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theme/theme2.xml" ContentType="application/vnd.openxmlformats-officedocument.theme+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theme/theme3.xml" ContentType="application/vnd.openxmlformats-officedocument.theme+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3" r:id="rId1"/>
    <p:sldMasterId id="2147484384" r:id="rId2"/>
    <p:sldMasterId id="2147484662" r:id="rId3"/>
    <p:sldMasterId id="2147484924" r:id="rId4"/>
  </p:sldMasterIdLst>
  <p:notesMasterIdLst>
    <p:notesMasterId r:id="rId19"/>
  </p:notesMasterIdLst>
  <p:handoutMasterIdLst>
    <p:handoutMasterId r:id="rId20"/>
  </p:handoutMasterIdLst>
  <p:sldIdLst>
    <p:sldId id="2147472549" r:id="rId5"/>
    <p:sldId id="2147472551" r:id="rId6"/>
    <p:sldId id="2147472553" r:id="rId7"/>
    <p:sldId id="2147474540" r:id="rId8"/>
    <p:sldId id="2147474550" r:id="rId9"/>
    <p:sldId id="2147474552" r:id="rId10"/>
    <p:sldId id="2147472557" r:id="rId11"/>
    <p:sldId id="2147472560" r:id="rId12"/>
    <p:sldId id="2147474551" r:id="rId13"/>
    <p:sldId id="2147474536" r:id="rId14"/>
    <p:sldId id="2147472562" r:id="rId15"/>
    <p:sldId id="2147474541" r:id="rId16"/>
    <p:sldId id="2147472563" r:id="rId17"/>
    <p:sldId id="2147472567" r:id="rId18"/>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
      <p:font typeface="Hind Medium" panose="02000000000000000000" pitchFamily="2" charset="0"/>
      <p:regular r:id="rId29"/>
    </p:embeddedFont>
    <p:embeddedFont>
      <p:font typeface="Microsoft Sans Serif" panose="020B0604020202020204" pitchFamily="34" charset="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F78D11C-D7A2-CB26-1EF3-5500A457D663}" name="George Tsirtsis" initials="GT" userId="S::tsirtsis@qti.qualcomm.com::ef3534de-9ef6-4d99-87b7-af1fd4b5af6c" providerId="AD"/>
  <p188:author id="{07FA1D7E-9371-2588-D39A-0672EB208F3F}" name="Sophia Epstein - Ignadiou" initials="SI" userId="S::signadio@qti.qualcomm.com::b39e8d0a-68c6-4389-b8c7-cb697ad85010" providerId="AD"/>
  <p188:author id="{8A88FFCC-AFBA-D0D7-8AEF-858A25097B20}" name="Caleb Banke" initials="CB" userId="S::cbanke@qti.qualcomm.com::43c36631-5b9d-49c9-ab44-e75add43a9d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4171F"/>
    <a:srgbClr val="000000"/>
    <a:srgbClr val="069547"/>
    <a:srgbClr val="F7F8FA"/>
    <a:srgbClr val="DEEEF9"/>
    <a:srgbClr val="E5E9F0"/>
    <a:srgbClr val="3E47CB"/>
    <a:srgbClr val="150068"/>
    <a:srgbClr val="2600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210BA5-22FE-4115-8AA9-996241CBB27F}" v="381" dt="2023-05-18T17:45:55.625"/>
    <p1510:client id="{FDD59B6B-8CA2-44AE-82D4-18F37CD9DA69}" v="3162" dt="2023-05-18T23:12:31.3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822" autoAdjust="0"/>
  </p:normalViewPr>
  <p:slideViewPr>
    <p:cSldViewPr snapToGrid="0">
      <p:cViewPr>
        <p:scale>
          <a:sx n="75" d="100"/>
          <a:sy n="75" d="100"/>
        </p:scale>
        <p:origin x="696" y="5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5/19/2023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2"/>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2</a:t>
            </a:fld>
            <a:endParaRPr lang="de-DE"/>
          </a:p>
        </p:txBody>
      </p:sp>
    </p:spTree>
    <p:extLst>
      <p:ext uri="{BB962C8B-B14F-4D97-AF65-F5344CB8AC3E}">
        <p14:creationId xmlns:p14="http://schemas.microsoft.com/office/powerpoint/2010/main" val="905156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Qualcomm is committed to the future of 5G Private Networks spanning devices, automation and management, multi-vendor RAN and, of course, our industry partnerships that enable a more modern and comprehensive approach to 5G Private Networks. </a:t>
            </a:r>
          </a:p>
        </p:txBody>
      </p:sp>
      <p:sp>
        <p:nvSpPr>
          <p:cNvPr id="4" name="Slide Number Placeholder 3"/>
          <p:cNvSpPr>
            <a:spLocks noGrp="1"/>
          </p:cNvSpPr>
          <p:nvPr>
            <p:ph type="sldNum" sz="quarter" idx="5"/>
          </p:nvPr>
        </p:nvSpPr>
        <p:spPr/>
        <p:txBody>
          <a:bodyPr/>
          <a:lstStyle/>
          <a:p>
            <a:fld id="{BC75E7E4-6857-4F03-A780-9887AA86825E}" type="slidenum">
              <a:rPr lang="de-DE" smtClean="0"/>
              <a:t>13</a:t>
            </a:fld>
            <a:endParaRPr lang="de-DE"/>
          </a:p>
        </p:txBody>
      </p:sp>
    </p:spTree>
    <p:extLst>
      <p:ext uri="{BB962C8B-B14F-4D97-AF65-F5344CB8AC3E}">
        <p14:creationId xmlns:p14="http://schemas.microsoft.com/office/powerpoint/2010/main" val="1269413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Every presentation has to have this slide so here is mine – my marketing team is making me include it.  </a:t>
            </a:r>
            <a:r>
              <a:rPr lang="en-US">
                <a:sym typeface="Wingdings" panose="05000000000000000000" pitchFamily="2" charset="2"/>
              </a:rPr>
              <a:t>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 won’t spend much time on this but I’d like to mention two points from this IDC report.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1) Forecasts for Private Cellular network revenue growth are very strong.  Of course, this translates to massive opportunity on the device side as well.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2) Growth drivers speak to need for multi-vendor solutions and streamlined deployment and management, which in turn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save on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increase security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improve control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All-in-all, this is good news as we, as an industry, are making great strides in these areas, which is where I’d like to spend the rest of my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1154511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5G Private Networks are being drastically streamlined.  Many Enterprises see the potential, but real or perceived complexity is daunting. That’s why many in the industry, including Qualcomm, are investing in an ecosystem approach designed to create “turnkey” 5G Private Networks that are optimized and verified for verticals.  </a:t>
            </a:r>
            <a:br>
              <a:rPr lang="en-US"/>
            </a:br>
            <a:br>
              <a:rPr lang="en-US"/>
            </a:br>
            <a:r>
              <a:rPr lang="en-US" sz="1800">
                <a:effectLst/>
                <a:latin typeface="Calibri" panose="020F0502020204030204" pitchFamily="34" charset="0"/>
                <a:ea typeface="Times New Roman" panose="02020603050405020304" pitchFamily="18" charset="0"/>
              </a:rPr>
              <a:t>This ecosystem approach is already taking hold – let’s look at some examples. </a:t>
            </a:r>
            <a:endParaRPr lang="en-US" sz="180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4050091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7</a:t>
            </a:fld>
            <a:endParaRPr lang="de-DE"/>
          </a:p>
        </p:txBody>
      </p:sp>
    </p:spTree>
    <p:extLst>
      <p:ext uri="{BB962C8B-B14F-4D97-AF65-F5344CB8AC3E}">
        <p14:creationId xmlns:p14="http://schemas.microsoft.com/office/powerpoint/2010/main" val="3336057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anose="05050102010706020507" pitchFamily="18" charset="2"/>
              <a:buChar char=""/>
              <a:tabLst>
                <a:tab pos="457200" algn="l"/>
              </a:tabLst>
            </a:pPr>
            <a:r>
              <a:rPr lang="en-US" sz="1800">
                <a:effectLst/>
                <a:latin typeface="Calibri" panose="020F0502020204030204" pitchFamily="34" charset="0"/>
                <a:ea typeface="Times New Roman" panose="02020603050405020304" pitchFamily="18" charset="0"/>
              </a:rPr>
              <a:t>Betacom is a great example of the </a:t>
            </a:r>
            <a:r>
              <a:rPr lang="en-US" sz="1800">
                <a:solidFill>
                  <a:srgbClr val="000000"/>
                </a:solidFill>
                <a:effectLst/>
                <a:latin typeface="Calibri" panose="020F0502020204030204" pitchFamily="34" charset="0"/>
                <a:ea typeface="Times New Roman" panose="02020603050405020304" pitchFamily="18" charset="0"/>
              </a:rPr>
              <a:t>modern 5G Private Network</a:t>
            </a:r>
            <a:r>
              <a:rPr lang="en-US" sz="1800">
                <a:effectLst/>
                <a:latin typeface="Calibri" panose="020F0502020204030204" pitchFamily="34" charset="0"/>
                <a:ea typeface="Times New Roman" panose="02020603050405020304" pitchFamily="18" charset="0"/>
              </a:rPr>
              <a:t> opportunity.</a:t>
            </a:r>
            <a:endParaRPr lang="en-US" sz="1800">
              <a:effectLst/>
              <a:latin typeface="Calibri" panose="020F0502020204030204" pitchFamily="34" charset="0"/>
              <a:ea typeface="Calibri" panose="020F0502020204030204" pitchFamily="34"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a:effectLst/>
                <a:latin typeface="Calibri" panose="020F0502020204030204" pitchFamily="34" charset="0"/>
                <a:ea typeface="Times New Roman" panose="02020603050405020304" pitchFamily="18" charset="0"/>
              </a:rPr>
              <a:t>This one is also a SCF award finalist (or winner – will be announced night before).</a:t>
            </a:r>
            <a:endParaRPr lang="en-US" sz="1800">
              <a:effectLst/>
              <a:latin typeface="Calibri" panose="020F0502020204030204" pitchFamily="34" charset="0"/>
              <a:ea typeface="Calibri" panose="020F0502020204030204" pitchFamily="34"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a:effectLst/>
                <a:latin typeface="Calibri" panose="020F0502020204030204" pitchFamily="34" charset="0"/>
                <a:ea typeface="Times New Roman" panose="02020603050405020304" pitchFamily="18" charset="0"/>
              </a:rPr>
              <a:t>The </a:t>
            </a:r>
            <a:r>
              <a:rPr lang="en-US" sz="1800" err="1">
                <a:effectLst/>
                <a:latin typeface="Calibri" panose="020F0502020204030204" pitchFamily="34" charset="0"/>
                <a:ea typeface="Times New Roman" panose="02020603050405020304" pitchFamily="18" charset="0"/>
              </a:rPr>
              <a:t>Teltech</a:t>
            </a:r>
            <a:r>
              <a:rPr lang="en-US" sz="1800">
                <a:effectLst/>
                <a:latin typeface="Calibri" panose="020F0502020204030204" pitchFamily="34" charset="0"/>
                <a:ea typeface="Times New Roman" panose="02020603050405020304" pitchFamily="18" charset="0"/>
              </a:rPr>
              <a:t> warehouse is located in Dallas Fort Worth and highlights </a:t>
            </a:r>
            <a:r>
              <a:rPr lang="en-US" sz="1800">
                <a:solidFill>
                  <a:srgbClr val="000000"/>
                </a:solidFill>
                <a:effectLst/>
                <a:latin typeface="Calibri" panose="020F0502020204030204" pitchFamily="34" charset="0"/>
                <a:ea typeface="Times New Roman" panose="02020603050405020304" pitchFamily="18" charset="0"/>
              </a:rPr>
              <a:t>how a complete ecosystem of</a:t>
            </a:r>
            <a:r>
              <a:rPr lang="en-US" sz="1800">
                <a:effectLst/>
                <a:latin typeface="Calibri" panose="020F0502020204030204" pitchFamily="34" charset="0"/>
                <a:ea typeface="Times New Roman" panose="02020603050405020304" pitchFamily="18" charset="0"/>
              </a:rPr>
              <a:t> devices, small cells and automation and management tools and more can come together into a warehouse/logistics scenario – which is a very important enterprise vertical.</a:t>
            </a:r>
            <a:endParaRPr lang="en-US" sz="1800">
              <a:effectLst/>
              <a:latin typeface="Calibri" panose="020F0502020204030204" pitchFamily="34" charset="0"/>
              <a:ea typeface="Calibri" panose="020F0502020204030204" pitchFamily="34" charset="0"/>
            </a:endParaRPr>
          </a:p>
          <a:p>
            <a:pPr marL="342900" marR="0" lvl="0" indent="-342900">
              <a:spcBef>
                <a:spcPts val="0"/>
              </a:spcBef>
              <a:spcAft>
                <a:spcPts val="0"/>
              </a:spcAft>
              <a:buSzPts val="1000"/>
              <a:buFont typeface="Symbol" panose="05050102010706020507" pitchFamily="18" charset="2"/>
              <a:buChar char=""/>
              <a:tabLst>
                <a:tab pos="457200" algn="l"/>
              </a:tabLst>
            </a:pPr>
            <a:r>
              <a:rPr lang="en-US" sz="1800">
                <a:effectLst/>
                <a:latin typeface="Calibri" panose="020F0502020204030204" pitchFamily="34" charset="0"/>
                <a:ea typeface="Times New Roman" panose="02020603050405020304" pitchFamily="18" charset="0"/>
              </a:rPr>
              <a:t>The warehouse serves as a showcase for Enterprises who would benefit from connectivity and automation for inventory tracking, automated operations, autonomous device operation and the like. </a:t>
            </a:r>
            <a:endParaRPr lang="en-US" sz="1800">
              <a:effectLst/>
              <a:latin typeface="Calibri" panose="020F0502020204030204" pitchFamily="34" charset="0"/>
              <a:ea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8</a:t>
            </a:fld>
            <a:endParaRPr lang="de-DE"/>
          </a:p>
        </p:txBody>
      </p:sp>
    </p:spTree>
    <p:extLst>
      <p:ext uri="{BB962C8B-B14F-4D97-AF65-F5344CB8AC3E}">
        <p14:creationId xmlns:p14="http://schemas.microsoft.com/office/powerpoint/2010/main" val="1349082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r>
              <a:rPr lang="en-US" sz="1200">
                <a:effectLst/>
                <a:latin typeface="Calibri" panose="020F0502020204030204" pitchFamily="34" charset="0"/>
                <a:ea typeface="Calibri" panose="020F0502020204030204" pitchFamily="34" charset="0"/>
                <a:cs typeface="Tunga" panose="020B0502040204020203" pitchFamily="34" charset="0"/>
              </a:rPr>
              <a:t>This slide speaks to an award submission that Qualcomm is a finalist for in the category of social impact and is a great example of how what we are doing as an industry to make cellular networks more flexible, scalable and cost-effective can have real human-impact.  </a:t>
            </a:r>
          </a:p>
          <a:p>
            <a:pPr marL="0" marR="0">
              <a:lnSpc>
                <a:spcPct val="115000"/>
              </a:lnSpc>
              <a:spcBef>
                <a:spcPts val="0"/>
              </a:spcBef>
              <a:spcAft>
                <a:spcPts val="1000"/>
              </a:spcAft>
            </a:pPr>
            <a:endParaRPr lang="en-US" sz="1200">
              <a:effectLst/>
              <a:latin typeface="Calibri" panose="020F0502020204030204" pitchFamily="34" charset="0"/>
              <a:ea typeface="Calibri" panose="020F0502020204030204" pitchFamily="34" charset="0"/>
              <a:cs typeface="Tunga" panose="020B0502040204020203" pitchFamily="34" charset="0"/>
            </a:endParaRPr>
          </a:p>
          <a:p>
            <a:pPr marL="0" marR="0">
              <a:lnSpc>
                <a:spcPct val="115000"/>
              </a:lnSpc>
              <a:spcBef>
                <a:spcPts val="0"/>
              </a:spcBef>
              <a:spcAft>
                <a:spcPts val="1000"/>
              </a:spcAft>
            </a:pPr>
            <a:r>
              <a:rPr lang="en-US" sz="1200">
                <a:effectLst/>
                <a:latin typeface="Calibri" panose="020F0502020204030204" pitchFamily="34" charset="0"/>
                <a:ea typeface="Calibri" panose="020F0502020204030204" pitchFamily="34" charset="0"/>
                <a:cs typeface="Tunga" panose="020B0502040204020203" pitchFamily="34" charset="0"/>
              </a:rPr>
              <a:t>In the US, and elsewhere, the importance of technology in education has risen dramatically in recent years, particularly due to the COVID 19 pandemic.  While this has some benefit, it poses real challenges in economically disadvantaged areas where students may not have the internet access at home needed to thrive in this new paradigm. </a:t>
            </a:r>
          </a:p>
          <a:p>
            <a:pPr marL="0" marR="0">
              <a:lnSpc>
                <a:spcPct val="115000"/>
              </a:lnSpc>
              <a:spcBef>
                <a:spcPts val="0"/>
              </a:spcBef>
              <a:spcAft>
                <a:spcPts val="1000"/>
              </a:spcAft>
            </a:pPr>
            <a:endParaRPr lang="en-US" sz="1200">
              <a:effectLst/>
              <a:latin typeface="Calibri" panose="020F0502020204030204" pitchFamily="34" charset="0"/>
              <a:ea typeface="Calibri" panose="020F0502020204030204" pitchFamily="34" charset="0"/>
              <a:cs typeface="Tunga" panose="020B0502040204020203" pitchFamily="34" charset="0"/>
            </a:endParaRPr>
          </a:p>
          <a:p>
            <a:pPr marL="0" marR="0">
              <a:lnSpc>
                <a:spcPct val="115000"/>
              </a:lnSpc>
              <a:spcBef>
                <a:spcPts val="0"/>
              </a:spcBef>
              <a:spcAft>
                <a:spcPts val="1000"/>
              </a:spcAft>
            </a:pPr>
            <a:r>
              <a:rPr lang="en-US" sz="1200" err="1">
                <a:effectLst/>
                <a:latin typeface="Calibri" panose="020F0502020204030204" pitchFamily="34" charset="0"/>
                <a:ea typeface="Calibri" panose="020F0502020204030204" pitchFamily="34" charset="0"/>
                <a:cs typeface="Tunga" panose="020B0502040204020203" pitchFamily="34" charset="0"/>
              </a:rPr>
              <a:t>Kajeet</a:t>
            </a:r>
            <a:r>
              <a:rPr lang="en-US" sz="1200">
                <a:effectLst/>
                <a:latin typeface="Calibri" panose="020F0502020204030204" pitchFamily="34" charset="0"/>
                <a:ea typeface="Calibri" panose="020F0502020204030204" pitchFamily="34" charset="0"/>
                <a:cs typeface="Tunga" panose="020B0502040204020203" pitchFamily="34" charset="0"/>
              </a:rPr>
              <a:t>, who is a leader in education technology, armed with Small Cells, has designed and deployed Private Networks in and around a student campuses in economically challenged areas to blanket school districts with connectivity.  </a:t>
            </a:r>
          </a:p>
          <a:p>
            <a:pPr marL="0" marR="0">
              <a:lnSpc>
                <a:spcPct val="115000"/>
              </a:lnSpc>
              <a:spcBef>
                <a:spcPts val="0"/>
              </a:spcBef>
              <a:spcAft>
                <a:spcPts val="1000"/>
              </a:spcAft>
            </a:pPr>
            <a:endParaRPr lang="en-US" sz="1200">
              <a:effectLst/>
              <a:latin typeface="Calibri" panose="020F0502020204030204" pitchFamily="34" charset="0"/>
              <a:ea typeface="Calibri" panose="020F0502020204030204" pitchFamily="34" charset="0"/>
              <a:cs typeface="Tunga" panose="020B0502040204020203" pitchFamily="34" charset="0"/>
            </a:endParaRPr>
          </a:p>
          <a:p>
            <a:pPr marL="0" marR="0">
              <a:lnSpc>
                <a:spcPct val="115000"/>
              </a:lnSpc>
              <a:spcBef>
                <a:spcPts val="0"/>
              </a:spcBef>
              <a:spcAft>
                <a:spcPts val="1000"/>
              </a:spcAft>
            </a:pPr>
            <a:r>
              <a:rPr lang="en-US" sz="1200">
                <a:effectLst/>
                <a:latin typeface="Calibri" panose="020F0502020204030204" pitchFamily="34" charset="0"/>
                <a:ea typeface="Calibri" panose="020F0502020204030204" pitchFamily="34" charset="0"/>
                <a:cs typeface="Tunga" panose="020B0502040204020203" pitchFamily="34" charset="0"/>
              </a:rPr>
              <a:t>As shown in this diagram, small cells are deployed on school buildings, providing cellular coverage to the communities where most students live. On the home side, mobile hotspots or Fixed Wireless CPEs can be used to connect to the cellular network for backhaul, while providing at-home Wi-Fi for education devices/tools at home.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3469351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industry continues to accelerate the 5G Private Network opportunity, we need to look at the full lifecycle, from planning, deployment to ongoing operations and management.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2907275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800"/>
              </a:spcAft>
              <a:buFont typeface="Symbol" panose="05050102010706020507" pitchFamily="18" charset="2"/>
              <a:buChar char=""/>
            </a:pPr>
            <a:r>
              <a:rPr lang="en-US" sz="1200">
                <a:effectLst/>
                <a:latin typeface="Microsoft Sans Serif" panose="020B0604020202020204" pitchFamily="34" charset="0"/>
                <a:ea typeface="Calibri" panose="020F0502020204030204" pitchFamily="34" charset="0"/>
                <a:cs typeface="Arial" panose="020B0604020202020204" pitchFamily="34" charset="0"/>
              </a:rPr>
              <a:t>For those who saw us at Mobile World Congress, this may look familiar as this was part of our 5G Private Network demonstration.  </a:t>
            </a:r>
          </a:p>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11</a:t>
            </a:fld>
            <a:endParaRPr lang="de-DE"/>
          </a:p>
        </p:txBody>
      </p:sp>
    </p:spTree>
    <p:extLst>
      <p:ext uri="{BB962C8B-B14F-4D97-AF65-F5344CB8AC3E}">
        <p14:creationId xmlns:p14="http://schemas.microsoft.com/office/powerpoint/2010/main" val="1625519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r>
              <a:rPr lang="en-US" sz="1200">
                <a:effectLst/>
                <a:latin typeface="Microsoft Sans Serif" panose="020B0604020202020204" pitchFamily="34" charset="0"/>
                <a:ea typeface="Calibri" panose="020F0502020204030204" pitchFamily="34" charset="0"/>
                <a:cs typeface="Arial" panose="020B0604020202020204" pitchFamily="34" charset="0"/>
              </a:rPr>
              <a:t>Our full MWC demo included a module for each tab on the left - don’t worry, I’m not going to delve into our full sales pitch, but I would like to highlight this module for multi-Site RAN management. </a:t>
            </a:r>
          </a:p>
          <a:p>
            <a:pPr marL="342900" marR="0" lvl="0" indent="-342900">
              <a:lnSpc>
                <a:spcPct val="107000"/>
              </a:lnSpc>
              <a:spcBef>
                <a:spcPts val="0"/>
              </a:spcBef>
              <a:spcAft>
                <a:spcPts val="0"/>
              </a:spcAft>
              <a:buFont typeface="Symbol" panose="05050102010706020507" pitchFamily="18" charset="2"/>
              <a:buChar char=""/>
            </a:pPr>
            <a:r>
              <a:rPr lang="en-US" sz="1200">
                <a:effectLst/>
                <a:latin typeface="Microsoft Sans Serif" panose="020B0604020202020204" pitchFamily="34" charset="0"/>
                <a:ea typeface="Calibri" panose="020F0502020204030204" pitchFamily="34" charset="0"/>
                <a:cs typeface="Arial" panose="020B0604020202020204" pitchFamily="34" charset="0"/>
              </a:rPr>
              <a:t>This recording playing way too fast showcases the end-result of all the planning, deployment and optimizations that comes before.</a:t>
            </a:r>
            <a:endParaRPr lang="en-US" sz="12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Symbol" panose="05050102010706020507" pitchFamily="18" charset="2"/>
              <a:buChar char=""/>
            </a:pPr>
            <a:r>
              <a:rPr lang="en-US" sz="1200">
                <a:effectLst/>
                <a:latin typeface="Microsoft Sans Serif" panose="020B0604020202020204" pitchFamily="34" charset="0"/>
                <a:ea typeface="Calibri" panose="020F0502020204030204" pitchFamily="34" charset="0"/>
                <a:cs typeface="Arial" panose="020B0604020202020204" pitchFamily="34" charset="0"/>
              </a:rPr>
              <a:t>This map is using the actual Edgewise Suite to view multiple Qualcomm 5G Private Networks in San Diego and in Europe. I really want to emphasize the significance here – we are using a web browser to observe and manage multiple sites, using multiple RAN vendors and core networks.  </a:t>
            </a: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defRPr/>
            </a:pPr>
            <a:r>
              <a:rPr lang="en-US" sz="1200">
                <a:effectLst/>
                <a:latin typeface="Microsoft Sans Serif" panose="020B0604020202020204" pitchFamily="34" charset="0"/>
                <a:ea typeface="Calibri" panose="020F0502020204030204" pitchFamily="34" charset="0"/>
                <a:cs typeface="Arial" panose="020B0604020202020204" pitchFamily="34" charset="0"/>
              </a:rPr>
              <a:t>Selecting one of the available sites, we can observe detailed KPIs of the private network, optimize profiles by use case and make changes to the cell sites at the location to optimize.  All within a multi-vendor landscape.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a:ln>
                <a:noFill/>
              </a:ln>
              <a:solidFill>
                <a:srgbClr val="0E2C3A"/>
              </a:solidFill>
              <a:effectLst/>
              <a:uLnTx/>
              <a:uFillTx/>
              <a:latin typeface="Microsoft Sans Serif"/>
              <a:ea typeface="+mn-ea"/>
              <a:cs typeface="+mn-cs"/>
            </a:endParaRPr>
          </a:p>
        </p:txBody>
      </p:sp>
    </p:spTree>
    <p:extLst>
      <p:ext uri="{BB962C8B-B14F-4D97-AF65-F5344CB8AC3E}">
        <p14:creationId xmlns:p14="http://schemas.microsoft.com/office/powerpoint/2010/main" val="597991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9.svg"/></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9.sv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3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49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49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50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0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0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0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0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5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56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6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9.svg"/></Relationships>
</file>

<file path=ppt/slideLayouts/_rels/slideLayout6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9.svg"/></Relationships>
</file>

<file path=ppt/slideLayouts/_rels/slideLayout6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6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4.svg"/></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7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7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75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76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76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 and Sub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7" y="2514076"/>
            <a:ext cx="10550687"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
        <p:nvSpPr>
          <p:cNvPr id="2" name="Subtitle">
            <a:extLst>
              <a:ext uri="{FF2B5EF4-FFF2-40B4-BE49-F238E27FC236}">
                <a16:creationId xmlns:a16="http://schemas.microsoft.com/office/drawing/2014/main" id="{797B1BEA-EE3C-E9B3-08EA-45362C3AAD41}"/>
              </a:ext>
            </a:extLst>
          </p:cNvPr>
          <p:cNvSpPr>
            <a:spLocks noGrp="1"/>
          </p:cNvSpPr>
          <p:nvPr>
            <p:ph type="subTitle" idx="1"/>
          </p:nvPr>
        </p:nvSpPr>
        <p:spPr bwMode="black">
          <a:xfrm>
            <a:off x="494189" y="3214024"/>
            <a:ext cx="8831404" cy="502317"/>
          </a:xfrm>
          <a:prstGeom prst="rect">
            <a:avLst/>
          </a:prstGeom>
        </p:spPr>
        <p:txBody>
          <a:bodyPr>
            <a:spAutoFit/>
          </a:bodyPr>
          <a:lstStyle>
            <a:lvl1pPr marL="0" indent="0" algn="l">
              <a:lnSpc>
                <a:spcPct val="96000"/>
              </a:lnSpc>
              <a:spcBef>
                <a:spcPts val="1200"/>
              </a:spcBef>
              <a:buNone/>
              <a:defRPr sz="3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5616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Off-White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33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Midnight Grad_Nickel Shelf_Bottom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602123-420A-49F5-51DA-7282932F2CB5}"/>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3926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Nickel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Tree>
    <p:extLst>
      <p:ext uri="{BB962C8B-B14F-4D97-AF65-F5344CB8AC3E}">
        <p14:creationId xmlns:p14="http://schemas.microsoft.com/office/powerpoint/2010/main" val="55260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ue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12BB1B6C-CAD4-D00D-4914-FB8CA9A151C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7910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Gun Metal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F54DD148-4E45-C139-16E7-14A061AD26D9}"/>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09368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Midnight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9935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Midnight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CCDEA8E3-3E9D-F965-B24A-8ECD2AEEDC4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96416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ottom Shelf Midnight/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extBox 1">
            <a:extLst>
              <a:ext uri="{FF2B5EF4-FFF2-40B4-BE49-F238E27FC236}">
                <a16:creationId xmlns:a16="http://schemas.microsoft.com/office/drawing/2014/main" id="{7907CBC9-811B-6DF0-F8E1-7017AFA4DE0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41858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Midnight/Light Gradient Shelf_Bottom Title-28">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707060"/>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8895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uet/Light Gradient Shelf_Bottom Title">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A1C099-0804-D54C-B7C9-BCA9234854E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95524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Midnight/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6591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Gun Metal/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D82CD5-5377-D244-1B28-4E04C8B076F5}"/>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920294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Midnight/Light Gradient-Shor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7DAD14-B2CF-4EFF-C4F3-10B9875FF515}"/>
              </a:ext>
            </a:extLst>
          </p:cNvPr>
          <p:cNvSpPr/>
          <p:nvPr userDrawn="1"/>
        </p:nvSpPr>
        <p:spPr>
          <a:xfrm>
            <a:off x="0" y="5497615"/>
            <a:ext cx="12192000" cy="1360385"/>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4913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Off-white_Title only">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63BB29D-0F12-BE3C-3AF2-E66B231B0F33}"/>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0592270A-A46C-A3D2-EA20-F201026016D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6959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Off-white_Title and subtitle">
    <p:bg>
      <p:bgPr>
        <a:solidFill>
          <a:schemeClr val="bg1"/>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91420856-89E5-4E0E-863F-880A3E23D9F0}"/>
              </a:ext>
            </a:extLst>
          </p:cNvPr>
          <p:cNvSpPr>
            <a:spLocks noGrp="1"/>
          </p:cNvSpPr>
          <p:nvPr>
            <p:ph type="title"/>
          </p:nvPr>
        </p:nvSpPr>
        <p:spPr>
          <a:xfrm>
            <a:off x="495300" y="642645"/>
            <a:ext cx="11187112" cy="361959"/>
          </a:xfrm>
        </p:spPr>
        <p:txBody>
          <a:bodyPr/>
          <a:lstStyle/>
          <a:p>
            <a:r>
              <a:rPr lang="en-US"/>
              <a:t>Click to edit Master title style</a:t>
            </a:r>
          </a:p>
        </p:txBody>
      </p:sp>
      <p:sp>
        <p:nvSpPr>
          <p:cNvPr id="6" name="Subtitle">
            <a:extLst>
              <a:ext uri="{FF2B5EF4-FFF2-40B4-BE49-F238E27FC236}">
                <a16:creationId xmlns:a16="http://schemas.microsoft.com/office/drawing/2014/main" id="{A331806A-19A1-42ED-95D1-B2E7DE223CFA}"/>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Footer Placeholder 1">
            <a:extLst>
              <a:ext uri="{FF2B5EF4-FFF2-40B4-BE49-F238E27FC236}">
                <a16:creationId xmlns:a16="http://schemas.microsoft.com/office/drawing/2014/main" id="{A73BE45D-388C-07F7-BE7D-19270091B0E7}"/>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25249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Gun Metal_Title only">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6622DC-9274-5D44-FAEA-63DAC4CE2F1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8F521857-D419-01C9-0D6D-C095E8093B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8" name="Footer Placeholder 1">
            <a:extLst>
              <a:ext uri="{FF2B5EF4-FFF2-40B4-BE49-F238E27FC236}">
                <a16:creationId xmlns:a16="http://schemas.microsoft.com/office/drawing/2014/main" id="{62B521F5-49BE-8B28-0CDD-CF725FF1037D}"/>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2" name="Title 1">
            <a:extLst>
              <a:ext uri="{FF2B5EF4-FFF2-40B4-BE49-F238E27FC236}">
                <a16:creationId xmlns:a16="http://schemas.microsoft.com/office/drawing/2014/main" id="{3D07F77C-250E-2C31-DBF5-7B1FCE818CCB}"/>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52573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Midnight_Title only">
    <p:bg>
      <p:bgPr>
        <a:solidFill>
          <a:schemeClr val="tx2"/>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291057-BB27-C037-A2F5-A9405E80095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Footer Placeholder 2">
            <a:extLst>
              <a:ext uri="{FF2B5EF4-FFF2-40B4-BE49-F238E27FC236}">
                <a16:creationId xmlns:a16="http://schemas.microsoft.com/office/drawing/2014/main" id="{A94944FC-1C66-77DD-B9FD-EEEE6E8BB44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032BB3AC-ECF7-5224-450B-D8A23578CA9D}"/>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284414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Midnight_Title and subtitle">
    <p:bg>
      <p:bgPr>
        <a:solidFill>
          <a:schemeClr val="tx2"/>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5FB5314-1A29-4004-A94C-8D9A49CD0F7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98BD203D-D443-4F60-8744-E7A99FBA344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3CC60C46-2D8F-AAA6-9ACF-60624AEDCAA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Footer Placeholder 2">
            <a:extLst>
              <a:ext uri="{FF2B5EF4-FFF2-40B4-BE49-F238E27FC236}">
                <a16:creationId xmlns:a16="http://schemas.microsoft.com/office/drawing/2014/main" id="{A10A6B3F-91A9-5E3C-C6A9-57849A6D6C1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94514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Off-white_Blank">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C7EBEF-DECD-563B-619F-71E97EDD6364}"/>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409631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Gun Metal_Blank">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E2B916-6019-0F1B-9598-DB51C388923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8" name="TextBox 7">
            <a:extLst>
              <a:ext uri="{FF2B5EF4-FFF2-40B4-BE49-F238E27FC236}">
                <a16:creationId xmlns:a16="http://schemas.microsoft.com/office/drawing/2014/main" id="{BB766B4A-1F18-BFC9-E173-21340412DDF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9" name="Footer Placeholder 1">
            <a:extLst>
              <a:ext uri="{FF2B5EF4-FFF2-40B4-BE49-F238E27FC236}">
                <a16:creationId xmlns:a16="http://schemas.microsoft.com/office/drawing/2014/main" id="{CD26B42E-CE41-5D5F-E435-C95A3AD5FC4A}"/>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91888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635414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LIght Grad_Title only">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B68D739-D92B-DD46-A373-F53BE63CF8BE}"/>
              </a:ext>
            </a:extLst>
          </p:cNvPr>
          <p:cNvSpPr>
            <a:spLocks noGrp="1"/>
          </p:cNvSpPr>
          <p:nvPr>
            <p:ph type="ftr" sz="quarter" idx="10"/>
          </p:nvPr>
        </p:nvSpPr>
        <p:spPr/>
        <p:txBody>
          <a:bodyPr/>
          <a:lstStyle/>
          <a:p>
            <a:endParaRPr lang="en-US"/>
          </a:p>
        </p:txBody>
      </p:sp>
      <p:sp>
        <p:nvSpPr>
          <p:cNvPr id="5" name="Title 4">
            <a:extLst>
              <a:ext uri="{FF2B5EF4-FFF2-40B4-BE49-F238E27FC236}">
                <a16:creationId xmlns:a16="http://schemas.microsoft.com/office/drawing/2014/main" id="{EA3C03CC-E139-ED1F-782A-E2152F2C041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164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Nickel Grad_Title only">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3" name="Footer Placeholder 2">
            <a:extLst>
              <a:ext uri="{FF2B5EF4-FFF2-40B4-BE49-F238E27FC236}">
                <a16:creationId xmlns:a16="http://schemas.microsoft.com/office/drawing/2014/main" id="{30836AC9-0A01-AF4D-4D2D-CC88B68A1DF6}"/>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4" name="Title 3">
            <a:extLst>
              <a:ext uri="{FF2B5EF4-FFF2-40B4-BE49-F238E27FC236}">
                <a16:creationId xmlns:a16="http://schemas.microsoft.com/office/drawing/2014/main" id="{75FABE84-0657-3F5C-D372-99E4BB5AB9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94082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only">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CECBE9-454D-A077-F763-07795C69419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6" name="TextBox 5">
            <a:extLst>
              <a:ext uri="{FF2B5EF4-FFF2-40B4-BE49-F238E27FC236}">
                <a16:creationId xmlns:a16="http://schemas.microsoft.com/office/drawing/2014/main" id="{1B05F84F-E492-9DB5-6628-EA9F9D71D51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7" name="Footer Placeholder 1">
            <a:extLst>
              <a:ext uri="{FF2B5EF4-FFF2-40B4-BE49-F238E27FC236}">
                <a16:creationId xmlns:a16="http://schemas.microsoft.com/office/drawing/2014/main" id="{2B9BAE85-D34B-978B-2299-A9C81A510C2E}"/>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8" name="Title 7">
            <a:extLst>
              <a:ext uri="{FF2B5EF4-FFF2-40B4-BE49-F238E27FC236}">
                <a16:creationId xmlns:a16="http://schemas.microsoft.com/office/drawing/2014/main" id="{61C74A05-EFE2-D53B-4A12-5553F47D6DA7}"/>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38798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61033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5" name="Subtitle">
            <a:extLst>
              <a:ext uri="{FF2B5EF4-FFF2-40B4-BE49-F238E27FC236}">
                <a16:creationId xmlns:a16="http://schemas.microsoft.com/office/drawing/2014/main" id="{E5CD1C45-EB8E-51A0-8DBB-3F90BF66A551}"/>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44244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05C57E8-1F83-84B7-9248-4710C91994C2}"/>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79417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2" name="Footer Placeholder 1">
            <a:extLst>
              <a:ext uri="{FF2B5EF4-FFF2-40B4-BE49-F238E27FC236}">
                <a16:creationId xmlns:a16="http://schemas.microsoft.com/office/drawing/2014/main" id="{47090F63-A412-7563-DA54-8F7C8DE608B2}"/>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Tree>
    <p:extLst>
      <p:ext uri="{BB962C8B-B14F-4D97-AF65-F5344CB8AC3E}">
        <p14:creationId xmlns:p14="http://schemas.microsoft.com/office/powerpoint/2010/main" val="761918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58054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984942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Midnight Grad_Bottom Shelf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24597C5-4F95-3700-F069-A2BF6732DC82}"/>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17425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p:nvPr>
        </p:nvSpPr>
        <p:spPr>
          <a:xfrm>
            <a:off x="480097"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417467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2 line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hasCustomPrompt="1"/>
          </p:nvPr>
        </p:nvSpPr>
        <p:spPr>
          <a:xfrm>
            <a:off x="480097" y="342900"/>
            <a:ext cx="8579962" cy="387798"/>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4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a:t>
            </a:r>
            <a:br>
              <a:rPr lang="en-US"/>
            </a:br>
            <a:r>
              <a:rPr lang="en-US"/>
              <a:t>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83975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839756"/>
            <a:ext cx="8593138" cy="5446744"/>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122891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p:nvPr>
        </p:nvSpPr>
        <p:spPr>
          <a:xfrm>
            <a:off x="480097"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536828"/>
            <a:ext cx="8593138" cy="5749671"/>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3361035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6418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Dark 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tx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3435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6" name="Rectangle: Rounded Corners 5">
            <a:extLst>
              <a:ext uri="{FF2B5EF4-FFF2-40B4-BE49-F238E27FC236}">
                <a16:creationId xmlns:a16="http://schemas.microsoft.com/office/drawing/2014/main" id="{961A0379-B99F-3F6B-F573-5B3C57C1C3FB}"/>
              </a:ext>
            </a:extLst>
          </p:cNvPr>
          <p:cNvSpPr/>
          <p:nvPr userDrawn="1"/>
        </p:nvSpPr>
        <p:spPr>
          <a:xfrm>
            <a:off x="3108699" y="342899"/>
            <a:ext cx="8593138" cy="5943600"/>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err="1">
              <a:solidFill>
                <a:prstClr val="white"/>
              </a:solidFill>
              <a:latin typeface="Microsoft Sans Serif"/>
            </a:endParaRPr>
          </a:p>
        </p:txBody>
      </p:sp>
      <p:sp>
        <p:nvSpPr>
          <p:cNvPr id="7" name="Text Placeholder 3">
            <a:extLst>
              <a:ext uri="{FF2B5EF4-FFF2-40B4-BE49-F238E27FC236}">
                <a16:creationId xmlns:a16="http://schemas.microsoft.com/office/drawing/2014/main" id="{BF305129-2FFB-9939-0760-0CA34280B907}"/>
              </a:ext>
            </a:extLst>
          </p:cNvPr>
          <p:cNvSpPr>
            <a:spLocks noGrp="1"/>
          </p:cNvSpPr>
          <p:nvPr>
            <p:ph type="body" sz="quarter" idx="11"/>
          </p:nvPr>
        </p:nvSpPr>
        <p:spPr bwMode="gray">
          <a:xfrm>
            <a:off x="480097" y="795528"/>
            <a:ext cx="2606675" cy="1538883"/>
          </a:xfrm>
          <a:prstGeom prst="rect">
            <a:avLst/>
          </a:prstGeom>
        </p:spPr>
        <p:txBody>
          <a:bodyPr anchor="t" anchorCtr="0">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8381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151210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583784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189319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12961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511976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458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83218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1598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2394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6847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48802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71988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88664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135997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54916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97903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84684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88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50909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373792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87388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45060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343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7939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851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8495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9860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396557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181699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_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42234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_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1275928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44065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6369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319781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12421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138038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352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2529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391534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367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2530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028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170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2936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1283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5689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71863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9459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60203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163204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448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6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92772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5343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6523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17141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427635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531093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09646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72660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25013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60340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262362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031155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85931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058883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153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1535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8046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006035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2483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53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411833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87976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2040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1790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4458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54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32049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5344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116234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3787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027393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21568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713558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01466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41139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3644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2567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79385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729361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97776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4379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68131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324290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54933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5404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60613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67739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85092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1_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02147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5702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Snapdragon is a product of Qualcomm Technologies, Inc. and/or its subsidiaries.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407226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Snapdragon is a product of Qualcomm Technologies, Inc. and/or its subsidiaries.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4736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87194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919737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2822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785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2619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5944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8698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067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244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198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7906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825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416954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88508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9078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8594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988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393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3836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9780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88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2995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3992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983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017886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86778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0620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4024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61723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6702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9316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64094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76091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08208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89414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6921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70867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17743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87144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11000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74723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530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435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486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853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729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511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895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834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0277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933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379994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5439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77181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352540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8496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7538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78734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96498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977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34951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685291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79101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56439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endParaRPr lang="en-US"/>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6497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37341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1202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9812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3102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67584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6584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05554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44376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34333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117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729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439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12389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174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078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58878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490191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1317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8077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1976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39200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07582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738677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4664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48836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54856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64637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04996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150857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41415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23450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2553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139494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719513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7485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788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77478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20363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94119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958048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940272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09338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01597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32828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736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preserve="1" userDrawn="1">
  <p:cSld name="Title and Subtitle_Midnight">
    <p:bg>
      <p:bgPr>
        <a:solidFill>
          <a:schemeClr val="tx2"/>
        </a:solidFill>
        <a:effectLst/>
      </p:bgPr>
    </p:bg>
    <p:spTree>
      <p:nvGrpSpPr>
        <p:cNvPr id="1" name=""/>
        <p:cNvGrpSpPr/>
        <p:nvPr/>
      </p:nvGrpSpPr>
      <p:grpSpPr>
        <a:xfrm>
          <a:off x="0" y="0"/>
          <a:ext cx="0" cy="0"/>
          <a:chOff x="0" y="0"/>
          <a:chExt cx="0" cy="0"/>
        </a:xfrm>
      </p:grpSpPr>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86767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400" b="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@qualcomm</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931533"/>
            <a:ext cx="11211746" cy="605679"/>
          </a:xfrm>
          <a:prstGeom prst="rect">
            <a:avLst/>
          </a:prstGeom>
        </p:spPr>
        <p:txBody>
          <a:bodyPr wrap="square">
            <a:sp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latin typeface="+mj-lt"/>
              </a:defRPr>
            </a:lvl1pPr>
            <a:lvl2pPr marL="0" indent="0">
              <a:lnSpc>
                <a:spcPct val="96000"/>
              </a:lnSpc>
              <a:spcBef>
                <a:spcPts val="0"/>
              </a:spcBef>
              <a:buFont typeface="Microsoft Sans Serif" panose="020B0604020202020204" pitchFamily="34" charset="0"/>
              <a:buNone/>
              <a:defRPr sz="1600">
                <a:solidFill>
                  <a:schemeClr val="bg1"/>
                </a:solidFill>
                <a:latin typeface="+mj-lt"/>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hasCustomPrompt="1"/>
          </p:nvPr>
        </p:nvSpPr>
        <p:spPr bwMode="gray">
          <a:xfrm>
            <a:off x="459345" y="2470645"/>
            <a:ext cx="11247701" cy="1445909"/>
          </a:xfrm>
        </p:spPr>
        <p:txBody>
          <a:bodyPr wrap="square">
            <a:spAutoFit/>
          </a:bodyPr>
          <a:lstStyle>
            <a:lvl1pPr>
              <a:lnSpc>
                <a:spcPct val="87000"/>
              </a:lnSpc>
              <a:defRPr sz="5400">
                <a:solidFill>
                  <a:schemeClr val="bg1"/>
                </a:solidFill>
              </a:defRPr>
            </a:lvl1pPr>
          </a:lstStyle>
          <a:p>
            <a:r>
              <a:rPr lang="en-US"/>
              <a:t>Click to edit Master</a:t>
            </a:r>
            <a:br>
              <a:rPr lang="en-US"/>
            </a:br>
            <a:r>
              <a:rPr lang="en-US"/>
              <a:t>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 name="Subtitle">
            <a:extLst>
              <a:ext uri="{FF2B5EF4-FFF2-40B4-BE49-F238E27FC236}">
                <a16:creationId xmlns:a16="http://schemas.microsoft.com/office/drawing/2014/main" id="{DAC8B124-3CBA-B666-220D-477DB84CBF96}"/>
              </a:ext>
            </a:extLst>
          </p:cNvPr>
          <p:cNvSpPr>
            <a:spLocks noGrp="1"/>
          </p:cNvSpPr>
          <p:nvPr>
            <p:ph type="subTitle" idx="1" hasCustomPrompt="1"/>
          </p:nvPr>
        </p:nvSpPr>
        <p:spPr bwMode="black">
          <a:xfrm>
            <a:off x="484953" y="3931397"/>
            <a:ext cx="11222094" cy="590931"/>
          </a:xfrm>
          <a:prstGeom prst="rect">
            <a:avLst/>
          </a:prstGeom>
        </p:spPr>
        <p:txBody>
          <a:bodyPr>
            <a:spAutoFit/>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a:t>
            </a:r>
            <a:br>
              <a:rPr lang="en-US"/>
            </a:br>
            <a:r>
              <a:rPr lang="en-US"/>
              <a:t>subtitle style</a:t>
            </a:r>
          </a:p>
        </p:txBody>
      </p:sp>
      <p:sp>
        <p:nvSpPr>
          <p:cNvPr id="3" name="Footer Placeholder 2">
            <a:extLst>
              <a:ext uri="{FF2B5EF4-FFF2-40B4-BE49-F238E27FC236}">
                <a16:creationId xmlns:a16="http://schemas.microsoft.com/office/drawing/2014/main" id="{F599FBCA-8591-D8BD-9FBE-69C8E87AB73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Tree>
    <p:extLst>
      <p:ext uri="{BB962C8B-B14F-4D97-AF65-F5344CB8AC3E}">
        <p14:creationId xmlns:p14="http://schemas.microsoft.com/office/powerpoint/2010/main" val="1128644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1659450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Light Grad_Blank_No Page Numbers">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71836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Nickel_Blank">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marL="0" marR="0" lvl="0" indent="0" algn="l" defTabSz="685800" rtl="0" eaLnBrk="1" fontAlgn="auto" latinLnBrk="0" hangingPunct="1">
              <a:lnSpc>
                <a:spcPct val="96000"/>
              </a:lnSpc>
              <a:spcBef>
                <a:spcPts val="0"/>
              </a:spcBef>
              <a:spcAft>
                <a:spcPts val="0"/>
              </a:spcAft>
              <a:buClr>
                <a:srgbClr val="3253DC"/>
              </a:buClr>
              <a:buSzTx/>
              <a:buFont typeface="Arial" panose="020B0604020202020204" pitchFamily="34" charset="0"/>
              <a:buNone/>
              <a:tabLst/>
              <a:defRPr/>
            </a:pPr>
            <a:endPar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endParaRPr>
          </a:p>
        </p:txBody>
      </p:sp>
    </p:spTree>
    <p:extLst>
      <p:ext uri="{BB962C8B-B14F-4D97-AF65-F5344CB8AC3E}">
        <p14:creationId xmlns:p14="http://schemas.microsoft.com/office/powerpoint/2010/main" val="362983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180810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showMasterSp="0" preserve="1" userDrawn="1">
  <p:cSld name="Nickel Grad_Blank_No Page Numbers">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560597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41614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C9E3D83-10D2-4B44-9194-FD27CD9C1BF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123683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_No Page Number">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882424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247701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62.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
        <p:nvSpPr>
          <p:cNvPr id="2" name="Title 2">
            <a:extLst>
              <a:ext uri="{FF2B5EF4-FFF2-40B4-BE49-F238E27FC236}">
                <a16:creationId xmlns:a16="http://schemas.microsoft.com/office/drawing/2014/main" id="{CF65F988-2B0C-455D-FA7A-366C39818ED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3A159BCB-F9C3-8AD7-9037-259DD09C149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3952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_No Page Numbers">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774437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64.xml><?xml version="1.0" encoding="utf-8"?>
<p:sldLayout xmlns:a="http://schemas.openxmlformats.org/drawingml/2006/main" xmlns:r="http://schemas.openxmlformats.org/officeDocument/2006/relationships" xmlns:p="http://schemas.openxmlformats.org/presentationml/2006/main" showMasterSp="0" preserve="1" userDrawn="1">
  <p:cSld name="Blue Grad Blank">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09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Off-white_Title, Subtitle">
    <p:bg>
      <p:bgPr>
        <a:solidFill>
          <a:schemeClr val="bg1"/>
        </a:solidFill>
        <a:effectLst/>
      </p:bgPr>
    </p:bg>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6CF3D3C4-28D1-4CCE-E209-0D21637A5D0C}"/>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5" name="Subtitle">
            <a:extLst>
              <a:ext uri="{FF2B5EF4-FFF2-40B4-BE49-F238E27FC236}">
                <a16:creationId xmlns:a16="http://schemas.microsoft.com/office/drawing/2014/main" id="{E04A34E9-EA65-0AC4-0661-BA632E20F19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589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Light Grad_Blank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276685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Light Grad_Blank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7A7C1A1F-F7C9-A9E0-696D-7C098E33CA8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02680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Bottom Shelf/Off-white_Title, Subtitl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446DFED1-314F-CC14-D7B2-81B8334D634B}"/>
              </a:ext>
            </a:extLst>
          </p:cNvPr>
          <p:cNvSpPr>
            <a:spLocks noGrp="1"/>
          </p:cNvSpPr>
          <p:nvPr>
            <p:ph type="title"/>
          </p:nvPr>
        </p:nvSpPr>
        <p:spPr>
          <a:xfrm>
            <a:off x="502444" y="5601333"/>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530301A5-60AA-DB6B-57C1-9DF970CF9BC5}"/>
              </a:ext>
            </a:extLst>
          </p:cNvPr>
          <p:cNvSpPr>
            <a:spLocks noGrp="1"/>
          </p:cNvSpPr>
          <p:nvPr>
            <p:ph type="subTitle" idx="1"/>
          </p:nvPr>
        </p:nvSpPr>
        <p:spPr>
          <a:xfrm>
            <a:off x="501889" y="6011114"/>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6762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Bottom Shelf/Off-white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08552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ottom Shelf/White_Title, Subtitle">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C77E39F1-780C-1810-170B-5B3617444969}"/>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9" name="Subtitle">
            <a:extLst>
              <a:ext uri="{FF2B5EF4-FFF2-40B4-BE49-F238E27FC236}">
                <a16:creationId xmlns:a16="http://schemas.microsoft.com/office/drawing/2014/main" id="{9D5E1771-4992-A66B-A6EC-446D1CE2FADA}"/>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114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Bottom Shelf/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76734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Bottom Shelf/Light Grad_Smaller 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11936"/>
            <a:ext cx="11187112" cy="310213"/>
          </a:xfrm>
        </p:spPr>
        <p:txBody>
          <a:bodyPr anchor="ctr" anchorCtr="0"/>
          <a:lstStyle>
            <a:lvl1pPr algn="ctr">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41148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Bottom Shelf/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91201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Demo: Bottom Shelf/Midnight_Smaller Title only">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00843"/>
            <a:ext cx="11187112" cy="332399"/>
          </a:xfrm>
        </p:spPr>
        <p:txBody>
          <a:bodyPr anchor="ctr" anchorCtr="0"/>
          <a:lstStyle>
            <a:lvl1pPr algn="ctr">
              <a:lnSpc>
                <a:spcPct val="90000"/>
              </a:lnSpc>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406406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Demo: Bottom Shelf/Midnight_Blank">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5654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Bottom Shelf Gun Metal/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0" name="TextBox 9">
            <a:extLst>
              <a:ext uri="{FF2B5EF4-FFF2-40B4-BE49-F238E27FC236}">
                <a16:creationId xmlns:a16="http://schemas.microsoft.com/office/drawing/2014/main" id="{DCA2E1FA-BDA1-15A1-1836-8A920566A9A8}"/>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4521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preserve="1" userDrawn="1">
  <p:cSld name="Gun Metal Grad_Shelf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A49E7C-49D4-CF19-8AD9-F8192C79271A}"/>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99CA4E22-96C6-0B6A-F232-F7756CECEB22}"/>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A5035E7D-F57B-2E73-3B38-7F1692FA6F2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2168132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Shelf Gun Metal/White_Title bottom">
    <p:bg>
      <p:bgPr>
        <a:solidFill>
          <a:srgbClr val="FFFFFF"/>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77350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Shelf Gun Metal/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4189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Shelf Gun Metal/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42237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Blue/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83364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Blue/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4098234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Shelf Midnight/White_Title bottom">
    <p:bg>
      <p:bgPr>
        <a:solidFill>
          <a:srgbClr val="FFFFFF"/>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6442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Shelf Midnight/Off-white_Title bottom">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6454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Shelf Midnight/Off-white_Blank">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3630229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itle 2">
            <a:extLst>
              <a:ext uri="{FF2B5EF4-FFF2-40B4-BE49-F238E27FC236}">
                <a16:creationId xmlns:a16="http://schemas.microsoft.com/office/drawing/2014/main" id="{FDD12AF4-F204-6ED6-7FC5-E033E58628C2}"/>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973587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2">
            <a:extLst>
              <a:ext uri="{FF2B5EF4-FFF2-40B4-BE49-F238E27FC236}">
                <a16:creationId xmlns:a16="http://schemas.microsoft.com/office/drawing/2014/main" id="{303F85E5-F725-C425-B1DF-736539083E85}"/>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D9C90C2A-65D8-62C1-8130-A47151BF29DB}"/>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8644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helf Midnight/Off-white_Bottom Title,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C794F7B4-A6F2-6DA2-64BC-0B68691F1F18}"/>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E55C2090-A77B-DC24-CF31-323072FBA320}"/>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181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helf Midnight/Off-white_Top title and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830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helf Gun Metal/Off-white_Top title and subtitl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41C6CC78-83BC-B1C8-69F2-C86873150AE6}"/>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 name="Footer Placeholder 2">
            <a:extLst>
              <a:ext uri="{FF2B5EF4-FFF2-40B4-BE49-F238E27FC236}">
                <a16:creationId xmlns:a16="http://schemas.microsoft.com/office/drawing/2014/main" id="{A9ABB9F3-CC75-BBFF-6B7E-E2A49A26D949}"/>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extBox 5">
            <a:extLst>
              <a:ext uri="{FF2B5EF4-FFF2-40B4-BE49-F238E27FC236}">
                <a16:creationId xmlns:a16="http://schemas.microsoft.com/office/drawing/2014/main" id="{8F32018A-B917-DD7A-36CD-821E89FCD2BF}"/>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397665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Off-white/Cutaway 1/3 Right Nickel">
    <p:bg>
      <p:bgPr>
        <a:solidFill>
          <a:schemeClr val="bg1"/>
        </a:solidFill>
        <a:effectLst/>
      </p:bgPr>
    </p:bg>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61861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Cutaway 1/4 Left Gun Metal/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4" name="Title 1">
            <a:extLst>
              <a:ext uri="{FF2B5EF4-FFF2-40B4-BE49-F238E27FC236}">
                <a16:creationId xmlns:a16="http://schemas.microsoft.com/office/drawing/2014/main" id="{20C4F2EE-8EF0-C668-E491-6320F2AACC1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298240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Cutaway_Midnight/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204653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Cutaway_Midnight/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610723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Cutaway_Midnight/Off-white_Blank">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1219973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Midnight/Off-white_Blank">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49526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Cutaway 1/4 Left Blue/Off-whte_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304049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Cutaway 1/4 Left Blue/Off-whte_Center 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3067042"/>
            <a:ext cx="3236191" cy="723916"/>
          </a:xfrm>
        </p:spPr>
        <p:txBody>
          <a:bodyPr anchor="ctr"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8076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Cutaway 1/4 Left Blue/Whte_Center Title only">
    <p:bg>
      <p:bgPr>
        <a:solidFill>
          <a:srgbClr val="FFFFFF"/>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244295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158749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Cutaway 1/4 Left/ Nickel/Off-whte_Title only">
    <p:bg>
      <p:bgPr>
        <a:solidFill>
          <a:schemeClr val="bg1"/>
        </a:solidFill>
        <a:effectLst/>
      </p:bgPr>
    </p:bg>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8F419028-F8E1-AFAE-E786-FDE2EE462272}"/>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tx2"/>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644264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Midnight/Off-white_Title, 1st level no bullet, More paragraph spacing">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ext Placeholder 3">
            <a:extLst>
              <a:ext uri="{FF2B5EF4-FFF2-40B4-BE49-F238E27FC236}">
                <a16:creationId xmlns:a16="http://schemas.microsoft.com/office/drawing/2014/main" id="{CDDFDBDF-C851-EC32-613D-0E1435643B8E}"/>
              </a:ext>
            </a:extLst>
          </p:cNvPr>
          <p:cNvSpPr>
            <a:spLocks noGrp="1"/>
          </p:cNvSpPr>
          <p:nvPr>
            <p:ph type="body" sz="quarter" idx="10"/>
          </p:nvPr>
        </p:nvSpPr>
        <p:spPr bwMode="gray">
          <a:xfrm>
            <a:off x="481013" y="2401888"/>
            <a:ext cx="4164878" cy="1326517"/>
          </a:xfrm>
          <a:prstGeom prst="rect">
            <a:avLst/>
          </a:prstGeom>
        </p:spPr>
        <p:txBody>
          <a:bodyPr>
            <a:spAutoFit/>
          </a:bodyPr>
          <a:lstStyle>
            <a:lvl1pPr marL="0" indent="0">
              <a:lnSpc>
                <a:spcPct val="90000"/>
              </a:lnSpc>
              <a:spcBef>
                <a:spcPts val="2400"/>
              </a:spcBef>
              <a:spcAft>
                <a:spcPts val="0"/>
              </a:spcAft>
              <a:buClr>
                <a:schemeClr val="bg1"/>
              </a:buClr>
              <a:buNone/>
              <a:defRPr sz="1800">
                <a:solidFill>
                  <a:schemeClr val="bg1"/>
                </a:solidFill>
              </a:defRPr>
            </a:lvl1pPr>
            <a:lvl2pPr marL="152400" indent="-152400">
              <a:lnSpc>
                <a:spcPct val="90000"/>
              </a:lnSpc>
              <a:spcBef>
                <a:spcPts val="600"/>
              </a:spcBef>
              <a:spcAft>
                <a:spcPts val="0"/>
              </a:spcAft>
              <a:buClr>
                <a:schemeClr val="bg1"/>
              </a:buClr>
              <a:defRPr sz="1400">
                <a:solidFill>
                  <a:schemeClr val="bg1"/>
                </a:solidFill>
              </a:defRPr>
            </a:lvl2pPr>
            <a:lvl3pPr>
              <a:lnSpc>
                <a:spcPct val="90000"/>
              </a:lnSpc>
              <a:spcBef>
                <a:spcPts val="600"/>
              </a:spcBef>
              <a:spcAft>
                <a:spcPts val="0"/>
              </a:spcAft>
              <a:buClr>
                <a:schemeClr val="bg1"/>
              </a:buClr>
              <a:defRPr sz="1100">
                <a:solidFill>
                  <a:schemeClr val="bg1"/>
                </a:solidFill>
              </a:defRPr>
            </a:lvl3pPr>
            <a:lvl4pPr>
              <a:lnSpc>
                <a:spcPct val="90000"/>
              </a:lnSpc>
              <a:spcBef>
                <a:spcPts val="600"/>
              </a:spcBef>
              <a:spcAft>
                <a:spcPts val="0"/>
              </a:spcAft>
              <a:buClr>
                <a:schemeClr val="bg1"/>
              </a:buClr>
              <a:defRPr sz="700">
                <a:solidFill>
                  <a:schemeClr val="bg1"/>
                </a:solidFill>
              </a:defRPr>
            </a:lvl4pPr>
            <a:lvl5pPr marL="173736" indent="-173736">
              <a:lnSpc>
                <a:spcPct val="90000"/>
              </a:lnSpc>
              <a:spcBef>
                <a:spcPts val="1200"/>
              </a:spcBef>
              <a:spcAft>
                <a:spcPts val="0"/>
              </a:spcAft>
              <a:buFont typeface="Arial" panose="020B0604020202020204" pitchFamily="34" charset="0"/>
              <a:buChar char="•"/>
              <a:defRPr sz="18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97327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Midnight/Off-white_Top Title Only">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41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Midnight/White_Title, 1st level no bullet">
    <p:bg>
      <p:bgPr>
        <a:solidFill>
          <a:srgbClr val="FFFFFF"/>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ext Placeholder 3">
            <a:extLst>
              <a:ext uri="{FF2B5EF4-FFF2-40B4-BE49-F238E27FC236}">
                <a16:creationId xmlns:a16="http://schemas.microsoft.com/office/drawing/2014/main" id="{CDDFDBDF-C851-EC32-613D-0E1435643B8E}"/>
              </a:ext>
            </a:extLst>
          </p:cNvPr>
          <p:cNvSpPr>
            <a:spLocks noGrp="1"/>
          </p:cNvSpPr>
          <p:nvPr>
            <p:ph type="body" sz="quarter" idx="10"/>
          </p:nvPr>
        </p:nvSpPr>
        <p:spPr bwMode="gray">
          <a:xfrm>
            <a:off x="481013" y="2401888"/>
            <a:ext cx="4164878" cy="1326517"/>
          </a:xfrm>
          <a:prstGeom prst="rect">
            <a:avLst/>
          </a:prstGeom>
        </p:spPr>
        <p:txBody>
          <a:bodyPr>
            <a:spAutoFit/>
          </a:bodyPr>
          <a:lstStyle>
            <a:lvl1pPr marL="0" indent="0">
              <a:lnSpc>
                <a:spcPct val="90000"/>
              </a:lnSpc>
              <a:spcBef>
                <a:spcPts val="1200"/>
              </a:spcBef>
              <a:spcAft>
                <a:spcPts val="0"/>
              </a:spcAft>
              <a:buClr>
                <a:schemeClr val="bg1"/>
              </a:buClr>
              <a:buNone/>
              <a:defRPr sz="1800">
                <a:solidFill>
                  <a:schemeClr val="bg1"/>
                </a:solidFill>
              </a:defRPr>
            </a:lvl1pPr>
            <a:lvl2pPr marL="152400" indent="-152400">
              <a:lnSpc>
                <a:spcPct val="90000"/>
              </a:lnSpc>
              <a:spcBef>
                <a:spcPts val="600"/>
              </a:spcBef>
              <a:spcAft>
                <a:spcPts val="0"/>
              </a:spcAft>
              <a:buClr>
                <a:schemeClr val="bg1"/>
              </a:buClr>
              <a:defRPr sz="1400">
                <a:solidFill>
                  <a:schemeClr val="bg1"/>
                </a:solidFill>
              </a:defRPr>
            </a:lvl2pPr>
            <a:lvl3pPr>
              <a:lnSpc>
                <a:spcPct val="90000"/>
              </a:lnSpc>
              <a:spcBef>
                <a:spcPts val="600"/>
              </a:spcBef>
              <a:spcAft>
                <a:spcPts val="0"/>
              </a:spcAft>
              <a:buClr>
                <a:schemeClr val="bg1"/>
              </a:buClr>
              <a:defRPr sz="1100">
                <a:solidFill>
                  <a:schemeClr val="bg1"/>
                </a:solidFill>
              </a:defRPr>
            </a:lvl3pPr>
            <a:lvl4pPr>
              <a:lnSpc>
                <a:spcPct val="90000"/>
              </a:lnSpc>
              <a:spcBef>
                <a:spcPts val="600"/>
              </a:spcBef>
              <a:spcAft>
                <a:spcPts val="0"/>
              </a:spcAft>
              <a:buClr>
                <a:schemeClr val="bg1"/>
              </a:buClr>
              <a:defRPr sz="700">
                <a:solidFill>
                  <a:schemeClr val="bg1"/>
                </a:solidFill>
              </a:defRPr>
            </a:lvl4pPr>
            <a:lvl5pPr marL="173736" indent="-173736">
              <a:lnSpc>
                <a:spcPct val="90000"/>
              </a:lnSpc>
              <a:spcBef>
                <a:spcPts val="1200"/>
              </a:spcBef>
              <a:spcAft>
                <a:spcPts val="0"/>
              </a:spcAft>
              <a:buFont typeface="Arial" panose="020B0604020202020204" pitchFamily="34" charset="0"/>
              <a:buChar char="•"/>
              <a:defRPr sz="1800">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E6130DCF-D6AA-0796-9DAC-327495C273D2}"/>
              </a:ext>
            </a:extLst>
          </p:cNvPr>
          <p:cNvSpPr>
            <a:spLocks noGrp="1"/>
          </p:cNvSpPr>
          <p:nvPr>
            <p:ph type="title" hasCustomPrompt="1"/>
          </p:nvPr>
        </p:nvSpPr>
        <p:spPr>
          <a:xfrm>
            <a:off x="495300" y="651881"/>
            <a:ext cx="4141355"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10356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990230"/>
            <a:ext cx="9144000" cy="519734"/>
          </a:xfrm>
        </p:spPr>
        <p:txBody>
          <a:bodyPr anchor="b"/>
          <a:lstStyle>
            <a:lvl1pPr algn="ctr">
              <a:defRPr sz="3555"/>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422"/>
            </a:lvl1pPr>
            <a:lvl2pPr marL="270916" indent="0" algn="ctr">
              <a:buNone/>
              <a:defRPr sz="1185"/>
            </a:lvl2pPr>
            <a:lvl3pPr marL="541832" indent="0" algn="ctr">
              <a:buNone/>
              <a:defRPr sz="1067"/>
            </a:lvl3pPr>
            <a:lvl4pPr marL="812747" indent="0" algn="ctr">
              <a:buNone/>
              <a:defRPr sz="948"/>
            </a:lvl4pPr>
            <a:lvl5pPr marL="1083663" indent="0" algn="ctr">
              <a:buNone/>
              <a:defRPr sz="948"/>
            </a:lvl5pPr>
            <a:lvl6pPr marL="1354578" indent="0" algn="ctr">
              <a:buNone/>
              <a:defRPr sz="948"/>
            </a:lvl6pPr>
            <a:lvl7pPr marL="1625494" indent="0" algn="ctr">
              <a:buNone/>
              <a:defRPr sz="948"/>
            </a:lvl7pPr>
            <a:lvl8pPr marL="1896409" indent="0" algn="ctr">
              <a:buNone/>
              <a:defRPr sz="948"/>
            </a:lvl8pPr>
            <a:lvl9pPr marL="2167325" indent="0" algn="ctr">
              <a:buNone/>
              <a:defRPr sz="948"/>
            </a:lvl9pPr>
          </a:lstStyle>
          <a:p>
            <a:r>
              <a:rPr lang="en-US"/>
              <a:t>Click to edit Master subtitle style</a:t>
            </a:r>
          </a:p>
        </p:txBody>
      </p:sp>
      <p:sp>
        <p:nvSpPr>
          <p:cNvPr id="4" name="Date Placeholder 3"/>
          <p:cNvSpPr>
            <a:spLocks noGrp="1"/>
          </p:cNvSpPr>
          <p:nvPr>
            <p:ph type="dt" sz="half" idx="10"/>
          </p:nvPr>
        </p:nvSpPr>
        <p:spPr/>
        <p:txBody>
          <a:bodyPr/>
          <a:lstStyle>
            <a:lvl1pPr>
              <a:defRPr b="0" i="0">
                <a:latin typeface="Microsoft Sans Serif" panose="020B0604020202020204" pitchFamily="34" charset="0"/>
              </a:defRPr>
            </a:lvl1pPr>
          </a:lstStyle>
          <a:p>
            <a:fld id="{6F87E3FD-123C-BE47-95A8-FC95EB60EE6C}" type="datetimeFigureOut">
              <a:rPr lang="en-US" smtClean="0"/>
              <a:pPr/>
              <a:t>5/19/2023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b="0" i="0">
                <a:latin typeface="Microsoft Sans Serif" panose="020B0604020202020204" pitchFamily="34" charset="0"/>
              </a:defRPr>
            </a:lvl1pPr>
          </a:lstStyle>
          <a:p>
            <a:fld id="{0DBE383D-096A-074D-9933-05961DA97BF9}" type="slidenum">
              <a:rPr lang="en-US" smtClean="0"/>
              <a:pPr/>
              <a:t>‹#›</a:t>
            </a:fld>
            <a:endParaRPr lang="en-US"/>
          </a:p>
        </p:txBody>
      </p:sp>
      <p:pic>
        <p:nvPicPr>
          <p:cNvPr id="7" name="Picture 6">
            <a:extLst>
              <a:ext uri="{FF2B5EF4-FFF2-40B4-BE49-F238E27FC236}">
                <a16:creationId xmlns:a16="http://schemas.microsoft.com/office/drawing/2014/main" id="{F3F39AA0-AF0D-7F4E-91CF-34D8DB29FE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88" y="0"/>
            <a:ext cx="12188825" cy="6858000"/>
          </a:xfrm>
          <a:prstGeom prst="rect">
            <a:avLst/>
          </a:prstGeom>
        </p:spPr>
      </p:pic>
    </p:spTree>
    <p:extLst>
      <p:ext uri="{BB962C8B-B14F-4D97-AF65-F5344CB8AC3E}">
        <p14:creationId xmlns:p14="http://schemas.microsoft.com/office/powerpoint/2010/main" val="3854534315"/>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51421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65194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099469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26808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8266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94210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1132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59811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73370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3177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67820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00594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12348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56804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9525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93963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0424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1507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8932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408130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06613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1230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042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9352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726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44027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5854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4349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76003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0206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10209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73218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186449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71083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9485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310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284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8774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3150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13638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398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1859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28730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123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9.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02404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0.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4454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1.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05220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2.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4839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2857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33495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17799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65042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3553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520762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618282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09106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114289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2.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444325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3.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236738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4.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399330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5.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3775681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6.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39766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11840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97526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6891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8819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5122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95939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54172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8879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83093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5148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7.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56929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8.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8928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9.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50972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0.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375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1.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17536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2.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65496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3.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16062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4.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531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5.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2927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6.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954985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7.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83302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8.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9052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9.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0323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0.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289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1.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2190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2.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8984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3.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46537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4.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23983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5.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83200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6.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62731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7.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50711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8.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41062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959597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0.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31810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1.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5581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2.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972811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303659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4.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Snapdragon is a product of Qualcomm Technologies, Inc. and/or its subsidiaries.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78975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5.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Snapdragon is a product of Qualcomm Technologies, Inc. and/or its subsidiaries.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747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6.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79781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7.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109875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8.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5479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9.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099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0.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8690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1.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3892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2.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529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2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091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959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1459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990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98720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94483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3083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81271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4657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2798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4392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0340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6254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870304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50676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9133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0.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48232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1.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89772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287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022644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261867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33950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3689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657459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10716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6568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04298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98179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12223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00133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45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5.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8800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6.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058646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708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4539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879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276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752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211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782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4.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51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957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196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7.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206353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8.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636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9.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8171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0.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endParaRPr lang="en-US"/>
          </a:p>
        </p:txBody>
      </p:sp>
    </p:spTree>
    <p:extLst>
      <p:ext uri="{BB962C8B-B14F-4D97-AF65-F5344CB8AC3E}">
        <p14:creationId xmlns:p14="http://schemas.microsoft.com/office/powerpoint/2010/main" val="354250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1.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61544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2.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1900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4150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4.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93194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5.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3293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6.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815910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7.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428971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8.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8585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19836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0.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endParaRPr lang="en-US"/>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45656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1.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355040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2.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47590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3.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3976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4.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488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5.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4408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6.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30073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7.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68283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8.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644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9.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9533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8725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1.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442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4310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Tree>
    <p:extLst>
      <p:ext uri="{BB962C8B-B14F-4D97-AF65-F5344CB8AC3E}">
        <p14:creationId xmlns:p14="http://schemas.microsoft.com/office/powerpoint/2010/main" val="212088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732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5.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endParaRPr lang="en-US"/>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5484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6.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endParaRPr lang="en-US"/>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4289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7.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endParaRPr lang="en-US"/>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43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8.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6474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9.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endParaRPr lang="en-US"/>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8455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0.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4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1.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33651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2.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879421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3.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0146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4.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54013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5.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70179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6.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7831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7.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627924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8.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47868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9.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444564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0.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89890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1.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94560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2.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39337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3.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01152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241204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79881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6.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7428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7.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00750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84144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9.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37173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0.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2930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1.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450543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2.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01670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3.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2941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4.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419319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5.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9758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6.xml><?xml version="1.0" encoding="utf-8"?>
<p:sldLayout xmlns:a="http://schemas.openxmlformats.org/drawingml/2006/main" xmlns:r="http://schemas.openxmlformats.org/officeDocument/2006/relationships" xmlns:p="http://schemas.openxmlformats.org/presentationml/2006/main" showMasterSp="0" preserve="1" userDrawn="1">
  <p:cSld name="Title and Subtitle_Midnight">
    <p:bg>
      <p:bgPr>
        <a:solidFill>
          <a:schemeClr val="tx2"/>
        </a:solidFill>
        <a:effectLst/>
      </p:bgPr>
    </p:bg>
    <p:spTree>
      <p:nvGrpSpPr>
        <p:cNvPr id="1" name=""/>
        <p:cNvGrpSpPr/>
        <p:nvPr/>
      </p:nvGrpSpPr>
      <p:grpSpPr>
        <a:xfrm>
          <a:off x="0" y="0"/>
          <a:ext cx="0" cy="0"/>
          <a:chOff x="0" y="0"/>
          <a:chExt cx="0" cy="0"/>
        </a:xfrm>
      </p:grpSpPr>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86767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400" b="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@qualcomm</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931533"/>
            <a:ext cx="11211746" cy="605679"/>
          </a:xfrm>
          <a:prstGeom prst="rect">
            <a:avLst/>
          </a:prstGeom>
        </p:spPr>
        <p:txBody>
          <a:bodyPr wrap="square">
            <a:sp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latin typeface="+mj-lt"/>
              </a:defRPr>
            </a:lvl1pPr>
            <a:lvl2pPr marL="0" indent="0">
              <a:lnSpc>
                <a:spcPct val="96000"/>
              </a:lnSpc>
              <a:spcBef>
                <a:spcPts val="0"/>
              </a:spcBef>
              <a:buFont typeface="Microsoft Sans Serif" panose="020B0604020202020204" pitchFamily="34" charset="0"/>
              <a:buNone/>
              <a:defRPr sz="1600">
                <a:solidFill>
                  <a:schemeClr val="bg1"/>
                </a:solidFill>
                <a:latin typeface="+mj-lt"/>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hasCustomPrompt="1"/>
          </p:nvPr>
        </p:nvSpPr>
        <p:spPr bwMode="gray">
          <a:xfrm>
            <a:off x="459345" y="2470645"/>
            <a:ext cx="11247701" cy="1445909"/>
          </a:xfrm>
        </p:spPr>
        <p:txBody>
          <a:bodyPr wrap="square">
            <a:spAutoFit/>
          </a:bodyPr>
          <a:lstStyle>
            <a:lvl1pPr>
              <a:lnSpc>
                <a:spcPct val="87000"/>
              </a:lnSpc>
              <a:defRPr sz="5400">
                <a:solidFill>
                  <a:schemeClr val="bg1"/>
                </a:solidFill>
              </a:defRPr>
            </a:lvl1pPr>
          </a:lstStyle>
          <a:p>
            <a:r>
              <a:rPr lang="en-US"/>
              <a:t>Click to edit Master</a:t>
            </a:r>
            <a:br>
              <a:rPr lang="en-US"/>
            </a:br>
            <a:r>
              <a:rPr lang="en-US"/>
              <a:t>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 name="Subtitle">
            <a:extLst>
              <a:ext uri="{FF2B5EF4-FFF2-40B4-BE49-F238E27FC236}">
                <a16:creationId xmlns:a16="http://schemas.microsoft.com/office/drawing/2014/main" id="{DAC8B124-3CBA-B666-220D-477DB84CBF96}"/>
              </a:ext>
            </a:extLst>
          </p:cNvPr>
          <p:cNvSpPr>
            <a:spLocks noGrp="1"/>
          </p:cNvSpPr>
          <p:nvPr>
            <p:ph type="subTitle" idx="1" hasCustomPrompt="1"/>
          </p:nvPr>
        </p:nvSpPr>
        <p:spPr bwMode="black">
          <a:xfrm>
            <a:off x="484953" y="3931397"/>
            <a:ext cx="11222094" cy="590931"/>
          </a:xfrm>
          <a:prstGeom prst="rect">
            <a:avLst/>
          </a:prstGeom>
        </p:spPr>
        <p:txBody>
          <a:bodyPr>
            <a:spAutoFit/>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a:t>
            </a:r>
            <a:br>
              <a:rPr lang="en-US"/>
            </a:br>
            <a:r>
              <a:rPr lang="en-US"/>
              <a:t>subtitle style</a:t>
            </a:r>
          </a:p>
        </p:txBody>
      </p:sp>
      <p:sp>
        <p:nvSpPr>
          <p:cNvPr id="3" name="Footer Placeholder 2">
            <a:extLst>
              <a:ext uri="{FF2B5EF4-FFF2-40B4-BE49-F238E27FC236}">
                <a16:creationId xmlns:a16="http://schemas.microsoft.com/office/drawing/2014/main" id="{F599FBCA-8591-D8BD-9FBE-69C8E87AB73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 of Qualcomm Technologies, Inc. and/or its subsidiaries.</a:t>
            </a:r>
          </a:p>
        </p:txBody>
      </p:sp>
    </p:spTree>
    <p:extLst>
      <p:ext uri="{BB962C8B-B14F-4D97-AF65-F5344CB8AC3E}">
        <p14:creationId xmlns:p14="http://schemas.microsoft.com/office/powerpoint/2010/main" val="68271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193728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18.xml><?xml version="1.0" encoding="utf-8"?>
<p:sldLayout xmlns:a="http://schemas.openxmlformats.org/drawingml/2006/main" xmlns:r="http://schemas.openxmlformats.org/officeDocument/2006/relationships" xmlns:p="http://schemas.openxmlformats.org/presentationml/2006/main" showMasterSp="0" preserve="1" userDrawn="1">
  <p:cSld name="Light Grad_Blank_No Page Numbers">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1435890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19.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3420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0.xml><?xml version="1.0" encoding="utf-8"?>
<p:sldLayout xmlns:a="http://schemas.openxmlformats.org/drawingml/2006/main" xmlns:r="http://schemas.openxmlformats.org/officeDocument/2006/relationships" xmlns:p="http://schemas.openxmlformats.org/presentationml/2006/main" showMasterSp="0" preserve="1" userDrawn="1">
  <p:cSld name="Nickel Grad_Blank_No Page Numbers">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DED1F597-DB0F-E4E0-7E25-90C8266EC7AF}"/>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1513676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1.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8128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2.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C9E3D83-10D2-4B44-9194-FD27CD9C1BF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0588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3.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_No Page Number">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75415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4.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1092302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25.xml><?xml version="1.0" encoding="utf-8"?>
<p:sldLayout xmlns:a="http://schemas.openxmlformats.org/drawingml/2006/main" xmlns:r="http://schemas.openxmlformats.org/officeDocument/2006/relationships" xmlns:p="http://schemas.openxmlformats.org/presentationml/2006/main" showMasterSp="0" preserve="1" userDrawn="1">
  <p:cSld name="1_Gun Metal Grad_Blank_No Page Numbers">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313438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26.xml><?xml version="1.0" encoding="utf-8"?>
<p:sldLayout xmlns:a="http://schemas.openxmlformats.org/drawingml/2006/main" xmlns:r="http://schemas.openxmlformats.org/officeDocument/2006/relationships" xmlns:p="http://schemas.openxmlformats.org/presentationml/2006/main" showMasterSp="0" preserve="1" userDrawn="1">
  <p:cSld name="Blue Grad Blank">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19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7.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
        <p:nvSpPr>
          <p:cNvPr id="2" name="Title 2">
            <a:extLst>
              <a:ext uri="{FF2B5EF4-FFF2-40B4-BE49-F238E27FC236}">
                <a16:creationId xmlns:a16="http://schemas.microsoft.com/office/drawing/2014/main" id="{CF65F988-2B0C-455D-FA7A-366C39818ED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3A159BCB-F9C3-8AD7-9037-259DD09C149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56145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28.xml><?xml version="1.0" encoding="utf-8"?>
<p:sldLayout xmlns:a="http://schemas.openxmlformats.org/drawingml/2006/main" xmlns:r="http://schemas.openxmlformats.org/officeDocument/2006/relationships" xmlns:p="http://schemas.openxmlformats.org/presentationml/2006/main" preserve="1" userDrawn="1">
  <p:cSld name="Off-white_Title, Subtitle">
    <p:bg>
      <p:bgPr>
        <a:solidFill>
          <a:schemeClr val="bg1"/>
        </a:solidFill>
        <a:effectLst/>
      </p:bgPr>
    </p:bg>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6CF3D3C4-28D1-4CCE-E209-0D21637A5D0C}"/>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5" name="Subtitle">
            <a:extLst>
              <a:ext uri="{FF2B5EF4-FFF2-40B4-BE49-F238E27FC236}">
                <a16:creationId xmlns:a16="http://schemas.microsoft.com/office/drawing/2014/main" id="{E04A34E9-EA65-0AC4-0661-BA632E20F19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5724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9.xml><?xml version="1.0" encoding="utf-8"?>
<p:sldLayout xmlns:a="http://schemas.openxmlformats.org/drawingml/2006/main" xmlns:r="http://schemas.openxmlformats.org/officeDocument/2006/relationships" xmlns:p="http://schemas.openxmlformats.org/presentationml/2006/main" preserve="1" userDrawn="1">
  <p:cSld name="Light Grad_Blank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3989413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Light Grad_Blank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01BAA9B5-72AF-2A9B-2F00-120814B98FE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F8B281EF-8F52-278E-63B7-594E62A82872}"/>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7A7C1A1F-F7C9-A9E0-696D-7C098E33CA8F}"/>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762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Bottom Shelf/Off-white_Title, Subtitl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446DFED1-314F-CC14-D7B2-81B8334D634B}"/>
              </a:ext>
            </a:extLst>
          </p:cNvPr>
          <p:cNvSpPr>
            <a:spLocks noGrp="1"/>
          </p:cNvSpPr>
          <p:nvPr>
            <p:ph type="title"/>
          </p:nvPr>
        </p:nvSpPr>
        <p:spPr>
          <a:xfrm>
            <a:off x="502444" y="5601333"/>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530301A5-60AA-DB6B-57C1-9DF970CF9BC5}"/>
              </a:ext>
            </a:extLst>
          </p:cNvPr>
          <p:cNvSpPr>
            <a:spLocks noGrp="1"/>
          </p:cNvSpPr>
          <p:nvPr>
            <p:ph type="subTitle" idx="1"/>
          </p:nvPr>
        </p:nvSpPr>
        <p:spPr>
          <a:xfrm>
            <a:off x="501889" y="6011114"/>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3943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Bottom Shelf/Off-white_Title only">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54288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3.xml><?xml version="1.0" encoding="utf-8"?>
<p:sldLayout xmlns:a="http://schemas.openxmlformats.org/drawingml/2006/main" xmlns:r="http://schemas.openxmlformats.org/officeDocument/2006/relationships" xmlns:p="http://schemas.openxmlformats.org/presentationml/2006/main" preserve="1" userDrawn="1">
  <p:cSld name="Bottom Shelf/White_Title, Subtitle">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C77E39F1-780C-1810-170B-5B3617444969}"/>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9" name="Subtitle">
            <a:extLst>
              <a:ext uri="{FF2B5EF4-FFF2-40B4-BE49-F238E27FC236}">
                <a16:creationId xmlns:a16="http://schemas.microsoft.com/office/drawing/2014/main" id="{9D5E1771-4992-A66B-A6EC-446D1CE2FADA}"/>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5706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4.xml><?xml version="1.0" encoding="utf-8"?>
<p:sldLayout xmlns:a="http://schemas.openxmlformats.org/drawingml/2006/main" xmlns:r="http://schemas.openxmlformats.org/officeDocument/2006/relationships" xmlns:p="http://schemas.openxmlformats.org/presentationml/2006/main" preserve="1" userDrawn="1">
  <p:cSld name="Bottom Shelf/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786063"/>
            <a:ext cx="11187112" cy="361959"/>
          </a:xfrm>
        </p:spPr>
        <p:txBody>
          <a:bodyPr anchor="ctr" anchorCtr="0"/>
          <a:lstStyle>
            <a:lvl1pPr algn="ct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88095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Bottom Shelf/Light Grad_Smaller 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11936"/>
            <a:ext cx="11187112" cy="310213"/>
          </a:xfrm>
        </p:spPr>
        <p:txBody>
          <a:bodyPr anchor="ctr" anchorCtr="0"/>
          <a:lstStyle>
            <a:lvl1pPr algn="ctr">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284917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6.xml><?xml version="1.0" encoding="utf-8"?>
<p:sldLayout xmlns:a="http://schemas.openxmlformats.org/drawingml/2006/main" xmlns:r="http://schemas.openxmlformats.org/officeDocument/2006/relationships" xmlns:p="http://schemas.openxmlformats.org/presentationml/2006/main" preserve="1" userDrawn="1">
  <p:cSld name="Bottom Shelf/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tx2"/>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752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7.xml><?xml version="1.0" encoding="utf-8"?>
<p:sldLayout xmlns:a="http://schemas.openxmlformats.org/drawingml/2006/main" xmlns:r="http://schemas.openxmlformats.org/officeDocument/2006/relationships" xmlns:p="http://schemas.openxmlformats.org/presentationml/2006/main" preserve="1" userDrawn="1">
  <p:cSld name="Demo: Bottom Shelf/Midnight_Smaller Title only">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8" name="Title 2">
            <a:extLst>
              <a:ext uri="{FF2B5EF4-FFF2-40B4-BE49-F238E27FC236}">
                <a16:creationId xmlns:a16="http://schemas.microsoft.com/office/drawing/2014/main" id="{4D15ED97-CB77-73E4-DBAE-64CB09DBEE66}"/>
              </a:ext>
            </a:extLst>
          </p:cNvPr>
          <p:cNvSpPr>
            <a:spLocks noGrp="1"/>
          </p:cNvSpPr>
          <p:nvPr>
            <p:ph type="title"/>
          </p:nvPr>
        </p:nvSpPr>
        <p:spPr>
          <a:xfrm>
            <a:off x="502444" y="5800843"/>
            <a:ext cx="11187112" cy="332399"/>
          </a:xfrm>
        </p:spPr>
        <p:txBody>
          <a:bodyPr anchor="ctr" anchorCtr="0"/>
          <a:lstStyle>
            <a:lvl1pPr algn="ctr">
              <a:lnSpc>
                <a:spcPct val="90000"/>
              </a:lnSpc>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359084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Demo: Bottom Shelf/Midnight_Blank">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71A809-3B38-BFC6-7694-5E2BB46D3779}"/>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63D26BC5-B596-07CB-8F0F-63CBE33B36D7}"/>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
        <p:nvSpPr>
          <p:cNvPr id="5" name="TextBox 4">
            <a:extLst>
              <a:ext uri="{FF2B5EF4-FFF2-40B4-BE49-F238E27FC236}">
                <a16:creationId xmlns:a16="http://schemas.microsoft.com/office/drawing/2014/main" id="{11204460-0F3D-D0E6-F025-16ECCC723D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8686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Bottom Shelf Gun Metal/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0" name="TextBox 9">
            <a:extLst>
              <a:ext uri="{FF2B5EF4-FFF2-40B4-BE49-F238E27FC236}">
                <a16:creationId xmlns:a16="http://schemas.microsoft.com/office/drawing/2014/main" id="{DCA2E1FA-BDA1-15A1-1836-8A920566A9A8}"/>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89618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0.xml><?xml version="1.0" encoding="utf-8"?>
<p:sldLayout xmlns:a="http://schemas.openxmlformats.org/drawingml/2006/main" xmlns:r="http://schemas.openxmlformats.org/officeDocument/2006/relationships" xmlns:p="http://schemas.openxmlformats.org/presentationml/2006/main" showMasterSp="0" preserve="1" userDrawn="1">
  <p:cSld name="Gun Metal Grad_Shelf_Title and Sub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A49E7C-49D4-CF19-8AD9-F8192C79271A}"/>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99CA4E22-96C6-0B6A-F232-F7756CECEB22}"/>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A5035E7D-F57B-2E73-3B38-7F1692FA6F2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60000"/>
                  <a:lumOff val="4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1300"/>
            <a:ext cx="376236" cy="150298"/>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60000"/>
                  <a:lumOff val="4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Tree>
    <p:extLst>
      <p:ext uri="{BB962C8B-B14F-4D97-AF65-F5344CB8AC3E}">
        <p14:creationId xmlns:p14="http://schemas.microsoft.com/office/powerpoint/2010/main" val="344591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41.xml><?xml version="1.0" encoding="utf-8"?>
<p:sldLayout xmlns:a="http://schemas.openxmlformats.org/drawingml/2006/main" xmlns:r="http://schemas.openxmlformats.org/officeDocument/2006/relationships" xmlns:p="http://schemas.openxmlformats.org/presentationml/2006/main" userDrawn="1">
  <p:cSld name="Shelf Gun Metal/White_Title bottom">
    <p:bg>
      <p:bgPr>
        <a:solidFill>
          <a:srgbClr val="FFFFFF"/>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2076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2.xml><?xml version="1.0" encoding="utf-8"?>
<p:sldLayout xmlns:a="http://schemas.openxmlformats.org/drawingml/2006/main" xmlns:r="http://schemas.openxmlformats.org/officeDocument/2006/relationships" xmlns:p="http://schemas.openxmlformats.org/presentationml/2006/main" preserve="1" userDrawn="1">
  <p:cSld name="Shelf Gun Metal/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40185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Shelf Gun Metal/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44494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4.xml><?xml version="1.0" encoding="utf-8"?>
<p:sldLayout xmlns:a="http://schemas.openxmlformats.org/drawingml/2006/main" xmlns:r="http://schemas.openxmlformats.org/officeDocument/2006/relationships" xmlns:p="http://schemas.openxmlformats.org/presentationml/2006/main" preserve="1" userDrawn="1">
  <p:cSld name="Blue/Off-White_Title bottom">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501711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Blue/Off-White_Blank">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AFA6F98-6486-0360-A4D8-EB1CBECB585D}"/>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err="1">
              <a:solidFill>
                <a:schemeClr val="bg1"/>
              </a:solidFill>
              <a:latin typeface="Microsoft Sans Serif"/>
              <a:cs typeface="Microsoft Sans Serif" panose="020B0604020202020204" pitchFamily="34" charset="0"/>
            </a:endParaRPr>
          </a:p>
        </p:txBody>
      </p:sp>
      <p:sp>
        <p:nvSpPr>
          <p:cNvPr id="14" name="Footer Placeholder 2">
            <a:extLst>
              <a:ext uri="{FF2B5EF4-FFF2-40B4-BE49-F238E27FC236}">
                <a16:creationId xmlns:a16="http://schemas.microsoft.com/office/drawing/2014/main" id="{FCC2E23E-D4BB-4372-8909-E825B7E3AA9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pPr>
              <a:spcAft>
                <a:spcPts val="0"/>
              </a:spcAft>
              <a:defRPr/>
            </a:pPr>
            <a:endParaRPr lang="en-US"/>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168920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Shelf Midnight/White_Title bottom">
    <p:bg>
      <p:bgPr>
        <a:solidFill>
          <a:srgbClr val="FFFFFF"/>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48958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Shelf Midnight/Off-white_Title bottom">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15" name="Title 2">
            <a:extLst>
              <a:ext uri="{FF2B5EF4-FFF2-40B4-BE49-F238E27FC236}">
                <a16:creationId xmlns:a16="http://schemas.microsoft.com/office/drawing/2014/main" id="{F15C3A85-0E72-3B6B-823B-7FB07CE045F6}"/>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578832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Shelf Midnight/Off-white_Blank">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377313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9.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itle 2">
            <a:extLst>
              <a:ext uri="{FF2B5EF4-FFF2-40B4-BE49-F238E27FC236}">
                <a16:creationId xmlns:a16="http://schemas.microsoft.com/office/drawing/2014/main" id="{FDD12AF4-F204-6ED6-7FC5-E033E58628C2}"/>
              </a:ext>
            </a:extLst>
          </p:cNvPr>
          <p:cNvSpPr>
            <a:spLocks noGrp="1"/>
          </p:cNvSpPr>
          <p:nvPr>
            <p:ph type="title"/>
          </p:nvPr>
        </p:nvSpPr>
        <p:spPr>
          <a:xfrm>
            <a:off x="502444" y="5786063"/>
            <a:ext cx="11187112" cy="361959"/>
          </a:xfrm>
        </p:spPr>
        <p:txBody>
          <a:bodyPr anchor="ctr" anchorCtr="0"/>
          <a:lstStyle>
            <a:lvl1pPr algn="ct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6739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0.xml><?xml version="1.0" encoding="utf-8"?>
<p:sldLayout xmlns:a="http://schemas.openxmlformats.org/drawingml/2006/main" xmlns:r="http://schemas.openxmlformats.org/officeDocument/2006/relationships" xmlns:p="http://schemas.openxmlformats.org/presentationml/2006/main" showMasterSp="0" preserve="1" userDrawn="1">
  <p:cSld name="Midnight Grad_Shelf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7429DE-BCF8-346E-BF9C-7DDC166C6E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7E5F46BB-E016-C6E5-EF4B-5250785930E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4" name="Footer Placeholder 2">
            <a:extLst>
              <a:ext uri="{FF2B5EF4-FFF2-40B4-BE49-F238E27FC236}">
                <a16:creationId xmlns:a16="http://schemas.microsoft.com/office/drawing/2014/main" id="{526D2084-31A5-E896-7324-88BCAD27DA1F}"/>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2">
            <a:extLst>
              <a:ext uri="{FF2B5EF4-FFF2-40B4-BE49-F238E27FC236}">
                <a16:creationId xmlns:a16="http://schemas.microsoft.com/office/drawing/2014/main" id="{303F85E5-F725-C425-B1DF-736539083E85}"/>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D9C90C2A-65D8-62C1-8130-A47151BF29DB}"/>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668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Shelf Midnight/Off-white_Bottom Title,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C794F7B4-A6F2-6DA2-64BC-0B68691F1F18}"/>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3" name="Subtitle">
            <a:extLst>
              <a:ext uri="{FF2B5EF4-FFF2-40B4-BE49-F238E27FC236}">
                <a16:creationId xmlns:a16="http://schemas.microsoft.com/office/drawing/2014/main" id="{E55C2090-A77B-DC24-CF31-323072FBA320}"/>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5639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2.xml><?xml version="1.0" encoding="utf-8"?>
<p:sldLayout xmlns:a="http://schemas.openxmlformats.org/drawingml/2006/main" xmlns:r="http://schemas.openxmlformats.org/officeDocument/2006/relationships" xmlns:p="http://schemas.openxmlformats.org/presentationml/2006/main" preserve="1" userDrawn="1">
  <p:cSld name="Shelf Midnight/Off-white_Top title and subtitle">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23B13C-FB5F-7DB5-EDEA-D0DAEE715947}"/>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E2AB2723-F1CF-4E47-B05B-6C8653B78B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1" name="Footer Placeholder 2">
            <a:extLst>
              <a:ext uri="{FF2B5EF4-FFF2-40B4-BE49-F238E27FC236}">
                <a16:creationId xmlns:a16="http://schemas.microsoft.com/office/drawing/2014/main" id="{F1C520C4-66FB-3DC9-6D7E-1BFABC71A96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815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Shelf Gun Metal/Off-white_Top title and subtitl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87295105-1455-44BF-5B1D-5803AB48858B}"/>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3" name="Subtitle">
            <a:extLst>
              <a:ext uri="{FF2B5EF4-FFF2-40B4-BE49-F238E27FC236}">
                <a16:creationId xmlns:a16="http://schemas.microsoft.com/office/drawing/2014/main" id="{77D18192-A419-73E8-15F7-693A153D28FA}"/>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41C6CC78-83BC-B1C8-69F2-C86873150AE6}"/>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 name="Footer Placeholder 2">
            <a:extLst>
              <a:ext uri="{FF2B5EF4-FFF2-40B4-BE49-F238E27FC236}">
                <a16:creationId xmlns:a16="http://schemas.microsoft.com/office/drawing/2014/main" id="{A9ABB9F3-CC75-BBFF-6B7E-E2A49A26D949}"/>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extBox 5">
            <a:extLst>
              <a:ext uri="{FF2B5EF4-FFF2-40B4-BE49-F238E27FC236}">
                <a16:creationId xmlns:a16="http://schemas.microsoft.com/office/drawing/2014/main" id="{8F32018A-B917-DD7A-36CD-821E89FCD2BF}"/>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84284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Off-white/Cutaway 1/3 Right Nickel">
    <p:bg>
      <p:bgPr>
        <a:solidFill>
          <a:schemeClr val="bg1"/>
        </a:solidFill>
        <a:effectLst/>
      </p:bgPr>
    </p:bg>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4292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Cutaway 1/4 Left Gun Metal/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4" name="Title 1">
            <a:extLst>
              <a:ext uri="{FF2B5EF4-FFF2-40B4-BE49-F238E27FC236}">
                <a16:creationId xmlns:a16="http://schemas.microsoft.com/office/drawing/2014/main" id="{20C4F2EE-8EF0-C668-E491-6320F2AACC1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214546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Cutaway_Midnight/Off-white_Title only">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33474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7.xml><?xml version="1.0" encoding="utf-8"?>
<p:sldLayout xmlns:a="http://schemas.openxmlformats.org/drawingml/2006/main" xmlns:r="http://schemas.openxmlformats.org/officeDocument/2006/relationships" xmlns:p="http://schemas.openxmlformats.org/presentationml/2006/main" preserve="1" userDrawn="1">
  <p:cSld name="Cutaway_Midnight/Light Grad_Title only">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7" name="Title 1">
            <a:extLst>
              <a:ext uri="{FF2B5EF4-FFF2-40B4-BE49-F238E27FC236}">
                <a16:creationId xmlns:a16="http://schemas.microsoft.com/office/drawing/2014/main" id="{57B4EE61-24CA-20A9-3CF8-5F4562D75571}"/>
              </a:ext>
            </a:extLst>
          </p:cNvPr>
          <p:cNvSpPr>
            <a:spLocks noGrp="1"/>
          </p:cNvSpPr>
          <p:nvPr>
            <p:ph type="title" hasCustomPrompt="1"/>
          </p:nvPr>
        </p:nvSpPr>
        <p:spPr>
          <a:xfrm>
            <a:off x="495300" y="651881"/>
            <a:ext cx="3226955" cy="1085875"/>
          </a:xfrm>
        </p:spPr>
        <p:txBody>
          <a:bodyPr anchor="t" anchorCtr="0"/>
          <a:lstStyle>
            <a:lvl1pPr>
              <a:defRPr>
                <a:solidFill>
                  <a:schemeClr val="bg1"/>
                </a:solidFill>
              </a:defRPr>
            </a:lvl1pPr>
          </a:lstStyle>
          <a:p>
            <a:r>
              <a:rPr lang="en-US"/>
              <a:t>Click to</a:t>
            </a:r>
            <a:br>
              <a:rPr lang="en-US"/>
            </a:br>
            <a:r>
              <a:rPr lang="en-US"/>
              <a:t>edit Master</a:t>
            </a:r>
            <a:br>
              <a:rPr lang="en-US"/>
            </a:br>
            <a:r>
              <a:rPr lang="en-US"/>
              <a:t>title style</a:t>
            </a:r>
          </a:p>
        </p:txBody>
      </p:sp>
    </p:spTree>
    <p:extLst>
      <p:ext uri="{BB962C8B-B14F-4D97-AF65-F5344CB8AC3E}">
        <p14:creationId xmlns:p14="http://schemas.microsoft.com/office/powerpoint/2010/main" val="132964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Cutaway_Midnight/Off-white_Blank">
    <p:bg>
      <p:bgPr>
        <a:solidFill>
          <a:schemeClr val="bg1"/>
        </a:solidFill>
        <a:effectLst/>
      </p:bgPr>
    </p:bg>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80749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9.xml><?xml version="1.0" encoding="utf-8"?>
<p:sldLayout xmlns:a="http://schemas.openxmlformats.org/drawingml/2006/main" xmlns:r="http://schemas.openxmlformats.org/officeDocument/2006/relationships" xmlns:p="http://schemas.openxmlformats.org/presentationml/2006/main" preserve="1" userDrawn="1">
  <p:cSld name="Midnight/Off-white_Blank">
    <p:bg>
      <p:bgPr>
        <a:solidFill>
          <a:schemeClr val="bg1"/>
        </a:solidFill>
        <a:effectLst/>
      </p:bgPr>
    </p:bg>
    <p:spTree>
      <p:nvGrpSpPr>
        <p:cNvPr id="1" name=""/>
        <p:cNvGrpSpPr/>
        <p:nvPr/>
      </p:nvGrpSpPr>
      <p:grpSpPr>
        <a:xfrm>
          <a:off x="0" y="0"/>
          <a:ext cx="0" cy="0"/>
          <a:chOff x="0" y="0"/>
          <a:chExt cx="0" cy="0"/>
        </a:xfrm>
      </p:grpSpPr>
      <p:sp>
        <p:nvSpPr>
          <p:cNvPr id="7" name="Rectangle: Rounded Corners 13">
            <a:extLst>
              <a:ext uri="{FF2B5EF4-FFF2-40B4-BE49-F238E27FC236}">
                <a16:creationId xmlns:a16="http://schemas.microsoft.com/office/drawing/2014/main" id="{01841735-7CEC-F21F-89C8-EA96099A1D83}"/>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40233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45768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userDrawn="1">
  <p:cSld name="Cutaway 1/4 Left Blue/Off-whte_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23785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1.xml><?xml version="1.0" encoding="utf-8"?>
<p:sldLayout xmlns:a="http://schemas.openxmlformats.org/drawingml/2006/main" xmlns:r="http://schemas.openxmlformats.org/officeDocument/2006/relationships" xmlns:p="http://schemas.openxmlformats.org/presentationml/2006/main" preserve="1" userDrawn="1">
  <p:cSld name="Cutaway 1/4 Left Blue/Off-whte_Center Title only">
    <p:bg>
      <p:bgPr>
        <a:solidFill>
          <a:schemeClr val="bg1"/>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3067042"/>
            <a:ext cx="3236191" cy="723916"/>
          </a:xfrm>
        </p:spPr>
        <p:txBody>
          <a:bodyPr anchor="ctr"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165407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Cutaway 1/4 Left Blue/Whte_Center Title only">
    <p:bg>
      <p:bgPr>
        <a:solidFill>
          <a:srgbClr val="FFFFFF"/>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22830"/>
            <a:ext cx="3871407" cy="652361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2442951"/>
            <a:ext cx="3236191" cy="723916"/>
          </a:xfrm>
        </p:spPr>
        <p:txBody>
          <a:bodyPr anchor="t" anchorCtr="0"/>
          <a:lstStyle>
            <a:lvl1pPr>
              <a:defRPr>
                <a:solidFill>
                  <a:schemeClr val="bg1"/>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359566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Cutaway 1/4 Left/ Nickel/Off-whte_Title only">
    <p:bg>
      <p:bgPr>
        <a:solidFill>
          <a:schemeClr val="bg1"/>
        </a:solidFill>
        <a:effectLst/>
      </p:bgPr>
    </p:bg>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8F419028-F8E1-AFAE-E786-FDE2EE462272}"/>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8" name="Title 1">
            <a:extLst>
              <a:ext uri="{FF2B5EF4-FFF2-40B4-BE49-F238E27FC236}">
                <a16:creationId xmlns:a16="http://schemas.microsoft.com/office/drawing/2014/main" id="{050FB77A-2D51-F67A-9E43-5DD33205030B}"/>
              </a:ext>
            </a:extLst>
          </p:cNvPr>
          <p:cNvSpPr>
            <a:spLocks noGrp="1"/>
          </p:cNvSpPr>
          <p:nvPr>
            <p:ph type="title" hasCustomPrompt="1"/>
          </p:nvPr>
        </p:nvSpPr>
        <p:spPr>
          <a:xfrm>
            <a:off x="495300" y="651881"/>
            <a:ext cx="3236191" cy="723916"/>
          </a:xfrm>
        </p:spPr>
        <p:txBody>
          <a:bodyPr anchor="t" anchorCtr="0"/>
          <a:lstStyle>
            <a:lvl1pPr>
              <a:defRPr>
                <a:solidFill>
                  <a:schemeClr val="tx2"/>
                </a:solidFill>
              </a:defRPr>
            </a:lvl1pPr>
          </a:lstStyle>
          <a:p>
            <a:r>
              <a:rPr lang="en-US"/>
              <a:t>Click to edit Master</a:t>
            </a:r>
            <a:br>
              <a:rPr lang="en-US"/>
            </a:br>
            <a:r>
              <a:rPr lang="en-US"/>
              <a:t>title style</a:t>
            </a:r>
          </a:p>
        </p:txBody>
      </p:sp>
    </p:spTree>
    <p:extLst>
      <p:ext uri="{BB962C8B-B14F-4D97-AF65-F5344CB8AC3E}">
        <p14:creationId xmlns:p14="http://schemas.microsoft.com/office/powerpoint/2010/main" val="384274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4.xml><?xml version="1.0" encoding="utf-8"?>
<p:sldLayout xmlns:a="http://schemas.openxmlformats.org/drawingml/2006/main" xmlns:r="http://schemas.openxmlformats.org/officeDocument/2006/relationships" xmlns:p="http://schemas.openxmlformats.org/presentationml/2006/main" showMasterSp="0" preserve="1" userDrawn="1">
  <p:cSld name="Navigation Shelf_Midnight Grad_Blank_No Page Number">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45D54B78-EC0B-474E-82BC-71FB1A4D616C}"/>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7" name="TextBox 6">
            <a:extLst>
              <a:ext uri="{FF2B5EF4-FFF2-40B4-BE49-F238E27FC236}">
                <a16:creationId xmlns:a16="http://schemas.microsoft.com/office/drawing/2014/main" id="{9A028301-DA9B-4E8D-8B35-9F8FE552163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5">
                  <a:lumMod val="40000"/>
                  <a:lumOff val="60000"/>
                </a:schemeClr>
              </a:solidFill>
              <a:latin typeface="+mn-lt"/>
              <a:ea typeface="+mn-ea"/>
              <a:cs typeface="+mn-cs"/>
            </a:endParaRPr>
          </a:p>
        </p:txBody>
      </p:sp>
      <p:sp>
        <p:nvSpPr>
          <p:cNvPr id="2" name="Rectangle: Rounded Corners 8">
            <a:extLst>
              <a:ext uri="{FF2B5EF4-FFF2-40B4-BE49-F238E27FC236}">
                <a16:creationId xmlns:a16="http://schemas.microsoft.com/office/drawing/2014/main" id="{FB9036F4-7A6D-EF36-285A-EB0FDD7D9A31}"/>
              </a:ext>
            </a:extLst>
          </p:cNvPr>
          <p:cNvSpPr/>
          <p:nvPr userDrawn="1"/>
        </p:nvSpPr>
        <p:spPr bwMode="gray">
          <a:xfrm>
            <a:off x="-409904" y="-152400"/>
            <a:ext cx="2811791" cy="6553184"/>
          </a:xfrm>
          <a:prstGeom prst="roundRect">
            <a:avLst>
              <a:gd name="adj" fmla="val 4252"/>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Tree>
    <p:extLst>
      <p:ext uri="{BB962C8B-B14F-4D97-AF65-F5344CB8AC3E}">
        <p14:creationId xmlns:p14="http://schemas.microsoft.com/office/powerpoint/2010/main" val="267793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5.xml><?xml version="1.0" encoding="utf-8"?>
<p:sldLayout xmlns:a="http://schemas.openxmlformats.org/drawingml/2006/main" xmlns:r="http://schemas.openxmlformats.org/officeDocument/2006/relationships" xmlns:p="http://schemas.openxmlformats.org/presentationml/2006/main" showMasterSp="0" preserve="1" userDrawn="1">
  <p:cSld name="Navigaton Shelf_Gun Metal Grad_Blank_No Page Numbers">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60000"/>
                    <a:lumOff val="40000"/>
                  </a:schemeClr>
                </a:solidFill>
              </a:defRPr>
            </a:lvl1pPr>
          </a:lstStyle>
          <a:p>
            <a:endParaRPr lang="en-US"/>
          </a:p>
        </p:txBody>
      </p:sp>
      <p:sp>
        <p:nvSpPr>
          <p:cNvPr id="2" name="Rectangle: Rounded Corners 8">
            <a:extLst>
              <a:ext uri="{FF2B5EF4-FFF2-40B4-BE49-F238E27FC236}">
                <a16:creationId xmlns:a16="http://schemas.microsoft.com/office/drawing/2014/main" id="{4E5A4423-DA1A-500F-8306-15FDF126F008}"/>
              </a:ext>
            </a:extLst>
          </p:cNvPr>
          <p:cNvSpPr/>
          <p:nvPr userDrawn="1"/>
        </p:nvSpPr>
        <p:spPr bwMode="gray">
          <a:xfrm>
            <a:off x="-409904" y="-152400"/>
            <a:ext cx="2811791" cy="6553184"/>
          </a:xfrm>
          <a:prstGeom prst="roundRect">
            <a:avLst>
              <a:gd name="adj" fmla="val 4252"/>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Tree>
    <p:extLst>
      <p:ext uri="{BB962C8B-B14F-4D97-AF65-F5344CB8AC3E}">
        <p14:creationId xmlns:p14="http://schemas.microsoft.com/office/powerpoint/2010/main" val="2403220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66.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99551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7.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475554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8.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76564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9.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589865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0.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520699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71.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41964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72.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4180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3.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47698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4.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26649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675.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59051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6.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65541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89338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40449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5664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51471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6165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2099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2873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89921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323903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34662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303415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8.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936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9.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7995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2210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9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559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9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0118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4.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65606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18876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035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570644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74687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0243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560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6429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2.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7484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3.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93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4.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720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861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6.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460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283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3002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6440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0.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82674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1.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0309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2.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784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3.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12522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6761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5.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587882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6.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49651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8847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8.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6001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9.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463759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0.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89643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1.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79384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2.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82536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3.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8152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4.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115588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5.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1740167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6.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45710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7.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93300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8.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71979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9.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97308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61812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57000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8174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3.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7771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4.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85835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5.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2073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6.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0560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7.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183919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8.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41659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9.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7878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0.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1777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1.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7045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2.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292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3.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75909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4.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21920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5.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2684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6.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6446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7.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0686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8.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6064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9.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05188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0.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13060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1.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2.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393724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3.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99101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4.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913041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629265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6.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831632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7.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59764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8.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36329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9.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7886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667163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1.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52604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84774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3.xml><?xml version="1.0" encoding="utf-8"?>
<p:sldLayout xmlns:a="http://schemas.openxmlformats.org/drawingml/2006/main" xmlns:r="http://schemas.openxmlformats.org/officeDocument/2006/relationships" xmlns:p="http://schemas.openxmlformats.org/presentationml/2006/main" showMasterSp="0" preserve="1" userDrawn="1">
  <p:cSld name="Title Midnight for Image">
    <p:bg>
      <p:bgPr>
        <a:solidFill>
          <a:schemeClr val="tx2"/>
        </a:solidFill>
        <a:effectLst/>
      </p:bgPr>
    </p:bg>
    <p:spTree>
      <p:nvGrpSpPr>
        <p:cNvPr id="1" name=""/>
        <p:cNvGrpSpPr/>
        <p:nvPr/>
      </p:nvGrpSpPr>
      <p:grpSpPr>
        <a:xfrm>
          <a:off x="0" y="0"/>
          <a:ext cx="0" cy="0"/>
          <a:chOff x="0" y="0"/>
          <a:chExt cx="0" cy="0"/>
        </a:xfrm>
      </p:grpSpPr>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984869"/>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664040"/>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hasCustomPrompt="1"/>
          </p:nvPr>
        </p:nvSpPr>
        <p:spPr bwMode="gray">
          <a:xfrm>
            <a:off x="431638" y="1654783"/>
            <a:ext cx="8416582" cy="2891817"/>
          </a:xfrm>
        </p:spPr>
        <p:txBody>
          <a:bodyPr wrap="square">
            <a:spAutoFit/>
          </a:bodyPr>
          <a:lstStyle>
            <a:lvl1pPr>
              <a:lnSpc>
                <a:spcPct val="87000"/>
              </a:lnSpc>
              <a:defRPr sz="5400">
                <a:solidFill>
                  <a:schemeClr val="bg1"/>
                </a:solidFill>
              </a:defRPr>
            </a:lvl1pPr>
          </a:lstStyle>
          <a:p>
            <a:r>
              <a:rPr lang="en-US"/>
              <a:t>Click to</a:t>
            </a:r>
            <a:br>
              <a:rPr lang="en-US"/>
            </a:br>
            <a:r>
              <a:rPr lang="en-US"/>
              <a:t>edit</a:t>
            </a:r>
            <a:br>
              <a:rPr lang="en-US"/>
            </a:br>
            <a:r>
              <a:rPr lang="en-US"/>
              <a:t>Master title</a:t>
            </a:r>
            <a:br>
              <a:rPr lang="en-US"/>
            </a:br>
            <a:r>
              <a:rPr lang="en-US"/>
              <a:t>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58762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64.xml><?xml version="1.0" encoding="utf-8"?>
<p:sldLayout xmlns:a="http://schemas.openxmlformats.org/drawingml/2006/main" xmlns:r="http://schemas.openxmlformats.org/officeDocument/2006/relationships" xmlns:p="http://schemas.openxmlformats.org/presentationml/2006/main" showMasterSp="0" preserve="1" userDrawn="1">
  <p:cSld name="Title and Sub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7" y="2514076"/>
            <a:ext cx="10550687"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Snapdragon and Qualcomm branded products are products of Qualcomm Technologies, Inc. and/or its subsidiaries.</a:t>
            </a:r>
          </a:p>
        </p:txBody>
      </p:sp>
      <p:sp>
        <p:nvSpPr>
          <p:cNvPr id="2" name="Subtitle">
            <a:extLst>
              <a:ext uri="{FF2B5EF4-FFF2-40B4-BE49-F238E27FC236}">
                <a16:creationId xmlns:a16="http://schemas.microsoft.com/office/drawing/2014/main" id="{797B1BEA-EE3C-E9B3-08EA-45362C3AAD41}"/>
              </a:ext>
            </a:extLst>
          </p:cNvPr>
          <p:cNvSpPr>
            <a:spLocks noGrp="1"/>
          </p:cNvSpPr>
          <p:nvPr>
            <p:ph type="subTitle" idx="1"/>
          </p:nvPr>
        </p:nvSpPr>
        <p:spPr bwMode="black">
          <a:xfrm>
            <a:off x="494189" y="3214024"/>
            <a:ext cx="8831404" cy="502317"/>
          </a:xfrm>
          <a:prstGeom prst="rect">
            <a:avLst/>
          </a:prstGeom>
        </p:spPr>
        <p:txBody>
          <a:bodyPr>
            <a:spAutoFit/>
          </a:bodyPr>
          <a:lstStyle>
            <a:lvl1pPr marL="0" indent="0" algn="l">
              <a:lnSpc>
                <a:spcPct val="96000"/>
              </a:lnSpc>
              <a:spcBef>
                <a:spcPts val="1200"/>
              </a:spcBef>
              <a:buNone/>
              <a:defRPr sz="3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6430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65.xml><?xml version="1.0" encoding="utf-8"?>
<p:sldLayout xmlns:a="http://schemas.openxmlformats.org/drawingml/2006/main" xmlns:r="http://schemas.openxmlformats.org/officeDocument/2006/relationships" xmlns:p="http://schemas.openxmlformats.org/presentationml/2006/main" preserve="1" userDrawn="1">
  <p:cSld name="Off-White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579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userDrawn="1">
  <p:cSld name="Midnight Grad_Nickel Shelf_Bottom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602123-420A-49F5-51DA-7282932F2CB5}"/>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423747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7.xml><?xml version="1.0" encoding="utf-8"?>
<p:sldLayout xmlns:a="http://schemas.openxmlformats.org/drawingml/2006/main" xmlns:r="http://schemas.openxmlformats.org/officeDocument/2006/relationships" xmlns:p="http://schemas.openxmlformats.org/presentationml/2006/main" preserve="1" userDrawn="1">
  <p:cSld name="Nickel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Tree>
    <p:extLst>
      <p:ext uri="{BB962C8B-B14F-4D97-AF65-F5344CB8AC3E}">
        <p14:creationId xmlns:p14="http://schemas.microsoft.com/office/powerpoint/2010/main" val="2932855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8.xml><?xml version="1.0" encoding="utf-8"?>
<p:sldLayout xmlns:a="http://schemas.openxmlformats.org/drawingml/2006/main" xmlns:r="http://schemas.openxmlformats.org/officeDocument/2006/relationships" xmlns:p="http://schemas.openxmlformats.org/presentationml/2006/main" preserve="1" userDrawn="1">
  <p:cSld name="Blue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12BB1B6C-CAD4-D00D-4914-FB8CA9A151C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37418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9.xml><?xml version="1.0" encoding="utf-8"?>
<p:sldLayout xmlns:a="http://schemas.openxmlformats.org/drawingml/2006/main" xmlns:r="http://schemas.openxmlformats.org/officeDocument/2006/relationships" xmlns:p="http://schemas.openxmlformats.org/presentationml/2006/main" preserve="1" userDrawn="1">
  <p:cSld name="Gun Metal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F54DD148-4E45-C139-16E7-14A061AD26D9}"/>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6637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userDrawn="1">
  <p:cSld name="Midnight Shelf_Bottom Titl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8152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userDrawn="1">
  <p:cSld name="Midnight Shelf_Blank">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CCDEA8E3-3E9D-F965-B24A-8ECD2AEEDC4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67535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2.xml><?xml version="1.0" encoding="utf-8"?>
<p:sldLayout xmlns:a="http://schemas.openxmlformats.org/drawingml/2006/main" xmlns:r="http://schemas.openxmlformats.org/officeDocument/2006/relationships" xmlns:p="http://schemas.openxmlformats.org/presentationml/2006/main" preserve="1" userDrawn="1">
  <p:cSld name="Bottom Shelf Midnight/Light Grad_Title, Subtitl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DCAAC0-820B-8A5F-383E-CD559641E43E}"/>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9" name="Footer Placeholder 2">
            <a:extLst>
              <a:ext uri="{FF2B5EF4-FFF2-40B4-BE49-F238E27FC236}">
                <a16:creationId xmlns:a16="http://schemas.microsoft.com/office/drawing/2014/main" id="{69F2F1D9-A1D9-3A87-43A3-F4BE7B14A44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spcAft>
                <a:spcPts val="0"/>
              </a:spcAft>
              <a:defRPr/>
            </a:pPr>
            <a:endParaRPr lang="en-US"/>
          </a:p>
        </p:txBody>
      </p:sp>
      <p:sp>
        <p:nvSpPr>
          <p:cNvPr id="6" name="Title 2">
            <a:extLst>
              <a:ext uri="{FF2B5EF4-FFF2-40B4-BE49-F238E27FC236}">
                <a16:creationId xmlns:a16="http://schemas.microsoft.com/office/drawing/2014/main" id="{702CD5E7-08E9-679F-5C2B-746C45C30CE3}"/>
              </a:ext>
            </a:extLst>
          </p:cNvPr>
          <p:cNvSpPr>
            <a:spLocks noGrp="1"/>
          </p:cNvSpPr>
          <p:nvPr>
            <p:ph type="title"/>
          </p:nvPr>
        </p:nvSpPr>
        <p:spPr>
          <a:xfrm>
            <a:off x="502444" y="5545917"/>
            <a:ext cx="11187112" cy="361959"/>
          </a:xfrm>
        </p:spPr>
        <p:txBody>
          <a:bodyPr anchor="ctr" anchorCtr="0"/>
          <a:lstStyle>
            <a:lvl1pPr algn="ctr">
              <a:defRPr sz="2800">
                <a:solidFill>
                  <a:schemeClr val="bg1"/>
                </a:solidFill>
              </a:defRPr>
            </a:lvl1pPr>
          </a:lstStyle>
          <a:p>
            <a:r>
              <a:rPr lang="en-US"/>
              <a:t>Click to edit Master title style</a:t>
            </a:r>
          </a:p>
        </p:txBody>
      </p:sp>
      <p:sp>
        <p:nvSpPr>
          <p:cNvPr id="7" name="Subtitle">
            <a:extLst>
              <a:ext uri="{FF2B5EF4-FFF2-40B4-BE49-F238E27FC236}">
                <a16:creationId xmlns:a16="http://schemas.microsoft.com/office/drawing/2014/main" id="{F0E7C75A-0CEF-1FA0-52EB-E562213788E2}"/>
              </a:ext>
            </a:extLst>
          </p:cNvPr>
          <p:cNvSpPr>
            <a:spLocks noGrp="1"/>
          </p:cNvSpPr>
          <p:nvPr>
            <p:ph type="subTitle" idx="1"/>
          </p:nvPr>
        </p:nvSpPr>
        <p:spPr>
          <a:xfrm>
            <a:off x="501889" y="5955698"/>
            <a:ext cx="11188223" cy="236347"/>
          </a:xfrm>
          <a:prstGeom prst="rect">
            <a:avLst/>
          </a:prstGeom>
        </p:spPr>
        <p:txBody>
          <a:bodyPr>
            <a:spAutoFit/>
          </a:bodyPr>
          <a:lstStyle>
            <a:lvl1pPr marL="0" indent="0" algn="ctr"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extBox 1">
            <a:extLst>
              <a:ext uri="{FF2B5EF4-FFF2-40B4-BE49-F238E27FC236}">
                <a16:creationId xmlns:a16="http://schemas.microsoft.com/office/drawing/2014/main" id="{7907CBC9-811B-6DF0-F8E1-7017AFA4DE0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54939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3.xml><?xml version="1.0" encoding="utf-8"?>
<p:sldLayout xmlns:a="http://schemas.openxmlformats.org/drawingml/2006/main" xmlns:r="http://schemas.openxmlformats.org/officeDocument/2006/relationships" xmlns:p="http://schemas.openxmlformats.org/presentationml/2006/main" preserve="1" userDrawn="1">
  <p:cSld name="Midnight/Light Gradient Shelf_Bottom Title-28">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707060"/>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9089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4.xml><?xml version="1.0" encoding="utf-8"?>
<p:sldLayout xmlns:a="http://schemas.openxmlformats.org/drawingml/2006/main" xmlns:r="http://schemas.openxmlformats.org/officeDocument/2006/relationships" xmlns:p="http://schemas.openxmlformats.org/presentationml/2006/main" preserve="1" userDrawn="1">
  <p:cSld name="Bluet/Light Gradient Shelf_Bottom Title">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A1C099-0804-D54C-B7C9-BCA9234854E0}"/>
              </a:ext>
            </a:extLst>
          </p:cNvPr>
          <p:cNvSpPr/>
          <p:nvPr userDrawn="1"/>
        </p:nvSpPr>
        <p:spPr>
          <a:xfrm>
            <a:off x="0" y="5264727"/>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6" name="Text Placeholder 29">
            <a:extLst>
              <a:ext uri="{FF2B5EF4-FFF2-40B4-BE49-F238E27FC236}">
                <a16:creationId xmlns:a16="http://schemas.microsoft.com/office/drawing/2014/main" id="{8D019AFE-C788-1599-1886-3A1C34BDD6FD}"/>
              </a:ext>
            </a:extLst>
          </p:cNvPr>
          <p:cNvSpPr>
            <a:spLocks noGrp="1"/>
          </p:cNvSpPr>
          <p:nvPr>
            <p:ph type="body" sz="quarter" idx="15"/>
          </p:nvPr>
        </p:nvSpPr>
        <p:spPr bwMode="gray">
          <a:xfrm>
            <a:off x="495299" y="5838678"/>
            <a:ext cx="11186159" cy="383503"/>
          </a:xfrm>
          <a:prstGeom prst="rect">
            <a:avLst/>
          </a:prstGeom>
        </p:spPr>
        <p:txBody>
          <a:bodyPr anchor="ctr">
            <a:spAutoFit/>
          </a:bodyPr>
          <a:lstStyle>
            <a:lvl1pPr marL="0" indent="0" algn="ctr">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3" name="TextBox 2">
            <a:extLst>
              <a:ext uri="{FF2B5EF4-FFF2-40B4-BE49-F238E27FC236}">
                <a16:creationId xmlns:a16="http://schemas.microsoft.com/office/drawing/2014/main" id="{C32BC67F-EE02-A528-DBA7-05B0FEAFE08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90864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5.xml><?xml version="1.0" encoding="utf-8"?>
<p:sldLayout xmlns:a="http://schemas.openxmlformats.org/drawingml/2006/main" xmlns:r="http://schemas.openxmlformats.org/officeDocument/2006/relationships" xmlns:p="http://schemas.openxmlformats.org/presentationml/2006/main" preserve="1" userDrawn="1">
  <p:cSld name="Midnight/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11BAF0-34A1-4D57-A786-BAA1BC440A10}"/>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7105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6.xml><?xml version="1.0" encoding="utf-8"?>
<p:sldLayout xmlns:a="http://schemas.openxmlformats.org/drawingml/2006/main" xmlns:r="http://schemas.openxmlformats.org/officeDocument/2006/relationships" xmlns:p="http://schemas.openxmlformats.org/presentationml/2006/main" preserve="1" userDrawn="1">
  <p:cSld name="Gun Metal/Light Gradien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D82CD5-5377-D244-1B28-4E04C8B076F5}"/>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79729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7.xml><?xml version="1.0" encoding="utf-8"?>
<p:sldLayout xmlns:a="http://schemas.openxmlformats.org/drawingml/2006/main" xmlns:r="http://schemas.openxmlformats.org/officeDocument/2006/relationships" xmlns:p="http://schemas.openxmlformats.org/presentationml/2006/main" preserve="1" userDrawn="1">
  <p:cSld name="Midnight/Light Gradient-Short Shelf_Blank">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7DAD14-B2CF-4EFF-C4F3-10B9875FF515}"/>
              </a:ext>
            </a:extLst>
          </p:cNvPr>
          <p:cNvSpPr/>
          <p:nvPr userDrawn="1"/>
        </p:nvSpPr>
        <p:spPr>
          <a:xfrm>
            <a:off x="0" y="5497615"/>
            <a:ext cx="12192000" cy="1360385"/>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3" name="TextBox 2">
            <a:extLst>
              <a:ext uri="{FF2B5EF4-FFF2-40B4-BE49-F238E27FC236}">
                <a16:creationId xmlns:a16="http://schemas.microsoft.com/office/drawing/2014/main" id="{7F77B102-20DB-5C4C-23F8-5484E7DA6C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839582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8.xml><?xml version="1.0" encoding="utf-8"?>
<p:sldLayout xmlns:a="http://schemas.openxmlformats.org/drawingml/2006/main" xmlns:r="http://schemas.openxmlformats.org/officeDocument/2006/relationships" xmlns:p="http://schemas.openxmlformats.org/presentationml/2006/main" preserve="1" userDrawn="1">
  <p:cSld name="Off-white_Title only">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63BB29D-0F12-BE3C-3AF2-E66B231B0F33}"/>
              </a:ext>
            </a:extLst>
          </p:cNvPr>
          <p:cNvSpPr>
            <a:spLocks noGrp="1"/>
          </p:cNvSpPr>
          <p:nvPr>
            <p:ph type="ftr" sz="quarter" idx="10"/>
          </p:nvPr>
        </p:nvSpPr>
        <p:spPr/>
        <p:txBody>
          <a:bodyPr/>
          <a:lstStyle/>
          <a:p>
            <a:endParaRPr lang="en-US"/>
          </a:p>
        </p:txBody>
      </p:sp>
      <p:sp>
        <p:nvSpPr>
          <p:cNvPr id="4" name="Title 3">
            <a:extLst>
              <a:ext uri="{FF2B5EF4-FFF2-40B4-BE49-F238E27FC236}">
                <a16:creationId xmlns:a16="http://schemas.microsoft.com/office/drawing/2014/main" id="{0592270A-A46C-A3D2-EA20-F201026016D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27875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9.xml><?xml version="1.0" encoding="utf-8"?>
<p:sldLayout xmlns:a="http://schemas.openxmlformats.org/drawingml/2006/main" xmlns:r="http://schemas.openxmlformats.org/officeDocument/2006/relationships" xmlns:p="http://schemas.openxmlformats.org/presentationml/2006/main" preserve="1" userDrawn="1">
  <p:cSld name="Off-white_Title and subtitle">
    <p:bg>
      <p:bgPr>
        <a:solidFill>
          <a:schemeClr val="bg1"/>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91420856-89E5-4E0E-863F-880A3E23D9F0}"/>
              </a:ext>
            </a:extLst>
          </p:cNvPr>
          <p:cNvSpPr>
            <a:spLocks noGrp="1"/>
          </p:cNvSpPr>
          <p:nvPr>
            <p:ph type="title"/>
          </p:nvPr>
        </p:nvSpPr>
        <p:spPr>
          <a:xfrm>
            <a:off x="495300" y="642645"/>
            <a:ext cx="11187112" cy="361959"/>
          </a:xfrm>
        </p:spPr>
        <p:txBody>
          <a:bodyPr/>
          <a:lstStyle/>
          <a:p>
            <a:r>
              <a:rPr lang="en-US"/>
              <a:t>Click to edit Master title style</a:t>
            </a:r>
          </a:p>
        </p:txBody>
      </p:sp>
      <p:sp>
        <p:nvSpPr>
          <p:cNvPr id="6" name="Subtitle">
            <a:extLst>
              <a:ext uri="{FF2B5EF4-FFF2-40B4-BE49-F238E27FC236}">
                <a16:creationId xmlns:a16="http://schemas.microsoft.com/office/drawing/2014/main" id="{A331806A-19A1-42ED-95D1-B2E7DE223CFA}"/>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Footer Placeholder 1">
            <a:extLst>
              <a:ext uri="{FF2B5EF4-FFF2-40B4-BE49-F238E27FC236}">
                <a16:creationId xmlns:a16="http://schemas.microsoft.com/office/drawing/2014/main" id="{A73BE45D-388C-07F7-BE7D-19270091B0E7}"/>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93125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0.xml><?xml version="1.0" encoding="utf-8"?>
<p:sldLayout xmlns:a="http://schemas.openxmlformats.org/drawingml/2006/main" xmlns:r="http://schemas.openxmlformats.org/officeDocument/2006/relationships" xmlns:p="http://schemas.openxmlformats.org/presentationml/2006/main" showMasterSp="0" preserve="1" userDrawn="1">
  <p:cSld name="Gun Metal_Title only">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6622DC-9274-5D44-FAEA-63DAC4CE2F1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8F521857-D419-01C9-0D6D-C095E8093BE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8" name="Footer Placeholder 1">
            <a:extLst>
              <a:ext uri="{FF2B5EF4-FFF2-40B4-BE49-F238E27FC236}">
                <a16:creationId xmlns:a16="http://schemas.microsoft.com/office/drawing/2014/main" id="{62B521F5-49BE-8B28-0CDD-CF725FF1037D}"/>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2" name="Title 1">
            <a:extLst>
              <a:ext uri="{FF2B5EF4-FFF2-40B4-BE49-F238E27FC236}">
                <a16:creationId xmlns:a16="http://schemas.microsoft.com/office/drawing/2014/main" id="{3D07F77C-250E-2C31-DBF5-7B1FCE818CCB}"/>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23407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1.xml><?xml version="1.0" encoding="utf-8"?>
<p:sldLayout xmlns:a="http://schemas.openxmlformats.org/drawingml/2006/main" xmlns:r="http://schemas.openxmlformats.org/officeDocument/2006/relationships" xmlns:p="http://schemas.openxmlformats.org/presentationml/2006/main" showMasterSp="0" preserve="1" userDrawn="1">
  <p:cSld name="Midnight_Title only">
    <p:bg>
      <p:bgPr>
        <a:solidFill>
          <a:schemeClr val="tx2"/>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291057-BB27-C037-A2F5-A9405E80095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6" name="Footer Placeholder 2">
            <a:extLst>
              <a:ext uri="{FF2B5EF4-FFF2-40B4-BE49-F238E27FC236}">
                <a16:creationId xmlns:a16="http://schemas.microsoft.com/office/drawing/2014/main" id="{A94944FC-1C66-77DD-B9FD-EEEE6E8BB443}"/>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3" name="Title 2">
            <a:extLst>
              <a:ext uri="{FF2B5EF4-FFF2-40B4-BE49-F238E27FC236}">
                <a16:creationId xmlns:a16="http://schemas.microsoft.com/office/drawing/2014/main" id="{032BB3AC-ECF7-5224-450B-D8A23578CA9D}"/>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667854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2.xml><?xml version="1.0" encoding="utf-8"?>
<p:sldLayout xmlns:a="http://schemas.openxmlformats.org/drawingml/2006/main" xmlns:r="http://schemas.openxmlformats.org/officeDocument/2006/relationships" xmlns:p="http://schemas.openxmlformats.org/presentationml/2006/main" showMasterSp="0" preserve="1" userDrawn="1">
  <p:cSld name="Midnight_Title and subtitle">
    <p:bg>
      <p:bgPr>
        <a:solidFill>
          <a:schemeClr val="tx2"/>
        </a:solidFill>
        <a:effectLst/>
      </p:bgPr>
    </p:bg>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5FB5314-1A29-4004-A94C-8D9A49CD0F7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98BD203D-D443-4F60-8744-E7A99FBA344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3CC60C46-2D8F-AAA6-9ACF-60624AEDCAA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Footer Placeholder 2">
            <a:extLst>
              <a:ext uri="{FF2B5EF4-FFF2-40B4-BE49-F238E27FC236}">
                <a16:creationId xmlns:a16="http://schemas.microsoft.com/office/drawing/2014/main" id="{A10A6B3F-91A9-5E3C-C6A9-57849A6D6C1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31336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3.xml><?xml version="1.0" encoding="utf-8"?>
<p:sldLayout xmlns:a="http://schemas.openxmlformats.org/drawingml/2006/main" xmlns:r="http://schemas.openxmlformats.org/officeDocument/2006/relationships" xmlns:p="http://schemas.openxmlformats.org/presentationml/2006/main" preserve="1" userDrawn="1">
  <p:cSld name="Off-white_Blank">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C7EBEF-DECD-563B-619F-71E97EDD6364}"/>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404402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4.xml><?xml version="1.0" encoding="utf-8"?>
<p:sldLayout xmlns:a="http://schemas.openxmlformats.org/drawingml/2006/main" xmlns:r="http://schemas.openxmlformats.org/officeDocument/2006/relationships" xmlns:p="http://schemas.openxmlformats.org/presentationml/2006/main" showMasterSp="0" preserve="1" userDrawn="1">
  <p:cSld name="Gun Metal_Blank">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E2B916-6019-0F1B-9598-DB51C388923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8" name="TextBox 7">
            <a:extLst>
              <a:ext uri="{FF2B5EF4-FFF2-40B4-BE49-F238E27FC236}">
                <a16:creationId xmlns:a16="http://schemas.microsoft.com/office/drawing/2014/main" id="{BB766B4A-1F18-BFC9-E173-21340412DDF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9" name="Footer Placeholder 1">
            <a:extLst>
              <a:ext uri="{FF2B5EF4-FFF2-40B4-BE49-F238E27FC236}">
                <a16:creationId xmlns:a16="http://schemas.microsoft.com/office/drawing/2014/main" id="{CD26B42E-CE41-5D5F-E435-C95A3AD5FC4A}"/>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359754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5.xml><?xml version="1.0" encoding="utf-8"?>
<p:sldLayout xmlns:a="http://schemas.openxmlformats.org/drawingml/2006/main" xmlns:r="http://schemas.openxmlformats.org/officeDocument/2006/relationships" xmlns:p="http://schemas.openxmlformats.org/presentationml/2006/main" showMasterSp="0" preserve="1" userDrawn="1">
  <p:cSld name="Midnight_Blank">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C5B23B-F92E-B8C1-C7A3-95EC444CC86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8" name="Footer Placeholder 2">
            <a:extLst>
              <a:ext uri="{FF2B5EF4-FFF2-40B4-BE49-F238E27FC236}">
                <a16:creationId xmlns:a16="http://schemas.microsoft.com/office/drawing/2014/main" id="{0C71338C-D49C-2E3B-97D8-796305659039}"/>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45945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6.xml><?xml version="1.0" encoding="utf-8"?>
<p:sldLayout xmlns:a="http://schemas.openxmlformats.org/drawingml/2006/main" xmlns:r="http://schemas.openxmlformats.org/officeDocument/2006/relationships" xmlns:p="http://schemas.openxmlformats.org/presentationml/2006/main" preserve="1" userDrawn="1">
  <p:cSld name="LIght Grad_Title only">
    <p:bg>
      <p:bgPr>
        <a:gradFill>
          <a:gsLst>
            <a:gs pos="4000">
              <a:schemeClr val="bg1"/>
            </a:gs>
            <a:gs pos="35000">
              <a:schemeClr val="accent6">
                <a:lumMod val="20000"/>
                <a:lumOff val="80000"/>
              </a:schemeClr>
            </a:gs>
            <a:gs pos="100000">
              <a:srgbClr val="DEE3EC"/>
            </a:gs>
          </a:gsLst>
          <a:lin ang="2700000" scaled="1"/>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B68D739-D92B-DD46-A373-F53BE63CF8BE}"/>
              </a:ext>
            </a:extLst>
          </p:cNvPr>
          <p:cNvSpPr>
            <a:spLocks noGrp="1"/>
          </p:cNvSpPr>
          <p:nvPr>
            <p:ph type="ftr" sz="quarter" idx="10"/>
          </p:nvPr>
        </p:nvSpPr>
        <p:spPr/>
        <p:txBody>
          <a:bodyPr/>
          <a:lstStyle/>
          <a:p>
            <a:endParaRPr lang="en-US"/>
          </a:p>
        </p:txBody>
      </p:sp>
      <p:sp>
        <p:nvSpPr>
          <p:cNvPr id="5" name="Title 4">
            <a:extLst>
              <a:ext uri="{FF2B5EF4-FFF2-40B4-BE49-F238E27FC236}">
                <a16:creationId xmlns:a16="http://schemas.microsoft.com/office/drawing/2014/main" id="{EA3C03CC-E139-ED1F-782A-E2152F2C041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9281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7.xml><?xml version="1.0" encoding="utf-8"?>
<p:sldLayout xmlns:a="http://schemas.openxmlformats.org/drawingml/2006/main" xmlns:r="http://schemas.openxmlformats.org/officeDocument/2006/relationships" xmlns:p="http://schemas.openxmlformats.org/presentationml/2006/main" preserve="1" userDrawn="1">
  <p:cSld name="Nickel Grad_Title only">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3" name="Footer Placeholder 2">
            <a:extLst>
              <a:ext uri="{FF2B5EF4-FFF2-40B4-BE49-F238E27FC236}">
                <a16:creationId xmlns:a16="http://schemas.microsoft.com/office/drawing/2014/main" id="{30836AC9-0A01-AF4D-4D2D-CC88B68A1DF6}"/>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4" name="Title 3">
            <a:extLst>
              <a:ext uri="{FF2B5EF4-FFF2-40B4-BE49-F238E27FC236}">
                <a16:creationId xmlns:a16="http://schemas.microsoft.com/office/drawing/2014/main" id="{75FABE84-0657-3F5C-D372-99E4BB5AB9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054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8.xml><?xml version="1.0" encoding="utf-8"?>
<p:sldLayout xmlns:a="http://schemas.openxmlformats.org/drawingml/2006/main" xmlns:r="http://schemas.openxmlformats.org/officeDocument/2006/relationships" xmlns:p="http://schemas.openxmlformats.org/presentationml/2006/main" showMasterSp="0" preserve="1" userDrawn="1">
  <p:cSld name="Gun Metal Grad_Title only">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CECBE9-454D-A077-F763-07795C69419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6" name="TextBox 5">
            <a:extLst>
              <a:ext uri="{FF2B5EF4-FFF2-40B4-BE49-F238E27FC236}">
                <a16:creationId xmlns:a16="http://schemas.microsoft.com/office/drawing/2014/main" id="{1B05F84F-E492-9DB5-6628-EA9F9D71D51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7" name="Footer Placeholder 1">
            <a:extLst>
              <a:ext uri="{FF2B5EF4-FFF2-40B4-BE49-F238E27FC236}">
                <a16:creationId xmlns:a16="http://schemas.microsoft.com/office/drawing/2014/main" id="{2B9BAE85-D34B-978B-2299-A9C81A510C2E}"/>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8" name="Title 7">
            <a:extLst>
              <a:ext uri="{FF2B5EF4-FFF2-40B4-BE49-F238E27FC236}">
                <a16:creationId xmlns:a16="http://schemas.microsoft.com/office/drawing/2014/main" id="{61C74A05-EFE2-D53B-4A12-5553F47D6DA7}"/>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73385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789.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only">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47931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0.xml><?xml version="1.0" encoding="utf-8"?>
<p:sldLayout xmlns:a="http://schemas.openxmlformats.org/drawingml/2006/main" xmlns:r="http://schemas.openxmlformats.org/officeDocument/2006/relationships" xmlns:p="http://schemas.openxmlformats.org/presentationml/2006/main" showMasterSp="0" preserve="1" userDrawn="1">
  <p:cSld name="Midnight Grad_Title and Sub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9870E30-A68F-37D7-403C-5A50582213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Footer Placeholder 2">
            <a:extLst>
              <a:ext uri="{FF2B5EF4-FFF2-40B4-BE49-F238E27FC236}">
                <a16:creationId xmlns:a16="http://schemas.microsoft.com/office/drawing/2014/main" id="{7563C896-1C28-D577-F26E-BD587DF600E7}"/>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4" name="Title 3">
            <a:extLst>
              <a:ext uri="{FF2B5EF4-FFF2-40B4-BE49-F238E27FC236}">
                <a16:creationId xmlns:a16="http://schemas.microsoft.com/office/drawing/2014/main" id="{1A8CCC50-3AAD-2B64-4567-DA276012DF04}"/>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5" name="Subtitle">
            <a:extLst>
              <a:ext uri="{FF2B5EF4-FFF2-40B4-BE49-F238E27FC236}">
                <a16:creationId xmlns:a16="http://schemas.microsoft.com/office/drawing/2014/main" id="{E5CD1C45-EB8E-51A0-8DBB-3F90BF66A551}"/>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4911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1.xml><?xml version="1.0" encoding="utf-8"?>
<p:sldLayout xmlns:a="http://schemas.openxmlformats.org/drawingml/2006/main" xmlns:r="http://schemas.openxmlformats.org/officeDocument/2006/relationships" xmlns:p="http://schemas.openxmlformats.org/presentationml/2006/main" preserve="1" userDrawn="1">
  <p:cSld name="LIght Grad_Blank">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05C57E8-1F83-84B7-9248-4710C91994C2}"/>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75140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2.xml><?xml version="1.0" encoding="utf-8"?>
<p:sldLayout xmlns:a="http://schemas.openxmlformats.org/drawingml/2006/main" xmlns:r="http://schemas.openxmlformats.org/officeDocument/2006/relationships" xmlns:p="http://schemas.openxmlformats.org/presentationml/2006/main" preserve="1" userDrawn="1">
  <p:cSld name="Nickel Grad_Blank">
    <p:bg>
      <p:bgPr>
        <a:gradFill>
          <a:gsLst>
            <a:gs pos="4000">
              <a:schemeClr val="accent6">
                <a:lumMod val="40000"/>
                <a:lumOff val="60000"/>
              </a:schemeClr>
            </a:gs>
            <a:gs pos="40000">
              <a:schemeClr val="accent6">
                <a:lumMod val="60000"/>
                <a:lumOff val="40000"/>
              </a:schemeClr>
            </a:gs>
            <a:gs pos="100000">
              <a:srgbClr val="ACBACF"/>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Box 5">
            <a:extLst>
              <a:ext uri="{FF2B5EF4-FFF2-40B4-BE49-F238E27FC236}">
                <a16:creationId xmlns:a16="http://schemas.microsoft.com/office/drawing/2014/main" id="{68D480E7-37E8-4BBE-B5CF-2035B8A6B77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2" name="Footer Placeholder 1">
            <a:extLst>
              <a:ext uri="{FF2B5EF4-FFF2-40B4-BE49-F238E27FC236}">
                <a16:creationId xmlns:a16="http://schemas.microsoft.com/office/drawing/2014/main" id="{47090F63-A412-7563-DA54-8F7C8DE608B2}"/>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Tree>
    <p:extLst>
      <p:ext uri="{BB962C8B-B14F-4D97-AF65-F5344CB8AC3E}">
        <p14:creationId xmlns:p14="http://schemas.microsoft.com/office/powerpoint/2010/main" val="429501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3.xml><?xml version="1.0" encoding="utf-8"?>
<p:sldLayout xmlns:a="http://schemas.openxmlformats.org/drawingml/2006/main" xmlns:r="http://schemas.openxmlformats.org/officeDocument/2006/relationships" xmlns:p="http://schemas.openxmlformats.org/presentationml/2006/main" showMasterSp="0" preserve="1" userDrawn="1">
  <p:cSld name="Gun Metal Grad_Blank">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156706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794.xml><?xml version="1.0" encoding="utf-8"?>
<p:sldLayout xmlns:a="http://schemas.openxmlformats.org/drawingml/2006/main" xmlns:r="http://schemas.openxmlformats.org/officeDocument/2006/relationships" xmlns:p="http://schemas.openxmlformats.org/presentationml/2006/main" showMasterSp="0" preserve="1" userDrawn="1">
  <p:cSld name="Midnight Grad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322157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5.xml><?xml version="1.0" encoding="utf-8"?>
<p:sldLayout xmlns:a="http://schemas.openxmlformats.org/drawingml/2006/main" xmlns:r="http://schemas.openxmlformats.org/officeDocument/2006/relationships" xmlns:p="http://schemas.openxmlformats.org/presentationml/2006/main" showMasterSp="0" preserve="1" userDrawn="1">
  <p:cSld name="Midnight Grad_Bottom Shelf_Blank">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24597C5-4F95-3700-F069-A2BF6732DC82}"/>
              </a:ext>
            </a:extLst>
          </p:cNvPr>
          <p:cNvSpPr/>
          <p:nvPr userDrawn="1"/>
        </p:nvSpPr>
        <p:spPr>
          <a:xfrm>
            <a:off x="0" y="5264727"/>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a:solidFill>
                <a:schemeClr val="bg1"/>
              </a:solidFill>
              <a:latin typeface="Microsoft Sans Serif" panose="020B0604020202020204" pitchFamily="34" charset="0"/>
              <a:cs typeface="Microsoft Sans Serif" panose="020B0604020202020204" pitchFamily="34" charset="0"/>
            </a:endParaRPr>
          </a:p>
        </p:txBody>
      </p:sp>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Tree>
    <p:extLst>
      <p:ext uri="{BB962C8B-B14F-4D97-AF65-F5344CB8AC3E}">
        <p14:creationId xmlns:p14="http://schemas.microsoft.com/office/powerpoint/2010/main" val="174254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6.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p:nvPr>
        </p:nvSpPr>
        <p:spPr>
          <a:xfrm>
            <a:off x="480097"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417467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797.xml><?xml version="1.0" encoding="utf-8"?>
<p:sldLayout xmlns:a="http://schemas.openxmlformats.org/drawingml/2006/main" xmlns:r="http://schemas.openxmlformats.org/officeDocument/2006/relationships" xmlns:p="http://schemas.openxmlformats.org/presentationml/2006/main" showMasterSp="0" preserve="1" userDrawn="1">
  <p:cSld name="Use Case_Gun Metal Grad_Box 2 line  title">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9554CE-D3F6-D87D-C622-D2DBF86EDD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40000"/>
                  <a:lumOff val="60000"/>
                </a:schemeClr>
              </a:solidFill>
              <a:latin typeface="+mn-lt"/>
              <a:ea typeface="+mn-ea"/>
              <a:cs typeface="+mn-cs"/>
            </a:endParaRPr>
          </a:p>
        </p:txBody>
      </p:sp>
      <p:sp>
        <p:nvSpPr>
          <p:cNvPr id="5" name="TextBox 4">
            <a:extLst>
              <a:ext uri="{FF2B5EF4-FFF2-40B4-BE49-F238E27FC236}">
                <a16:creationId xmlns:a16="http://schemas.microsoft.com/office/drawing/2014/main" id="{26F90330-9C16-6D5F-6BF7-52F9AA55EE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6" name="Footer Placeholder 1">
            <a:extLst>
              <a:ext uri="{FF2B5EF4-FFF2-40B4-BE49-F238E27FC236}">
                <a16:creationId xmlns:a16="http://schemas.microsoft.com/office/drawing/2014/main" id="{EA9C2CC0-1ABA-EBB7-3A20-3C5380E19F4B}"/>
              </a:ext>
            </a:extLst>
          </p:cNvPr>
          <p:cNvSpPr>
            <a:spLocks noGrp="1"/>
          </p:cNvSpPr>
          <p:nvPr>
            <p:ph type="ftr" sz="quarter" idx="16"/>
          </p:nvPr>
        </p:nvSpPr>
        <p:spPr>
          <a:xfrm>
            <a:off x="495300" y="6532895"/>
            <a:ext cx="10488168" cy="118174"/>
          </a:xfrm>
        </p:spPr>
        <p:txBody>
          <a:bodyPr/>
          <a:lstStyle>
            <a:lvl1pPr>
              <a:defRPr>
                <a:solidFill>
                  <a:schemeClr val="accent6">
                    <a:lumMod val="40000"/>
                    <a:lumOff val="60000"/>
                  </a:schemeClr>
                </a:solidFill>
              </a:defRPr>
            </a:lvl1pPr>
          </a:lstStyle>
          <a:p>
            <a:endParaRPr lang="en-US"/>
          </a:p>
        </p:txBody>
      </p:sp>
      <p:sp>
        <p:nvSpPr>
          <p:cNvPr id="7" name="Subtitle">
            <a:extLst>
              <a:ext uri="{FF2B5EF4-FFF2-40B4-BE49-F238E27FC236}">
                <a16:creationId xmlns:a16="http://schemas.microsoft.com/office/drawing/2014/main" id="{E36904AD-0D72-DD7A-2EF3-33BEC00C42EF}"/>
              </a:ext>
            </a:extLst>
          </p:cNvPr>
          <p:cNvSpPr>
            <a:spLocks noGrp="1"/>
          </p:cNvSpPr>
          <p:nvPr>
            <p:ph type="subTitle" idx="1" hasCustomPrompt="1"/>
          </p:nvPr>
        </p:nvSpPr>
        <p:spPr>
          <a:xfrm>
            <a:off x="480097" y="342900"/>
            <a:ext cx="8579962" cy="387798"/>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4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a:t>
            </a:r>
            <a:br>
              <a:rPr lang="en-US"/>
            </a:br>
            <a:r>
              <a:rPr lang="en-US"/>
              <a:t>subtitle style</a:t>
            </a:r>
          </a:p>
        </p:txBody>
      </p:sp>
      <p:sp>
        <p:nvSpPr>
          <p:cNvPr id="8" name="Text Placeholder 3">
            <a:extLst>
              <a:ext uri="{FF2B5EF4-FFF2-40B4-BE49-F238E27FC236}">
                <a16:creationId xmlns:a16="http://schemas.microsoft.com/office/drawing/2014/main" id="{C464A168-DB6B-C7FC-CA2E-7302C6480D27}"/>
              </a:ext>
            </a:extLst>
          </p:cNvPr>
          <p:cNvSpPr>
            <a:spLocks noGrp="1"/>
          </p:cNvSpPr>
          <p:nvPr>
            <p:ph type="body" sz="quarter" idx="10"/>
          </p:nvPr>
        </p:nvSpPr>
        <p:spPr bwMode="gray">
          <a:xfrm>
            <a:off x="9546336" y="83975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Rectangle: Rounded Corners 8">
            <a:extLst>
              <a:ext uri="{FF2B5EF4-FFF2-40B4-BE49-F238E27FC236}">
                <a16:creationId xmlns:a16="http://schemas.microsoft.com/office/drawing/2014/main" id="{0EF5AD4F-FAAC-18D8-2B8D-6D2F23BD6D43}"/>
              </a:ext>
            </a:extLst>
          </p:cNvPr>
          <p:cNvSpPr/>
          <p:nvPr userDrawn="1"/>
        </p:nvSpPr>
        <p:spPr>
          <a:xfrm>
            <a:off x="480097" y="839756"/>
            <a:ext cx="8593138" cy="5446744"/>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Tree>
    <p:extLst>
      <p:ext uri="{BB962C8B-B14F-4D97-AF65-F5344CB8AC3E}">
        <p14:creationId xmlns:p14="http://schemas.microsoft.com/office/powerpoint/2010/main" val="122891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798.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9648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9.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_Dark Box title">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3" name="Rectangle: Rounded Corners 2">
            <a:extLst>
              <a:ext uri="{FF2B5EF4-FFF2-40B4-BE49-F238E27FC236}">
                <a16:creationId xmlns:a16="http://schemas.microsoft.com/office/drawing/2014/main" id="{00169A40-B790-01F1-1DCF-B97FAF0170DF}"/>
              </a:ext>
            </a:extLst>
          </p:cNvPr>
          <p:cNvSpPr/>
          <p:nvPr userDrawn="1"/>
        </p:nvSpPr>
        <p:spPr>
          <a:xfrm>
            <a:off x="3082925" y="793396"/>
            <a:ext cx="8593138" cy="5493103"/>
          </a:xfrm>
          <a:prstGeom prst="roundRect">
            <a:avLst>
              <a:gd name="adj" fmla="val 1251"/>
            </a:avLst>
          </a:prstGeom>
          <a:solidFill>
            <a:schemeClr val="tx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latin typeface="Microsoft Sans Serif"/>
            </a:endParaRPr>
          </a:p>
        </p:txBody>
      </p:sp>
      <p:sp>
        <p:nvSpPr>
          <p:cNvPr id="4" name="Subtitle">
            <a:extLst>
              <a:ext uri="{FF2B5EF4-FFF2-40B4-BE49-F238E27FC236}">
                <a16:creationId xmlns:a16="http://schemas.microsoft.com/office/drawing/2014/main" id="{E2F819E0-5121-C6D0-AC51-690FE160C8E9}"/>
              </a:ext>
            </a:extLst>
          </p:cNvPr>
          <p:cNvSpPr>
            <a:spLocks noGrp="1"/>
          </p:cNvSpPr>
          <p:nvPr>
            <p:ph type="subTitle" idx="1"/>
          </p:nvPr>
        </p:nvSpPr>
        <p:spPr>
          <a:xfrm>
            <a:off x="3086772" y="536828"/>
            <a:ext cx="8579962" cy="152349"/>
          </a:xfrm>
          <a:prstGeom prst="rect">
            <a:avLst/>
          </a:prstGeom>
        </p:spPr>
        <p:txBody>
          <a:bodyPr wrap="square"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Text Placeholder 3">
            <a:extLst>
              <a:ext uri="{FF2B5EF4-FFF2-40B4-BE49-F238E27FC236}">
                <a16:creationId xmlns:a16="http://schemas.microsoft.com/office/drawing/2014/main" id="{EA5558C0-217C-6532-56F4-EF784CCB5A3D}"/>
              </a:ext>
            </a:extLst>
          </p:cNvPr>
          <p:cNvSpPr>
            <a:spLocks noGrp="1"/>
          </p:cNvSpPr>
          <p:nvPr>
            <p:ph type="body" sz="quarter" idx="11"/>
          </p:nvPr>
        </p:nvSpPr>
        <p:spPr bwMode="gray">
          <a:xfrm>
            <a:off x="480097" y="793396"/>
            <a:ext cx="2606675" cy="1538883"/>
          </a:xfrm>
          <a:prstGeom prst="rect">
            <a:avLst/>
          </a:prstGeom>
        </p:spPr>
        <p:txBody>
          <a:bodyPr>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2767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0.xml><?xml version="1.0" encoding="utf-8"?>
<p:sldLayout xmlns:a="http://schemas.openxmlformats.org/drawingml/2006/main" xmlns:r="http://schemas.openxmlformats.org/officeDocument/2006/relationships" xmlns:p="http://schemas.openxmlformats.org/presentationml/2006/main" showMasterSp="0" preserve="1" userDrawn="1">
  <p:cSld name="Use Case_Midnight Grad">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4AA903F-3DC9-E34C-1AF0-D216488EBC2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2" name="Footer Placeholder 1">
            <a:extLst>
              <a:ext uri="{FF2B5EF4-FFF2-40B4-BE49-F238E27FC236}">
                <a16:creationId xmlns:a16="http://schemas.microsoft.com/office/drawing/2014/main" id="{CA2651E2-C621-4F9E-1D0D-CC5403D5EE9D}"/>
              </a:ext>
            </a:extLst>
          </p:cNvPr>
          <p:cNvSpPr>
            <a:spLocks noGrp="1"/>
          </p:cNvSpPr>
          <p:nvPr>
            <p:ph type="ftr" sz="quarter" idx="10"/>
          </p:nvPr>
        </p:nvSpPr>
        <p:spPr>
          <a:xfrm>
            <a:off x="3082925" y="6532895"/>
            <a:ext cx="8321040" cy="118174"/>
          </a:xfrm>
        </p:spPr>
        <p:txBody>
          <a:bodyPr/>
          <a:lstStyle>
            <a:lvl1pPr>
              <a:defRPr>
                <a:solidFill>
                  <a:schemeClr val="accent5">
                    <a:lumMod val="40000"/>
                    <a:lumOff val="60000"/>
                  </a:schemeClr>
                </a:solidFill>
              </a:defRPr>
            </a:lvl1pPr>
          </a:lstStyle>
          <a:p>
            <a:endParaRPr lang="en-US"/>
          </a:p>
        </p:txBody>
      </p:sp>
      <p:sp>
        <p:nvSpPr>
          <p:cNvPr id="6" name="Rectangle: Rounded Corners 5">
            <a:extLst>
              <a:ext uri="{FF2B5EF4-FFF2-40B4-BE49-F238E27FC236}">
                <a16:creationId xmlns:a16="http://schemas.microsoft.com/office/drawing/2014/main" id="{961A0379-B99F-3F6B-F573-5B3C57C1C3FB}"/>
              </a:ext>
            </a:extLst>
          </p:cNvPr>
          <p:cNvSpPr/>
          <p:nvPr userDrawn="1"/>
        </p:nvSpPr>
        <p:spPr>
          <a:xfrm>
            <a:off x="3108699" y="342899"/>
            <a:ext cx="8593138" cy="5943600"/>
          </a:xfrm>
          <a:prstGeom prst="roundRect">
            <a:avLst>
              <a:gd name="adj" fmla="val 1251"/>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err="1">
              <a:solidFill>
                <a:prstClr val="white"/>
              </a:solidFill>
              <a:latin typeface="Microsoft Sans Serif"/>
            </a:endParaRPr>
          </a:p>
        </p:txBody>
      </p:sp>
      <p:sp>
        <p:nvSpPr>
          <p:cNvPr id="7" name="Text Placeholder 3">
            <a:extLst>
              <a:ext uri="{FF2B5EF4-FFF2-40B4-BE49-F238E27FC236}">
                <a16:creationId xmlns:a16="http://schemas.microsoft.com/office/drawing/2014/main" id="{BF305129-2FFB-9939-0760-0CA34280B907}"/>
              </a:ext>
            </a:extLst>
          </p:cNvPr>
          <p:cNvSpPr>
            <a:spLocks noGrp="1"/>
          </p:cNvSpPr>
          <p:nvPr>
            <p:ph type="body" sz="quarter" idx="11"/>
          </p:nvPr>
        </p:nvSpPr>
        <p:spPr bwMode="gray">
          <a:xfrm>
            <a:off x="480097" y="795528"/>
            <a:ext cx="2606675" cy="1538883"/>
          </a:xfrm>
          <a:prstGeom prst="rect">
            <a:avLst/>
          </a:prstGeom>
        </p:spPr>
        <p:txBody>
          <a:bodyPr anchor="t" anchorCtr="0">
            <a:spAutoFit/>
          </a:bodyPr>
          <a:lstStyle>
            <a:lvl1pPr marL="0" indent="0">
              <a:lnSpc>
                <a:spcPct val="90000"/>
              </a:lnSpc>
              <a:spcBef>
                <a:spcPts val="0"/>
              </a:spcBef>
              <a:spcAft>
                <a:spcPts val="0"/>
              </a:spcAft>
              <a:buClr>
                <a:schemeClr val="bg1"/>
              </a:buClr>
              <a:buNone/>
              <a:defRPr sz="2800">
                <a:solidFill>
                  <a:schemeClr val="bg1"/>
                </a:solidFill>
              </a:defRPr>
            </a:lvl1pPr>
            <a:lvl2pPr marL="0" indent="0">
              <a:lnSpc>
                <a:spcPct val="90000"/>
              </a:lnSpc>
              <a:spcBef>
                <a:spcPts val="1200"/>
              </a:spcBef>
              <a:spcAft>
                <a:spcPts val="0"/>
              </a:spcAft>
              <a:buClr>
                <a:schemeClr val="bg1"/>
              </a:buClr>
              <a:buNone/>
              <a:tabLst>
                <a:tab pos="2003425" algn="l"/>
              </a:tabLst>
              <a:defRPr>
                <a:solidFill>
                  <a:schemeClr val="accent6"/>
                </a:solidFill>
              </a:defRPr>
            </a:lvl2pPr>
            <a:lvl3pPr marL="355600" indent="0">
              <a:lnSpc>
                <a:spcPct val="90000"/>
              </a:lnSpc>
              <a:spcBef>
                <a:spcPts val="0"/>
              </a:spcBef>
              <a:spcAft>
                <a:spcPts val="0"/>
              </a:spcAft>
              <a:buClr>
                <a:schemeClr val="bg1"/>
              </a:buClr>
              <a:buNone/>
              <a:defRPr>
                <a:solidFill>
                  <a:schemeClr val="bg1"/>
                </a:solidFill>
              </a:defRPr>
            </a:lvl3pPr>
            <a:lvl4pPr marL="470916" indent="0">
              <a:lnSpc>
                <a:spcPct val="90000"/>
              </a:lnSpc>
              <a:spcBef>
                <a:spcPts val="0"/>
              </a:spcBef>
              <a:spcAft>
                <a:spcPts val="0"/>
              </a:spcAft>
              <a:buClr>
                <a:schemeClr val="bg1"/>
              </a:buClr>
              <a:buNone/>
              <a:defRPr>
                <a:solidFill>
                  <a:schemeClr val="bg1"/>
                </a:solidFill>
              </a:defRPr>
            </a:lvl4pPr>
            <a:lvl5pPr marL="0" indent="0">
              <a:lnSpc>
                <a:spcPct val="90000"/>
              </a:lnSpc>
              <a:spcBef>
                <a:spcPts val="0"/>
              </a:spcBef>
              <a:spcAft>
                <a:spcPts val="0"/>
              </a:spcAft>
              <a:buFont typeface="Arial" panose="020B0604020202020204" pitchFamily="34" charset="0"/>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0544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84774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11233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dirty="0">
                <a:ln>
                  <a:noFill/>
                </a:ln>
                <a:solidFill>
                  <a:schemeClr val="bg1"/>
                </a:solidFill>
                <a:effectLst/>
                <a:uLnTx/>
                <a:uFillTx/>
                <a:latin typeface="+mn-lt"/>
                <a:ea typeface="+mn-ea"/>
                <a:cs typeface="+mn-cs"/>
              </a:rPr>
              <a:t>Forward-looking statements are based upon current expectations and involve risks and uncertainties.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Qualcomm Edgewise are trademarks or registered trademark of Qualcomm Incorporated. Other products and brand names may be trademarks 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itle Midnight for Image">
    <p:bg>
      <p:bgPr>
        <a:solidFill>
          <a:schemeClr val="tx2"/>
        </a:solidFill>
        <a:effectLst/>
      </p:bgPr>
    </p:bg>
    <p:spTree>
      <p:nvGrpSpPr>
        <p:cNvPr id="1" name=""/>
        <p:cNvGrpSpPr/>
        <p:nvPr/>
      </p:nvGrpSpPr>
      <p:grpSpPr>
        <a:xfrm>
          <a:off x="0" y="0"/>
          <a:ext cx="0" cy="0"/>
          <a:chOff x="0" y="0"/>
          <a:chExt cx="0" cy="0"/>
        </a:xfrm>
      </p:grpSpPr>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984869"/>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664040"/>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hasCustomPrompt="1"/>
          </p:nvPr>
        </p:nvSpPr>
        <p:spPr bwMode="gray">
          <a:xfrm>
            <a:off x="431638" y="1654783"/>
            <a:ext cx="8416582" cy="2891817"/>
          </a:xfrm>
        </p:spPr>
        <p:txBody>
          <a:bodyPr wrap="square">
            <a:spAutoFit/>
          </a:bodyPr>
          <a:lstStyle>
            <a:lvl1pPr>
              <a:lnSpc>
                <a:spcPct val="87000"/>
              </a:lnSpc>
              <a:defRPr sz="5400">
                <a:solidFill>
                  <a:schemeClr val="bg1"/>
                </a:solidFill>
              </a:defRPr>
            </a:lvl1pPr>
          </a:lstStyle>
          <a:p>
            <a:r>
              <a:rPr lang="en-US"/>
              <a:t>Click to</a:t>
            </a:r>
            <a:br>
              <a:rPr lang="en-US"/>
            </a:br>
            <a:r>
              <a:rPr lang="en-US"/>
              <a:t>edit</a:t>
            </a:r>
            <a:br>
              <a:rPr lang="en-US"/>
            </a:br>
            <a:r>
              <a:rPr lang="en-US"/>
              <a:t>Master title</a:t>
            </a:r>
            <a:br>
              <a:rPr lang="en-US"/>
            </a:br>
            <a:r>
              <a:rPr lang="en-US"/>
              <a:t>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73761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254.xml"/><Relationship Id="rId21" Type="http://schemas.openxmlformats.org/officeDocument/2006/relationships/slideLayout" Target="../slideLayouts/slideLayout158.xml"/><Relationship Id="rId63" Type="http://schemas.openxmlformats.org/officeDocument/2006/relationships/slideLayout" Target="../slideLayouts/slideLayout200.xml"/><Relationship Id="rId159" Type="http://schemas.openxmlformats.org/officeDocument/2006/relationships/slideLayout" Target="../slideLayouts/slideLayout296.xml"/><Relationship Id="rId170" Type="http://schemas.openxmlformats.org/officeDocument/2006/relationships/slideLayout" Target="../slideLayouts/slideLayout307.xml"/><Relationship Id="rId226" Type="http://schemas.openxmlformats.org/officeDocument/2006/relationships/slideLayout" Target="../slideLayouts/slideLayout363.xml"/><Relationship Id="rId107" Type="http://schemas.openxmlformats.org/officeDocument/2006/relationships/slideLayout" Target="../slideLayouts/slideLayout244.xml"/><Relationship Id="rId268" Type="http://schemas.openxmlformats.org/officeDocument/2006/relationships/theme" Target="../theme/theme2.xml"/><Relationship Id="rId11" Type="http://schemas.openxmlformats.org/officeDocument/2006/relationships/slideLayout" Target="../slideLayouts/slideLayout148.xml"/><Relationship Id="rId32" Type="http://schemas.openxmlformats.org/officeDocument/2006/relationships/slideLayout" Target="../slideLayouts/slideLayout169.xml"/><Relationship Id="rId53" Type="http://schemas.openxmlformats.org/officeDocument/2006/relationships/slideLayout" Target="../slideLayouts/slideLayout190.xml"/><Relationship Id="rId74" Type="http://schemas.openxmlformats.org/officeDocument/2006/relationships/slideLayout" Target="../slideLayouts/slideLayout211.xml"/><Relationship Id="rId128" Type="http://schemas.openxmlformats.org/officeDocument/2006/relationships/slideLayout" Target="../slideLayouts/slideLayout265.xml"/><Relationship Id="rId149" Type="http://schemas.openxmlformats.org/officeDocument/2006/relationships/slideLayout" Target="../slideLayouts/slideLayout286.xml"/><Relationship Id="rId5" Type="http://schemas.openxmlformats.org/officeDocument/2006/relationships/slideLayout" Target="../slideLayouts/slideLayout142.xml"/><Relationship Id="rId95" Type="http://schemas.openxmlformats.org/officeDocument/2006/relationships/slideLayout" Target="../slideLayouts/slideLayout232.xml"/><Relationship Id="rId160" Type="http://schemas.openxmlformats.org/officeDocument/2006/relationships/slideLayout" Target="../slideLayouts/slideLayout297.xml"/><Relationship Id="rId181" Type="http://schemas.openxmlformats.org/officeDocument/2006/relationships/slideLayout" Target="../slideLayouts/slideLayout318.xml"/><Relationship Id="rId216" Type="http://schemas.openxmlformats.org/officeDocument/2006/relationships/slideLayout" Target="../slideLayouts/slideLayout353.xml"/><Relationship Id="rId237" Type="http://schemas.openxmlformats.org/officeDocument/2006/relationships/slideLayout" Target="../slideLayouts/slideLayout374.xml"/><Relationship Id="rId258" Type="http://schemas.openxmlformats.org/officeDocument/2006/relationships/slideLayout" Target="../slideLayouts/slideLayout395.xml"/><Relationship Id="rId22" Type="http://schemas.openxmlformats.org/officeDocument/2006/relationships/slideLayout" Target="../slideLayouts/slideLayout159.xml"/><Relationship Id="rId43" Type="http://schemas.openxmlformats.org/officeDocument/2006/relationships/slideLayout" Target="../slideLayouts/slideLayout180.xml"/><Relationship Id="rId64" Type="http://schemas.openxmlformats.org/officeDocument/2006/relationships/slideLayout" Target="../slideLayouts/slideLayout201.xml"/><Relationship Id="rId118" Type="http://schemas.openxmlformats.org/officeDocument/2006/relationships/slideLayout" Target="../slideLayouts/slideLayout255.xml"/><Relationship Id="rId139" Type="http://schemas.openxmlformats.org/officeDocument/2006/relationships/slideLayout" Target="../slideLayouts/slideLayout276.xml"/><Relationship Id="rId85" Type="http://schemas.openxmlformats.org/officeDocument/2006/relationships/slideLayout" Target="../slideLayouts/slideLayout222.xml"/><Relationship Id="rId150" Type="http://schemas.openxmlformats.org/officeDocument/2006/relationships/slideLayout" Target="../slideLayouts/slideLayout287.xml"/><Relationship Id="rId171" Type="http://schemas.openxmlformats.org/officeDocument/2006/relationships/slideLayout" Target="../slideLayouts/slideLayout308.xml"/><Relationship Id="rId192" Type="http://schemas.openxmlformats.org/officeDocument/2006/relationships/slideLayout" Target="../slideLayouts/slideLayout329.xml"/><Relationship Id="rId206" Type="http://schemas.openxmlformats.org/officeDocument/2006/relationships/slideLayout" Target="../slideLayouts/slideLayout343.xml"/><Relationship Id="rId227" Type="http://schemas.openxmlformats.org/officeDocument/2006/relationships/slideLayout" Target="../slideLayouts/slideLayout364.xml"/><Relationship Id="rId248" Type="http://schemas.openxmlformats.org/officeDocument/2006/relationships/slideLayout" Target="../slideLayouts/slideLayout385.xml"/><Relationship Id="rId12" Type="http://schemas.openxmlformats.org/officeDocument/2006/relationships/slideLayout" Target="../slideLayouts/slideLayout149.xml"/><Relationship Id="rId33" Type="http://schemas.openxmlformats.org/officeDocument/2006/relationships/slideLayout" Target="../slideLayouts/slideLayout170.xml"/><Relationship Id="rId108" Type="http://schemas.openxmlformats.org/officeDocument/2006/relationships/slideLayout" Target="../slideLayouts/slideLayout245.xml"/><Relationship Id="rId129" Type="http://schemas.openxmlformats.org/officeDocument/2006/relationships/slideLayout" Target="../slideLayouts/slideLayout266.xml"/><Relationship Id="rId54" Type="http://schemas.openxmlformats.org/officeDocument/2006/relationships/slideLayout" Target="../slideLayouts/slideLayout191.xml"/><Relationship Id="rId75" Type="http://schemas.openxmlformats.org/officeDocument/2006/relationships/slideLayout" Target="../slideLayouts/slideLayout212.xml"/><Relationship Id="rId96" Type="http://schemas.openxmlformats.org/officeDocument/2006/relationships/slideLayout" Target="../slideLayouts/slideLayout233.xml"/><Relationship Id="rId140" Type="http://schemas.openxmlformats.org/officeDocument/2006/relationships/slideLayout" Target="../slideLayouts/slideLayout277.xml"/><Relationship Id="rId161" Type="http://schemas.openxmlformats.org/officeDocument/2006/relationships/slideLayout" Target="../slideLayouts/slideLayout298.xml"/><Relationship Id="rId182" Type="http://schemas.openxmlformats.org/officeDocument/2006/relationships/slideLayout" Target="../slideLayouts/slideLayout319.xml"/><Relationship Id="rId217" Type="http://schemas.openxmlformats.org/officeDocument/2006/relationships/slideLayout" Target="../slideLayouts/slideLayout354.xml"/><Relationship Id="rId6" Type="http://schemas.openxmlformats.org/officeDocument/2006/relationships/slideLayout" Target="../slideLayouts/slideLayout143.xml"/><Relationship Id="rId238" Type="http://schemas.openxmlformats.org/officeDocument/2006/relationships/slideLayout" Target="../slideLayouts/slideLayout375.xml"/><Relationship Id="rId259" Type="http://schemas.openxmlformats.org/officeDocument/2006/relationships/slideLayout" Target="../slideLayouts/slideLayout396.xml"/><Relationship Id="rId23" Type="http://schemas.openxmlformats.org/officeDocument/2006/relationships/slideLayout" Target="../slideLayouts/slideLayout160.xml"/><Relationship Id="rId119" Type="http://schemas.openxmlformats.org/officeDocument/2006/relationships/slideLayout" Target="../slideLayouts/slideLayout256.xml"/><Relationship Id="rId44" Type="http://schemas.openxmlformats.org/officeDocument/2006/relationships/slideLayout" Target="../slideLayouts/slideLayout181.xml"/><Relationship Id="rId65" Type="http://schemas.openxmlformats.org/officeDocument/2006/relationships/slideLayout" Target="../slideLayouts/slideLayout202.xml"/><Relationship Id="rId86" Type="http://schemas.openxmlformats.org/officeDocument/2006/relationships/slideLayout" Target="../slideLayouts/slideLayout223.xml"/><Relationship Id="rId130" Type="http://schemas.openxmlformats.org/officeDocument/2006/relationships/slideLayout" Target="../slideLayouts/slideLayout267.xml"/><Relationship Id="rId151" Type="http://schemas.openxmlformats.org/officeDocument/2006/relationships/slideLayout" Target="../slideLayouts/slideLayout288.xml"/><Relationship Id="rId172" Type="http://schemas.openxmlformats.org/officeDocument/2006/relationships/slideLayout" Target="../slideLayouts/slideLayout309.xml"/><Relationship Id="rId193" Type="http://schemas.openxmlformats.org/officeDocument/2006/relationships/slideLayout" Target="../slideLayouts/slideLayout330.xml"/><Relationship Id="rId207" Type="http://schemas.openxmlformats.org/officeDocument/2006/relationships/slideLayout" Target="../slideLayouts/slideLayout344.xml"/><Relationship Id="rId228" Type="http://schemas.openxmlformats.org/officeDocument/2006/relationships/slideLayout" Target="../slideLayouts/slideLayout365.xml"/><Relationship Id="rId249" Type="http://schemas.openxmlformats.org/officeDocument/2006/relationships/slideLayout" Target="../slideLayouts/slideLayout386.xml"/><Relationship Id="rId13" Type="http://schemas.openxmlformats.org/officeDocument/2006/relationships/slideLayout" Target="../slideLayouts/slideLayout150.xml"/><Relationship Id="rId109" Type="http://schemas.openxmlformats.org/officeDocument/2006/relationships/slideLayout" Target="../slideLayouts/slideLayout246.xml"/><Relationship Id="rId260" Type="http://schemas.openxmlformats.org/officeDocument/2006/relationships/slideLayout" Target="../slideLayouts/slideLayout397.xml"/><Relationship Id="rId34" Type="http://schemas.openxmlformats.org/officeDocument/2006/relationships/slideLayout" Target="../slideLayouts/slideLayout171.xml"/><Relationship Id="rId55" Type="http://schemas.openxmlformats.org/officeDocument/2006/relationships/slideLayout" Target="../slideLayouts/slideLayout192.xml"/><Relationship Id="rId76" Type="http://schemas.openxmlformats.org/officeDocument/2006/relationships/slideLayout" Target="../slideLayouts/slideLayout213.xml"/><Relationship Id="rId97" Type="http://schemas.openxmlformats.org/officeDocument/2006/relationships/slideLayout" Target="../slideLayouts/slideLayout234.xml"/><Relationship Id="rId120" Type="http://schemas.openxmlformats.org/officeDocument/2006/relationships/slideLayout" Target="../slideLayouts/slideLayout257.xml"/><Relationship Id="rId141" Type="http://schemas.openxmlformats.org/officeDocument/2006/relationships/slideLayout" Target="../slideLayouts/slideLayout278.xml"/><Relationship Id="rId7" Type="http://schemas.openxmlformats.org/officeDocument/2006/relationships/slideLayout" Target="../slideLayouts/slideLayout144.xml"/><Relationship Id="rId162" Type="http://schemas.openxmlformats.org/officeDocument/2006/relationships/slideLayout" Target="../slideLayouts/slideLayout299.xml"/><Relationship Id="rId183" Type="http://schemas.openxmlformats.org/officeDocument/2006/relationships/slideLayout" Target="../slideLayouts/slideLayout320.xml"/><Relationship Id="rId218" Type="http://schemas.openxmlformats.org/officeDocument/2006/relationships/slideLayout" Target="../slideLayouts/slideLayout355.xml"/><Relationship Id="rId239" Type="http://schemas.openxmlformats.org/officeDocument/2006/relationships/slideLayout" Target="../slideLayouts/slideLayout376.xml"/><Relationship Id="rId250" Type="http://schemas.openxmlformats.org/officeDocument/2006/relationships/slideLayout" Target="../slideLayouts/slideLayout387.xml"/><Relationship Id="rId24" Type="http://schemas.openxmlformats.org/officeDocument/2006/relationships/slideLayout" Target="../slideLayouts/slideLayout161.xml"/><Relationship Id="rId45" Type="http://schemas.openxmlformats.org/officeDocument/2006/relationships/slideLayout" Target="../slideLayouts/slideLayout182.xml"/><Relationship Id="rId66" Type="http://schemas.openxmlformats.org/officeDocument/2006/relationships/slideLayout" Target="../slideLayouts/slideLayout203.xml"/><Relationship Id="rId87" Type="http://schemas.openxmlformats.org/officeDocument/2006/relationships/slideLayout" Target="../slideLayouts/slideLayout224.xml"/><Relationship Id="rId110" Type="http://schemas.openxmlformats.org/officeDocument/2006/relationships/slideLayout" Target="../slideLayouts/slideLayout247.xml"/><Relationship Id="rId131" Type="http://schemas.openxmlformats.org/officeDocument/2006/relationships/slideLayout" Target="../slideLayouts/slideLayout268.xml"/><Relationship Id="rId152" Type="http://schemas.openxmlformats.org/officeDocument/2006/relationships/slideLayout" Target="../slideLayouts/slideLayout289.xml"/><Relationship Id="rId173" Type="http://schemas.openxmlformats.org/officeDocument/2006/relationships/slideLayout" Target="../slideLayouts/slideLayout310.xml"/><Relationship Id="rId194" Type="http://schemas.openxmlformats.org/officeDocument/2006/relationships/slideLayout" Target="../slideLayouts/slideLayout331.xml"/><Relationship Id="rId208" Type="http://schemas.openxmlformats.org/officeDocument/2006/relationships/slideLayout" Target="../slideLayouts/slideLayout345.xml"/><Relationship Id="rId229" Type="http://schemas.openxmlformats.org/officeDocument/2006/relationships/slideLayout" Target="../slideLayouts/slideLayout366.xml"/><Relationship Id="rId240" Type="http://schemas.openxmlformats.org/officeDocument/2006/relationships/slideLayout" Target="../slideLayouts/slideLayout377.xml"/><Relationship Id="rId261" Type="http://schemas.openxmlformats.org/officeDocument/2006/relationships/slideLayout" Target="../slideLayouts/slideLayout398.xml"/><Relationship Id="rId14" Type="http://schemas.openxmlformats.org/officeDocument/2006/relationships/slideLayout" Target="../slideLayouts/slideLayout151.xml"/><Relationship Id="rId35" Type="http://schemas.openxmlformats.org/officeDocument/2006/relationships/slideLayout" Target="../slideLayouts/slideLayout172.xml"/><Relationship Id="rId56" Type="http://schemas.openxmlformats.org/officeDocument/2006/relationships/slideLayout" Target="../slideLayouts/slideLayout193.xml"/><Relationship Id="rId77" Type="http://schemas.openxmlformats.org/officeDocument/2006/relationships/slideLayout" Target="../slideLayouts/slideLayout214.xml"/><Relationship Id="rId100" Type="http://schemas.openxmlformats.org/officeDocument/2006/relationships/slideLayout" Target="../slideLayouts/slideLayout237.xml"/><Relationship Id="rId8" Type="http://schemas.openxmlformats.org/officeDocument/2006/relationships/slideLayout" Target="../slideLayouts/slideLayout145.xml"/><Relationship Id="rId98" Type="http://schemas.openxmlformats.org/officeDocument/2006/relationships/slideLayout" Target="../slideLayouts/slideLayout235.xml"/><Relationship Id="rId121" Type="http://schemas.openxmlformats.org/officeDocument/2006/relationships/slideLayout" Target="../slideLayouts/slideLayout258.xml"/><Relationship Id="rId142" Type="http://schemas.openxmlformats.org/officeDocument/2006/relationships/slideLayout" Target="../slideLayouts/slideLayout279.xml"/><Relationship Id="rId163" Type="http://schemas.openxmlformats.org/officeDocument/2006/relationships/slideLayout" Target="../slideLayouts/slideLayout300.xml"/><Relationship Id="rId184" Type="http://schemas.openxmlformats.org/officeDocument/2006/relationships/slideLayout" Target="../slideLayouts/slideLayout321.xml"/><Relationship Id="rId219" Type="http://schemas.openxmlformats.org/officeDocument/2006/relationships/slideLayout" Target="../slideLayouts/slideLayout356.xml"/><Relationship Id="rId230" Type="http://schemas.openxmlformats.org/officeDocument/2006/relationships/slideLayout" Target="../slideLayouts/slideLayout367.xml"/><Relationship Id="rId251" Type="http://schemas.openxmlformats.org/officeDocument/2006/relationships/slideLayout" Target="../slideLayouts/slideLayout388.xml"/><Relationship Id="rId25" Type="http://schemas.openxmlformats.org/officeDocument/2006/relationships/slideLayout" Target="../slideLayouts/slideLayout162.xml"/><Relationship Id="rId46" Type="http://schemas.openxmlformats.org/officeDocument/2006/relationships/slideLayout" Target="../slideLayouts/slideLayout183.xml"/><Relationship Id="rId67" Type="http://schemas.openxmlformats.org/officeDocument/2006/relationships/slideLayout" Target="../slideLayouts/slideLayout204.xml"/><Relationship Id="rId88" Type="http://schemas.openxmlformats.org/officeDocument/2006/relationships/slideLayout" Target="../slideLayouts/slideLayout225.xml"/><Relationship Id="rId111" Type="http://schemas.openxmlformats.org/officeDocument/2006/relationships/slideLayout" Target="../slideLayouts/slideLayout248.xml"/><Relationship Id="rId132" Type="http://schemas.openxmlformats.org/officeDocument/2006/relationships/slideLayout" Target="../slideLayouts/slideLayout269.xml"/><Relationship Id="rId153" Type="http://schemas.openxmlformats.org/officeDocument/2006/relationships/slideLayout" Target="../slideLayouts/slideLayout290.xml"/><Relationship Id="rId174" Type="http://schemas.openxmlformats.org/officeDocument/2006/relationships/slideLayout" Target="../slideLayouts/slideLayout311.xml"/><Relationship Id="rId195" Type="http://schemas.openxmlformats.org/officeDocument/2006/relationships/slideLayout" Target="../slideLayouts/slideLayout332.xml"/><Relationship Id="rId209" Type="http://schemas.openxmlformats.org/officeDocument/2006/relationships/slideLayout" Target="../slideLayouts/slideLayout346.xml"/><Relationship Id="rId220" Type="http://schemas.openxmlformats.org/officeDocument/2006/relationships/slideLayout" Target="../slideLayouts/slideLayout357.xml"/><Relationship Id="rId241" Type="http://schemas.openxmlformats.org/officeDocument/2006/relationships/slideLayout" Target="../slideLayouts/slideLayout378.xml"/><Relationship Id="rId15" Type="http://schemas.openxmlformats.org/officeDocument/2006/relationships/slideLayout" Target="../slideLayouts/slideLayout152.xml"/><Relationship Id="rId36" Type="http://schemas.openxmlformats.org/officeDocument/2006/relationships/slideLayout" Target="../slideLayouts/slideLayout173.xml"/><Relationship Id="rId57" Type="http://schemas.openxmlformats.org/officeDocument/2006/relationships/slideLayout" Target="../slideLayouts/slideLayout194.xml"/><Relationship Id="rId262" Type="http://schemas.openxmlformats.org/officeDocument/2006/relationships/slideLayout" Target="../slideLayouts/slideLayout399.xml"/><Relationship Id="rId78" Type="http://schemas.openxmlformats.org/officeDocument/2006/relationships/slideLayout" Target="../slideLayouts/slideLayout215.xml"/><Relationship Id="rId99" Type="http://schemas.openxmlformats.org/officeDocument/2006/relationships/slideLayout" Target="../slideLayouts/slideLayout236.xml"/><Relationship Id="rId101" Type="http://schemas.openxmlformats.org/officeDocument/2006/relationships/slideLayout" Target="../slideLayouts/slideLayout238.xml"/><Relationship Id="rId122" Type="http://schemas.openxmlformats.org/officeDocument/2006/relationships/slideLayout" Target="../slideLayouts/slideLayout259.xml"/><Relationship Id="rId143" Type="http://schemas.openxmlformats.org/officeDocument/2006/relationships/slideLayout" Target="../slideLayouts/slideLayout280.xml"/><Relationship Id="rId164" Type="http://schemas.openxmlformats.org/officeDocument/2006/relationships/slideLayout" Target="../slideLayouts/slideLayout301.xml"/><Relationship Id="rId185" Type="http://schemas.openxmlformats.org/officeDocument/2006/relationships/slideLayout" Target="../slideLayouts/slideLayout322.xml"/><Relationship Id="rId9" Type="http://schemas.openxmlformats.org/officeDocument/2006/relationships/slideLayout" Target="../slideLayouts/slideLayout146.xml"/><Relationship Id="rId210" Type="http://schemas.openxmlformats.org/officeDocument/2006/relationships/slideLayout" Target="../slideLayouts/slideLayout347.xml"/><Relationship Id="rId26" Type="http://schemas.openxmlformats.org/officeDocument/2006/relationships/slideLayout" Target="../slideLayouts/slideLayout163.xml"/><Relationship Id="rId231" Type="http://schemas.openxmlformats.org/officeDocument/2006/relationships/slideLayout" Target="../slideLayouts/slideLayout368.xml"/><Relationship Id="rId252" Type="http://schemas.openxmlformats.org/officeDocument/2006/relationships/slideLayout" Target="../slideLayouts/slideLayout389.xml"/><Relationship Id="rId47" Type="http://schemas.openxmlformats.org/officeDocument/2006/relationships/slideLayout" Target="../slideLayouts/slideLayout184.xml"/><Relationship Id="rId68" Type="http://schemas.openxmlformats.org/officeDocument/2006/relationships/slideLayout" Target="../slideLayouts/slideLayout205.xml"/><Relationship Id="rId89" Type="http://schemas.openxmlformats.org/officeDocument/2006/relationships/slideLayout" Target="../slideLayouts/slideLayout226.xml"/><Relationship Id="rId112" Type="http://schemas.openxmlformats.org/officeDocument/2006/relationships/slideLayout" Target="../slideLayouts/slideLayout249.xml"/><Relationship Id="rId133" Type="http://schemas.openxmlformats.org/officeDocument/2006/relationships/slideLayout" Target="../slideLayouts/slideLayout270.xml"/><Relationship Id="rId154" Type="http://schemas.openxmlformats.org/officeDocument/2006/relationships/slideLayout" Target="../slideLayouts/slideLayout291.xml"/><Relationship Id="rId175" Type="http://schemas.openxmlformats.org/officeDocument/2006/relationships/slideLayout" Target="../slideLayouts/slideLayout312.xml"/><Relationship Id="rId196" Type="http://schemas.openxmlformats.org/officeDocument/2006/relationships/slideLayout" Target="../slideLayouts/slideLayout333.xml"/><Relationship Id="rId200" Type="http://schemas.openxmlformats.org/officeDocument/2006/relationships/slideLayout" Target="../slideLayouts/slideLayout337.xml"/><Relationship Id="rId16" Type="http://schemas.openxmlformats.org/officeDocument/2006/relationships/slideLayout" Target="../slideLayouts/slideLayout153.xml"/><Relationship Id="rId221" Type="http://schemas.openxmlformats.org/officeDocument/2006/relationships/slideLayout" Target="../slideLayouts/slideLayout358.xml"/><Relationship Id="rId242" Type="http://schemas.openxmlformats.org/officeDocument/2006/relationships/slideLayout" Target="../slideLayouts/slideLayout379.xml"/><Relationship Id="rId263" Type="http://schemas.openxmlformats.org/officeDocument/2006/relationships/slideLayout" Target="../slideLayouts/slideLayout400.xml"/><Relationship Id="rId37" Type="http://schemas.openxmlformats.org/officeDocument/2006/relationships/slideLayout" Target="../slideLayouts/slideLayout174.xml"/><Relationship Id="rId58" Type="http://schemas.openxmlformats.org/officeDocument/2006/relationships/slideLayout" Target="../slideLayouts/slideLayout195.xml"/><Relationship Id="rId79" Type="http://schemas.openxmlformats.org/officeDocument/2006/relationships/slideLayout" Target="../slideLayouts/slideLayout216.xml"/><Relationship Id="rId102" Type="http://schemas.openxmlformats.org/officeDocument/2006/relationships/slideLayout" Target="../slideLayouts/slideLayout239.xml"/><Relationship Id="rId123" Type="http://schemas.openxmlformats.org/officeDocument/2006/relationships/slideLayout" Target="../slideLayouts/slideLayout260.xml"/><Relationship Id="rId144" Type="http://schemas.openxmlformats.org/officeDocument/2006/relationships/slideLayout" Target="../slideLayouts/slideLayout281.xml"/><Relationship Id="rId90" Type="http://schemas.openxmlformats.org/officeDocument/2006/relationships/slideLayout" Target="../slideLayouts/slideLayout227.xml"/><Relationship Id="rId165" Type="http://schemas.openxmlformats.org/officeDocument/2006/relationships/slideLayout" Target="../slideLayouts/slideLayout302.xml"/><Relationship Id="rId186" Type="http://schemas.openxmlformats.org/officeDocument/2006/relationships/slideLayout" Target="../slideLayouts/slideLayout323.xml"/><Relationship Id="rId211" Type="http://schemas.openxmlformats.org/officeDocument/2006/relationships/slideLayout" Target="../slideLayouts/slideLayout348.xml"/><Relationship Id="rId232" Type="http://schemas.openxmlformats.org/officeDocument/2006/relationships/slideLayout" Target="../slideLayouts/slideLayout369.xml"/><Relationship Id="rId253" Type="http://schemas.openxmlformats.org/officeDocument/2006/relationships/slideLayout" Target="../slideLayouts/slideLayout390.xml"/><Relationship Id="rId27" Type="http://schemas.openxmlformats.org/officeDocument/2006/relationships/slideLayout" Target="../slideLayouts/slideLayout164.xml"/><Relationship Id="rId48" Type="http://schemas.openxmlformats.org/officeDocument/2006/relationships/slideLayout" Target="../slideLayouts/slideLayout185.xml"/><Relationship Id="rId69" Type="http://schemas.openxmlformats.org/officeDocument/2006/relationships/slideLayout" Target="../slideLayouts/slideLayout206.xml"/><Relationship Id="rId113" Type="http://schemas.openxmlformats.org/officeDocument/2006/relationships/slideLayout" Target="../slideLayouts/slideLayout250.xml"/><Relationship Id="rId134" Type="http://schemas.openxmlformats.org/officeDocument/2006/relationships/slideLayout" Target="../slideLayouts/slideLayout271.xml"/><Relationship Id="rId80" Type="http://schemas.openxmlformats.org/officeDocument/2006/relationships/slideLayout" Target="../slideLayouts/slideLayout217.xml"/><Relationship Id="rId155" Type="http://schemas.openxmlformats.org/officeDocument/2006/relationships/slideLayout" Target="../slideLayouts/slideLayout292.xml"/><Relationship Id="rId176" Type="http://schemas.openxmlformats.org/officeDocument/2006/relationships/slideLayout" Target="../slideLayouts/slideLayout313.xml"/><Relationship Id="rId197" Type="http://schemas.openxmlformats.org/officeDocument/2006/relationships/slideLayout" Target="../slideLayouts/slideLayout334.xml"/><Relationship Id="rId201" Type="http://schemas.openxmlformats.org/officeDocument/2006/relationships/slideLayout" Target="../slideLayouts/slideLayout338.xml"/><Relationship Id="rId222" Type="http://schemas.openxmlformats.org/officeDocument/2006/relationships/slideLayout" Target="../slideLayouts/slideLayout359.xml"/><Relationship Id="rId243" Type="http://schemas.openxmlformats.org/officeDocument/2006/relationships/slideLayout" Target="../slideLayouts/slideLayout380.xml"/><Relationship Id="rId264" Type="http://schemas.openxmlformats.org/officeDocument/2006/relationships/slideLayout" Target="../slideLayouts/slideLayout401.xml"/><Relationship Id="rId17" Type="http://schemas.openxmlformats.org/officeDocument/2006/relationships/slideLayout" Target="../slideLayouts/slideLayout154.xml"/><Relationship Id="rId38" Type="http://schemas.openxmlformats.org/officeDocument/2006/relationships/slideLayout" Target="../slideLayouts/slideLayout175.xml"/><Relationship Id="rId59" Type="http://schemas.openxmlformats.org/officeDocument/2006/relationships/slideLayout" Target="../slideLayouts/slideLayout196.xml"/><Relationship Id="rId103" Type="http://schemas.openxmlformats.org/officeDocument/2006/relationships/slideLayout" Target="../slideLayouts/slideLayout240.xml"/><Relationship Id="rId124" Type="http://schemas.openxmlformats.org/officeDocument/2006/relationships/slideLayout" Target="../slideLayouts/slideLayout261.xml"/><Relationship Id="rId70" Type="http://schemas.openxmlformats.org/officeDocument/2006/relationships/slideLayout" Target="../slideLayouts/slideLayout207.xml"/><Relationship Id="rId91" Type="http://schemas.openxmlformats.org/officeDocument/2006/relationships/slideLayout" Target="../slideLayouts/slideLayout228.xml"/><Relationship Id="rId145" Type="http://schemas.openxmlformats.org/officeDocument/2006/relationships/slideLayout" Target="../slideLayouts/slideLayout282.xml"/><Relationship Id="rId166" Type="http://schemas.openxmlformats.org/officeDocument/2006/relationships/slideLayout" Target="../slideLayouts/slideLayout303.xml"/><Relationship Id="rId187" Type="http://schemas.openxmlformats.org/officeDocument/2006/relationships/slideLayout" Target="../slideLayouts/slideLayout324.xml"/><Relationship Id="rId1" Type="http://schemas.openxmlformats.org/officeDocument/2006/relationships/slideLayout" Target="../slideLayouts/slideLayout138.xml"/><Relationship Id="rId212" Type="http://schemas.openxmlformats.org/officeDocument/2006/relationships/slideLayout" Target="../slideLayouts/slideLayout349.xml"/><Relationship Id="rId233" Type="http://schemas.openxmlformats.org/officeDocument/2006/relationships/slideLayout" Target="../slideLayouts/slideLayout370.xml"/><Relationship Id="rId254" Type="http://schemas.openxmlformats.org/officeDocument/2006/relationships/slideLayout" Target="../slideLayouts/slideLayout391.xml"/><Relationship Id="rId28" Type="http://schemas.openxmlformats.org/officeDocument/2006/relationships/slideLayout" Target="../slideLayouts/slideLayout165.xml"/><Relationship Id="rId49" Type="http://schemas.openxmlformats.org/officeDocument/2006/relationships/slideLayout" Target="../slideLayouts/slideLayout186.xml"/><Relationship Id="rId114" Type="http://schemas.openxmlformats.org/officeDocument/2006/relationships/slideLayout" Target="../slideLayouts/slideLayout251.xml"/><Relationship Id="rId60" Type="http://schemas.openxmlformats.org/officeDocument/2006/relationships/slideLayout" Target="../slideLayouts/slideLayout197.xml"/><Relationship Id="rId81" Type="http://schemas.openxmlformats.org/officeDocument/2006/relationships/slideLayout" Target="../slideLayouts/slideLayout218.xml"/><Relationship Id="rId135" Type="http://schemas.openxmlformats.org/officeDocument/2006/relationships/slideLayout" Target="../slideLayouts/slideLayout272.xml"/><Relationship Id="rId156" Type="http://schemas.openxmlformats.org/officeDocument/2006/relationships/slideLayout" Target="../slideLayouts/slideLayout293.xml"/><Relationship Id="rId177" Type="http://schemas.openxmlformats.org/officeDocument/2006/relationships/slideLayout" Target="../slideLayouts/slideLayout314.xml"/><Relationship Id="rId198" Type="http://schemas.openxmlformats.org/officeDocument/2006/relationships/slideLayout" Target="../slideLayouts/slideLayout335.xml"/><Relationship Id="rId202" Type="http://schemas.openxmlformats.org/officeDocument/2006/relationships/slideLayout" Target="../slideLayouts/slideLayout339.xml"/><Relationship Id="rId223" Type="http://schemas.openxmlformats.org/officeDocument/2006/relationships/slideLayout" Target="../slideLayouts/slideLayout360.xml"/><Relationship Id="rId244" Type="http://schemas.openxmlformats.org/officeDocument/2006/relationships/slideLayout" Target="../slideLayouts/slideLayout381.xml"/><Relationship Id="rId18" Type="http://schemas.openxmlformats.org/officeDocument/2006/relationships/slideLayout" Target="../slideLayouts/slideLayout155.xml"/><Relationship Id="rId39" Type="http://schemas.openxmlformats.org/officeDocument/2006/relationships/slideLayout" Target="../slideLayouts/slideLayout176.xml"/><Relationship Id="rId265" Type="http://schemas.openxmlformats.org/officeDocument/2006/relationships/slideLayout" Target="../slideLayouts/slideLayout402.xml"/><Relationship Id="rId50" Type="http://schemas.openxmlformats.org/officeDocument/2006/relationships/slideLayout" Target="../slideLayouts/slideLayout187.xml"/><Relationship Id="rId104" Type="http://schemas.openxmlformats.org/officeDocument/2006/relationships/slideLayout" Target="../slideLayouts/slideLayout241.xml"/><Relationship Id="rId125" Type="http://schemas.openxmlformats.org/officeDocument/2006/relationships/slideLayout" Target="../slideLayouts/slideLayout262.xml"/><Relationship Id="rId146" Type="http://schemas.openxmlformats.org/officeDocument/2006/relationships/slideLayout" Target="../slideLayouts/slideLayout283.xml"/><Relationship Id="rId167" Type="http://schemas.openxmlformats.org/officeDocument/2006/relationships/slideLayout" Target="../slideLayouts/slideLayout304.xml"/><Relationship Id="rId188" Type="http://schemas.openxmlformats.org/officeDocument/2006/relationships/slideLayout" Target="../slideLayouts/slideLayout325.xml"/><Relationship Id="rId71" Type="http://schemas.openxmlformats.org/officeDocument/2006/relationships/slideLayout" Target="../slideLayouts/slideLayout208.xml"/><Relationship Id="rId92" Type="http://schemas.openxmlformats.org/officeDocument/2006/relationships/slideLayout" Target="../slideLayouts/slideLayout229.xml"/><Relationship Id="rId213" Type="http://schemas.openxmlformats.org/officeDocument/2006/relationships/slideLayout" Target="../slideLayouts/slideLayout350.xml"/><Relationship Id="rId234" Type="http://schemas.openxmlformats.org/officeDocument/2006/relationships/slideLayout" Target="../slideLayouts/slideLayout371.xml"/><Relationship Id="rId2" Type="http://schemas.openxmlformats.org/officeDocument/2006/relationships/slideLayout" Target="../slideLayouts/slideLayout139.xml"/><Relationship Id="rId29" Type="http://schemas.openxmlformats.org/officeDocument/2006/relationships/slideLayout" Target="../slideLayouts/slideLayout166.xml"/><Relationship Id="rId255" Type="http://schemas.openxmlformats.org/officeDocument/2006/relationships/slideLayout" Target="../slideLayouts/slideLayout392.xml"/><Relationship Id="rId40" Type="http://schemas.openxmlformats.org/officeDocument/2006/relationships/slideLayout" Target="../slideLayouts/slideLayout177.xml"/><Relationship Id="rId115" Type="http://schemas.openxmlformats.org/officeDocument/2006/relationships/slideLayout" Target="../slideLayouts/slideLayout252.xml"/><Relationship Id="rId136" Type="http://schemas.openxmlformats.org/officeDocument/2006/relationships/slideLayout" Target="../slideLayouts/slideLayout273.xml"/><Relationship Id="rId157" Type="http://schemas.openxmlformats.org/officeDocument/2006/relationships/slideLayout" Target="../slideLayouts/slideLayout294.xml"/><Relationship Id="rId178" Type="http://schemas.openxmlformats.org/officeDocument/2006/relationships/slideLayout" Target="../slideLayouts/slideLayout315.xml"/><Relationship Id="rId61" Type="http://schemas.openxmlformats.org/officeDocument/2006/relationships/slideLayout" Target="../slideLayouts/slideLayout198.xml"/><Relationship Id="rId82" Type="http://schemas.openxmlformats.org/officeDocument/2006/relationships/slideLayout" Target="../slideLayouts/slideLayout219.xml"/><Relationship Id="rId199" Type="http://schemas.openxmlformats.org/officeDocument/2006/relationships/slideLayout" Target="../slideLayouts/slideLayout336.xml"/><Relationship Id="rId203" Type="http://schemas.openxmlformats.org/officeDocument/2006/relationships/slideLayout" Target="../slideLayouts/slideLayout340.xml"/><Relationship Id="rId19" Type="http://schemas.openxmlformats.org/officeDocument/2006/relationships/slideLayout" Target="../slideLayouts/slideLayout156.xml"/><Relationship Id="rId224" Type="http://schemas.openxmlformats.org/officeDocument/2006/relationships/slideLayout" Target="../slideLayouts/slideLayout361.xml"/><Relationship Id="rId245" Type="http://schemas.openxmlformats.org/officeDocument/2006/relationships/slideLayout" Target="../slideLayouts/slideLayout382.xml"/><Relationship Id="rId266" Type="http://schemas.openxmlformats.org/officeDocument/2006/relationships/slideLayout" Target="../slideLayouts/slideLayout403.xml"/><Relationship Id="rId30" Type="http://schemas.openxmlformats.org/officeDocument/2006/relationships/slideLayout" Target="../slideLayouts/slideLayout167.xml"/><Relationship Id="rId105" Type="http://schemas.openxmlformats.org/officeDocument/2006/relationships/slideLayout" Target="../slideLayouts/slideLayout242.xml"/><Relationship Id="rId126" Type="http://schemas.openxmlformats.org/officeDocument/2006/relationships/slideLayout" Target="../slideLayouts/slideLayout263.xml"/><Relationship Id="rId147" Type="http://schemas.openxmlformats.org/officeDocument/2006/relationships/slideLayout" Target="../slideLayouts/slideLayout284.xml"/><Relationship Id="rId168" Type="http://schemas.openxmlformats.org/officeDocument/2006/relationships/slideLayout" Target="../slideLayouts/slideLayout305.xml"/><Relationship Id="rId51" Type="http://schemas.openxmlformats.org/officeDocument/2006/relationships/slideLayout" Target="../slideLayouts/slideLayout188.xml"/><Relationship Id="rId72" Type="http://schemas.openxmlformats.org/officeDocument/2006/relationships/slideLayout" Target="../slideLayouts/slideLayout209.xml"/><Relationship Id="rId93" Type="http://schemas.openxmlformats.org/officeDocument/2006/relationships/slideLayout" Target="../slideLayouts/slideLayout230.xml"/><Relationship Id="rId189" Type="http://schemas.openxmlformats.org/officeDocument/2006/relationships/slideLayout" Target="../slideLayouts/slideLayout326.xml"/><Relationship Id="rId3" Type="http://schemas.openxmlformats.org/officeDocument/2006/relationships/slideLayout" Target="../slideLayouts/slideLayout140.xml"/><Relationship Id="rId214" Type="http://schemas.openxmlformats.org/officeDocument/2006/relationships/slideLayout" Target="../slideLayouts/slideLayout351.xml"/><Relationship Id="rId235" Type="http://schemas.openxmlformats.org/officeDocument/2006/relationships/slideLayout" Target="../slideLayouts/slideLayout372.xml"/><Relationship Id="rId256" Type="http://schemas.openxmlformats.org/officeDocument/2006/relationships/slideLayout" Target="../slideLayouts/slideLayout393.xml"/><Relationship Id="rId116" Type="http://schemas.openxmlformats.org/officeDocument/2006/relationships/slideLayout" Target="../slideLayouts/slideLayout253.xml"/><Relationship Id="rId137" Type="http://schemas.openxmlformats.org/officeDocument/2006/relationships/slideLayout" Target="../slideLayouts/slideLayout274.xml"/><Relationship Id="rId158" Type="http://schemas.openxmlformats.org/officeDocument/2006/relationships/slideLayout" Target="../slideLayouts/slideLayout295.xml"/><Relationship Id="rId20" Type="http://schemas.openxmlformats.org/officeDocument/2006/relationships/slideLayout" Target="../slideLayouts/slideLayout157.xml"/><Relationship Id="rId41" Type="http://schemas.openxmlformats.org/officeDocument/2006/relationships/slideLayout" Target="../slideLayouts/slideLayout178.xml"/><Relationship Id="rId62" Type="http://schemas.openxmlformats.org/officeDocument/2006/relationships/slideLayout" Target="../slideLayouts/slideLayout199.xml"/><Relationship Id="rId83" Type="http://schemas.openxmlformats.org/officeDocument/2006/relationships/slideLayout" Target="../slideLayouts/slideLayout220.xml"/><Relationship Id="rId179" Type="http://schemas.openxmlformats.org/officeDocument/2006/relationships/slideLayout" Target="../slideLayouts/slideLayout316.xml"/><Relationship Id="rId190" Type="http://schemas.openxmlformats.org/officeDocument/2006/relationships/slideLayout" Target="../slideLayouts/slideLayout327.xml"/><Relationship Id="rId204" Type="http://schemas.openxmlformats.org/officeDocument/2006/relationships/slideLayout" Target="../slideLayouts/slideLayout341.xml"/><Relationship Id="rId225" Type="http://schemas.openxmlformats.org/officeDocument/2006/relationships/slideLayout" Target="../slideLayouts/slideLayout362.xml"/><Relationship Id="rId246" Type="http://schemas.openxmlformats.org/officeDocument/2006/relationships/slideLayout" Target="../slideLayouts/slideLayout383.xml"/><Relationship Id="rId267" Type="http://schemas.openxmlformats.org/officeDocument/2006/relationships/slideLayout" Target="../slideLayouts/slideLayout404.xml"/><Relationship Id="rId106" Type="http://schemas.openxmlformats.org/officeDocument/2006/relationships/slideLayout" Target="../slideLayouts/slideLayout243.xml"/><Relationship Id="rId127" Type="http://schemas.openxmlformats.org/officeDocument/2006/relationships/slideLayout" Target="../slideLayouts/slideLayout264.xml"/><Relationship Id="rId10" Type="http://schemas.openxmlformats.org/officeDocument/2006/relationships/slideLayout" Target="../slideLayouts/slideLayout147.xml"/><Relationship Id="rId31" Type="http://schemas.openxmlformats.org/officeDocument/2006/relationships/slideLayout" Target="../slideLayouts/slideLayout168.xml"/><Relationship Id="rId52" Type="http://schemas.openxmlformats.org/officeDocument/2006/relationships/slideLayout" Target="../slideLayouts/slideLayout189.xml"/><Relationship Id="rId73" Type="http://schemas.openxmlformats.org/officeDocument/2006/relationships/slideLayout" Target="../slideLayouts/slideLayout210.xml"/><Relationship Id="rId94" Type="http://schemas.openxmlformats.org/officeDocument/2006/relationships/slideLayout" Target="../slideLayouts/slideLayout231.xml"/><Relationship Id="rId148" Type="http://schemas.openxmlformats.org/officeDocument/2006/relationships/slideLayout" Target="../slideLayouts/slideLayout285.xml"/><Relationship Id="rId169" Type="http://schemas.openxmlformats.org/officeDocument/2006/relationships/slideLayout" Target="../slideLayouts/slideLayout306.xml"/><Relationship Id="rId4" Type="http://schemas.openxmlformats.org/officeDocument/2006/relationships/slideLayout" Target="../slideLayouts/slideLayout141.xml"/><Relationship Id="rId180" Type="http://schemas.openxmlformats.org/officeDocument/2006/relationships/slideLayout" Target="../slideLayouts/slideLayout317.xml"/><Relationship Id="rId215" Type="http://schemas.openxmlformats.org/officeDocument/2006/relationships/slideLayout" Target="../slideLayouts/slideLayout352.xml"/><Relationship Id="rId236" Type="http://schemas.openxmlformats.org/officeDocument/2006/relationships/slideLayout" Target="../slideLayouts/slideLayout373.xml"/><Relationship Id="rId257" Type="http://schemas.openxmlformats.org/officeDocument/2006/relationships/slideLayout" Target="../slideLayouts/slideLayout394.xml"/><Relationship Id="rId42" Type="http://schemas.openxmlformats.org/officeDocument/2006/relationships/slideLayout" Target="../slideLayouts/slideLayout179.xml"/><Relationship Id="rId84" Type="http://schemas.openxmlformats.org/officeDocument/2006/relationships/slideLayout" Target="../slideLayouts/slideLayout221.xml"/><Relationship Id="rId138" Type="http://schemas.openxmlformats.org/officeDocument/2006/relationships/slideLayout" Target="../slideLayouts/slideLayout275.xml"/><Relationship Id="rId191" Type="http://schemas.openxmlformats.org/officeDocument/2006/relationships/slideLayout" Target="../slideLayouts/slideLayout328.xml"/><Relationship Id="rId205" Type="http://schemas.openxmlformats.org/officeDocument/2006/relationships/slideLayout" Target="../slideLayouts/slideLayout342.xml"/><Relationship Id="rId247" Type="http://schemas.openxmlformats.org/officeDocument/2006/relationships/slideLayout" Target="../slideLayouts/slideLayout384.xml"/></Relationships>
</file>

<file path=ppt/slideMasters/_rels/slideMaster3.xml.rels><?xml version="1.0" encoding="UTF-8" standalone="yes"?>
<Relationships xmlns="http://schemas.openxmlformats.org/package/2006/relationships"><Relationship Id="rId117" Type="http://schemas.openxmlformats.org/officeDocument/2006/relationships/slideLayout" Target="../slideLayouts/slideLayout521.xml"/><Relationship Id="rId21" Type="http://schemas.openxmlformats.org/officeDocument/2006/relationships/slideLayout" Target="../slideLayouts/slideLayout425.xml"/><Relationship Id="rId63" Type="http://schemas.openxmlformats.org/officeDocument/2006/relationships/slideLayout" Target="../slideLayouts/slideLayout467.xml"/><Relationship Id="rId159" Type="http://schemas.openxmlformats.org/officeDocument/2006/relationships/slideLayout" Target="../slideLayouts/slideLayout563.xml"/><Relationship Id="rId170" Type="http://schemas.openxmlformats.org/officeDocument/2006/relationships/slideLayout" Target="../slideLayouts/slideLayout574.xml"/><Relationship Id="rId191" Type="http://schemas.openxmlformats.org/officeDocument/2006/relationships/slideLayout" Target="../slideLayouts/slideLayout595.xml"/><Relationship Id="rId205" Type="http://schemas.openxmlformats.org/officeDocument/2006/relationships/slideLayout" Target="../slideLayouts/slideLayout609.xml"/><Relationship Id="rId226" Type="http://schemas.openxmlformats.org/officeDocument/2006/relationships/slideLayout" Target="../slideLayouts/slideLayout630.xml"/><Relationship Id="rId247" Type="http://schemas.openxmlformats.org/officeDocument/2006/relationships/slideLayout" Target="../slideLayouts/slideLayout651.xml"/><Relationship Id="rId107" Type="http://schemas.openxmlformats.org/officeDocument/2006/relationships/slideLayout" Target="../slideLayouts/slideLayout511.xml"/><Relationship Id="rId11" Type="http://schemas.openxmlformats.org/officeDocument/2006/relationships/slideLayout" Target="../slideLayouts/slideLayout415.xml"/><Relationship Id="rId32" Type="http://schemas.openxmlformats.org/officeDocument/2006/relationships/slideLayout" Target="../slideLayouts/slideLayout436.xml"/><Relationship Id="rId53" Type="http://schemas.openxmlformats.org/officeDocument/2006/relationships/slideLayout" Target="../slideLayouts/slideLayout457.xml"/><Relationship Id="rId74" Type="http://schemas.openxmlformats.org/officeDocument/2006/relationships/slideLayout" Target="../slideLayouts/slideLayout478.xml"/><Relationship Id="rId128" Type="http://schemas.openxmlformats.org/officeDocument/2006/relationships/slideLayout" Target="../slideLayouts/slideLayout532.xml"/><Relationship Id="rId149" Type="http://schemas.openxmlformats.org/officeDocument/2006/relationships/slideLayout" Target="../slideLayouts/slideLayout553.xml"/><Relationship Id="rId5" Type="http://schemas.openxmlformats.org/officeDocument/2006/relationships/slideLayout" Target="../slideLayouts/slideLayout409.xml"/><Relationship Id="rId95" Type="http://schemas.openxmlformats.org/officeDocument/2006/relationships/slideLayout" Target="../slideLayouts/slideLayout499.xml"/><Relationship Id="rId160" Type="http://schemas.openxmlformats.org/officeDocument/2006/relationships/slideLayout" Target="../slideLayouts/slideLayout564.xml"/><Relationship Id="rId181" Type="http://schemas.openxmlformats.org/officeDocument/2006/relationships/slideLayout" Target="../slideLayouts/slideLayout585.xml"/><Relationship Id="rId216" Type="http://schemas.openxmlformats.org/officeDocument/2006/relationships/slideLayout" Target="../slideLayouts/slideLayout620.xml"/><Relationship Id="rId237" Type="http://schemas.openxmlformats.org/officeDocument/2006/relationships/slideLayout" Target="../slideLayouts/slideLayout641.xml"/><Relationship Id="rId258" Type="http://schemas.openxmlformats.org/officeDocument/2006/relationships/slideLayout" Target="../slideLayouts/slideLayout662.xml"/><Relationship Id="rId22" Type="http://schemas.openxmlformats.org/officeDocument/2006/relationships/slideLayout" Target="../slideLayouts/slideLayout426.xml"/><Relationship Id="rId43" Type="http://schemas.openxmlformats.org/officeDocument/2006/relationships/slideLayout" Target="../slideLayouts/slideLayout447.xml"/><Relationship Id="rId64" Type="http://schemas.openxmlformats.org/officeDocument/2006/relationships/slideLayout" Target="../slideLayouts/slideLayout468.xml"/><Relationship Id="rId118" Type="http://schemas.openxmlformats.org/officeDocument/2006/relationships/slideLayout" Target="../slideLayouts/slideLayout522.xml"/><Relationship Id="rId139" Type="http://schemas.openxmlformats.org/officeDocument/2006/relationships/slideLayout" Target="../slideLayouts/slideLayout543.xml"/><Relationship Id="rId85" Type="http://schemas.openxmlformats.org/officeDocument/2006/relationships/slideLayout" Target="../slideLayouts/slideLayout489.xml"/><Relationship Id="rId150" Type="http://schemas.openxmlformats.org/officeDocument/2006/relationships/slideLayout" Target="../slideLayouts/slideLayout554.xml"/><Relationship Id="rId171" Type="http://schemas.openxmlformats.org/officeDocument/2006/relationships/slideLayout" Target="../slideLayouts/slideLayout575.xml"/><Relationship Id="rId192" Type="http://schemas.openxmlformats.org/officeDocument/2006/relationships/slideLayout" Target="../slideLayouts/slideLayout596.xml"/><Relationship Id="rId206" Type="http://schemas.openxmlformats.org/officeDocument/2006/relationships/slideLayout" Target="../slideLayouts/slideLayout610.xml"/><Relationship Id="rId227" Type="http://schemas.openxmlformats.org/officeDocument/2006/relationships/slideLayout" Target="../slideLayouts/slideLayout631.xml"/><Relationship Id="rId248" Type="http://schemas.openxmlformats.org/officeDocument/2006/relationships/slideLayout" Target="../slideLayouts/slideLayout652.xml"/><Relationship Id="rId12" Type="http://schemas.openxmlformats.org/officeDocument/2006/relationships/slideLayout" Target="../slideLayouts/slideLayout416.xml"/><Relationship Id="rId33" Type="http://schemas.openxmlformats.org/officeDocument/2006/relationships/slideLayout" Target="../slideLayouts/slideLayout437.xml"/><Relationship Id="rId108" Type="http://schemas.openxmlformats.org/officeDocument/2006/relationships/slideLayout" Target="../slideLayouts/slideLayout512.xml"/><Relationship Id="rId129" Type="http://schemas.openxmlformats.org/officeDocument/2006/relationships/slideLayout" Target="../slideLayouts/slideLayout533.xml"/><Relationship Id="rId54" Type="http://schemas.openxmlformats.org/officeDocument/2006/relationships/slideLayout" Target="../slideLayouts/slideLayout458.xml"/><Relationship Id="rId75" Type="http://schemas.openxmlformats.org/officeDocument/2006/relationships/slideLayout" Target="../slideLayouts/slideLayout479.xml"/><Relationship Id="rId96" Type="http://schemas.openxmlformats.org/officeDocument/2006/relationships/slideLayout" Target="../slideLayouts/slideLayout500.xml"/><Relationship Id="rId140" Type="http://schemas.openxmlformats.org/officeDocument/2006/relationships/slideLayout" Target="../slideLayouts/slideLayout544.xml"/><Relationship Id="rId161" Type="http://schemas.openxmlformats.org/officeDocument/2006/relationships/slideLayout" Target="../slideLayouts/slideLayout565.xml"/><Relationship Id="rId182" Type="http://schemas.openxmlformats.org/officeDocument/2006/relationships/slideLayout" Target="../slideLayouts/slideLayout586.xml"/><Relationship Id="rId217" Type="http://schemas.openxmlformats.org/officeDocument/2006/relationships/slideLayout" Target="../slideLayouts/slideLayout621.xml"/><Relationship Id="rId6" Type="http://schemas.openxmlformats.org/officeDocument/2006/relationships/slideLayout" Target="../slideLayouts/slideLayout410.xml"/><Relationship Id="rId238" Type="http://schemas.openxmlformats.org/officeDocument/2006/relationships/slideLayout" Target="../slideLayouts/slideLayout642.xml"/><Relationship Id="rId259" Type="http://schemas.openxmlformats.org/officeDocument/2006/relationships/slideLayout" Target="../slideLayouts/slideLayout663.xml"/><Relationship Id="rId23" Type="http://schemas.openxmlformats.org/officeDocument/2006/relationships/slideLayout" Target="../slideLayouts/slideLayout427.xml"/><Relationship Id="rId119" Type="http://schemas.openxmlformats.org/officeDocument/2006/relationships/slideLayout" Target="../slideLayouts/slideLayout523.xml"/><Relationship Id="rId44" Type="http://schemas.openxmlformats.org/officeDocument/2006/relationships/slideLayout" Target="../slideLayouts/slideLayout448.xml"/><Relationship Id="rId65" Type="http://schemas.openxmlformats.org/officeDocument/2006/relationships/slideLayout" Target="../slideLayouts/slideLayout469.xml"/><Relationship Id="rId86" Type="http://schemas.openxmlformats.org/officeDocument/2006/relationships/slideLayout" Target="../slideLayouts/slideLayout490.xml"/><Relationship Id="rId130" Type="http://schemas.openxmlformats.org/officeDocument/2006/relationships/slideLayout" Target="../slideLayouts/slideLayout534.xml"/><Relationship Id="rId151" Type="http://schemas.openxmlformats.org/officeDocument/2006/relationships/slideLayout" Target="../slideLayouts/slideLayout555.xml"/><Relationship Id="rId172" Type="http://schemas.openxmlformats.org/officeDocument/2006/relationships/slideLayout" Target="../slideLayouts/slideLayout576.xml"/><Relationship Id="rId193" Type="http://schemas.openxmlformats.org/officeDocument/2006/relationships/slideLayout" Target="../slideLayouts/slideLayout597.xml"/><Relationship Id="rId207" Type="http://schemas.openxmlformats.org/officeDocument/2006/relationships/slideLayout" Target="../slideLayouts/slideLayout611.xml"/><Relationship Id="rId228" Type="http://schemas.openxmlformats.org/officeDocument/2006/relationships/slideLayout" Target="../slideLayouts/slideLayout632.xml"/><Relationship Id="rId249" Type="http://schemas.openxmlformats.org/officeDocument/2006/relationships/slideLayout" Target="../slideLayouts/slideLayout653.xml"/><Relationship Id="rId13" Type="http://schemas.openxmlformats.org/officeDocument/2006/relationships/slideLayout" Target="../slideLayouts/slideLayout417.xml"/><Relationship Id="rId109" Type="http://schemas.openxmlformats.org/officeDocument/2006/relationships/slideLayout" Target="../slideLayouts/slideLayout513.xml"/><Relationship Id="rId260" Type="http://schemas.openxmlformats.org/officeDocument/2006/relationships/slideLayout" Target="../slideLayouts/slideLayout664.xml"/><Relationship Id="rId34" Type="http://schemas.openxmlformats.org/officeDocument/2006/relationships/slideLayout" Target="../slideLayouts/slideLayout438.xml"/><Relationship Id="rId55" Type="http://schemas.openxmlformats.org/officeDocument/2006/relationships/slideLayout" Target="../slideLayouts/slideLayout459.xml"/><Relationship Id="rId76" Type="http://schemas.openxmlformats.org/officeDocument/2006/relationships/slideLayout" Target="../slideLayouts/slideLayout480.xml"/><Relationship Id="rId97" Type="http://schemas.openxmlformats.org/officeDocument/2006/relationships/slideLayout" Target="../slideLayouts/slideLayout501.xml"/><Relationship Id="rId120" Type="http://schemas.openxmlformats.org/officeDocument/2006/relationships/slideLayout" Target="../slideLayouts/slideLayout524.xml"/><Relationship Id="rId141" Type="http://schemas.openxmlformats.org/officeDocument/2006/relationships/slideLayout" Target="../slideLayouts/slideLayout545.xml"/><Relationship Id="rId7" Type="http://schemas.openxmlformats.org/officeDocument/2006/relationships/slideLayout" Target="../slideLayouts/slideLayout411.xml"/><Relationship Id="rId162" Type="http://schemas.openxmlformats.org/officeDocument/2006/relationships/slideLayout" Target="../slideLayouts/slideLayout566.xml"/><Relationship Id="rId183" Type="http://schemas.openxmlformats.org/officeDocument/2006/relationships/slideLayout" Target="../slideLayouts/slideLayout587.xml"/><Relationship Id="rId218" Type="http://schemas.openxmlformats.org/officeDocument/2006/relationships/slideLayout" Target="../slideLayouts/slideLayout622.xml"/><Relationship Id="rId239" Type="http://schemas.openxmlformats.org/officeDocument/2006/relationships/slideLayout" Target="../slideLayouts/slideLayout643.xml"/><Relationship Id="rId250" Type="http://schemas.openxmlformats.org/officeDocument/2006/relationships/slideLayout" Target="../slideLayouts/slideLayout654.xml"/><Relationship Id="rId24" Type="http://schemas.openxmlformats.org/officeDocument/2006/relationships/slideLayout" Target="../slideLayouts/slideLayout428.xml"/><Relationship Id="rId45" Type="http://schemas.openxmlformats.org/officeDocument/2006/relationships/slideLayout" Target="../slideLayouts/slideLayout449.xml"/><Relationship Id="rId66" Type="http://schemas.openxmlformats.org/officeDocument/2006/relationships/slideLayout" Target="../slideLayouts/slideLayout470.xml"/><Relationship Id="rId87" Type="http://schemas.openxmlformats.org/officeDocument/2006/relationships/slideLayout" Target="../slideLayouts/slideLayout491.xml"/><Relationship Id="rId110" Type="http://schemas.openxmlformats.org/officeDocument/2006/relationships/slideLayout" Target="../slideLayouts/slideLayout514.xml"/><Relationship Id="rId131" Type="http://schemas.openxmlformats.org/officeDocument/2006/relationships/slideLayout" Target="../slideLayouts/slideLayout535.xml"/><Relationship Id="rId152" Type="http://schemas.openxmlformats.org/officeDocument/2006/relationships/slideLayout" Target="../slideLayouts/slideLayout556.xml"/><Relationship Id="rId173" Type="http://schemas.openxmlformats.org/officeDocument/2006/relationships/slideLayout" Target="../slideLayouts/slideLayout577.xml"/><Relationship Id="rId194" Type="http://schemas.openxmlformats.org/officeDocument/2006/relationships/slideLayout" Target="../slideLayouts/slideLayout598.xml"/><Relationship Id="rId208" Type="http://schemas.openxmlformats.org/officeDocument/2006/relationships/slideLayout" Target="../slideLayouts/slideLayout612.xml"/><Relationship Id="rId229" Type="http://schemas.openxmlformats.org/officeDocument/2006/relationships/slideLayout" Target="../slideLayouts/slideLayout633.xml"/><Relationship Id="rId240" Type="http://schemas.openxmlformats.org/officeDocument/2006/relationships/slideLayout" Target="../slideLayouts/slideLayout644.xml"/><Relationship Id="rId261" Type="http://schemas.openxmlformats.org/officeDocument/2006/relationships/slideLayout" Target="../slideLayouts/slideLayout665.xml"/><Relationship Id="rId14" Type="http://schemas.openxmlformats.org/officeDocument/2006/relationships/slideLayout" Target="../slideLayouts/slideLayout418.xml"/><Relationship Id="rId35" Type="http://schemas.openxmlformats.org/officeDocument/2006/relationships/slideLayout" Target="../slideLayouts/slideLayout439.xml"/><Relationship Id="rId56" Type="http://schemas.openxmlformats.org/officeDocument/2006/relationships/slideLayout" Target="../slideLayouts/slideLayout460.xml"/><Relationship Id="rId77" Type="http://schemas.openxmlformats.org/officeDocument/2006/relationships/slideLayout" Target="../slideLayouts/slideLayout481.xml"/><Relationship Id="rId100" Type="http://schemas.openxmlformats.org/officeDocument/2006/relationships/slideLayout" Target="../slideLayouts/slideLayout504.xml"/><Relationship Id="rId8" Type="http://schemas.openxmlformats.org/officeDocument/2006/relationships/slideLayout" Target="../slideLayouts/slideLayout412.xml"/><Relationship Id="rId98" Type="http://schemas.openxmlformats.org/officeDocument/2006/relationships/slideLayout" Target="../slideLayouts/slideLayout502.xml"/><Relationship Id="rId121" Type="http://schemas.openxmlformats.org/officeDocument/2006/relationships/slideLayout" Target="../slideLayouts/slideLayout525.xml"/><Relationship Id="rId142" Type="http://schemas.openxmlformats.org/officeDocument/2006/relationships/slideLayout" Target="../slideLayouts/slideLayout546.xml"/><Relationship Id="rId163" Type="http://schemas.openxmlformats.org/officeDocument/2006/relationships/slideLayout" Target="../slideLayouts/slideLayout567.xml"/><Relationship Id="rId184" Type="http://schemas.openxmlformats.org/officeDocument/2006/relationships/slideLayout" Target="../slideLayouts/slideLayout588.xml"/><Relationship Id="rId219" Type="http://schemas.openxmlformats.org/officeDocument/2006/relationships/slideLayout" Target="../slideLayouts/slideLayout623.xml"/><Relationship Id="rId230" Type="http://schemas.openxmlformats.org/officeDocument/2006/relationships/slideLayout" Target="../slideLayouts/slideLayout634.xml"/><Relationship Id="rId251" Type="http://schemas.openxmlformats.org/officeDocument/2006/relationships/slideLayout" Target="../slideLayouts/slideLayout655.xml"/><Relationship Id="rId25" Type="http://schemas.openxmlformats.org/officeDocument/2006/relationships/slideLayout" Target="../slideLayouts/slideLayout429.xml"/><Relationship Id="rId46" Type="http://schemas.openxmlformats.org/officeDocument/2006/relationships/slideLayout" Target="../slideLayouts/slideLayout450.xml"/><Relationship Id="rId67" Type="http://schemas.openxmlformats.org/officeDocument/2006/relationships/slideLayout" Target="../slideLayouts/slideLayout471.xml"/><Relationship Id="rId88" Type="http://schemas.openxmlformats.org/officeDocument/2006/relationships/slideLayout" Target="../slideLayouts/slideLayout492.xml"/><Relationship Id="rId111" Type="http://schemas.openxmlformats.org/officeDocument/2006/relationships/slideLayout" Target="../slideLayouts/slideLayout515.xml"/><Relationship Id="rId132" Type="http://schemas.openxmlformats.org/officeDocument/2006/relationships/slideLayout" Target="../slideLayouts/slideLayout536.xml"/><Relationship Id="rId153" Type="http://schemas.openxmlformats.org/officeDocument/2006/relationships/slideLayout" Target="../slideLayouts/slideLayout557.xml"/><Relationship Id="rId174" Type="http://schemas.openxmlformats.org/officeDocument/2006/relationships/slideLayout" Target="../slideLayouts/slideLayout578.xml"/><Relationship Id="rId195" Type="http://schemas.openxmlformats.org/officeDocument/2006/relationships/slideLayout" Target="../slideLayouts/slideLayout599.xml"/><Relationship Id="rId209" Type="http://schemas.openxmlformats.org/officeDocument/2006/relationships/slideLayout" Target="../slideLayouts/slideLayout613.xml"/><Relationship Id="rId220" Type="http://schemas.openxmlformats.org/officeDocument/2006/relationships/slideLayout" Target="../slideLayouts/slideLayout624.xml"/><Relationship Id="rId241" Type="http://schemas.openxmlformats.org/officeDocument/2006/relationships/slideLayout" Target="../slideLayouts/slideLayout645.xml"/><Relationship Id="rId15" Type="http://schemas.openxmlformats.org/officeDocument/2006/relationships/slideLayout" Target="../slideLayouts/slideLayout419.xml"/><Relationship Id="rId36" Type="http://schemas.openxmlformats.org/officeDocument/2006/relationships/slideLayout" Target="../slideLayouts/slideLayout440.xml"/><Relationship Id="rId57" Type="http://schemas.openxmlformats.org/officeDocument/2006/relationships/slideLayout" Target="../slideLayouts/slideLayout461.xml"/><Relationship Id="rId262" Type="http://schemas.openxmlformats.org/officeDocument/2006/relationships/theme" Target="../theme/theme3.xml"/><Relationship Id="rId78" Type="http://schemas.openxmlformats.org/officeDocument/2006/relationships/slideLayout" Target="../slideLayouts/slideLayout482.xml"/><Relationship Id="rId99" Type="http://schemas.openxmlformats.org/officeDocument/2006/relationships/slideLayout" Target="../slideLayouts/slideLayout503.xml"/><Relationship Id="rId101" Type="http://schemas.openxmlformats.org/officeDocument/2006/relationships/slideLayout" Target="../slideLayouts/slideLayout505.xml"/><Relationship Id="rId122" Type="http://schemas.openxmlformats.org/officeDocument/2006/relationships/slideLayout" Target="../slideLayouts/slideLayout526.xml"/><Relationship Id="rId143" Type="http://schemas.openxmlformats.org/officeDocument/2006/relationships/slideLayout" Target="../slideLayouts/slideLayout547.xml"/><Relationship Id="rId164" Type="http://schemas.openxmlformats.org/officeDocument/2006/relationships/slideLayout" Target="../slideLayouts/slideLayout568.xml"/><Relationship Id="rId185" Type="http://schemas.openxmlformats.org/officeDocument/2006/relationships/slideLayout" Target="../slideLayouts/slideLayout589.xml"/><Relationship Id="rId9" Type="http://schemas.openxmlformats.org/officeDocument/2006/relationships/slideLayout" Target="../slideLayouts/slideLayout413.xml"/><Relationship Id="rId210" Type="http://schemas.openxmlformats.org/officeDocument/2006/relationships/slideLayout" Target="../slideLayouts/slideLayout614.xml"/><Relationship Id="rId26" Type="http://schemas.openxmlformats.org/officeDocument/2006/relationships/slideLayout" Target="../slideLayouts/slideLayout430.xml"/><Relationship Id="rId231" Type="http://schemas.openxmlformats.org/officeDocument/2006/relationships/slideLayout" Target="../slideLayouts/slideLayout635.xml"/><Relationship Id="rId252" Type="http://schemas.openxmlformats.org/officeDocument/2006/relationships/slideLayout" Target="../slideLayouts/slideLayout656.xml"/><Relationship Id="rId47" Type="http://schemas.openxmlformats.org/officeDocument/2006/relationships/slideLayout" Target="../slideLayouts/slideLayout451.xml"/><Relationship Id="rId68" Type="http://schemas.openxmlformats.org/officeDocument/2006/relationships/slideLayout" Target="../slideLayouts/slideLayout472.xml"/><Relationship Id="rId89" Type="http://schemas.openxmlformats.org/officeDocument/2006/relationships/slideLayout" Target="../slideLayouts/slideLayout493.xml"/><Relationship Id="rId112" Type="http://schemas.openxmlformats.org/officeDocument/2006/relationships/slideLayout" Target="../slideLayouts/slideLayout516.xml"/><Relationship Id="rId133" Type="http://schemas.openxmlformats.org/officeDocument/2006/relationships/slideLayout" Target="../slideLayouts/slideLayout537.xml"/><Relationship Id="rId154" Type="http://schemas.openxmlformats.org/officeDocument/2006/relationships/slideLayout" Target="../slideLayouts/slideLayout558.xml"/><Relationship Id="rId175" Type="http://schemas.openxmlformats.org/officeDocument/2006/relationships/slideLayout" Target="../slideLayouts/slideLayout579.xml"/><Relationship Id="rId196" Type="http://schemas.openxmlformats.org/officeDocument/2006/relationships/slideLayout" Target="../slideLayouts/slideLayout600.xml"/><Relationship Id="rId200" Type="http://schemas.openxmlformats.org/officeDocument/2006/relationships/slideLayout" Target="../slideLayouts/slideLayout604.xml"/><Relationship Id="rId16" Type="http://schemas.openxmlformats.org/officeDocument/2006/relationships/slideLayout" Target="../slideLayouts/slideLayout420.xml"/><Relationship Id="rId221" Type="http://schemas.openxmlformats.org/officeDocument/2006/relationships/slideLayout" Target="../slideLayouts/slideLayout625.xml"/><Relationship Id="rId242" Type="http://schemas.openxmlformats.org/officeDocument/2006/relationships/slideLayout" Target="../slideLayouts/slideLayout646.xml"/><Relationship Id="rId37" Type="http://schemas.openxmlformats.org/officeDocument/2006/relationships/slideLayout" Target="../slideLayouts/slideLayout441.xml"/><Relationship Id="rId58" Type="http://schemas.openxmlformats.org/officeDocument/2006/relationships/slideLayout" Target="../slideLayouts/slideLayout462.xml"/><Relationship Id="rId79" Type="http://schemas.openxmlformats.org/officeDocument/2006/relationships/slideLayout" Target="../slideLayouts/slideLayout483.xml"/><Relationship Id="rId102" Type="http://schemas.openxmlformats.org/officeDocument/2006/relationships/slideLayout" Target="../slideLayouts/slideLayout506.xml"/><Relationship Id="rId123" Type="http://schemas.openxmlformats.org/officeDocument/2006/relationships/slideLayout" Target="../slideLayouts/slideLayout527.xml"/><Relationship Id="rId144" Type="http://schemas.openxmlformats.org/officeDocument/2006/relationships/slideLayout" Target="../slideLayouts/slideLayout548.xml"/><Relationship Id="rId90" Type="http://schemas.openxmlformats.org/officeDocument/2006/relationships/slideLayout" Target="../slideLayouts/slideLayout494.xml"/><Relationship Id="rId165" Type="http://schemas.openxmlformats.org/officeDocument/2006/relationships/slideLayout" Target="../slideLayouts/slideLayout569.xml"/><Relationship Id="rId186" Type="http://schemas.openxmlformats.org/officeDocument/2006/relationships/slideLayout" Target="../slideLayouts/slideLayout590.xml"/><Relationship Id="rId211" Type="http://schemas.openxmlformats.org/officeDocument/2006/relationships/slideLayout" Target="../slideLayouts/slideLayout615.xml"/><Relationship Id="rId232" Type="http://schemas.openxmlformats.org/officeDocument/2006/relationships/slideLayout" Target="../slideLayouts/slideLayout636.xml"/><Relationship Id="rId253" Type="http://schemas.openxmlformats.org/officeDocument/2006/relationships/slideLayout" Target="../slideLayouts/slideLayout657.xml"/><Relationship Id="rId27" Type="http://schemas.openxmlformats.org/officeDocument/2006/relationships/slideLayout" Target="../slideLayouts/slideLayout431.xml"/><Relationship Id="rId48" Type="http://schemas.openxmlformats.org/officeDocument/2006/relationships/slideLayout" Target="../slideLayouts/slideLayout452.xml"/><Relationship Id="rId69" Type="http://schemas.openxmlformats.org/officeDocument/2006/relationships/slideLayout" Target="../slideLayouts/slideLayout473.xml"/><Relationship Id="rId113" Type="http://schemas.openxmlformats.org/officeDocument/2006/relationships/slideLayout" Target="../slideLayouts/slideLayout517.xml"/><Relationship Id="rId134" Type="http://schemas.openxmlformats.org/officeDocument/2006/relationships/slideLayout" Target="../slideLayouts/slideLayout538.xml"/><Relationship Id="rId80" Type="http://schemas.openxmlformats.org/officeDocument/2006/relationships/slideLayout" Target="../slideLayouts/slideLayout484.xml"/><Relationship Id="rId155" Type="http://schemas.openxmlformats.org/officeDocument/2006/relationships/slideLayout" Target="../slideLayouts/slideLayout559.xml"/><Relationship Id="rId176" Type="http://schemas.openxmlformats.org/officeDocument/2006/relationships/slideLayout" Target="../slideLayouts/slideLayout580.xml"/><Relationship Id="rId197" Type="http://schemas.openxmlformats.org/officeDocument/2006/relationships/slideLayout" Target="../slideLayouts/slideLayout601.xml"/><Relationship Id="rId201" Type="http://schemas.openxmlformats.org/officeDocument/2006/relationships/slideLayout" Target="../slideLayouts/slideLayout605.xml"/><Relationship Id="rId222" Type="http://schemas.openxmlformats.org/officeDocument/2006/relationships/slideLayout" Target="../slideLayouts/slideLayout626.xml"/><Relationship Id="rId243" Type="http://schemas.openxmlformats.org/officeDocument/2006/relationships/slideLayout" Target="../slideLayouts/slideLayout647.xml"/><Relationship Id="rId17" Type="http://schemas.openxmlformats.org/officeDocument/2006/relationships/slideLayout" Target="../slideLayouts/slideLayout421.xml"/><Relationship Id="rId38" Type="http://schemas.openxmlformats.org/officeDocument/2006/relationships/slideLayout" Target="../slideLayouts/slideLayout442.xml"/><Relationship Id="rId59" Type="http://schemas.openxmlformats.org/officeDocument/2006/relationships/slideLayout" Target="../slideLayouts/slideLayout463.xml"/><Relationship Id="rId103" Type="http://schemas.openxmlformats.org/officeDocument/2006/relationships/slideLayout" Target="../slideLayouts/slideLayout507.xml"/><Relationship Id="rId124" Type="http://schemas.openxmlformats.org/officeDocument/2006/relationships/slideLayout" Target="../slideLayouts/slideLayout528.xml"/><Relationship Id="rId70" Type="http://schemas.openxmlformats.org/officeDocument/2006/relationships/slideLayout" Target="../slideLayouts/slideLayout474.xml"/><Relationship Id="rId91" Type="http://schemas.openxmlformats.org/officeDocument/2006/relationships/slideLayout" Target="../slideLayouts/slideLayout495.xml"/><Relationship Id="rId145" Type="http://schemas.openxmlformats.org/officeDocument/2006/relationships/slideLayout" Target="../slideLayouts/slideLayout549.xml"/><Relationship Id="rId166" Type="http://schemas.openxmlformats.org/officeDocument/2006/relationships/slideLayout" Target="../slideLayouts/slideLayout570.xml"/><Relationship Id="rId187" Type="http://schemas.openxmlformats.org/officeDocument/2006/relationships/slideLayout" Target="../slideLayouts/slideLayout591.xml"/><Relationship Id="rId1" Type="http://schemas.openxmlformats.org/officeDocument/2006/relationships/slideLayout" Target="../slideLayouts/slideLayout405.xml"/><Relationship Id="rId212" Type="http://schemas.openxmlformats.org/officeDocument/2006/relationships/slideLayout" Target="../slideLayouts/slideLayout616.xml"/><Relationship Id="rId233" Type="http://schemas.openxmlformats.org/officeDocument/2006/relationships/slideLayout" Target="../slideLayouts/slideLayout637.xml"/><Relationship Id="rId254" Type="http://schemas.openxmlformats.org/officeDocument/2006/relationships/slideLayout" Target="../slideLayouts/slideLayout658.xml"/><Relationship Id="rId28" Type="http://schemas.openxmlformats.org/officeDocument/2006/relationships/slideLayout" Target="../slideLayouts/slideLayout432.xml"/><Relationship Id="rId49" Type="http://schemas.openxmlformats.org/officeDocument/2006/relationships/slideLayout" Target="../slideLayouts/slideLayout453.xml"/><Relationship Id="rId114" Type="http://schemas.openxmlformats.org/officeDocument/2006/relationships/slideLayout" Target="../slideLayouts/slideLayout518.xml"/><Relationship Id="rId60" Type="http://schemas.openxmlformats.org/officeDocument/2006/relationships/slideLayout" Target="../slideLayouts/slideLayout464.xml"/><Relationship Id="rId81" Type="http://schemas.openxmlformats.org/officeDocument/2006/relationships/slideLayout" Target="../slideLayouts/slideLayout485.xml"/><Relationship Id="rId135" Type="http://schemas.openxmlformats.org/officeDocument/2006/relationships/slideLayout" Target="../slideLayouts/slideLayout539.xml"/><Relationship Id="rId156" Type="http://schemas.openxmlformats.org/officeDocument/2006/relationships/slideLayout" Target="../slideLayouts/slideLayout560.xml"/><Relationship Id="rId177" Type="http://schemas.openxmlformats.org/officeDocument/2006/relationships/slideLayout" Target="../slideLayouts/slideLayout581.xml"/><Relationship Id="rId198" Type="http://schemas.openxmlformats.org/officeDocument/2006/relationships/slideLayout" Target="../slideLayouts/slideLayout602.xml"/><Relationship Id="rId202" Type="http://schemas.openxmlformats.org/officeDocument/2006/relationships/slideLayout" Target="../slideLayouts/slideLayout606.xml"/><Relationship Id="rId223" Type="http://schemas.openxmlformats.org/officeDocument/2006/relationships/slideLayout" Target="../slideLayouts/slideLayout627.xml"/><Relationship Id="rId244" Type="http://schemas.openxmlformats.org/officeDocument/2006/relationships/slideLayout" Target="../slideLayouts/slideLayout648.xml"/><Relationship Id="rId18" Type="http://schemas.openxmlformats.org/officeDocument/2006/relationships/slideLayout" Target="../slideLayouts/slideLayout422.xml"/><Relationship Id="rId39" Type="http://schemas.openxmlformats.org/officeDocument/2006/relationships/slideLayout" Target="../slideLayouts/slideLayout443.xml"/><Relationship Id="rId50" Type="http://schemas.openxmlformats.org/officeDocument/2006/relationships/slideLayout" Target="../slideLayouts/slideLayout454.xml"/><Relationship Id="rId104" Type="http://schemas.openxmlformats.org/officeDocument/2006/relationships/slideLayout" Target="../slideLayouts/slideLayout508.xml"/><Relationship Id="rId125" Type="http://schemas.openxmlformats.org/officeDocument/2006/relationships/slideLayout" Target="../slideLayouts/slideLayout529.xml"/><Relationship Id="rId146" Type="http://schemas.openxmlformats.org/officeDocument/2006/relationships/slideLayout" Target="../slideLayouts/slideLayout550.xml"/><Relationship Id="rId167" Type="http://schemas.openxmlformats.org/officeDocument/2006/relationships/slideLayout" Target="../slideLayouts/slideLayout571.xml"/><Relationship Id="rId188" Type="http://schemas.openxmlformats.org/officeDocument/2006/relationships/slideLayout" Target="../slideLayouts/slideLayout592.xml"/><Relationship Id="rId71" Type="http://schemas.openxmlformats.org/officeDocument/2006/relationships/slideLayout" Target="../slideLayouts/slideLayout475.xml"/><Relationship Id="rId92" Type="http://schemas.openxmlformats.org/officeDocument/2006/relationships/slideLayout" Target="../slideLayouts/slideLayout496.xml"/><Relationship Id="rId213" Type="http://schemas.openxmlformats.org/officeDocument/2006/relationships/slideLayout" Target="../slideLayouts/slideLayout617.xml"/><Relationship Id="rId234" Type="http://schemas.openxmlformats.org/officeDocument/2006/relationships/slideLayout" Target="../slideLayouts/slideLayout638.xml"/><Relationship Id="rId2" Type="http://schemas.openxmlformats.org/officeDocument/2006/relationships/slideLayout" Target="../slideLayouts/slideLayout406.xml"/><Relationship Id="rId29" Type="http://schemas.openxmlformats.org/officeDocument/2006/relationships/slideLayout" Target="../slideLayouts/slideLayout433.xml"/><Relationship Id="rId255" Type="http://schemas.openxmlformats.org/officeDocument/2006/relationships/slideLayout" Target="../slideLayouts/slideLayout659.xml"/><Relationship Id="rId40" Type="http://schemas.openxmlformats.org/officeDocument/2006/relationships/slideLayout" Target="../slideLayouts/slideLayout444.xml"/><Relationship Id="rId115" Type="http://schemas.openxmlformats.org/officeDocument/2006/relationships/slideLayout" Target="../slideLayouts/slideLayout519.xml"/><Relationship Id="rId136" Type="http://schemas.openxmlformats.org/officeDocument/2006/relationships/slideLayout" Target="../slideLayouts/slideLayout540.xml"/><Relationship Id="rId157" Type="http://schemas.openxmlformats.org/officeDocument/2006/relationships/slideLayout" Target="../slideLayouts/slideLayout561.xml"/><Relationship Id="rId178" Type="http://schemas.openxmlformats.org/officeDocument/2006/relationships/slideLayout" Target="../slideLayouts/slideLayout582.xml"/><Relationship Id="rId61" Type="http://schemas.openxmlformats.org/officeDocument/2006/relationships/slideLayout" Target="../slideLayouts/slideLayout465.xml"/><Relationship Id="rId82" Type="http://schemas.openxmlformats.org/officeDocument/2006/relationships/slideLayout" Target="../slideLayouts/slideLayout486.xml"/><Relationship Id="rId199" Type="http://schemas.openxmlformats.org/officeDocument/2006/relationships/slideLayout" Target="../slideLayouts/slideLayout603.xml"/><Relationship Id="rId203" Type="http://schemas.openxmlformats.org/officeDocument/2006/relationships/slideLayout" Target="../slideLayouts/slideLayout607.xml"/><Relationship Id="rId19" Type="http://schemas.openxmlformats.org/officeDocument/2006/relationships/slideLayout" Target="../slideLayouts/slideLayout423.xml"/><Relationship Id="rId224" Type="http://schemas.openxmlformats.org/officeDocument/2006/relationships/slideLayout" Target="../slideLayouts/slideLayout628.xml"/><Relationship Id="rId245" Type="http://schemas.openxmlformats.org/officeDocument/2006/relationships/slideLayout" Target="../slideLayouts/slideLayout649.xml"/><Relationship Id="rId30" Type="http://schemas.openxmlformats.org/officeDocument/2006/relationships/slideLayout" Target="../slideLayouts/slideLayout434.xml"/><Relationship Id="rId105" Type="http://schemas.openxmlformats.org/officeDocument/2006/relationships/slideLayout" Target="../slideLayouts/slideLayout509.xml"/><Relationship Id="rId126" Type="http://schemas.openxmlformats.org/officeDocument/2006/relationships/slideLayout" Target="../slideLayouts/slideLayout530.xml"/><Relationship Id="rId147" Type="http://schemas.openxmlformats.org/officeDocument/2006/relationships/slideLayout" Target="../slideLayouts/slideLayout551.xml"/><Relationship Id="rId168" Type="http://schemas.openxmlformats.org/officeDocument/2006/relationships/slideLayout" Target="../slideLayouts/slideLayout572.xml"/><Relationship Id="rId51" Type="http://schemas.openxmlformats.org/officeDocument/2006/relationships/slideLayout" Target="../slideLayouts/slideLayout455.xml"/><Relationship Id="rId72" Type="http://schemas.openxmlformats.org/officeDocument/2006/relationships/slideLayout" Target="../slideLayouts/slideLayout476.xml"/><Relationship Id="rId93" Type="http://schemas.openxmlformats.org/officeDocument/2006/relationships/slideLayout" Target="../slideLayouts/slideLayout497.xml"/><Relationship Id="rId189" Type="http://schemas.openxmlformats.org/officeDocument/2006/relationships/slideLayout" Target="../slideLayouts/slideLayout593.xml"/><Relationship Id="rId3" Type="http://schemas.openxmlformats.org/officeDocument/2006/relationships/slideLayout" Target="../slideLayouts/slideLayout407.xml"/><Relationship Id="rId214" Type="http://schemas.openxmlformats.org/officeDocument/2006/relationships/slideLayout" Target="../slideLayouts/slideLayout618.xml"/><Relationship Id="rId235" Type="http://schemas.openxmlformats.org/officeDocument/2006/relationships/slideLayout" Target="../slideLayouts/slideLayout639.xml"/><Relationship Id="rId256" Type="http://schemas.openxmlformats.org/officeDocument/2006/relationships/slideLayout" Target="../slideLayouts/slideLayout660.xml"/><Relationship Id="rId116" Type="http://schemas.openxmlformats.org/officeDocument/2006/relationships/slideLayout" Target="../slideLayouts/slideLayout520.xml"/><Relationship Id="rId137" Type="http://schemas.openxmlformats.org/officeDocument/2006/relationships/slideLayout" Target="../slideLayouts/slideLayout541.xml"/><Relationship Id="rId158" Type="http://schemas.openxmlformats.org/officeDocument/2006/relationships/slideLayout" Target="../slideLayouts/slideLayout562.xml"/><Relationship Id="rId20" Type="http://schemas.openxmlformats.org/officeDocument/2006/relationships/slideLayout" Target="../slideLayouts/slideLayout424.xml"/><Relationship Id="rId41" Type="http://schemas.openxmlformats.org/officeDocument/2006/relationships/slideLayout" Target="../slideLayouts/slideLayout445.xml"/><Relationship Id="rId62" Type="http://schemas.openxmlformats.org/officeDocument/2006/relationships/slideLayout" Target="../slideLayouts/slideLayout466.xml"/><Relationship Id="rId83" Type="http://schemas.openxmlformats.org/officeDocument/2006/relationships/slideLayout" Target="../slideLayouts/slideLayout487.xml"/><Relationship Id="rId179" Type="http://schemas.openxmlformats.org/officeDocument/2006/relationships/slideLayout" Target="../slideLayouts/slideLayout583.xml"/><Relationship Id="rId190" Type="http://schemas.openxmlformats.org/officeDocument/2006/relationships/slideLayout" Target="../slideLayouts/slideLayout594.xml"/><Relationship Id="rId204" Type="http://schemas.openxmlformats.org/officeDocument/2006/relationships/slideLayout" Target="../slideLayouts/slideLayout608.xml"/><Relationship Id="rId225" Type="http://schemas.openxmlformats.org/officeDocument/2006/relationships/slideLayout" Target="../slideLayouts/slideLayout629.xml"/><Relationship Id="rId246" Type="http://schemas.openxmlformats.org/officeDocument/2006/relationships/slideLayout" Target="../slideLayouts/slideLayout650.xml"/><Relationship Id="rId106" Type="http://schemas.openxmlformats.org/officeDocument/2006/relationships/slideLayout" Target="../slideLayouts/slideLayout510.xml"/><Relationship Id="rId127" Type="http://schemas.openxmlformats.org/officeDocument/2006/relationships/slideLayout" Target="../slideLayouts/slideLayout531.xml"/><Relationship Id="rId10" Type="http://schemas.openxmlformats.org/officeDocument/2006/relationships/slideLayout" Target="../slideLayouts/slideLayout414.xml"/><Relationship Id="rId31" Type="http://schemas.openxmlformats.org/officeDocument/2006/relationships/slideLayout" Target="../slideLayouts/slideLayout435.xml"/><Relationship Id="rId52" Type="http://schemas.openxmlformats.org/officeDocument/2006/relationships/slideLayout" Target="../slideLayouts/slideLayout456.xml"/><Relationship Id="rId73" Type="http://schemas.openxmlformats.org/officeDocument/2006/relationships/slideLayout" Target="../slideLayouts/slideLayout477.xml"/><Relationship Id="rId94" Type="http://schemas.openxmlformats.org/officeDocument/2006/relationships/slideLayout" Target="../slideLayouts/slideLayout498.xml"/><Relationship Id="rId148" Type="http://schemas.openxmlformats.org/officeDocument/2006/relationships/slideLayout" Target="../slideLayouts/slideLayout552.xml"/><Relationship Id="rId169" Type="http://schemas.openxmlformats.org/officeDocument/2006/relationships/slideLayout" Target="../slideLayouts/slideLayout573.xml"/><Relationship Id="rId4" Type="http://schemas.openxmlformats.org/officeDocument/2006/relationships/slideLayout" Target="../slideLayouts/slideLayout408.xml"/><Relationship Id="rId180" Type="http://schemas.openxmlformats.org/officeDocument/2006/relationships/slideLayout" Target="../slideLayouts/slideLayout584.xml"/><Relationship Id="rId215" Type="http://schemas.openxmlformats.org/officeDocument/2006/relationships/slideLayout" Target="../slideLayouts/slideLayout619.xml"/><Relationship Id="rId236" Type="http://schemas.openxmlformats.org/officeDocument/2006/relationships/slideLayout" Target="../slideLayouts/slideLayout640.xml"/><Relationship Id="rId257" Type="http://schemas.openxmlformats.org/officeDocument/2006/relationships/slideLayout" Target="../slideLayouts/slideLayout661.xml"/><Relationship Id="rId42" Type="http://schemas.openxmlformats.org/officeDocument/2006/relationships/slideLayout" Target="../slideLayouts/slideLayout446.xml"/><Relationship Id="rId84" Type="http://schemas.openxmlformats.org/officeDocument/2006/relationships/slideLayout" Target="../slideLayouts/slideLayout488.xml"/><Relationship Id="rId138" Type="http://schemas.openxmlformats.org/officeDocument/2006/relationships/slideLayout" Target="../slideLayouts/slideLayout542.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782.xml"/><Relationship Id="rId21" Type="http://schemas.openxmlformats.org/officeDocument/2006/relationships/slideLayout" Target="../slideLayouts/slideLayout686.xml"/><Relationship Id="rId42" Type="http://schemas.openxmlformats.org/officeDocument/2006/relationships/slideLayout" Target="../slideLayouts/slideLayout707.xml"/><Relationship Id="rId63" Type="http://schemas.openxmlformats.org/officeDocument/2006/relationships/slideLayout" Target="../slideLayouts/slideLayout728.xml"/><Relationship Id="rId84" Type="http://schemas.openxmlformats.org/officeDocument/2006/relationships/slideLayout" Target="../slideLayouts/slideLayout749.xml"/><Relationship Id="rId16" Type="http://schemas.openxmlformats.org/officeDocument/2006/relationships/slideLayout" Target="../slideLayouts/slideLayout681.xml"/><Relationship Id="rId107" Type="http://schemas.openxmlformats.org/officeDocument/2006/relationships/slideLayout" Target="../slideLayouts/slideLayout772.xml"/><Relationship Id="rId11" Type="http://schemas.openxmlformats.org/officeDocument/2006/relationships/slideLayout" Target="../slideLayouts/slideLayout676.xml"/><Relationship Id="rId32" Type="http://schemas.openxmlformats.org/officeDocument/2006/relationships/slideLayout" Target="../slideLayouts/slideLayout697.xml"/><Relationship Id="rId37" Type="http://schemas.openxmlformats.org/officeDocument/2006/relationships/slideLayout" Target="../slideLayouts/slideLayout702.xml"/><Relationship Id="rId53" Type="http://schemas.openxmlformats.org/officeDocument/2006/relationships/slideLayout" Target="../slideLayouts/slideLayout718.xml"/><Relationship Id="rId58" Type="http://schemas.openxmlformats.org/officeDocument/2006/relationships/slideLayout" Target="../slideLayouts/slideLayout723.xml"/><Relationship Id="rId74" Type="http://schemas.openxmlformats.org/officeDocument/2006/relationships/slideLayout" Target="../slideLayouts/slideLayout739.xml"/><Relationship Id="rId79" Type="http://schemas.openxmlformats.org/officeDocument/2006/relationships/slideLayout" Target="../slideLayouts/slideLayout744.xml"/><Relationship Id="rId102" Type="http://schemas.openxmlformats.org/officeDocument/2006/relationships/slideLayout" Target="../slideLayouts/slideLayout767.xml"/><Relationship Id="rId123" Type="http://schemas.openxmlformats.org/officeDocument/2006/relationships/slideLayout" Target="../slideLayouts/slideLayout788.xml"/><Relationship Id="rId128" Type="http://schemas.openxmlformats.org/officeDocument/2006/relationships/slideLayout" Target="../slideLayouts/slideLayout793.xml"/><Relationship Id="rId5" Type="http://schemas.openxmlformats.org/officeDocument/2006/relationships/slideLayout" Target="../slideLayouts/slideLayout670.xml"/><Relationship Id="rId90" Type="http://schemas.openxmlformats.org/officeDocument/2006/relationships/slideLayout" Target="../slideLayouts/slideLayout755.xml"/><Relationship Id="rId95" Type="http://schemas.openxmlformats.org/officeDocument/2006/relationships/slideLayout" Target="../slideLayouts/slideLayout760.xml"/><Relationship Id="rId22" Type="http://schemas.openxmlformats.org/officeDocument/2006/relationships/slideLayout" Target="../slideLayouts/slideLayout687.xml"/><Relationship Id="rId27" Type="http://schemas.openxmlformats.org/officeDocument/2006/relationships/slideLayout" Target="../slideLayouts/slideLayout692.xml"/><Relationship Id="rId43" Type="http://schemas.openxmlformats.org/officeDocument/2006/relationships/slideLayout" Target="../slideLayouts/slideLayout708.xml"/><Relationship Id="rId48" Type="http://schemas.openxmlformats.org/officeDocument/2006/relationships/slideLayout" Target="../slideLayouts/slideLayout713.xml"/><Relationship Id="rId64" Type="http://schemas.openxmlformats.org/officeDocument/2006/relationships/slideLayout" Target="../slideLayouts/slideLayout729.xml"/><Relationship Id="rId69" Type="http://schemas.openxmlformats.org/officeDocument/2006/relationships/slideLayout" Target="../slideLayouts/slideLayout734.xml"/><Relationship Id="rId113" Type="http://schemas.openxmlformats.org/officeDocument/2006/relationships/slideLayout" Target="../slideLayouts/slideLayout778.xml"/><Relationship Id="rId118" Type="http://schemas.openxmlformats.org/officeDocument/2006/relationships/slideLayout" Target="../slideLayouts/slideLayout783.xml"/><Relationship Id="rId134" Type="http://schemas.openxmlformats.org/officeDocument/2006/relationships/slideLayout" Target="../slideLayouts/slideLayout799.xml"/><Relationship Id="rId80" Type="http://schemas.openxmlformats.org/officeDocument/2006/relationships/slideLayout" Target="../slideLayouts/slideLayout745.xml"/><Relationship Id="rId85" Type="http://schemas.openxmlformats.org/officeDocument/2006/relationships/slideLayout" Target="../slideLayouts/slideLayout750.xml"/><Relationship Id="rId12" Type="http://schemas.openxmlformats.org/officeDocument/2006/relationships/slideLayout" Target="../slideLayouts/slideLayout677.xml"/><Relationship Id="rId17" Type="http://schemas.openxmlformats.org/officeDocument/2006/relationships/slideLayout" Target="../slideLayouts/slideLayout682.xml"/><Relationship Id="rId33" Type="http://schemas.openxmlformats.org/officeDocument/2006/relationships/slideLayout" Target="../slideLayouts/slideLayout698.xml"/><Relationship Id="rId38" Type="http://schemas.openxmlformats.org/officeDocument/2006/relationships/slideLayout" Target="../slideLayouts/slideLayout703.xml"/><Relationship Id="rId59" Type="http://schemas.openxmlformats.org/officeDocument/2006/relationships/slideLayout" Target="../slideLayouts/slideLayout724.xml"/><Relationship Id="rId103" Type="http://schemas.openxmlformats.org/officeDocument/2006/relationships/slideLayout" Target="../slideLayouts/slideLayout768.xml"/><Relationship Id="rId108" Type="http://schemas.openxmlformats.org/officeDocument/2006/relationships/slideLayout" Target="../slideLayouts/slideLayout773.xml"/><Relationship Id="rId124" Type="http://schemas.openxmlformats.org/officeDocument/2006/relationships/slideLayout" Target="../slideLayouts/slideLayout789.xml"/><Relationship Id="rId129" Type="http://schemas.openxmlformats.org/officeDocument/2006/relationships/slideLayout" Target="../slideLayouts/slideLayout794.xml"/><Relationship Id="rId54" Type="http://schemas.openxmlformats.org/officeDocument/2006/relationships/slideLayout" Target="../slideLayouts/slideLayout719.xml"/><Relationship Id="rId70" Type="http://schemas.openxmlformats.org/officeDocument/2006/relationships/slideLayout" Target="../slideLayouts/slideLayout735.xml"/><Relationship Id="rId75" Type="http://schemas.openxmlformats.org/officeDocument/2006/relationships/slideLayout" Target="../slideLayouts/slideLayout740.xml"/><Relationship Id="rId91" Type="http://schemas.openxmlformats.org/officeDocument/2006/relationships/slideLayout" Target="../slideLayouts/slideLayout756.xml"/><Relationship Id="rId96" Type="http://schemas.openxmlformats.org/officeDocument/2006/relationships/slideLayout" Target="../slideLayouts/slideLayout761.xml"/><Relationship Id="rId1" Type="http://schemas.openxmlformats.org/officeDocument/2006/relationships/slideLayout" Target="../slideLayouts/slideLayout666.xml"/><Relationship Id="rId6" Type="http://schemas.openxmlformats.org/officeDocument/2006/relationships/slideLayout" Target="../slideLayouts/slideLayout671.xml"/><Relationship Id="rId23" Type="http://schemas.openxmlformats.org/officeDocument/2006/relationships/slideLayout" Target="../slideLayouts/slideLayout688.xml"/><Relationship Id="rId28" Type="http://schemas.openxmlformats.org/officeDocument/2006/relationships/slideLayout" Target="../slideLayouts/slideLayout693.xml"/><Relationship Id="rId49" Type="http://schemas.openxmlformats.org/officeDocument/2006/relationships/slideLayout" Target="../slideLayouts/slideLayout714.xml"/><Relationship Id="rId114" Type="http://schemas.openxmlformats.org/officeDocument/2006/relationships/slideLayout" Target="../slideLayouts/slideLayout779.xml"/><Relationship Id="rId119" Type="http://schemas.openxmlformats.org/officeDocument/2006/relationships/slideLayout" Target="../slideLayouts/slideLayout784.xml"/><Relationship Id="rId44" Type="http://schemas.openxmlformats.org/officeDocument/2006/relationships/slideLayout" Target="../slideLayouts/slideLayout709.xml"/><Relationship Id="rId60" Type="http://schemas.openxmlformats.org/officeDocument/2006/relationships/slideLayout" Target="../slideLayouts/slideLayout725.xml"/><Relationship Id="rId65" Type="http://schemas.openxmlformats.org/officeDocument/2006/relationships/slideLayout" Target="../slideLayouts/slideLayout730.xml"/><Relationship Id="rId81" Type="http://schemas.openxmlformats.org/officeDocument/2006/relationships/slideLayout" Target="../slideLayouts/slideLayout746.xml"/><Relationship Id="rId86" Type="http://schemas.openxmlformats.org/officeDocument/2006/relationships/slideLayout" Target="../slideLayouts/slideLayout751.xml"/><Relationship Id="rId130" Type="http://schemas.openxmlformats.org/officeDocument/2006/relationships/slideLayout" Target="../slideLayouts/slideLayout795.xml"/><Relationship Id="rId135" Type="http://schemas.openxmlformats.org/officeDocument/2006/relationships/slideLayout" Target="../slideLayouts/slideLayout800.xml"/><Relationship Id="rId13" Type="http://schemas.openxmlformats.org/officeDocument/2006/relationships/slideLayout" Target="../slideLayouts/slideLayout678.xml"/><Relationship Id="rId18" Type="http://schemas.openxmlformats.org/officeDocument/2006/relationships/slideLayout" Target="../slideLayouts/slideLayout683.xml"/><Relationship Id="rId39" Type="http://schemas.openxmlformats.org/officeDocument/2006/relationships/slideLayout" Target="../slideLayouts/slideLayout704.xml"/><Relationship Id="rId109" Type="http://schemas.openxmlformats.org/officeDocument/2006/relationships/slideLayout" Target="../slideLayouts/slideLayout774.xml"/><Relationship Id="rId34" Type="http://schemas.openxmlformats.org/officeDocument/2006/relationships/slideLayout" Target="../slideLayouts/slideLayout699.xml"/><Relationship Id="rId50" Type="http://schemas.openxmlformats.org/officeDocument/2006/relationships/slideLayout" Target="../slideLayouts/slideLayout715.xml"/><Relationship Id="rId55" Type="http://schemas.openxmlformats.org/officeDocument/2006/relationships/slideLayout" Target="../slideLayouts/slideLayout720.xml"/><Relationship Id="rId76" Type="http://schemas.openxmlformats.org/officeDocument/2006/relationships/slideLayout" Target="../slideLayouts/slideLayout741.xml"/><Relationship Id="rId97" Type="http://schemas.openxmlformats.org/officeDocument/2006/relationships/slideLayout" Target="../slideLayouts/slideLayout762.xml"/><Relationship Id="rId104" Type="http://schemas.openxmlformats.org/officeDocument/2006/relationships/slideLayout" Target="../slideLayouts/slideLayout769.xml"/><Relationship Id="rId120" Type="http://schemas.openxmlformats.org/officeDocument/2006/relationships/slideLayout" Target="../slideLayouts/slideLayout785.xml"/><Relationship Id="rId125" Type="http://schemas.openxmlformats.org/officeDocument/2006/relationships/slideLayout" Target="../slideLayouts/slideLayout790.xml"/><Relationship Id="rId7" Type="http://schemas.openxmlformats.org/officeDocument/2006/relationships/slideLayout" Target="../slideLayouts/slideLayout672.xml"/><Relationship Id="rId71" Type="http://schemas.openxmlformats.org/officeDocument/2006/relationships/slideLayout" Target="../slideLayouts/slideLayout736.xml"/><Relationship Id="rId92" Type="http://schemas.openxmlformats.org/officeDocument/2006/relationships/slideLayout" Target="../slideLayouts/slideLayout757.xml"/><Relationship Id="rId2" Type="http://schemas.openxmlformats.org/officeDocument/2006/relationships/slideLayout" Target="../slideLayouts/slideLayout667.xml"/><Relationship Id="rId29" Type="http://schemas.openxmlformats.org/officeDocument/2006/relationships/slideLayout" Target="../slideLayouts/slideLayout694.xml"/><Relationship Id="rId24" Type="http://schemas.openxmlformats.org/officeDocument/2006/relationships/slideLayout" Target="../slideLayouts/slideLayout689.xml"/><Relationship Id="rId40" Type="http://schemas.openxmlformats.org/officeDocument/2006/relationships/slideLayout" Target="../slideLayouts/slideLayout705.xml"/><Relationship Id="rId45" Type="http://schemas.openxmlformats.org/officeDocument/2006/relationships/slideLayout" Target="../slideLayouts/slideLayout710.xml"/><Relationship Id="rId66" Type="http://schemas.openxmlformats.org/officeDocument/2006/relationships/slideLayout" Target="../slideLayouts/slideLayout731.xml"/><Relationship Id="rId87" Type="http://schemas.openxmlformats.org/officeDocument/2006/relationships/slideLayout" Target="../slideLayouts/slideLayout752.xml"/><Relationship Id="rId110" Type="http://schemas.openxmlformats.org/officeDocument/2006/relationships/slideLayout" Target="../slideLayouts/slideLayout775.xml"/><Relationship Id="rId115" Type="http://schemas.openxmlformats.org/officeDocument/2006/relationships/slideLayout" Target="../slideLayouts/slideLayout780.xml"/><Relationship Id="rId131" Type="http://schemas.openxmlformats.org/officeDocument/2006/relationships/slideLayout" Target="../slideLayouts/slideLayout796.xml"/><Relationship Id="rId136" Type="http://schemas.openxmlformats.org/officeDocument/2006/relationships/theme" Target="../theme/theme4.xml"/><Relationship Id="rId61" Type="http://schemas.openxmlformats.org/officeDocument/2006/relationships/slideLayout" Target="../slideLayouts/slideLayout726.xml"/><Relationship Id="rId82" Type="http://schemas.openxmlformats.org/officeDocument/2006/relationships/slideLayout" Target="../slideLayouts/slideLayout747.xml"/><Relationship Id="rId19" Type="http://schemas.openxmlformats.org/officeDocument/2006/relationships/slideLayout" Target="../slideLayouts/slideLayout684.xml"/><Relationship Id="rId14" Type="http://schemas.openxmlformats.org/officeDocument/2006/relationships/slideLayout" Target="../slideLayouts/slideLayout679.xml"/><Relationship Id="rId30" Type="http://schemas.openxmlformats.org/officeDocument/2006/relationships/slideLayout" Target="../slideLayouts/slideLayout695.xml"/><Relationship Id="rId35" Type="http://schemas.openxmlformats.org/officeDocument/2006/relationships/slideLayout" Target="../slideLayouts/slideLayout700.xml"/><Relationship Id="rId56" Type="http://schemas.openxmlformats.org/officeDocument/2006/relationships/slideLayout" Target="../slideLayouts/slideLayout721.xml"/><Relationship Id="rId77" Type="http://schemas.openxmlformats.org/officeDocument/2006/relationships/slideLayout" Target="../slideLayouts/slideLayout742.xml"/><Relationship Id="rId100" Type="http://schemas.openxmlformats.org/officeDocument/2006/relationships/slideLayout" Target="../slideLayouts/slideLayout765.xml"/><Relationship Id="rId105" Type="http://schemas.openxmlformats.org/officeDocument/2006/relationships/slideLayout" Target="../slideLayouts/slideLayout770.xml"/><Relationship Id="rId126" Type="http://schemas.openxmlformats.org/officeDocument/2006/relationships/slideLayout" Target="../slideLayouts/slideLayout791.xml"/><Relationship Id="rId8" Type="http://schemas.openxmlformats.org/officeDocument/2006/relationships/slideLayout" Target="../slideLayouts/slideLayout673.xml"/><Relationship Id="rId51" Type="http://schemas.openxmlformats.org/officeDocument/2006/relationships/slideLayout" Target="../slideLayouts/slideLayout716.xml"/><Relationship Id="rId72" Type="http://schemas.openxmlformats.org/officeDocument/2006/relationships/slideLayout" Target="../slideLayouts/slideLayout737.xml"/><Relationship Id="rId93" Type="http://schemas.openxmlformats.org/officeDocument/2006/relationships/slideLayout" Target="../slideLayouts/slideLayout758.xml"/><Relationship Id="rId98" Type="http://schemas.openxmlformats.org/officeDocument/2006/relationships/slideLayout" Target="../slideLayouts/slideLayout763.xml"/><Relationship Id="rId121" Type="http://schemas.openxmlformats.org/officeDocument/2006/relationships/slideLayout" Target="../slideLayouts/slideLayout786.xml"/><Relationship Id="rId3" Type="http://schemas.openxmlformats.org/officeDocument/2006/relationships/slideLayout" Target="../slideLayouts/slideLayout668.xml"/><Relationship Id="rId25" Type="http://schemas.openxmlformats.org/officeDocument/2006/relationships/slideLayout" Target="../slideLayouts/slideLayout690.xml"/><Relationship Id="rId46" Type="http://schemas.openxmlformats.org/officeDocument/2006/relationships/slideLayout" Target="../slideLayouts/slideLayout711.xml"/><Relationship Id="rId67" Type="http://schemas.openxmlformats.org/officeDocument/2006/relationships/slideLayout" Target="../slideLayouts/slideLayout732.xml"/><Relationship Id="rId116" Type="http://schemas.openxmlformats.org/officeDocument/2006/relationships/slideLayout" Target="../slideLayouts/slideLayout781.xml"/><Relationship Id="rId20" Type="http://schemas.openxmlformats.org/officeDocument/2006/relationships/slideLayout" Target="../slideLayouts/slideLayout685.xml"/><Relationship Id="rId41" Type="http://schemas.openxmlformats.org/officeDocument/2006/relationships/slideLayout" Target="../slideLayouts/slideLayout706.xml"/><Relationship Id="rId62" Type="http://schemas.openxmlformats.org/officeDocument/2006/relationships/slideLayout" Target="../slideLayouts/slideLayout727.xml"/><Relationship Id="rId83" Type="http://schemas.openxmlformats.org/officeDocument/2006/relationships/slideLayout" Target="../slideLayouts/slideLayout748.xml"/><Relationship Id="rId88" Type="http://schemas.openxmlformats.org/officeDocument/2006/relationships/slideLayout" Target="../slideLayouts/slideLayout753.xml"/><Relationship Id="rId111" Type="http://schemas.openxmlformats.org/officeDocument/2006/relationships/slideLayout" Target="../slideLayouts/slideLayout776.xml"/><Relationship Id="rId132" Type="http://schemas.openxmlformats.org/officeDocument/2006/relationships/slideLayout" Target="../slideLayouts/slideLayout797.xml"/><Relationship Id="rId15" Type="http://schemas.openxmlformats.org/officeDocument/2006/relationships/slideLayout" Target="../slideLayouts/slideLayout680.xml"/><Relationship Id="rId36" Type="http://schemas.openxmlformats.org/officeDocument/2006/relationships/slideLayout" Target="../slideLayouts/slideLayout701.xml"/><Relationship Id="rId57" Type="http://schemas.openxmlformats.org/officeDocument/2006/relationships/slideLayout" Target="../slideLayouts/slideLayout722.xml"/><Relationship Id="rId106" Type="http://schemas.openxmlformats.org/officeDocument/2006/relationships/slideLayout" Target="../slideLayouts/slideLayout771.xml"/><Relationship Id="rId127" Type="http://schemas.openxmlformats.org/officeDocument/2006/relationships/slideLayout" Target="../slideLayouts/slideLayout792.xml"/><Relationship Id="rId10" Type="http://schemas.openxmlformats.org/officeDocument/2006/relationships/slideLayout" Target="../slideLayouts/slideLayout675.xml"/><Relationship Id="rId31" Type="http://schemas.openxmlformats.org/officeDocument/2006/relationships/slideLayout" Target="../slideLayouts/slideLayout696.xml"/><Relationship Id="rId52" Type="http://schemas.openxmlformats.org/officeDocument/2006/relationships/slideLayout" Target="../slideLayouts/slideLayout717.xml"/><Relationship Id="rId73" Type="http://schemas.openxmlformats.org/officeDocument/2006/relationships/slideLayout" Target="../slideLayouts/slideLayout738.xml"/><Relationship Id="rId78" Type="http://schemas.openxmlformats.org/officeDocument/2006/relationships/slideLayout" Target="../slideLayouts/slideLayout743.xml"/><Relationship Id="rId94" Type="http://schemas.openxmlformats.org/officeDocument/2006/relationships/slideLayout" Target="../slideLayouts/slideLayout759.xml"/><Relationship Id="rId99" Type="http://schemas.openxmlformats.org/officeDocument/2006/relationships/slideLayout" Target="../slideLayouts/slideLayout764.xml"/><Relationship Id="rId101" Type="http://schemas.openxmlformats.org/officeDocument/2006/relationships/slideLayout" Target="../slideLayouts/slideLayout766.xml"/><Relationship Id="rId122" Type="http://schemas.openxmlformats.org/officeDocument/2006/relationships/slideLayout" Target="../slideLayouts/slideLayout787.xml"/><Relationship Id="rId4" Type="http://schemas.openxmlformats.org/officeDocument/2006/relationships/slideLayout" Target="../slideLayouts/slideLayout669.xml"/><Relationship Id="rId9" Type="http://schemas.openxmlformats.org/officeDocument/2006/relationships/slideLayout" Target="../slideLayouts/slideLayout674.xml"/><Relationship Id="rId26" Type="http://schemas.openxmlformats.org/officeDocument/2006/relationships/slideLayout" Target="../slideLayouts/slideLayout691.xml"/><Relationship Id="rId47" Type="http://schemas.openxmlformats.org/officeDocument/2006/relationships/slideLayout" Target="../slideLayouts/slideLayout712.xml"/><Relationship Id="rId68" Type="http://schemas.openxmlformats.org/officeDocument/2006/relationships/slideLayout" Target="../slideLayouts/slideLayout733.xml"/><Relationship Id="rId89" Type="http://schemas.openxmlformats.org/officeDocument/2006/relationships/slideLayout" Target="../slideLayouts/slideLayout754.xml"/><Relationship Id="rId112" Type="http://schemas.openxmlformats.org/officeDocument/2006/relationships/slideLayout" Target="../slideLayouts/slideLayout777.xml"/><Relationship Id="rId133" Type="http://schemas.openxmlformats.org/officeDocument/2006/relationships/slideLayout" Target="../slideLayouts/slideLayout7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5060" r:id="rId97"/>
    <p:sldLayoutId id="2147484027" r:id="rId98"/>
    <p:sldLayoutId id="2147484375" r:id="rId99"/>
    <p:sldLayoutId id="2147484378" r:id="rId100"/>
    <p:sldLayoutId id="2147484345" r:id="rId101"/>
    <p:sldLayoutId id="2147484346" r:id="rId102"/>
    <p:sldLayoutId id="2147484347" r:id="rId103"/>
    <p:sldLayoutId id="2147484348" r:id="rId104"/>
    <p:sldLayoutId id="2147484349" r:id="rId105"/>
    <p:sldLayoutId id="2147484350" r:id="rId106"/>
    <p:sldLayoutId id="2147484351" r:id="rId107"/>
    <p:sldLayoutId id="2147484352" r:id="rId108"/>
    <p:sldLayoutId id="2147484353" r:id="rId109"/>
    <p:sldLayoutId id="2147484376" r:id="rId110"/>
    <p:sldLayoutId id="2147484354" r:id="rId111"/>
    <p:sldLayoutId id="2147484377" r:id="rId112"/>
    <p:sldLayoutId id="2147484355" r:id="rId113"/>
    <p:sldLayoutId id="2147484356" r:id="rId114"/>
    <p:sldLayoutId id="2147484357" r:id="rId115"/>
    <p:sldLayoutId id="2147484358" r:id="rId116"/>
    <p:sldLayoutId id="2147484359" r:id="rId117"/>
    <p:sldLayoutId id="2147484360" r:id="rId118"/>
    <p:sldLayoutId id="2147484361" r:id="rId119"/>
    <p:sldLayoutId id="2147484362" r:id="rId120"/>
    <p:sldLayoutId id="2147484363" r:id="rId121"/>
    <p:sldLayoutId id="2147484364" r:id="rId122"/>
    <p:sldLayoutId id="2147484365" r:id="rId123"/>
    <p:sldLayoutId id="2147484366" r:id="rId124"/>
    <p:sldLayoutId id="2147484367" r:id="rId125"/>
    <p:sldLayoutId id="2147484368" r:id="rId126"/>
    <p:sldLayoutId id="2147484369" r:id="rId127"/>
    <p:sldLayoutId id="2147484370" r:id="rId128"/>
    <p:sldLayoutId id="2147484371" r:id="rId129"/>
    <p:sldLayoutId id="2147484372" r:id="rId130"/>
    <p:sldLayoutId id="2147485061" r:id="rId131"/>
    <p:sldLayoutId id="2147485062" r:id="rId132"/>
    <p:sldLayoutId id="2147485063" r:id="rId133"/>
    <p:sldLayoutId id="2147484379" r:id="rId134"/>
    <p:sldLayoutId id="2147484381" r:id="rId135"/>
    <p:sldLayoutId id="2147484383" r:id="rId136"/>
    <p:sldLayoutId id="2147484382" r:id="rId13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4029899640"/>
      </p:ext>
    </p:extLst>
  </p:cSld>
  <p:clrMap bg1="lt1" tx1="dk1" bg2="lt2" tx2="dk2" accent1="accent1" accent2="accent2" accent3="accent3" accent4="accent4" accent5="accent5" accent6="accent6" hlink="hlink" folHlink="folHlink"/>
  <p:sldLayoutIdLst>
    <p:sldLayoutId id="2147484385" r:id="rId1"/>
    <p:sldLayoutId id="2147484386" r:id="rId2"/>
    <p:sldLayoutId id="2147484387" r:id="rId3"/>
    <p:sldLayoutId id="2147484388" r:id="rId4"/>
    <p:sldLayoutId id="2147484389" r:id="rId5"/>
    <p:sldLayoutId id="2147484390" r:id="rId6"/>
    <p:sldLayoutId id="2147484391" r:id="rId7"/>
    <p:sldLayoutId id="2147484392" r:id="rId8"/>
    <p:sldLayoutId id="2147484393" r:id="rId9"/>
    <p:sldLayoutId id="2147484394" r:id="rId10"/>
    <p:sldLayoutId id="2147484395" r:id="rId11"/>
    <p:sldLayoutId id="2147484396" r:id="rId12"/>
    <p:sldLayoutId id="2147484397" r:id="rId13"/>
    <p:sldLayoutId id="2147484398" r:id="rId14"/>
    <p:sldLayoutId id="2147484399" r:id="rId15"/>
    <p:sldLayoutId id="2147484400" r:id="rId16"/>
    <p:sldLayoutId id="2147484401" r:id="rId17"/>
    <p:sldLayoutId id="2147484402" r:id="rId18"/>
    <p:sldLayoutId id="2147484403" r:id="rId19"/>
    <p:sldLayoutId id="2147484404" r:id="rId20"/>
    <p:sldLayoutId id="2147484405" r:id="rId21"/>
    <p:sldLayoutId id="2147484406" r:id="rId22"/>
    <p:sldLayoutId id="2147484407" r:id="rId23"/>
    <p:sldLayoutId id="2147484408" r:id="rId24"/>
    <p:sldLayoutId id="2147484409" r:id="rId25"/>
    <p:sldLayoutId id="2147484410" r:id="rId26"/>
    <p:sldLayoutId id="2147484411" r:id="rId27"/>
    <p:sldLayoutId id="2147484412" r:id="rId28"/>
    <p:sldLayoutId id="2147484413" r:id="rId29"/>
    <p:sldLayoutId id="2147484414" r:id="rId30"/>
    <p:sldLayoutId id="2147484415" r:id="rId31"/>
    <p:sldLayoutId id="2147484416" r:id="rId32"/>
    <p:sldLayoutId id="2147484417" r:id="rId33"/>
    <p:sldLayoutId id="2147484418" r:id="rId34"/>
    <p:sldLayoutId id="2147484419" r:id="rId35"/>
    <p:sldLayoutId id="2147484420" r:id="rId36"/>
    <p:sldLayoutId id="2147484421" r:id="rId37"/>
    <p:sldLayoutId id="2147484422" r:id="rId38"/>
    <p:sldLayoutId id="2147484423" r:id="rId39"/>
    <p:sldLayoutId id="2147484424" r:id="rId40"/>
    <p:sldLayoutId id="2147484425" r:id="rId41"/>
    <p:sldLayoutId id="2147484426" r:id="rId42"/>
    <p:sldLayoutId id="2147484427" r:id="rId43"/>
    <p:sldLayoutId id="2147484428" r:id="rId44"/>
    <p:sldLayoutId id="2147484429" r:id="rId45"/>
    <p:sldLayoutId id="2147484430" r:id="rId46"/>
    <p:sldLayoutId id="2147484431" r:id="rId47"/>
    <p:sldLayoutId id="2147484432" r:id="rId48"/>
    <p:sldLayoutId id="2147484433" r:id="rId49"/>
    <p:sldLayoutId id="2147484434" r:id="rId50"/>
    <p:sldLayoutId id="2147484435" r:id="rId51"/>
    <p:sldLayoutId id="2147484436" r:id="rId52"/>
    <p:sldLayoutId id="2147484437" r:id="rId53"/>
    <p:sldLayoutId id="2147484438" r:id="rId54"/>
    <p:sldLayoutId id="2147484439" r:id="rId55"/>
    <p:sldLayoutId id="2147484440" r:id="rId56"/>
    <p:sldLayoutId id="2147484441" r:id="rId57"/>
    <p:sldLayoutId id="2147484442" r:id="rId58"/>
    <p:sldLayoutId id="2147484443" r:id="rId59"/>
    <p:sldLayoutId id="2147484444" r:id="rId60"/>
    <p:sldLayoutId id="2147484445" r:id="rId61"/>
    <p:sldLayoutId id="2147484446" r:id="rId62"/>
    <p:sldLayoutId id="2147484447" r:id="rId63"/>
    <p:sldLayoutId id="2147484448" r:id="rId64"/>
    <p:sldLayoutId id="2147484449" r:id="rId65"/>
    <p:sldLayoutId id="2147484450" r:id="rId66"/>
    <p:sldLayoutId id="2147484451" r:id="rId67"/>
    <p:sldLayoutId id="2147484452" r:id="rId68"/>
    <p:sldLayoutId id="2147484453" r:id="rId69"/>
    <p:sldLayoutId id="2147484454" r:id="rId70"/>
    <p:sldLayoutId id="2147484455" r:id="rId71"/>
    <p:sldLayoutId id="2147484456" r:id="rId72"/>
    <p:sldLayoutId id="2147484457" r:id="rId73"/>
    <p:sldLayoutId id="2147484458" r:id="rId74"/>
    <p:sldLayoutId id="2147484459" r:id="rId75"/>
    <p:sldLayoutId id="2147484460" r:id="rId76"/>
    <p:sldLayoutId id="2147484461" r:id="rId77"/>
    <p:sldLayoutId id="2147484462" r:id="rId78"/>
    <p:sldLayoutId id="2147484463" r:id="rId79"/>
    <p:sldLayoutId id="2147484464" r:id="rId80"/>
    <p:sldLayoutId id="2147484465" r:id="rId81"/>
    <p:sldLayoutId id="2147484466" r:id="rId82"/>
    <p:sldLayoutId id="2147484467" r:id="rId83"/>
    <p:sldLayoutId id="2147484468" r:id="rId84"/>
    <p:sldLayoutId id="2147484469" r:id="rId85"/>
    <p:sldLayoutId id="2147484470" r:id="rId86"/>
    <p:sldLayoutId id="2147484471" r:id="rId87"/>
    <p:sldLayoutId id="2147484472" r:id="rId88"/>
    <p:sldLayoutId id="2147484473" r:id="rId89"/>
    <p:sldLayoutId id="2147484474" r:id="rId90"/>
    <p:sldLayoutId id="2147484475" r:id="rId91"/>
    <p:sldLayoutId id="2147484476" r:id="rId92"/>
    <p:sldLayoutId id="2147484477" r:id="rId93"/>
    <p:sldLayoutId id="2147484478" r:id="rId94"/>
    <p:sldLayoutId id="2147484479" r:id="rId95"/>
    <p:sldLayoutId id="2147484480" r:id="rId96"/>
    <p:sldLayoutId id="2147484481" r:id="rId97"/>
    <p:sldLayoutId id="2147484482" r:id="rId98"/>
    <p:sldLayoutId id="2147484483" r:id="rId99"/>
    <p:sldLayoutId id="2147484489" r:id="rId100"/>
    <p:sldLayoutId id="2147484490" r:id="rId101"/>
    <p:sldLayoutId id="2147484491" r:id="rId102"/>
    <p:sldLayoutId id="2147484492" r:id="rId103"/>
    <p:sldLayoutId id="2147484493" r:id="rId104"/>
    <p:sldLayoutId id="2147484494" r:id="rId105"/>
    <p:sldLayoutId id="2147484495" r:id="rId106"/>
    <p:sldLayoutId id="2147484496" r:id="rId107"/>
    <p:sldLayoutId id="2147484497" r:id="rId108"/>
    <p:sldLayoutId id="2147484498" r:id="rId109"/>
    <p:sldLayoutId id="2147484499" r:id="rId110"/>
    <p:sldLayoutId id="2147484500" r:id="rId111"/>
    <p:sldLayoutId id="2147484501" r:id="rId112"/>
    <p:sldLayoutId id="2147484502" r:id="rId113"/>
    <p:sldLayoutId id="2147484503" r:id="rId114"/>
    <p:sldLayoutId id="2147484504" r:id="rId115"/>
    <p:sldLayoutId id="2147484505" r:id="rId116"/>
    <p:sldLayoutId id="2147484506" r:id="rId117"/>
    <p:sldLayoutId id="2147484507" r:id="rId118"/>
    <p:sldLayoutId id="2147484508" r:id="rId119"/>
    <p:sldLayoutId id="2147484509" r:id="rId120"/>
    <p:sldLayoutId id="2147484510" r:id="rId121"/>
    <p:sldLayoutId id="2147484511" r:id="rId122"/>
    <p:sldLayoutId id="2147484512" r:id="rId123"/>
    <p:sldLayoutId id="2147484513" r:id="rId124"/>
    <p:sldLayoutId id="2147484514" r:id="rId125"/>
    <p:sldLayoutId id="2147484515" r:id="rId126"/>
    <p:sldLayoutId id="2147484516" r:id="rId127"/>
    <p:sldLayoutId id="2147484517" r:id="rId128"/>
    <p:sldLayoutId id="2147484518" r:id="rId129"/>
    <p:sldLayoutId id="2147484519" r:id="rId130"/>
    <p:sldLayoutId id="2147484520" r:id="rId131"/>
    <p:sldLayoutId id="2147484521" r:id="rId132"/>
    <p:sldLayoutId id="2147484522" r:id="rId133"/>
    <p:sldLayoutId id="2147484523" r:id="rId134"/>
    <p:sldLayoutId id="2147484524" r:id="rId135"/>
    <p:sldLayoutId id="2147484525" r:id="rId136"/>
    <p:sldLayoutId id="2147484526" r:id="rId137"/>
    <p:sldLayoutId id="2147484527" r:id="rId138"/>
    <p:sldLayoutId id="2147484528" r:id="rId139"/>
    <p:sldLayoutId id="2147484529" r:id="rId140"/>
    <p:sldLayoutId id="2147484530" r:id="rId141"/>
    <p:sldLayoutId id="2147484531" r:id="rId142"/>
    <p:sldLayoutId id="2147484532" r:id="rId143"/>
    <p:sldLayoutId id="2147484533" r:id="rId144"/>
    <p:sldLayoutId id="2147484534" r:id="rId145"/>
    <p:sldLayoutId id="2147484535" r:id="rId146"/>
    <p:sldLayoutId id="2147484536" r:id="rId147"/>
    <p:sldLayoutId id="2147484537" r:id="rId148"/>
    <p:sldLayoutId id="2147484538" r:id="rId149"/>
    <p:sldLayoutId id="2147484539" r:id="rId150"/>
    <p:sldLayoutId id="2147484540" r:id="rId151"/>
    <p:sldLayoutId id="2147484541" r:id="rId152"/>
    <p:sldLayoutId id="2147484542" r:id="rId153"/>
    <p:sldLayoutId id="2147484543" r:id="rId154"/>
    <p:sldLayoutId id="2147484544" r:id="rId155"/>
    <p:sldLayoutId id="2147484545" r:id="rId156"/>
    <p:sldLayoutId id="2147484546" r:id="rId157"/>
    <p:sldLayoutId id="2147484547" r:id="rId158"/>
    <p:sldLayoutId id="2147484548" r:id="rId159"/>
    <p:sldLayoutId id="2147484549" r:id="rId160"/>
    <p:sldLayoutId id="2147484550" r:id="rId161"/>
    <p:sldLayoutId id="2147484551" r:id="rId162"/>
    <p:sldLayoutId id="2147484552" r:id="rId163"/>
    <p:sldLayoutId id="2147484553" r:id="rId164"/>
    <p:sldLayoutId id="2147484554" r:id="rId165"/>
    <p:sldLayoutId id="2147484555" r:id="rId166"/>
    <p:sldLayoutId id="2147484556" r:id="rId167"/>
    <p:sldLayoutId id="2147484557" r:id="rId168"/>
    <p:sldLayoutId id="2147484558" r:id="rId169"/>
    <p:sldLayoutId id="2147484559" r:id="rId170"/>
    <p:sldLayoutId id="2147484560" r:id="rId171"/>
    <p:sldLayoutId id="2147484561" r:id="rId172"/>
    <p:sldLayoutId id="2147484562" r:id="rId173"/>
    <p:sldLayoutId id="2147484563" r:id="rId174"/>
    <p:sldLayoutId id="2147484564" r:id="rId175"/>
    <p:sldLayoutId id="2147484565" r:id="rId176"/>
    <p:sldLayoutId id="2147484566" r:id="rId177"/>
    <p:sldLayoutId id="2147484567" r:id="rId178"/>
    <p:sldLayoutId id="2147484568" r:id="rId179"/>
    <p:sldLayoutId id="2147484569" r:id="rId180"/>
    <p:sldLayoutId id="2147484570" r:id="rId181"/>
    <p:sldLayoutId id="2147484571" r:id="rId182"/>
    <p:sldLayoutId id="2147484572" r:id="rId183"/>
    <p:sldLayoutId id="2147484573" r:id="rId184"/>
    <p:sldLayoutId id="2147484574" r:id="rId185"/>
    <p:sldLayoutId id="2147484575" r:id="rId186"/>
    <p:sldLayoutId id="2147484576" r:id="rId187"/>
    <p:sldLayoutId id="2147484577" r:id="rId188"/>
    <p:sldLayoutId id="2147484578" r:id="rId189"/>
    <p:sldLayoutId id="2147484579" r:id="rId190"/>
    <p:sldLayoutId id="2147484580" r:id="rId191"/>
    <p:sldLayoutId id="2147484581" r:id="rId192"/>
    <p:sldLayoutId id="2147484582" r:id="rId193"/>
    <p:sldLayoutId id="2147484583" r:id="rId194"/>
    <p:sldLayoutId id="2147484584" r:id="rId195"/>
    <p:sldLayoutId id="2147484585" r:id="rId196"/>
    <p:sldLayoutId id="2147484586" r:id="rId197"/>
    <p:sldLayoutId id="2147484587" r:id="rId198"/>
    <p:sldLayoutId id="2147484588" r:id="rId199"/>
    <p:sldLayoutId id="2147484589" r:id="rId200"/>
    <p:sldLayoutId id="2147484590" r:id="rId201"/>
    <p:sldLayoutId id="2147484591" r:id="rId202"/>
    <p:sldLayoutId id="2147484592" r:id="rId203"/>
    <p:sldLayoutId id="2147484593" r:id="rId204"/>
    <p:sldLayoutId id="2147484594" r:id="rId205"/>
    <p:sldLayoutId id="2147484595" r:id="rId206"/>
    <p:sldLayoutId id="2147484596" r:id="rId207"/>
    <p:sldLayoutId id="2147484597" r:id="rId208"/>
    <p:sldLayoutId id="2147484598" r:id="rId209"/>
    <p:sldLayoutId id="2147484599" r:id="rId210"/>
    <p:sldLayoutId id="2147484600" r:id="rId211"/>
    <p:sldLayoutId id="2147484601" r:id="rId212"/>
    <p:sldLayoutId id="2147484602" r:id="rId213"/>
    <p:sldLayoutId id="2147484603" r:id="rId214"/>
    <p:sldLayoutId id="2147484609" r:id="rId215"/>
    <p:sldLayoutId id="2147484610" r:id="rId216"/>
    <p:sldLayoutId id="2147484611" r:id="rId217"/>
    <p:sldLayoutId id="2147484612" r:id="rId218"/>
    <p:sldLayoutId id="2147484613" r:id="rId219"/>
    <p:sldLayoutId id="2147484614" r:id="rId220"/>
    <p:sldLayoutId id="2147484615" r:id="rId221"/>
    <p:sldLayoutId id="2147484616" r:id="rId222"/>
    <p:sldLayoutId id="2147484617" r:id="rId223"/>
    <p:sldLayoutId id="2147484618" r:id="rId224"/>
    <p:sldLayoutId id="2147484619" r:id="rId225"/>
    <p:sldLayoutId id="2147484620" r:id="rId226"/>
    <p:sldLayoutId id="2147484621" r:id="rId227"/>
    <p:sldLayoutId id="2147484622" r:id="rId228"/>
    <p:sldLayoutId id="2147484623" r:id="rId229"/>
    <p:sldLayoutId id="2147484624" r:id="rId230"/>
    <p:sldLayoutId id="2147484625" r:id="rId231"/>
    <p:sldLayoutId id="2147484626" r:id="rId232"/>
    <p:sldLayoutId id="2147484627" r:id="rId233"/>
    <p:sldLayoutId id="2147484628" r:id="rId234"/>
    <p:sldLayoutId id="2147484629" r:id="rId235"/>
    <p:sldLayoutId id="2147484630" r:id="rId236"/>
    <p:sldLayoutId id="2147484631" r:id="rId237"/>
    <p:sldLayoutId id="2147484632" r:id="rId238"/>
    <p:sldLayoutId id="2147484633" r:id="rId239"/>
    <p:sldLayoutId id="2147484634" r:id="rId240"/>
    <p:sldLayoutId id="2147484635" r:id="rId241"/>
    <p:sldLayoutId id="2147484636" r:id="rId242"/>
    <p:sldLayoutId id="2147484637" r:id="rId243"/>
    <p:sldLayoutId id="2147484638" r:id="rId244"/>
    <p:sldLayoutId id="2147484639" r:id="rId245"/>
    <p:sldLayoutId id="2147484640" r:id="rId246"/>
    <p:sldLayoutId id="2147484641" r:id="rId247"/>
    <p:sldLayoutId id="2147484642" r:id="rId248"/>
    <p:sldLayoutId id="2147484643" r:id="rId249"/>
    <p:sldLayoutId id="2147484644" r:id="rId250"/>
    <p:sldLayoutId id="2147484645" r:id="rId251"/>
    <p:sldLayoutId id="2147484646" r:id="rId252"/>
    <p:sldLayoutId id="2147484647" r:id="rId253"/>
    <p:sldLayoutId id="2147484648" r:id="rId254"/>
    <p:sldLayoutId id="2147484649" r:id="rId255"/>
    <p:sldLayoutId id="2147484650" r:id="rId256"/>
    <p:sldLayoutId id="2147484651" r:id="rId257"/>
    <p:sldLayoutId id="2147484652" r:id="rId258"/>
    <p:sldLayoutId id="2147484653" r:id="rId259"/>
    <p:sldLayoutId id="2147484654" r:id="rId260"/>
    <p:sldLayoutId id="2147484655" r:id="rId261"/>
    <p:sldLayoutId id="2147484656" r:id="rId262"/>
    <p:sldLayoutId id="2147484657" r:id="rId263"/>
    <p:sldLayoutId id="2147484658" r:id="rId264"/>
    <p:sldLayoutId id="2147484659" r:id="rId265"/>
    <p:sldLayoutId id="2147484660" r:id="rId266"/>
    <p:sldLayoutId id="2147484661" r:id="rId26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956245829"/>
      </p:ext>
    </p:extLst>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 id="2147484674" r:id="rId12"/>
    <p:sldLayoutId id="2147484675" r:id="rId13"/>
    <p:sldLayoutId id="2147484676" r:id="rId14"/>
    <p:sldLayoutId id="2147484677" r:id="rId15"/>
    <p:sldLayoutId id="2147484678" r:id="rId16"/>
    <p:sldLayoutId id="2147484679" r:id="rId17"/>
    <p:sldLayoutId id="2147484680" r:id="rId18"/>
    <p:sldLayoutId id="2147484681" r:id="rId19"/>
    <p:sldLayoutId id="2147484682" r:id="rId20"/>
    <p:sldLayoutId id="2147484683" r:id="rId21"/>
    <p:sldLayoutId id="2147484684" r:id="rId22"/>
    <p:sldLayoutId id="2147484685" r:id="rId23"/>
    <p:sldLayoutId id="2147484686" r:id="rId24"/>
    <p:sldLayoutId id="2147484687" r:id="rId25"/>
    <p:sldLayoutId id="2147484688" r:id="rId26"/>
    <p:sldLayoutId id="2147484689" r:id="rId27"/>
    <p:sldLayoutId id="2147484690" r:id="rId28"/>
    <p:sldLayoutId id="2147484691" r:id="rId29"/>
    <p:sldLayoutId id="2147484692" r:id="rId30"/>
    <p:sldLayoutId id="2147484693" r:id="rId31"/>
    <p:sldLayoutId id="2147484694" r:id="rId32"/>
    <p:sldLayoutId id="2147484695" r:id="rId33"/>
    <p:sldLayoutId id="2147484696" r:id="rId34"/>
    <p:sldLayoutId id="2147484697" r:id="rId35"/>
    <p:sldLayoutId id="2147484698" r:id="rId36"/>
    <p:sldLayoutId id="2147484699" r:id="rId37"/>
    <p:sldLayoutId id="2147484700" r:id="rId38"/>
    <p:sldLayoutId id="2147484701" r:id="rId39"/>
    <p:sldLayoutId id="2147484702" r:id="rId40"/>
    <p:sldLayoutId id="2147484703" r:id="rId41"/>
    <p:sldLayoutId id="2147484704" r:id="rId42"/>
    <p:sldLayoutId id="2147484705" r:id="rId43"/>
    <p:sldLayoutId id="2147484706" r:id="rId44"/>
    <p:sldLayoutId id="2147484707" r:id="rId45"/>
    <p:sldLayoutId id="2147484708" r:id="rId46"/>
    <p:sldLayoutId id="2147484709" r:id="rId47"/>
    <p:sldLayoutId id="2147484710" r:id="rId48"/>
    <p:sldLayoutId id="2147484711" r:id="rId49"/>
    <p:sldLayoutId id="2147484712" r:id="rId50"/>
    <p:sldLayoutId id="2147484713" r:id="rId51"/>
    <p:sldLayoutId id="2147484714" r:id="rId52"/>
    <p:sldLayoutId id="2147484715" r:id="rId53"/>
    <p:sldLayoutId id="2147484716" r:id="rId54"/>
    <p:sldLayoutId id="2147484717" r:id="rId55"/>
    <p:sldLayoutId id="2147484718" r:id="rId56"/>
    <p:sldLayoutId id="2147484719" r:id="rId57"/>
    <p:sldLayoutId id="2147484720" r:id="rId58"/>
    <p:sldLayoutId id="2147484721" r:id="rId59"/>
    <p:sldLayoutId id="2147484722" r:id="rId60"/>
    <p:sldLayoutId id="2147484723" r:id="rId61"/>
    <p:sldLayoutId id="2147484724" r:id="rId62"/>
    <p:sldLayoutId id="2147484725" r:id="rId63"/>
    <p:sldLayoutId id="2147484726" r:id="rId64"/>
    <p:sldLayoutId id="2147484727" r:id="rId65"/>
    <p:sldLayoutId id="2147484728" r:id="rId66"/>
    <p:sldLayoutId id="2147484729" r:id="rId67"/>
    <p:sldLayoutId id="2147484730" r:id="rId68"/>
    <p:sldLayoutId id="2147484731" r:id="rId69"/>
    <p:sldLayoutId id="2147484732" r:id="rId70"/>
    <p:sldLayoutId id="2147484733" r:id="rId71"/>
    <p:sldLayoutId id="2147484734" r:id="rId72"/>
    <p:sldLayoutId id="2147484735" r:id="rId73"/>
    <p:sldLayoutId id="2147484736" r:id="rId74"/>
    <p:sldLayoutId id="2147484737" r:id="rId75"/>
    <p:sldLayoutId id="2147484738" r:id="rId76"/>
    <p:sldLayoutId id="2147484739" r:id="rId77"/>
    <p:sldLayoutId id="2147484740" r:id="rId78"/>
    <p:sldLayoutId id="2147484741" r:id="rId79"/>
    <p:sldLayoutId id="2147484742" r:id="rId80"/>
    <p:sldLayoutId id="2147484743" r:id="rId81"/>
    <p:sldLayoutId id="2147484744" r:id="rId82"/>
    <p:sldLayoutId id="2147484745" r:id="rId83"/>
    <p:sldLayoutId id="2147484746" r:id="rId84"/>
    <p:sldLayoutId id="2147484747" r:id="rId85"/>
    <p:sldLayoutId id="2147484748" r:id="rId86"/>
    <p:sldLayoutId id="2147484749" r:id="rId87"/>
    <p:sldLayoutId id="2147484750" r:id="rId88"/>
    <p:sldLayoutId id="2147484751" r:id="rId89"/>
    <p:sldLayoutId id="2147484752" r:id="rId90"/>
    <p:sldLayoutId id="2147484753" r:id="rId91"/>
    <p:sldLayoutId id="2147484754" r:id="rId92"/>
    <p:sldLayoutId id="2147484755" r:id="rId93"/>
    <p:sldLayoutId id="2147484756" r:id="rId94"/>
    <p:sldLayoutId id="2147484757" r:id="rId95"/>
    <p:sldLayoutId id="2147484758" r:id="rId96"/>
    <p:sldLayoutId id="2147484759" r:id="rId97"/>
    <p:sldLayoutId id="2147484760" r:id="rId98"/>
    <p:sldLayoutId id="2147484761" r:id="rId99"/>
    <p:sldLayoutId id="2147484762" r:id="rId100"/>
    <p:sldLayoutId id="2147484763" r:id="rId101"/>
    <p:sldLayoutId id="2147484764" r:id="rId102"/>
    <p:sldLayoutId id="2147484765" r:id="rId103"/>
    <p:sldLayoutId id="2147484766" r:id="rId104"/>
    <p:sldLayoutId id="2147484767" r:id="rId105"/>
    <p:sldLayoutId id="2147484768" r:id="rId106"/>
    <p:sldLayoutId id="2147484769" r:id="rId107"/>
    <p:sldLayoutId id="2147484770" r:id="rId108"/>
    <p:sldLayoutId id="2147484771" r:id="rId109"/>
    <p:sldLayoutId id="2147484772" r:id="rId110"/>
    <p:sldLayoutId id="2147484773" r:id="rId111"/>
    <p:sldLayoutId id="2147484774" r:id="rId112"/>
    <p:sldLayoutId id="2147484775" r:id="rId113"/>
    <p:sldLayoutId id="2147484776" r:id="rId114"/>
    <p:sldLayoutId id="2147484777" r:id="rId115"/>
    <p:sldLayoutId id="2147484778" r:id="rId116"/>
    <p:sldLayoutId id="2147484779" r:id="rId117"/>
    <p:sldLayoutId id="2147484780" r:id="rId118"/>
    <p:sldLayoutId id="2147484781" r:id="rId119"/>
    <p:sldLayoutId id="2147484782" r:id="rId120"/>
    <p:sldLayoutId id="2147484783" r:id="rId121"/>
    <p:sldLayoutId id="2147484784" r:id="rId122"/>
    <p:sldLayoutId id="2147484785" r:id="rId123"/>
    <p:sldLayoutId id="2147484786" r:id="rId124"/>
    <p:sldLayoutId id="2147484787" r:id="rId125"/>
    <p:sldLayoutId id="2147484788" r:id="rId126"/>
    <p:sldLayoutId id="2147484789" r:id="rId127"/>
    <p:sldLayoutId id="2147484790" r:id="rId128"/>
    <p:sldLayoutId id="2147484791" r:id="rId129"/>
    <p:sldLayoutId id="2147484792" r:id="rId130"/>
    <p:sldLayoutId id="2147484793" r:id="rId131"/>
    <p:sldLayoutId id="2147484794" r:id="rId132"/>
    <p:sldLayoutId id="2147484795" r:id="rId133"/>
    <p:sldLayoutId id="2147484796" r:id="rId134"/>
    <p:sldLayoutId id="2147484797" r:id="rId135"/>
    <p:sldLayoutId id="2147484798" r:id="rId136"/>
    <p:sldLayoutId id="2147484799" r:id="rId137"/>
    <p:sldLayoutId id="2147484800" r:id="rId138"/>
    <p:sldLayoutId id="2147484801" r:id="rId139"/>
    <p:sldLayoutId id="2147484802" r:id="rId140"/>
    <p:sldLayoutId id="2147484803" r:id="rId141"/>
    <p:sldLayoutId id="2147484804" r:id="rId142"/>
    <p:sldLayoutId id="2147484805" r:id="rId143"/>
    <p:sldLayoutId id="2147484806" r:id="rId144"/>
    <p:sldLayoutId id="2147484807" r:id="rId145"/>
    <p:sldLayoutId id="2147484808" r:id="rId146"/>
    <p:sldLayoutId id="2147484809" r:id="rId147"/>
    <p:sldLayoutId id="2147484810" r:id="rId148"/>
    <p:sldLayoutId id="2147484811" r:id="rId149"/>
    <p:sldLayoutId id="2147484812" r:id="rId150"/>
    <p:sldLayoutId id="2147484813" r:id="rId151"/>
    <p:sldLayoutId id="2147484814" r:id="rId152"/>
    <p:sldLayoutId id="2147484815" r:id="rId153"/>
    <p:sldLayoutId id="2147484816" r:id="rId154"/>
    <p:sldLayoutId id="2147484817" r:id="rId155"/>
    <p:sldLayoutId id="2147484818" r:id="rId156"/>
    <p:sldLayoutId id="2147484819" r:id="rId157"/>
    <p:sldLayoutId id="2147484820" r:id="rId158"/>
    <p:sldLayoutId id="2147484821" r:id="rId159"/>
    <p:sldLayoutId id="2147484822" r:id="rId160"/>
    <p:sldLayoutId id="2147484823" r:id="rId161"/>
    <p:sldLayoutId id="2147484824" r:id="rId162"/>
    <p:sldLayoutId id="2147484825" r:id="rId163"/>
    <p:sldLayoutId id="2147484826" r:id="rId164"/>
    <p:sldLayoutId id="2147484827" r:id="rId165"/>
    <p:sldLayoutId id="2147484828" r:id="rId166"/>
    <p:sldLayoutId id="2147484829" r:id="rId167"/>
    <p:sldLayoutId id="2147484830" r:id="rId168"/>
    <p:sldLayoutId id="2147484831" r:id="rId169"/>
    <p:sldLayoutId id="2147484832" r:id="rId170"/>
    <p:sldLayoutId id="2147484833" r:id="rId171"/>
    <p:sldLayoutId id="2147484834" r:id="rId172"/>
    <p:sldLayoutId id="2147484835" r:id="rId173"/>
    <p:sldLayoutId id="2147484836" r:id="rId174"/>
    <p:sldLayoutId id="2147484837" r:id="rId175"/>
    <p:sldLayoutId id="2147484838" r:id="rId176"/>
    <p:sldLayoutId id="2147484839" r:id="rId177"/>
    <p:sldLayoutId id="2147484840" r:id="rId178"/>
    <p:sldLayoutId id="2147484841" r:id="rId179"/>
    <p:sldLayoutId id="2147484842" r:id="rId180"/>
    <p:sldLayoutId id="2147484843" r:id="rId181"/>
    <p:sldLayoutId id="2147484844" r:id="rId182"/>
    <p:sldLayoutId id="2147484845" r:id="rId183"/>
    <p:sldLayoutId id="2147484846" r:id="rId184"/>
    <p:sldLayoutId id="2147484847" r:id="rId185"/>
    <p:sldLayoutId id="2147484848" r:id="rId186"/>
    <p:sldLayoutId id="2147484849" r:id="rId187"/>
    <p:sldLayoutId id="2147484850" r:id="rId188"/>
    <p:sldLayoutId id="2147484851" r:id="rId189"/>
    <p:sldLayoutId id="2147484852" r:id="rId190"/>
    <p:sldLayoutId id="2147484853" r:id="rId191"/>
    <p:sldLayoutId id="2147484854" r:id="rId192"/>
    <p:sldLayoutId id="2147484855" r:id="rId193"/>
    <p:sldLayoutId id="2147484856" r:id="rId194"/>
    <p:sldLayoutId id="2147484857" r:id="rId195"/>
    <p:sldLayoutId id="2147484858" r:id="rId196"/>
    <p:sldLayoutId id="2147484859" r:id="rId197"/>
    <p:sldLayoutId id="2147484860" r:id="rId198"/>
    <p:sldLayoutId id="2147484861" r:id="rId199"/>
    <p:sldLayoutId id="2147484862" r:id="rId200"/>
    <p:sldLayoutId id="2147484863" r:id="rId201"/>
    <p:sldLayoutId id="2147484864" r:id="rId202"/>
    <p:sldLayoutId id="2147484865" r:id="rId203"/>
    <p:sldLayoutId id="2147484866" r:id="rId204"/>
    <p:sldLayoutId id="2147484867" r:id="rId205"/>
    <p:sldLayoutId id="2147484868" r:id="rId206"/>
    <p:sldLayoutId id="2147484869" r:id="rId207"/>
    <p:sldLayoutId id="2147484870" r:id="rId208"/>
    <p:sldLayoutId id="2147484871" r:id="rId209"/>
    <p:sldLayoutId id="2147484872" r:id="rId210"/>
    <p:sldLayoutId id="2147484873" r:id="rId211"/>
    <p:sldLayoutId id="2147484874" r:id="rId212"/>
    <p:sldLayoutId id="2147484875" r:id="rId213"/>
    <p:sldLayoutId id="2147484876" r:id="rId214"/>
    <p:sldLayoutId id="2147484877" r:id="rId215"/>
    <p:sldLayoutId id="2147484878" r:id="rId216"/>
    <p:sldLayoutId id="2147484879" r:id="rId217"/>
    <p:sldLayoutId id="2147484880" r:id="rId218"/>
    <p:sldLayoutId id="2147484881" r:id="rId219"/>
    <p:sldLayoutId id="2147484882" r:id="rId220"/>
    <p:sldLayoutId id="2147484883" r:id="rId221"/>
    <p:sldLayoutId id="2147484884" r:id="rId222"/>
    <p:sldLayoutId id="2147484885" r:id="rId223"/>
    <p:sldLayoutId id="2147484886" r:id="rId224"/>
    <p:sldLayoutId id="2147484887" r:id="rId225"/>
    <p:sldLayoutId id="2147484888" r:id="rId226"/>
    <p:sldLayoutId id="2147484889" r:id="rId227"/>
    <p:sldLayoutId id="2147484890" r:id="rId228"/>
    <p:sldLayoutId id="2147484891" r:id="rId229"/>
    <p:sldLayoutId id="2147484892" r:id="rId230"/>
    <p:sldLayoutId id="2147484893" r:id="rId231"/>
    <p:sldLayoutId id="2147484894" r:id="rId232"/>
    <p:sldLayoutId id="2147484895" r:id="rId233"/>
    <p:sldLayoutId id="2147484896" r:id="rId234"/>
    <p:sldLayoutId id="2147484897" r:id="rId235"/>
    <p:sldLayoutId id="2147484898" r:id="rId236"/>
    <p:sldLayoutId id="2147484899" r:id="rId237"/>
    <p:sldLayoutId id="2147484900" r:id="rId238"/>
    <p:sldLayoutId id="2147484901" r:id="rId239"/>
    <p:sldLayoutId id="2147484902" r:id="rId240"/>
    <p:sldLayoutId id="2147484903" r:id="rId241"/>
    <p:sldLayoutId id="2147484904" r:id="rId242"/>
    <p:sldLayoutId id="2147484905" r:id="rId243"/>
    <p:sldLayoutId id="2147484906" r:id="rId244"/>
    <p:sldLayoutId id="2147484907" r:id="rId245"/>
    <p:sldLayoutId id="2147484908" r:id="rId246"/>
    <p:sldLayoutId id="2147484909" r:id="rId247"/>
    <p:sldLayoutId id="2147484910" r:id="rId248"/>
    <p:sldLayoutId id="2147484911" r:id="rId249"/>
    <p:sldLayoutId id="2147484912" r:id="rId250"/>
    <p:sldLayoutId id="2147484913" r:id="rId251"/>
    <p:sldLayoutId id="2147484914" r:id="rId252"/>
    <p:sldLayoutId id="2147484915" r:id="rId253"/>
    <p:sldLayoutId id="2147484916" r:id="rId254"/>
    <p:sldLayoutId id="2147484917" r:id="rId255"/>
    <p:sldLayoutId id="2147484918" r:id="rId256"/>
    <p:sldLayoutId id="2147484919" r:id="rId257"/>
    <p:sldLayoutId id="2147484920" r:id="rId258"/>
    <p:sldLayoutId id="2147484921" r:id="rId259"/>
    <p:sldLayoutId id="2147484922" r:id="rId260"/>
    <p:sldLayoutId id="2147484923" r:id="rId26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485331697"/>
      </p:ext>
    </p:extLst>
  </p:cSld>
  <p:clrMap bg1="lt1" tx1="dk1" bg2="lt2" tx2="dk2" accent1="accent1" accent2="accent2" accent3="accent3" accent4="accent4" accent5="accent5" accent6="accent6" hlink="hlink" folHlink="folHlink"/>
  <p:sldLayoutIdLst>
    <p:sldLayoutId id="2147484925" r:id="rId1"/>
    <p:sldLayoutId id="2147484926" r:id="rId2"/>
    <p:sldLayoutId id="2147484927" r:id="rId3"/>
    <p:sldLayoutId id="2147484928" r:id="rId4"/>
    <p:sldLayoutId id="2147484929" r:id="rId5"/>
    <p:sldLayoutId id="2147484930" r:id="rId6"/>
    <p:sldLayoutId id="2147484931" r:id="rId7"/>
    <p:sldLayoutId id="2147484932" r:id="rId8"/>
    <p:sldLayoutId id="2147484933" r:id="rId9"/>
    <p:sldLayoutId id="2147484934" r:id="rId10"/>
    <p:sldLayoutId id="2147484935" r:id="rId11"/>
    <p:sldLayoutId id="2147484936" r:id="rId12"/>
    <p:sldLayoutId id="2147484937" r:id="rId13"/>
    <p:sldLayoutId id="2147484938" r:id="rId14"/>
    <p:sldLayoutId id="2147484939" r:id="rId15"/>
    <p:sldLayoutId id="2147484940" r:id="rId16"/>
    <p:sldLayoutId id="2147484941" r:id="rId17"/>
    <p:sldLayoutId id="2147484942" r:id="rId18"/>
    <p:sldLayoutId id="2147484943" r:id="rId19"/>
    <p:sldLayoutId id="2147484944" r:id="rId20"/>
    <p:sldLayoutId id="2147484945" r:id="rId21"/>
    <p:sldLayoutId id="2147484946" r:id="rId22"/>
    <p:sldLayoutId id="2147484947" r:id="rId23"/>
    <p:sldLayoutId id="2147484948" r:id="rId24"/>
    <p:sldLayoutId id="2147484949" r:id="rId25"/>
    <p:sldLayoutId id="2147484950" r:id="rId26"/>
    <p:sldLayoutId id="2147484951" r:id="rId27"/>
    <p:sldLayoutId id="2147484952" r:id="rId28"/>
    <p:sldLayoutId id="2147484953" r:id="rId29"/>
    <p:sldLayoutId id="2147484954" r:id="rId30"/>
    <p:sldLayoutId id="2147484955" r:id="rId31"/>
    <p:sldLayoutId id="2147484956" r:id="rId32"/>
    <p:sldLayoutId id="2147484957" r:id="rId33"/>
    <p:sldLayoutId id="2147484958" r:id="rId34"/>
    <p:sldLayoutId id="2147484959" r:id="rId35"/>
    <p:sldLayoutId id="2147484960" r:id="rId36"/>
    <p:sldLayoutId id="2147484961" r:id="rId37"/>
    <p:sldLayoutId id="2147484962" r:id="rId38"/>
    <p:sldLayoutId id="2147484963" r:id="rId39"/>
    <p:sldLayoutId id="2147484964" r:id="rId40"/>
    <p:sldLayoutId id="2147484965" r:id="rId41"/>
    <p:sldLayoutId id="2147484966" r:id="rId42"/>
    <p:sldLayoutId id="2147484967" r:id="rId43"/>
    <p:sldLayoutId id="2147484968" r:id="rId44"/>
    <p:sldLayoutId id="2147484969" r:id="rId45"/>
    <p:sldLayoutId id="2147484970" r:id="rId46"/>
    <p:sldLayoutId id="2147484971" r:id="rId47"/>
    <p:sldLayoutId id="2147484972" r:id="rId48"/>
    <p:sldLayoutId id="2147484973" r:id="rId49"/>
    <p:sldLayoutId id="2147484974" r:id="rId50"/>
    <p:sldLayoutId id="2147484975" r:id="rId51"/>
    <p:sldLayoutId id="2147484976" r:id="rId52"/>
    <p:sldLayoutId id="2147484977" r:id="rId53"/>
    <p:sldLayoutId id="2147484978" r:id="rId54"/>
    <p:sldLayoutId id="2147484979" r:id="rId55"/>
    <p:sldLayoutId id="2147484980" r:id="rId56"/>
    <p:sldLayoutId id="2147484981" r:id="rId57"/>
    <p:sldLayoutId id="2147484982" r:id="rId58"/>
    <p:sldLayoutId id="2147484983" r:id="rId59"/>
    <p:sldLayoutId id="2147484984" r:id="rId60"/>
    <p:sldLayoutId id="2147484985" r:id="rId61"/>
    <p:sldLayoutId id="2147484986" r:id="rId62"/>
    <p:sldLayoutId id="2147484987" r:id="rId63"/>
    <p:sldLayoutId id="2147484988" r:id="rId64"/>
    <p:sldLayoutId id="2147484989" r:id="rId65"/>
    <p:sldLayoutId id="2147484990" r:id="rId66"/>
    <p:sldLayoutId id="2147484991" r:id="rId67"/>
    <p:sldLayoutId id="2147484992" r:id="rId68"/>
    <p:sldLayoutId id="2147484993" r:id="rId69"/>
    <p:sldLayoutId id="2147484994" r:id="rId70"/>
    <p:sldLayoutId id="2147484995" r:id="rId71"/>
    <p:sldLayoutId id="2147484996" r:id="rId72"/>
    <p:sldLayoutId id="2147484997" r:id="rId73"/>
    <p:sldLayoutId id="2147484998" r:id="rId74"/>
    <p:sldLayoutId id="2147484999" r:id="rId75"/>
    <p:sldLayoutId id="2147485000" r:id="rId76"/>
    <p:sldLayoutId id="2147485001" r:id="rId77"/>
    <p:sldLayoutId id="2147485002" r:id="rId78"/>
    <p:sldLayoutId id="2147485003" r:id="rId79"/>
    <p:sldLayoutId id="2147485004" r:id="rId80"/>
    <p:sldLayoutId id="2147485005" r:id="rId81"/>
    <p:sldLayoutId id="2147485006" r:id="rId82"/>
    <p:sldLayoutId id="2147485007" r:id="rId83"/>
    <p:sldLayoutId id="2147485008" r:id="rId84"/>
    <p:sldLayoutId id="2147485009" r:id="rId85"/>
    <p:sldLayoutId id="2147485010" r:id="rId86"/>
    <p:sldLayoutId id="2147485011" r:id="rId87"/>
    <p:sldLayoutId id="2147485012" r:id="rId88"/>
    <p:sldLayoutId id="2147485013" r:id="rId89"/>
    <p:sldLayoutId id="2147485014" r:id="rId90"/>
    <p:sldLayoutId id="2147485015" r:id="rId91"/>
    <p:sldLayoutId id="2147485016" r:id="rId92"/>
    <p:sldLayoutId id="2147485017" r:id="rId93"/>
    <p:sldLayoutId id="2147485018" r:id="rId94"/>
    <p:sldLayoutId id="2147485019" r:id="rId95"/>
    <p:sldLayoutId id="2147485020" r:id="rId96"/>
    <p:sldLayoutId id="2147485021" r:id="rId97"/>
    <p:sldLayoutId id="2147485022" r:id="rId98"/>
    <p:sldLayoutId id="2147485023" r:id="rId99"/>
    <p:sldLayoutId id="2147485024" r:id="rId100"/>
    <p:sldLayoutId id="2147485025" r:id="rId101"/>
    <p:sldLayoutId id="2147485026" r:id="rId102"/>
    <p:sldLayoutId id="2147485027" r:id="rId103"/>
    <p:sldLayoutId id="2147485028" r:id="rId104"/>
    <p:sldLayoutId id="2147485029" r:id="rId105"/>
    <p:sldLayoutId id="2147485030" r:id="rId106"/>
    <p:sldLayoutId id="2147485031" r:id="rId107"/>
    <p:sldLayoutId id="2147485032" r:id="rId108"/>
    <p:sldLayoutId id="2147485033" r:id="rId109"/>
    <p:sldLayoutId id="2147485034" r:id="rId110"/>
    <p:sldLayoutId id="2147485035" r:id="rId111"/>
    <p:sldLayoutId id="2147485036" r:id="rId112"/>
    <p:sldLayoutId id="2147485037" r:id="rId113"/>
    <p:sldLayoutId id="2147485038" r:id="rId114"/>
    <p:sldLayoutId id="2147485039" r:id="rId115"/>
    <p:sldLayoutId id="2147485040" r:id="rId116"/>
    <p:sldLayoutId id="2147485041" r:id="rId117"/>
    <p:sldLayoutId id="2147485042" r:id="rId118"/>
    <p:sldLayoutId id="2147485043" r:id="rId119"/>
    <p:sldLayoutId id="2147485044" r:id="rId120"/>
    <p:sldLayoutId id="2147485045" r:id="rId121"/>
    <p:sldLayoutId id="2147485046" r:id="rId122"/>
    <p:sldLayoutId id="2147485047" r:id="rId123"/>
    <p:sldLayoutId id="2147485048" r:id="rId124"/>
    <p:sldLayoutId id="2147485049" r:id="rId125"/>
    <p:sldLayoutId id="2147485050" r:id="rId126"/>
    <p:sldLayoutId id="2147485051" r:id="rId127"/>
    <p:sldLayoutId id="2147485052" r:id="rId128"/>
    <p:sldLayoutId id="2147485053" r:id="rId129"/>
    <p:sldLayoutId id="2147485054" r:id="rId130"/>
    <p:sldLayoutId id="2147485055" r:id="rId131"/>
    <p:sldLayoutId id="2147485056" r:id="rId132"/>
    <p:sldLayoutId id="2147485057" r:id="rId133"/>
    <p:sldLayoutId id="2147485058" r:id="rId134"/>
    <p:sldLayoutId id="2147485059" r:id="rId13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7.xml"/><Relationship Id="rId1" Type="http://schemas.openxmlformats.org/officeDocument/2006/relationships/slideLayout" Target="../slideLayouts/slideLayout359.xml"/><Relationship Id="rId5" Type="http://schemas.openxmlformats.org/officeDocument/2006/relationships/image" Target="../media/image108.png"/><Relationship Id="rId4" Type="http://schemas.openxmlformats.org/officeDocument/2006/relationships/image" Target="../media/image107.png"/></Relationships>
</file>

<file path=ppt/slides/_rels/slide11.xml.rels><?xml version="1.0" encoding="UTF-8" standalone="yes"?>
<Relationships xmlns="http://schemas.openxmlformats.org/package/2006/relationships"><Relationship Id="rId8" Type="http://schemas.openxmlformats.org/officeDocument/2006/relationships/image" Target="../media/image114.jpeg"/><Relationship Id="rId13" Type="http://schemas.openxmlformats.org/officeDocument/2006/relationships/image" Target="../media/image119.png"/><Relationship Id="rId18" Type="http://schemas.openxmlformats.org/officeDocument/2006/relationships/image" Target="../media/image124.svg"/><Relationship Id="rId3" Type="http://schemas.openxmlformats.org/officeDocument/2006/relationships/image" Target="../media/image109.png"/><Relationship Id="rId21" Type="http://schemas.openxmlformats.org/officeDocument/2006/relationships/slide" Target="slide1.xml"/><Relationship Id="rId7" Type="http://schemas.openxmlformats.org/officeDocument/2006/relationships/image" Target="../media/image113.png"/><Relationship Id="rId12" Type="http://schemas.openxmlformats.org/officeDocument/2006/relationships/image" Target="../media/image118.svg"/><Relationship Id="rId17" Type="http://schemas.openxmlformats.org/officeDocument/2006/relationships/image" Target="../media/image123.png"/><Relationship Id="rId2" Type="http://schemas.openxmlformats.org/officeDocument/2006/relationships/notesSlide" Target="../notesSlides/notesSlide8.xml"/><Relationship Id="rId16" Type="http://schemas.openxmlformats.org/officeDocument/2006/relationships/image" Target="../media/image122.svg"/><Relationship Id="rId20" Type="http://schemas.openxmlformats.org/officeDocument/2006/relationships/image" Target="../media/image126.svg"/><Relationship Id="rId1" Type="http://schemas.openxmlformats.org/officeDocument/2006/relationships/slideLayout" Target="../slideLayouts/slideLayout136.xml"/><Relationship Id="rId6" Type="http://schemas.openxmlformats.org/officeDocument/2006/relationships/image" Target="../media/image112.jpeg"/><Relationship Id="rId11" Type="http://schemas.openxmlformats.org/officeDocument/2006/relationships/image" Target="../media/image117.png"/><Relationship Id="rId5" Type="http://schemas.openxmlformats.org/officeDocument/2006/relationships/image" Target="../media/image111.png"/><Relationship Id="rId15" Type="http://schemas.openxmlformats.org/officeDocument/2006/relationships/image" Target="../media/image121.png"/><Relationship Id="rId23" Type="http://schemas.openxmlformats.org/officeDocument/2006/relationships/slide" Target="slide2.xml"/><Relationship Id="rId10" Type="http://schemas.openxmlformats.org/officeDocument/2006/relationships/image" Target="../media/image116.jpeg"/><Relationship Id="rId19" Type="http://schemas.openxmlformats.org/officeDocument/2006/relationships/image" Target="../media/image125.png"/><Relationship Id="rId4" Type="http://schemas.openxmlformats.org/officeDocument/2006/relationships/image" Target="../media/image110.jpeg"/><Relationship Id="rId9" Type="http://schemas.openxmlformats.org/officeDocument/2006/relationships/image" Target="../media/image115.png"/><Relationship Id="rId14" Type="http://schemas.openxmlformats.org/officeDocument/2006/relationships/image" Target="../media/image120.svg"/><Relationship Id="rId22" Type="http://schemas.openxmlformats.org/officeDocument/2006/relationships/slide" Target="slide4.xml"/></Relationships>
</file>

<file path=ppt/slides/_rels/slide1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Layout" Target="../slideLayouts/slideLayout664.xml"/><Relationship Id="rId7" Type="http://schemas.openxmlformats.org/officeDocument/2006/relationships/slide" Target="slide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slide" Target="slide1.xml"/><Relationship Id="rId5" Type="http://schemas.openxmlformats.org/officeDocument/2006/relationships/image" Target="../media/image127.png"/><Relationship Id="rId4" Type="http://schemas.openxmlformats.org/officeDocument/2006/relationships/notesSlide" Target="../notesSlides/notesSlide9.xml"/><Relationship Id="rId9" Type="http://schemas.openxmlformats.org/officeDocument/2006/relationships/slide" Target="slide2.xml"/></Relationships>
</file>

<file path=ppt/slides/_rels/slide13.xml.rels><?xml version="1.0" encoding="UTF-8" standalone="yes"?>
<Relationships xmlns="http://schemas.openxmlformats.org/package/2006/relationships"><Relationship Id="rId8" Type="http://schemas.openxmlformats.org/officeDocument/2006/relationships/image" Target="../media/image118.svg"/><Relationship Id="rId13" Type="http://schemas.openxmlformats.org/officeDocument/2006/relationships/image" Target="../media/image123.png"/><Relationship Id="rId18" Type="http://schemas.openxmlformats.org/officeDocument/2006/relationships/image" Target="../media/image133.svg"/><Relationship Id="rId26" Type="http://schemas.openxmlformats.org/officeDocument/2006/relationships/image" Target="../media/image141.svg"/><Relationship Id="rId3" Type="http://schemas.openxmlformats.org/officeDocument/2006/relationships/image" Target="../media/image128.png"/><Relationship Id="rId21" Type="http://schemas.openxmlformats.org/officeDocument/2006/relationships/image" Target="../media/image136.png"/><Relationship Id="rId7" Type="http://schemas.openxmlformats.org/officeDocument/2006/relationships/image" Target="../media/image117.png"/><Relationship Id="rId12" Type="http://schemas.openxmlformats.org/officeDocument/2006/relationships/image" Target="../media/image122.sv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notesSlide" Target="../notesSlides/notesSlide10.xml"/><Relationship Id="rId16" Type="http://schemas.openxmlformats.org/officeDocument/2006/relationships/image" Target="../media/image126.svg"/><Relationship Id="rId20" Type="http://schemas.openxmlformats.org/officeDocument/2006/relationships/image" Target="../media/image135.svg"/><Relationship Id="rId29" Type="http://schemas.openxmlformats.org/officeDocument/2006/relationships/image" Target="../media/image144.png"/><Relationship Id="rId1" Type="http://schemas.openxmlformats.org/officeDocument/2006/relationships/slideLayout" Target="../slideLayouts/slideLayout130.xml"/><Relationship Id="rId6" Type="http://schemas.openxmlformats.org/officeDocument/2006/relationships/image" Target="../media/image131.png"/><Relationship Id="rId11" Type="http://schemas.openxmlformats.org/officeDocument/2006/relationships/image" Target="../media/image121.png"/><Relationship Id="rId24" Type="http://schemas.openxmlformats.org/officeDocument/2006/relationships/image" Target="../media/image139.svg"/><Relationship Id="rId32" Type="http://schemas.openxmlformats.org/officeDocument/2006/relationships/image" Target="../media/image71.svg"/><Relationship Id="rId5" Type="http://schemas.openxmlformats.org/officeDocument/2006/relationships/image" Target="../media/image130.png"/><Relationship Id="rId15" Type="http://schemas.openxmlformats.org/officeDocument/2006/relationships/image" Target="../media/image125.png"/><Relationship Id="rId23" Type="http://schemas.openxmlformats.org/officeDocument/2006/relationships/image" Target="../media/image138.png"/><Relationship Id="rId28" Type="http://schemas.openxmlformats.org/officeDocument/2006/relationships/image" Target="../media/image143.svg"/><Relationship Id="rId10" Type="http://schemas.openxmlformats.org/officeDocument/2006/relationships/image" Target="../media/image120.svg"/><Relationship Id="rId19" Type="http://schemas.openxmlformats.org/officeDocument/2006/relationships/image" Target="../media/image134.png"/><Relationship Id="rId31" Type="http://schemas.openxmlformats.org/officeDocument/2006/relationships/image" Target="../media/image70.png"/><Relationship Id="rId4" Type="http://schemas.openxmlformats.org/officeDocument/2006/relationships/image" Target="../media/image129.svg"/><Relationship Id="rId9" Type="http://schemas.openxmlformats.org/officeDocument/2006/relationships/image" Target="../media/image119.png"/><Relationship Id="rId14" Type="http://schemas.openxmlformats.org/officeDocument/2006/relationships/image" Target="../media/image124.svg"/><Relationship Id="rId22" Type="http://schemas.openxmlformats.org/officeDocument/2006/relationships/image" Target="../media/image137.svg"/><Relationship Id="rId27" Type="http://schemas.openxmlformats.org/officeDocument/2006/relationships/image" Target="../media/image142.png"/><Relationship Id="rId30" Type="http://schemas.openxmlformats.org/officeDocument/2006/relationships/image" Target="../media/image145.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30.xml"/><Relationship Id="rId5" Type="http://schemas.openxmlformats.org/officeDocument/2006/relationships/image" Target="../media/image28.sv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127.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18" Type="http://schemas.openxmlformats.org/officeDocument/2006/relationships/image" Target="../media/image52.jpeg"/><Relationship Id="rId3" Type="http://schemas.openxmlformats.org/officeDocument/2006/relationships/image" Target="../media/image37.png"/><Relationship Id="rId21" Type="http://schemas.openxmlformats.org/officeDocument/2006/relationships/image" Target="../media/image55.jpeg"/><Relationship Id="rId7" Type="http://schemas.openxmlformats.org/officeDocument/2006/relationships/image" Target="../media/image41.png"/><Relationship Id="rId12" Type="http://schemas.openxmlformats.org/officeDocument/2006/relationships/image" Target="../media/image46.svg"/><Relationship Id="rId17" Type="http://schemas.openxmlformats.org/officeDocument/2006/relationships/image" Target="../media/image51.jpeg"/><Relationship Id="rId25" Type="http://schemas.openxmlformats.org/officeDocument/2006/relationships/image" Target="../media/image59.svg"/><Relationship Id="rId2" Type="http://schemas.openxmlformats.org/officeDocument/2006/relationships/notesSlide" Target="../notesSlides/notesSlide3.xml"/><Relationship Id="rId16" Type="http://schemas.openxmlformats.org/officeDocument/2006/relationships/image" Target="../media/image50.svg"/><Relationship Id="rId20" Type="http://schemas.openxmlformats.org/officeDocument/2006/relationships/image" Target="../media/image54.jpeg"/><Relationship Id="rId1" Type="http://schemas.openxmlformats.org/officeDocument/2006/relationships/slideLayout" Target="../slideLayouts/slideLayout130.xml"/><Relationship Id="rId6" Type="http://schemas.openxmlformats.org/officeDocument/2006/relationships/image" Target="../media/image40.svg"/><Relationship Id="rId11" Type="http://schemas.openxmlformats.org/officeDocument/2006/relationships/image" Target="../media/image45.png"/><Relationship Id="rId24" Type="http://schemas.openxmlformats.org/officeDocument/2006/relationships/image" Target="../media/image58.pn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svg"/><Relationship Id="rId10" Type="http://schemas.openxmlformats.org/officeDocument/2006/relationships/image" Target="../media/image44.svg"/><Relationship Id="rId19" Type="http://schemas.openxmlformats.org/officeDocument/2006/relationships/image" Target="../media/image53.jpe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 Id="rId22" Type="http://schemas.openxmlformats.org/officeDocument/2006/relationships/image" Target="../media/image56.png"/></Relationships>
</file>

<file path=ppt/slides/_rels/slide6.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svg"/><Relationship Id="rId18" Type="http://schemas.openxmlformats.org/officeDocument/2006/relationships/image" Target="../media/image76.png"/><Relationship Id="rId3" Type="http://schemas.openxmlformats.org/officeDocument/2006/relationships/image" Target="../media/image61.svg"/><Relationship Id="rId7" Type="http://schemas.openxmlformats.org/officeDocument/2006/relationships/image" Target="../media/image65.svg"/><Relationship Id="rId12" Type="http://schemas.openxmlformats.org/officeDocument/2006/relationships/image" Target="../media/image70.png"/><Relationship Id="rId17" Type="http://schemas.openxmlformats.org/officeDocument/2006/relationships/image" Target="../media/image75.svg"/><Relationship Id="rId2" Type="http://schemas.openxmlformats.org/officeDocument/2006/relationships/image" Target="../media/image60.png"/><Relationship Id="rId16" Type="http://schemas.openxmlformats.org/officeDocument/2006/relationships/image" Target="../media/image74.png"/><Relationship Id="rId1" Type="http://schemas.openxmlformats.org/officeDocument/2006/relationships/slideLayout" Target="../slideLayouts/slideLayout137.xml"/><Relationship Id="rId6" Type="http://schemas.openxmlformats.org/officeDocument/2006/relationships/image" Target="../media/image64.png"/><Relationship Id="rId11" Type="http://schemas.openxmlformats.org/officeDocument/2006/relationships/image" Target="../media/image69.svg"/><Relationship Id="rId5" Type="http://schemas.openxmlformats.org/officeDocument/2006/relationships/image" Target="../media/image63.png"/><Relationship Id="rId15" Type="http://schemas.openxmlformats.org/officeDocument/2006/relationships/image" Target="../media/image73.svg"/><Relationship Id="rId10" Type="http://schemas.openxmlformats.org/officeDocument/2006/relationships/image" Target="../media/image68.png"/><Relationship Id="rId19" Type="http://schemas.openxmlformats.org/officeDocument/2006/relationships/image" Target="../media/image77.svg"/><Relationship Id="rId4" Type="http://schemas.openxmlformats.org/officeDocument/2006/relationships/image" Target="../media/image62.png"/><Relationship Id="rId9" Type="http://schemas.openxmlformats.org/officeDocument/2006/relationships/image" Target="../media/image67.svg"/><Relationship Id="rId14" Type="http://schemas.openxmlformats.org/officeDocument/2006/relationships/image" Target="../media/image72.png"/></Relationships>
</file>

<file path=ppt/slides/_rels/slide7.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86.png"/><Relationship Id="rId3" Type="http://schemas.openxmlformats.org/officeDocument/2006/relationships/image" Target="../media/image78.png"/><Relationship Id="rId7" Type="http://schemas.openxmlformats.org/officeDocument/2006/relationships/image" Target="../media/image64.png"/><Relationship Id="rId12" Type="http://schemas.openxmlformats.org/officeDocument/2006/relationships/image" Target="../media/image85.svg"/><Relationship Id="rId2" Type="http://schemas.openxmlformats.org/officeDocument/2006/relationships/notesSlide" Target="../notesSlides/notesSlide4.xml"/><Relationship Id="rId1" Type="http://schemas.openxmlformats.org/officeDocument/2006/relationships/slideLayout" Target="../slideLayouts/slideLayout134.xml"/><Relationship Id="rId6" Type="http://schemas.openxmlformats.org/officeDocument/2006/relationships/image" Target="../media/image81.png"/><Relationship Id="rId11" Type="http://schemas.openxmlformats.org/officeDocument/2006/relationships/image" Target="../media/image84.png"/><Relationship Id="rId5" Type="http://schemas.openxmlformats.org/officeDocument/2006/relationships/image" Target="../media/image80.jpeg"/><Relationship Id="rId15" Type="http://schemas.openxmlformats.org/officeDocument/2006/relationships/image" Target="../media/image88.png"/><Relationship Id="rId10" Type="http://schemas.openxmlformats.org/officeDocument/2006/relationships/image" Target="../media/image83.svg"/><Relationship Id="rId4" Type="http://schemas.openxmlformats.org/officeDocument/2006/relationships/image" Target="../media/image79.svg"/><Relationship Id="rId9" Type="http://schemas.openxmlformats.org/officeDocument/2006/relationships/image" Target="../media/image82.png"/><Relationship Id="rId14" Type="http://schemas.openxmlformats.org/officeDocument/2006/relationships/image" Target="../media/image87.svg"/></Relationships>
</file>

<file path=ppt/slides/_rels/slide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5.xml"/><Relationship Id="rId1" Type="http://schemas.openxmlformats.org/officeDocument/2006/relationships/slideLayout" Target="../slideLayouts/slideLayout137.xml"/><Relationship Id="rId6" Type="http://schemas.openxmlformats.org/officeDocument/2006/relationships/image" Target="../media/image92.png"/><Relationship Id="rId5" Type="http://schemas.openxmlformats.org/officeDocument/2006/relationships/image" Target="../media/image91.svg"/><Relationship Id="rId4" Type="http://schemas.openxmlformats.org/officeDocument/2006/relationships/image" Target="../media/image90.png"/></Relationships>
</file>

<file path=ppt/slides/_rels/slide9.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94.png"/><Relationship Id="rId7" Type="http://schemas.openxmlformats.org/officeDocument/2006/relationships/image" Target="../media/image98.svg"/><Relationship Id="rId12" Type="http://schemas.openxmlformats.org/officeDocument/2006/relationships/image" Target="../media/image103.png"/><Relationship Id="rId2" Type="http://schemas.openxmlformats.org/officeDocument/2006/relationships/notesSlide" Target="../notesSlides/notesSlide6.xml"/><Relationship Id="rId1" Type="http://schemas.openxmlformats.org/officeDocument/2006/relationships/slideLayout" Target="../slideLayouts/slideLayout133.xml"/><Relationship Id="rId6" Type="http://schemas.openxmlformats.org/officeDocument/2006/relationships/image" Target="../media/image97.png"/><Relationship Id="rId11" Type="http://schemas.openxmlformats.org/officeDocument/2006/relationships/image" Target="../media/image102.svg"/><Relationship Id="rId5" Type="http://schemas.openxmlformats.org/officeDocument/2006/relationships/image" Target="../media/image96.sv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svg"/><Relationship Id="rId14" Type="http://schemas.openxmlformats.org/officeDocument/2006/relationships/image" Target="../media/image10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 Placeholder 75">
            <a:extLst>
              <a:ext uri="{FF2B5EF4-FFF2-40B4-BE49-F238E27FC236}">
                <a16:creationId xmlns:a16="http://schemas.microsoft.com/office/drawing/2014/main" id="{D587FE75-76A6-C5E7-32FA-2321A4C1DA1F}"/>
              </a:ext>
            </a:extLst>
          </p:cNvPr>
          <p:cNvSpPr>
            <a:spLocks noGrp="1"/>
          </p:cNvSpPr>
          <p:nvPr>
            <p:ph type="body" sz="quarter" idx="14"/>
          </p:nvPr>
        </p:nvSpPr>
        <p:spPr/>
        <p:txBody>
          <a:bodyPr/>
          <a:lstStyle/>
          <a:p>
            <a:r>
              <a:rPr lang="en-GB" dirty="0"/>
              <a:t>@tsirtsisg</a:t>
            </a:r>
          </a:p>
        </p:txBody>
      </p:sp>
      <p:sp>
        <p:nvSpPr>
          <p:cNvPr id="19" name="Text Placeholder 18">
            <a:extLst>
              <a:ext uri="{FF2B5EF4-FFF2-40B4-BE49-F238E27FC236}">
                <a16:creationId xmlns:a16="http://schemas.microsoft.com/office/drawing/2014/main" id="{FA61F9D3-3F6D-06DD-026F-7F110607E3B7}"/>
              </a:ext>
            </a:extLst>
          </p:cNvPr>
          <p:cNvSpPr>
            <a:spLocks noGrp="1"/>
          </p:cNvSpPr>
          <p:nvPr>
            <p:ph type="body" sz="quarter" idx="10"/>
          </p:nvPr>
        </p:nvSpPr>
        <p:spPr/>
        <p:txBody>
          <a:bodyPr/>
          <a:lstStyle/>
          <a:p>
            <a:r>
              <a:rPr lang="en-US" dirty="0"/>
              <a:t>George Tsirtsis</a:t>
            </a:r>
          </a:p>
          <a:p>
            <a:pPr lvl="1"/>
            <a:r>
              <a:rPr lang="en-US" dirty="0"/>
              <a:t>Senior Director, Technology</a:t>
            </a:r>
            <a:br>
              <a:rPr lang="en-US" dirty="0"/>
            </a:br>
            <a:r>
              <a:rPr lang="fr-FR" dirty="0"/>
              <a:t>Qualcomm Technologies International, Ltd.</a:t>
            </a:r>
            <a:endParaRPr lang="en-US" dirty="0"/>
          </a:p>
        </p:txBody>
      </p:sp>
      <p:sp>
        <p:nvSpPr>
          <p:cNvPr id="75" name="Text Placeholder 74">
            <a:extLst>
              <a:ext uri="{FF2B5EF4-FFF2-40B4-BE49-F238E27FC236}">
                <a16:creationId xmlns:a16="http://schemas.microsoft.com/office/drawing/2014/main" id="{0CAA2CE3-F3C2-2E2F-86EB-D1943A571DF4}"/>
              </a:ext>
            </a:extLst>
          </p:cNvPr>
          <p:cNvSpPr>
            <a:spLocks noGrp="1"/>
          </p:cNvSpPr>
          <p:nvPr>
            <p:ph type="body" sz="quarter" idx="13"/>
          </p:nvPr>
        </p:nvSpPr>
        <p:spPr/>
        <p:txBody>
          <a:bodyPr/>
          <a:lstStyle/>
          <a:p>
            <a:r>
              <a:rPr lang="en-GB" dirty="0"/>
              <a:t>May 2023</a:t>
            </a:r>
            <a:endParaRPr lang="en-US" dirty="0"/>
          </a:p>
        </p:txBody>
      </p:sp>
      <p:sp>
        <p:nvSpPr>
          <p:cNvPr id="5" name="Title 4">
            <a:extLst>
              <a:ext uri="{FF2B5EF4-FFF2-40B4-BE49-F238E27FC236}">
                <a16:creationId xmlns:a16="http://schemas.microsoft.com/office/drawing/2014/main" id="{344EC816-1666-089C-8E3F-CBE0A6FD597B}"/>
              </a:ext>
            </a:extLst>
          </p:cNvPr>
          <p:cNvSpPr>
            <a:spLocks noGrp="1"/>
          </p:cNvSpPr>
          <p:nvPr>
            <p:ph type="title"/>
          </p:nvPr>
        </p:nvSpPr>
        <p:spPr/>
        <p:txBody>
          <a:bodyPr/>
          <a:lstStyle/>
          <a:p>
            <a:r>
              <a:rPr lang="en-US" dirty="0">
                <a:latin typeface="+mn-lt"/>
              </a:rPr>
              <a:t>5G Private Networks</a:t>
            </a:r>
          </a:p>
        </p:txBody>
      </p:sp>
      <p:sp>
        <p:nvSpPr>
          <p:cNvPr id="74" name="Text Placeholder 73">
            <a:extLst>
              <a:ext uri="{FF2B5EF4-FFF2-40B4-BE49-F238E27FC236}">
                <a16:creationId xmlns:a16="http://schemas.microsoft.com/office/drawing/2014/main" id="{A1A34528-E8F9-1707-4BAA-ED2A1ECD8BE7}"/>
              </a:ext>
            </a:extLst>
          </p:cNvPr>
          <p:cNvSpPr>
            <a:spLocks noGrp="1"/>
          </p:cNvSpPr>
          <p:nvPr>
            <p:ph type="body" sz="quarter" idx="12"/>
          </p:nvPr>
        </p:nvSpPr>
        <p:spPr/>
        <p:txBody>
          <a:bodyPr/>
          <a:lstStyle/>
          <a:p>
            <a:r>
              <a:rPr lang="en-GB" dirty="0"/>
              <a:t>SCWS</a:t>
            </a:r>
            <a:endParaRPr lang="en-US" dirty="0"/>
          </a:p>
        </p:txBody>
      </p:sp>
      <p:sp>
        <p:nvSpPr>
          <p:cNvPr id="12" name="Subtitle 11">
            <a:extLst>
              <a:ext uri="{FF2B5EF4-FFF2-40B4-BE49-F238E27FC236}">
                <a16:creationId xmlns:a16="http://schemas.microsoft.com/office/drawing/2014/main" id="{3D800CA7-C0CD-5D87-3210-AB7561FA1633}"/>
              </a:ext>
            </a:extLst>
          </p:cNvPr>
          <p:cNvSpPr>
            <a:spLocks noGrp="1"/>
          </p:cNvSpPr>
          <p:nvPr>
            <p:ph type="subTitle" idx="1"/>
          </p:nvPr>
        </p:nvSpPr>
        <p:spPr/>
        <p:txBody>
          <a:bodyPr/>
          <a:lstStyle/>
          <a:p>
            <a:r>
              <a:rPr lang="en-US" dirty="0"/>
              <a:t>Moving to deployments at scale</a:t>
            </a:r>
          </a:p>
        </p:txBody>
      </p:sp>
    </p:spTree>
    <p:extLst>
      <p:ext uri="{BB962C8B-B14F-4D97-AF65-F5344CB8AC3E}">
        <p14:creationId xmlns:p14="http://schemas.microsoft.com/office/powerpoint/2010/main" val="24213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F70663-786D-4CF7-81C0-F6231A873CCE}"/>
              </a:ext>
            </a:extLst>
          </p:cNvPr>
          <p:cNvSpPr/>
          <p:nvPr/>
        </p:nvSpPr>
        <p:spPr>
          <a:xfrm>
            <a:off x="0" y="3078197"/>
            <a:ext cx="12192000" cy="377980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2" name="Rectangle: Rounded Corners 1">
            <a:extLst>
              <a:ext uri="{FF2B5EF4-FFF2-40B4-BE49-F238E27FC236}">
                <a16:creationId xmlns:a16="http://schemas.microsoft.com/office/drawing/2014/main" id="{3BE736D2-6D3A-82F8-2826-AA6705F383A9}"/>
              </a:ext>
            </a:extLst>
          </p:cNvPr>
          <p:cNvSpPr/>
          <p:nvPr/>
        </p:nvSpPr>
        <p:spPr>
          <a:xfrm>
            <a:off x="798023" y="3981275"/>
            <a:ext cx="10497312" cy="365760"/>
          </a:xfrm>
          <a:custGeom>
            <a:avLst/>
            <a:gdLst>
              <a:gd name="connsiteX0" fmla="*/ 0 w 10497312"/>
              <a:gd name="connsiteY0" fmla="*/ 182880 h 365760"/>
              <a:gd name="connsiteX1" fmla="*/ 182880 w 10497312"/>
              <a:gd name="connsiteY1" fmla="*/ 0 h 365760"/>
              <a:gd name="connsiteX2" fmla="*/ 10314432 w 10497312"/>
              <a:gd name="connsiteY2" fmla="*/ 0 h 365760"/>
              <a:gd name="connsiteX3" fmla="*/ 10497312 w 10497312"/>
              <a:gd name="connsiteY3" fmla="*/ 182880 h 365760"/>
              <a:gd name="connsiteX4" fmla="*/ 10497312 w 10497312"/>
              <a:gd name="connsiteY4" fmla="*/ 182880 h 365760"/>
              <a:gd name="connsiteX5" fmla="*/ 10314432 w 10497312"/>
              <a:gd name="connsiteY5" fmla="*/ 365760 h 365760"/>
              <a:gd name="connsiteX6" fmla="*/ 182880 w 10497312"/>
              <a:gd name="connsiteY6" fmla="*/ 365760 h 365760"/>
              <a:gd name="connsiteX7" fmla="*/ 0 w 10497312"/>
              <a:gd name="connsiteY7" fmla="*/ 182880 h 365760"/>
              <a:gd name="connsiteX0" fmla="*/ 0 w 10497312"/>
              <a:gd name="connsiteY0" fmla="*/ 182880 h 365760"/>
              <a:gd name="connsiteX1" fmla="*/ 182880 w 10497312"/>
              <a:gd name="connsiteY1" fmla="*/ 0 h 365760"/>
              <a:gd name="connsiteX2" fmla="*/ 427803 w 10497312"/>
              <a:gd name="connsiteY2" fmla="*/ 2675 h 365760"/>
              <a:gd name="connsiteX3" fmla="*/ 10314432 w 10497312"/>
              <a:gd name="connsiteY3" fmla="*/ 0 h 365760"/>
              <a:gd name="connsiteX4" fmla="*/ 10497312 w 10497312"/>
              <a:gd name="connsiteY4" fmla="*/ 182880 h 365760"/>
              <a:gd name="connsiteX5" fmla="*/ 10497312 w 10497312"/>
              <a:gd name="connsiteY5" fmla="*/ 182880 h 365760"/>
              <a:gd name="connsiteX6" fmla="*/ 10314432 w 10497312"/>
              <a:gd name="connsiteY6" fmla="*/ 365760 h 365760"/>
              <a:gd name="connsiteX7" fmla="*/ 182880 w 10497312"/>
              <a:gd name="connsiteY7" fmla="*/ 365760 h 365760"/>
              <a:gd name="connsiteX8" fmla="*/ 0 w 10497312"/>
              <a:gd name="connsiteY8" fmla="*/ 182880 h 365760"/>
              <a:gd name="connsiteX0" fmla="*/ 0 w 10497312"/>
              <a:gd name="connsiteY0" fmla="*/ 182880 h 365760"/>
              <a:gd name="connsiteX1" fmla="*/ 182880 w 10497312"/>
              <a:gd name="connsiteY1" fmla="*/ 0 h 365760"/>
              <a:gd name="connsiteX2" fmla="*/ 427803 w 10497312"/>
              <a:gd name="connsiteY2" fmla="*/ 2675 h 365760"/>
              <a:gd name="connsiteX3" fmla="*/ 10062134 w 10497312"/>
              <a:gd name="connsiteY3" fmla="*/ 2675 h 365760"/>
              <a:gd name="connsiteX4" fmla="*/ 10314432 w 10497312"/>
              <a:gd name="connsiteY4" fmla="*/ 0 h 365760"/>
              <a:gd name="connsiteX5" fmla="*/ 10497312 w 10497312"/>
              <a:gd name="connsiteY5" fmla="*/ 182880 h 365760"/>
              <a:gd name="connsiteX6" fmla="*/ 10497312 w 10497312"/>
              <a:gd name="connsiteY6" fmla="*/ 182880 h 365760"/>
              <a:gd name="connsiteX7" fmla="*/ 10314432 w 10497312"/>
              <a:gd name="connsiteY7" fmla="*/ 365760 h 365760"/>
              <a:gd name="connsiteX8" fmla="*/ 182880 w 10497312"/>
              <a:gd name="connsiteY8" fmla="*/ 365760 h 365760"/>
              <a:gd name="connsiteX9" fmla="*/ 0 w 10497312"/>
              <a:gd name="connsiteY9" fmla="*/ 182880 h 365760"/>
              <a:gd name="connsiteX0" fmla="*/ 10062134 w 10497312"/>
              <a:gd name="connsiteY0" fmla="*/ 2675 h 365760"/>
              <a:gd name="connsiteX1" fmla="*/ 10314432 w 10497312"/>
              <a:gd name="connsiteY1" fmla="*/ 0 h 365760"/>
              <a:gd name="connsiteX2" fmla="*/ 10497312 w 10497312"/>
              <a:gd name="connsiteY2" fmla="*/ 182880 h 365760"/>
              <a:gd name="connsiteX3" fmla="*/ 10497312 w 10497312"/>
              <a:gd name="connsiteY3" fmla="*/ 182880 h 365760"/>
              <a:gd name="connsiteX4" fmla="*/ 10314432 w 10497312"/>
              <a:gd name="connsiteY4" fmla="*/ 365760 h 365760"/>
              <a:gd name="connsiteX5" fmla="*/ 182880 w 10497312"/>
              <a:gd name="connsiteY5" fmla="*/ 365760 h 365760"/>
              <a:gd name="connsiteX6" fmla="*/ 0 w 10497312"/>
              <a:gd name="connsiteY6" fmla="*/ 182880 h 365760"/>
              <a:gd name="connsiteX7" fmla="*/ 182880 w 10497312"/>
              <a:gd name="connsiteY7" fmla="*/ 0 h 365760"/>
              <a:gd name="connsiteX8" fmla="*/ 427803 w 10497312"/>
              <a:gd name="connsiteY8" fmla="*/ 2675 h 365760"/>
              <a:gd name="connsiteX9" fmla="*/ 10153574 w 10497312"/>
              <a:gd name="connsiteY9" fmla="*/ 94115 h 365760"/>
              <a:gd name="connsiteX0" fmla="*/ 10062134 w 10497312"/>
              <a:gd name="connsiteY0" fmla="*/ 2675 h 365760"/>
              <a:gd name="connsiteX1" fmla="*/ 10314432 w 10497312"/>
              <a:gd name="connsiteY1" fmla="*/ 0 h 365760"/>
              <a:gd name="connsiteX2" fmla="*/ 10497312 w 10497312"/>
              <a:gd name="connsiteY2" fmla="*/ 182880 h 365760"/>
              <a:gd name="connsiteX3" fmla="*/ 10497312 w 10497312"/>
              <a:gd name="connsiteY3" fmla="*/ 182880 h 365760"/>
              <a:gd name="connsiteX4" fmla="*/ 10314432 w 10497312"/>
              <a:gd name="connsiteY4" fmla="*/ 365760 h 365760"/>
              <a:gd name="connsiteX5" fmla="*/ 182880 w 10497312"/>
              <a:gd name="connsiteY5" fmla="*/ 365760 h 365760"/>
              <a:gd name="connsiteX6" fmla="*/ 0 w 10497312"/>
              <a:gd name="connsiteY6" fmla="*/ 182880 h 365760"/>
              <a:gd name="connsiteX7" fmla="*/ 182880 w 10497312"/>
              <a:gd name="connsiteY7" fmla="*/ 0 h 365760"/>
              <a:gd name="connsiteX8" fmla="*/ 427803 w 10497312"/>
              <a:gd name="connsiteY8" fmla="*/ 2675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7312" h="365760">
                <a:moveTo>
                  <a:pt x="10062134" y="2675"/>
                </a:moveTo>
                <a:lnTo>
                  <a:pt x="10314432" y="0"/>
                </a:lnTo>
                <a:cubicBezTo>
                  <a:pt x="10415434" y="0"/>
                  <a:pt x="10497312" y="81878"/>
                  <a:pt x="10497312" y="182880"/>
                </a:cubicBezTo>
                <a:lnTo>
                  <a:pt x="10497312" y="182880"/>
                </a:lnTo>
                <a:cubicBezTo>
                  <a:pt x="10497312" y="283882"/>
                  <a:pt x="10415434" y="365760"/>
                  <a:pt x="10314432" y="365760"/>
                </a:cubicBezTo>
                <a:lnTo>
                  <a:pt x="182880" y="365760"/>
                </a:lnTo>
                <a:cubicBezTo>
                  <a:pt x="81878" y="365760"/>
                  <a:pt x="0" y="283882"/>
                  <a:pt x="0" y="182880"/>
                </a:cubicBezTo>
                <a:cubicBezTo>
                  <a:pt x="0" y="81878"/>
                  <a:pt x="81878" y="0"/>
                  <a:pt x="182880" y="0"/>
                </a:cubicBezTo>
                <a:lnTo>
                  <a:pt x="427803" y="2675"/>
                </a:lnTo>
              </a:path>
            </a:pathLst>
          </a:custGeom>
          <a:noFill/>
          <a:ln w="12700">
            <a:solidFill>
              <a:schemeClr val="accent1"/>
            </a:solidFill>
            <a:prstDash val="sysDash"/>
            <a:headEnd type="none"/>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n-cs"/>
            </a:endParaRPr>
          </a:p>
        </p:txBody>
      </p:sp>
      <p:grpSp>
        <p:nvGrpSpPr>
          <p:cNvPr id="4" name="Group 3">
            <a:extLst>
              <a:ext uri="{FF2B5EF4-FFF2-40B4-BE49-F238E27FC236}">
                <a16:creationId xmlns:a16="http://schemas.microsoft.com/office/drawing/2014/main" id="{16ADAA47-3D43-4AAF-8E82-217F955FAFB1}"/>
              </a:ext>
            </a:extLst>
          </p:cNvPr>
          <p:cNvGrpSpPr/>
          <p:nvPr/>
        </p:nvGrpSpPr>
        <p:grpSpPr>
          <a:xfrm>
            <a:off x="6705200" y="5495254"/>
            <a:ext cx="649756" cy="452352"/>
            <a:chOff x="5774076" y="2375515"/>
            <a:chExt cx="1045282" cy="727710"/>
          </a:xfrm>
          <a:solidFill>
            <a:schemeClr val="accent3"/>
          </a:solidFill>
        </p:grpSpPr>
        <p:sp>
          <p:nvSpPr>
            <p:cNvPr id="5" name="Graphic 14">
              <a:extLst>
                <a:ext uri="{FF2B5EF4-FFF2-40B4-BE49-F238E27FC236}">
                  <a16:creationId xmlns:a16="http://schemas.microsoft.com/office/drawing/2014/main" id="{A17647A6-E4F2-4836-A7DF-8B4A428CDBEB}"/>
                </a:ext>
              </a:extLst>
            </p:cNvPr>
            <p:cNvSpPr/>
            <p:nvPr/>
          </p:nvSpPr>
          <p:spPr>
            <a:xfrm>
              <a:off x="6382010" y="2375515"/>
              <a:ext cx="437348" cy="727710"/>
            </a:xfrm>
            <a:custGeom>
              <a:avLst/>
              <a:gdLst>
                <a:gd name="connsiteX0" fmla="*/ 1267968 w 1297900"/>
                <a:gd name="connsiteY0" fmla="*/ 1013338 h 2159600"/>
                <a:gd name="connsiteX1" fmla="*/ 147542 w 1297900"/>
                <a:gd name="connsiteY1" fmla="*/ 22452 h 2159600"/>
                <a:gd name="connsiteX2" fmla="*/ 0 w 1297900"/>
                <a:gd name="connsiteY2" fmla="*/ 88841 h 2159600"/>
                <a:gd name="connsiteX3" fmla="*/ 0 w 1297900"/>
                <a:gd name="connsiteY3" fmla="*/ 2070708 h 2159600"/>
                <a:gd name="connsiteX4" fmla="*/ 147542 w 1297900"/>
                <a:gd name="connsiteY4" fmla="*/ 2137193 h 2159600"/>
                <a:gd name="connsiteX5" fmla="*/ 1267968 w 1297900"/>
                <a:gd name="connsiteY5" fmla="*/ 1146212 h 2159600"/>
                <a:gd name="connsiteX6" fmla="*/ 1267968 w 1297900"/>
                <a:gd name="connsiteY6" fmla="*/ 1013338 h 215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7900" h="2159600">
                  <a:moveTo>
                    <a:pt x="1267968" y="1013338"/>
                  </a:moveTo>
                  <a:lnTo>
                    <a:pt x="147542" y="22452"/>
                  </a:lnTo>
                  <a:cubicBezTo>
                    <a:pt x="90202" y="-28221"/>
                    <a:pt x="0" y="12451"/>
                    <a:pt x="0" y="88841"/>
                  </a:cubicBezTo>
                  <a:lnTo>
                    <a:pt x="0" y="2070708"/>
                  </a:lnTo>
                  <a:cubicBezTo>
                    <a:pt x="0" y="2147194"/>
                    <a:pt x="90202" y="2187771"/>
                    <a:pt x="147542" y="2137193"/>
                  </a:cubicBezTo>
                  <a:lnTo>
                    <a:pt x="1267968" y="1146212"/>
                  </a:lnTo>
                  <a:cubicBezTo>
                    <a:pt x="1307878" y="1110874"/>
                    <a:pt x="1307878" y="1048580"/>
                    <a:pt x="1267968" y="101333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6" name="Rectangle: Rounded Corners 5">
              <a:extLst>
                <a:ext uri="{FF2B5EF4-FFF2-40B4-BE49-F238E27FC236}">
                  <a16:creationId xmlns:a16="http://schemas.microsoft.com/office/drawing/2014/main" id="{1560E5F6-7695-401B-BA5A-1BFC49C7C74D}"/>
                </a:ext>
              </a:extLst>
            </p:cNvPr>
            <p:cNvSpPr/>
            <p:nvPr/>
          </p:nvSpPr>
          <p:spPr>
            <a:xfrm>
              <a:off x="5774076" y="2533887"/>
              <a:ext cx="703190" cy="410966"/>
            </a:xfrm>
            <a:prstGeom prst="roundRect">
              <a:avLst>
                <a:gd name="adj" fmla="val 104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grpSp>
        <p:nvGrpSpPr>
          <p:cNvPr id="7" name="Group 6">
            <a:extLst>
              <a:ext uri="{FF2B5EF4-FFF2-40B4-BE49-F238E27FC236}">
                <a16:creationId xmlns:a16="http://schemas.microsoft.com/office/drawing/2014/main" id="{956F61FA-19A8-4CEE-A2A6-FDA3263F024F}"/>
              </a:ext>
            </a:extLst>
          </p:cNvPr>
          <p:cNvGrpSpPr/>
          <p:nvPr/>
        </p:nvGrpSpPr>
        <p:grpSpPr>
          <a:xfrm>
            <a:off x="3286592" y="5495254"/>
            <a:ext cx="649756" cy="452352"/>
            <a:chOff x="5774076" y="2375515"/>
            <a:chExt cx="1045282" cy="727710"/>
          </a:xfrm>
          <a:solidFill>
            <a:schemeClr val="accent3"/>
          </a:solidFill>
        </p:grpSpPr>
        <p:sp>
          <p:nvSpPr>
            <p:cNvPr id="8" name="Graphic 14">
              <a:extLst>
                <a:ext uri="{FF2B5EF4-FFF2-40B4-BE49-F238E27FC236}">
                  <a16:creationId xmlns:a16="http://schemas.microsoft.com/office/drawing/2014/main" id="{E0ACB1A5-D8DD-434C-9442-CC9FC0FCDEE1}"/>
                </a:ext>
              </a:extLst>
            </p:cNvPr>
            <p:cNvSpPr/>
            <p:nvPr/>
          </p:nvSpPr>
          <p:spPr>
            <a:xfrm>
              <a:off x="6382010" y="2375515"/>
              <a:ext cx="437348" cy="727710"/>
            </a:xfrm>
            <a:custGeom>
              <a:avLst/>
              <a:gdLst>
                <a:gd name="connsiteX0" fmla="*/ 1267968 w 1297900"/>
                <a:gd name="connsiteY0" fmla="*/ 1013338 h 2159600"/>
                <a:gd name="connsiteX1" fmla="*/ 147542 w 1297900"/>
                <a:gd name="connsiteY1" fmla="*/ 22452 h 2159600"/>
                <a:gd name="connsiteX2" fmla="*/ 0 w 1297900"/>
                <a:gd name="connsiteY2" fmla="*/ 88841 h 2159600"/>
                <a:gd name="connsiteX3" fmla="*/ 0 w 1297900"/>
                <a:gd name="connsiteY3" fmla="*/ 2070708 h 2159600"/>
                <a:gd name="connsiteX4" fmla="*/ 147542 w 1297900"/>
                <a:gd name="connsiteY4" fmla="*/ 2137193 h 2159600"/>
                <a:gd name="connsiteX5" fmla="*/ 1267968 w 1297900"/>
                <a:gd name="connsiteY5" fmla="*/ 1146212 h 2159600"/>
                <a:gd name="connsiteX6" fmla="*/ 1267968 w 1297900"/>
                <a:gd name="connsiteY6" fmla="*/ 1013338 h 215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7900" h="2159600">
                  <a:moveTo>
                    <a:pt x="1267968" y="1013338"/>
                  </a:moveTo>
                  <a:lnTo>
                    <a:pt x="147542" y="22452"/>
                  </a:lnTo>
                  <a:cubicBezTo>
                    <a:pt x="90202" y="-28221"/>
                    <a:pt x="0" y="12451"/>
                    <a:pt x="0" y="88841"/>
                  </a:cubicBezTo>
                  <a:lnTo>
                    <a:pt x="0" y="2070708"/>
                  </a:lnTo>
                  <a:cubicBezTo>
                    <a:pt x="0" y="2147194"/>
                    <a:pt x="90202" y="2187771"/>
                    <a:pt x="147542" y="2137193"/>
                  </a:cubicBezTo>
                  <a:lnTo>
                    <a:pt x="1267968" y="1146212"/>
                  </a:lnTo>
                  <a:cubicBezTo>
                    <a:pt x="1307878" y="1110874"/>
                    <a:pt x="1307878" y="1048580"/>
                    <a:pt x="1267968" y="101333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9" name="Rectangle: Rounded Corners 8">
              <a:extLst>
                <a:ext uri="{FF2B5EF4-FFF2-40B4-BE49-F238E27FC236}">
                  <a16:creationId xmlns:a16="http://schemas.microsoft.com/office/drawing/2014/main" id="{FB06D8EA-72D2-4116-9101-62BB9FEE72F8}"/>
                </a:ext>
              </a:extLst>
            </p:cNvPr>
            <p:cNvSpPr/>
            <p:nvPr/>
          </p:nvSpPr>
          <p:spPr>
            <a:xfrm>
              <a:off x="5774076" y="2533887"/>
              <a:ext cx="703190" cy="410966"/>
            </a:xfrm>
            <a:prstGeom prst="roundRect">
              <a:avLst>
                <a:gd name="adj" fmla="val 104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sp>
        <p:nvSpPr>
          <p:cNvPr id="10" name="TextBox 9">
            <a:extLst>
              <a:ext uri="{FF2B5EF4-FFF2-40B4-BE49-F238E27FC236}">
                <a16:creationId xmlns:a16="http://schemas.microsoft.com/office/drawing/2014/main" id="{91383806-0DDF-4D2C-9D10-EE13CA7FDD75}"/>
              </a:ext>
            </a:extLst>
          </p:cNvPr>
          <p:cNvSpPr txBox="1"/>
          <p:nvPr/>
        </p:nvSpPr>
        <p:spPr>
          <a:xfrm>
            <a:off x="5011852" y="3362818"/>
            <a:ext cx="820738" cy="354584"/>
          </a:xfrm>
          <a:prstGeom prst="rect">
            <a:avLst/>
          </a:prstGeom>
        </p:spPr>
        <p:txBody>
          <a:bodyPr wrap="non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Zero-touch</a:t>
            </a:r>
            <a:b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provisioning</a:t>
            </a:r>
          </a:p>
        </p:txBody>
      </p:sp>
      <p:sp>
        <p:nvSpPr>
          <p:cNvPr id="11" name="TextBox 10">
            <a:extLst>
              <a:ext uri="{FF2B5EF4-FFF2-40B4-BE49-F238E27FC236}">
                <a16:creationId xmlns:a16="http://schemas.microsoft.com/office/drawing/2014/main" id="{C1EDACD8-341D-4724-B343-5856794C3909}"/>
              </a:ext>
            </a:extLst>
          </p:cNvPr>
          <p:cNvSpPr txBox="1"/>
          <p:nvPr/>
        </p:nvSpPr>
        <p:spPr>
          <a:xfrm>
            <a:off x="6044651" y="3362818"/>
            <a:ext cx="929742" cy="354584"/>
          </a:xfrm>
          <a:prstGeom prst="rect">
            <a:avLst/>
          </a:prstGeom>
        </p:spPr>
        <p:txBody>
          <a:bodyPr wrap="non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Acceptance</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w/ test device</a:t>
            </a:r>
          </a:p>
        </p:txBody>
      </p:sp>
      <p:sp>
        <p:nvSpPr>
          <p:cNvPr id="12" name="TextBox 11">
            <a:extLst>
              <a:ext uri="{FF2B5EF4-FFF2-40B4-BE49-F238E27FC236}">
                <a16:creationId xmlns:a16="http://schemas.microsoft.com/office/drawing/2014/main" id="{BDD426DF-F517-4818-9DAB-FFB90E6BBC9F}"/>
              </a:ext>
            </a:extLst>
          </p:cNvPr>
          <p:cNvSpPr txBox="1"/>
          <p:nvPr/>
        </p:nvSpPr>
        <p:spPr>
          <a:xfrm>
            <a:off x="8935767" y="3362818"/>
            <a:ext cx="795089" cy="354584"/>
          </a:xfrm>
          <a:prstGeom prst="rect">
            <a:avLst/>
          </a:prstGeom>
        </p:spPr>
        <p:txBody>
          <a:bodyPr wrap="non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Operational</a:t>
            </a:r>
            <a:b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Cloud data</a:t>
            </a:r>
          </a:p>
        </p:txBody>
      </p:sp>
      <p:sp>
        <p:nvSpPr>
          <p:cNvPr id="13" name="Oval 12">
            <a:extLst>
              <a:ext uri="{FF2B5EF4-FFF2-40B4-BE49-F238E27FC236}">
                <a16:creationId xmlns:a16="http://schemas.microsoft.com/office/drawing/2014/main" id="{72F29736-D8E9-4E76-BEED-D58982D3B2DF}"/>
              </a:ext>
            </a:extLst>
          </p:cNvPr>
          <p:cNvSpPr/>
          <p:nvPr/>
        </p:nvSpPr>
        <p:spPr>
          <a:xfrm>
            <a:off x="5326427"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14" name="Oval 13">
            <a:extLst>
              <a:ext uri="{FF2B5EF4-FFF2-40B4-BE49-F238E27FC236}">
                <a16:creationId xmlns:a16="http://schemas.microsoft.com/office/drawing/2014/main" id="{21C1E494-FEEE-4E39-8B24-DBA036DD347A}"/>
              </a:ext>
            </a:extLst>
          </p:cNvPr>
          <p:cNvSpPr/>
          <p:nvPr/>
        </p:nvSpPr>
        <p:spPr>
          <a:xfrm>
            <a:off x="6420634"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15" name="Oval 14">
            <a:extLst>
              <a:ext uri="{FF2B5EF4-FFF2-40B4-BE49-F238E27FC236}">
                <a16:creationId xmlns:a16="http://schemas.microsoft.com/office/drawing/2014/main" id="{F1EEB870-EF9D-44B0-B51E-908D0AFE2AA1}"/>
              </a:ext>
            </a:extLst>
          </p:cNvPr>
          <p:cNvSpPr/>
          <p:nvPr/>
        </p:nvSpPr>
        <p:spPr>
          <a:xfrm>
            <a:off x="9226092"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17" name="TextBox 16">
            <a:extLst>
              <a:ext uri="{FF2B5EF4-FFF2-40B4-BE49-F238E27FC236}">
                <a16:creationId xmlns:a16="http://schemas.microsoft.com/office/drawing/2014/main" id="{A49592B0-86CA-465E-AC53-E1B547DD4FE0}"/>
              </a:ext>
            </a:extLst>
          </p:cNvPr>
          <p:cNvSpPr txBox="1"/>
          <p:nvPr/>
        </p:nvSpPr>
        <p:spPr>
          <a:xfrm>
            <a:off x="1027839" y="3362818"/>
            <a:ext cx="641201" cy="354584"/>
          </a:xfrm>
          <a:prstGeom prst="rect">
            <a:avLst/>
          </a:prstGeom>
        </p:spPr>
        <p:txBody>
          <a:bodyPr wrap="non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Estimate </a:t>
            </a:r>
            <a:b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Project</a:t>
            </a:r>
          </a:p>
        </p:txBody>
      </p:sp>
      <p:sp>
        <p:nvSpPr>
          <p:cNvPr id="18" name="Oval 17">
            <a:extLst>
              <a:ext uri="{FF2B5EF4-FFF2-40B4-BE49-F238E27FC236}">
                <a16:creationId xmlns:a16="http://schemas.microsoft.com/office/drawing/2014/main" id="{136D7B7F-4696-4200-88E2-EBA19FC12ABF}"/>
              </a:ext>
            </a:extLst>
          </p:cNvPr>
          <p:cNvSpPr/>
          <p:nvPr/>
        </p:nvSpPr>
        <p:spPr>
          <a:xfrm>
            <a:off x="1252645"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19" name="TextBox 18">
            <a:extLst>
              <a:ext uri="{FF2B5EF4-FFF2-40B4-BE49-F238E27FC236}">
                <a16:creationId xmlns:a16="http://schemas.microsoft.com/office/drawing/2014/main" id="{F6E57E48-7D4E-4DBF-802C-6025EF241D52}"/>
              </a:ext>
            </a:extLst>
          </p:cNvPr>
          <p:cNvSpPr txBox="1"/>
          <p:nvPr/>
        </p:nvSpPr>
        <p:spPr>
          <a:xfrm>
            <a:off x="2413697" y="3362818"/>
            <a:ext cx="503343" cy="354584"/>
          </a:xfrm>
          <a:prstGeom prst="rect">
            <a:avLst/>
          </a:prstGeom>
        </p:spPr>
        <p:txBody>
          <a:bodyPr wrap="non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Build </a:t>
            </a:r>
            <a:b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project </a:t>
            </a:r>
          </a:p>
        </p:txBody>
      </p:sp>
      <p:sp>
        <p:nvSpPr>
          <p:cNvPr id="20" name="Oval 19">
            <a:extLst>
              <a:ext uri="{FF2B5EF4-FFF2-40B4-BE49-F238E27FC236}">
                <a16:creationId xmlns:a16="http://schemas.microsoft.com/office/drawing/2014/main" id="{67FCBD1C-5375-4AC6-AA9D-78D13EBC1040}"/>
              </a:ext>
            </a:extLst>
          </p:cNvPr>
          <p:cNvSpPr/>
          <p:nvPr/>
        </p:nvSpPr>
        <p:spPr>
          <a:xfrm>
            <a:off x="2569573"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grpSp>
        <p:nvGrpSpPr>
          <p:cNvPr id="45" name="Group 44">
            <a:extLst>
              <a:ext uri="{FF2B5EF4-FFF2-40B4-BE49-F238E27FC236}">
                <a16:creationId xmlns:a16="http://schemas.microsoft.com/office/drawing/2014/main" id="{703F8FAF-6F07-8C86-0C55-67EE00F1D1A9}"/>
              </a:ext>
            </a:extLst>
          </p:cNvPr>
          <p:cNvGrpSpPr/>
          <p:nvPr/>
        </p:nvGrpSpPr>
        <p:grpSpPr>
          <a:xfrm>
            <a:off x="524371" y="4600163"/>
            <a:ext cx="2931199" cy="1735875"/>
            <a:chOff x="524371" y="4677045"/>
            <a:chExt cx="2931199" cy="1735875"/>
          </a:xfrm>
        </p:grpSpPr>
        <p:sp>
          <p:nvSpPr>
            <p:cNvPr id="16" name="Rectangle: Rounded Corners 15">
              <a:extLst>
                <a:ext uri="{FF2B5EF4-FFF2-40B4-BE49-F238E27FC236}">
                  <a16:creationId xmlns:a16="http://schemas.microsoft.com/office/drawing/2014/main" id="{E325A635-3A8E-4917-8031-F1D83EEFEC0D}"/>
                </a:ext>
              </a:extLst>
            </p:cNvPr>
            <p:cNvSpPr/>
            <p:nvPr/>
          </p:nvSpPr>
          <p:spPr>
            <a:xfrm>
              <a:off x="524371" y="4677045"/>
              <a:ext cx="2931199" cy="1735875"/>
            </a:xfrm>
            <a:prstGeom prst="roundRect">
              <a:avLst>
                <a:gd name="adj" fmla="val 5786"/>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21" name="Rectangle: Rounded Corners 8">
              <a:extLst>
                <a:ext uri="{FF2B5EF4-FFF2-40B4-BE49-F238E27FC236}">
                  <a16:creationId xmlns:a16="http://schemas.microsoft.com/office/drawing/2014/main" id="{CE7A25D4-D076-4CDF-B8CC-A7483A15D66D}"/>
                </a:ext>
              </a:extLst>
            </p:cNvPr>
            <p:cNvSpPr/>
            <p:nvPr/>
          </p:nvSpPr>
          <p:spPr bwMode="gray">
            <a:xfrm>
              <a:off x="703492"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Network</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dimensioning</a:t>
              </a:r>
            </a:p>
          </p:txBody>
        </p:sp>
        <p:sp>
          <p:nvSpPr>
            <p:cNvPr id="22" name="Rectangle: Rounded Corners 8">
              <a:extLst>
                <a:ext uri="{FF2B5EF4-FFF2-40B4-BE49-F238E27FC236}">
                  <a16:creationId xmlns:a16="http://schemas.microsoft.com/office/drawing/2014/main" id="{4632E387-C82B-4121-8E42-30BC5D225DE3}"/>
                </a:ext>
              </a:extLst>
            </p:cNvPr>
            <p:cNvSpPr/>
            <p:nvPr/>
          </p:nvSpPr>
          <p:spPr bwMode="gray">
            <a:xfrm>
              <a:off x="2054287"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Project planning,</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select profiles and customize</a:t>
              </a:r>
            </a:p>
          </p:txBody>
        </p:sp>
        <p:sp>
          <p:nvSpPr>
            <p:cNvPr id="23" name="Rectangle: Rounded Corners 22">
              <a:extLst>
                <a:ext uri="{FF2B5EF4-FFF2-40B4-BE49-F238E27FC236}">
                  <a16:creationId xmlns:a16="http://schemas.microsoft.com/office/drawing/2014/main" id="{0B99428A-3EEE-4646-A30C-3F2316608A8F}"/>
                </a:ext>
              </a:extLst>
            </p:cNvPr>
            <p:cNvSpPr/>
            <p:nvPr/>
          </p:nvSpPr>
          <p:spPr>
            <a:xfrm>
              <a:off x="1227034" y="4832779"/>
              <a:ext cx="1525872" cy="287383"/>
            </a:xfrm>
            <a:prstGeom prst="roundRect">
              <a:avLst>
                <a:gd name="adj" fmla="val 50000"/>
              </a:avLst>
            </a:prstGeom>
            <a:solidFill>
              <a:schemeClr val="accent3"/>
            </a:solidFill>
            <a:ln>
              <a:no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ea typeface="+mn-ea"/>
                  <a:cs typeface="+mn-cs"/>
                </a:rPr>
                <a:t>Planning</a:t>
              </a:r>
            </a:p>
          </p:txBody>
        </p:sp>
      </p:grpSp>
      <p:grpSp>
        <p:nvGrpSpPr>
          <p:cNvPr id="44" name="Group 43">
            <a:extLst>
              <a:ext uri="{FF2B5EF4-FFF2-40B4-BE49-F238E27FC236}">
                <a16:creationId xmlns:a16="http://schemas.microsoft.com/office/drawing/2014/main" id="{267FA86E-F8B3-3A88-D61F-8A9D4318306D}"/>
              </a:ext>
            </a:extLst>
          </p:cNvPr>
          <p:cNvGrpSpPr/>
          <p:nvPr/>
        </p:nvGrpSpPr>
        <p:grpSpPr>
          <a:xfrm>
            <a:off x="3979309" y="4600163"/>
            <a:ext cx="2885824" cy="1735875"/>
            <a:chOff x="3979309" y="4677045"/>
            <a:chExt cx="2885824" cy="1735875"/>
          </a:xfrm>
        </p:grpSpPr>
        <p:sp>
          <p:nvSpPr>
            <p:cNvPr id="24" name="Rectangle: Rounded Corners 23">
              <a:extLst>
                <a:ext uri="{FF2B5EF4-FFF2-40B4-BE49-F238E27FC236}">
                  <a16:creationId xmlns:a16="http://schemas.microsoft.com/office/drawing/2014/main" id="{99DCEDAA-6E4A-4FD0-908A-BAF3554C342A}"/>
                </a:ext>
              </a:extLst>
            </p:cNvPr>
            <p:cNvSpPr/>
            <p:nvPr/>
          </p:nvSpPr>
          <p:spPr>
            <a:xfrm>
              <a:off x="3979309" y="4677045"/>
              <a:ext cx="2885824" cy="1735875"/>
            </a:xfrm>
            <a:prstGeom prst="roundRect">
              <a:avLst>
                <a:gd name="adj" fmla="val 5786"/>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25" name="Rectangle: Rounded Corners 8">
              <a:extLst>
                <a:ext uri="{FF2B5EF4-FFF2-40B4-BE49-F238E27FC236}">
                  <a16:creationId xmlns:a16="http://schemas.microsoft.com/office/drawing/2014/main" id="{2DB54ABB-E897-4FED-A0A4-EF46D9A2D942}"/>
                </a:ext>
              </a:extLst>
            </p:cNvPr>
            <p:cNvSpPr/>
            <p:nvPr/>
          </p:nvSpPr>
          <p:spPr bwMode="gray">
            <a:xfrm>
              <a:off x="4131899"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Install and</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configure</a:t>
              </a:r>
            </a:p>
          </p:txBody>
        </p:sp>
        <p:sp>
          <p:nvSpPr>
            <p:cNvPr id="26" name="Rectangle: Rounded Corners 8">
              <a:extLst>
                <a:ext uri="{FF2B5EF4-FFF2-40B4-BE49-F238E27FC236}">
                  <a16:creationId xmlns:a16="http://schemas.microsoft.com/office/drawing/2014/main" id="{98417066-5F91-4F96-B565-B0ACC25E2CBF}"/>
                </a:ext>
              </a:extLst>
            </p:cNvPr>
            <p:cNvSpPr/>
            <p:nvPr/>
          </p:nvSpPr>
          <p:spPr bwMode="gray">
            <a:xfrm>
              <a:off x="5490382"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Acceptance</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test</a:t>
              </a:r>
            </a:p>
          </p:txBody>
        </p:sp>
        <p:sp>
          <p:nvSpPr>
            <p:cNvPr id="27" name="Rectangle: Rounded Corners 26">
              <a:extLst>
                <a:ext uri="{FF2B5EF4-FFF2-40B4-BE49-F238E27FC236}">
                  <a16:creationId xmlns:a16="http://schemas.microsoft.com/office/drawing/2014/main" id="{6E1B94D7-835A-4846-B87D-C155A0D5ACA0}"/>
                </a:ext>
              </a:extLst>
            </p:cNvPr>
            <p:cNvSpPr/>
            <p:nvPr/>
          </p:nvSpPr>
          <p:spPr>
            <a:xfrm>
              <a:off x="4659285" y="4832779"/>
              <a:ext cx="1525872" cy="287383"/>
            </a:xfrm>
            <a:prstGeom prst="roundRect">
              <a:avLst>
                <a:gd name="adj" fmla="val 50000"/>
              </a:avLst>
            </a:prstGeom>
            <a:solidFill>
              <a:schemeClr val="accent3"/>
            </a:solidFill>
            <a:ln>
              <a:no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ea typeface="+mn-ea"/>
                  <a:cs typeface="+mn-cs"/>
                </a:rPr>
                <a:t>Deployment</a:t>
              </a:r>
            </a:p>
          </p:txBody>
        </p:sp>
      </p:grpSp>
      <p:sp>
        <p:nvSpPr>
          <p:cNvPr id="29" name="TextBox 28">
            <a:extLst>
              <a:ext uri="{FF2B5EF4-FFF2-40B4-BE49-F238E27FC236}">
                <a16:creationId xmlns:a16="http://schemas.microsoft.com/office/drawing/2014/main" id="{632E32D1-B840-461B-B185-BEF358884AD7}"/>
              </a:ext>
            </a:extLst>
          </p:cNvPr>
          <p:cNvSpPr txBox="1"/>
          <p:nvPr/>
        </p:nvSpPr>
        <p:spPr>
          <a:xfrm>
            <a:off x="7085045" y="3362818"/>
            <a:ext cx="1546370" cy="354584"/>
          </a:xfrm>
          <a:prstGeom prst="rect">
            <a:avLst/>
          </a:prstGeom>
        </p:spPr>
        <p:txBody>
          <a:bodyPr wrap="squar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Associate devices</a:t>
            </a:r>
            <a:b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a:ln>
                  <a:noFill/>
                </a:ln>
                <a:solidFill>
                  <a:srgbClr val="0B2742"/>
                </a:solidFill>
                <a:effectLst/>
                <a:uLnTx/>
                <a:uFillTx/>
                <a:ea typeface="+mn-ea"/>
                <a:cs typeface="Microsoft Sans Serif" panose="020B0604020202020204" pitchFamily="34" charset="0"/>
              </a:rPr>
              <a:t>to service profile</a:t>
            </a:r>
          </a:p>
        </p:txBody>
      </p:sp>
      <p:sp>
        <p:nvSpPr>
          <p:cNvPr id="30" name="Oval 29">
            <a:extLst>
              <a:ext uri="{FF2B5EF4-FFF2-40B4-BE49-F238E27FC236}">
                <a16:creationId xmlns:a16="http://schemas.microsoft.com/office/drawing/2014/main" id="{975C10A0-352E-402F-A37E-4CCF8E631F36}"/>
              </a:ext>
            </a:extLst>
          </p:cNvPr>
          <p:cNvSpPr/>
          <p:nvPr/>
        </p:nvSpPr>
        <p:spPr>
          <a:xfrm>
            <a:off x="7762436"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31" name="TextBox 30">
            <a:extLst>
              <a:ext uri="{FF2B5EF4-FFF2-40B4-BE49-F238E27FC236}">
                <a16:creationId xmlns:a16="http://schemas.microsoft.com/office/drawing/2014/main" id="{0A7638BD-EACC-47A8-86E0-CDF4F7B93271}"/>
              </a:ext>
            </a:extLst>
          </p:cNvPr>
          <p:cNvSpPr txBox="1"/>
          <p:nvPr/>
        </p:nvSpPr>
        <p:spPr>
          <a:xfrm>
            <a:off x="10111981" y="3362818"/>
            <a:ext cx="1484274" cy="354584"/>
          </a:xfrm>
          <a:prstGeom prst="rect">
            <a:avLst/>
          </a:prstGeom>
        </p:spPr>
        <p:txBody>
          <a:bodyPr wrap="squar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Reconfigure, </a:t>
            </a:r>
            <a:b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br>
            <a:r>
              <a:rPr kumimoji="0" lang="en-US" sz="1200" b="0" i="0" u="none" strike="noStrike" kern="1200" cap="none" spc="0" normalizeH="0" baseline="0" noProof="0" dirty="0">
                <a:ln>
                  <a:noFill/>
                </a:ln>
                <a:solidFill>
                  <a:srgbClr val="0B2742"/>
                </a:solidFill>
                <a:effectLst/>
                <a:uLnTx/>
                <a:uFillTx/>
                <a:ea typeface="+mn-ea"/>
                <a:cs typeface="Microsoft Sans Serif" panose="020B0604020202020204" pitchFamily="34" charset="0"/>
              </a:rPr>
              <a:t>expand</a:t>
            </a:r>
          </a:p>
        </p:txBody>
      </p:sp>
      <p:grpSp>
        <p:nvGrpSpPr>
          <p:cNvPr id="43" name="Group 42">
            <a:extLst>
              <a:ext uri="{FF2B5EF4-FFF2-40B4-BE49-F238E27FC236}">
                <a16:creationId xmlns:a16="http://schemas.microsoft.com/office/drawing/2014/main" id="{16A3A71E-D07C-26E7-55A3-63C0CD248966}"/>
              </a:ext>
            </a:extLst>
          </p:cNvPr>
          <p:cNvGrpSpPr/>
          <p:nvPr/>
        </p:nvGrpSpPr>
        <p:grpSpPr>
          <a:xfrm>
            <a:off x="7388872" y="4600163"/>
            <a:ext cx="4210450" cy="1735875"/>
            <a:chOff x="7388872" y="4677045"/>
            <a:chExt cx="4210450" cy="1735875"/>
          </a:xfrm>
        </p:grpSpPr>
        <p:sp>
          <p:nvSpPr>
            <p:cNvPr id="28" name="Rectangle: Rounded Corners 27">
              <a:extLst>
                <a:ext uri="{FF2B5EF4-FFF2-40B4-BE49-F238E27FC236}">
                  <a16:creationId xmlns:a16="http://schemas.microsoft.com/office/drawing/2014/main" id="{F811EFAE-BF95-4EEF-AC3B-FDB15F6F791F}"/>
                </a:ext>
              </a:extLst>
            </p:cNvPr>
            <p:cNvSpPr/>
            <p:nvPr/>
          </p:nvSpPr>
          <p:spPr>
            <a:xfrm>
              <a:off x="7388872" y="4677045"/>
              <a:ext cx="4210450" cy="1735875"/>
            </a:xfrm>
            <a:prstGeom prst="roundRect">
              <a:avLst>
                <a:gd name="adj" fmla="val 5786"/>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33" name="Rectangle: Rounded Corners 8">
              <a:extLst>
                <a:ext uri="{FF2B5EF4-FFF2-40B4-BE49-F238E27FC236}">
                  <a16:creationId xmlns:a16="http://schemas.microsoft.com/office/drawing/2014/main" id="{578C4CBD-B4CC-471D-ACD0-C1F62A423409}"/>
                </a:ext>
              </a:extLst>
            </p:cNvPr>
            <p:cNvSpPr/>
            <p:nvPr/>
          </p:nvSpPr>
          <p:spPr bwMode="gray">
            <a:xfrm>
              <a:off x="7522996" y="5275896"/>
              <a:ext cx="1222160"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Instantiate</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RAN</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services</a:t>
              </a:r>
            </a:p>
          </p:txBody>
        </p:sp>
        <p:sp>
          <p:nvSpPr>
            <p:cNvPr id="34" name="Rectangle: Rounded Corners 8">
              <a:extLst>
                <a:ext uri="{FF2B5EF4-FFF2-40B4-BE49-F238E27FC236}">
                  <a16:creationId xmlns:a16="http://schemas.microsoft.com/office/drawing/2014/main" id="{7557345A-39CE-40A3-ADC2-0A827CC979F8}"/>
                </a:ext>
              </a:extLst>
            </p:cNvPr>
            <p:cNvSpPr/>
            <p:nvPr/>
          </p:nvSpPr>
          <p:spPr bwMode="gray">
            <a:xfrm>
              <a:off x="8883016"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Automated</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RAN</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operations</a:t>
              </a:r>
            </a:p>
          </p:txBody>
        </p:sp>
        <p:sp>
          <p:nvSpPr>
            <p:cNvPr id="35" name="Rectangle: Rounded Corners 8">
              <a:extLst>
                <a:ext uri="{FF2B5EF4-FFF2-40B4-BE49-F238E27FC236}">
                  <a16:creationId xmlns:a16="http://schemas.microsoft.com/office/drawing/2014/main" id="{2A6EF850-1980-44F5-A8D9-C984C8B9870A}"/>
                </a:ext>
              </a:extLst>
            </p:cNvPr>
            <p:cNvSpPr/>
            <p:nvPr/>
          </p:nvSpPr>
          <p:spPr bwMode="gray">
            <a:xfrm>
              <a:off x="10243038" y="5275896"/>
              <a:ext cx="1222161" cy="959306"/>
            </a:xfrm>
            <a:prstGeom prst="roundRect">
              <a:avLst>
                <a:gd name="adj" fmla="val 2601"/>
              </a:avLst>
            </a:prstGeom>
            <a:solidFill>
              <a:schemeClr val="accent1"/>
            </a:solidFill>
            <a:ln>
              <a:noFill/>
            </a:ln>
            <a:effectLst>
              <a:innerShdw blurRad="508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ea typeface="+mn-ea"/>
                  <a:cs typeface="+mn-cs"/>
                </a:rPr>
                <a:t>Analyze</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and</a:t>
              </a:r>
              <a:br>
                <a:rPr kumimoji="0" lang="en-US" sz="1200" b="0" i="0" u="none" strike="noStrike" kern="1200" cap="none" spc="0" normalizeH="0" baseline="0" noProof="0" dirty="0">
                  <a:ln>
                    <a:noFill/>
                  </a:ln>
                  <a:solidFill>
                    <a:prstClr val="white"/>
                  </a:solidFill>
                  <a:effectLst/>
                  <a:uLnTx/>
                  <a:uFillTx/>
                  <a:ea typeface="+mn-ea"/>
                  <a:cs typeface="+mn-cs"/>
                </a:rPr>
              </a:br>
              <a:r>
                <a:rPr kumimoji="0" lang="en-US" sz="1200" b="0" i="0" u="none" strike="noStrike" kern="1200" cap="none" spc="0" normalizeH="0" baseline="0" noProof="0" dirty="0">
                  <a:ln>
                    <a:noFill/>
                  </a:ln>
                  <a:solidFill>
                    <a:prstClr val="white"/>
                  </a:solidFill>
                  <a:effectLst/>
                  <a:uLnTx/>
                  <a:uFillTx/>
                  <a:ea typeface="+mn-ea"/>
                  <a:cs typeface="+mn-cs"/>
                </a:rPr>
                <a:t>monitor</a:t>
              </a:r>
            </a:p>
          </p:txBody>
        </p:sp>
        <p:sp>
          <p:nvSpPr>
            <p:cNvPr id="36" name="Rectangle: Rounded Corners 35">
              <a:extLst>
                <a:ext uri="{FF2B5EF4-FFF2-40B4-BE49-F238E27FC236}">
                  <a16:creationId xmlns:a16="http://schemas.microsoft.com/office/drawing/2014/main" id="{E255A6D1-D7B7-43E9-9646-397085276176}"/>
                </a:ext>
              </a:extLst>
            </p:cNvPr>
            <p:cNvSpPr/>
            <p:nvPr/>
          </p:nvSpPr>
          <p:spPr>
            <a:xfrm>
              <a:off x="8731161" y="4832779"/>
              <a:ext cx="1525872" cy="287383"/>
            </a:xfrm>
            <a:prstGeom prst="roundRect">
              <a:avLst>
                <a:gd name="adj" fmla="val 50000"/>
              </a:avLst>
            </a:prstGeom>
            <a:solidFill>
              <a:schemeClr val="accent3"/>
            </a:solidFill>
            <a:ln>
              <a:no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ea typeface="+mn-ea"/>
                  <a:cs typeface="+mn-cs"/>
                </a:rPr>
                <a:t>Operations</a:t>
              </a:r>
            </a:p>
          </p:txBody>
        </p:sp>
      </p:grpSp>
      <p:cxnSp>
        <p:nvCxnSpPr>
          <p:cNvPr id="37" name="Straight Connector 36">
            <a:extLst>
              <a:ext uri="{FF2B5EF4-FFF2-40B4-BE49-F238E27FC236}">
                <a16:creationId xmlns:a16="http://schemas.microsoft.com/office/drawing/2014/main" id="{13364308-4D85-43D7-966F-4FD4E52769B9}"/>
              </a:ext>
            </a:extLst>
          </p:cNvPr>
          <p:cNvCxnSpPr>
            <a:cxnSpLocks/>
          </p:cNvCxnSpPr>
          <p:nvPr/>
        </p:nvCxnSpPr>
        <p:spPr>
          <a:xfrm>
            <a:off x="1444233" y="3983792"/>
            <a:ext cx="1125340"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5264174-8E43-406B-B439-73F750AA871D}"/>
              </a:ext>
            </a:extLst>
          </p:cNvPr>
          <p:cNvCxnSpPr>
            <a:cxnSpLocks/>
            <a:stCxn id="20" idx="6"/>
            <a:endCxn id="128" idx="2"/>
          </p:cNvCxnSpPr>
          <p:nvPr/>
        </p:nvCxnSpPr>
        <p:spPr>
          <a:xfrm>
            <a:off x="2761161" y="3983792"/>
            <a:ext cx="836829"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E3E42F4-9FE1-470B-8333-4A8593985645}"/>
              </a:ext>
            </a:extLst>
          </p:cNvPr>
          <p:cNvCxnSpPr>
            <a:cxnSpLocks/>
          </p:cNvCxnSpPr>
          <p:nvPr/>
        </p:nvCxnSpPr>
        <p:spPr>
          <a:xfrm>
            <a:off x="5518015" y="3983792"/>
            <a:ext cx="902619"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4A003E5-3A20-45FE-B0AA-17F717533F52}"/>
              </a:ext>
            </a:extLst>
          </p:cNvPr>
          <p:cNvCxnSpPr>
            <a:cxnSpLocks/>
          </p:cNvCxnSpPr>
          <p:nvPr/>
        </p:nvCxnSpPr>
        <p:spPr>
          <a:xfrm>
            <a:off x="6612222" y="3983792"/>
            <a:ext cx="1150214"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CF6A2D0-5776-41CA-8207-5CFEE13DB604}"/>
              </a:ext>
            </a:extLst>
          </p:cNvPr>
          <p:cNvCxnSpPr>
            <a:cxnSpLocks/>
          </p:cNvCxnSpPr>
          <p:nvPr/>
        </p:nvCxnSpPr>
        <p:spPr>
          <a:xfrm>
            <a:off x="7954024" y="3983792"/>
            <a:ext cx="1272068"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91E82AD-C9F6-4359-BCAC-1AA3ED5E0685}"/>
              </a:ext>
            </a:extLst>
          </p:cNvPr>
          <p:cNvCxnSpPr>
            <a:cxnSpLocks/>
          </p:cNvCxnSpPr>
          <p:nvPr/>
        </p:nvCxnSpPr>
        <p:spPr>
          <a:xfrm flipV="1">
            <a:off x="9417680" y="3983792"/>
            <a:ext cx="1340644" cy="833"/>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91" name="Picture 90" descr="A room full of people&#10;&#10;Description automatically generated">
            <a:extLst>
              <a:ext uri="{FF2B5EF4-FFF2-40B4-BE49-F238E27FC236}">
                <a16:creationId xmlns:a16="http://schemas.microsoft.com/office/drawing/2014/main" id="{62490FD1-B90A-4A91-9064-AFEE9DF58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154" y="1152240"/>
            <a:ext cx="3261296" cy="1835498"/>
          </a:xfrm>
          <a:prstGeom prst="rect">
            <a:avLst/>
          </a:prstGeom>
        </p:spPr>
      </p:pic>
      <p:sp>
        <p:nvSpPr>
          <p:cNvPr id="93" name="TextBox 34">
            <a:extLst>
              <a:ext uri="{FF2B5EF4-FFF2-40B4-BE49-F238E27FC236}">
                <a16:creationId xmlns:a16="http://schemas.microsoft.com/office/drawing/2014/main" id="{995F9692-45C1-4618-B7FA-AE4E15D0025C}"/>
              </a:ext>
            </a:extLst>
          </p:cNvPr>
          <p:cNvSpPr txBox="1"/>
          <p:nvPr/>
        </p:nvSpPr>
        <p:spPr>
          <a:xfrm>
            <a:off x="3530550" y="736407"/>
            <a:ext cx="849785" cy="31393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l" defTabSz="622300" rtl="0" eaLnBrk="1" fontAlgn="auto" latinLnBrk="0" hangingPunct="1">
              <a:lnSpc>
                <a:spcPct val="85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7BA0FF"/>
                </a:solidFill>
                <a:effectLst/>
                <a:uLnTx/>
                <a:uFillTx/>
                <a:ea typeface="+mn-ea"/>
                <a:cs typeface="+mn-cs"/>
              </a:rPr>
              <a:t>Office profile</a:t>
            </a:r>
            <a:endParaRPr kumimoji="0" lang="en-IL" sz="1200" b="0" i="0" u="none" strike="noStrike" kern="1200" cap="none" spc="0" normalizeH="0" baseline="0" noProof="0" dirty="0">
              <a:ln>
                <a:noFill/>
              </a:ln>
              <a:solidFill>
                <a:srgbClr val="7BA0FF"/>
              </a:solidFill>
              <a:effectLst/>
              <a:uLnTx/>
              <a:uFillTx/>
              <a:ea typeface="+mn-ea"/>
              <a:cs typeface="+mn-cs"/>
            </a:endParaRPr>
          </a:p>
        </p:txBody>
      </p:sp>
      <p:sp>
        <p:nvSpPr>
          <p:cNvPr id="94" name="Oval 93">
            <a:extLst>
              <a:ext uri="{FF2B5EF4-FFF2-40B4-BE49-F238E27FC236}">
                <a16:creationId xmlns:a16="http://schemas.microsoft.com/office/drawing/2014/main" id="{AC763F0A-A09B-4D13-87B3-7B6889FC6F63}"/>
              </a:ext>
            </a:extLst>
          </p:cNvPr>
          <p:cNvSpPr/>
          <p:nvPr/>
        </p:nvSpPr>
        <p:spPr>
          <a:xfrm>
            <a:off x="3883551" y="1745383"/>
            <a:ext cx="151108" cy="151108"/>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95" name="Oval 94">
            <a:extLst>
              <a:ext uri="{FF2B5EF4-FFF2-40B4-BE49-F238E27FC236}">
                <a16:creationId xmlns:a16="http://schemas.microsoft.com/office/drawing/2014/main" id="{BCA8B97A-9A70-4729-8E23-F252BCECCD94}"/>
              </a:ext>
            </a:extLst>
          </p:cNvPr>
          <p:cNvSpPr/>
          <p:nvPr/>
        </p:nvSpPr>
        <p:spPr>
          <a:xfrm>
            <a:off x="2143476" y="2611192"/>
            <a:ext cx="151108" cy="151108"/>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cxnSp>
        <p:nvCxnSpPr>
          <p:cNvPr id="96" name="Straight Arrow Connector 95">
            <a:extLst>
              <a:ext uri="{FF2B5EF4-FFF2-40B4-BE49-F238E27FC236}">
                <a16:creationId xmlns:a16="http://schemas.microsoft.com/office/drawing/2014/main" id="{F344C50C-E4A5-497D-BF2D-58AB5B7E6076}"/>
              </a:ext>
            </a:extLst>
          </p:cNvPr>
          <p:cNvCxnSpPr>
            <a:cxnSpLocks/>
          </p:cNvCxnSpPr>
          <p:nvPr/>
        </p:nvCxnSpPr>
        <p:spPr>
          <a:xfrm>
            <a:off x="3716901" y="1070428"/>
            <a:ext cx="203837" cy="662166"/>
          </a:xfrm>
          <a:prstGeom prst="straightConnector1">
            <a:avLst/>
          </a:prstGeom>
          <a:ln w="25400" cap="rnd">
            <a:solidFill>
              <a:srgbClr val="7BA0FF"/>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C47890B-82D2-492C-8BF0-986443E46277}"/>
              </a:ext>
            </a:extLst>
          </p:cNvPr>
          <p:cNvCxnSpPr>
            <a:cxnSpLocks/>
          </p:cNvCxnSpPr>
          <p:nvPr/>
        </p:nvCxnSpPr>
        <p:spPr>
          <a:xfrm>
            <a:off x="1444233" y="1083269"/>
            <a:ext cx="696985" cy="1533881"/>
          </a:xfrm>
          <a:prstGeom prst="straightConnector1">
            <a:avLst/>
          </a:prstGeom>
          <a:ln w="25400" cap="rnd">
            <a:solidFill>
              <a:srgbClr val="7BA0FF"/>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98" name="TextBox 40">
            <a:extLst>
              <a:ext uri="{FF2B5EF4-FFF2-40B4-BE49-F238E27FC236}">
                <a16:creationId xmlns:a16="http://schemas.microsoft.com/office/drawing/2014/main" id="{71912598-4F42-469C-972C-C4617EC96DF1}"/>
              </a:ext>
            </a:extLst>
          </p:cNvPr>
          <p:cNvSpPr txBox="1"/>
          <p:nvPr/>
        </p:nvSpPr>
        <p:spPr>
          <a:xfrm>
            <a:off x="1052154" y="736407"/>
            <a:ext cx="982411" cy="31393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l" defTabSz="622300" rtl="0" eaLnBrk="1" fontAlgn="auto" latinLnBrk="0" hangingPunct="1">
              <a:lnSpc>
                <a:spcPct val="85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7BA0FF"/>
                </a:solidFill>
                <a:effectLst/>
                <a:uLnTx/>
                <a:uFillTx/>
                <a:ea typeface="+mn-ea"/>
                <a:cs typeface="+mn-cs"/>
              </a:rPr>
              <a:t>Manufacturing profile</a:t>
            </a:r>
            <a:endParaRPr kumimoji="0" lang="en-IL" sz="1200" b="0" i="0" u="none" strike="noStrike" kern="1200" cap="none" spc="0" normalizeH="0" baseline="0" noProof="0" dirty="0">
              <a:ln>
                <a:noFill/>
              </a:ln>
              <a:solidFill>
                <a:srgbClr val="7BA0FF"/>
              </a:solidFill>
              <a:effectLst/>
              <a:uLnTx/>
              <a:uFillTx/>
              <a:ea typeface="+mn-ea"/>
              <a:cs typeface="+mn-cs"/>
            </a:endParaRPr>
          </a:p>
        </p:txBody>
      </p:sp>
      <p:sp>
        <p:nvSpPr>
          <p:cNvPr id="114" name="TextBox 113">
            <a:extLst>
              <a:ext uri="{FF2B5EF4-FFF2-40B4-BE49-F238E27FC236}">
                <a16:creationId xmlns:a16="http://schemas.microsoft.com/office/drawing/2014/main" id="{0EE5CDCB-F141-438F-BB41-3D2FE9756868}"/>
              </a:ext>
            </a:extLst>
          </p:cNvPr>
          <p:cNvSpPr txBox="1"/>
          <p:nvPr/>
        </p:nvSpPr>
        <p:spPr>
          <a:xfrm>
            <a:off x="9883904" y="1948810"/>
            <a:ext cx="1729612" cy="406265"/>
          </a:xfrm>
          <a:prstGeom prst="rect">
            <a:avLst/>
          </a:prstGeom>
          <a:noFill/>
        </p:spPr>
        <p:txBody>
          <a:bodyPr wrap="square">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9A3B5"/>
                </a:solidFill>
                <a:effectLst/>
                <a:uLnTx/>
                <a:uFillTx/>
                <a:ea typeface="+mn-ea"/>
                <a:cs typeface="+mn-cs"/>
              </a:rPr>
              <a:t>IT tools, e2e view, data to use cases,…</a:t>
            </a:r>
          </a:p>
        </p:txBody>
      </p:sp>
      <p:sp>
        <p:nvSpPr>
          <p:cNvPr id="127" name="TextBox 126">
            <a:extLst>
              <a:ext uri="{FF2B5EF4-FFF2-40B4-BE49-F238E27FC236}">
                <a16:creationId xmlns:a16="http://schemas.microsoft.com/office/drawing/2014/main" id="{E9A7334B-2B5B-4F7A-94B0-3ADE9A4528D5}"/>
              </a:ext>
            </a:extLst>
          </p:cNvPr>
          <p:cNvSpPr txBox="1"/>
          <p:nvPr/>
        </p:nvSpPr>
        <p:spPr>
          <a:xfrm>
            <a:off x="3118051" y="3364137"/>
            <a:ext cx="1137222" cy="354584"/>
          </a:xfrm>
          <a:prstGeom prst="rect">
            <a:avLst/>
          </a:prstGeom>
        </p:spPr>
        <p:txBody>
          <a:bodyPr wrap="square" lIns="0" tIns="0" rIns="0" bIns="0" rtlCol="0" anchor="b" anchorCtr="0">
            <a:sp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3161E"/>
                </a:solidFill>
                <a:effectLst/>
                <a:uLnTx/>
                <a:uFillTx/>
                <a:ea typeface="+mn-ea"/>
                <a:cs typeface="Microsoft Sans Serif" panose="020B0604020202020204" pitchFamily="34" charset="0"/>
              </a:rPr>
              <a:t>Staging lab </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3161E"/>
                </a:solidFill>
                <a:effectLst/>
                <a:uLnTx/>
                <a:uFillTx/>
                <a:ea typeface="+mn-ea"/>
                <a:cs typeface="Microsoft Sans Serif" panose="020B0604020202020204" pitchFamily="34" charset="0"/>
              </a:rPr>
              <a:t>testing</a:t>
            </a:r>
          </a:p>
        </p:txBody>
      </p:sp>
      <p:sp>
        <p:nvSpPr>
          <p:cNvPr id="128" name="Oval 127">
            <a:extLst>
              <a:ext uri="{FF2B5EF4-FFF2-40B4-BE49-F238E27FC236}">
                <a16:creationId xmlns:a16="http://schemas.microsoft.com/office/drawing/2014/main" id="{67208132-FBE9-485D-976C-626677BE79CD}"/>
              </a:ext>
            </a:extLst>
          </p:cNvPr>
          <p:cNvSpPr/>
          <p:nvPr/>
        </p:nvSpPr>
        <p:spPr>
          <a:xfrm>
            <a:off x="3597990" y="3895120"/>
            <a:ext cx="177344" cy="177344"/>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err="1">
              <a:ln>
                <a:noFill/>
              </a:ln>
              <a:solidFill>
                <a:prstClr val="white"/>
              </a:solidFill>
              <a:effectLst/>
              <a:uLnTx/>
              <a:uFillTx/>
              <a:ea typeface="+mn-ea"/>
              <a:cs typeface="+mn-cs"/>
            </a:endParaRPr>
          </a:p>
        </p:txBody>
      </p:sp>
      <p:grpSp>
        <p:nvGrpSpPr>
          <p:cNvPr id="86" name="Group 85">
            <a:extLst>
              <a:ext uri="{FF2B5EF4-FFF2-40B4-BE49-F238E27FC236}">
                <a16:creationId xmlns:a16="http://schemas.microsoft.com/office/drawing/2014/main" id="{01DC66FF-B0B2-98EE-58CA-98DE3E90C364}"/>
              </a:ext>
            </a:extLst>
          </p:cNvPr>
          <p:cNvGrpSpPr/>
          <p:nvPr/>
        </p:nvGrpSpPr>
        <p:grpSpPr>
          <a:xfrm>
            <a:off x="6479430" y="1513479"/>
            <a:ext cx="412929" cy="745360"/>
            <a:chOff x="6593138" y="2083847"/>
            <a:chExt cx="412929" cy="745360"/>
          </a:xfrm>
        </p:grpSpPr>
        <p:sp>
          <p:nvSpPr>
            <p:cNvPr id="99" name="Oval 98">
              <a:extLst>
                <a:ext uri="{FF2B5EF4-FFF2-40B4-BE49-F238E27FC236}">
                  <a16:creationId xmlns:a16="http://schemas.microsoft.com/office/drawing/2014/main" id="{73E3023D-2D1E-4419-A39B-CB52019D920A}"/>
                </a:ext>
              </a:extLst>
            </p:cNvPr>
            <p:cNvSpPr/>
            <p:nvPr/>
          </p:nvSpPr>
          <p:spPr>
            <a:xfrm>
              <a:off x="6742479" y="2534372"/>
              <a:ext cx="114247" cy="114247"/>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104" name="TextBox 34">
              <a:extLst>
                <a:ext uri="{FF2B5EF4-FFF2-40B4-BE49-F238E27FC236}">
                  <a16:creationId xmlns:a16="http://schemas.microsoft.com/office/drawing/2014/main" id="{828D4ED8-CA4D-4ED2-97C9-D68614FBEDAF}"/>
                </a:ext>
              </a:extLst>
            </p:cNvPr>
            <p:cNvSpPr txBox="1"/>
            <p:nvPr/>
          </p:nvSpPr>
          <p:spPr>
            <a:xfrm>
              <a:off x="6593138" y="2698402"/>
              <a:ext cx="412929" cy="13080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ctr" defTabSz="622300" rtl="0" eaLnBrk="1" fontAlgn="auto" latinLnBrk="0" hangingPunct="1">
                <a:lnSpc>
                  <a:spcPct val="85000"/>
                </a:lnSpc>
                <a:spcBef>
                  <a:spcPct val="0"/>
                </a:spcBef>
                <a:spcAft>
                  <a:spcPts val="0"/>
                </a:spcAft>
                <a:buClrTx/>
                <a:buSzTx/>
                <a:buFontTx/>
                <a:buNone/>
                <a:tabLst/>
                <a:defRPr/>
              </a:pPr>
              <a:r>
                <a:rPr kumimoji="0" lang="en-US" sz="1000" b="0" i="0" u="none" strike="noStrike" kern="1200" cap="none" spc="0" normalizeH="0" baseline="0" noProof="0">
                  <a:ln>
                    <a:noFill/>
                  </a:ln>
                  <a:solidFill>
                    <a:srgbClr val="7BA0FF"/>
                  </a:solidFill>
                  <a:effectLst/>
                  <a:uLnTx/>
                  <a:uFillTx/>
                  <a:ea typeface="+mn-ea"/>
                  <a:cs typeface="+mn-cs"/>
                </a:rPr>
                <a:t>AGV</a:t>
              </a:r>
              <a:endParaRPr kumimoji="0" lang="en-IL" sz="1000" b="0" i="0" u="none" strike="noStrike" kern="1200" cap="none" spc="0" normalizeH="0" baseline="0" noProof="0">
                <a:ln>
                  <a:noFill/>
                </a:ln>
                <a:solidFill>
                  <a:srgbClr val="7BA0FF"/>
                </a:solidFill>
                <a:effectLst/>
                <a:uLnTx/>
                <a:uFillTx/>
                <a:ea typeface="+mn-ea"/>
                <a:cs typeface="+mn-cs"/>
              </a:endParaRPr>
            </a:p>
          </p:txBody>
        </p:sp>
        <p:sp>
          <p:nvSpPr>
            <p:cNvPr id="76" name="Freeform 109">
              <a:extLst>
                <a:ext uri="{FF2B5EF4-FFF2-40B4-BE49-F238E27FC236}">
                  <a16:creationId xmlns:a16="http://schemas.microsoft.com/office/drawing/2014/main" id="{E294492B-912F-0669-2CBD-C947BF1314E4}"/>
                </a:ext>
              </a:extLst>
            </p:cNvPr>
            <p:cNvSpPr>
              <a:spLocks noChangeAspect="1" noChangeArrowheads="1"/>
            </p:cNvSpPr>
            <p:nvPr/>
          </p:nvSpPr>
          <p:spPr bwMode="auto">
            <a:xfrm>
              <a:off x="6621610" y="2083847"/>
              <a:ext cx="355985" cy="362638"/>
            </a:xfrm>
            <a:custGeom>
              <a:avLst/>
              <a:gdLst>
                <a:gd name="connsiteX0" fmla="*/ 1061595 w 7422790"/>
                <a:gd name="connsiteY0" fmla="*/ 5455261 h 7561514"/>
                <a:gd name="connsiteX1" fmla="*/ 2114191 w 7422790"/>
                <a:gd name="connsiteY1" fmla="*/ 6508568 h 7561514"/>
                <a:gd name="connsiteX2" fmla="*/ 1061595 w 7422790"/>
                <a:gd name="connsiteY2" fmla="*/ 7561514 h 7561514"/>
                <a:gd name="connsiteX3" fmla="*/ 0 w 7422790"/>
                <a:gd name="connsiteY3" fmla="*/ 6508568 h 7561514"/>
                <a:gd name="connsiteX4" fmla="*/ 1061595 w 7422790"/>
                <a:gd name="connsiteY4" fmla="*/ 5455261 h 7561514"/>
                <a:gd name="connsiteX5" fmla="*/ 5929485 w 7422790"/>
                <a:gd name="connsiteY5" fmla="*/ 4566261 h 7561514"/>
                <a:gd name="connsiteX6" fmla="*/ 7422790 w 7422790"/>
                <a:gd name="connsiteY6" fmla="*/ 6068209 h 7561514"/>
                <a:gd name="connsiteX7" fmla="*/ 5929485 w 7422790"/>
                <a:gd name="connsiteY7" fmla="*/ 7561514 h 7561514"/>
                <a:gd name="connsiteX8" fmla="*/ 4427538 w 7422790"/>
                <a:gd name="connsiteY8" fmla="*/ 6068209 h 7561514"/>
                <a:gd name="connsiteX9" fmla="*/ 5929485 w 7422790"/>
                <a:gd name="connsiteY9" fmla="*/ 4566261 h 7561514"/>
                <a:gd name="connsiteX10" fmla="*/ 881125 w 7422790"/>
                <a:gd name="connsiteY10" fmla="*/ 4048736 h 7561514"/>
                <a:gd name="connsiteX11" fmla="*/ 5842541 w 7422790"/>
                <a:gd name="connsiteY11" fmla="*/ 4048736 h 7561514"/>
                <a:gd name="connsiteX12" fmla="*/ 6343290 w 7422790"/>
                <a:gd name="connsiteY12" fmla="*/ 4298973 h 7561514"/>
                <a:gd name="connsiteX13" fmla="*/ 5928939 w 7422790"/>
                <a:gd name="connsiteY13" fmla="*/ 4247126 h 7561514"/>
                <a:gd name="connsiteX14" fmla="*/ 4108097 w 7422790"/>
                <a:gd name="connsiteY14" fmla="*/ 6068280 h 7561514"/>
                <a:gd name="connsiteX15" fmla="*/ 4142656 w 7422790"/>
                <a:gd name="connsiteY15" fmla="*/ 6396289 h 7561514"/>
                <a:gd name="connsiteX16" fmla="*/ 2425853 w 7422790"/>
                <a:gd name="connsiteY16" fmla="*/ 6396289 h 7561514"/>
                <a:gd name="connsiteX17" fmla="*/ 1062561 w 7422790"/>
                <a:gd name="connsiteY17" fmla="*/ 5144741 h 7561514"/>
                <a:gd name="connsiteX18" fmla="*/ 165100 w 7422790"/>
                <a:gd name="connsiteY18" fmla="*/ 5481392 h 7561514"/>
                <a:gd name="connsiteX19" fmla="*/ 165100 w 7422790"/>
                <a:gd name="connsiteY19" fmla="*/ 4859938 h 7561514"/>
                <a:gd name="connsiteX20" fmla="*/ 881125 w 7422790"/>
                <a:gd name="connsiteY20" fmla="*/ 4048736 h 7561514"/>
                <a:gd name="connsiteX21" fmla="*/ 1863902 w 7422790"/>
                <a:gd name="connsiteY21" fmla="*/ 2072926 h 7561514"/>
                <a:gd name="connsiteX22" fmla="*/ 1458149 w 7422790"/>
                <a:gd name="connsiteY22" fmla="*/ 2478585 h 7561514"/>
                <a:gd name="connsiteX23" fmla="*/ 1863902 w 7422790"/>
                <a:gd name="connsiteY23" fmla="*/ 2909800 h 7561514"/>
                <a:gd name="connsiteX24" fmla="*/ 2269655 w 7422790"/>
                <a:gd name="connsiteY24" fmla="*/ 2478585 h 7561514"/>
                <a:gd name="connsiteX25" fmla="*/ 1863902 w 7422790"/>
                <a:gd name="connsiteY25" fmla="*/ 2072926 h 7561514"/>
                <a:gd name="connsiteX26" fmla="*/ 3736053 w 7422790"/>
                <a:gd name="connsiteY26" fmla="*/ 183212 h 7561514"/>
                <a:gd name="connsiteX27" fmla="*/ 3313739 w 7422790"/>
                <a:gd name="connsiteY27" fmla="*/ 606148 h 7561514"/>
                <a:gd name="connsiteX28" fmla="*/ 3736053 w 7422790"/>
                <a:gd name="connsiteY28" fmla="*/ 1011807 h 7561514"/>
                <a:gd name="connsiteX29" fmla="*/ 4141806 w 7422790"/>
                <a:gd name="connsiteY29" fmla="*/ 606148 h 7561514"/>
                <a:gd name="connsiteX30" fmla="*/ 3736053 w 7422790"/>
                <a:gd name="connsiteY30" fmla="*/ 183212 h 7561514"/>
                <a:gd name="connsiteX31" fmla="*/ 3714857 w 7422790"/>
                <a:gd name="connsiteY31" fmla="*/ 0 h 7561514"/>
                <a:gd name="connsiteX32" fmla="*/ 4271417 w 7422790"/>
                <a:gd name="connsiteY32" fmla="*/ 226765 h 7561514"/>
                <a:gd name="connsiteX33" fmla="*/ 4823701 w 7422790"/>
                <a:gd name="connsiteY33" fmla="*/ 761644 h 7561514"/>
                <a:gd name="connsiteX34" fmla="*/ 4961953 w 7422790"/>
                <a:gd name="connsiteY34" fmla="*/ 761644 h 7561514"/>
                <a:gd name="connsiteX35" fmla="*/ 5669410 w 7422790"/>
                <a:gd name="connsiteY35" fmla="*/ 1071918 h 7561514"/>
                <a:gd name="connsiteX36" fmla="*/ 5902349 w 7422790"/>
                <a:gd name="connsiteY36" fmla="*/ 1995538 h 7561514"/>
                <a:gd name="connsiteX37" fmla="*/ 5695332 w 7422790"/>
                <a:gd name="connsiteY37" fmla="*/ 2176591 h 7561514"/>
                <a:gd name="connsiteX38" fmla="*/ 5540160 w 7422790"/>
                <a:gd name="connsiteY38" fmla="*/ 1900512 h 7561514"/>
                <a:gd name="connsiteX39" fmla="*/ 5393268 w 7422790"/>
                <a:gd name="connsiteY39" fmla="*/ 1348356 h 7561514"/>
                <a:gd name="connsiteX40" fmla="*/ 4961953 w 7422790"/>
                <a:gd name="connsiteY40" fmla="*/ 1141027 h 7561514"/>
                <a:gd name="connsiteX41" fmla="*/ 4547559 w 7422790"/>
                <a:gd name="connsiteY41" fmla="*/ 1348356 h 7561514"/>
                <a:gd name="connsiteX42" fmla="*/ 4375105 w 7422790"/>
                <a:gd name="connsiteY42" fmla="*/ 1753655 h 7561514"/>
                <a:gd name="connsiteX43" fmla="*/ 4547559 w 7422790"/>
                <a:gd name="connsiteY43" fmla="*/ 2176591 h 7561514"/>
                <a:gd name="connsiteX44" fmla="*/ 5134407 w 7422790"/>
                <a:gd name="connsiteY44" fmla="*/ 2332087 h 7561514"/>
                <a:gd name="connsiteX45" fmla="*/ 5367346 w 7422790"/>
                <a:gd name="connsiteY45" fmla="*/ 2478585 h 7561514"/>
                <a:gd name="connsiteX46" fmla="*/ 5238095 w 7422790"/>
                <a:gd name="connsiteY46" fmla="*/ 2711830 h 7561514"/>
                <a:gd name="connsiteX47" fmla="*/ 4987875 w 7422790"/>
                <a:gd name="connsiteY47" fmla="*/ 2737386 h 7561514"/>
                <a:gd name="connsiteX48" fmla="*/ 4271417 w 7422790"/>
                <a:gd name="connsiteY48" fmla="*/ 2435392 h 7561514"/>
                <a:gd name="connsiteX49" fmla="*/ 3969352 w 7422790"/>
                <a:gd name="connsiteY49" fmla="*/ 1753655 h 7561514"/>
                <a:gd name="connsiteX50" fmla="*/ 3995274 w 7422790"/>
                <a:gd name="connsiteY50" fmla="*/ 1624434 h 7561514"/>
                <a:gd name="connsiteX51" fmla="*/ 3736053 w 7422790"/>
                <a:gd name="connsiteY51" fmla="*/ 1348356 h 7561514"/>
                <a:gd name="connsiteX52" fmla="*/ 2606282 w 7422790"/>
                <a:gd name="connsiteY52" fmla="*/ 2478585 h 7561514"/>
                <a:gd name="connsiteX53" fmla="*/ 4021196 w 7422790"/>
                <a:gd name="connsiteY53" fmla="*/ 3927726 h 7561514"/>
                <a:gd name="connsiteX54" fmla="*/ 2355702 w 7422790"/>
                <a:gd name="connsiteY54" fmla="*/ 3927726 h 7561514"/>
                <a:gd name="connsiteX55" fmla="*/ 1509993 w 7422790"/>
                <a:gd name="connsiteY55" fmla="*/ 3013464 h 7561514"/>
                <a:gd name="connsiteX56" fmla="*/ 1268413 w 7422790"/>
                <a:gd name="connsiteY56" fmla="*/ 2452669 h 7561514"/>
                <a:gd name="connsiteX57" fmla="*/ 1509993 w 7422790"/>
                <a:gd name="connsiteY57" fmla="*/ 1900512 h 7561514"/>
                <a:gd name="connsiteX58" fmla="*/ 3158566 w 7422790"/>
                <a:gd name="connsiteY58" fmla="*/ 226765 h 7561514"/>
                <a:gd name="connsiteX59" fmla="*/ 3714857 w 7422790"/>
                <a:gd name="connsiteY59" fmla="*/ 0 h 756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422790" h="7561514">
                  <a:moveTo>
                    <a:pt x="1061595" y="5455261"/>
                  </a:moveTo>
                  <a:cubicBezTo>
                    <a:pt x="1639731" y="5455261"/>
                    <a:pt x="2114191" y="5930239"/>
                    <a:pt x="2114191" y="6508568"/>
                  </a:cubicBezTo>
                  <a:cubicBezTo>
                    <a:pt x="2114191" y="7086896"/>
                    <a:pt x="1639731" y="7561514"/>
                    <a:pt x="1061595" y="7561514"/>
                  </a:cubicBezTo>
                  <a:cubicBezTo>
                    <a:pt x="474820" y="7561514"/>
                    <a:pt x="0" y="7086896"/>
                    <a:pt x="0" y="6508568"/>
                  </a:cubicBezTo>
                  <a:cubicBezTo>
                    <a:pt x="0" y="5930239"/>
                    <a:pt x="474820" y="5455261"/>
                    <a:pt x="1061595" y="5455261"/>
                  </a:cubicBezTo>
                  <a:close/>
                  <a:moveTo>
                    <a:pt x="5929485" y="4566261"/>
                  </a:moveTo>
                  <a:cubicBezTo>
                    <a:pt x="6749777" y="4566261"/>
                    <a:pt x="7422790" y="5239635"/>
                    <a:pt x="7422790" y="6068209"/>
                  </a:cubicBezTo>
                  <a:cubicBezTo>
                    <a:pt x="7422790" y="6888500"/>
                    <a:pt x="6749777" y="7561514"/>
                    <a:pt x="5929485" y="7561514"/>
                  </a:cubicBezTo>
                  <a:cubicBezTo>
                    <a:pt x="5100912" y="7561514"/>
                    <a:pt x="4427538" y="6888500"/>
                    <a:pt x="4427538" y="6068209"/>
                  </a:cubicBezTo>
                  <a:cubicBezTo>
                    <a:pt x="4427538" y="5239635"/>
                    <a:pt x="5100912" y="4566261"/>
                    <a:pt x="5929485" y="4566261"/>
                  </a:cubicBezTo>
                  <a:close/>
                  <a:moveTo>
                    <a:pt x="881125" y="4048736"/>
                  </a:moveTo>
                  <a:cubicBezTo>
                    <a:pt x="881125" y="4048736"/>
                    <a:pt x="881125" y="4048736"/>
                    <a:pt x="5842541" y="4048736"/>
                  </a:cubicBezTo>
                  <a:cubicBezTo>
                    <a:pt x="6041257" y="4074660"/>
                    <a:pt x="6213693" y="4161073"/>
                    <a:pt x="6343290" y="4298973"/>
                  </a:cubicBezTo>
                  <a:cubicBezTo>
                    <a:pt x="6205053" y="4264408"/>
                    <a:pt x="6067176" y="4247126"/>
                    <a:pt x="5928939" y="4247126"/>
                  </a:cubicBezTo>
                  <a:cubicBezTo>
                    <a:pt x="4919520" y="4247126"/>
                    <a:pt x="4108097" y="5058688"/>
                    <a:pt x="4108097" y="6068280"/>
                  </a:cubicBezTo>
                  <a:cubicBezTo>
                    <a:pt x="4108097" y="6180617"/>
                    <a:pt x="4116737" y="6292593"/>
                    <a:pt x="4142656" y="6396289"/>
                  </a:cubicBezTo>
                  <a:cubicBezTo>
                    <a:pt x="3418352" y="6396289"/>
                    <a:pt x="2865763" y="6396289"/>
                    <a:pt x="2425853" y="6396289"/>
                  </a:cubicBezTo>
                  <a:cubicBezTo>
                    <a:pt x="2365374" y="5697064"/>
                    <a:pt x="1778586" y="5144741"/>
                    <a:pt x="1062561" y="5144741"/>
                  </a:cubicBezTo>
                  <a:cubicBezTo>
                    <a:pt x="717329" y="5144741"/>
                    <a:pt x="406655" y="5274360"/>
                    <a:pt x="165100" y="5481392"/>
                  </a:cubicBezTo>
                  <a:cubicBezTo>
                    <a:pt x="165100" y="4929068"/>
                    <a:pt x="165100" y="4859938"/>
                    <a:pt x="165100" y="4859938"/>
                  </a:cubicBezTo>
                  <a:cubicBezTo>
                    <a:pt x="165100" y="4437234"/>
                    <a:pt x="475774" y="4100584"/>
                    <a:pt x="881125" y="4048736"/>
                  </a:cubicBezTo>
                  <a:close/>
                  <a:moveTo>
                    <a:pt x="1863902" y="2072926"/>
                  </a:moveTo>
                  <a:cubicBezTo>
                    <a:pt x="1613681" y="2072926"/>
                    <a:pt x="1458149" y="2228423"/>
                    <a:pt x="1458149" y="2478585"/>
                  </a:cubicBezTo>
                  <a:cubicBezTo>
                    <a:pt x="1458149" y="2711830"/>
                    <a:pt x="1613681" y="2909800"/>
                    <a:pt x="1863902" y="2909800"/>
                  </a:cubicBezTo>
                  <a:cubicBezTo>
                    <a:pt x="2096841" y="2909800"/>
                    <a:pt x="2269655" y="2711830"/>
                    <a:pt x="2269655" y="2478585"/>
                  </a:cubicBezTo>
                  <a:cubicBezTo>
                    <a:pt x="2269655" y="2228423"/>
                    <a:pt x="2096841" y="2072926"/>
                    <a:pt x="1863902" y="2072926"/>
                  </a:cubicBezTo>
                  <a:close/>
                  <a:moveTo>
                    <a:pt x="3736053" y="183212"/>
                  </a:moveTo>
                  <a:cubicBezTo>
                    <a:pt x="3486193" y="183212"/>
                    <a:pt x="3313739" y="355986"/>
                    <a:pt x="3313739" y="606148"/>
                  </a:cubicBezTo>
                  <a:cubicBezTo>
                    <a:pt x="3313739" y="839033"/>
                    <a:pt x="3486193" y="1011807"/>
                    <a:pt x="3736053" y="1011807"/>
                  </a:cubicBezTo>
                  <a:cubicBezTo>
                    <a:pt x="3969352" y="1011807"/>
                    <a:pt x="4141806" y="839033"/>
                    <a:pt x="4141806" y="606148"/>
                  </a:cubicBezTo>
                  <a:cubicBezTo>
                    <a:pt x="4141806" y="355986"/>
                    <a:pt x="3969352" y="183212"/>
                    <a:pt x="3736053" y="183212"/>
                  </a:cubicBezTo>
                  <a:close/>
                  <a:moveTo>
                    <a:pt x="3714857" y="0"/>
                  </a:moveTo>
                  <a:cubicBezTo>
                    <a:pt x="3917598" y="0"/>
                    <a:pt x="4120385" y="75588"/>
                    <a:pt x="4271417" y="226765"/>
                  </a:cubicBezTo>
                  <a:cubicBezTo>
                    <a:pt x="4271417" y="226765"/>
                    <a:pt x="4271417" y="226765"/>
                    <a:pt x="4823701" y="761644"/>
                  </a:cubicBezTo>
                  <a:cubicBezTo>
                    <a:pt x="4884186" y="761644"/>
                    <a:pt x="4927390" y="761644"/>
                    <a:pt x="4961953" y="761644"/>
                  </a:cubicBezTo>
                  <a:cubicBezTo>
                    <a:pt x="5238095" y="761644"/>
                    <a:pt x="5462393" y="864949"/>
                    <a:pt x="5669410" y="1071918"/>
                  </a:cubicBezTo>
                  <a:cubicBezTo>
                    <a:pt x="5902349" y="1313801"/>
                    <a:pt x="6014678" y="1693184"/>
                    <a:pt x="5902349" y="1995538"/>
                  </a:cubicBezTo>
                  <a:cubicBezTo>
                    <a:pt x="5902349" y="2124759"/>
                    <a:pt x="5773099" y="2176591"/>
                    <a:pt x="5695332" y="2176591"/>
                  </a:cubicBezTo>
                  <a:cubicBezTo>
                    <a:pt x="5565722" y="2124759"/>
                    <a:pt x="5540160" y="2030093"/>
                    <a:pt x="5540160" y="1900512"/>
                  </a:cubicBezTo>
                  <a:cubicBezTo>
                    <a:pt x="5600285" y="1693184"/>
                    <a:pt x="5540160" y="1486215"/>
                    <a:pt x="5393268" y="1348356"/>
                  </a:cubicBezTo>
                  <a:cubicBezTo>
                    <a:pt x="5289579" y="1210137"/>
                    <a:pt x="5134407" y="1141027"/>
                    <a:pt x="4961953" y="1141027"/>
                  </a:cubicBezTo>
                  <a:cubicBezTo>
                    <a:pt x="4823701" y="1141027"/>
                    <a:pt x="4651248" y="1210137"/>
                    <a:pt x="4547559" y="1348356"/>
                  </a:cubicBezTo>
                  <a:cubicBezTo>
                    <a:pt x="4452511" y="1443022"/>
                    <a:pt x="4375105" y="1589879"/>
                    <a:pt x="4375105" y="1753655"/>
                  </a:cubicBezTo>
                  <a:cubicBezTo>
                    <a:pt x="4375105" y="1926429"/>
                    <a:pt x="4452511" y="2072926"/>
                    <a:pt x="4547559" y="2176591"/>
                  </a:cubicBezTo>
                  <a:cubicBezTo>
                    <a:pt x="4711732" y="2332087"/>
                    <a:pt x="4927390" y="2374921"/>
                    <a:pt x="5134407" y="2332087"/>
                  </a:cubicBezTo>
                  <a:cubicBezTo>
                    <a:pt x="5238095" y="2306171"/>
                    <a:pt x="5333143" y="2374921"/>
                    <a:pt x="5367346" y="2478585"/>
                  </a:cubicBezTo>
                  <a:cubicBezTo>
                    <a:pt x="5393268" y="2582249"/>
                    <a:pt x="5333143" y="2677275"/>
                    <a:pt x="5238095" y="2711830"/>
                  </a:cubicBezTo>
                  <a:cubicBezTo>
                    <a:pt x="5160329" y="2737386"/>
                    <a:pt x="5057000" y="2737386"/>
                    <a:pt x="4987875" y="2737386"/>
                  </a:cubicBezTo>
                  <a:cubicBezTo>
                    <a:pt x="4711732" y="2737386"/>
                    <a:pt x="4478433" y="2633722"/>
                    <a:pt x="4271417" y="2435392"/>
                  </a:cubicBezTo>
                  <a:cubicBezTo>
                    <a:pt x="4098963" y="2271616"/>
                    <a:pt x="3969352" y="2030093"/>
                    <a:pt x="3969352" y="1753655"/>
                  </a:cubicBezTo>
                  <a:cubicBezTo>
                    <a:pt x="3969352" y="1719460"/>
                    <a:pt x="3995274" y="1650350"/>
                    <a:pt x="3995274" y="1624434"/>
                  </a:cubicBezTo>
                  <a:cubicBezTo>
                    <a:pt x="3900227" y="1520770"/>
                    <a:pt x="3796538" y="1443022"/>
                    <a:pt x="3736053" y="1348356"/>
                  </a:cubicBezTo>
                  <a:cubicBezTo>
                    <a:pt x="3736053" y="1348356"/>
                    <a:pt x="3736053" y="1348356"/>
                    <a:pt x="2606282" y="2478585"/>
                  </a:cubicBezTo>
                  <a:cubicBezTo>
                    <a:pt x="2606282" y="2478585"/>
                    <a:pt x="2606282" y="2478585"/>
                    <a:pt x="4021196" y="3927726"/>
                  </a:cubicBezTo>
                  <a:cubicBezTo>
                    <a:pt x="4021196" y="3927726"/>
                    <a:pt x="4021196" y="3927726"/>
                    <a:pt x="2355702" y="3927726"/>
                  </a:cubicBezTo>
                  <a:cubicBezTo>
                    <a:pt x="2243732" y="3798505"/>
                    <a:pt x="2001793" y="3540065"/>
                    <a:pt x="1509993" y="3013464"/>
                  </a:cubicBezTo>
                  <a:cubicBezTo>
                    <a:pt x="1354460" y="2858328"/>
                    <a:pt x="1268413" y="2694193"/>
                    <a:pt x="1268413" y="2452669"/>
                  </a:cubicBezTo>
                  <a:cubicBezTo>
                    <a:pt x="1268413" y="2185229"/>
                    <a:pt x="1363461" y="2038372"/>
                    <a:pt x="1509993" y="1900512"/>
                  </a:cubicBezTo>
                  <a:cubicBezTo>
                    <a:pt x="1544556" y="1865958"/>
                    <a:pt x="3158566" y="226765"/>
                    <a:pt x="3158566" y="226765"/>
                  </a:cubicBezTo>
                  <a:cubicBezTo>
                    <a:pt x="3309419" y="75588"/>
                    <a:pt x="3512115" y="0"/>
                    <a:pt x="3714857" y="0"/>
                  </a:cubicBezTo>
                  <a:close/>
                </a:path>
              </a:pathLst>
            </a:custGeom>
            <a:solidFill>
              <a:schemeClr val="accent2"/>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89" name="Group 88">
            <a:extLst>
              <a:ext uri="{FF2B5EF4-FFF2-40B4-BE49-F238E27FC236}">
                <a16:creationId xmlns:a16="http://schemas.microsoft.com/office/drawing/2014/main" id="{CF1FE810-EA6B-062F-11BE-1B24541E9AA7}"/>
              </a:ext>
            </a:extLst>
          </p:cNvPr>
          <p:cNvGrpSpPr/>
          <p:nvPr/>
        </p:nvGrpSpPr>
        <p:grpSpPr>
          <a:xfrm>
            <a:off x="8664796" y="1456631"/>
            <a:ext cx="367414" cy="802208"/>
            <a:chOff x="8778504" y="2026999"/>
            <a:chExt cx="367414" cy="802208"/>
          </a:xfrm>
        </p:grpSpPr>
        <p:sp>
          <p:nvSpPr>
            <p:cNvPr id="103" name="Oval 102">
              <a:extLst>
                <a:ext uri="{FF2B5EF4-FFF2-40B4-BE49-F238E27FC236}">
                  <a16:creationId xmlns:a16="http://schemas.microsoft.com/office/drawing/2014/main" id="{57157062-3852-4736-95A2-2C040FD5B4B0}"/>
                </a:ext>
              </a:extLst>
            </p:cNvPr>
            <p:cNvSpPr/>
            <p:nvPr/>
          </p:nvSpPr>
          <p:spPr>
            <a:xfrm>
              <a:off x="8905088" y="2534372"/>
              <a:ext cx="114247" cy="114247"/>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105" name="TextBox 34">
              <a:extLst>
                <a:ext uri="{FF2B5EF4-FFF2-40B4-BE49-F238E27FC236}">
                  <a16:creationId xmlns:a16="http://schemas.microsoft.com/office/drawing/2014/main" id="{CEA03C69-FCDF-4E25-9731-E37C749B3C3C}"/>
                </a:ext>
              </a:extLst>
            </p:cNvPr>
            <p:cNvSpPr txBox="1"/>
            <p:nvPr/>
          </p:nvSpPr>
          <p:spPr>
            <a:xfrm>
              <a:off x="8797213" y="2698402"/>
              <a:ext cx="329997" cy="13080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ctr" defTabSz="622300" rtl="0" eaLnBrk="1" fontAlgn="auto" latinLnBrk="0" hangingPunct="1">
                <a:lnSpc>
                  <a:spcPct val="85000"/>
                </a:lnSpc>
                <a:spcBef>
                  <a:spcPct val="0"/>
                </a:spcBef>
                <a:spcAft>
                  <a:spcPts val="0"/>
                </a:spcAft>
                <a:buClrTx/>
                <a:buSzTx/>
                <a:buFontTx/>
                <a:buNone/>
                <a:tabLst/>
                <a:defRPr/>
              </a:pPr>
              <a:r>
                <a:rPr kumimoji="0" lang="en-US" sz="1000" b="0" i="0" u="none" strike="noStrike" kern="1200" cap="none" spc="0" normalizeH="0" baseline="0" noProof="0">
                  <a:ln>
                    <a:noFill/>
                  </a:ln>
                  <a:solidFill>
                    <a:srgbClr val="7BA0FF"/>
                  </a:solidFill>
                  <a:effectLst/>
                  <a:uLnTx/>
                  <a:uFillTx/>
                  <a:ea typeface="+mn-ea"/>
                  <a:cs typeface="+mn-cs"/>
                </a:rPr>
                <a:t>AR</a:t>
              </a:r>
              <a:endParaRPr kumimoji="0" lang="en-IL" sz="1000" b="0" i="0" u="none" strike="noStrike" kern="1200" cap="none" spc="0" normalizeH="0" baseline="0" noProof="0">
                <a:ln>
                  <a:noFill/>
                </a:ln>
                <a:solidFill>
                  <a:srgbClr val="7BA0FF"/>
                </a:solidFill>
                <a:effectLst/>
                <a:uLnTx/>
                <a:uFillTx/>
                <a:ea typeface="+mn-ea"/>
                <a:cs typeface="+mn-cs"/>
              </a:endParaRPr>
            </a:p>
          </p:txBody>
        </p:sp>
        <p:sp>
          <p:nvSpPr>
            <p:cNvPr id="78" name="Freeform 106">
              <a:extLst>
                <a:ext uri="{FF2B5EF4-FFF2-40B4-BE49-F238E27FC236}">
                  <a16:creationId xmlns:a16="http://schemas.microsoft.com/office/drawing/2014/main" id="{F99D3839-75A1-8463-EF77-013F2CBC75AE}"/>
                </a:ext>
              </a:extLst>
            </p:cNvPr>
            <p:cNvSpPr>
              <a:spLocks noChangeAspect="1" noChangeArrowheads="1"/>
            </p:cNvSpPr>
            <p:nvPr/>
          </p:nvSpPr>
          <p:spPr bwMode="auto">
            <a:xfrm>
              <a:off x="8778504" y="2026999"/>
              <a:ext cx="367414" cy="419486"/>
            </a:xfrm>
            <a:custGeom>
              <a:avLst/>
              <a:gdLst>
                <a:gd name="connsiteX0" fmla="*/ 6194048 w 6627890"/>
                <a:gd name="connsiteY0" fmla="*/ 2997186 h 7567239"/>
                <a:gd name="connsiteX1" fmla="*/ 6083876 w 6627890"/>
                <a:gd name="connsiteY1" fmla="*/ 3356871 h 7567239"/>
                <a:gd name="connsiteX2" fmla="*/ 5543816 w 6627890"/>
                <a:gd name="connsiteY2" fmla="*/ 4407123 h 7567239"/>
                <a:gd name="connsiteX3" fmla="*/ 5343994 w 6627890"/>
                <a:gd name="connsiteY3" fmla="*/ 5556747 h 7567239"/>
                <a:gd name="connsiteX4" fmla="*/ 5473968 w 6627890"/>
                <a:gd name="connsiteY4" fmla="*/ 6127059 h 7567239"/>
                <a:gd name="connsiteX5" fmla="*/ 5103847 w 6627890"/>
                <a:gd name="connsiteY5" fmla="*/ 6617080 h 7567239"/>
                <a:gd name="connsiteX6" fmla="*/ 3894112 w 6627890"/>
                <a:gd name="connsiteY6" fmla="*/ 7377135 h 7567239"/>
                <a:gd name="connsiteX7" fmla="*/ 3294286 w 6627890"/>
                <a:gd name="connsiteY7" fmla="*/ 7567239 h 7567239"/>
                <a:gd name="connsiteX8" fmla="*/ 3104185 w 6627890"/>
                <a:gd name="connsiteY8" fmla="*/ 7507112 h 7567239"/>
                <a:gd name="connsiteX9" fmla="*/ 3073941 w 6627890"/>
                <a:gd name="connsiteY9" fmla="*/ 7387217 h 7567239"/>
                <a:gd name="connsiteX10" fmla="*/ 3004093 w 6627890"/>
                <a:gd name="connsiteY10" fmla="*/ 6497185 h 7567239"/>
                <a:gd name="connsiteX11" fmla="*/ 2914083 w 6627890"/>
                <a:gd name="connsiteY11" fmla="*/ 5956757 h 7567239"/>
                <a:gd name="connsiteX12" fmla="*/ 2554044 w 6627890"/>
                <a:gd name="connsiteY12" fmla="*/ 5556747 h 7567239"/>
                <a:gd name="connsiteX13" fmla="*/ 1433959 w 6627890"/>
                <a:gd name="connsiteY13" fmla="*/ 5467096 h 7567239"/>
                <a:gd name="connsiteX14" fmla="*/ 1264020 w 6627890"/>
                <a:gd name="connsiteY14" fmla="*/ 5216864 h 7567239"/>
                <a:gd name="connsiteX15" fmla="*/ 1303985 w 6627890"/>
                <a:gd name="connsiteY15" fmla="*/ 4916947 h 7567239"/>
                <a:gd name="connsiteX16" fmla="*/ 1174010 w 6627890"/>
                <a:gd name="connsiteY16" fmla="*/ 4767168 h 7567239"/>
                <a:gd name="connsiteX17" fmla="*/ 1123965 w 6627890"/>
                <a:gd name="connsiteY17" fmla="*/ 4476612 h 7567239"/>
                <a:gd name="connsiteX18" fmla="*/ 934224 w 6627890"/>
                <a:gd name="connsiteY18" fmla="*/ 4376879 h 7567239"/>
                <a:gd name="connsiteX19" fmla="*/ 934224 w 6627890"/>
                <a:gd name="connsiteY19" fmla="*/ 4256984 h 7567239"/>
                <a:gd name="connsiteX20" fmla="*/ 993990 w 6627890"/>
                <a:gd name="connsiteY20" fmla="*/ 4146810 h 7567239"/>
                <a:gd name="connsiteX21" fmla="*/ 784087 w 6627890"/>
                <a:gd name="connsiteY21" fmla="*/ 4066880 h 7567239"/>
                <a:gd name="connsiteX22" fmla="*/ 593986 w 6627890"/>
                <a:gd name="connsiteY22" fmla="*/ 3936904 h 7567239"/>
                <a:gd name="connsiteX23" fmla="*/ 664193 w 6627890"/>
                <a:gd name="connsiteY23" fmla="*/ 3687393 h 7567239"/>
                <a:gd name="connsiteX24" fmla="*/ 763924 w 6627890"/>
                <a:gd name="connsiteY24" fmla="*/ 3546975 h 7567239"/>
                <a:gd name="connsiteX25" fmla="*/ 1064198 w 6627890"/>
                <a:gd name="connsiteY25" fmla="*/ 3537254 h 7567239"/>
                <a:gd name="connsiteX26" fmla="*/ 1513888 w 6627890"/>
                <a:gd name="connsiteY26" fmla="*/ 3527173 h 7567239"/>
                <a:gd name="connsiteX27" fmla="*/ 1754035 w 6627890"/>
                <a:gd name="connsiteY27" fmla="*/ 3407278 h 7567239"/>
                <a:gd name="connsiteX28" fmla="*/ 1904171 w 6627890"/>
                <a:gd name="connsiteY28" fmla="*/ 3187290 h 7567239"/>
                <a:gd name="connsiteX29" fmla="*/ 1913892 w 6627890"/>
                <a:gd name="connsiteY29" fmla="*/ 3177209 h 7567239"/>
                <a:gd name="connsiteX30" fmla="*/ 1954217 w 6627890"/>
                <a:gd name="connsiteY30" fmla="*/ 3157046 h 7567239"/>
                <a:gd name="connsiteX31" fmla="*/ 1963938 w 6627890"/>
                <a:gd name="connsiteY31" fmla="*/ 3157046 h 7567239"/>
                <a:gd name="connsiteX32" fmla="*/ 6194048 w 6627890"/>
                <a:gd name="connsiteY32" fmla="*/ 2997186 h 7567239"/>
                <a:gd name="connsiteX33" fmla="*/ 154118 w 6627890"/>
                <a:gd name="connsiteY33" fmla="*/ 1517636 h 7567239"/>
                <a:gd name="connsiteX34" fmla="*/ 1504199 w 6627890"/>
                <a:gd name="connsiteY34" fmla="*/ 1517636 h 7567239"/>
                <a:gd name="connsiteX35" fmla="*/ 1624087 w 6627890"/>
                <a:gd name="connsiteY35" fmla="*/ 1567675 h 7567239"/>
                <a:gd name="connsiteX36" fmla="*/ 1643888 w 6627890"/>
                <a:gd name="connsiteY36" fmla="*/ 1577755 h 7567239"/>
                <a:gd name="connsiteX37" fmla="*/ 1643888 w 6627890"/>
                <a:gd name="connsiteY37" fmla="*/ 1587475 h 7567239"/>
                <a:gd name="connsiteX38" fmla="*/ 1884022 w 6627890"/>
                <a:gd name="connsiteY38" fmla="*/ 1677472 h 7567239"/>
                <a:gd name="connsiteX39" fmla="*/ 5973867 w 6627890"/>
                <a:gd name="connsiteY39" fmla="*/ 1817509 h 7567239"/>
                <a:gd name="connsiteX40" fmla="*/ 6553501 w 6627890"/>
                <a:gd name="connsiteY40" fmla="*/ 1837308 h 7567239"/>
                <a:gd name="connsiteX41" fmla="*/ 6613985 w 6627890"/>
                <a:gd name="connsiteY41" fmla="*/ 1867547 h 7567239"/>
                <a:gd name="connsiteX42" fmla="*/ 6623706 w 6627890"/>
                <a:gd name="connsiteY42" fmla="*/ 1907506 h 7567239"/>
                <a:gd name="connsiteX43" fmla="*/ 6563582 w 6627890"/>
                <a:gd name="connsiteY43" fmla="*/ 2727565 h 7567239"/>
                <a:gd name="connsiteX44" fmla="*/ 6493738 w 6627890"/>
                <a:gd name="connsiteY44" fmla="*/ 2787324 h 7567239"/>
                <a:gd name="connsiteX45" fmla="*/ 1954226 w 6627890"/>
                <a:gd name="connsiteY45" fmla="*/ 2957239 h 7567239"/>
                <a:gd name="connsiteX46" fmla="*/ 1733893 w 6627890"/>
                <a:gd name="connsiteY46" fmla="*/ 3077476 h 7567239"/>
                <a:gd name="connsiteX47" fmla="*/ 1594204 w 6627890"/>
                <a:gd name="connsiteY47" fmla="*/ 3287711 h 7567239"/>
                <a:gd name="connsiteX48" fmla="*/ 1513920 w 6627890"/>
                <a:gd name="connsiteY48" fmla="*/ 3327670 h 7567239"/>
                <a:gd name="connsiteX49" fmla="*/ 1064253 w 6627890"/>
                <a:gd name="connsiteY49" fmla="*/ 3337390 h 7567239"/>
                <a:gd name="connsiteX50" fmla="*/ 163839 w 6627890"/>
                <a:gd name="connsiteY50" fmla="*/ 3357189 h 7567239"/>
                <a:gd name="connsiteX51" fmla="*/ 133957 w 6627890"/>
                <a:gd name="connsiteY51" fmla="*/ 3337390 h 7567239"/>
                <a:gd name="connsiteX52" fmla="*/ 114156 w 6627890"/>
                <a:gd name="connsiteY52" fmla="*/ 1537796 h 7567239"/>
                <a:gd name="connsiteX53" fmla="*/ 154118 w 6627890"/>
                <a:gd name="connsiteY53" fmla="*/ 1517636 h 7567239"/>
                <a:gd name="connsiteX54" fmla="*/ 3484269 w 6627890"/>
                <a:gd name="connsiteY54" fmla="*/ 124 h 7567239"/>
                <a:gd name="connsiteX55" fmla="*/ 3713537 w 6627890"/>
                <a:gd name="connsiteY55" fmla="*/ 6613 h 7567239"/>
                <a:gd name="connsiteX56" fmla="*/ 5333713 w 6627890"/>
                <a:gd name="connsiteY56" fmla="*/ 607168 h 7567239"/>
                <a:gd name="connsiteX57" fmla="*/ 6063873 w 6627890"/>
                <a:gd name="connsiteY57" fmla="*/ 1626814 h 7567239"/>
                <a:gd name="connsiteX58" fmla="*/ 5973863 w 6627890"/>
                <a:gd name="connsiteY58" fmla="*/ 1617093 h 7567239"/>
                <a:gd name="connsiteX59" fmla="*/ 1883817 w 6627890"/>
                <a:gd name="connsiteY59" fmla="*/ 1476676 h 7567239"/>
                <a:gd name="connsiteX60" fmla="*/ 1774005 w 6627890"/>
                <a:gd name="connsiteY60" fmla="*/ 1436710 h 7567239"/>
                <a:gd name="connsiteX61" fmla="*/ 1763924 w 6627890"/>
                <a:gd name="connsiteY61" fmla="*/ 1416908 h 7567239"/>
                <a:gd name="connsiteX62" fmla="*/ 1503975 w 6627890"/>
                <a:gd name="connsiteY62" fmla="*/ 1316816 h 7567239"/>
                <a:gd name="connsiteX63" fmla="*/ 1254109 w 6627890"/>
                <a:gd name="connsiteY63" fmla="*/ 1316816 h 7567239"/>
                <a:gd name="connsiteX64" fmla="*/ 1963746 w 6627890"/>
                <a:gd name="connsiteY64" fmla="*/ 457029 h 7567239"/>
                <a:gd name="connsiteX65" fmla="*/ 3484269 w 6627890"/>
                <a:gd name="connsiteY65" fmla="*/ 124 h 756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627890" h="7567239">
                  <a:moveTo>
                    <a:pt x="6194048" y="2997186"/>
                  </a:moveTo>
                  <a:cubicBezTo>
                    <a:pt x="6163805" y="3117081"/>
                    <a:pt x="6133922" y="3236976"/>
                    <a:pt x="6083876" y="3356871"/>
                  </a:cubicBezTo>
                  <a:cubicBezTo>
                    <a:pt x="5953902" y="3727358"/>
                    <a:pt x="5713755" y="4056799"/>
                    <a:pt x="5543816" y="4407123"/>
                  </a:cubicBezTo>
                  <a:cubicBezTo>
                    <a:pt x="5373877" y="4767168"/>
                    <a:pt x="5253984" y="5176899"/>
                    <a:pt x="5343994" y="5556747"/>
                  </a:cubicBezTo>
                  <a:cubicBezTo>
                    <a:pt x="5393679" y="5746851"/>
                    <a:pt x="5503851" y="5936955"/>
                    <a:pt x="5473968" y="6127059"/>
                  </a:cubicBezTo>
                  <a:cubicBezTo>
                    <a:pt x="5434004" y="6336965"/>
                    <a:pt x="5273786" y="6487104"/>
                    <a:pt x="5103847" y="6617080"/>
                  </a:cubicBezTo>
                  <a:cubicBezTo>
                    <a:pt x="4723645" y="6906916"/>
                    <a:pt x="4313919" y="7167229"/>
                    <a:pt x="3894112" y="7377135"/>
                  </a:cubicBezTo>
                  <a:cubicBezTo>
                    <a:pt x="3704011" y="7467147"/>
                    <a:pt x="3503829" y="7557158"/>
                    <a:pt x="3294286" y="7567239"/>
                  </a:cubicBezTo>
                  <a:cubicBezTo>
                    <a:pt x="3224078" y="7567239"/>
                    <a:pt x="3134428" y="7567239"/>
                    <a:pt x="3104185" y="7507112"/>
                  </a:cubicBezTo>
                  <a:cubicBezTo>
                    <a:pt x="3073941" y="7467147"/>
                    <a:pt x="3073941" y="7427182"/>
                    <a:pt x="3073941" y="7387217"/>
                  </a:cubicBezTo>
                  <a:cubicBezTo>
                    <a:pt x="3044058" y="7087299"/>
                    <a:pt x="3024256" y="6797103"/>
                    <a:pt x="3004093" y="6497185"/>
                  </a:cubicBezTo>
                  <a:cubicBezTo>
                    <a:pt x="2984291" y="6307081"/>
                    <a:pt x="2974210" y="6127059"/>
                    <a:pt x="2914083" y="5956757"/>
                  </a:cubicBezTo>
                  <a:cubicBezTo>
                    <a:pt x="2843876" y="5786816"/>
                    <a:pt x="2723982" y="5616875"/>
                    <a:pt x="2554044" y="5556747"/>
                  </a:cubicBezTo>
                  <a:cubicBezTo>
                    <a:pt x="2204085" y="5406968"/>
                    <a:pt x="1733872" y="5687083"/>
                    <a:pt x="1433959" y="5467096"/>
                  </a:cubicBezTo>
                  <a:cubicBezTo>
                    <a:pt x="1343949" y="5406968"/>
                    <a:pt x="1294263" y="5316957"/>
                    <a:pt x="1264020" y="5216864"/>
                  </a:cubicBezTo>
                  <a:cubicBezTo>
                    <a:pt x="1243858" y="5096969"/>
                    <a:pt x="1274101" y="5017039"/>
                    <a:pt x="1303985" y="4916947"/>
                  </a:cubicBezTo>
                  <a:cubicBezTo>
                    <a:pt x="1334228" y="4807133"/>
                    <a:pt x="1254299" y="4796692"/>
                    <a:pt x="1174010" y="4767168"/>
                  </a:cubicBezTo>
                  <a:cubicBezTo>
                    <a:pt x="1073919" y="4716762"/>
                    <a:pt x="1044036" y="4566983"/>
                    <a:pt x="1123965" y="4476612"/>
                  </a:cubicBezTo>
                  <a:cubicBezTo>
                    <a:pt x="1044036" y="4496774"/>
                    <a:pt x="954026" y="4456809"/>
                    <a:pt x="934224" y="4376879"/>
                  </a:cubicBezTo>
                  <a:cubicBezTo>
                    <a:pt x="914061" y="4336914"/>
                    <a:pt x="923782" y="4296949"/>
                    <a:pt x="934224" y="4256984"/>
                  </a:cubicBezTo>
                  <a:cubicBezTo>
                    <a:pt x="954026" y="4226740"/>
                    <a:pt x="1004071" y="4186775"/>
                    <a:pt x="993990" y="4146810"/>
                  </a:cubicBezTo>
                  <a:cubicBezTo>
                    <a:pt x="974188" y="4087043"/>
                    <a:pt x="834132" y="4076602"/>
                    <a:pt x="784087" y="4066880"/>
                  </a:cubicBezTo>
                  <a:cubicBezTo>
                    <a:pt x="704158" y="4047078"/>
                    <a:pt x="624229" y="4026915"/>
                    <a:pt x="593986" y="3936904"/>
                  </a:cubicBezTo>
                  <a:cubicBezTo>
                    <a:pt x="554021" y="3856974"/>
                    <a:pt x="614148" y="3767323"/>
                    <a:pt x="664193" y="3687393"/>
                  </a:cubicBezTo>
                  <a:cubicBezTo>
                    <a:pt x="704158" y="3636987"/>
                    <a:pt x="734041" y="3587300"/>
                    <a:pt x="763924" y="3546975"/>
                  </a:cubicBezTo>
                  <a:cubicBezTo>
                    <a:pt x="864016" y="3546975"/>
                    <a:pt x="963747" y="3537254"/>
                    <a:pt x="1064198" y="3537254"/>
                  </a:cubicBezTo>
                  <a:cubicBezTo>
                    <a:pt x="1243858" y="3537254"/>
                    <a:pt x="1414157" y="3537254"/>
                    <a:pt x="1513888" y="3527173"/>
                  </a:cubicBezTo>
                  <a:cubicBezTo>
                    <a:pt x="1614339" y="3527173"/>
                    <a:pt x="1694268" y="3477127"/>
                    <a:pt x="1754035" y="3407278"/>
                  </a:cubicBezTo>
                  <a:cubicBezTo>
                    <a:pt x="1754035" y="3407278"/>
                    <a:pt x="1754035" y="3407278"/>
                    <a:pt x="1904171" y="3187290"/>
                  </a:cubicBezTo>
                  <a:cubicBezTo>
                    <a:pt x="1904171" y="3187290"/>
                    <a:pt x="1904171" y="3177209"/>
                    <a:pt x="1913892" y="3177209"/>
                  </a:cubicBezTo>
                  <a:cubicBezTo>
                    <a:pt x="1913892" y="3167128"/>
                    <a:pt x="1934055" y="3157046"/>
                    <a:pt x="1954217" y="3157046"/>
                  </a:cubicBezTo>
                  <a:lnTo>
                    <a:pt x="1963938" y="3157046"/>
                  </a:lnTo>
                  <a:cubicBezTo>
                    <a:pt x="1963938" y="3157046"/>
                    <a:pt x="1963938" y="3157046"/>
                    <a:pt x="6194048" y="2997186"/>
                  </a:cubicBezTo>
                  <a:close/>
                  <a:moveTo>
                    <a:pt x="154118" y="1517636"/>
                  </a:moveTo>
                  <a:cubicBezTo>
                    <a:pt x="154118" y="1517636"/>
                    <a:pt x="154118" y="1517636"/>
                    <a:pt x="1504199" y="1517636"/>
                  </a:cubicBezTo>
                  <a:cubicBezTo>
                    <a:pt x="1553882" y="1517636"/>
                    <a:pt x="1594204" y="1537796"/>
                    <a:pt x="1624087" y="1567675"/>
                  </a:cubicBezTo>
                  <a:cubicBezTo>
                    <a:pt x="1624087" y="1567675"/>
                    <a:pt x="1624087" y="1567675"/>
                    <a:pt x="1643888" y="1577755"/>
                  </a:cubicBezTo>
                  <a:cubicBezTo>
                    <a:pt x="1643888" y="1577755"/>
                    <a:pt x="1643888" y="1577755"/>
                    <a:pt x="1643888" y="1587475"/>
                  </a:cubicBezTo>
                  <a:cubicBezTo>
                    <a:pt x="1704011" y="1637513"/>
                    <a:pt x="1794016" y="1677472"/>
                    <a:pt x="1884022" y="1677472"/>
                  </a:cubicBezTo>
                  <a:cubicBezTo>
                    <a:pt x="3923544" y="1757390"/>
                    <a:pt x="5253824" y="1797349"/>
                    <a:pt x="5973867" y="1817509"/>
                  </a:cubicBezTo>
                  <a:cubicBezTo>
                    <a:pt x="6263684" y="1827588"/>
                    <a:pt x="6453775" y="1837308"/>
                    <a:pt x="6553501" y="1837308"/>
                  </a:cubicBezTo>
                  <a:cubicBezTo>
                    <a:pt x="6583743" y="1837308"/>
                    <a:pt x="6603544" y="1847748"/>
                    <a:pt x="6613985" y="1867547"/>
                  </a:cubicBezTo>
                  <a:cubicBezTo>
                    <a:pt x="6623706" y="1877627"/>
                    <a:pt x="6633786" y="1887707"/>
                    <a:pt x="6623706" y="1907506"/>
                  </a:cubicBezTo>
                  <a:cubicBezTo>
                    <a:pt x="6623706" y="1907506"/>
                    <a:pt x="6623706" y="1907506"/>
                    <a:pt x="6563582" y="2727565"/>
                  </a:cubicBezTo>
                  <a:cubicBezTo>
                    <a:pt x="6563582" y="2757445"/>
                    <a:pt x="6533700" y="2787324"/>
                    <a:pt x="6493738" y="2787324"/>
                  </a:cubicBezTo>
                  <a:cubicBezTo>
                    <a:pt x="6493738" y="2787324"/>
                    <a:pt x="6493738" y="2787324"/>
                    <a:pt x="1954226" y="2957239"/>
                  </a:cubicBezTo>
                  <a:cubicBezTo>
                    <a:pt x="1864221" y="2957239"/>
                    <a:pt x="1784296" y="3007638"/>
                    <a:pt x="1733893" y="3077476"/>
                  </a:cubicBezTo>
                  <a:cubicBezTo>
                    <a:pt x="1733893" y="3077476"/>
                    <a:pt x="1733893" y="3077476"/>
                    <a:pt x="1594204" y="3287711"/>
                  </a:cubicBezTo>
                  <a:cubicBezTo>
                    <a:pt x="1574043" y="3317230"/>
                    <a:pt x="1544162" y="3327670"/>
                    <a:pt x="1513920" y="3327670"/>
                  </a:cubicBezTo>
                  <a:cubicBezTo>
                    <a:pt x="1414194" y="3337390"/>
                    <a:pt x="1243903" y="3337390"/>
                    <a:pt x="1064253" y="3337390"/>
                  </a:cubicBezTo>
                  <a:cubicBezTo>
                    <a:pt x="704231" y="3347469"/>
                    <a:pt x="294167" y="3357189"/>
                    <a:pt x="163839" y="3357189"/>
                  </a:cubicBezTo>
                  <a:cubicBezTo>
                    <a:pt x="144038" y="3357189"/>
                    <a:pt x="133957" y="3347469"/>
                    <a:pt x="133957" y="3337390"/>
                  </a:cubicBezTo>
                  <a:cubicBezTo>
                    <a:pt x="-35973" y="2747365"/>
                    <a:pt x="-46054" y="2127821"/>
                    <a:pt x="114156" y="1537796"/>
                  </a:cubicBezTo>
                  <a:cubicBezTo>
                    <a:pt x="123876" y="1527716"/>
                    <a:pt x="133957" y="1517636"/>
                    <a:pt x="154118" y="1517636"/>
                  </a:cubicBezTo>
                  <a:close/>
                  <a:moveTo>
                    <a:pt x="3484269" y="124"/>
                  </a:moveTo>
                  <a:cubicBezTo>
                    <a:pt x="3560830" y="-565"/>
                    <a:pt x="3637343" y="1617"/>
                    <a:pt x="3713537" y="6613"/>
                  </a:cubicBezTo>
                  <a:cubicBezTo>
                    <a:pt x="4293920" y="46938"/>
                    <a:pt x="4873583" y="236682"/>
                    <a:pt x="5333713" y="607168"/>
                  </a:cubicBezTo>
                  <a:cubicBezTo>
                    <a:pt x="5663870" y="866760"/>
                    <a:pt x="5913737" y="1226804"/>
                    <a:pt x="6063873" y="1626814"/>
                  </a:cubicBezTo>
                  <a:cubicBezTo>
                    <a:pt x="6033630" y="1617093"/>
                    <a:pt x="6003747" y="1617093"/>
                    <a:pt x="5973863" y="1617093"/>
                  </a:cubicBezTo>
                  <a:cubicBezTo>
                    <a:pt x="5263866" y="1596930"/>
                    <a:pt x="3933881" y="1556965"/>
                    <a:pt x="1883817" y="1476676"/>
                  </a:cubicBezTo>
                  <a:cubicBezTo>
                    <a:pt x="1843853" y="1476676"/>
                    <a:pt x="1803888" y="1456873"/>
                    <a:pt x="1774005" y="1436710"/>
                  </a:cubicBezTo>
                  <a:cubicBezTo>
                    <a:pt x="1774005" y="1436710"/>
                    <a:pt x="1774005" y="1436710"/>
                    <a:pt x="1763924" y="1416908"/>
                  </a:cubicBezTo>
                  <a:cubicBezTo>
                    <a:pt x="1694076" y="1356781"/>
                    <a:pt x="1603707" y="1316816"/>
                    <a:pt x="1503975" y="1316816"/>
                  </a:cubicBezTo>
                  <a:cubicBezTo>
                    <a:pt x="1503975" y="1316816"/>
                    <a:pt x="1503975" y="1316816"/>
                    <a:pt x="1254109" y="1316816"/>
                  </a:cubicBezTo>
                  <a:cubicBezTo>
                    <a:pt x="1403885" y="976933"/>
                    <a:pt x="1654112" y="666935"/>
                    <a:pt x="1963746" y="457029"/>
                  </a:cubicBezTo>
                  <a:cubicBezTo>
                    <a:pt x="2410149" y="150496"/>
                    <a:pt x="2948346" y="4948"/>
                    <a:pt x="3484269" y="124"/>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88" name="Group 87">
            <a:extLst>
              <a:ext uri="{FF2B5EF4-FFF2-40B4-BE49-F238E27FC236}">
                <a16:creationId xmlns:a16="http://schemas.microsoft.com/office/drawing/2014/main" id="{8E892D04-A908-7A6F-B849-A3520A980F91}"/>
              </a:ext>
            </a:extLst>
          </p:cNvPr>
          <p:cNvGrpSpPr/>
          <p:nvPr/>
        </p:nvGrpSpPr>
        <p:grpSpPr>
          <a:xfrm>
            <a:off x="8211276" y="1456631"/>
            <a:ext cx="406203" cy="802208"/>
            <a:chOff x="8255625" y="2026999"/>
            <a:chExt cx="406203" cy="802208"/>
          </a:xfrm>
        </p:grpSpPr>
        <p:sp>
          <p:nvSpPr>
            <p:cNvPr id="102" name="Oval 101">
              <a:extLst>
                <a:ext uri="{FF2B5EF4-FFF2-40B4-BE49-F238E27FC236}">
                  <a16:creationId xmlns:a16="http://schemas.microsoft.com/office/drawing/2014/main" id="{7D189880-FE2D-4AF6-8022-4336F46FF96E}"/>
                </a:ext>
              </a:extLst>
            </p:cNvPr>
            <p:cNvSpPr/>
            <p:nvPr/>
          </p:nvSpPr>
          <p:spPr>
            <a:xfrm>
              <a:off x="8401603" y="2534372"/>
              <a:ext cx="114247" cy="114247"/>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110" name="TextBox 34">
              <a:extLst>
                <a:ext uri="{FF2B5EF4-FFF2-40B4-BE49-F238E27FC236}">
                  <a16:creationId xmlns:a16="http://schemas.microsoft.com/office/drawing/2014/main" id="{C3A3FBDF-CB63-4DEA-97C5-BD52C3A27871}"/>
                </a:ext>
              </a:extLst>
            </p:cNvPr>
            <p:cNvSpPr txBox="1"/>
            <p:nvPr/>
          </p:nvSpPr>
          <p:spPr>
            <a:xfrm>
              <a:off x="8255625" y="2698402"/>
              <a:ext cx="406203" cy="13080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ctr" defTabSz="622300" rtl="0" eaLnBrk="1" fontAlgn="auto" latinLnBrk="0" hangingPunct="1">
                <a:lnSpc>
                  <a:spcPct val="85000"/>
                </a:lnSpc>
                <a:spcBef>
                  <a:spcPct val="0"/>
                </a:spcBef>
                <a:spcAft>
                  <a:spcPts val="0"/>
                </a:spcAft>
                <a:buClrTx/>
                <a:buSzTx/>
                <a:buFontTx/>
                <a:buNone/>
                <a:tabLst/>
                <a:defRPr/>
              </a:pPr>
              <a:r>
                <a:rPr kumimoji="0" lang="en-US" sz="1000" b="0" i="0" u="none" strike="noStrike" kern="1200" cap="none" spc="0" normalizeH="0" baseline="0" noProof="0">
                  <a:ln>
                    <a:noFill/>
                  </a:ln>
                  <a:solidFill>
                    <a:srgbClr val="7BA0FF"/>
                  </a:solidFill>
                  <a:effectLst/>
                  <a:uLnTx/>
                  <a:uFillTx/>
                  <a:ea typeface="+mn-ea"/>
                  <a:cs typeface="+mn-cs"/>
                </a:rPr>
                <a:t>Tablet</a:t>
              </a:r>
              <a:endParaRPr kumimoji="0" lang="en-IL" sz="1000" b="0" i="0" u="none" strike="noStrike" kern="1200" cap="none" spc="0" normalizeH="0" baseline="0" noProof="0">
                <a:ln>
                  <a:noFill/>
                </a:ln>
                <a:solidFill>
                  <a:srgbClr val="7BA0FF"/>
                </a:solidFill>
                <a:effectLst/>
                <a:uLnTx/>
                <a:uFillTx/>
                <a:ea typeface="+mn-ea"/>
                <a:cs typeface="+mn-cs"/>
              </a:endParaRPr>
            </a:p>
          </p:txBody>
        </p:sp>
        <p:sp>
          <p:nvSpPr>
            <p:cNvPr id="79" name="Freeform: Shape 22">
              <a:extLst>
                <a:ext uri="{FF2B5EF4-FFF2-40B4-BE49-F238E27FC236}">
                  <a16:creationId xmlns:a16="http://schemas.microsoft.com/office/drawing/2014/main" id="{25667327-0262-656B-779E-864585E498A0}"/>
                </a:ext>
              </a:extLst>
            </p:cNvPr>
            <p:cNvSpPr>
              <a:spLocks noChangeAspect="1"/>
            </p:cNvSpPr>
            <p:nvPr/>
          </p:nvSpPr>
          <p:spPr bwMode="auto">
            <a:xfrm>
              <a:off x="8304267" y="2026999"/>
              <a:ext cx="308918" cy="419486"/>
            </a:xfrm>
            <a:custGeom>
              <a:avLst/>
              <a:gdLst>
                <a:gd name="connsiteX0" fmla="*/ 602644 w 1396843"/>
                <a:gd name="connsiteY0" fmla="*/ 1769306 h 1896808"/>
                <a:gd name="connsiteX1" fmla="*/ 572072 w 1396843"/>
                <a:gd name="connsiteY1" fmla="*/ 1801667 h 1896808"/>
                <a:gd name="connsiteX2" fmla="*/ 602644 w 1396843"/>
                <a:gd name="connsiteY2" fmla="*/ 1832124 h 1896808"/>
                <a:gd name="connsiteX3" fmla="*/ 793717 w 1396843"/>
                <a:gd name="connsiteY3" fmla="*/ 1832124 h 1896808"/>
                <a:gd name="connsiteX4" fmla="*/ 826199 w 1396843"/>
                <a:gd name="connsiteY4" fmla="*/ 1801667 h 1896808"/>
                <a:gd name="connsiteX5" fmla="*/ 793717 w 1396843"/>
                <a:gd name="connsiteY5" fmla="*/ 1769306 h 1896808"/>
                <a:gd name="connsiteX6" fmla="*/ 602644 w 1396843"/>
                <a:gd name="connsiteY6" fmla="*/ 1769306 h 1896808"/>
                <a:gd name="connsiteX7" fmla="*/ 155104 w 1396843"/>
                <a:gd name="connsiteY7" fmla="*/ 158885 h 1896808"/>
                <a:gd name="connsiteX8" fmla="*/ 124495 w 1396843"/>
                <a:gd name="connsiteY8" fmla="*/ 189442 h 1896808"/>
                <a:gd name="connsiteX9" fmla="*/ 124495 w 1396843"/>
                <a:gd name="connsiteY9" fmla="*/ 1661887 h 1896808"/>
                <a:gd name="connsiteX10" fmla="*/ 155104 w 1396843"/>
                <a:gd name="connsiteY10" fmla="*/ 1694353 h 1896808"/>
                <a:gd name="connsiteX11" fmla="*/ 1241739 w 1396843"/>
                <a:gd name="connsiteY11" fmla="*/ 1694353 h 1896808"/>
                <a:gd name="connsiteX12" fmla="*/ 1272348 w 1396843"/>
                <a:gd name="connsiteY12" fmla="*/ 1661887 h 1896808"/>
                <a:gd name="connsiteX13" fmla="*/ 1272348 w 1396843"/>
                <a:gd name="connsiteY13" fmla="*/ 189442 h 1896808"/>
                <a:gd name="connsiteX14" fmla="*/ 1241739 w 1396843"/>
                <a:gd name="connsiteY14" fmla="*/ 158885 h 1896808"/>
                <a:gd name="connsiteX15" fmla="*/ 155104 w 1396843"/>
                <a:gd name="connsiteY15" fmla="*/ 158885 h 1896808"/>
                <a:gd name="connsiteX16" fmla="*/ 60732 w 1396843"/>
                <a:gd name="connsiteY16" fmla="*/ 0 h 1896808"/>
                <a:gd name="connsiteX17" fmla="*/ 1336111 w 1396843"/>
                <a:gd name="connsiteY17" fmla="*/ 0 h 1896808"/>
                <a:gd name="connsiteX18" fmla="*/ 1396843 w 1396843"/>
                <a:gd name="connsiteY18" fmla="*/ 60686 h 1896808"/>
                <a:gd name="connsiteX19" fmla="*/ 1396843 w 1396843"/>
                <a:gd name="connsiteY19" fmla="*/ 1836123 h 1896808"/>
                <a:gd name="connsiteX20" fmla="*/ 1336111 w 1396843"/>
                <a:gd name="connsiteY20" fmla="*/ 1896808 h 1896808"/>
                <a:gd name="connsiteX21" fmla="*/ 60732 w 1396843"/>
                <a:gd name="connsiteY21" fmla="*/ 1896808 h 1896808"/>
                <a:gd name="connsiteX22" fmla="*/ 0 w 1396843"/>
                <a:gd name="connsiteY22" fmla="*/ 1836123 h 1896808"/>
                <a:gd name="connsiteX23" fmla="*/ 0 w 1396843"/>
                <a:gd name="connsiteY23" fmla="*/ 60686 h 1896808"/>
                <a:gd name="connsiteX24" fmla="*/ 60732 w 1396843"/>
                <a:gd name="connsiteY24" fmla="*/ 0 h 189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96843" h="1896808">
                  <a:moveTo>
                    <a:pt x="602644" y="1769306"/>
                  </a:moveTo>
                  <a:cubicBezTo>
                    <a:pt x="585447" y="1769306"/>
                    <a:pt x="572072" y="1782632"/>
                    <a:pt x="572072" y="1801667"/>
                  </a:cubicBezTo>
                  <a:cubicBezTo>
                    <a:pt x="572072" y="1818799"/>
                    <a:pt x="585447" y="1832124"/>
                    <a:pt x="602644" y="1832124"/>
                  </a:cubicBezTo>
                  <a:cubicBezTo>
                    <a:pt x="793717" y="1832124"/>
                    <a:pt x="793717" y="1832124"/>
                    <a:pt x="793717" y="1832124"/>
                  </a:cubicBezTo>
                  <a:cubicBezTo>
                    <a:pt x="810913" y="1832124"/>
                    <a:pt x="826199" y="1818799"/>
                    <a:pt x="826199" y="1801667"/>
                  </a:cubicBezTo>
                  <a:cubicBezTo>
                    <a:pt x="826199" y="1782632"/>
                    <a:pt x="810913" y="1769306"/>
                    <a:pt x="793717" y="1769306"/>
                  </a:cubicBezTo>
                  <a:cubicBezTo>
                    <a:pt x="602644" y="1769306"/>
                    <a:pt x="602644" y="1769306"/>
                    <a:pt x="602644" y="1769306"/>
                  </a:cubicBezTo>
                  <a:close/>
                  <a:moveTo>
                    <a:pt x="155104" y="158885"/>
                  </a:moveTo>
                  <a:cubicBezTo>
                    <a:pt x="137886" y="158885"/>
                    <a:pt x="124495" y="174163"/>
                    <a:pt x="124495" y="189442"/>
                  </a:cubicBezTo>
                  <a:cubicBezTo>
                    <a:pt x="124495" y="189442"/>
                    <a:pt x="124495" y="189442"/>
                    <a:pt x="124495" y="1661887"/>
                  </a:cubicBezTo>
                  <a:cubicBezTo>
                    <a:pt x="124495" y="1679075"/>
                    <a:pt x="137886" y="1694353"/>
                    <a:pt x="155104" y="1694353"/>
                  </a:cubicBezTo>
                  <a:cubicBezTo>
                    <a:pt x="155104" y="1694353"/>
                    <a:pt x="155104" y="1694353"/>
                    <a:pt x="1241739" y="1694353"/>
                  </a:cubicBezTo>
                  <a:cubicBezTo>
                    <a:pt x="1258957" y="1694353"/>
                    <a:pt x="1272348" y="1679075"/>
                    <a:pt x="1272348" y="1661887"/>
                  </a:cubicBezTo>
                  <a:cubicBezTo>
                    <a:pt x="1272348" y="1661887"/>
                    <a:pt x="1272348" y="1661887"/>
                    <a:pt x="1272348" y="189442"/>
                  </a:cubicBezTo>
                  <a:cubicBezTo>
                    <a:pt x="1272348" y="174163"/>
                    <a:pt x="1258957" y="158885"/>
                    <a:pt x="1241739" y="158885"/>
                  </a:cubicBezTo>
                  <a:cubicBezTo>
                    <a:pt x="1241739" y="158885"/>
                    <a:pt x="1241739" y="158885"/>
                    <a:pt x="155104" y="158885"/>
                  </a:cubicBezTo>
                  <a:close/>
                  <a:moveTo>
                    <a:pt x="60732" y="0"/>
                  </a:moveTo>
                  <a:cubicBezTo>
                    <a:pt x="1336111" y="0"/>
                    <a:pt x="1336111" y="0"/>
                    <a:pt x="1336111" y="0"/>
                  </a:cubicBezTo>
                  <a:cubicBezTo>
                    <a:pt x="1370370" y="0"/>
                    <a:pt x="1396843" y="28009"/>
                    <a:pt x="1396843" y="60686"/>
                  </a:cubicBezTo>
                  <a:cubicBezTo>
                    <a:pt x="1396843" y="1836123"/>
                    <a:pt x="1396843" y="1836123"/>
                    <a:pt x="1396843" y="1836123"/>
                  </a:cubicBezTo>
                  <a:cubicBezTo>
                    <a:pt x="1396843" y="1868800"/>
                    <a:pt x="1370370" y="1896808"/>
                    <a:pt x="1336111" y="1896808"/>
                  </a:cubicBezTo>
                  <a:cubicBezTo>
                    <a:pt x="60732" y="1896808"/>
                    <a:pt x="60732" y="1896808"/>
                    <a:pt x="60732" y="1896808"/>
                  </a:cubicBezTo>
                  <a:cubicBezTo>
                    <a:pt x="28030" y="1896808"/>
                    <a:pt x="0" y="1868800"/>
                    <a:pt x="0" y="1836123"/>
                  </a:cubicBezTo>
                  <a:cubicBezTo>
                    <a:pt x="0" y="60686"/>
                    <a:pt x="0" y="60686"/>
                    <a:pt x="0" y="60686"/>
                  </a:cubicBezTo>
                  <a:cubicBezTo>
                    <a:pt x="0" y="28009"/>
                    <a:pt x="28030" y="0"/>
                    <a:pt x="60732" y="0"/>
                  </a:cubicBezTo>
                  <a:close/>
                </a:path>
              </a:pathLst>
            </a:custGeom>
            <a:solidFill>
              <a:schemeClr val="accent2"/>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grpSp>
      <p:grpSp>
        <p:nvGrpSpPr>
          <p:cNvPr id="85" name="Group 84">
            <a:extLst>
              <a:ext uri="{FF2B5EF4-FFF2-40B4-BE49-F238E27FC236}">
                <a16:creationId xmlns:a16="http://schemas.microsoft.com/office/drawing/2014/main" id="{2B466839-641B-613D-828D-777C2BD29273}"/>
              </a:ext>
            </a:extLst>
          </p:cNvPr>
          <p:cNvGrpSpPr/>
          <p:nvPr/>
        </p:nvGrpSpPr>
        <p:grpSpPr>
          <a:xfrm>
            <a:off x="6939676" y="1494808"/>
            <a:ext cx="601743" cy="764031"/>
            <a:chOff x="7089761" y="2065176"/>
            <a:chExt cx="601743" cy="764031"/>
          </a:xfrm>
        </p:grpSpPr>
        <p:sp>
          <p:nvSpPr>
            <p:cNvPr id="100" name="Oval 99">
              <a:extLst>
                <a:ext uri="{FF2B5EF4-FFF2-40B4-BE49-F238E27FC236}">
                  <a16:creationId xmlns:a16="http://schemas.microsoft.com/office/drawing/2014/main" id="{FF0F5062-0A18-4B69-B4AE-BDE4B1FA07CC}"/>
                </a:ext>
              </a:extLst>
            </p:cNvPr>
            <p:cNvSpPr/>
            <p:nvPr/>
          </p:nvSpPr>
          <p:spPr>
            <a:xfrm>
              <a:off x="7333509" y="2534372"/>
              <a:ext cx="114247" cy="114247"/>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111" name="TextBox 34">
              <a:extLst>
                <a:ext uri="{FF2B5EF4-FFF2-40B4-BE49-F238E27FC236}">
                  <a16:creationId xmlns:a16="http://schemas.microsoft.com/office/drawing/2014/main" id="{2925E73D-C61C-4E03-8B74-E1CA6CD19296}"/>
                </a:ext>
              </a:extLst>
            </p:cNvPr>
            <p:cNvSpPr txBox="1"/>
            <p:nvPr/>
          </p:nvSpPr>
          <p:spPr>
            <a:xfrm>
              <a:off x="7166865" y="2698402"/>
              <a:ext cx="447535" cy="13080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ctr" defTabSz="622300" rtl="0" eaLnBrk="1" fontAlgn="auto" latinLnBrk="0" hangingPunct="1">
                <a:lnSpc>
                  <a:spcPct val="85000"/>
                </a:lnSpc>
                <a:spcBef>
                  <a:spcPct val="0"/>
                </a:spcBef>
                <a:spcAft>
                  <a:spcPts val="0"/>
                </a:spcAft>
                <a:buClrTx/>
                <a:buSzTx/>
                <a:buFontTx/>
                <a:buNone/>
                <a:tabLst/>
                <a:defRPr/>
              </a:pPr>
              <a:r>
                <a:rPr kumimoji="0" lang="en-US" sz="1000" b="0" i="0" u="none" strike="noStrike" kern="1200" cap="none" spc="0" normalizeH="0" baseline="0" noProof="0">
                  <a:ln>
                    <a:noFill/>
                  </a:ln>
                  <a:solidFill>
                    <a:srgbClr val="7BA0FF"/>
                  </a:solidFill>
                  <a:effectLst/>
                  <a:uLnTx/>
                  <a:uFillTx/>
                  <a:ea typeface="+mn-ea"/>
                  <a:cs typeface="+mn-cs"/>
                </a:rPr>
                <a:t>Robot</a:t>
              </a:r>
              <a:endParaRPr kumimoji="0" lang="en-IL" sz="1000" b="0" i="0" u="none" strike="noStrike" kern="1200" cap="none" spc="0" normalizeH="0" baseline="0" noProof="0">
                <a:ln>
                  <a:noFill/>
                </a:ln>
                <a:solidFill>
                  <a:srgbClr val="7BA0FF"/>
                </a:solidFill>
                <a:effectLst/>
                <a:uLnTx/>
                <a:uFillTx/>
                <a:ea typeface="+mn-ea"/>
                <a:cs typeface="+mn-cs"/>
              </a:endParaRPr>
            </a:p>
          </p:txBody>
        </p:sp>
        <p:sp>
          <p:nvSpPr>
            <p:cNvPr id="80" name="Freeform: Shape 79">
              <a:extLst>
                <a:ext uri="{FF2B5EF4-FFF2-40B4-BE49-F238E27FC236}">
                  <a16:creationId xmlns:a16="http://schemas.microsoft.com/office/drawing/2014/main" id="{6E0AABAA-3F73-1A7C-8750-BDA7F454F9EE}"/>
                </a:ext>
              </a:extLst>
            </p:cNvPr>
            <p:cNvSpPr/>
            <p:nvPr/>
          </p:nvSpPr>
          <p:spPr>
            <a:xfrm>
              <a:off x="7089761" y="2065176"/>
              <a:ext cx="601743" cy="381310"/>
            </a:xfrm>
            <a:custGeom>
              <a:avLst/>
              <a:gdLst>
                <a:gd name="connsiteX0" fmla="*/ 2068766 w 3286199"/>
                <a:gd name="connsiteY0" fmla="*/ 1778248 h 2082387"/>
                <a:gd name="connsiteX1" fmla="*/ 2176929 w 3286199"/>
                <a:gd name="connsiteY1" fmla="*/ 1886412 h 2082387"/>
                <a:gd name="connsiteX2" fmla="*/ 2068766 w 3286199"/>
                <a:gd name="connsiteY2" fmla="*/ 1994576 h 2082387"/>
                <a:gd name="connsiteX3" fmla="*/ 1960603 w 3286199"/>
                <a:gd name="connsiteY3" fmla="*/ 1886412 h 2082387"/>
                <a:gd name="connsiteX4" fmla="*/ 2068766 w 3286199"/>
                <a:gd name="connsiteY4" fmla="*/ 1778248 h 2082387"/>
                <a:gd name="connsiteX5" fmla="*/ 1805287 w 3286199"/>
                <a:gd name="connsiteY5" fmla="*/ 1778248 h 2082387"/>
                <a:gd name="connsiteX6" fmla="*/ 1913450 w 3286199"/>
                <a:gd name="connsiteY6" fmla="*/ 1886412 h 2082387"/>
                <a:gd name="connsiteX7" fmla="*/ 1805287 w 3286199"/>
                <a:gd name="connsiteY7" fmla="*/ 1994576 h 2082387"/>
                <a:gd name="connsiteX8" fmla="*/ 1697124 w 3286199"/>
                <a:gd name="connsiteY8" fmla="*/ 1886412 h 2082387"/>
                <a:gd name="connsiteX9" fmla="*/ 1805287 w 3286199"/>
                <a:gd name="connsiteY9" fmla="*/ 1778248 h 2082387"/>
                <a:gd name="connsiteX10" fmla="*/ 1541806 w 3286199"/>
                <a:gd name="connsiteY10" fmla="*/ 1778248 h 2082387"/>
                <a:gd name="connsiteX11" fmla="*/ 1649969 w 3286199"/>
                <a:gd name="connsiteY11" fmla="*/ 1886412 h 2082387"/>
                <a:gd name="connsiteX12" fmla="*/ 1541806 w 3286199"/>
                <a:gd name="connsiteY12" fmla="*/ 1994576 h 2082387"/>
                <a:gd name="connsiteX13" fmla="*/ 1433643 w 3286199"/>
                <a:gd name="connsiteY13" fmla="*/ 1886412 h 2082387"/>
                <a:gd name="connsiteX14" fmla="*/ 1541806 w 3286199"/>
                <a:gd name="connsiteY14" fmla="*/ 1778248 h 2082387"/>
                <a:gd name="connsiteX15" fmla="*/ 1278325 w 3286199"/>
                <a:gd name="connsiteY15" fmla="*/ 1778248 h 2082387"/>
                <a:gd name="connsiteX16" fmla="*/ 1386488 w 3286199"/>
                <a:gd name="connsiteY16" fmla="*/ 1886412 h 2082387"/>
                <a:gd name="connsiteX17" fmla="*/ 1278325 w 3286199"/>
                <a:gd name="connsiteY17" fmla="*/ 1994576 h 2082387"/>
                <a:gd name="connsiteX18" fmla="*/ 1170162 w 3286199"/>
                <a:gd name="connsiteY18" fmla="*/ 1886412 h 2082387"/>
                <a:gd name="connsiteX19" fmla="*/ 1278325 w 3286199"/>
                <a:gd name="connsiteY19" fmla="*/ 1778248 h 2082387"/>
                <a:gd name="connsiteX20" fmla="*/ 1014843 w 3286199"/>
                <a:gd name="connsiteY20" fmla="*/ 1778248 h 2082387"/>
                <a:gd name="connsiteX21" fmla="*/ 1123006 w 3286199"/>
                <a:gd name="connsiteY21" fmla="*/ 1886412 h 2082387"/>
                <a:gd name="connsiteX22" fmla="*/ 1014843 w 3286199"/>
                <a:gd name="connsiteY22" fmla="*/ 1994576 h 2082387"/>
                <a:gd name="connsiteX23" fmla="*/ 906680 w 3286199"/>
                <a:gd name="connsiteY23" fmla="*/ 1886412 h 2082387"/>
                <a:gd name="connsiteX24" fmla="*/ 1014843 w 3286199"/>
                <a:gd name="connsiteY24" fmla="*/ 1778248 h 2082387"/>
                <a:gd name="connsiteX25" fmla="*/ 751362 w 3286199"/>
                <a:gd name="connsiteY25" fmla="*/ 1778248 h 2082387"/>
                <a:gd name="connsiteX26" fmla="*/ 859525 w 3286199"/>
                <a:gd name="connsiteY26" fmla="*/ 1886412 h 2082387"/>
                <a:gd name="connsiteX27" fmla="*/ 751362 w 3286199"/>
                <a:gd name="connsiteY27" fmla="*/ 1994576 h 2082387"/>
                <a:gd name="connsiteX28" fmla="*/ 643199 w 3286199"/>
                <a:gd name="connsiteY28" fmla="*/ 1886412 h 2082387"/>
                <a:gd name="connsiteX29" fmla="*/ 751362 w 3286199"/>
                <a:gd name="connsiteY29" fmla="*/ 1778248 h 2082387"/>
                <a:gd name="connsiteX30" fmla="*/ 487880 w 3286199"/>
                <a:gd name="connsiteY30" fmla="*/ 1778248 h 2082387"/>
                <a:gd name="connsiteX31" fmla="*/ 596043 w 3286199"/>
                <a:gd name="connsiteY31" fmla="*/ 1886412 h 2082387"/>
                <a:gd name="connsiteX32" fmla="*/ 487880 w 3286199"/>
                <a:gd name="connsiteY32" fmla="*/ 1994576 h 2082387"/>
                <a:gd name="connsiteX33" fmla="*/ 379717 w 3286199"/>
                <a:gd name="connsiteY33" fmla="*/ 1886412 h 2082387"/>
                <a:gd name="connsiteX34" fmla="*/ 487880 w 3286199"/>
                <a:gd name="connsiteY34" fmla="*/ 1778248 h 2082387"/>
                <a:gd name="connsiteX35" fmla="*/ 224402 w 3286199"/>
                <a:gd name="connsiteY35" fmla="*/ 1778248 h 2082387"/>
                <a:gd name="connsiteX36" fmla="*/ 332565 w 3286199"/>
                <a:gd name="connsiteY36" fmla="*/ 1886412 h 2082387"/>
                <a:gd name="connsiteX37" fmla="*/ 224402 w 3286199"/>
                <a:gd name="connsiteY37" fmla="*/ 1994576 h 2082387"/>
                <a:gd name="connsiteX38" fmla="*/ 116239 w 3286199"/>
                <a:gd name="connsiteY38" fmla="*/ 1886412 h 2082387"/>
                <a:gd name="connsiteX39" fmla="*/ 224402 w 3286199"/>
                <a:gd name="connsiteY39" fmla="*/ 1778248 h 2082387"/>
                <a:gd name="connsiteX40" fmla="*/ 211032 w 3286199"/>
                <a:gd name="connsiteY40" fmla="*/ 1739185 h 2082387"/>
                <a:gd name="connsiteX41" fmla="*/ 62124 w 3286199"/>
                <a:gd name="connsiteY41" fmla="*/ 1888093 h 2082387"/>
                <a:gd name="connsiteX42" fmla="*/ 211032 w 3286199"/>
                <a:gd name="connsiteY42" fmla="*/ 2037001 h 2082387"/>
                <a:gd name="connsiteX43" fmla="*/ 2098369 w 3286199"/>
                <a:gd name="connsiteY43" fmla="*/ 2037001 h 2082387"/>
                <a:gd name="connsiteX44" fmla="*/ 2247277 w 3286199"/>
                <a:gd name="connsiteY44" fmla="*/ 1888093 h 2082387"/>
                <a:gd name="connsiteX45" fmla="*/ 2098369 w 3286199"/>
                <a:gd name="connsiteY45" fmla="*/ 1739185 h 2082387"/>
                <a:gd name="connsiteX46" fmla="*/ 194293 w 3286199"/>
                <a:gd name="connsiteY46" fmla="*/ 1693801 h 2082387"/>
                <a:gd name="connsiteX47" fmla="*/ 2105297 w 3286199"/>
                <a:gd name="connsiteY47" fmla="*/ 1693801 h 2082387"/>
                <a:gd name="connsiteX48" fmla="*/ 2299590 w 3286199"/>
                <a:gd name="connsiteY48" fmla="*/ 1888094 h 2082387"/>
                <a:gd name="connsiteX49" fmla="*/ 2299589 w 3286199"/>
                <a:gd name="connsiteY49" fmla="*/ 1888094 h 2082387"/>
                <a:gd name="connsiteX50" fmla="*/ 2105296 w 3286199"/>
                <a:gd name="connsiteY50" fmla="*/ 2082387 h 2082387"/>
                <a:gd name="connsiteX51" fmla="*/ 194293 w 3286199"/>
                <a:gd name="connsiteY51" fmla="*/ 2082386 h 2082387"/>
                <a:gd name="connsiteX52" fmla="*/ 15268 w 3286199"/>
                <a:gd name="connsiteY52" fmla="*/ 1963721 h 2082387"/>
                <a:gd name="connsiteX53" fmla="*/ 0 w 3286199"/>
                <a:gd name="connsiteY53" fmla="*/ 1888094 h 2082387"/>
                <a:gd name="connsiteX54" fmla="*/ 15268 w 3286199"/>
                <a:gd name="connsiteY54" fmla="*/ 1812467 h 2082387"/>
                <a:gd name="connsiteX55" fmla="*/ 194293 w 3286199"/>
                <a:gd name="connsiteY55" fmla="*/ 1693801 h 2082387"/>
                <a:gd name="connsiteX56" fmla="*/ 600481 w 3286199"/>
                <a:gd name="connsiteY56" fmla="*/ 975312 h 2082387"/>
                <a:gd name="connsiteX57" fmla="*/ 817494 w 3286199"/>
                <a:gd name="connsiteY57" fmla="*/ 975312 h 2082387"/>
                <a:gd name="connsiteX58" fmla="*/ 817494 w 3286199"/>
                <a:gd name="connsiteY58" fmla="*/ 1252503 h 2082387"/>
                <a:gd name="connsiteX59" fmla="*/ 600481 w 3286199"/>
                <a:gd name="connsiteY59" fmla="*/ 1252503 h 2082387"/>
                <a:gd name="connsiteX60" fmla="*/ 338837 w 3286199"/>
                <a:gd name="connsiteY60" fmla="*/ 975312 h 2082387"/>
                <a:gd name="connsiteX61" fmla="*/ 583026 w 3286199"/>
                <a:gd name="connsiteY61" fmla="*/ 975312 h 2082387"/>
                <a:gd name="connsiteX62" fmla="*/ 583026 w 3286199"/>
                <a:gd name="connsiteY62" fmla="*/ 1272356 h 2082387"/>
                <a:gd name="connsiteX63" fmla="*/ 834950 w 3286199"/>
                <a:gd name="connsiteY63" fmla="*/ 1272356 h 2082387"/>
                <a:gd name="connsiteX64" fmla="*/ 834950 w 3286199"/>
                <a:gd name="connsiteY64" fmla="*/ 975312 h 2082387"/>
                <a:gd name="connsiteX65" fmla="*/ 1079135 w 3286199"/>
                <a:gd name="connsiteY65" fmla="*/ 975312 h 2082387"/>
                <a:gd name="connsiteX66" fmla="*/ 1079135 w 3286199"/>
                <a:gd name="connsiteY66" fmla="*/ 1672963 h 2082387"/>
                <a:gd name="connsiteX67" fmla="*/ 338837 w 3286199"/>
                <a:gd name="connsiteY67" fmla="*/ 1672963 h 2082387"/>
                <a:gd name="connsiteX68" fmla="*/ 1441926 w 3286199"/>
                <a:gd name="connsiteY68" fmla="*/ 973458 h 2082387"/>
                <a:gd name="connsiteX69" fmla="*/ 1658939 w 3286199"/>
                <a:gd name="connsiteY69" fmla="*/ 973458 h 2082387"/>
                <a:gd name="connsiteX70" fmla="*/ 1658939 w 3286199"/>
                <a:gd name="connsiteY70" fmla="*/ 1250649 h 2082387"/>
                <a:gd name="connsiteX71" fmla="*/ 1441926 w 3286199"/>
                <a:gd name="connsiteY71" fmla="*/ 1250649 h 2082387"/>
                <a:gd name="connsiteX72" fmla="*/ 1180282 w 3286199"/>
                <a:gd name="connsiteY72" fmla="*/ 973458 h 2082387"/>
                <a:gd name="connsiteX73" fmla="*/ 1424471 w 3286199"/>
                <a:gd name="connsiteY73" fmla="*/ 973458 h 2082387"/>
                <a:gd name="connsiteX74" fmla="*/ 1424471 w 3286199"/>
                <a:gd name="connsiteY74" fmla="*/ 1270502 h 2082387"/>
                <a:gd name="connsiteX75" fmla="*/ 1676395 w 3286199"/>
                <a:gd name="connsiteY75" fmla="*/ 1270502 h 2082387"/>
                <a:gd name="connsiteX76" fmla="*/ 1676395 w 3286199"/>
                <a:gd name="connsiteY76" fmla="*/ 973458 h 2082387"/>
                <a:gd name="connsiteX77" fmla="*/ 1920580 w 3286199"/>
                <a:gd name="connsiteY77" fmla="*/ 973458 h 2082387"/>
                <a:gd name="connsiteX78" fmla="*/ 1920580 w 3286199"/>
                <a:gd name="connsiteY78" fmla="*/ 1671109 h 2082387"/>
                <a:gd name="connsiteX79" fmla="*/ 1180282 w 3286199"/>
                <a:gd name="connsiteY79" fmla="*/ 1671109 h 2082387"/>
                <a:gd name="connsiteX80" fmla="*/ 3156361 w 3286199"/>
                <a:gd name="connsiteY80" fmla="*/ 462626 h 2082387"/>
                <a:gd name="connsiteX81" fmla="*/ 3061179 w 3286199"/>
                <a:gd name="connsiteY81" fmla="*/ 557894 h 2082387"/>
                <a:gd name="connsiteX82" fmla="*/ 3156361 w 3286199"/>
                <a:gd name="connsiteY82" fmla="*/ 653161 h 2082387"/>
                <a:gd name="connsiteX83" fmla="*/ 3250122 w 3286199"/>
                <a:gd name="connsiteY83" fmla="*/ 557894 h 2082387"/>
                <a:gd name="connsiteX84" fmla="*/ 3156361 w 3286199"/>
                <a:gd name="connsiteY84" fmla="*/ 462626 h 2082387"/>
                <a:gd name="connsiteX85" fmla="*/ 2729466 w 3286199"/>
                <a:gd name="connsiteY85" fmla="*/ 36974 h 2082387"/>
                <a:gd name="connsiteX86" fmla="*/ 2634465 w 3286199"/>
                <a:gd name="connsiteY86" fmla="*/ 132156 h 2082387"/>
                <a:gd name="connsiteX87" fmla="*/ 2729466 w 3286199"/>
                <a:gd name="connsiteY87" fmla="*/ 225918 h 2082387"/>
                <a:gd name="connsiteX88" fmla="*/ 2824468 w 3286199"/>
                <a:gd name="connsiteY88" fmla="*/ 132156 h 2082387"/>
                <a:gd name="connsiteX89" fmla="*/ 2729466 w 3286199"/>
                <a:gd name="connsiteY89" fmla="*/ 36974 h 2082387"/>
                <a:gd name="connsiteX90" fmla="*/ 2727975 w 3286199"/>
                <a:gd name="connsiteY90" fmla="*/ 0 h 2082387"/>
                <a:gd name="connsiteX91" fmla="*/ 2856198 w 3286199"/>
                <a:gd name="connsiteY91" fmla="*/ 53095 h 2082387"/>
                <a:gd name="connsiteX92" fmla="*/ 2914281 w 3286199"/>
                <a:gd name="connsiteY92" fmla="*/ 110013 h 2082387"/>
                <a:gd name="connsiteX93" fmla="*/ 3169742 w 3286199"/>
                <a:gd name="connsiteY93" fmla="*/ 366851 h 2082387"/>
                <a:gd name="connsiteX94" fmla="*/ 3219406 w 3286199"/>
                <a:gd name="connsiteY94" fmla="*/ 416784 h 2082387"/>
                <a:gd name="connsiteX95" fmla="*/ 3232089 w 3286199"/>
                <a:gd name="connsiteY95" fmla="*/ 430943 h 2082387"/>
                <a:gd name="connsiteX96" fmla="*/ 3286122 w 3286199"/>
                <a:gd name="connsiteY96" fmla="*/ 549687 h 2082387"/>
                <a:gd name="connsiteX97" fmla="*/ 3232089 w 3286199"/>
                <a:gd name="connsiteY97" fmla="*/ 685799 h 2082387"/>
                <a:gd name="connsiteX98" fmla="*/ 3084797 w 3286199"/>
                <a:gd name="connsiteY98" fmla="*/ 844165 h 2082387"/>
                <a:gd name="connsiteX99" fmla="*/ 3017772 w 3286199"/>
                <a:gd name="connsiteY99" fmla="*/ 911746 h 2082387"/>
                <a:gd name="connsiteX100" fmla="*/ 3094318 w 3286199"/>
                <a:gd name="connsiteY100" fmla="*/ 911746 h 2082387"/>
                <a:gd name="connsiteX101" fmla="*/ 3224620 w 3286199"/>
                <a:gd name="connsiteY101" fmla="*/ 1042048 h 2082387"/>
                <a:gd name="connsiteX102" fmla="*/ 3224620 w 3286199"/>
                <a:gd name="connsiteY102" fmla="*/ 1950228 h 2082387"/>
                <a:gd name="connsiteX103" fmla="*/ 3094318 w 3286199"/>
                <a:gd name="connsiteY103" fmla="*/ 2080530 h 2082387"/>
                <a:gd name="connsiteX104" fmla="*/ 2573125 w 3286199"/>
                <a:gd name="connsiteY104" fmla="*/ 2080530 h 2082387"/>
                <a:gd name="connsiteX105" fmla="*/ 2442823 w 3286199"/>
                <a:gd name="connsiteY105" fmla="*/ 1950228 h 2082387"/>
                <a:gd name="connsiteX106" fmla="*/ 2442823 w 3286199"/>
                <a:gd name="connsiteY106" fmla="*/ 1042048 h 2082387"/>
                <a:gd name="connsiteX107" fmla="*/ 2573125 w 3286199"/>
                <a:gd name="connsiteY107" fmla="*/ 911746 h 2082387"/>
                <a:gd name="connsiteX108" fmla="*/ 2637482 w 3286199"/>
                <a:gd name="connsiteY108" fmla="*/ 911746 h 2082387"/>
                <a:gd name="connsiteX109" fmla="*/ 2979612 w 3286199"/>
                <a:gd name="connsiteY109" fmla="*/ 558088 h 2082387"/>
                <a:gd name="connsiteX110" fmla="*/ 2728627 w 3286199"/>
                <a:gd name="connsiteY110" fmla="*/ 307290 h 2082387"/>
                <a:gd name="connsiteX111" fmla="*/ 2666281 w 3286199"/>
                <a:gd name="connsiteY111" fmla="*/ 368456 h 2082387"/>
                <a:gd name="connsiteX112" fmla="*/ 2668839 w 3286199"/>
                <a:gd name="connsiteY112" fmla="*/ 398000 h 2082387"/>
                <a:gd name="connsiteX113" fmla="*/ 2602229 w 3286199"/>
                <a:gd name="connsiteY113" fmla="*/ 556672 h 2082387"/>
                <a:gd name="connsiteX114" fmla="*/ 2443432 w 3286199"/>
                <a:gd name="connsiteY114" fmla="*/ 621990 h 2082387"/>
                <a:gd name="connsiteX115" fmla="*/ 2386628 w 3286199"/>
                <a:gd name="connsiteY115" fmla="*/ 615005 h 2082387"/>
                <a:gd name="connsiteX116" fmla="*/ 2355401 w 3286199"/>
                <a:gd name="connsiteY116" fmla="*/ 560731 h 2082387"/>
                <a:gd name="connsiteX117" fmla="*/ 2409328 w 3286199"/>
                <a:gd name="connsiteY117" fmla="*/ 528449 h 2082387"/>
                <a:gd name="connsiteX118" fmla="*/ 2539883 w 3286199"/>
                <a:gd name="connsiteY118" fmla="*/ 494279 h 2082387"/>
                <a:gd name="connsiteX119" fmla="*/ 2579529 w 3286199"/>
                <a:gd name="connsiteY119" fmla="*/ 398000 h 2082387"/>
                <a:gd name="connsiteX120" fmla="*/ 2539883 w 3286199"/>
                <a:gd name="connsiteY120" fmla="*/ 303137 h 2082387"/>
                <a:gd name="connsiteX121" fmla="*/ 2444818 w 3286199"/>
                <a:gd name="connsiteY121" fmla="*/ 263399 h 2082387"/>
                <a:gd name="connsiteX122" fmla="*/ 2348154 w 3286199"/>
                <a:gd name="connsiteY122" fmla="*/ 303137 h 2082387"/>
                <a:gd name="connsiteX123" fmla="*/ 2314156 w 3286199"/>
                <a:gd name="connsiteY123" fmla="*/ 433586 h 2082387"/>
                <a:gd name="connsiteX124" fmla="*/ 2281651 w 3286199"/>
                <a:gd name="connsiteY124" fmla="*/ 489277 h 2082387"/>
                <a:gd name="connsiteX125" fmla="*/ 2227831 w 3286199"/>
                <a:gd name="connsiteY125" fmla="*/ 456334 h 2082387"/>
                <a:gd name="connsiteX126" fmla="*/ 2285914 w 3286199"/>
                <a:gd name="connsiteY126" fmla="*/ 240273 h 2082387"/>
                <a:gd name="connsiteX127" fmla="*/ 2444818 w 3286199"/>
                <a:gd name="connsiteY127" fmla="*/ 175237 h 2082387"/>
                <a:gd name="connsiteX128" fmla="*/ 2477430 w 3286199"/>
                <a:gd name="connsiteY128" fmla="*/ 176653 h 2082387"/>
                <a:gd name="connsiteX129" fmla="*/ 2600950 w 3286199"/>
                <a:gd name="connsiteY129" fmla="*/ 53095 h 2082387"/>
                <a:gd name="connsiteX130" fmla="*/ 2727975 w 3286199"/>
                <a:gd name="connsiteY130" fmla="*/ 0 h 208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3286199" h="2082387">
                  <a:moveTo>
                    <a:pt x="2068766" y="1778248"/>
                  </a:moveTo>
                  <a:cubicBezTo>
                    <a:pt x="2128503" y="1778248"/>
                    <a:pt x="2176929" y="1826675"/>
                    <a:pt x="2176929" y="1886412"/>
                  </a:cubicBezTo>
                  <a:cubicBezTo>
                    <a:pt x="2176929" y="1946149"/>
                    <a:pt x="2128503" y="1994576"/>
                    <a:pt x="2068766" y="1994576"/>
                  </a:cubicBezTo>
                  <a:cubicBezTo>
                    <a:pt x="2009029" y="1994576"/>
                    <a:pt x="1960603" y="1946149"/>
                    <a:pt x="1960603" y="1886412"/>
                  </a:cubicBezTo>
                  <a:cubicBezTo>
                    <a:pt x="1960603" y="1826675"/>
                    <a:pt x="2009029" y="1778248"/>
                    <a:pt x="2068766" y="1778248"/>
                  </a:cubicBezTo>
                  <a:close/>
                  <a:moveTo>
                    <a:pt x="1805287" y="1778248"/>
                  </a:moveTo>
                  <a:cubicBezTo>
                    <a:pt x="1865024" y="1778248"/>
                    <a:pt x="1913450" y="1826675"/>
                    <a:pt x="1913450" y="1886412"/>
                  </a:cubicBezTo>
                  <a:cubicBezTo>
                    <a:pt x="1913450" y="1946149"/>
                    <a:pt x="1865024" y="1994576"/>
                    <a:pt x="1805287" y="1994576"/>
                  </a:cubicBezTo>
                  <a:cubicBezTo>
                    <a:pt x="1745550" y="1994576"/>
                    <a:pt x="1697124" y="1946149"/>
                    <a:pt x="1697124" y="1886412"/>
                  </a:cubicBezTo>
                  <a:cubicBezTo>
                    <a:pt x="1697124" y="1826675"/>
                    <a:pt x="1745550" y="1778248"/>
                    <a:pt x="1805287" y="1778248"/>
                  </a:cubicBezTo>
                  <a:close/>
                  <a:moveTo>
                    <a:pt x="1541806" y="1778248"/>
                  </a:moveTo>
                  <a:cubicBezTo>
                    <a:pt x="1601543" y="1778248"/>
                    <a:pt x="1649969" y="1826675"/>
                    <a:pt x="1649969" y="1886412"/>
                  </a:cubicBezTo>
                  <a:cubicBezTo>
                    <a:pt x="1649969" y="1946149"/>
                    <a:pt x="1601543" y="1994576"/>
                    <a:pt x="1541806" y="1994576"/>
                  </a:cubicBezTo>
                  <a:cubicBezTo>
                    <a:pt x="1482069" y="1994576"/>
                    <a:pt x="1433643" y="1946149"/>
                    <a:pt x="1433643" y="1886412"/>
                  </a:cubicBezTo>
                  <a:cubicBezTo>
                    <a:pt x="1433643" y="1826675"/>
                    <a:pt x="1482069" y="1778248"/>
                    <a:pt x="1541806" y="1778248"/>
                  </a:cubicBezTo>
                  <a:close/>
                  <a:moveTo>
                    <a:pt x="1278325" y="1778248"/>
                  </a:moveTo>
                  <a:cubicBezTo>
                    <a:pt x="1338062" y="1778248"/>
                    <a:pt x="1386488" y="1826675"/>
                    <a:pt x="1386488" y="1886412"/>
                  </a:cubicBezTo>
                  <a:cubicBezTo>
                    <a:pt x="1386488" y="1946149"/>
                    <a:pt x="1338062" y="1994576"/>
                    <a:pt x="1278325" y="1994576"/>
                  </a:cubicBezTo>
                  <a:cubicBezTo>
                    <a:pt x="1218588" y="1994576"/>
                    <a:pt x="1170162" y="1946149"/>
                    <a:pt x="1170162" y="1886412"/>
                  </a:cubicBezTo>
                  <a:cubicBezTo>
                    <a:pt x="1170162" y="1826675"/>
                    <a:pt x="1218588" y="1778248"/>
                    <a:pt x="1278325" y="1778248"/>
                  </a:cubicBezTo>
                  <a:close/>
                  <a:moveTo>
                    <a:pt x="1014843" y="1778248"/>
                  </a:moveTo>
                  <a:cubicBezTo>
                    <a:pt x="1074580" y="1778248"/>
                    <a:pt x="1123006" y="1826675"/>
                    <a:pt x="1123006" y="1886412"/>
                  </a:cubicBezTo>
                  <a:cubicBezTo>
                    <a:pt x="1123006" y="1946149"/>
                    <a:pt x="1074580" y="1994576"/>
                    <a:pt x="1014843" y="1994576"/>
                  </a:cubicBezTo>
                  <a:cubicBezTo>
                    <a:pt x="955106" y="1994576"/>
                    <a:pt x="906680" y="1946149"/>
                    <a:pt x="906680" y="1886412"/>
                  </a:cubicBezTo>
                  <a:cubicBezTo>
                    <a:pt x="906680" y="1826675"/>
                    <a:pt x="955106" y="1778248"/>
                    <a:pt x="1014843" y="1778248"/>
                  </a:cubicBezTo>
                  <a:close/>
                  <a:moveTo>
                    <a:pt x="751362" y="1778248"/>
                  </a:moveTo>
                  <a:cubicBezTo>
                    <a:pt x="811099" y="1778248"/>
                    <a:pt x="859525" y="1826675"/>
                    <a:pt x="859525" y="1886412"/>
                  </a:cubicBezTo>
                  <a:cubicBezTo>
                    <a:pt x="859525" y="1946149"/>
                    <a:pt x="811099" y="1994576"/>
                    <a:pt x="751362" y="1994576"/>
                  </a:cubicBezTo>
                  <a:cubicBezTo>
                    <a:pt x="691625" y="1994576"/>
                    <a:pt x="643199" y="1946149"/>
                    <a:pt x="643199" y="1886412"/>
                  </a:cubicBezTo>
                  <a:cubicBezTo>
                    <a:pt x="643199" y="1826675"/>
                    <a:pt x="691625" y="1778248"/>
                    <a:pt x="751362" y="1778248"/>
                  </a:cubicBezTo>
                  <a:close/>
                  <a:moveTo>
                    <a:pt x="487880" y="1778248"/>
                  </a:moveTo>
                  <a:cubicBezTo>
                    <a:pt x="547617" y="1778248"/>
                    <a:pt x="596043" y="1826675"/>
                    <a:pt x="596043" y="1886412"/>
                  </a:cubicBezTo>
                  <a:cubicBezTo>
                    <a:pt x="596043" y="1946149"/>
                    <a:pt x="547617" y="1994576"/>
                    <a:pt x="487880" y="1994576"/>
                  </a:cubicBezTo>
                  <a:cubicBezTo>
                    <a:pt x="428143" y="1994576"/>
                    <a:pt x="379717" y="1946149"/>
                    <a:pt x="379717" y="1886412"/>
                  </a:cubicBezTo>
                  <a:cubicBezTo>
                    <a:pt x="379717" y="1826675"/>
                    <a:pt x="428143" y="1778248"/>
                    <a:pt x="487880" y="1778248"/>
                  </a:cubicBezTo>
                  <a:close/>
                  <a:moveTo>
                    <a:pt x="224402" y="1778248"/>
                  </a:moveTo>
                  <a:cubicBezTo>
                    <a:pt x="284139" y="1778248"/>
                    <a:pt x="332565" y="1826675"/>
                    <a:pt x="332565" y="1886412"/>
                  </a:cubicBezTo>
                  <a:cubicBezTo>
                    <a:pt x="332565" y="1946149"/>
                    <a:pt x="284139" y="1994576"/>
                    <a:pt x="224402" y="1994576"/>
                  </a:cubicBezTo>
                  <a:cubicBezTo>
                    <a:pt x="164665" y="1994576"/>
                    <a:pt x="116239" y="1946149"/>
                    <a:pt x="116239" y="1886412"/>
                  </a:cubicBezTo>
                  <a:cubicBezTo>
                    <a:pt x="116239" y="1826675"/>
                    <a:pt x="164665" y="1778248"/>
                    <a:pt x="224402" y="1778248"/>
                  </a:cubicBezTo>
                  <a:close/>
                  <a:moveTo>
                    <a:pt x="211032" y="1739185"/>
                  </a:moveTo>
                  <a:cubicBezTo>
                    <a:pt x="128792" y="1739185"/>
                    <a:pt x="62124" y="1805853"/>
                    <a:pt x="62124" y="1888093"/>
                  </a:cubicBezTo>
                  <a:cubicBezTo>
                    <a:pt x="62124" y="1970333"/>
                    <a:pt x="128792" y="2037001"/>
                    <a:pt x="211032" y="2037001"/>
                  </a:cubicBezTo>
                  <a:lnTo>
                    <a:pt x="2098369" y="2037001"/>
                  </a:lnTo>
                  <a:cubicBezTo>
                    <a:pt x="2180609" y="2037001"/>
                    <a:pt x="2247277" y="1970333"/>
                    <a:pt x="2247277" y="1888093"/>
                  </a:cubicBezTo>
                  <a:cubicBezTo>
                    <a:pt x="2247277" y="1805853"/>
                    <a:pt x="2180609" y="1739185"/>
                    <a:pt x="2098369" y="1739185"/>
                  </a:cubicBezTo>
                  <a:close/>
                  <a:moveTo>
                    <a:pt x="194293" y="1693801"/>
                  </a:moveTo>
                  <a:lnTo>
                    <a:pt x="2105297" y="1693801"/>
                  </a:lnTo>
                  <a:cubicBezTo>
                    <a:pt x="2212602" y="1693801"/>
                    <a:pt x="2299590" y="1780789"/>
                    <a:pt x="2299590" y="1888094"/>
                  </a:cubicBezTo>
                  <a:lnTo>
                    <a:pt x="2299589" y="1888094"/>
                  </a:lnTo>
                  <a:cubicBezTo>
                    <a:pt x="2299589" y="1995399"/>
                    <a:pt x="2212601" y="2082387"/>
                    <a:pt x="2105296" y="2082387"/>
                  </a:cubicBezTo>
                  <a:lnTo>
                    <a:pt x="194293" y="2082386"/>
                  </a:lnTo>
                  <a:cubicBezTo>
                    <a:pt x="113815" y="2082386"/>
                    <a:pt x="44764" y="2033455"/>
                    <a:pt x="15268" y="1963721"/>
                  </a:cubicBezTo>
                  <a:lnTo>
                    <a:pt x="0" y="1888094"/>
                  </a:lnTo>
                  <a:lnTo>
                    <a:pt x="15268" y="1812467"/>
                  </a:lnTo>
                  <a:cubicBezTo>
                    <a:pt x="44764" y="1742732"/>
                    <a:pt x="113815" y="1693801"/>
                    <a:pt x="194293" y="1693801"/>
                  </a:cubicBezTo>
                  <a:close/>
                  <a:moveTo>
                    <a:pt x="600481" y="975312"/>
                  </a:moveTo>
                  <a:lnTo>
                    <a:pt x="817494" y="975312"/>
                  </a:lnTo>
                  <a:lnTo>
                    <a:pt x="817494" y="1252503"/>
                  </a:lnTo>
                  <a:lnTo>
                    <a:pt x="600481" y="1252503"/>
                  </a:lnTo>
                  <a:close/>
                  <a:moveTo>
                    <a:pt x="338837" y="975312"/>
                  </a:moveTo>
                  <a:lnTo>
                    <a:pt x="583026" y="975312"/>
                  </a:lnTo>
                  <a:lnTo>
                    <a:pt x="583026" y="1272356"/>
                  </a:lnTo>
                  <a:lnTo>
                    <a:pt x="834950" y="1272356"/>
                  </a:lnTo>
                  <a:lnTo>
                    <a:pt x="834950" y="975312"/>
                  </a:lnTo>
                  <a:lnTo>
                    <a:pt x="1079135" y="975312"/>
                  </a:lnTo>
                  <a:lnTo>
                    <a:pt x="1079135" y="1672963"/>
                  </a:lnTo>
                  <a:lnTo>
                    <a:pt x="338837" y="1672963"/>
                  </a:lnTo>
                  <a:close/>
                  <a:moveTo>
                    <a:pt x="1441926" y="973458"/>
                  </a:moveTo>
                  <a:lnTo>
                    <a:pt x="1658939" y="973458"/>
                  </a:lnTo>
                  <a:lnTo>
                    <a:pt x="1658939" y="1250649"/>
                  </a:lnTo>
                  <a:lnTo>
                    <a:pt x="1441926" y="1250649"/>
                  </a:lnTo>
                  <a:close/>
                  <a:moveTo>
                    <a:pt x="1180282" y="973458"/>
                  </a:moveTo>
                  <a:lnTo>
                    <a:pt x="1424471" y="973458"/>
                  </a:lnTo>
                  <a:lnTo>
                    <a:pt x="1424471" y="1270502"/>
                  </a:lnTo>
                  <a:lnTo>
                    <a:pt x="1676395" y="1270502"/>
                  </a:lnTo>
                  <a:lnTo>
                    <a:pt x="1676395" y="973458"/>
                  </a:lnTo>
                  <a:lnTo>
                    <a:pt x="1920580" y="973458"/>
                  </a:lnTo>
                  <a:lnTo>
                    <a:pt x="1920580" y="1671109"/>
                  </a:lnTo>
                  <a:lnTo>
                    <a:pt x="1180282" y="1671109"/>
                  </a:lnTo>
                  <a:close/>
                  <a:moveTo>
                    <a:pt x="3156361" y="462626"/>
                  </a:moveTo>
                  <a:cubicBezTo>
                    <a:pt x="3103798" y="462626"/>
                    <a:pt x="3061179" y="505283"/>
                    <a:pt x="3061179" y="557894"/>
                  </a:cubicBezTo>
                  <a:cubicBezTo>
                    <a:pt x="3061179" y="610504"/>
                    <a:pt x="3103798" y="653161"/>
                    <a:pt x="3156361" y="653161"/>
                  </a:cubicBezTo>
                  <a:cubicBezTo>
                    <a:pt x="3208923" y="653161"/>
                    <a:pt x="3250122" y="610504"/>
                    <a:pt x="3250122" y="557894"/>
                  </a:cubicBezTo>
                  <a:cubicBezTo>
                    <a:pt x="3250122" y="505283"/>
                    <a:pt x="3208923" y="462626"/>
                    <a:pt x="3156361" y="462626"/>
                  </a:cubicBezTo>
                  <a:close/>
                  <a:moveTo>
                    <a:pt x="2729466" y="36974"/>
                  </a:moveTo>
                  <a:cubicBezTo>
                    <a:pt x="2677002" y="36974"/>
                    <a:pt x="2634465" y="79593"/>
                    <a:pt x="2634465" y="132156"/>
                  </a:cubicBezTo>
                  <a:cubicBezTo>
                    <a:pt x="2634465" y="183299"/>
                    <a:pt x="2677002" y="225918"/>
                    <a:pt x="2729466" y="225918"/>
                  </a:cubicBezTo>
                  <a:cubicBezTo>
                    <a:pt x="2781930" y="225918"/>
                    <a:pt x="2824468" y="183299"/>
                    <a:pt x="2824468" y="132156"/>
                  </a:cubicBezTo>
                  <a:cubicBezTo>
                    <a:pt x="2824468" y="79593"/>
                    <a:pt x="2781930" y="36974"/>
                    <a:pt x="2729466" y="36974"/>
                  </a:cubicBezTo>
                  <a:close/>
                  <a:moveTo>
                    <a:pt x="2727975" y="0"/>
                  </a:moveTo>
                  <a:cubicBezTo>
                    <a:pt x="2774215" y="0"/>
                    <a:pt x="2820655" y="17699"/>
                    <a:pt x="2856198" y="53095"/>
                  </a:cubicBezTo>
                  <a:lnTo>
                    <a:pt x="2914281" y="110013"/>
                  </a:lnTo>
                  <a:lnTo>
                    <a:pt x="3169742" y="366851"/>
                  </a:lnTo>
                  <a:lnTo>
                    <a:pt x="3219406" y="416784"/>
                  </a:lnTo>
                  <a:cubicBezTo>
                    <a:pt x="3223669" y="420843"/>
                    <a:pt x="3227932" y="425091"/>
                    <a:pt x="3232089" y="430943"/>
                  </a:cubicBezTo>
                  <a:cubicBezTo>
                    <a:pt x="3266193" y="463319"/>
                    <a:pt x="3283245" y="505512"/>
                    <a:pt x="3286122" y="549687"/>
                  </a:cubicBezTo>
                  <a:cubicBezTo>
                    <a:pt x="3287508" y="597638"/>
                    <a:pt x="3270456" y="647570"/>
                    <a:pt x="3232089" y="685799"/>
                  </a:cubicBezTo>
                  <a:cubicBezTo>
                    <a:pt x="3232089" y="685799"/>
                    <a:pt x="3232089" y="694471"/>
                    <a:pt x="3084797" y="844165"/>
                  </a:cubicBezTo>
                  <a:lnTo>
                    <a:pt x="3017772" y="911746"/>
                  </a:lnTo>
                  <a:lnTo>
                    <a:pt x="3094318" y="911746"/>
                  </a:lnTo>
                  <a:cubicBezTo>
                    <a:pt x="3166282" y="911746"/>
                    <a:pt x="3224620" y="970084"/>
                    <a:pt x="3224620" y="1042048"/>
                  </a:cubicBezTo>
                  <a:lnTo>
                    <a:pt x="3224620" y="1950228"/>
                  </a:lnTo>
                  <a:cubicBezTo>
                    <a:pt x="3224620" y="2022192"/>
                    <a:pt x="3166282" y="2080530"/>
                    <a:pt x="3094318" y="2080530"/>
                  </a:cubicBezTo>
                  <a:lnTo>
                    <a:pt x="2573125" y="2080530"/>
                  </a:lnTo>
                  <a:cubicBezTo>
                    <a:pt x="2501161" y="2080530"/>
                    <a:pt x="2442823" y="2022192"/>
                    <a:pt x="2442823" y="1950228"/>
                  </a:cubicBezTo>
                  <a:lnTo>
                    <a:pt x="2442823" y="1042048"/>
                  </a:lnTo>
                  <a:cubicBezTo>
                    <a:pt x="2442823" y="970084"/>
                    <a:pt x="2501161" y="911746"/>
                    <a:pt x="2573125" y="911746"/>
                  </a:cubicBezTo>
                  <a:lnTo>
                    <a:pt x="2637482" y="911746"/>
                  </a:lnTo>
                  <a:lnTo>
                    <a:pt x="2979612" y="558088"/>
                  </a:lnTo>
                  <a:lnTo>
                    <a:pt x="2728627" y="307290"/>
                  </a:lnTo>
                  <a:cubicBezTo>
                    <a:pt x="2710083" y="325697"/>
                    <a:pt x="2688981" y="345708"/>
                    <a:pt x="2666281" y="368456"/>
                  </a:cubicBezTo>
                  <a:cubicBezTo>
                    <a:pt x="2667560" y="378178"/>
                    <a:pt x="2668839" y="387995"/>
                    <a:pt x="2668839" y="398000"/>
                  </a:cubicBezTo>
                  <a:cubicBezTo>
                    <a:pt x="2668839" y="457278"/>
                    <a:pt x="2644753" y="513818"/>
                    <a:pt x="2602229" y="556672"/>
                  </a:cubicBezTo>
                  <a:cubicBezTo>
                    <a:pt x="2559706" y="599148"/>
                    <a:pt x="2503114" y="621990"/>
                    <a:pt x="2443432" y="621990"/>
                  </a:cubicBezTo>
                  <a:cubicBezTo>
                    <a:pt x="2424888" y="621990"/>
                    <a:pt x="2405065" y="620480"/>
                    <a:pt x="2386628" y="615005"/>
                  </a:cubicBezTo>
                  <a:cubicBezTo>
                    <a:pt x="2362542" y="607737"/>
                    <a:pt x="2348154" y="583762"/>
                    <a:pt x="2355401" y="560731"/>
                  </a:cubicBezTo>
                  <a:cubicBezTo>
                    <a:pt x="2361049" y="536850"/>
                    <a:pt x="2385242" y="522597"/>
                    <a:pt x="2409328" y="528449"/>
                  </a:cubicBezTo>
                  <a:cubicBezTo>
                    <a:pt x="2456115" y="541192"/>
                    <a:pt x="2505885" y="528449"/>
                    <a:pt x="2539883" y="494279"/>
                  </a:cubicBezTo>
                  <a:cubicBezTo>
                    <a:pt x="2565354" y="468888"/>
                    <a:pt x="2579529" y="435002"/>
                    <a:pt x="2579529" y="398000"/>
                  </a:cubicBezTo>
                  <a:cubicBezTo>
                    <a:pt x="2579529" y="362604"/>
                    <a:pt x="2565354" y="328717"/>
                    <a:pt x="2539883" y="303137"/>
                  </a:cubicBezTo>
                  <a:cubicBezTo>
                    <a:pt x="2514305" y="277746"/>
                    <a:pt x="2480201" y="263399"/>
                    <a:pt x="2444818" y="263399"/>
                  </a:cubicBezTo>
                  <a:cubicBezTo>
                    <a:pt x="2407943" y="263399"/>
                    <a:pt x="2373838" y="277746"/>
                    <a:pt x="2348154" y="303137"/>
                  </a:cubicBezTo>
                  <a:cubicBezTo>
                    <a:pt x="2314156" y="337307"/>
                    <a:pt x="2301474" y="386296"/>
                    <a:pt x="2314156" y="433586"/>
                  </a:cubicBezTo>
                  <a:cubicBezTo>
                    <a:pt x="2320018" y="457278"/>
                    <a:pt x="2305630" y="481820"/>
                    <a:pt x="2281651" y="489277"/>
                  </a:cubicBezTo>
                  <a:cubicBezTo>
                    <a:pt x="2258844" y="494279"/>
                    <a:pt x="2233372" y="480309"/>
                    <a:pt x="2227831" y="456334"/>
                  </a:cubicBezTo>
                  <a:cubicBezTo>
                    <a:pt x="2207794" y="379877"/>
                    <a:pt x="2229109" y="295964"/>
                    <a:pt x="2285914" y="240273"/>
                  </a:cubicBezTo>
                  <a:cubicBezTo>
                    <a:pt x="2328437" y="198174"/>
                    <a:pt x="2383750" y="175237"/>
                    <a:pt x="2444818" y="175237"/>
                  </a:cubicBezTo>
                  <a:cubicBezTo>
                    <a:pt x="2454836" y="175237"/>
                    <a:pt x="2466026" y="175237"/>
                    <a:pt x="2477430" y="176653"/>
                  </a:cubicBezTo>
                  <a:lnTo>
                    <a:pt x="2600950" y="53095"/>
                  </a:lnTo>
                  <a:cubicBezTo>
                    <a:pt x="2635694" y="17699"/>
                    <a:pt x="2681734" y="0"/>
                    <a:pt x="272797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FFFFF"/>
                </a:solidFill>
                <a:effectLst/>
                <a:uLnTx/>
                <a:uFillTx/>
                <a:ea typeface="+mn-ea"/>
                <a:cs typeface="+mn-cs"/>
              </a:endParaRPr>
            </a:p>
          </p:txBody>
        </p:sp>
      </p:grpSp>
      <p:grpSp>
        <p:nvGrpSpPr>
          <p:cNvPr id="87" name="Group 86">
            <a:extLst>
              <a:ext uri="{FF2B5EF4-FFF2-40B4-BE49-F238E27FC236}">
                <a16:creationId xmlns:a16="http://schemas.microsoft.com/office/drawing/2014/main" id="{25851B92-50B2-C2FB-2971-D218D30BE4DD}"/>
              </a:ext>
            </a:extLst>
          </p:cNvPr>
          <p:cNvGrpSpPr/>
          <p:nvPr/>
        </p:nvGrpSpPr>
        <p:grpSpPr>
          <a:xfrm>
            <a:off x="7588737" y="1555261"/>
            <a:ext cx="575221" cy="703578"/>
            <a:chOff x="7701603" y="2125629"/>
            <a:chExt cx="575221" cy="703578"/>
          </a:xfrm>
        </p:grpSpPr>
        <p:sp>
          <p:nvSpPr>
            <p:cNvPr id="101" name="Oval 100">
              <a:extLst>
                <a:ext uri="{FF2B5EF4-FFF2-40B4-BE49-F238E27FC236}">
                  <a16:creationId xmlns:a16="http://schemas.microsoft.com/office/drawing/2014/main" id="{9A231464-586F-4CA6-AE5E-D0425EA26AC8}"/>
                </a:ext>
              </a:extLst>
            </p:cNvPr>
            <p:cNvSpPr/>
            <p:nvPr/>
          </p:nvSpPr>
          <p:spPr>
            <a:xfrm>
              <a:off x="7932090" y="2534372"/>
              <a:ext cx="114247" cy="114247"/>
            </a:xfrm>
            <a:prstGeom prst="ellipse">
              <a:avLst/>
            </a:prstGeom>
            <a:solidFill>
              <a:srgbClr val="7BA0FF"/>
            </a:solidFill>
            <a:ln>
              <a:solidFill>
                <a:schemeClr val="bg1"/>
              </a:solidFill>
            </a:ln>
            <a:effectLst>
              <a:innerShdw blurRad="381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e-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L" sz="1800" b="0" i="0" u="none" strike="noStrike" kern="1200" cap="none" spc="0" normalizeH="0" baseline="0" noProof="0">
                <a:ln>
                  <a:noFill/>
                </a:ln>
                <a:solidFill>
                  <a:srgbClr val="F7F8FA"/>
                </a:solidFill>
                <a:effectLst/>
                <a:uLnTx/>
                <a:uFillTx/>
                <a:ea typeface="+mn-ea"/>
                <a:cs typeface="+mn-cs"/>
              </a:endParaRPr>
            </a:p>
          </p:txBody>
        </p:sp>
        <p:sp>
          <p:nvSpPr>
            <p:cNvPr id="106" name="TextBox 34">
              <a:extLst>
                <a:ext uri="{FF2B5EF4-FFF2-40B4-BE49-F238E27FC236}">
                  <a16:creationId xmlns:a16="http://schemas.microsoft.com/office/drawing/2014/main" id="{CAC895BF-89CB-475C-88B4-BA158EED2D89}"/>
                </a:ext>
              </a:extLst>
            </p:cNvPr>
            <p:cNvSpPr txBox="1"/>
            <p:nvPr/>
          </p:nvSpPr>
          <p:spPr>
            <a:xfrm>
              <a:off x="7701603" y="2698402"/>
              <a:ext cx="575221" cy="13080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spAutoFit/>
            </a:bodyPr>
            <a:lstStyle>
              <a:defPPr>
                <a:defRPr lang="he-IL"/>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1" indent="0" algn="ctr" defTabSz="622300" rtl="0" eaLnBrk="1" fontAlgn="auto" latinLnBrk="0" hangingPunct="1">
                <a:lnSpc>
                  <a:spcPct val="85000"/>
                </a:lnSpc>
                <a:spcBef>
                  <a:spcPct val="0"/>
                </a:spcBef>
                <a:spcAft>
                  <a:spcPts val="0"/>
                </a:spcAft>
                <a:buClrTx/>
                <a:buSzTx/>
                <a:buFontTx/>
                <a:buNone/>
                <a:tabLst/>
                <a:defRPr/>
              </a:pPr>
              <a:r>
                <a:rPr kumimoji="0" lang="en-US" sz="1000" b="0" i="0" u="none" strike="noStrike" kern="1200" cap="none" spc="0" normalizeH="0" baseline="0" noProof="0">
                  <a:ln>
                    <a:noFill/>
                  </a:ln>
                  <a:solidFill>
                    <a:srgbClr val="7BA0FF"/>
                  </a:solidFill>
                  <a:effectLst/>
                  <a:uLnTx/>
                  <a:uFillTx/>
                  <a:ea typeface="+mn-ea"/>
                  <a:cs typeface="+mn-cs"/>
                </a:rPr>
                <a:t>Camera</a:t>
              </a:r>
              <a:endParaRPr kumimoji="0" lang="en-IL" sz="1000" b="0" i="0" u="none" strike="noStrike" kern="1200" cap="none" spc="0" normalizeH="0" baseline="0" noProof="0">
                <a:ln>
                  <a:noFill/>
                </a:ln>
                <a:solidFill>
                  <a:srgbClr val="7BA0FF"/>
                </a:solidFill>
                <a:effectLst/>
                <a:uLnTx/>
                <a:uFillTx/>
                <a:ea typeface="+mn-ea"/>
                <a:cs typeface="+mn-cs"/>
              </a:endParaRPr>
            </a:p>
          </p:txBody>
        </p:sp>
        <p:sp>
          <p:nvSpPr>
            <p:cNvPr id="81" name="Freeform 109">
              <a:extLst>
                <a:ext uri="{FF2B5EF4-FFF2-40B4-BE49-F238E27FC236}">
                  <a16:creationId xmlns:a16="http://schemas.microsoft.com/office/drawing/2014/main" id="{7266D528-792B-66C4-4792-2773DAA9463D}"/>
                </a:ext>
              </a:extLst>
            </p:cNvPr>
            <p:cNvSpPr>
              <a:spLocks noChangeAspect="1" noChangeArrowheads="1"/>
            </p:cNvSpPr>
            <p:nvPr/>
          </p:nvSpPr>
          <p:spPr bwMode="auto">
            <a:xfrm>
              <a:off x="7821851" y="2125629"/>
              <a:ext cx="334725" cy="320856"/>
            </a:xfrm>
            <a:custGeom>
              <a:avLst/>
              <a:gdLst>
                <a:gd name="connsiteX0" fmla="*/ 1069465 w 1645588"/>
                <a:gd name="connsiteY0" fmla="*/ 139800 h 1577402"/>
                <a:gd name="connsiteX1" fmla="*/ 998400 w 1645588"/>
                <a:gd name="connsiteY1" fmla="*/ 210865 h 1577402"/>
                <a:gd name="connsiteX2" fmla="*/ 1069465 w 1645588"/>
                <a:gd name="connsiteY2" fmla="*/ 281930 h 1577402"/>
                <a:gd name="connsiteX3" fmla="*/ 1140530 w 1645588"/>
                <a:gd name="connsiteY3" fmla="*/ 210865 h 1577402"/>
                <a:gd name="connsiteX4" fmla="*/ 1069465 w 1645588"/>
                <a:gd name="connsiteY4" fmla="*/ 139800 h 1577402"/>
                <a:gd name="connsiteX5" fmla="*/ 129107 w 1645588"/>
                <a:gd name="connsiteY5" fmla="*/ 0 h 1577402"/>
                <a:gd name="connsiteX6" fmla="*/ 1406033 w 1645588"/>
                <a:gd name="connsiteY6" fmla="*/ 0 h 1577402"/>
                <a:gd name="connsiteX7" fmla="*/ 1464397 w 1645588"/>
                <a:gd name="connsiteY7" fmla="*/ 56652 h 1577402"/>
                <a:gd name="connsiteX8" fmla="*/ 1457323 w 1645588"/>
                <a:gd name="connsiteY8" fmla="*/ 81437 h 1577402"/>
                <a:gd name="connsiteX9" fmla="*/ 1453344 w 1645588"/>
                <a:gd name="connsiteY9" fmla="*/ 90510 h 1577402"/>
                <a:gd name="connsiteX10" fmla="*/ 1441562 w 1645588"/>
                <a:gd name="connsiteY10" fmla="*/ 116499 h 1577402"/>
                <a:gd name="connsiteX11" fmla="*/ 1490297 w 1645588"/>
                <a:gd name="connsiteY11" fmla="*/ 116499 h 1577402"/>
                <a:gd name="connsiteX12" fmla="*/ 1589969 w 1645588"/>
                <a:gd name="connsiteY12" fmla="*/ 116499 h 1577402"/>
                <a:gd name="connsiteX13" fmla="*/ 1643105 w 1645588"/>
                <a:gd name="connsiteY13" fmla="*/ 173185 h 1577402"/>
                <a:gd name="connsiteX14" fmla="*/ 1510264 w 1645588"/>
                <a:gd name="connsiteY14" fmla="*/ 451299 h 1577402"/>
                <a:gd name="connsiteX15" fmla="*/ 1416390 w 1645588"/>
                <a:gd name="connsiteY15" fmla="*/ 504442 h 1577402"/>
                <a:gd name="connsiteX16" fmla="*/ 1297718 w 1645588"/>
                <a:gd name="connsiteY16" fmla="*/ 504442 h 1577402"/>
                <a:gd name="connsiteX17" fmla="*/ 1265172 w 1645588"/>
                <a:gd name="connsiteY17" fmla="*/ 504442 h 1577402"/>
                <a:gd name="connsiteX18" fmla="*/ 1261062 w 1645588"/>
                <a:gd name="connsiteY18" fmla="*/ 504442 h 1577402"/>
                <a:gd name="connsiteX19" fmla="*/ 1261009 w 1645588"/>
                <a:gd name="connsiteY19" fmla="*/ 504556 h 1577402"/>
                <a:gd name="connsiteX20" fmla="*/ 1230942 w 1645588"/>
                <a:gd name="connsiteY20" fmla="*/ 568290 h 1577402"/>
                <a:gd name="connsiteX21" fmla="*/ 1176116 w 1645588"/>
                <a:gd name="connsiteY21" fmla="*/ 607238 h 1577402"/>
                <a:gd name="connsiteX22" fmla="*/ 772876 w 1645588"/>
                <a:gd name="connsiteY22" fmla="*/ 607238 h 1577402"/>
                <a:gd name="connsiteX23" fmla="*/ 772876 w 1645588"/>
                <a:gd name="connsiteY23" fmla="*/ 1253424 h 1577402"/>
                <a:gd name="connsiteX24" fmla="*/ 657917 w 1645588"/>
                <a:gd name="connsiteY24" fmla="*/ 1363187 h 1577402"/>
                <a:gd name="connsiteX25" fmla="*/ 284744 w 1645588"/>
                <a:gd name="connsiteY25" fmla="*/ 1363187 h 1577402"/>
                <a:gd name="connsiteX26" fmla="*/ 284744 w 1645588"/>
                <a:gd name="connsiteY26" fmla="*/ 1524291 h 1577402"/>
                <a:gd name="connsiteX27" fmla="*/ 226380 w 1645588"/>
                <a:gd name="connsiteY27" fmla="*/ 1577402 h 1577402"/>
                <a:gd name="connsiteX28" fmla="*/ 58364 w 1645588"/>
                <a:gd name="connsiteY28" fmla="*/ 1577402 h 1577402"/>
                <a:gd name="connsiteX29" fmla="*/ 0 w 1645588"/>
                <a:gd name="connsiteY29" fmla="*/ 1524291 h 1577402"/>
                <a:gd name="connsiteX30" fmla="*/ 0 w 1645588"/>
                <a:gd name="connsiteY30" fmla="*/ 1058683 h 1577402"/>
                <a:gd name="connsiteX31" fmla="*/ 58364 w 1645588"/>
                <a:gd name="connsiteY31" fmla="*/ 1003801 h 1577402"/>
                <a:gd name="connsiteX32" fmla="*/ 226380 w 1645588"/>
                <a:gd name="connsiteY32" fmla="*/ 1003801 h 1577402"/>
                <a:gd name="connsiteX33" fmla="*/ 284744 w 1645588"/>
                <a:gd name="connsiteY33" fmla="*/ 1058683 h 1577402"/>
                <a:gd name="connsiteX34" fmla="*/ 284744 w 1645588"/>
                <a:gd name="connsiteY34" fmla="*/ 1253424 h 1577402"/>
                <a:gd name="connsiteX35" fmla="*/ 599554 w 1645588"/>
                <a:gd name="connsiteY35" fmla="*/ 1253424 h 1577402"/>
                <a:gd name="connsiteX36" fmla="*/ 657917 w 1645588"/>
                <a:gd name="connsiteY36" fmla="*/ 1198542 h 1577402"/>
                <a:gd name="connsiteX37" fmla="*/ 657917 w 1645588"/>
                <a:gd name="connsiteY37" fmla="*/ 607238 h 1577402"/>
                <a:gd name="connsiteX38" fmla="*/ 129107 w 1645588"/>
                <a:gd name="connsiteY38" fmla="*/ 607238 h 1577402"/>
                <a:gd name="connsiteX39" fmla="*/ 72512 w 1645588"/>
                <a:gd name="connsiteY39" fmla="*/ 550586 h 1577402"/>
                <a:gd name="connsiteX40" fmla="*/ 72512 w 1645588"/>
                <a:gd name="connsiteY40" fmla="*/ 56652 h 1577402"/>
                <a:gd name="connsiteX41" fmla="*/ 129107 w 1645588"/>
                <a:gd name="connsiteY41" fmla="*/ 0 h 157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45588" h="1577402">
                  <a:moveTo>
                    <a:pt x="1069465" y="139800"/>
                  </a:moveTo>
                  <a:cubicBezTo>
                    <a:pt x="1030217" y="139800"/>
                    <a:pt x="998400" y="171617"/>
                    <a:pt x="998400" y="210865"/>
                  </a:cubicBezTo>
                  <a:cubicBezTo>
                    <a:pt x="998400" y="250113"/>
                    <a:pt x="1030217" y="281930"/>
                    <a:pt x="1069465" y="281930"/>
                  </a:cubicBezTo>
                  <a:cubicBezTo>
                    <a:pt x="1108713" y="281930"/>
                    <a:pt x="1140530" y="250113"/>
                    <a:pt x="1140530" y="210865"/>
                  </a:cubicBezTo>
                  <a:cubicBezTo>
                    <a:pt x="1140530" y="171617"/>
                    <a:pt x="1108713" y="139800"/>
                    <a:pt x="1069465" y="139800"/>
                  </a:cubicBezTo>
                  <a:close/>
                  <a:moveTo>
                    <a:pt x="129107" y="0"/>
                  </a:moveTo>
                  <a:cubicBezTo>
                    <a:pt x="1395422" y="0"/>
                    <a:pt x="1406033" y="0"/>
                    <a:pt x="1406033" y="0"/>
                  </a:cubicBezTo>
                  <a:cubicBezTo>
                    <a:pt x="1437868" y="0"/>
                    <a:pt x="1464397" y="24785"/>
                    <a:pt x="1464397" y="56652"/>
                  </a:cubicBezTo>
                  <a:cubicBezTo>
                    <a:pt x="1464397" y="63733"/>
                    <a:pt x="1462628" y="72585"/>
                    <a:pt x="1457323" y="81437"/>
                  </a:cubicBezTo>
                  <a:cubicBezTo>
                    <a:pt x="1457323" y="81437"/>
                    <a:pt x="1455996" y="84535"/>
                    <a:pt x="1453344" y="90510"/>
                  </a:cubicBezTo>
                  <a:lnTo>
                    <a:pt x="1441562" y="116499"/>
                  </a:lnTo>
                  <a:lnTo>
                    <a:pt x="1490297" y="116499"/>
                  </a:lnTo>
                  <a:cubicBezTo>
                    <a:pt x="1589969" y="116499"/>
                    <a:pt x="1589969" y="116499"/>
                    <a:pt x="1589969" y="116499"/>
                  </a:cubicBezTo>
                  <a:cubicBezTo>
                    <a:pt x="1637791" y="116499"/>
                    <a:pt x="1651961" y="151928"/>
                    <a:pt x="1643105" y="173185"/>
                  </a:cubicBezTo>
                  <a:cubicBezTo>
                    <a:pt x="1643105" y="173185"/>
                    <a:pt x="1643105" y="173185"/>
                    <a:pt x="1510264" y="451299"/>
                  </a:cubicBezTo>
                  <a:cubicBezTo>
                    <a:pt x="1489009" y="493814"/>
                    <a:pt x="1465984" y="504442"/>
                    <a:pt x="1416390" y="504442"/>
                  </a:cubicBezTo>
                  <a:cubicBezTo>
                    <a:pt x="1416390" y="504442"/>
                    <a:pt x="1416390" y="504442"/>
                    <a:pt x="1297718" y="504442"/>
                  </a:cubicBezTo>
                  <a:cubicBezTo>
                    <a:pt x="1279121" y="504442"/>
                    <a:pt x="1269822" y="504442"/>
                    <a:pt x="1265172" y="504442"/>
                  </a:cubicBezTo>
                  <a:lnTo>
                    <a:pt x="1261062" y="504442"/>
                  </a:lnTo>
                  <a:lnTo>
                    <a:pt x="1261009" y="504556"/>
                  </a:lnTo>
                  <a:cubicBezTo>
                    <a:pt x="1245091" y="538193"/>
                    <a:pt x="1234480" y="562979"/>
                    <a:pt x="1230942" y="568290"/>
                  </a:cubicBezTo>
                  <a:cubicBezTo>
                    <a:pt x="1220331" y="594845"/>
                    <a:pt x="1202645" y="607238"/>
                    <a:pt x="1176116" y="607238"/>
                  </a:cubicBezTo>
                  <a:cubicBezTo>
                    <a:pt x="772876" y="607238"/>
                    <a:pt x="772876" y="607238"/>
                    <a:pt x="772876" y="607238"/>
                  </a:cubicBezTo>
                  <a:cubicBezTo>
                    <a:pt x="772876" y="1253424"/>
                    <a:pt x="772876" y="1253424"/>
                    <a:pt x="772876" y="1253424"/>
                  </a:cubicBezTo>
                  <a:cubicBezTo>
                    <a:pt x="772876" y="1313617"/>
                    <a:pt x="721587" y="1363187"/>
                    <a:pt x="657917" y="1363187"/>
                  </a:cubicBezTo>
                  <a:cubicBezTo>
                    <a:pt x="313041" y="1363187"/>
                    <a:pt x="284744" y="1363187"/>
                    <a:pt x="284744" y="1363187"/>
                  </a:cubicBezTo>
                  <a:cubicBezTo>
                    <a:pt x="284744" y="1518980"/>
                    <a:pt x="284744" y="1524291"/>
                    <a:pt x="284744" y="1524291"/>
                  </a:cubicBezTo>
                  <a:cubicBezTo>
                    <a:pt x="284744" y="1552617"/>
                    <a:pt x="258215" y="1577402"/>
                    <a:pt x="226380" y="1577402"/>
                  </a:cubicBezTo>
                  <a:cubicBezTo>
                    <a:pt x="60132" y="1577402"/>
                    <a:pt x="58364" y="1577402"/>
                    <a:pt x="58364" y="1577402"/>
                  </a:cubicBezTo>
                  <a:cubicBezTo>
                    <a:pt x="26529" y="1577402"/>
                    <a:pt x="0" y="1552617"/>
                    <a:pt x="0" y="1524291"/>
                  </a:cubicBezTo>
                  <a:cubicBezTo>
                    <a:pt x="0" y="1058683"/>
                    <a:pt x="0" y="1058683"/>
                    <a:pt x="0" y="1058683"/>
                  </a:cubicBezTo>
                  <a:cubicBezTo>
                    <a:pt x="0" y="1028587"/>
                    <a:pt x="26529" y="1003801"/>
                    <a:pt x="58364" y="1003801"/>
                  </a:cubicBezTo>
                  <a:cubicBezTo>
                    <a:pt x="222843" y="1003801"/>
                    <a:pt x="226380" y="1003801"/>
                    <a:pt x="226380" y="1003801"/>
                  </a:cubicBezTo>
                  <a:cubicBezTo>
                    <a:pt x="258215" y="1003801"/>
                    <a:pt x="284744" y="1028587"/>
                    <a:pt x="284744" y="1058683"/>
                  </a:cubicBezTo>
                  <a:cubicBezTo>
                    <a:pt x="284744" y="1253424"/>
                    <a:pt x="284744" y="1253424"/>
                    <a:pt x="284744" y="1253424"/>
                  </a:cubicBezTo>
                  <a:cubicBezTo>
                    <a:pt x="571256" y="1253424"/>
                    <a:pt x="599554" y="1253424"/>
                    <a:pt x="599554" y="1253424"/>
                  </a:cubicBezTo>
                  <a:cubicBezTo>
                    <a:pt x="633157" y="1253424"/>
                    <a:pt x="657917" y="1228639"/>
                    <a:pt x="657917" y="1198542"/>
                  </a:cubicBezTo>
                  <a:cubicBezTo>
                    <a:pt x="657917" y="607238"/>
                    <a:pt x="657917" y="607238"/>
                    <a:pt x="657917" y="607238"/>
                  </a:cubicBezTo>
                  <a:cubicBezTo>
                    <a:pt x="129107" y="607238"/>
                    <a:pt x="129107" y="607238"/>
                    <a:pt x="129107" y="607238"/>
                  </a:cubicBezTo>
                  <a:cubicBezTo>
                    <a:pt x="97273" y="607238"/>
                    <a:pt x="72512" y="580682"/>
                    <a:pt x="72512" y="550586"/>
                  </a:cubicBezTo>
                  <a:cubicBezTo>
                    <a:pt x="72512" y="56652"/>
                    <a:pt x="72512" y="56652"/>
                    <a:pt x="72512" y="56652"/>
                  </a:cubicBezTo>
                  <a:cubicBezTo>
                    <a:pt x="72512" y="24785"/>
                    <a:pt x="97273" y="0"/>
                    <a:pt x="129107"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grpSp>
      <p:grpSp>
        <p:nvGrpSpPr>
          <p:cNvPr id="151" name="Group 150">
            <a:extLst>
              <a:ext uri="{FF2B5EF4-FFF2-40B4-BE49-F238E27FC236}">
                <a16:creationId xmlns:a16="http://schemas.microsoft.com/office/drawing/2014/main" id="{2EC987FC-ADD0-0EF9-08A2-ACD6C25DBABC}"/>
              </a:ext>
            </a:extLst>
          </p:cNvPr>
          <p:cNvGrpSpPr/>
          <p:nvPr/>
        </p:nvGrpSpPr>
        <p:grpSpPr>
          <a:xfrm>
            <a:off x="5521287" y="1050339"/>
            <a:ext cx="569183" cy="1208500"/>
            <a:chOff x="12337986" y="1241414"/>
            <a:chExt cx="2411736" cy="5120640"/>
          </a:xfrm>
        </p:grpSpPr>
        <p:sp>
          <p:nvSpPr>
            <p:cNvPr id="134" name="Rectangle: Rounded Corners 133">
              <a:extLst>
                <a:ext uri="{FF2B5EF4-FFF2-40B4-BE49-F238E27FC236}">
                  <a16:creationId xmlns:a16="http://schemas.microsoft.com/office/drawing/2014/main" id="{1EBA4831-96D5-741C-97CF-405599763A5A}"/>
                </a:ext>
              </a:extLst>
            </p:cNvPr>
            <p:cNvSpPr/>
            <p:nvPr/>
          </p:nvSpPr>
          <p:spPr>
            <a:xfrm>
              <a:off x="12360411" y="1409645"/>
              <a:ext cx="2366053" cy="4813256"/>
            </a:xfrm>
            <a:prstGeom prst="roundRect">
              <a:avLst>
                <a:gd name="adj" fmla="val 5121"/>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pic>
          <p:nvPicPr>
            <p:cNvPr id="149" name="Picture 148">
              <a:extLst>
                <a:ext uri="{FF2B5EF4-FFF2-40B4-BE49-F238E27FC236}">
                  <a16:creationId xmlns:a16="http://schemas.microsoft.com/office/drawing/2014/main" id="{8D088A2C-30C7-6AD9-02E1-BAFD35B2ED33}"/>
                </a:ext>
              </a:extLst>
            </p:cNvPr>
            <p:cNvPicPr>
              <a:picLocks noChangeAspect="1"/>
            </p:cNvPicPr>
            <p:nvPr/>
          </p:nvPicPr>
          <p:blipFill>
            <a:blip r:embed="rId4"/>
            <a:stretch>
              <a:fillRect/>
            </a:stretch>
          </p:blipFill>
          <p:spPr>
            <a:xfrm>
              <a:off x="12376598" y="1437496"/>
              <a:ext cx="2336976" cy="4750804"/>
            </a:xfrm>
            <a:prstGeom prst="roundRect">
              <a:avLst>
                <a:gd name="adj" fmla="val 4305"/>
              </a:avLst>
            </a:prstGeom>
          </p:spPr>
        </p:pic>
        <p:pic>
          <p:nvPicPr>
            <p:cNvPr id="147" name="Picture 146">
              <a:extLst>
                <a:ext uri="{FF2B5EF4-FFF2-40B4-BE49-F238E27FC236}">
                  <a16:creationId xmlns:a16="http://schemas.microsoft.com/office/drawing/2014/main" id="{58E4FDCD-69CA-E033-56BC-3CACB53F37AD}"/>
                </a:ext>
              </a:extLst>
            </p:cNvPr>
            <p:cNvPicPr>
              <a:picLocks noChangeAspect="1"/>
            </p:cNvPicPr>
            <p:nvPr/>
          </p:nvPicPr>
          <p:blipFill>
            <a:blip r:embed="rId5"/>
            <a:stretch>
              <a:fillRect/>
            </a:stretch>
          </p:blipFill>
          <p:spPr>
            <a:xfrm>
              <a:off x="12337986" y="1241414"/>
              <a:ext cx="2411736" cy="5120640"/>
            </a:xfrm>
            <a:prstGeom prst="rect">
              <a:avLst/>
            </a:prstGeom>
            <a:noFill/>
          </p:spPr>
        </p:pic>
      </p:grpSp>
      <p:grpSp>
        <p:nvGrpSpPr>
          <p:cNvPr id="161" name="Group 160">
            <a:extLst>
              <a:ext uri="{FF2B5EF4-FFF2-40B4-BE49-F238E27FC236}">
                <a16:creationId xmlns:a16="http://schemas.microsoft.com/office/drawing/2014/main" id="{809E1733-FAE0-C772-87C2-57D3B1889029}"/>
              </a:ext>
            </a:extLst>
          </p:cNvPr>
          <p:cNvGrpSpPr/>
          <p:nvPr/>
        </p:nvGrpSpPr>
        <p:grpSpPr>
          <a:xfrm>
            <a:off x="10137145" y="1167420"/>
            <a:ext cx="1223130" cy="768230"/>
            <a:chOff x="10392987" y="1737788"/>
            <a:chExt cx="1223130" cy="768230"/>
          </a:xfrm>
        </p:grpSpPr>
        <p:sp>
          <p:nvSpPr>
            <p:cNvPr id="216" name="Freeform 24">
              <a:extLst>
                <a:ext uri="{FF2B5EF4-FFF2-40B4-BE49-F238E27FC236}">
                  <a16:creationId xmlns:a16="http://schemas.microsoft.com/office/drawing/2014/main" id="{1D3B0A3C-5D2F-4F0A-AB32-7E671C43EB07}"/>
                </a:ext>
              </a:extLst>
            </p:cNvPr>
            <p:cNvSpPr>
              <a:spLocks/>
            </p:cNvSpPr>
            <p:nvPr/>
          </p:nvSpPr>
          <p:spPr bwMode="auto">
            <a:xfrm>
              <a:off x="10392987" y="1737788"/>
              <a:ext cx="1223130" cy="768230"/>
            </a:xfrm>
            <a:custGeom>
              <a:avLst/>
              <a:gdLst>
                <a:gd name="T0" fmla="*/ 989 w 1212"/>
                <a:gd name="T1" fmla="*/ 280 h 761"/>
                <a:gd name="T2" fmla="*/ 994 w 1212"/>
                <a:gd name="T3" fmla="*/ 231 h 761"/>
                <a:gd name="T4" fmla="*/ 763 w 1212"/>
                <a:gd name="T5" fmla="*/ 0 h 761"/>
                <a:gd name="T6" fmla="*/ 551 w 1212"/>
                <a:gd name="T7" fmla="*/ 137 h 761"/>
                <a:gd name="T8" fmla="*/ 478 w 1212"/>
                <a:gd name="T9" fmla="*/ 120 h 761"/>
                <a:gd name="T10" fmla="*/ 308 w 1212"/>
                <a:gd name="T11" fmla="*/ 279 h 761"/>
                <a:gd name="T12" fmla="*/ 241 w 1212"/>
                <a:gd name="T13" fmla="*/ 279 h 761"/>
                <a:gd name="T14" fmla="*/ 0 w 1212"/>
                <a:gd name="T15" fmla="*/ 520 h 761"/>
                <a:gd name="T16" fmla="*/ 241 w 1212"/>
                <a:gd name="T17" fmla="*/ 761 h 761"/>
                <a:gd name="T18" fmla="*/ 971 w 1212"/>
                <a:gd name="T19" fmla="*/ 761 h 761"/>
                <a:gd name="T20" fmla="*/ 1212 w 1212"/>
                <a:gd name="T21" fmla="*/ 520 h 761"/>
                <a:gd name="T22" fmla="*/ 989 w 1212"/>
                <a:gd name="T23" fmla="*/ 28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2" h="761">
                  <a:moveTo>
                    <a:pt x="989" y="280"/>
                  </a:moveTo>
                  <a:cubicBezTo>
                    <a:pt x="992" y="264"/>
                    <a:pt x="994" y="248"/>
                    <a:pt x="994" y="231"/>
                  </a:cubicBezTo>
                  <a:cubicBezTo>
                    <a:pt x="994" y="104"/>
                    <a:pt x="890" y="0"/>
                    <a:pt x="763" y="0"/>
                  </a:cubicBezTo>
                  <a:cubicBezTo>
                    <a:pt x="668" y="0"/>
                    <a:pt x="587" y="56"/>
                    <a:pt x="551" y="137"/>
                  </a:cubicBezTo>
                  <a:cubicBezTo>
                    <a:pt x="529" y="126"/>
                    <a:pt x="504" y="120"/>
                    <a:pt x="478" y="120"/>
                  </a:cubicBezTo>
                  <a:cubicBezTo>
                    <a:pt x="388" y="120"/>
                    <a:pt x="314" y="191"/>
                    <a:pt x="308" y="279"/>
                  </a:cubicBezTo>
                  <a:cubicBezTo>
                    <a:pt x="241" y="279"/>
                    <a:pt x="241" y="279"/>
                    <a:pt x="241" y="279"/>
                  </a:cubicBezTo>
                  <a:cubicBezTo>
                    <a:pt x="107" y="279"/>
                    <a:pt x="0" y="387"/>
                    <a:pt x="0" y="520"/>
                  </a:cubicBezTo>
                  <a:cubicBezTo>
                    <a:pt x="0" y="653"/>
                    <a:pt x="107" y="761"/>
                    <a:pt x="241" y="761"/>
                  </a:cubicBezTo>
                  <a:cubicBezTo>
                    <a:pt x="971" y="761"/>
                    <a:pt x="971" y="761"/>
                    <a:pt x="971" y="761"/>
                  </a:cubicBezTo>
                  <a:cubicBezTo>
                    <a:pt x="1105" y="761"/>
                    <a:pt x="1212" y="653"/>
                    <a:pt x="1212" y="520"/>
                  </a:cubicBezTo>
                  <a:cubicBezTo>
                    <a:pt x="1212" y="393"/>
                    <a:pt x="1114" y="289"/>
                    <a:pt x="989" y="280"/>
                  </a:cubicBezTo>
                  <a:close/>
                </a:path>
              </a:pathLst>
            </a:custGeom>
            <a:solidFill>
              <a:schemeClr val="accent3">
                <a:lumMod val="40000"/>
                <a:lumOff val="60000"/>
              </a:scheme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160" name="Freeform: Shape 23">
              <a:extLst>
                <a:ext uri="{FF2B5EF4-FFF2-40B4-BE49-F238E27FC236}">
                  <a16:creationId xmlns:a16="http://schemas.microsoft.com/office/drawing/2014/main" id="{BAADAE14-B1B3-5C5F-DAF0-E3847313DC64}"/>
                </a:ext>
              </a:extLst>
            </p:cNvPr>
            <p:cNvSpPr>
              <a:spLocks noChangeAspect="1"/>
            </p:cNvSpPr>
            <p:nvPr/>
          </p:nvSpPr>
          <p:spPr bwMode="auto">
            <a:xfrm>
              <a:off x="10800261" y="2051824"/>
              <a:ext cx="492387" cy="350703"/>
            </a:xfrm>
            <a:custGeom>
              <a:avLst/>
              <a:gdLst>
                <a:gd name="connsiteX0" fmla="*/ 1113383 w 1748559"/>
                <a:gd name="connsiteY0" fmla="*/ 945300 h 1245413"/>
                <a:gd name="connsiteX1" fmla="*/ 1166243 w 1748559"/>
                <a:gd name="connsiteY1" fmla="*/ 998160 h 1245413"/>
                <a:gd name="connsiteX2" fmla="*/ 1113383 w 1748559"/>
                <a:gd name="connsiteY2" fmla="*/ 1051020 h 1245413"/>
                <a:gd name="connsiteX3" fmla="*/ 1060523 w 1748559"/>
                <a:gd name="connsiteY3" fmla="*/ 998160 h 1245413"/>
                <a:gd name="connsiteX4" fmla="*/ 1113383 w 1748559"/>
                <a:gd name="connsiteY4" fmla="*/ 945300 h 1245413"/>
                <a:gd name="connsiteX5" fmla="*/ 371121 w 1748559"/>
                <a:gd name="connsiteY5" fmla="*/ 945300 h 1245413"/>
                <a:gd name="connsiteX6" fmla="*/ 423734 w 1748559"/>
                <a:gd name="connsiteY6" fmla="*/ 998160 h 1245413"/>
                <a:gd name="connsiteX7" fmla="*/ 371121 w 1748559"/>
                <a:gd name="connsiteY7" fmla="*/ 1051020 h 1245413"/>
                <a:gd name="connsiteX8" fmla="*/ 318508 w 1748559"/>
                <a:gd name="connsiteY8" fmla="*/ 998160 h 1245413"/>
                <a:gd name="connsiteX9" fmla="*/ 371121 w 1748559"/>
                <a:gd name="connsiteY9" fmla="*/ 945300 h 1245413"/>
                <a:gd name="connsiteX10" fmla="*/ 207356 w 1748559"/>
                <a:gd name="connsiteY10" fmla="*/ 945300 h 1245413"/>
                <a:gd name="connsiteX11" fmla="*/ 260216 w 1748559"/>
                <a:gd name="connsiteY11" fmla="*/ 998160 h 1245413"/>
                <a:gd name="connsiteX12" fmla="*/ 207356 w 1748559"/>
                <a:gd name="connsiteY12" fmla="*/ 1051020 h 1245413"/>
                <a:gd name="connsiteX13" fmla="*/ 154496 w 1748559"/>
                <a:gd name="connsiteY13" fmla="*/ 998160 h 1245413"/>
                <a:gd name="connsiteX14" fmla="*/ 207356 w 1748559"/>
                <a:gd name="connsiteY14" fmla="*/ 945300 h 1245413"/>
                <a:gd name="connsiteX15" fmla="*/ 1274407 w 1748559"/>
                <a:gd name="connsiteY15" fmla="*/ 939865 h 1245413"/>
                <a:gd name="connsiteX16" fmla="*/ 1541226 w 1748559"/>
                <a:gd name="connsiteY16" fmla="*/ 939865 h 1245413"/>
                <a:gd name="connsiteX17" fmla="*/ 1594061 w 1748559"/>
                <a:gd name="connsiteY17" fmla="*/ 992882 h 1245413"/>
                <a:gd name="connsiteX18" fmla="*/ 1594061 w 1748559"/>
                <a:gd name="connsiteY18" fmla="*/ 995533 h 1245413"/>
                <a:gd name="connsiteX19" fmla="*/ 1541226 w 1748559"/>
                <a:gd name="connsiteY19" fmla="*/ 1048549 h 1245413"/>
                <a:gd name="connsiteX20" fmla="*/ 1274407 w 1748559"/>
                <a:gd name="connsiteY20" fmla="*/ 1048549 h 1245413"/>
                <a:gd name="connsiteX21" fmla="*/ 1221572 w 1748559"/>
                <a:gd name="connsiteY21" fmla="*/ 995533 h 1245413"/>
                <a:gd name="connsiteX22" fmla="*/ 1221572 w 1748559"/>
                <a:gd name="connsiteY22" fmla="*/ 992882 h 1245413"/>
                <a:gd name="connsiteX23" fmla="*/ 1274407 w 1748559"/>
                <a:gd name="connsiteY23" fmla="*/ 939865 h 1245413"/>
                <a:gd name="connsiteX24" fmla="*/ 126798 w 1748559"/>
                <a:gd name="connsiteY24" fmla="*/ 839580 h 1245413"/>
                <a:gd name="connsiteX25" fmla="*/ 73972 w 1748559"/>
                <a:gd name="connsiteY25" fmla="*/ 892440 h 1245413"/>
                <a:gd name="connsiteX26" fmla="*/ 73972 w 1748559"/>
                <a:gd name="connsiteY26" fmla="*/ 1103880 h 1245413"/>
                <a:gd name="connsiteX27" fmla="*/ 126798 w 1748559"/>
                <a:gd name="connsiteY27" fmla="*/ 1156739 h 1245413"/>
                <a:gd name="connsiteX28" fmla="*/ 1621761 w 1748559"/>
                <a:gd name="connsiteY28" fmla="*/ 1156739 h 1245413"/>
                <a:gd name="connsiteX29" fmla="*/ 1674587 w 1748559"/>
                <a:gd name="connsiteY29" fmla="*/ 1103880 h 1245413"/>
                <a:gd name="connsiteX30" fmla="*/ 1674587 w 1748559"/>
                <a:gd name="connsiteY30" fmla="*/ 892440 h 1245413"/>
                <a:gd name="connsiteX31" fmla="*/ 1621761 w 1748559"/>
                <a:gd name="connsiteY31" fmla="*/ 839580 h 1245413"/>
                <a:gd name="connsiteX32" fmla="*/ 126798 w 1748559"/>
                <a:gd name="connsiteY32" fmla="*/ 839580 h 1245413"/>
                <a:gd name="connsiteX33" fmla="*/ 1113383 w 1748559"/>
                <a:gd name="connsiteY33" fmla="*/ 569846 h 1245413"/>
                <a:gd name="connsiteX34" fmla="*/ 1166243 w 1748559"/>
                <a:gd name="connsiteY34" fmla="*/ 622706 h 1245413"/>
                <a:gd name="connsiteX35" fmla="*/ 1113383 w 1748559"/>
                <a:gd name="connsiteY35" fmla="*/ 675566 h 1245413"/>
                <a:gd name="connsiteX36" fmla="*/ 1060523 w 1748559"/>
                <a:gd name="connsiteY36" fmla="*/ 622706 h 1245413"/>
                <a:gd name="connsiteX37" fmla="*/ 1113383 w 1748559"/>
                <a:gd name="connsiteY37" fmla="*/ 569846 h 1245413"/>
                <a:gd name="connsiteX38" fmla="*/ 371121 w 1748559"/>
                <a:gd name="connsiteY38" fmla="*/ 569846 h 1245413"/>
                <a:gd name="connsiteX39" fmla="*/ 423734 w 1748559"/>
                <a:gd name="connsiteY39" fmla="*/ 622706 h 1245413"/>
                <a:gd name="connsiteX40" fmla="*/ 371121 w 1748559"/>
                <a:gd name="connsiteY40" fmla="*/ 675566 h 1245413"/>
                <a:gd name="connsiteX41" fmla="*/ 318508 w 1748559"/>
                <a:gd name="connsiteY41" fmla="*/ 622706 h 1245413"/>
                <a:gd name="connsiteX42" fmla="*/ 371121 w 1748559"/>
                <a:gd name="connsiteY42" fmla="*/ 569846 h 1245413"/>
                <a:gd name="connsiteX43" fmla="*/ 207356 w 1748559"/>
                <a:gd name="connsiteY43" fmla="*/ 569846 h 1245413"/>
                <a:gd name="connsiteX44" fmla="*/ 260216 w 1748559"/>
                <a:gd name="connsiteY44" fmla="*/ 622706 h 1245413"/>
                <a:gd name="connsiteX45" fmla="*/ 207356 w 1748559"/>
                <a:gd name="connsiteY45" fmla="*/ 675566 h 1245413"/>
                <a:gd name="connsiteX46" fmla="*/ 154496 w 1748559"/>
                <a:gd name="connsiteY46" fmla="*/ 622706 h 1245413"/>
                <a:gd name="connsiteX47" fmla="*/ 207356 w 1748559"/>
                <a:gd name="connsiteY47" fmla="*/ 569846 h 1245413"/>
                <a:gd name="connsiteX48" fmla="*/ 1274407 w 1748559"/>
                <a:gd name="connsiteY48" fmla="*/ 564412 h 1245413"/>
                <a:gd name="connsiteX49" fmla="*/ 1541226 w 1748559"/>
                <a:gd name="connsiteY49" fmla="*/ 564412 h 1245413"/>
                <a:gd name="connsiteX50" fmla="*/ 1594061 w 1748559"/>
                <a:gd name="connsiteY50" fmla="*/ 617429 h 1245413"/>
                <a:gd name="connsiteX51" fmla="*/ 1594061 w 1748559"/>
                <a:gd name="connsiteY51" fmla="*/ 620079 h 1245413"/>
                <a:gd name="connsiteX52" fmla="*/ 1541226 w 1748559"/>
                <a:gd name="connsiteY52" fmla="*/ 673096 h 1245413"/>
                <a:gd name="connsiteX53" fmla="*/ 1274407 w 1748559"/>
                <a:gd name="connsiteY53" fmla="*/ 673096 h 1245413"/>
                <a:gd name="connsiteX54" fmla="*/ 1221572 w 1748559"/>
                <a:gd name="connsiteY54" fmla="*/ 620079 h 1245413"/>
                <a:gd name="connsiteX55" fmla="*/ 1221572 w 1748559"/>
                <a:gd name="connsiteY55" fmla="*/ 617429 h 1245413"/>
                <a:gd name="connsiteX56" fmla="*/ 1274407 w 1748559"/>
                <a:gd name="connsiteY56" fmla="*/ 564412 h 1245413"/>
                <a:gd name="connsiteX57" fmla="*/ 126798 w 1748559"/>
                <a:gd name="connsiteY57" fmla="*/ 464127 h 1245413"/>
                <a:gd name="connsiteX58" fmla="*/ 73972 w 1748559"/>
                <a:gd name="connsiteY58" fmla="*/ 516987 h 1245413"/>
                <a:gd name="connsiteX59" fmla="*/ 73972 w 1748559"/>
                <a:gd name="connsiteY59" fmla="*/ 728427 h 1245413"/>
                <a:gd name="connsiteX60" fmla="*/ 126798 w 1748559"/>
                <a:gd name="connsiteY60" fmla="*/ 781287 h 1245413"/>
                <a:gd name="connsiteX61" fmla="*/ 1621761 w 1748559"/>
                <a:gd name="connsiteY61" fmla="*/ 781287 h 1245413"/>
                <a:gd name="connsiteX62" fmla="*/ 1674587 w 1748559"/>
                <a:gd name="connsiteY62" fmla="*/ 728427 h 1245413"/>
                <a:gd name="connsiteX63" fmla="*/ 1674587 w 1748559"/>
                <a:gd name="connsiteY63" fmla="*/ 516987 h 1245413"/>
                <a:gd name="connsiteX64" fmla="*/ 1621761 w 1748559"/>
                <a:gd name="connsiteY64" fmla="*/ 464127 h 1245413"/>
                <a:gd name="connsiteX65" fmla="*/ 126798 w 1748559"/>
                <a:gd name="connsiteY65" fmla="*/ 464127 h 1245413"/>
                <a:gd name="connsiteX66" fmla="*/ 1113383 w 1748559"/>
                <a:gd name="connsiteY66" fmla="*/ 194393 h 1245413"/>
                <a:gd name="connsiteX67" fmla="*/ 1166243 w 1748559"/>
                <a:gd name="connsiteY67" fmla="*/ 247253 h 1245413"/>
                <a:gd name="connsiteX68" fmla="*/ 1113383 w 1748559"/>
                <a:gd name="connsiteY68" fmla="*/ 300114 h 1245413"/>
                <a:gd name="connsiteX69" fmla="*/ 1060523 w 1748559"/>
                <a:gd name="connsiteY69" fmla="*/ 247253 h 1245413"/>
                <a:gd name="connsiteX70" fmla="*/ 1113383 w 1748559"/>
                <a:gd name="connsiteY70" fmla="*/ 194393 h 1245413"/>
                <a:gd name="connsiteX71" fmla="*/ 371121 w 1748559"/>
                <a:gd name="connsiteY71" fmla="*/ 194393 h 1245413"/>
                <a:gd name="connsiteX72" fmla="*/ 423734 w 1748559"/>
                <a:gd name="connsiteY72" fmla="*/ 247253 h 1245413"/>
                <a:gd name="connsiteX73" fmla="*/ 371121 w 1748559"/>
                <a:gd name="connsiteY73" fmla="*/ 300114 h 1245413"/>
                <a:gd name="connsiteX74" fmla="*/ 318508 w 1748559"/>
                <a:gd name="connsiteY74" fmla="*/ 247253 h 1245413"/>
                <a:gd name="connsiteX75" fmla="*/ 371121 w 1748559"/>
                <a:gd name="connsiteY75" fmla="*/ 194393 h 1245413"/>
                <a:gd name="connsiteX76" fmla="*/ 207356 w 1748559"/>
                <a:gd name="connsiteY76" fmla="*/ 194393 h 1245413"/>
                <a:gd name="connsiteX77" fmla="*/ 260216 w 1748559"/>
                <a:gd name="connsiteY77" fmla="*/ 247253 h 1245413"/>
                <a:gd name="connsiteX78" fmla="*/ 207356 w 1748559"/>
                <a:gd name="connsiteY78" fmla="*/ 300114 h 1245413"/>
                <a:gd name="connsiteX79" fmla="*/ 154496 w 1748559"/>
                <a:gd name="connsiteY79" fmla="*/ 247253 h 1245413"/>
                <a:gd name="connsiteX80" fmla="*/ 207356 w 1748559"/>
                <a:gd name="connsiteY80" fmla="*/ 194393 h 1245413"/>
                <a:gd name="connsiteX81" fmla="*/ 1274407 w 1748559"/>
                <a:gd name="connsiteY81" fmla="*/ 188958 h 1245413"/>
                <a:gd name="connsiteX82" fmla="*/ 1541226 w 1748559"/>
                <a:gd name="connsiteY82" fmla="*/ 188958 h 1245413"/>
                <a:gd name="connsiteX83" fmla="*/ 1594061 w 1748559"/>
                <a:gd name="connsiteY83" fmla="*/ 241975 h 1245413"/>
                <a:gd name="connsiteX84" fmla="*/ 1594061 w 1748559"/>
                <a:gd name="connsiteY84" fmla="*/ 244625 h 1245413"/>
                <a:gd name="connsiteX85" fmla="*/ 1541226 w 1748559"/>
                <a:gd name="connsiteY85" fmla="*/ 297642 h 1245413"/>
                <a:gd name="connsiteX86" fmla="*/ 1274407 w 1748559"/>
                <a:gd name="connsiteY86" fmla="*/ 297642 h 1245413"/>
                <a:gd name="connsiteX87" fmla="*/ 1221572 w 1748559"/>
                <a:gd name="connsiteY87" fmla="*/ 244625 h 1245413"/>
                <a:gd name="connsiteX88" fmla="*/ 1221572 w 1748559"/>
                <a:gd name="connsiteY88" fmla="*/ 241975 h 1245413"/>
                <a:gd name="connsiteX89" fmla="*/ 1274407 w 1748559"/>
                <a:gd name="connsiteY89" fmla="*/ 188958 h 1245413"/>
                <a:gd name="connsiteX90" fmla="*/ 126798 w 1748559"/>
                <a:gd name="connsiteY90" fmla="*/ 88673 h 1245413"/>
                <a:gd name="connsiteX91" fmla="*/ 73972 w 1748559"/>
                <a:gd name="connsiteY91" fmla="*/ 141533 h 1245413"/>
                <a:gd name="connsiteX92" fmla="*/ 73972 w 1748559"/>
                <a:gd name="connsiteY92" fmla="*/ 352972 h 1245413"/>
                <a:gd name="connsiteX93" fmla="*/ 126798 w 1748559"/>
                <a:gd name="connsiteY93" fmla="*/ 405833 h 1245413"/>
                <a:gd name="connsiteX94" fmla="*/ 1621761 w 1748559"/>
                <a:gd name="connsiteY94" fmla="*/ 405833 h 1245413"/>
                <a:gd name="connsiteX95" fmla="*/ 1674587 w 1748559"/>
                <a:gd name="connsiteY95" fmla="*/ 352972 h 1245413"/>
                <a:gd name="connsiteX96" fmla="*/ 1674587 w 1748559"/>
                <a:gd name="connsiteY96" fmla="*/ 141533 h 1245413"/>
                <a:gd name="connsiteX97" fmla="*/ 1621761 w 1748559"/>
                <a:gd name="connsiteY97" fmla="*/ 88673 h 1245413"/>
                <a:gd name="connsiteX98" fmla="*/ 126798 w 1748559"/>
                <a:gd name="connsiteY98" fmla="*/ 88673 h 1245413"/>
                <a:gd name="connsiteX99" fmla="*/ 75186 w 1748559"/>
                <a:gd name="connsiteY99" fmla="*/ 0 h 1245413"/>
                <a:gd name="connsiteX100" fmla="*/ 1673373 w 1748559"/>
                <a:gd name="connsiteY100" fmla="*/ 0 h 1245413"/>
                <a:gd name="connsiteX101" fmla="*/ 1748559 w 1748559"/>
                <a:gd name="connsiteY101" fmla="*/ 75186 h 1245413"/>
                <a:gd name="connsiteX102" fmla="*/ 1748559 w 1748559"/>
                <a:gd name="connsiteY102" fmla="*/ 1170227 h 1245413"/>
                <a:gd name="connsiteX103" fmla="*/ 1673373 w 1748559"/>
                <a:gd name="connsiteY103" fmla="*/ 1245413 h 1245413"/>
                <a:gd name="connsiteX104" fmla="*/ 75186 w 1748559"/>
                <a:gd name="connsiteY104" fmla="*/ 1245413 h 1245413"/>
                <a:gd name="connsiteX105" fmla="*/ 0 w 1748559"/>
                <a:gd name="connsiteY105" fmla="*/ 1170227 h 1245413"/>
                <a:gd name="connsiteX106" fmla="*/ 0 w 1748559"/>
                <a:gd name="connsiteY106" fmla="*/ 75186 h 1245413"/>
                <a:gd name="connsiteX107" fmla="*/ 75186 w 1748559"/>
                <a:gd name="connsiteY107" fmla="*/ 0 h 124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748559" h="1245413">
                  <a:moveTo>
                    <a:pt x="1113383" y="945300"/>
                  </a:moveTo>
                  <a:cubicBezTo>
                    <a:pt x="1142456" y="945300"/>
                    <a:pt x="1166243" y="969087"/>
                    <a:pt x="1166243" y="998160"/>
                  </a:cubicBezTo>
                  <a:cubicBezTo>
                    <a:pt x="1166243" y="1027234"/>
                    <a:pt x="1142456" y="1051020"/>
                    <a:pt x="1113383" y="1051020"/>
                  </a:cubicBezTo>
                  <a:cubicBezTo>
                    <a:pt x="1084309" y="1051020"/>
                    <a:pt x="1060523" y="1027234"/>
                    <a:pt x="1060523" y="998160"/>
                  </a:cubicBezTo>
                  <a:cubicBezTo>
                    <a:pt x="1060523" y="969087"/>
                    <a:pt x="1084309" y="945300"/>
                    <a:pt x="1113383" y="945300"/>
                  </a:cubicBezTo>
                  <a:close/>
                  <a:moveTo>
                    <a:pt x="371121" y="945300"/>
                  </a:moveTo>
                  <a:cubicBezTo>
                    <a:pt x="400058" y="945300"/>
                    <a:pt x="423734" y="969087"/>
                    <a:pt x="423734" y="998160"/>
                  </a:cubicBezTo>
                  <a:cubicBezTo>
                    <a:pt x="423734" y="1027234"/>
                    <a:pt x="400058" y="1051020"/>
                    <a:pt x="371121" y="1051020"/>
                  </a:cubicBezTo>
                  <a:cubicBezTo>
                    <a:pt x="342184" y="1051020"/>
                    <a:pt x="318508" y="1027234"/>
                    <a:pt x="318508" y="998160"/>
                  </a:cubicBezTo>
                  <a:cubicBezTo>
                    <a:pt x="318508" y="969087"/>
                    <a:pt x="342184" y="945300"/>
                    <a:pt x="371121" y="945300"/>
                  </a:cubicBezTo>
                  <a:close/>
                  <a:moveTo>
                    <a:pt x="207356" y="945300"/>
                  </a:moveTo>
                  <a:cubicBezTo>
                    <a:pt x="236429" y="945300"/>
                    <a:pt x="260216" y="969087"/>
                    <a:pt x="260216" y="998160"/>
                  </a:cubicBezTo>
                  <a:cubicBezTo>
                    <a:pt x="260216" y="1027234"/>
                    <a:pt x="236429" y="1051020"/>
                    <a:pt x="207356" y="1051020"/>
                  </a:cubicBezTo>
                  <a:cubicBezTo>
                    <a:pt x="178283" y="1051020"/>
                    <a:pt x="154496" y="1027234"/>
                    <a:pt x="154496" y="998160"/>
                  </a:cubicBezTo>
                  <a:cubicBezTo>
                    <a:pt x="154496" y="969087"/>
                    <a:pt x="178283" y="945300"/>
                    <a:pt x="207356" y="945300"/>
                  </a:cubicBezTo>
                  <a:close/>
                  <a:moveTo>
                    <a:pt x="1274407" y="939865"/>
                  </a:moveTo>
                  <a:cubicBezTo>
                    <a:pt x="1541226" y="939865"/>
                    <a:pt x="1541226" y="939865"/>
                    <a:pt x="1541226" y="939865"/>
                  </a:cubicBezTo>
                  <a:cubicBezTo>
                    <a:pt x="1570285" y="939865"/>
                    <a:pt x="1594061" y="963722"/>
                    <a:pt x="1594061" y="992882"/>
                  </a:cubicBezTo>
                  <a:lnTo>
                    <a:pt x="1594061" y="995533"/>
                  </a:lnTo>
                  <a:cubicBezTo>
                    <a:pt x="1594061" y="1024692"/>
                    <a:pt x="1570285" y="1048549"/>
                    <a:pt x="1541226" y="1048549"/>
                  </a:cubicBezTo>
                  <a:cubicBezTo>
                    <a:pt x="1274407" y="1048549"/>
                    <a:pt x="1274407" y="1048549"/>
                    <a:pt x="1274407" y="1048549"/>
                  </a:cubicBezTo>
                  <a:cubicBezTo>
                    <a:pt x="1245348" y="1048549"/>
                    <a:pt x="1221572" y="1024692"/>
                    <a:pt x="1221572" y="995533"/>
                  </a:cubicBezTo>
                  <a:cubicBezTo>
                    <a:pt x="1221572" y="992882"/>
                    <a:pt x="1221572" y="992882"/>
                    <a:pt x="1221572" y="992882"/>
                  </a:cubicBezTo>
                  <a:cubicBezTo>
                    <a:pt x="1221572" y="963722"/>
                    <a:pt x="1245348" y="939865"/>
                    <a:pt x="1274407" y="939865"/>
                  </a:cubicBezTo>
                  <a:close/>
                  <a:moveTo>
                    <a:pt x="126798" y="839580"/>
                  </a:moveTo>
                  <a:cubicBezTo>
                    <a:pt x="97743" y="839580"/>
                    <a:pt x="73972" y="863367"/>
                    <a:pt x="73972" y="892440"/>
                  </a:cubicBezTo>
                  <a:cubicBezTo>
                    <a:pt x="73972" y="892440"/>
                    <a:pt x="73972" y="892440"/>
                    <a:pt x="73972" y="1103880"/>
                  </a:cubicBezTo>
                  <a:cubicBezTo>
                    <a:pt x="73972" y="1132953"/>
                    <a:pt x="97743" y="1156739"/>
                    <a:pt x="126798" y="1156739"/>
                  </a:cubicBezTo>
                  <a:cubicBezTo>
                    <a:pt x="126798" y="1156739"/>
                    <a:pt x="126798" y="1156739"/>
                    <a:pt x="1621761" y="1156739"/>
                  </a:cubicBezTo>
                  <a:cubicBezTo>
                    <a:pt x="1650816" y="1156739"/>
                    <a:pt x="1674587" y="1132953"/>
                    <a:pt x="1674587" y="1103880"/>
                  </a:cubicBezTo>
                  <a:lnTo>
                    <a:pt x="1674587" y="892440"/>
                  </a:lnTo>
                  <a:cubicBezTo>
                    <a:pt x="1674587" y="863367"/>
                    <a:pt x="1650816" y="839580"/>
                    <a:pt x="1621761" y="839580"/>
                  </a:cubicBezTo>
                  <a:cubicBezTo>
                    <a:pt x="1621761" y="839580"/>
                    <a:pt x="1621761" y="839580"/>
                    <a:pt x="126798" y="839580"/>
                  </a:cubicBezTo>
                  <a:close/>
                  <a:moveTo>
                    <a:pt x="1113383" y="569846"/>
                  </a:moveTo>
                  <a:cubicBezTo>
                    <a:pt x="1142456" y="569846"/>
                    <a:pt x="1166243" y="593632"/>
                    <a:pt x="1166243" y="622706"/>
                  </a:cubicBezTo>
                  <a:cubicBezTo>
                    <a:pt x="1166243" y="651779"/>
                    <a:pt x="1142456" y="675566"/>
                    <a:pt x="1113383" y="675566"/>
                  </a:cubicBezTo>
                  <a:cubicBezTo>
                    <a:pt x="1084309" y="675566"/>
                    <a:pt x="1060523" y="651779"/>
                    <a:pt x="1060523" y="622706"/>
                  </a:cubicBezTo>
                  <a:cubicBezTo>
                    <a:pt x="1060523" y="593632"/>
                    <a:pt x="1084309" y="569846"/>
                    <a:pt x="1113383" y="569846"/>
                  </a:cubicBezTo>
                  <a:close/>
                  <a:moveTo>
                    <a:pt x="371121" y="569846"/>
                  </a:moveTo>
                  <a:cubicBezTo>
                    <a:pt x="400058" y="569846"/>
                    <a:pt x="423734" y="593632"/>
                    <a:pt x="423734" y="622706"/>
                  </a:cubicBezTo>
                  <a:cubicBezTo>
                    <a:pt x="423734" y="651779"/>
                    <a:pt x="400058" y="675566"/>
                    <a:pt x="371121" y="675566"/>
                  </a:cubicBezTo>
                  <a:cubicBezTo>
                    <a:pt x="342184" y="675566"/>
                    <a:pt x="318508" y="651779"/>
                    <a:pt x="318508" y="622706"/>
                  </a:cubicBezTo>
                  <a:cubicBezTo>
                    <a:pt x="318508" y="593632"/>
                    <a:pt x="342184" y="569846"/>
                    <a:pt x="371121" y="569846"/>
                  </a:cubicBezTo>
                  <a:close/>
                  <a:moveTo>
                    <a:pt x="207356" y="569846"/>
                  </a:moveTo>
                  <a:cubicBezTo>
                    <a:pt x="236429" y="569846"/>
                    <a:pt x="260216" y="593632"/>
                    <a:pt x="260216" y="622706"/>
                  </a:cubicBezTo>
                  <a:cubicBezTo>
                    <a:pt x="260216" y="651779"/>
                    <a:pt x="236429" y="675566"/>
                    <a:pt x="207356" y="675566"/>
                  </a:cubicBezTo>
                  <a:cubicBezTo>
                    <a:pt x="178283" y="675566"/>
                    <a:pt x="154496" y="651779"/>
                    <a:pt x="154496" y="622706"/>
                  </a:cubicBezTo>
                  <a:cubicBezTo>
                    <a:pt x="154496" y="593632"/>
                    <a:pt x="178283" y="569846"/>
                    <a:pt x="207356" y="569846"/>
                  </a:cubicBezTo>
                  <a:close/>
                  <a:moveTo>
                    <a:pt x="1274407" y="564412"/>
                  </a:moveTo>
                  <a:cubicBezTo>
                    <a:pt x="1541226" y="564412"/>
                    <a:pt x="1541226" y="564412"/>
                    <a:pt x="1541226" y="564412"/>
                  </a:cubicBezTo>
                  <a:cubicBezTo>
                    <a:pt x="1570285" y="564412"/>
                    <a:pt x="1594061" y="588270"/>
                    <a:pt x="1594061" y="617429"/>
                  </a:cubicBezTo>
                  <a:lnTo>
                    <a:pt x="1594061" y="620079"/>
                  </a:lnTo>
                  <a:cubicBezTo>
                    <a:pt x="1594061" y="649239"/>
                    <a:pt x="1570285" y="673096"/>
                    <a:pt x="1541226" y="673096"/>
                  </a:cubicBezTo>
                  <a:cubicBezTo>
                    <a:pt x="1274407" y="673096"/>
                    <a:pt x="1274407" y="673096"/>
                    <a:pt x="1274407" y="673096"/>
                  </a:cubicBezTo>
                  <a:cubicBezTo>
                    <a:pt x="1245348" y="673096"/>
                    <a:pt x="1221572" y="649239"/>
                    <a:pt x="1221572" y="620079"/>
                  </a:cubicBezTo>
                  <a:cubicBezTo>
                    <a:pt x="1221572" y="617429"/>
                    <a:pt x="1221572" y="617429"/>
                    <a:pt x="1221572" y="617429"/>
                  </a:cubicBezTo>
                  <a:cubicBezTo>
                    <a:pt x="1221572" y="588270"/>
                    <a:pt x="1245348" y="564412"/>
                    <a:pt x="1274407" y="564412"/>
                  </a:cubicBezTo>
                  <a:close/>
                  <a:moveTo>
                    <a:pt x="126798" y="464127"/>
                  </a:moveTo>
                  <a:cubicBezTo>
                    <a:pt x="97743" y="464127"/>
                    <a:pt x="73972" y="487914"/>
                    <a:pt x="73972" y="516987"/>
                  </a:cubicBezTo>
                  <a:cubicBezTo>
                    <a:pt x="73972" y="516987"/>
                    <a:pt x="73972" y="516987"/>
                    <a:pt x="73972" y="728427"/>
                  </a:cubicBezTo>
                  <a:cubicBezTo>
                    <a:pt x="73972" y="757500"/>
                    <a:pt x="97743" y="781287"/>
                    <a:pt x="126798" y="781287"/>
                  </a:cubicBezTo>
                  <a:cubicBezTo>
                    <a:pt x="126798" y="781287"/>
                    <a:pt x="126798" y="781287"/>
                    <a:pt x="1621761" y="781287"/>
                  </a:cubicBezTo>
                  <a:cubicBezTo>
                    <a:pt x="1650816" y="781287"/>
                    <a:pt x="1674587" y="757500"/>
                    <a:pt x="1674587" y="728427"/>
                  </a:cubicBezTo>
                  <a:lnTo>
                    <a:pt x="1674587" y="516987"/>
                  </a:lnTo>
                  <a:cubicBezTo>
                    <a:pt x="1674587" y="487914"/>
                    <a:pt x="1650816" y="464127"/>
                    <a:pt x="1621761" y="464127"/>
                  </a:cubicBezTo>
                  <a:cubicBezTo>
                    <a:pt x="1621761" y="464127"/>
                    <a:pt x="1621761" y="464127"/>
                    <a:pt x="126798" y="464127"/>
                  </a:cubicBezTo>
                  <a:close/>
                  <a:moveTo>
                    <a:pt x="1113383" y="194393"/>
                  </a:moveTo>
                  <a:cubicBezTo>
                    <a:pt x="1142456" y="194393"/>
                    <a:pt x="1166243" y="218180"/>
                    <a:pt x="1166243" y="247253"/>
                  </a:cubicBezTo>
                  <a:cubicBezTo>
                    <a:pt x="1166243" y="276326"/>
                    <a:pt x="1142456" y="300114"/>
                    <a:pt x="1113383" y="300114"/>
                  </a:cubicBezTo>
                  <a:cubicBezTo>
                    <a:pt x="1084309" y="300114"/>
                    <a:pt x="1060523" y="276326"/>
                    <a:pt x="1060523" y="247253"/>
                  </a:cubicBezTo>
                  <a:cubicBezTo>
                    <a:pt x="1060523" y="218180"/>
                    <a:pt x="1084309" y="194393"/>
                    <a:pt x="1113383" y="194393"/>
                  </a:cubicBezTo>
                  <a:close/>
                  <a:moveTo>
                    <a:pt x="371121" y="194393"/>
                  </a:moveTo>
                  <a:cubicBezTo>
                    <a:pt x="400058" y="194393"/>
                    <a:pt x="423734" y="218180"/>
                    <a:pt x="423734" y="247253"/>
                  </a:cubicBezTo>
                  <a:cubicBezTo>
                    <a:pt x="423734" y="276326"/>
                    <a:pt x="400058" y="300114"/>
                    <a:pt x="371121" y="300114"/>
                  </a:cubicBezTo>
                  <a:cubicBezTo>
                    <a:pt x="342184" y="300114"/>
                    <a:pt x="318508" y="276326"/>
                    <a:pt x="318508" y="247253"/>
                  </a:cubicBezTo>
                  <a:cubicBezTo>
                    <a:pt x="318508" y="218180"/>
                    <a:pt x="342184" y="194393"/>
                    <a:pt x="371121" y="194393"/>
                  </a:cubicBezTo>
                  <a:close/>
                  <a:moveTo>
                    <a:pt x="207356" y="194393"/>
                  </a:moveTo>
                  <a:cubicBezTo>
                    <a:pt x="236429" y="194393"/>
                    <a:pt x="260216" y="218180"/>
                    <a:pt x="260216" y="247253"/>
                  </a:cubicBezTo>
                  <a:cubicBezTo>
                    <a:pt x="260216" y="276326"/>
                    <a:pt x="236429" y="300114"/>
                    <a:pt x="207356" y="300114"/>
                  </a:cubicBezTo>
                  <a:cubicBezTo>
                    <a:pt x="178283" y="300114"/>
                    <a:pt x="154496" y="276326"/>
                    <a:pt x="154496" y="247253"/>
                  </a:cubicBezTo>
                  <a:cubicBezTo>
                    <a:pt x="154496" y="218180"/>
                    <a:pt x="178283" y="194393"/>
                    <a:pt x="207356" y="194393"/>
                  </a:cubicBezTo>
                  <a:close/>
                  <a:moveTo>
                    <a:pt x="1274407" y="188958"/>
                  </a:moveTo>
                  <a:cubicBezTo>
                    <a:pt x="1541226" y="188958"/>
                    <a:pt x="1541226" y="188958"/>
                    <a:pt x="1541226" y="188958"/>
                  </a:cubicBezTo>
                  <a:cubicBezTo>
                    <a:pt x="1570285" y="188958"/>
                    <a:pt x="1594061" y="212816"/>
                    <a:pt x="1594061" y="241975"/>
                  </a:cubicBezTo>
                  <a:lnTo>
                    <a:pt x="1594061" y="244625"/>
                  </a:lnTo>
                  <a:cubicBezTo>
                    <a:pt x="1594061" y="273785"/>
                    <a:pt x="1570285" y="297642"/>
                    <a:pt x="1541226" y="297642"/>
                  </a:cubicBezTo>
                  <a:cubicBezTo>
                    <a:pt x="1274407" y="297642"/>
                    <a:pt x="1274407" y="297642"/>
                    <a:pt x="1274407" y="297642"/>
                  </a:cubicBezTo>
                  <a:cubicBezTo>
                    <a:pt x="1245348" y="297642"/>
                    <a:pt x="1221572" y="273785"/>
                    <a:pt x="1221572" y="244625"/>
                  </a:cubicBezTo>
                  <a:cubicBezTo>
                    <a:pt x="1221572" y="241975"/>
                    <a:pt x="1221572" y="241975"/>
                    <a:pt x="1221572" y="241975"/>
                  </a:cubicBezTo>
                  <a:cubicBezTo>
                    <a:pt x="1221572" y="212816"/>
                    <a:pt x="1245348" y="188958"/>
                    <a:pt x="1274407" y="188958"/>
                  </a:cubicBezTo>
                  <a:close/>
                  <a:moveTo>
                    <a:pt x="126798" y="88673"/>
                  </a:moveTo>
                  <a:cubicBezTo>
                    <a:pt x="97743" y="88673"/>
                    <a:pt x="73972" y="112460"/>
                    <a:pt x="73972" y="141533"/>
                  </a:cubicBezTo>
                  <a:cubicBezTo>
                    <a:pt x="73972" y="141533"/>
                    <a:pt x="73972" y="141533"/>
                    <a:pt x="73972" y="352972"/>
                  </a:cubicBezTo>
                  <a:cubicBezTo>
                    <a:pt x="73972" y="382046"/>
                    <a:pt x="97743" y="405833"/>
                    <a:pt x="126798" y="405833"/>
                  </a:cubicBezTo>
                  <a:cubicBezTo>
                    <a:pt x="126798" y="405833"/>
                    <a:pt x="126798" y="405833"/>
                    <a:pt x="1621761" y="405833"/>
                  </a:cubicBezTo>
                  <a:cubicBezTo>
                    <a:pt x="1650816" y="405833"/>
                    <a:pt x="1674587" y="382046"/>
                    <a:pt x="1674587" y="352972"/>
                  </a:cubicBezTo>
                  <a:lnTo>
                    <a:pt x="1674587" y="141533"/>
                  </a:lnTo>
                  <a:cubicBezTo>
                    <a:pt x="1674587" y="112460"/>
                    <a:pt x="1650816" y="88673"/>
                    <a:pt x="1621761" y="88673"/>
                  </a:cubicBezTo>
                  <a:cubicBezTo>
                    <a:pt x="1621761" y="88673"/>
                    <a:pt x="1621761" y="88673"/>
                    <a:pt x="126798" y="88673"/>
                  </a:cubicBezTo>
                  <a:close/>
                  <a:moveTo>
                    <a:pt x="75186" y="0"/>
                  </a:moveTo>
                  <a:lnTo>
                    <a:pt x="1673373" y="0"/>
                  </a:lnTo>
                  <a:cubicBezTo>
                    <a:pt x="1714897" y="0"/>
                    <a:pt x="1748559" y="33662"/>
                    <a:pt x="1748559" y="75186"/>
                  </a:cubicBezTo>
                  <a:lnTo>
                    <a:pt x="1748559" y="1170227"/>
                  </a:lnTo>
                  <a:cubicBezTo>
                    <a:pt x="1748559" y="1211751"/>
                    <a:pt x="1714897" y="1245413"/>
                    <a:pt x="1673373" y="1245413"/>
                  </a:cubicBezTo>
                  <a:lnTo>
                    <a:pt x="75186" y="1245413"/>
                  </a:lnTo>
                  <a:cubicBezTo>
                    <a:pt x="33662" y="1245413"/>
                    <a:pt x="0" y="1211751"/>
                    <a:pt x="0" y="1170227"/>
                  </a:cubicBezTo>
                  <a:lnTo>
                    <a:pt x="0" y="75186"/>
                  </a:lnTo>
                  <a:cubicBezTo>
                    <a:pt x="0" y="33662"/>
                    <a:pt x="33662" y="0"/>
                    <a:pt x="75186"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grpSp>
      <p:sp>
        <p:nvSpPr>
          <p:cNvPr id="32" name="Oval 31">
            <a:extLst>
              <a:ext uri="{FF2B5EF4-FFF2-40B4-BE49-F238E27FC236}">
                <a16:creationId xmlns:a16="http://schemas.microsoft.com/office/drawing/2014/main" id="{575609AC-B37F-4047-AAC6-597FF40D5248}"/>
              </a:ext>
            </a:extLst>
          </p:cNvPr>
          <p:cNvSpPr/>
          <p:nvPr/>
        </p:nvSpPr>
        <p:spPr>
          <a:xfrm>
            <a:off x="10758324" y="3887998"/>
            <a:ext cx="191588" cy="191588"/>
          </a:xfrm>
          <a:prstGeom prst="ellipse">
            <a:avLst/>
          </a:prstGeom>
          <a:solidFill>
            <a:schemeClr val="accent3"/>
          </a:solidFill>
          <a:ln w="19050">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prstClr val="white"/>
              </a:solidFill>
              <a:effectLst/>
              <a:uLnTx/>
              <a:uFillTx/>
              <a:ea typeface="+mn-ea"/>
              <a:cs typeface="+mn-cs"/>
            </a:endParaRPr>
          </a:p>
        </p:txBody>
      </p:sp>
      <p:sp>
        <p:nvSpPr>
          <p:cNvPr id="166" name="Freeform: Shape 165">
            <a:extLst>
              <a:ext uri="{FF2B5EF4-FFF2-40B4-BE49-F238E27FC236}">
                <a16:creationId xmlns:a16="http://schemas.microsoft.com/office/drawing/2014/main" id="{1B00B285-4848-6F82-80CF-2BA9E48399D2}"/>
              </a:ext>
            </a:extLst>
          </p:cNvPr>
          <p:cNvSpPr/>
          <p:nvPr/>
        </p:nvSpPr>
        <p:spPr>
          <a:xfrm>
            <a:off x="9352464" y="2291278"/>
            <a:ext cx="1416610" cy="696460"/>
          </a:xfrm>
          <a:custGeom>
            <a:avLst/>
            <a:gdLst>
              <a:gd name="connsiteX0" fmla="*/ 0 w 1686666"/>
              <a:gd name="connsiteY0" fmla="*/ 696460 h 696460"/>
              <a:gd name="connsiteX1" fmla="*/ 0 w 1686666"/>
              <a:gd name="connsiteY1" fmla="*/ 222677 h 696460"/>
              <a:gd name="connsiteX2" fmla="*/ 1686666 w 1686666"/>
              <a:gd name="connsiteY2" fmla="*/ 222677 h 696460"/>
              <a:gd name="connsiteX3" fmla="*/ 1686666 w 1686666"/>
              <a:gd name="connsiteY3" fmla="*/ 0 h 696460"/>
            </a:gdLst>
            <a:ahLst/>
            <a:cxnLst>
              <a:cxn ang="0">
                <a:pos x="connsiteX0" y="connsiteY0"/>
              </a:cxn>
              <a:cxn ang="0">
                <a:pos x="connsiteX1" y="connsiteY1"/>
              </a:cxn>
              <a:cxn ang="0">
                <a:pos x="connsiteX2" y="connsiteY2"/>
              </a:cxn>
              <a:cxn ang="0">
                <a:pos x="connsiteX3" y="connsiteY3"/>
              </a:cxn>
            </a:cxnLst>
            <a:rect l="l" t="t" r="r" b="b"/>
            <a:pathLst>
              <a:path w="1686666" h="696460">
                <a:moveTo>
                  <a:pt x="0" y="696460"/>
                </a:moveTo>
                <a:lnTo>
                  <a:pt x="0" y="222677"/>
                </a:lnTo>
                <a:lnTo>
                  <a:pt x="1686666" y="222677"/>
                </a:lnTo>
                <a:lnTo>
                  <a:pt x="1686666" y="0"/>
                </a:lnTo>
              </a:path>
            </a:pathLst>
          </a:custGeom>
          <a:ln w="25400">
            <a:gradFill flip="none" rotWithShape="1">
              <a:gsLst>
                <a:gs pos="0">
                  <a:schemeClr val="accent3"/>
                </a:gs>
                <a:gs pos="76000">
                  <a:schemeClr val="accent1"/>
                </a:gs>
              </a:gsLst>
              <a:lin ang="5400000" scaled="1"/>
              <a:tileRect/>
            </a:gradFill>
            <a:headEnd type="triangl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cxnSp>
        <p:nvCxnSpPr>
          <p:cNvPr id="175" name="Straight Connector 174">
            <a:extLst>
              <a:ext uri="{FF2B5EF4-FFF2-40B4-BE49-F238E27FC236}">
                <a16:creationId xmlns:a16="http://schemas.microsoft.com/office/drawing/2014/main" id="{5AEB90C7-4163-0FAF-BA9B-E3B8CD1973C7}"/>
              </a:ext>
            </a:extLst>
          </p:cNvPr>
          <p:cNvCxnSpPr>
            <a:cxnSpLocks/>
          </p:cNvCxnSpPr>
          <p:nvPr/>
        </p:nvCxnSpPr>
        <p:spPr>
          <a:xfrm flipH="1" flipV="1">
            <a:off x="7241124" y="2258839"/>
            <a:ext cx="500480" cy="724161"/>
          </a:xfrm>
          <a:prstGeom prst="line">
            <a:avLst/>
          </a:pr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700F6D3C-3624-C94F-BD53-3357498631D2}"/>
              </a:ext>
            </a:extLst>
          </p:cNvPr>
          <p:cNvCxnSpPr>
            <a:cxnSpLocks/>
          </p:cNvCxnSpPr>
          <p:nvPr/>
        </p:nvCxnSpPr>
        <p:spPr>
          <a:xfrm flipV="1">
            <a:off x="7876924" y="2258839"/>
            <a:ext cx="0" cy="724161"/>
          </a:xfrm>
          <a:prstGeom prst="line">
            <a:avLst/>
          </a:pr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FBD06838-778A-9C58-D8A8-40545D6D03A6}"/>
              </a:ext>
            </a:extLst>
          </p:cNvPr>
          <p:cNvCxnSpPr>
            <a:cxnSpLocks/>
          </p:cNvCxnSpPr>
          <p:nvPr/>
        </p:nvCxnSpPr>
        <p:spPr>
          <a:xfrm flipV="1">
            <a:off x="8016398" y="2258839"/>
            <a:ext cx="398556" cy="719423"/>
          </a:xfrm>
          <a:prstGeom prst="line">
            <a:avLst/>
          </a:pr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97D616B1-82AC-910F-4ED9-90A64916BA3A}"/>
              </a:ext>
            </a:extLst>
          </p:cNvPr>
          <p:cNvCxnSpPr>
            <a:cxnSpLocks/>
          </p:cNvCxnSpPr>
          <p:nvPr/>
        </p:nvCxnSpPr>
        <p:spPr>
          <a:xfrm flipH="1" flipV="1">
            <a:off x="6686471" y="2258839"/>
            <a:ext cx="856144" cy="724161"/>
          </a:xfrm>
          <a:prstGeom prst="line">
            <a:avLst/>
          </a:pr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23B9B2DD-7AEB-CA2B-FB02-D862C9026D36}"/>
              </a:ext>
            </a:extLst>
          </p:cNvPr>
          <p:cNvCxnSpPr>
            <a:cxnSpLocks/>
            <a:endCxn id="105" idx="2"/>
          </p:cNvCxnSpPr>
          <p:nvPr/>
        </p:nvCxnSpPr>
        <p:spPr>
          <a:xfrm flipV="1">
            <a:off x="8184356" y="2258839"/>
            <a:ext cx="664148" cy="730819"/>
          </a:xfrm>
          <a:prstGeom prst="line">
            <a:avLst/>
          </a:pr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229" name="Freeform: Shape 228">
            <a:extLst>
              <a:ext uri="{FF2B5EF4-FFF2-40B4-BE49-F238E27FC236}">
                <a16:creationId xmlns:a16="http://schemas.microsoft.com/office/drawing/2014/main" id="{D2E33200-DC27-90DF-C2C5-29D072E66041}"/>
              </a:ext>
            </a:extLst>
          </p:cNvPr>
          <p:cNvSpPr/>
          <p:nvPr/>
        </p:nvSpPr>
        <p:spPr>
          <a:xfrm flipH="1">
            <a:off x="5822785" y="2291278"/>
            <a:ext cx="677508" cy="696460"/>
          </a:xfrm>
          <a:custGeom>
            <a:avLst/>
            <a:gdLst>
              <a:gd name="connsiteX0" fmla="*/ 0 w 1686666"/>
              <a:gd name="connsiteY0" fmla="*/ 696460 h 696460"/>
              <a:gd name="connsiteX1" fmla="*/ 0 w 1686666"/>
              <a:gd name="connsiteY1" fmla="*/ 222677 h 696460"/>
              <a:gd name="connsiteX2" fmla="*/ 1686666 w 1686666"/>
              <a:gd name="connsiteY2" fmla="*/ 222677 h 696460"/>
              <a:gd name="connsiteX3" fmla="*/ 1686666 w 1686666"/>
              <a:gd name="connsiteY3" fmla="*/ 0 h 696460"/>
            </a:gdLst>
            <a:ahLst/>
            <a:cxnLst>
              <a:cxn ang="0">
                <a:pos x="connsiteX0" y="connsiteY0"/>
              </a:cxn>
              <a:cxn ang="0">
                <a:pos x="connsiteX1" y="connsiteY1"/>
              </a:cxn>
              <a:cxn ang="0">
                <a:pos x="connsiteX2" y="connsiteY2"/>
              </a:cxn>
              <a:cxn ang="0">
                <a:pos x="connsiteX3" y="connsiteY3"/>
              </a:cxn>
            </a:cxnLst>
            <a:rect l="l" t="t" r="r" b="b"/>
            <a:pathLst>
              <a:path w="1686666" h="696460">
                <a:moveTo>
                  <a:pt x="0" y="696460"/>
                </a:moveTo>
                <a:lnTo>
                  <a:pt x="0" y="222677"/>
                </a:lnTo>
                <a:lnTo>
                  <a:pt x="1686666" y="222677"/>
                </a:lnTo>
                <a:lnTo>
                  <a:pt x="1686666" y="0"/>
                </a:lnTo>
              </a:path>
            </a:pathLst>
          </a:custGeom>
          <a:ln w="25400">
            <a:solidFill>
              <a:srgbClr val="7BA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cxnSp>
        <p:nvCxnSpPr>
          <p:cNvPr id="49" name="Straight Connector 48">
            <a:extLst>
              <a:ext uri="{FF2B5EF4-FFF2-40B4-BE49-F238E27FC236}">
                <a16:creationId xmlns:a16="http://schemas.microsoft.com/office/drawing/2014/main" id="{3080162D-2102-1847-DBF5-642B15081108}"/>
              </a:ext>
            </a:extLst>
          </p:cNvPr>
          <p:cNvCxnSpPr>
            <a:cxnSpLocks/>
            <a:stCxn id="128" idx="6"/>
            <a:endCxn id="13" idx="2"/>
          </p:cNvCxnSpPr>
          <p:nvPr/>
        </p:nvCxnSpPr>
        <p:spPr>
          <a:xfrm>
            <a:off x="3775334" y="3983792"/>
            <a:ext cx="1551093" cy="0"/>
          </a:xfrm>
          <a:prstGeom prst="line">
            <a:avLst/>
          </a:prstGeom>
          <a:ln w="1905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74E23A1E-43A6-C606-245D-2A23C87BA712}"/>
              </a:ext>
            </a:extLst>
          </p:cNvPr>
          <p:cNvSpPr txBox="1"/>
          <p:nvPr/>
        </p:nvSpPr>
        <p:spPr>
          <a:xfrm>
            <a:off x="-2043301" y="6199102"/>
            <a:ext cx="1774160" cy="658898"/>
          </a:xfrm>
          <a:prstGeom prst="rect">
            <a:avLst/>
          </a:prstGeom>
          <a:solidFill>
            <a:srgbClr val="FF0000"/>
          </a:solidFill>
        </p:spPr>
        <p:txBody>
          <a:bodyPr wrap="none" lIns="0" tIns="0" rIns="0" bIns="0" rtlCol="0" anchor="ctr" anchorCtr="1">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600" b="0" i="0" u="none" strike="noStrike" kern="1200" cap="none" spc="0" normalizeH="0" baseline="0" noProof="0">
                <a:ln>
                  <a:noFill/>
                </a:ln>
                <a:solidFill>
                  <a:srgbClr val="F7F8FA"/>
                </a:solidFill>
                <a:effectLst/>
                <a:uLnTx/>
                <a:uFillTx/>
                <a:ea typeface="+mn-ea"/>
                <a:cs typeface="Microsoft Sans Serif" panose="020B0604020202020204" pitchFamily="34" charset="0"/>
              </a:rPr>
              <a:t>Auto Advance</a:t>
            </a:r>
            <a:br>
              <a:rPr kumimoji="0" lang="en-US" sz="1600" b="0" i="0" u="none" strike="noStrike" kern="1200" cap="none" spc="0" normalizeH="0" baseline="0" noProof="0">
                <a:ln>
                  <a:noFill/>
                </a:ln>
                <a:solidFill>
                  <a:srgbClr val="F7F8FA"/>
                </a:solidFill>
                <a:effectLst/>
                <a:uLnTx/>
                <a:uFillTx/>
                <a:ea typeface="+mn-ea"/>
                <a:cs typeface="Microsoft Sans Serif" panose="020B0604020202020204" pitchFamily="34" charset="0"/>
              </a:rPr>
            </a:br>
            <a:r>
              <a:rPr kumimoji="0" lang="en-US" sz="1600" b="0" i="0" u="none" strike="noStrike" kern="1200" cap="none" spc="0" normalizeH="0" baseline="0" noProof="0">
                <a:ln>
                  <a:noFill/>
                </a:ln>
                <a:solidFill>
                  <a:srgbClr val="F7F8FA"/>
                </a:solidFill>
                <a:effectLst/>
                <a:uLnTx/>
                <a:uFillTx/>
                <a:ea typeface="+mn-ea"/>
                <a:cs typeface="Microsoft Sans Serif" panose="020B0604020202020204" pitchFamily="34" charset="0"/>
              </a:rPr>
              <a:t>Do Not Delete</a:t>
            </a:r>
          </a:p>
        </p:txBody>
      </p:sp>
    </p:spTree>
    <p:extLst>
      <p:ext uri="{BB962C8B-B14F-4D97-AF65-F5344CB8AC3E}">
        <p14:creationId xmlns:p14="http://schemas.microsoft.com/office/powerpoint/2010/main" val="168753178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8" presetClass="entr" presetSubtype="6" fill="hold" nodeType="withEffect">
                                  <p:stCondLst>
                                    <p:cond delay="500"/>
                                  </p:stCondLst>
                                  <p:childTnLst>
                                    <p:set>
                                      <p:cBhvr>
                                        <p:cTn id="12" dur="1" fill="hold">
                                          <p:stCondLst>
                                            <p:cond delay="0"/>
                                          </p:stCondLst>
                                        </p:cTn>
                                        <p:tgtEl>
                                          <p:spTgt spid="97"/>
                                        </p:tgtEl>
                                        <p:attrNameLst>
                                          <p:attrName>style.visibility</p:attrName>
                                        </p:attrNameLst>
                                      </p:cBhvr>
                                      <p:to>
                                        <p:strVal val="visible"/>
                                      </p:to>
                                    </p:set>
                                    <p:animEffect transition="in" filter="strips(downRight)">
                                      <p:cBhvr>
                                        <p:cTn id="13" dur="500"/>
                                        <p:tgtEl>
                                          <p:spTgt spid="97"/>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98"/>
                                        </p:tgtEl>
                                        <p:attrNameLst>
                                          <p:attrName>style.visibility</p:attrName>
                                        </p:attrNameLst>
                                      </p:cBhvr>
                                      <p:to>
                                        <p:strVal val="visible"/>
                                      </p:to>
                                    </p:set>
                                    <p:animEffect transition="in" filter="fade">
                                      <p:cBhvr>
                                        <p:cTn id="16" dur="500"/>
                                        <p:tgtEl>
                                          <p:spTgt spid="9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500"/>
                                        <p:tgtEl>
                                          <p:spTgt spid="94"/>
                                        </p:tgtEl>
                                      </p:cBhvr>
                                    </p:animEffect>
                                  </p:childTnLst>
                                </p:cTn>
                              </p:par>
                              <p:par>
                                <p:cTn id="23" presetID="18" presetClass="entr" presetSubtype="6" fill="hold" nodeType="withEffect">
                                  <p:stCondLst>
                                    <p:cond delay="1000"/>
                                  </p:stCondLst>
                                  <p:childTnLst>
                                    <p:set>
                                      <p:cBhvr>
                                        <p:cTn id="24" dur="1" fill="hold">
                                          <p:stCondLst>
                                            <p:cond delay="0"/>
                                          </p:stCondLst>
                                        </p:cTn>
                                        <p:tgtEl>
                                          <p:spTgt spid="96"/>
                                        </p:tgtEl>
                                        <p:attrNameLst>
                                          <p:attrName>style.visibility</p:attrName>
                                        </p:attrNameLst>
                                      </p:cBhvr>
                                      <p:to>
                                        <p:strVal val="visible"/>
                                      </p:to>
                                    </p:set>
                                    <p:animEffect transition="in" filter="strips(downRight)">
                                      <p:cBhvr>
                                        <p:cTn id="25" dur="500"/>
                                        <p:tgtEl>
                                          <p:spTgt spid="9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22" presetClass="entr" presetSubtype="8" fill="hold" nodeType="withEffect">
                                  <p:stCondLst>
                                    <p:cond delay="200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250"/>
                                        <p:tgtEl>
                                          <p:spTgt spid="37"/>
                                        </p:tgtEl>
                                      </p:cBhvr>
                                    </p:animEffect>
                                  </p:childTnLst>
                                </p:cTn>
                              </p:par>
                              <p:par>
                                <p:cTn id="35" presetID="10" presetClass="entr" presetSubtype="0" fill="hold" grpId="0" nodeType="withEffect">
                                  <p:stCondLst>
                                    <p:cond delay="225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22" presetClass="entr" presetSubtype="8" fill="hold" nodeType="withEffect">
                                  <p:stCondLst>
                                    <p:cond delay="275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250"/>
                                        <p:tgtEl>
                                          <p:spTgt spid="38"/>
                                        </p:tgtEl>
                                      </p:cBhvr>
                                    </p:animEffect>
                                  </p:childTnLst>
                                </p:cTn>
                              </p:par>
                              <p:par>
                                <p:cTn id="44" presetID="10" presetClass="entr" presetSubtype="0" fill="hold" grpId="0" nodeType="withEffect">
                                  <p:stCondLst>
                                    <p:cond delay="275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275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22" presetClass="entr" presetSubtype="8" fill="hold" nodeType="withEffect">
                                  <p:stCondLst>
                                    <p:cond delay="325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par>
                                <p:cTn id="53" presetID="10" presetClass="entr" presetSubtype="0" fill="hold" grpId="0" nodeType="withEffect">
                                  <p:stCondLst>
                                    <p:cond delay="375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375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22" presetClass="entr" presetSubtype="8" fill="hold" nodeType="withEffect">
                                  <p:stCondLst>
                                    <p:cond delay="4250"/>
                                  </p:stCondLst>
                                  <p:childTnLst>
                                    <p:set>
                                      <p:cBhvr>
                                        <p:cTn id="60" dur="1" fill="hold">
                                          <p:stCondLst>
                                            <p:cond delay="0"/>
                                          </p:stCondLst>
                                        </p:cTn>
                                        <p:tgtEl>
                                          <p:spTgt spid="39"/>
                                        </p:tgtEl>
                                        <p:attrNameLst>
                                          <p:attrName>style.visibility</p:attrName>
                                        </p:attrNameLst>
                                      </p:cBhvr>
                                      <p:to>
                                        <p:strVal val="visible"/>
                                      </p:to>
                                    </p:set>
                                    <p:animEffect transition="in" filter="wipe(left)">
                                      <p:cBhvr>
                                        <p:cTn id="61" dur="500"/>
                                        <p:tgtEl>
                                          <p:spTgt spid="39"/>
                                        </p:tgtEl>
                                      </p:cBhvr>
                                    </p:animEffect>
                                  </p:childTnLst>
                                </p:cTn>
                              </p:par>
                              <p:par>
                                <p:cTn id="62" presetID="10" presetClass="entr" presetSubtype="0" fill="hold" grpId="0" nodeType="withEffect">
                                  <p:stCondLst>
                                    <p:cond delay="4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475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22" presetClass="entr" presetSubtype="4" fill="hold" grpId="0" nodeType="withEffect">
                                  <p:stCondLst>
                                    <p:cond delay="4750"/>
                                  </p:stCondLst>
                                  <p:childTnLst>
                                    <p:set>
                                      <p:cBhvr>
                                        <p:cTn id="69" dur="1" fill="hold">
                                          <p:stCondLst>
                                            <p:cond delay="0"/>
                                          </p:stCondLst>
                                        </p:cTn>
                                        <p:tgtEl>
                                          <p:spTgt spid="229"/>
                                        </p:tgtEl>
                                        <p:attrNameLst>
                                          <p:attrName>style.visibility</p:attrName>
                                        </p:attrNameLst>
                                      </p:cBhvr>
                                      <p:to>
                                        <p:strVal val="visible"/>
                                      </p:to>
                                    </p:set>
                                    <p:animEffect transition="in" filter="wipe(down)">
                                      <p:cBhvr>
                                        <p:cTn id="70" dur="500"/>
                                        <p:tgtEl>
                                          <p:spTgt spid="229"/>
                                        </p:tgtEl>
                                      </p:cBhvr>
                                    </p:animEffect>
                                  </p:childTnLst>
                                </p:cTn>
                              </p:par>
                              <p:par>
                                <p:cTn id="71" presetID="10" presetClass="entr" presetSubtype="0" fill="hold" nodeType="withEffect">
                                  <p:stCondLst>
                                    <p:cond delay="4750"/>
                                  </p:stCondLst>
                                  <p:childTnLst>
                                    <p:set>
                                      <p:cBhvr>
                                        <p:cTn id="72" dur="1" fill="hold">
                                          <p:stCondLst>
                                            <p:cond delay="0"/>
                                          </p:stCondLst>
                                        </p:cTn>
                                        <p:tgtEl>
                                          <p:spTgt spid="151"/>
                                        </p:tgtEl>
                                        <p:attrNameLst>
                                          <p:attrName>style.visibility</p:attrName>
                                        </p:attrNameLst>
                                      </p:cBhvr>
                                      <p:to>
                                        <p:strVal val="visible"/>
                                      </p:to>
                                    </p:set>
                                    <p:animEffect transition="in" filter="fade">
                                      <p:cBhvr>
                                        <p:cTn id="73" dur="500"/>
                                        <p:tgtEl>
                                          <p:spTgt spid="151"/>
                                        </p:tgtEl>
                                      </p:cBhvr>
                                    </p:animEffect>
                                  </p:childTnLst>
                                </p:cTn>
                              </p:par>
                              <p:par>
                                <p:cTn id="74" presetID="22" presetClass="entr" presetSubtype="8" fill="hold" nodeType="withEffect">
                                  <p:stCondLst>
                                    <p:cond delay="5250"/>
                                  </p:stCondLst>
                                  <p:childTnLst>
                                    <p:set>
                                      <p:cBhvr>
                                        <p:cTn id="75" dur="1" fill="hold">
                                          <p:stCondLst>
                                            <p:cond delay="0"/>
                                          </p:stCondLst>
                                        </p:cTn>
                                        <p:tgtEl>
                                          <p:spTgt spid="40"/>
                                        </p:tgtEl>
                                        <p:attrNameLst>
                                          <p:attrName>style.visibility</p:attrName>
                                        </p:attrNameLst>
                                      </p:cBhvr>
                                      <p:to>
                                        <p:strVal val="visible"/>
                                      </p:to>
                                    </p:set>
                                    <p:animEffect transition="in" filter="wipe(left)">
                                      <p:cBhvr>
                                        <p:cTn id="76" dur="250"/>
                                        <p:tgtEl>
                                          <p:spTgt spid="40"/>
                                        </p:tgtEl>
                                      </p:cBhvr>
                                    </p:animEffect>
                                  </p:childTnLst>
                                </p:cTn>
                              </p:par>
                              <p:par>
                                <p:cTn id="77" presetID="10" presetClass="entr" presetSubtype="0" fill="hold" grpId="0" nodeType="withEffect">
                                  <p:stCondLst>
                                    <p:cond delay="550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grpId="0" nodeType="withEffect">
                                  <p:stCondLst>
                                    <p:cond delay="550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nodeType="withEffect">
                                  <p:stCondLst>
                                    <p:cond delay="6000"/>
                                  </p:stCondLst>
                                  <p:childTnLst>
                                    <p:set>
                                      <p:cBhvr>
                                        <p:cTn id="84" dur="1" fill="hold">
                                          <p:stCondLst>
                                            <p:cond delay="0"/>
                                          </p:stCondLst>
                                        </p:cTn>
                                        <p:tgtEl>
                                          <p:spTgt spid="86"/>
                                        </p:tgtEl>
                                        <p:attrNameLst>
                                          <p:attrName>style.visibility</p:attrName>
                                        </p:attrNameLst>
                                      </p:cBhvr>
                                      <p:to>
                                        <p:strVal val="visible"/>
                                      </p:to>
                                    </p:set>
                                    <p:animEffect transition="in" filter="fade">
                                      <p:cBhvr>
                                        <p:cTn id="85" dur="500"/>
                                        <p:tgtEl>
                                          <p:spTgt spid="86"/>
                                        </p:tgtEl>
                                      </p:cBhvr>
                                    </p:animEffect>
                                  </p:childTnLst>
                                </p:cTn>
                              </p:par>
                              <p:par>
                                <p:cTn id="86" presetID="10" presetClass="entr" presetSubtype="0" fill="hold" nodeType="withEffect">
                                  <p:stCondLst>
                                    <p:cond delay="60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nodeType="withEffect">
                                  <p:stCondLst>
                                    <p:cond delay="600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10" presetClass="entr" presetSubtype="0" fill="hold" nodeType="withEffect">
                                  <p:stCondLst>
                                    <p:cond delay="6000"/>
                                  </p:stCondLst>
                                  <p:childTnLst>
                                    <p:set>
                                      <p:cBhvr>
                                        <p:cTn id="93" dur="1" fill="hold">
                                          <p:stCondLst>
                                            <p:cond delay="0"/>
                                          </p:stCondLst>
                                        </p:cTn>
                                        <p:tgtEl>
                                          <p:spTgt spid="88"/>
                                        </p:tgtEl>
                                        <p:attrNameLst>
                                          <p:attrName>style.visibility</p:attrName>
                                        </p:attrNameLst>
                                      </p:cBhvr>
                                      <p:to>
                                        <p:strVal val="visible"/>
                                      </p:to>
                                    </p:set>
                                    <p:animEffect transition="in" filter="fade">
                                      <p:cBhvr>
                                        <p:cTn id="94" dur="500"/>
                                        <p:tgtEl>
                                          <p:spTgt spid="88"/>
                                        </p:tgtEl>
                                      </p:cBhvr>
                                    </p:animEffect>
                                  </p:childTnLst>
                                </p:cTn>
                              </p:par>
                              <p:par>
                                <p:cTn id="95" presetID="10" presetClass="entr" presetSubtype="0" fill="hold" nodeType="withEffect">
                                  <p:stCondLst>
                                    <p:cond delay="600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par>
                                <p:cTn id="98" presetID="18" presetClass="entr" presetSubtype="9" fill="hold" nodeType="withEffect">
                                  <p:stCondLst>
                                    <p:cond delay="6000"/>
                                  </p:stCondLst>
                                  <p:childTnLst>
                                    <p:set>
                                      <p:cBhvr>
                                        <p:cTn id="99" dur="1" fill="hold">
                                          <p:stCondLst>
                                            <p:cond delay="0"/>
                                          </p:stCondLst>
                                        </p:cTn>
                                        <p:tgtEl>
                                          <p:spTgt spid="180"/>
                                        </p:tgtEl>
                                        <p:attrNameLst>
                                          <p:attrName>style.visibility</p:attrName>
                                        </p:attrNameLst>
                                      </p:cBhvr>
                                      <p:to>
                                        <p:strVal val="visible"/>
                                      </p:to>
                                    </p:set>
                                    <p:animEffect transition="in" filter="strips(upLeft)">
                                      <p:cBhvr>
                                        <p:cTn id="100" dur="500"/>
                                        <p:tgtEl>
                                          <p:spTgt spid="180"/>
                                        </p:tgtEl>
                                      </p:cBhvr>
                                    </p:animEffect>
                                  </p:childTnLst>
                                </p:cTn>
                              </p:par>
                              <p:par>
                                <p:cTn id="101" presetID="18" presetClass="entr" presetSubtype="9" fill="hold" nodeType="withEffect">
                                  <p:stCondLst>
                                    <p:cond delay="6000"/>
                                  </p:stCondLst>
                                  <p:childTnLst>
                                    <p:set>
                                      <p:cBhvr>
                                        <p:cTn id="102" dur="1" fill="hold">
                                          <p:stCondLst>
                                            <p:cond delay="0"/>
                                          </p:stCondLst>
                                        </p:cTn>
                                        <p:tgtEl>
                                          <p:spTgt spid="175"/>
                                        </p:tgtEl>
                                        <p:attrNameLst>
                                          <p:attrName>style.visibility</p:attrName>
                                        </p:attrNameLst>
                                      </p:cBhvr>
                                      <p:to>
                                        <p:strVal val="visible"/>
                                      </p:to>
                                    </p:set>
                                    <p:animEffect transition="in" filter="strips(upLeft)">
                                      <p:cBhvr>
                                        <p:cTn id="103" dur="500"/>
                                        <p:tgtEl>
                                          <p:spTgt spid="175"/>
                                        </p:tgtEl>
                                      </p:cBhvr>
                                    </p:animEffect>
                                  </p:childTnLst>
                                </p:cTn>
                              </p:par>
                              <p:par>
                                <p:cTn id="104" presetID="22" presetClass="entr" presetSubtype="4" fill="hold" nodeType="withEffect">
                                  <p:stCondLst>
                                    <p:cond delay="6000"/>
                                  </p:stCondLst>
                                  <p:childTnLst>
                                    <p:set>
                                      <p:cBhvr>
                                        <p:cTn id="105" dur="1" fill="hold">
                                          <p:stCondLst>
                                            <p:cond delay="0"/>
                                          </p:stCondLst>
                                        </p:cTn>
                                        <p:tgtEl>
                                          <p:spTgt spid="176"/>
                                        </p:tgtEl>
                                        <p:attrNameLst>
                                          <p:attrName>style.visibility</p:attrName>
                                        </p:attrNameLst>
                                      </p:cBhvr>
                                      <p:to>
                                        <p:strVal val="visible"/>
                                      </p:to>
                                    </p:set>
                                    <p:animEffect transition="in" filter="wipe(down)">
                                      <p:cBhvr>
                                        <p:cTn id="106" dur="500"/>
                                        <p:tgtEl>
                                          <p:spTgt spid="176"/>
                                        </p:tgtEl>
                                      </p:cBhvr>
                                    </p:animEffect>
                                  </p:childTnLst>
                                </p:cTn>
                              </p:par>
                              <p:par>
                                <p:cTn id="107" presetID="18" presetClass="entr" presetSubtype="3" fill="hold" nodeType="withEffect">
                                  <p:stCondLst>
                                    <p:cond delay="6000"/>
                                  </p:stCondLst>
                                  <p:childTnLst>
                                    <p:set>
                                      <p:cBhvr>
                                        <p:cTn id="108" dur="1" fill="hold">
                                          <p:stCondLst>
                                            <p:cond delay="0"/>
                                          </p:stCondLst>
                                        </p:cTn>
                                        <p:tgtEl>
                                          <p:spTgt spid="177"/>
                                        </p:tgtEl>
                                        <p:attrNameLst>
                                          <p:attrName>style.visibility</p:attrName>
                                        </p:attrNameLst>
                                      </p:cBhvr>
                                      <p:to>
                                        <p:strVal val="visible"/>
                                      </p:to>
                                    </p:set>
                                    <p:animEffect transition="in" filter="strips(upRight)">
                                      <p:cBhvr>
                                        <p:cTn id="109" dur="500"/>
                                        <p:tgtEl>
                                          <p:spTgt spid="177"/>
                                        </p:tgtEl>
                                      </p:cBhvr>
                                    </p:animEffect>
                                  </p:childTnLst>
                                </p:cTn>
                              </p:par>
                              <p:par>
                                <p:cTn id="110" presetID="18" presetClass="entr" presetSubtype="3" fill="hold" nodeType="withEffect">
                                  <p:stCondLst>
                                    <p:cond delay="6000"/>
                                  </p:stCondLst>
                                  <p:childTnLst>
                                    <p:set>
                                      <p:cBhvr>
                                        <p:cTn id="111" dur="1" fill="hold">
                                          <p:stCondLst>
                                            <p:cond delay="0"/>
                                          </p:stCondLst>
                                        </p:cTn>
                                        <p:tgtEl>
                                          <p:spTgt spid="222"/>
                                        </p:tgtEl>
                                        <p:attrNameLst>
                                          <p:attrName>style.visibility</p:attrName>
                                        </p:attrNameLst>
                                      </p:cBhvr>
                                      <p:to>
                                        <p:strVal val="visible"/>
                                      </p:to>
                                    </p:set>
                                    <p:animEffect transition="in" filter="strips(upRight)">
                                      <p:cBhvr>
                                        <p:cTn id="112" dur="500"/>
                                        <p:tgtEl>
                                          <p:spTgt spid="222"/>
                                        </p:tgtEl>
                                      </p:cBhvr>
                                    </p:animEffect>
                                  </p:childTnLst>
                                </p:cTn>
                              </p:par>
                              <p:par>
                                <p:cTn id="113" presetID="22" presetClass="entr" presetSubtype="8" fill="hold" nodeType="withEffect">
                                  <p:stCondLst>
                                    <p:cond delay="6500"/>
                                  </p:stCondLst>
                                  <p:childTnLst>
                                    <p:set>
                                      <p:cBhvr>
                                        <p:cTn id="114" dur="1" fill="hold">
                                          <p:stCondLst>
                                            <p:cond delay="0"/>
                                          </p:stCondLst>
                                        </p:cTn>
                                        <p:tgtEl>
                                          <p:spTgt spid="41"/>
                                        </p:tgtEl>
                                        <p:attrNameLst>
                                          <p:attrName>style.visibility</p:attrName>
                                        </p:attrNameLst>
                                      </p:cBhvr>
                                      <p:to>
                                        <p:strVal val="visible"/>
                                      </p:to>
                                    </p:set>
                                    <p:animEffect transition="in" filter="wipe(left)">
                                      <p:cBhvr>
                                        <p:cTn id="115" dur="500"/>
                                        <p:tgtEl>
                                          <p:spTgt spid="41"/>
                                        </p:tgtEl>
                                      </p:cBhvr>
                                    </p:animEffect>
                                  </p:childTnLst>
                                </p:cTn>
                              </p:par>
                              <p:par>
                                <p:cTn id="116" presetID="10" presetClass="entr" presetSubtype="0" fill="hold" grpId="0" nodeType="withEffect">
                                  <p:stCondLst>
                                    <p:cond delay="7000"/>
                                  </p:stCondLst>
                                  <p:childTnLst>
                                    <p:set>
                                      <p:cBhvr>
                                        <p:cTn id="117" dur="1" fill="hold">
                                          <p:stCondLst>
                                            <p:cond delay="0"/>
                                          </p:stCondLst>
                                        </p:cTn>
                                        <p:tgtEl>
                                          <p:spTgt spid="15"/>
                                        </p:tgtEl>
                                        <p:attrNameLst>
                                          <p:attrName>style.visibility</p:attrName>
                                        </p:attrNameLst>
                                      </p:cBhvr>
                                      <p:to>
                                        <p:strVal val="visible"/>
                                      </p:to>
                                    </p:set>
                                    <p:animEffect transition="in" filter="fade">
                                      <p:cBhvr>
                                        <p:cTn id="118" dur="500"/>
                                        <p:tgtEl>
                                          <p:spTgt spid="15"/>
                                        </p:tgtEl>
                                      </p:cBhvr>
                                    </p:animEffect>
                                  </p:childTnLst>
                                </p:cTn>
                              </p:par>
                              <p:par>
                                <p:cTn id="119" presetID="10" presetClass="entr" presetSubtype="0" fill="hold" grpId="0" nodeType="withEffect">
                                  <p:stCondLst>
                                    <p:cond delay="7000"/>
                                  </p:stCondLst>
                                  <p:childTnLst>
                                    <p:set>
                                      <p:cBhvr>
                                        <p:cTn id="120" dur="1" fill="hold">
                                          <p:stCondLst>
                                            <p:cond delay="0"/>
                                          </p:stCondLst>
                                        </p:cTn>
                                        <p:tgtEl>
                                          <p:spTgt spid="12"/>
                                        </p:tgtEl>
                                        <p:attrNameLst>
                                          <p:attrName>style.visibility</p:attrName>
                                        </p:attrNameLst>
                                      </p:cBhvr>
                                      <p:to>
                                        <p:strVal val="visible"/>
                                      </p:to>
                                    </p:set>
                                    <p:animEffect transition="in" filter="fade">
                                      <p:cBhvr>
                                        <p:cTn id="121" dur="500"/>
                                        <p:tgtEl>
                                          <p:spTgt spid="12"/>
                                        </p:tgtEl>
                                      </p:cBhvr>
                                    </p:animEffect>
                                  </p:childTnLst>
                                </p:cTn>
                              </p:par>
                              <p:par>
                                <p:cTn id="122" presetID="18" presetClass="entr" presetSubtype="3" fill="hold" grpId="0" nodeType="withEffect">
                                  <p:stCondLst>
                                    <p:cond delay="7000"/>
                                  </p:stCondLst>
                                  <p:childTnLst>
                                    <p:set>
                                      <p:cBhvr>
                                        <p:cTn id="123" dur="1" fill="hold">
                                          <p:stCondLst>
                                            <p:cond delay="0"/>
                                          </p:stCondLst>
                                        </p:cTn>
                                        <p:tgtEl>
                                          <p:spTgt spid="166"/>
                                        </p:tgtEl>
                                        <p:attrNameLst>
                                          <p:attrName>style.visibility</p:attrName>
                                        </p:attrNameLst>
                                      </p:cBhvr>
                                      <p:to>
                                        <p:strVal val="visible"/>
                                      </p:to>
                                    </p:set>
                                    <p:animEffect transition="in" filter="strips(upRight)">
                                      <p:cBhvr>
                                        <p:cTn id="124" dur="500"/>
                                        <p:tgtEl>
                                          <p:spTgt spid="166"/>
                                        </p:tgtEl>
                                      </p:cBhvr>
                                    </p:animEffect>
                                  </p:childTnLst>
                                </p:cTn>
                              </p:par>
                              <p:par>
                                <p:cTn id="125" presetID="10" presetClass="entr" presetSubtype="0" fill="hold" nodeType="withEffect">
                                  <p:stCondLst>
                                    <p:cond delay="7000"/>
                                  </p:stCondLst>
                                  <p:childTnLst>
                                    <p:set>
                                      <p:cBhvr>
                                        <p:cTn id="126" dur="1" fill="hold">
                                          <p:stCondLst>
                                            <p:cond delay="0"/>
                                          </p:stCondLst>
                                        </p:cTn>
                                        <p:tgtEl>
                                          <p:spTgt spid="161"/>
                                        </p:tgtEl>
                                        <p:attrNameLst>
                                          <p:attrName>style.visibility</p:attrName>
                                        </p:attrNameLst>
                                      </p:cBhvr>
                                      <p:to>
                                        <p:strVal val="visible"/>
                                      </p:to>
                                    </p:set>
                                    <p:animEffect transition="in" filter="fade">
                                      <p:cBhvr>
                                        <p:cTn id="127" dur="500"/>
                                        <p:tgtEl>
                                          <p:spTgt spid="161"/>
                                        </p:tgtEl>
                                      </p:cBhvr>
                                    </p:animEffect>
                                  </p:childTnLst>
                                </p:cTn>
                              </p:par>
                              <p:par>
                                <p:cTn id="128" presetID="10" presetClass="entr" presetSubtype="0" fill="hold" grpId="0" nodeType="withEffect">
                                  <p:stCondLst>
                                    <p:cond delay="7000"/>
                                  </p:stCondLst>
                                  <p:childTnLst>
                                    <p:set>
                                      <p:cBhvr>
                                        <p:cTn id="129" dur="1" fill="hold">
                                          <p:stCondLst>
                                            <p:cond delay="0"/>
                                          </p:stCondLst>
                                        </p:cTn>
                                        <p:tgtEl>
                                          <p:spTgt spid="114"/>
                                        </p:tgtEl>
                                        <p:attrNameLst>
                                          <p:attrName>style.visibility</p:attrName>
                                        </p:attrNameLst>
                                      </p:cBhvr>
                                      <p:to>
                                        <p:strVal val="visible"/>
                                      </p:to>
                                    </p:set>
                                    <p:animEffect transition="in" filter="fade">
                                      <p:cBhvr>
                                        <p:cTn id="130" dur="500"/>
                                        <p:tgtEl>
                                          <p:spTgt spid="114"/>
                                        </p:tgtEl>
                                      </p:cBhvr>
                                    </p:animEffect>
                                  </p:childTnLst>
                                </p:cTn>
                              </p:par>
                              <p:par>
                                <p:cTn id="131" presetID="22" presetClass="entr" presetSubtype="8" fill="hold" nodeType="withEffect">
                                  <p:stCondLst>
                                    <p:cond delay="7500"/>
                                  </p:stCondLst>
                                  <p:childTnLst>
                                    <p:set>
                                      <p:cBhvr>
                                        <p:cTn id="132" dur="1" fill="hold">
                                          <p:stCondLst>
                                            <p:cond delay="0"/>
                                          </p:stCondLst>
                                        </p:cTn>
                                        <p:tgtEl>
                                          <p:spTgt spid="42"/>
                                        </p:tgtEl>
                                        <p:attrNameLst>
                                          <p:attrName>style.visibility</p:attrName>
                                        </p:attrNameLst>
                                      </p:cBhvr>
                                      <p:to>
                                        <p:strVal val="visible"/>
                                      </p:to>
                                    </p:set>
                                    <p:animEffect transition="in" filter="wipe(left)">
                                      <p:cBhvr>
                                        <p:cTn id="133" dur="500"/>
                                        <p:tgtEl>
                                          <p:spTgt spid="42"/>
                                        </p:tgtEl>
                                      </p:cBhvr>
                                    </p:animEffect>
                                  </p:childTnLst>
                                </p:cTn>
                              </p:par>
                              <p:par>
                                <p:cTn id="134" presetID="10" presetClass="entr" presetSubtype="0" fill="hold" grpId="0" nodeType="withEffect">
                                  <p:stCondLst>
                                    <p:cond delay="7500"/>
                                  </p:stCondLst>
                                  <p:childTnLst>
                                    <p:set>
                                      <p:cBhvr>
                                        <p:cTn id="135" dur="1" fill="hold">
                                          <p:stCondLst>
                                            <p:cond delay="0"/>
                                          </p:stCondLst>
                                        </p:cTn>
                                        <p:tgtEl>
                                          <p:spTgt spid="32"/>
                                        </p:tgtEl>
                                        <p:attrNameLst>
                                          <p:attrName>style.visibility</p:attrName>
                                        </p:attrNameLst>
                                      </p:cBhvr>
                                      <p:to>
                                        <p:strVal val="visible"/>
                                      </p:to>
                                    </p:set>
                                    <p:animEffect transition="in" filter="fade">
                                      <p:cBhvr>
                                        <p:cTn id="136" dur="500"/>
                                        <p:tgtEl>
                                          <p:spTgt spid="32"/>
                                        </p:tgtEl>
                                      </p:cBhvr>
                                    </p:animEffect>
                                  </p:childTnLst>
                                </p:cTn>
                              </p:par>
                              <p:par>
                                <p:cTn id="137" presetID="10" presetClass="entr" presetSubtype="0" fill="hold" grpId="0" nodeType="withEffect">
                                  <p:stCondLst>
                                    <p:cond delay="7500"/>
                                  </p:stCondLst>
                                  <p:childTnLst>
                                    <p:set>
                                      <p:cBhvr>
                                        <p:cTn id="138" dur="1" fill="hold">
                                          <p:stCondLst>
                                            <p:cond delay="0"/>
                                          </p:stCondLst>
                                        </p:cTn>
                                        <p:tgtEl>
                                          <p:spTgt spid="31"/>
                                        </p:tgtEl>
                                        <p:attrNameLst>
                                          <p:attrName>style.visibility</p:attrName>
                                        </p:attrNameLst>
                                      </p:cBhvr>
                                      <p:to>
                                        <p:strVal val="visible"/>
                                      </p:to>
                                    </p:set>
                                    <p:animEffect transition="in" filter="fade">
                                      <p:cBhvr>
                                        <p:cTn id="139" dur="500"/>
                                        <p:tgtEl>
                                          <p:spTgt spid="31"/>
                                        </p:tgtEl>
                                      </p:cBhvr>
                                    </p:animEffect>
                                  </p:childTnLst>
                                </p:cTn>
                              </p:par>
                              <p:par>
                                <p:cTn id="140" presetID="21" presetClass="entr" presetSubtype="1" fill="hold" grpId="0" nodeType="withEffect">
                                  <p:stCondLst>
                                    <p:cond delay="8000"/>
                                  </p:stCondLst>
                                  <p:childTnLst>
                                    <p:set>
                                      <p:cBhvr>
                                        <p:cTn id="141" dur="1" fill="hold">
                                          <p:stCondLst>
                                            <p:cond delay="0"/>
                                          </p:stCondLst>
                                        </p:cTn>
                                        <p:tgtEl>
                                          <p:spTgt spid="2"/>
                                        </p:tgtEl>
                                        <p:attrNameLst>
                                          <p:attrName>style.visibility</p:attrName>
                                        </p:attrNameLst>
                                      </p:cBhvr>
                                      <p:to>
                                        <p:strVal val="visible"/>
                                      </p:to>
                                    </p:set>
                                    <p:animEffect transition="in" filter="wheel(1)">
                                      <p:cBhvr>
                                        <p:cTn id="142" dur="2000"/>
                                        <p:tgtEl>
                                          <p:spTgt spid="2"/>
                                        </p:tgtEl>
                                      </p:cBhvr>
                                    </p:animEffect>
                                  </p:childTnLst>
                                </p:cTn>
                              </p:par>
                            </p:childTnLst>
                          </p:cTn>
                        </p:par>
                        <p:par>
                          <p:cTn id="143" fill="hold">
                            <p:stCondLst>
                              <p:cond delay="10000"/>
                            </p:stCondLst>
                            <p:childTnLst>
                              <p:par>
                                <p:cTn id="144" presetID="1" presetClass="entr" presetSubtype="0" fill="hold" grpId="0" nodeType="afterEffect">
                                  <p:stCondLst>
                                    <p:cond delay="5000"/>
                                  </p:stCondLst>
                                  <p:childTnLst>
                                    <p:set>
                                      <p:cBhvr>
                                        <p:cTn id="145"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11" grpId="0"/>
      <p:bldP spid="12" grpId="0"/>
      <p:bldP spid="13" grpId="0" animBg="1"/>
      <p:bldP spid="14" grpId="0" animBg="1"/>
      <p:bldP spid="15" grpId="0" animBg="1"/>
      <p:bldP spid="17" grpId="0"/>
      <p:bldP spid="18" grpId="0" animBg="1"/>
      <p:bldP spid="19" grpId="0"/>
      <p:bldP spid="20" grpId="0" animBg="1"/>
      <p:bldP spid="29" grpId="0"/>
      <p:bldP spid="30" grpId="0" animBg="1"/>
      <p:bldP spid="31" grpId="0"/>
      <p:bldP spid="93" grpId="0"/>
      <p:bldP spid="94" grpId="0" animBg="1"/>
      <p:bldP spid="95" grpId="0" animBg="1"/>
      <p:bldP spid="98" grpId="0"/>
      <p:bldP spid="114" grpId="0"/>
      <p:bldP spid="127" grpId="0"/>
      <p:bldP spid="128" grpId="0" animBg="1"/>
      <p:bldP spid="32" grpId="0" animBg="1"/>
      <p:bldP spid="166" grpId="0" animBg="1"/>
      <p:bldP spid="229" grpId="0" animBg="1"/>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ED6A4A-C904-5DFD-1C1F-DBEDAC18D6BA}"/>
              </a:ext>
            </a:extLst>
          </p:cNvPr>
          <p:cNvSpPr>
            <a:spLocks noGrp="1"/>
          </p:cNvSpPr>
          <p:nvPr>
            <p:ph type="ftr" sz="quarter" idx="10"/>
          </p:nvPr>
        </p:nvSpPr>
        <p:spPr/>
        <p:txBody>
          <a:bodyPr/>
          <a:lstStyle/>
          <a:p>
            <a:r>
              <a:rPr lang="en-US" noProof="0"/>
              <a:t>Qualcomm Edgewise Suite is a product of Qualcomm Technologies, Inc. and/or its subsidiaries.</a:t>
            </a:r>
          </a:p>
        </p:txBody>
      </p:sp>
      <p:sp>
        <p:nvSpPr>
          <p:cNvPr id="4" name="Subtitle 3">
            <a:extLst>
              <a:ext uri="{FF2B5EF4-FFF2-40B4-BE49-F238E27FC236}">
                <a16:creationId xmlns:a16="http://schemas.microsoft.com/office/drawing/2014/main" id="{70DCAD4E-EDE3-78B6-DCAE-03FC8F2A3F3C}"/>
              </a:ext>
            </a:extLst>
          </p:cNvPr>
          <p:cNvSpPr>
            <a:spLocks noGrp="1"/>
          </p:cNvSpPr>
          <p:nvPr>
            <p:ph type="subTitle" idx="1"/>
          </p:nvPr>
        </p:nvSpPr>
        <p:spPr>
          <a:xfrm>
            <a:off x="3086772" y="479889"/>
            <a:ext cx="8579962" cy="209288"/>
          </a:xfrm>
        </p:spPr>
        <p:txBody>
          <a:bodyPr/>
          <a:lstStyle/>
          <a:p>
            <a:pPr algn="ctr">
              <a:lnSpc>
                <a:spcPct val="85000"/>
              </a:lnSpc>
              <a:spcBef>
                <a:spcPct val="0"/>
              </a:spcBef>
              <a:buClrTx/>
              <a:defRPr/>
            </a:pPr>
            <a:r>
              <a:rPr lang="en-US" sz="1600">
                <a:solidFill>
                  <a:srgbClr val="F7F8FA"/>
                </a:solidFill>
              </a:rPr>
              <a:t>Multi-vendor RAN management, devices and ecosystem collaborations are coming together</a:t>
            </a:r>
          </a:p>
        </p:txBody>
      </p:sp>
      <p:sp>
        <p:nvSpPr>
          <p:cNvPr id="30" name="Rectangle 29">
            <a:extLst>
              <a:ext uri="{FF2B5EF4-FFF2-40B4-BE49-F238E27FC236}">
                <a16:creationId xmlns:a16="http://schemas.microsoft.com/office/drawing/2014/main" id="{FE3ABBE8-FD6E-10B6-2960-1A76891D41A3}"/>
              </a:ext>
            </a:extLst>
          </p:cNvPr>
          <p:cNvSpPr/>
          <p:nvPr/>
        </p:nvSpPr>
        <p:spPr bwMode="gray">
          <a:xfrm>
            <a:off x="10545309" y="2418527"/>
            <a:ext cx="1137332" cy="77559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2"/>
                </a:solidFill>
                <a:effectLst/>
                <a:uLnTx/>
                <a:uFillTx/>
                <a:ea typeface="+mn-ea"/>
                <a:cs typeface="+mn-cs"/>
              </a:rPr>
              <a:t>Pipeline</a:t>
            </a:r>
            <a:br>
              <a:rPr kumimoji="0" lang="en-US" sz="1400" b="1" i="0" u="none" strike="noStrike" kern="1200" cap="none" spc="0" normalizeH="0" baseline="0" noProof="0" dirty="0">
                <a:ln>
                  <a:noFill/>
                </a:ln>
                <a:solidFill>
                  <a:schemeClr val="accent2"/>
                </a:solidFill>
                <a:effectLst/>
                <a:uLnTx/>
                <a:uFillTx/>
                <a:ea typeface="+mn-ea"/>
                <a:cs typeface="+mn-cs"/>
              </a:rPr>
            </a:br>
            <a:r>
              <a:rPr kumimoji="0" lang="en-US" sz="1400" b="1" i="0" u="none" strike="noStrike" kern="1200" cap="none" spc="0" normalizeH="0" baseline="0" noProof="0" dirty="0">
                <a:ln>
                  <a:noFill/>
                </a:ln>
                <a:solidFill>
                  <a:schemeClr val="accent2"/>
                </a:solidFill>
                <a:effectLst/>
                <a:uLnTx/>
                <a:uFillTx/>
                <a:ea typeface="+mn-ea"/>
                <a:cs typeface="+mn-cs"/>
              </a:rPr>
              <a:t>to broad</a:t>
            </a:r>
            <a:br>
              <a:rPr kumimoji="0" lang="en-US" sz="1400" b="1" i="0" u="none" strike="noStrike" kern="1200" cap="none" spc="0" normalizeH="0" baseline="0" noProof="0" dirty="0">
                <a:ln>
                  <a:noFill/>
                </a:ln>
                <a:solidFill>
                  <a:schemeClr val="accent2"/>
                </a:solidFill>
                <a:effectLst/>
                <a:uLnTx/>
                <a:uFillTx/>
                <a:ea typeface="+mn-ea"/>
                <a:cs typeface="+mn-cs"/>
              </a:rPr>
            </a:br>
            <a:r>
              <a:rPr kumimoji="0" lang="en-US" sz="1400" b="1" i="0" u="none" strike="noStrike" kern="1200" cap="none" spc="0" normalizeH="0" baseline="0" noProof="0" dirty="0">
                <a:ln>
                  <a:noFill/>
                </a:ln>
                <a:solidFill>
                  <a:schemeClr val="accent2"/>
                </a:solidFill>
                <a:effectLst/>
                <a:uLnTx/>
                <a:uFillTx/>
                <a:ea typeface="+mn-ea"/>
                <a:cs typeface="+mn-cs"/>
              </a:rPr>
              <a:t>multi-vendor</a:t>
            </a:r>
            <a:br>
              <a:rPr kumimoji="0" lang="en-US" sz="1400" b="1" i="0" u="none" strike="noStrike" kern="1200" cap="none" spc="0" normalizeH="0" baseline="0" noProof="0" dirty="0">
                <a:ln>
                  <a:noFill/>
                </a:ln>
                <a:solidFill>
                  <a:schemeClr val="accent2"/>
                </a:solidFill>
                <a:effectLst/>
                <a:uLnTx/>
                <a:uFillTx/>
                <a:ea typeface="+mn-ea"/>
                <a:cs typeface="+mn-cs"/>
              </a:rPr>
            </a:br>
            <a:r>
              <a:rPr kumimoji="0" lang="en-US" sz="1400" b="1" i="0" u="none" strike="noStrike" kern="1200" cap="none" spc="0" normalizeH="0" baseline="0" noProof="0" dirty="0">
                <a:ln>
                  <a:noFill/>
                </a:ln>
                <a:solidFill>
                  <a:schemeClr val="accent2"/>
                </a:solidFill>
                <a:effectLst/>
                <a:uLnTx/>
                <a:uFillTx/>
                <a:ea typeface="+mn-ea"/>
                <a:cs typeface="+mn-cs"/>
              </a:rPr>
              <a:t>ecosystem</a:t>
            </a:r>
          </a:p>
        </p:txBody>
      </p:sp>
      <p:sp>
        <p:nvSpPr>
          <p:cNvPr id="31" name="TextBox 30">
            <a:extLst>
              <a:ext uri="{FF2B5EF4-FFF2-40B4-BE49-F238E27FC236}">
                <a16:creationId xmlns:a16="http://schemas.microsoft.com/office/drawing/2014/main" id="{9168C64C-E9C4-32F0-41AA-5451DECB2DDA}"/>
              </a:ext>
            </a:extLst>
          </p:cNvPr>
          <p:cNvSpPr txBox="1"/>
          <p:nvPr/>
        </p:nvSpPr>
        <p:spPr>
          <a:xfrm>
            <a:off x="10545309" y="3454434"/>
            <a:ext cx="1239090" cy="581698"/>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ea typeface="+mn-ea"/>
                <a:cs typeface="+mn-cs"/>
              </a:rPr>
              <a:t>Partner</a:t>
            </a:r>
            <a:br>
              <a:rPr kumimoji="0" lang="en-US" sz="1400" b="0" i="0" u="none" strike="noStrike" kern="1200" cap="none" spc="0" normalizeH="0" baseline="0" noProof="0" dirty="0">
                <a:ln>
                  <a:noFill/>
                </a:ln>
                <a:solidFill>
                  <a:schemeClr val="bg1"/>
                </a:solidFill>
                <a:effectLst/>
                <a:uLnTx/>
                <a:uFillTx/>
                <a:ea typeface="+mn-ea"/>
                <a:cs typeface="+mn-cs"/>
              </a:rPr>
            </a:br>
            <a:r>
              <a:rPr kumimoji="0" lang="en-US" sz="1400" b="0" i="0" u="none" strike="noStrike" kern="1200" cap="none" spc="0" normalizeH="0" baseline="0" noProof="0" dirty="0">
                <a:ln>
                  <a:noFill/>
                </a:ln>
                <a:solidFill>
                  <a:schemeClr val="bg1"/>
                </a:solidFill>
                <a:effectLst/>
                <a:uLnTx/>
                <a:uFillTx/>
                <a:ea typeface="+mn-ea"/>
                <a:cs typeface="+mn-cs"/>
              </a:rPr>
              <a:t>program </a:t>
            </a:r>
            <a:br>
              <a:rPr kumimoji="0" lang="en-US" sz="1400" b="0" i="0" u="none" strike="noStrike" kern="1200" cap="none" spc="0" normalizeH="0" baseline="0" noProof="0" dirty="0">
                <a:ln>
                  <a:noFill/>
                </a:ln>
                <a:solidFill>
                  <a:schemeClr val="bg1"/>
                </a:solidFill>
                <a:effectLst/>
                <a:uLnTx/>
                <a:uFillTx/>
                <a:ea typeface="+mn-ea"/>
                <a:cs typeface="+mn-cs"/>
              </a:rPr>
            </a:br>
            <a:r>
              <a:rPr kumimoji="0" lang="en-US" sz="1400" b="0" i="0" u="none" strike="noStrike" kern="1200" cap="none" spc="0" normalizeH="0" baseline="0" noProof="0" dirty="0">
                <a:ln>
                  <a:noFill/>
                </a:ln>
                <a:solidFill>
                  <a:schemeClr val="bg1"/>
                </a:solidFill>
                <a:effectLst/>
                <a:uLnTx/>
                <a:uFillTx/>
                <a:ea typeface="+mn-ea"/>
                <a:cs typeface="+mn-cs"/>
              </a:rPr>
              <a:t>selected by</a:t>
            </a:r>
          </a:p>
        </p:txBody>
      </p:sp>
      <p:sp>
        <p:nvSpPr>
          <p:cNvPr id="32" name="TextBox 31">
            <a:extLst>
              <a:ext uri="{FF2B5EF4-FFF2-40B4-BE49-F238E27FC236}">
                <a16:creationId xmlns:a16="http://schemas.microsoft.com/office/drawing/2014/main" id="{3DCD669F-59DA-AC8B-F98A-38FF5B7A4A2C}"/>
              </a:ext>
            </a:extLst>
          </p:cNvPr>
          <p:cNvSpPr txBox="1"/>
          <p:nvPr/>
        </p:nvSpPr>
        <p:spPr>
          <a:xfrm>
            <a:off x="10545309" y="4575013"/>
            <a:ext cx="1137332" cy="775597"/>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1"/>
                </a:solidFill>
                <a:effectLst/>
                <a:uLnTx/>
                <a:uFillTx/>
                <a:ea typeface="+mn-ea"/>
                <a:cs typeface="+mn-cs"/>
              </a:rPr>
              <a:t>Global</a:t>
            </a:r>
            <a:br>
              <a:rPr kumimoji="0" lang="en-US" sz="1400" b="0" i="0" u="none" strike="noStrike" kern="1200" cap="none" spc="0" normalizeH="0" baseline="0" noProof="0" dirty="0">
                <a:ln>
                  <a:noFill/>
                </a:ln>
                <a:solidFill>
                  <a:schemeClr val="bg1"/>
                </a:solidFill>
                <a:effectLst/>
                <a:uLnTx/>
                <a:uFillTx/>
                <a:ea typeface="+mn-ea"/>
                <a:cs typeface="+mn-cs"/>
              </a:rPr>
            </a:br>
            <a:r>
              <a:rPr kumimoji="0" lang="en-US" sz="1400" b="0" i="0" u="none" strike="noStrike" kern="1200" cap="none" spc="0" normalizeH="0" baseline="0" noProof="0" dirty="0">
                <a:ln>
                  <a:noFill/>
                </a:ln>
                <a:solidFill>
                  <a:schemeClr val="bg1"/>
                </a:solidFill>
                <a:effectLst/>
                <a:uLnTx/>
                <a:uFillTx/>
                <a:ea typeface="+mn-ea"/>
                <a:cs typeface="+mn-cs"/>
              </a:rPr>
              <a:t>Private</a:t>
            </a:r>
            <a:br>
              <a:rPr kumimoji="0" lang="en-US" sz="1400" b="0" i="0" u="none" strike="noStrike" kern="1200" cap="none" spc="0" normalizeH="0" baseline="0" noProof="0" dirty="0">
                <a:ln>
                  <a:noFill/>
                </a:ln>
                <a:solidFill>
                  <a:schemeClr val="bg1"/>
                </a:solidFill>
                <a:effectLst/>
                <a:uLnTx/>
                <a:uFillTx/>
                <a:ea typeface="+mn-ea"/>
                <a:cs typeface="+mn-cs"/>
              </a:rPr>
            </a:br>
            <a:r>
              <a:rPr kumimoji="0" lang="en-US" sz="1400" b="0" i="0" u="none" strike="noStrike" kern="1200" cap="none" spc="0" normalizeH="0" baseline="0" noProof="0" dirty="0">
                <a:ln>
                  <a:noFill/>
                </a:ln>
                <a:solidFill>
                  <a:schemeClr val="bg1"/>
                </a:solidFill>
                <a:effectLst/>
                <a:uLnTx/>
                <a:uFillTx/>
                <a:ea typeface="+mn-ea"/>
                <a:cs typeface="+mn-cs"/>
              </a:rPr>
              <a:t>Network</a:t>
            </a:r>
            <a:br>
              <a:rPr kumimoji="0" lang="en-US" sz="1400" b="0" i="0" u="none" strike="noStrike" kern="1200" cap="none" spc="0" normalizeH="0" baseline="0" noProof="0" dirty="0">
                <a:ln>
                  <a:noFill/>
                </a:ln>
                <a:solidFill>
                  <a:schemeClr val="bg1"/>
                </a:solidFill>
                <a:effectLst/>
                <a:uLnTx/>
                <a:uFillTx/>
                <a:ea typeface="+mn-ea"/>
                <a:cs typeface="+mn-cs"/>
              </a:rPr>
            </a:br>
            <a:r>
              <a:rPr kumimoji="0" lang="en-US" sz="1400" b="0" i="0" u="none" strike="noStrike" kern="1200" cap="none" spc="0" normalizeH="0" baseline="0" noProof="0" dirty="0">
                <a:ln>
                  <a:noFill/>
                </a:ln>
                <a:solidFill>
                  <a:schemeClr val="bg1"/>
                </a:solidFill>
                <a:effectLst/>
                <a:uLnTx/>
                <a:uFillTx/>
                <a:ea typeface="+mn-ea"/>
                <a:cs typeface="+mn-cs"/>
              </a:rPr>
              <a:t>innovators</a:t>
            </a:r>
          </a:p>
        </p:txBody>
      </p:sp>
      <p:sp>
        <p:nvSpPr>
          <p:cNvPr id="33" name="TextBox 32">
            <a:extLst>
              <a:ext uri="{FF2B5EF4-FFF2-40B4-BE49-F238E27FC236}">
                <a16:creationId xmlns:a16="http://schemas.microsoft.com/office/drawing/2014/main" id="{204DAAB2-C86B-344D-8557-C9FF47406F80}"/>
              </a:ext>
            </a:extLst>
          </p:cNvPr>
          <p:cNvSpPr txBox="1"/>
          <p:nvPr/>
        </p:nvSpPr>
        <p:spPr>
          <a:xfrm>
            <a:off x="10459103" y="4075514"/>
            <a:ext cx="285335" cy="553998"/>
          </a:xfrm>
          <a:prstGeom prst="rect">
            <a:avLst/>
          </a:prstGeom>
          <a:noFill/>
        </p:spPr>
        <p:txBody>
          <a:bodyPr wrap="none" lIns="0" tIns="0" rIns="0" bIns="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a:ln>
                  <a:noFill/>
                </a:ln>
                <a:solidFill>
                  <a:schemeClr val="accent2"/>
                </a:solidFill>
                <a:effectLst/>
                <a:uLnTx/>
                <a:uFillTx/>
                <a:ea typeface="+mn-ea"/>
                <a:cs typeface="+mn-cs"/>
              </a:rPr>
              <a:t>1</a:t>
            </a:r>
            <a:endParaRPr kumimoji="0" lang="en-US" sz="1400" b="0" i="0" u="none" strike="noStrike" kern="1200" cap="none" spc="0" normalizeH="0" baseline="0" noProof="0">
              <a:ln>
                <a:noFill/>
              </a:ln>
              <a:solidFill>
                <a:schemeClr val="accent2"/>
              </a:solidFill>
              <a:effectLst/>
              <a:uLnTx/>
              <a:uFillTx/>
              <a:ea typeface="+mn-ea"/>
              <a:cs typeface="+mn-cs"/>
            </a:endParaRPr>
          </a:p>
        </p:txBody>
      </p:sp>
      <p:sp>
        <p:nvSpPr>
          <p:cNvPr id="65" name="TextBox 64">
            <a:extLst>
              <a:ext uri="{FF2B5EF4-FFF2-40B4-BE49-F238E27FC236}">
                <a16:creationId xmlns:a16="http://schemas.microsoft.com/office/drawing/2014/main" id="{E0258641-2D13-0D98-72D0-B235B72F2799}"/>
              </a:ext>
            </a:extLst>
          </p:cNvPr>
          <p:cNvSpPr txBox="1"/>
          <p:nvPr/>
        </p:nvSpPr>
        <p:spPr>
          <a:xfrm>
            <a:off x="10680186" y="4075514"/>
            <a:ext cx="285335" cy="553998"/>
          </a:xfrm>
          <a:prstGeom prst="rect">
            <a:avLst/>
          </a:prstGeom>
          <a:noFill/>
        </p:spPr>
        <p:txBody>
          <a:bodyPr wrap="none" lIns="0" tIns="0" rIns="0" bIns="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a:ln>
                  <a:noFill/>
                </a:ln>
                <a:solidFill>
                  <a:schemeClr val="accent2"/>
                </a:solidFill>
                <a:effectLst/>
                <a:uLnTx/>
                <a:uFillTx/>
                <a:ea typeface="+mn-ea"/>
                <a:cs typeface="+mn-cs"/>
              </a:rPr>
              <a:t>7</a:t>
            </a:r>
            <a:endParaRPr kumimoji="0" lang="en-US" sz="1400" b="0" i="0" u="none" strike="noStrike" kern="1200" cap="none" spc="0" normalizeH="0" baseline="0" noProof="0">
              <a:ln>
                <a:noFill/>
              </a:ln>
              <a:solidFill>
                <a:schemeClr val="accent2"/>
              </a:solidFill>
              <a:effectLst/>
              <a:uLnTx/>
              <a:uFillTx/>
              <a:ea typeface="+mn-ea"/>
              <a:cs typeface="+mn-cs"/>
            </a:endParaRPr>
          </a:p>
        </p:txBody>
      </p:sp>
      <p:sp>
        <p:nvSpPr>
          <p:cNvPr id="66" name="TextBox 65">
            <a:extLst>
              <a:ext uri="{FF2B5EF4-FFF2-40B4-BE49-F238E27FC236}">
                <a16:creationId xmlns:a16="http://schemas.microsoft.com/office/drawing/2014/main" id="{7878B414-09FE-D7B5-CA1C-5066D3990CD9}"/>
              </a:ext>
            </a:extLst>
          </p:cNvPr>
          <p:cNvSpPr txBox="1"/>
          <p:nvPr/>
        </p:nvSpPr>
        <p:spPr>
          <a:xfrm>
            <a:off x="10899770" y="4075514"/>
            <a:ext cx="299762" cy="553998"/>
          </a:xfrm>
          <a:prstGeom prst="rect">
            <a:avLst/>
          </a:prstGeom>
          <a:noFill/>
        </p:spPr>
        <p:txBody>
          <a:bodyPr wrap="none" lIns="0" tIns="0" rIns="0" bIns="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a:ln>
                  <a:noFill/>
                </a:ln>
                <a:solidFill>
                  <a:schemeClr val="accent2"/>
                </a:solidFill>
                <a:effectLst/>
                <a:uLnTx/>
                <a:uFillTx/>
                <a:ea typeface="+mn-ea"/>
                <a:cs typeface="+mn-cs"/>
              </a:rPr>
              <a:t>+</a:t>
            </a:r>
            <a:endParaRPr kumimoji="0" lang="en-US" sz="1400" b="0" i="0" u="none" strike="noStrike" kern="1200" cap="none" spc="0" normalizeH="0" baseline="0" noProof="0">
              <a:ln>
                <a:noFill/>
              </a:ln>
              <a:solidFill>
                <a:schemeClr val="accent2"/>
              </a:solidFill>
              <a:effectLst/>
              <a:uLnTx/>
              <a:uFillTx/>
              <a:ea typeface="+mn-ea"/>
              <a:cs typeface="+mn-cs"/>
            </a:endParaRPr>
          </a:p>
        </p:txBody>
      </p:sp>
      <p:sp>
        <p:nvSpPr>
          <p:cNvPr id="20" name="!!Edge box">
            <a:extLst>
              <a:ext uri="{FF2B5EF4-FFF2-40B4-BE49-F238E27FC236}">
                <a16:creationId xmlns:a16="http://schemas.microsoft.com/office/drawing/2014/main" id="{EA479C8D-3E77-8CF2-F1E1-27387969A1CD}"/>
              </a:ext>
            </a:extLst>
          </p:cNvPr>
          <p:cNvSpPr/>
          <p:nvPr/>
        </p:nvSpPr>
        <p:spPr>
          <a:xfrm>
            <a:off x="3172978" y="964937"/>
            <a:ext cx="3259131" cy="5150021"/>
          </a:xfrm>
          <a:prstGeom prst="roundRect">
            <a:avLst>
              <a:gd name="adj" fmla="val 1739"/>
            </a:avLst>
          </a:prstGeom>
          <a:gradFill>
            <a:gsLst>
              <a:gs pos="4000">
                <a:srgbClr val="355FE0"/>
              </a:gs>
              <a:gs pos="35000">
                <a:schemeClr val="accent1"/>
              </a:gs>
              <a:gs pos="100000">
                <a:srgbClr val="0033B4"/>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400" b="0" i="0" u="none" strike="noStrike" kern="1200" cap="none" spc="0" normalizeH="0" baseline="0" noProof="0" err="1">
              <a:ln>
                <a:noFill/>
              </a:ln>
              <a:solidFill>
                <a:srgbClr val="7BA0FF"/>
              </a:solidFill>
              <a:effectLst/>
              <a:uLnTx/>
              <a:uFillTx/>
              <a:ea typeface="+mn-ea"/>
              <a:cs typeface="Microsoft Sans Serif" panose="020B0604020202020204" pitchFamily="34" charset="0"/>
            </a:endParaRPr>
          </a:p>
        </p:txBody>
      </p:sp>
      <p:sp>
        <p:nvSpPr>
          <p:cNvPr id="21" name="Text Placeholder 16">
            <a:extLst>
              <a:ext uri="{FF2B5EF4-FFF2-40B4-BE49-F238E27FC236}">
                <a16:creationId xmlns:a16="http://schemas.microsoft.com/office/drawing/2014/main" id="{F3AD0C4F-A7AA-0E2F-01F6-487E9958DA93}"/>
              </a:ext>
            </a:extLst>
          </p:cNvPr>
          <p:cNvSpPr txBox="1">
            <a:spLocks/>
          </p:cNvSpPr>
          <p:nvPr/>
        </p:nvSpPr>
        <p:spPr bwMode="gray">
          <a:xfrm>
            <a:off x="3380582" y="1160007"/>
            <a:ext cx="2843922" cy="443198"/>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7BA0FF"/>
                </a:solidFill>
                <a:effectLst/>
                <a:uLnTx/>
                <a:uFillTx/>
                <a:ea typeface="+mn-ea"/>
                <a:cs typeface="+mn-cs"/>
              </a:rPr>
              <a:t>Centralized RAN</a:t>
            </a:r>
            <a:br>
              <a:rPr kumimoji="0" lang="en-US" sz="1600" b="1" i="0" u="none" strike="noStrike" kern="1200" cap="none" spc="0" normalizeH="0" baseline="0" noProof="0" dirty="0">
                <a:ln>
                  <a:noFill/>
                </a:ln>
                <a:solidFill>
                  <a:srgbClr val="7BA0FF"/>
                </a:solidFill>
                <a:effectLst/>
                <a:uLnTx/>
                <a:uFillTx/>
                <a:ea typeface="+mn-ea"/>
                <a:cs typeface="+mn-cs"/>
              </a:rPr>
            </a:br>
            <a:r>
              <a:rPr kumimoji="0" lang="en-US" sz="1600" b="1" i="0" u="none" strike="noStrike" kern="1200" cap="none" spc="0" normalizeH="0" baseline="0" noProof="0" dirty="0">
                <a:ln>
                  <a:noFill/>
                </a:ln>
                <a:solidFill>
                  <a:srgbClr val="7BA0FF"/>
                </a:solidFill>
                <a:effectLst/>
                <a:uLnTx/>
                <a:uFillTx/>
                <a:ea typeface="+mn-ea"/>
                <a:cs typeface="+mn-cs"/>
              </a:rPr>
              <a:t>Automation and Management</a:t>
            </a:r>
          </a:p>
        </p:txBody>
      </p:sp>
      <p:grpSp>
        <p:nvGrpSpPr>
          <p:cNvPr id="117" name="Group 116">
            <a:extLst>
              <a:ext uri="{FF2B5EF4-FFF2-40B4-BE49-F238E27FC236}">
                <a16:creationId xmlns:a16="http://schemas.microsoft.com/office/drawing/2014/main" id="{833CEC78-37A5-B5F0-C87D-3CC782017829}"/>
              </a:ext>
            </a:extLst>
          </p:cNvPr>
          <p:cNvGrpSpPr/>
          <p:nvPr/>
        </p:nvGrpSpPr>
        <p:grpSpPr>
          <a:xfrm>
            <a:off x="3467729" y="3208924"/>
            <a:ext cx="2669628" cy="1355431"/>
            <a:chOff x="3442886" y="3085320"/>
            <a:chExt cx="2669628" cy="1355431"/>
          </a:xfrm>
        </p:grpSpPr>
        <p:sp>
          <p:nvSpPr>
            <p:cNvPr id="23" name="Freeform: Shape 22">
              <a:extLst>
                <a:ext uri="{FF2B5EF4-FFF2-40B4-BE49-F238E27FC236}">
                  <a16:creationId xmlns:a16="http://schemas.microsoft.com/office/drawing/2014/main" id="{FA99486A-5F58-0FE4-8C6C-E48D7804E3B7}"/>
                </a:ext>
              </a:extLst>
            </p:cNvPr>
            <p:cNvSpPr/>
            <p:nvPr/>
          </p:nvSpPr>
          <p:spPr>
            <a:xfrm flipH="1">
              <a:off x="3442886" y="3085320"/>
              <a:ext cx="2669628" cy="1355431"/>
            </a:xfrm>
            <a:custGeom>
              <a:avLst/>
              <a:gdLst>
                <a:gd name="connsiteX0" fmla="*/ 3131915 w 3641978"/>
                <a:gd name="connsiteY0" fmla="*/ 1959483 h 1959483"/>
                <a:gd name="connsiteX1" fmla="*/ 580930 w 3641978"/>
                <a:gd name="connsiteY1" fmla="*/ 1959483 h 1959483"/>
                <a:gd name="connsiteX2" fmla="*/ 0 w 3641978"/>
                <a:gd name="connsiteY2" fmla="*/ 1378649 h 1959483"/>
                <a:gd name="connsiteX3" fmla="*/ 576453 w 3641978"/>
                <a:gd name="connsiteY3" fmla="*/ 797814 h 1959483"/>
                <a:gd name="connsiteX4" fmla="*/ 892683 w 3641978"/>
                <a:gd name="connsiteY4" fmla="*/ 234601 h 1959483"/>
                <a:gd name="connsiteX5" fmla="*/ 1520381 w 3641978"/>
                <a:gd name="connsiteY5" fmla="*/ 0 h 1959483"/>
                <a:gd name="connsiteX6" fmla="*/ 2286286 w 3641978"/>
                <a:gd name="connsiteY6" fmla="*/ 383762 h 1959483"/>
                <a:gd name="connsiteX7" fmla="*/ 2570321 w 3641978"/>
                <a:gd name="connsiteY7" fmla="*/ 307372 h 1959483"/>
                <a:gd name="connsiteX8" fmla="*/ 3150965 w 3641978"/>
                <a:gd name="connsiteY8" fmla="*/ 888206 h 1959483"/>
                <a:gd name="connsiteX9" fmla="*/ 3146774 w 3641978"/>
                <a:gd name="connsiteY9" fmla="*/ 939356 h 1959483"/>
                <a:gd name="connsiteX10" fmla="*/ 3150965 w 3641978"/>
                <a:gd name="connsiteY10" fmla="*/ 939356 h 1959483"/>
                <a:gd name="connsiteX11" fmla="*/ 3150965 w 3641978"/>
                <a:gd name="connsiteY11" fmla="*/ 939927 h 1959483"/>
                <a:gd name="connsiteX12" fmla="*/ 3641979 w 3641978"/>
                <a:gd name="connsiteY12" fmla="*/ 1449514 h 1959483"/>
                <a:gd name="connsiteX13" fmla="*/ 3131915 w 3641978"/>
                <a:gd name="connsiteY13" fmla="*/ 1959483 h 195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1978" h="1959483">
                  <a:moveTo>
                    <a:pt x="3131915" y="1959483"/>
                  </a:moveTo>
                  <a:lnTo>
                    <a:pt x="580930" y="1959483"/>
                  </a:lnTo>
                  <a:cubicBezTo>
                    <a:pt x="260604" y="1959483"/>
                    <a:pt x="0" y="1698879"/>
                    <a:pt x="0" y="1378649"/>
                  </a:cubicBezTo>
                  <a:cubicBezTo>
                    <a:pt x="0" y="1058418"/>
                    <a:pt x="258128" y="800290"/>
                    <a:pt x="576453" y="797814"/>
                  </a:cubicBezTo>
                  <a:cubicBezTo>
                    <a:pt x="613315" y="579882"/>
                    <a:pt x="725138" y="380429"/>
                    <a:pt x="892683" y="234601"/>
                  </a:cubicBezTo>
                  <a:cubicBezTo>
                    <a:pt x="1066514" y="83344"/>
                    <a:pt x="1289399" y="0"/>
                    <a:pt x="1520381" y="0"/>
                  </a:cubicBezTo>
                  <a:cubicBezTo>
                    <a:pt x="1820228" y="0"/>
                    <a:pt x="2105311" y="143161"/>
                    <a:pt x="2286286" y="383762"/>
                  </a:cubicBezTo>
                  <a:cubicBezTo>
                    <a:pt x="2375535" y="333089"/>
                    <a:pt x="2471071" y="307372"/>
                    <a:pt x="2570321" y="307372"/>
                  </a:cubicBezTo>
                  <a:cubicBezTo>
                    <a:pt x="2890552" y="307372"/>
                    <a:pt x="3150965" y="567976"/>
                    <a:pt x="3150965" y="888206"/>
                  </a:cubicBezTo>
                  <a:cubicBezTo>
                    <a:pt x="3150965" y="905828"/>
                    <a:pt x="3148965" y="922782"/>
                    <a:pt x="3146774" y="939356"/>
                  </a:cubicBezTo>
                  <a:lnTo>
                    <a:pt x="3150965" y="939356"/>
                  </a:lnTo>
                  <a:lnTo>
                    <a:pt x="3150965" y="939927"/>
                  </a:lnTo>
                  <a:cubicBezTo>
                    <a:pt x="3423380" y="950024"/>
                    <a:pt x="3641979" y="1174718"/>
                    <a:pt x="3641979" y="1449514"/>
                  </a:cubicBezTo>
                  <a:cubicBezTo>
                    <a:pt x="3641979" y="1724311"/>
                    <a:pt x="3413189" y="1959483"/>
                    <a:pt x="3131915" y="1959483"/>
                  </a:cubicBezTo>
                  <a:close/>
                </a:path>
              </a:pathLst>
            </a:custGeom>
            <a:solidFill>
              <a:schemeClr val="accent2">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13161E"/>
                </a:solidFill>
                <a:effectLst>
                  <a:glow rad="101600">
                    <a:srgbClr val="F0F0F0">
                      <a:alpha val="60000"/>
                    </a:srgbClr>
                  </a:glow>
                </a:effectLst>
                <a:uLnTx/>
                <a:uFillTx/>
                <a:ea typeface="+mn-ea"/>
                <a:cs typeface="+mn-cs"/>
              </a:endParaRPr>
            </a:p>
          </p:txBody>
        </p:sp>
        <p:sp>
          <p:nvSpPr>
            <p:cNvPr id="24" name="Freeform: Shape 23">
              <a:extLst>
                <a:ext uri="{FF2B5EF4-FFF2-40B4-BE49-F238E27FC236}">
                  <a16:creationId xmlns:a16="http://schemas.microsoft.com/office/drawing/2014/main" id="{B6E7EDD3-EEBD-70E6-D43C-E54FF4AE8036}"/>
                </a:ext>
              </a:extLst>
            </p:cNvPr>
            <p:cNvSpPr/>
            <p:nvPr/>
          </p:nvSpPr>
          <p:spPr>
            <a:xfrm flipH="1">
              <a:off x="3470813" y="3111675"/>
              <a:ext cx="2613773" cy="1302722"/>
            </a:xfrm>
            <a:custGeom>
              <a:avLst/>
              <a:gdLst>
                <a:gd name="connsiteX0" fmla="*/ 542830 w 3565778"/>
                <a:gd name="connsiteY0" fmla="*/ 797814 h 1883283"/>
                <a:gd name="connsiteX1" fmla="*/ 0 w 3565778"/>
                <a:gd name="connsiteY1" fmla="*/ 1340549 h 1883283"/>
                <a:gd name="connsiteX2" fmla="*/ 542830 w 3565778"/>
                <a:gd name="connsiteY2" fmla="*/ 1883283 h 1883283"/>
                <a:gd name="connsiteX3" fmla="*/ 3093815 w 3565778"/>
                <a:gd name="connsiteY3" fmla="*/ 1883283 h 1883283"/>
                <a:gd name="connsiteX4" fmla="*/ 3565779 w 3565778"/>
                <a:gd name="connsiteY4" fmla="*/ 1411414 h 1883283"/>
                <a:gd name="connsiteX5" fmla="*/ 3093815 w 3565778"/>
                <a:gd name="connsiteY5" fmla="*/ 939546 h 1883283"/>
                <a:gd name="connsiteX6" fmla="*/ 3092387 w 3565778"/>
                <a:gd name="connsiteY6" fmla="*/ 939546 h 1883283"/>
                <a:gd name="connsiteX7" fmla="*/ 3086767 w 3565778"/>
                <a:gd name="connsiteY7" fmla="*/ 940022 h 1883283"/>
                <a:gd name="connsiteX8" fmla="*/ 3065050 w 3565778"/>
                <a:gd name="connsiteY8" fmla="*/ 940022 h 1883283"/>
                <a:gd name="connsiteX9" fmla="*/ 3067907 w 3565778"/>
                <a:gd name="connsiteY9" fmla="*/ 918496 h 1883283"/>
                <a:gd name="connsiteX10" fmla="*/ 3069717 w 3565778"/>
                <a:gd name="connsiteY10" fmla="*/ 905256 h 1883283"/>
                <a:gd name="connsiteX11" fmla="*/ 3074861 w 3565778"/>
                <a:gd name="connsiteY11" fmla="*/ 850106 h 1883283"/>
                <a:gd name="connsiteX12" fmla="*/ 2532316 w 3565778"/>
                <a:gd name="connsiteY12" fmla="*/ 307372 h 1883283"/>
                <a:gd name="connsiteX13" fmla="*/ 2252948 w 3565778"/>
                <a:gd name="connsiteY13" fmla="*/ 387096 h 1883283"/>
                <a:gd name="connsiteX14" fmla="*/ 2237994 w 3565778"/>
                <a:gd name="connsiteY14" fmla="*/ 396145 h 1883283"/>
                <a:gd name="connsiteX15" fmla="*/ 2227707 w 3565778"/>
                <a:gd name="connsiteY15" fmla="*/ 381953 h 1883283"/>
                <a:gd name="connsiteX16" fmla="*/ 1482281 w 3565778"/>
                <a:gd name="connsiteY16" fmla="*/ 0 h 1883283"/>
                <a:gd name="connsiteX17" fmla="*/ 573310 w 3565778"/>
                <a:gd name="connsiteY17" fmla="*/ 782765 h 1883283"/>
                <a:gd name="connsiteX18" fmla="*/ 570833 w 3565778"/>
                <a:gd name="connsiteY18" fmla="*/ 798957 h 1883283"/>
                <a:gd name="connsiteX19" fmla="*/ 554450 w 3565778"/>
                <a:gd name="connsiteY19" fmla="*/ 798957 h 1883283"/>
                <a:gd name="connsiteX20" fmla="*/ 545687 w 3565778"/>
                <a:gd name="connsiteY20" fmla="*/ 798100 h 1883283"/>
                <a:gd name="connsiteX21" fmla="*/ 542830 w 3565778"/>
                <a:gd name="connsiteY21" fmla="*/ 797719 h 188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65778" h="1883283">
                  <a:moveTo>
                    <a:pt x="542830" y="797814"/>
                  </a:moveTo>
                  <a:cubicBezTo>
                    <a:pt x="243554" y="797814"/>
                    <a:pt x="0" y="1041273"/>
                    <a:pt x="0" y="1340549"/>
                  </a:cubicBezTo>
                  <a:cubicBezTo>
                    <a:pt x="0" y="1639824"/>
                    <a:pt x="243459" y="1883283"/>
                    <a:pt x="542830" y="1883283"/>
                  </a:cubicBezTo>
                  <a:lnTo>
                    <a:pt x="3093815" y="1883283"/>
                  </a:lnTo>
                  <a:cubicBezTo>
                    <a:pt x="3354038" y="1883283"/>
                    <a:pt x="3565779" y="1671638"/>
                    <a:pt x="3565779" y="1411414"/>
                  </a:cubicBezTo>
                  <a:cubicBezTo>
                    <a:pt x="3565779" y="1151192"/>
                    <a:pt x="3354038" y="939546"/>
                    <a:pt x="3093815" y="939546"/>
                  </a:cubicBezTo>
                  <a:lnTo>
                    <a:pt x="3092387" y="939546"/>
                  </a:lnTo>
                  <a:cubicBezTo>
                    <a:pt x="3090482" y="939832"/>
                    <a:pt x="3088672" y="940022"/>
                    <a:pt x="3086767" y="940022"/>
                  </a:cubicBezTo>
                  <a:lnTo>
                    <a:pt x="3065050" y="940022"/>
                  </a:lnTo>
                  <a:lnTo>
                    <a:pt x="3067907" y="918496"/>
                  </a:lnTo>
                  <a:cubicBezTo>
                    <a:pt x="3068479" y="914114"/>
                    <a:pt x="3069146" y="909638"/>
                    <a:pt x="3069717" y="905256"/>
                  </a:cubicBezTo>
                  <a:cubicBezTo>
                    <a:pt x="3072384" y="886301"/>
                    <a:pt x="3074861" y="868394"/>
                    <a:pt x="3074861" y="850106"/>
                  </a:cubicBezTo>
                  <a:cubicBezTo>
                    <a:pt x="3074861" y="550831"/>
                    <a:pt x="2831497" y="307372"/>
                    <a:pt x="2532316" y="307372"/>
                  </a:cubicBezTo>
                  <a:cubicBezTo>
                    <a:pt x="2434495" y="307372"/>
                    <a:pt x="2340483" y="334232"/>
                    <a:pt x="2252948" y="387096"/>
                  </a:cubicBezTo>
                  <a:lnTo>
                    <a:pt x="2237994" y="396145"/>
                  </a:lnTo>
                  <a:lnTo>
                    <a:pt x="2227707" y="381953"/>
                  </a:lnTo>
                  <a:cubicBezTo>
                    <a:pt x="2054352" y="142780"/>
                    <a:pt x="1775651" y="0"/>
                    <a:pt x="1482281" y="0"/>
                  </a:cubicBezTo>
                  <a:cubicBezTo>
                    <a:pt x="1030986" y="0"/>
                    <a:pt x="640175" y="336518"/>
                    <a:pt x="573310" y="782765"/>
                  </a:cubicBezTo>
                  <a:lnTo>
                    <a:pt x="570833" y="798957"/>
                  </a:lnTo>
                  <a:lnTo>
                    <a:pt x="554450" y="798957"/>
                  </a:lnTo>
                  <a:cubicBezTo>
                    <a:pt x="550926" y="798957"/>
                    <a:pt x="548069" y="798481"/>
                    <a:pt x="545687" y="798100"/>
                  </a:cubicBezTo>
                  <a:cubicBezTo>
                    <a:pt x="544735" y="797909"/>
                    <a:pt x="543782" y="797719"/>
                    <a:pt x="542830" y="797719"/>
                  </a:cubicBezTo>
                  <a:close/>
                </a:path>
              </a:pathLst>
            </a:custGeom>
            <a:solidFill>
              <a:schemeClr val="accent2"/>
            </a:solidFill>
            <a:ln>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endParaRPr>
            </a:p>
          </p:txBody>
        </p:sp>
      </p:grpSp>
      <p:sp>
        <p:nvSpPr>
          <p:cNvPr id="25" name="Oval 81">
            <a:extLst>
              <a:ext uri="{FF2B5EF4-FFF2-40B4-BE49-F238E27FC236}">
                <a16:creationId xmlns:a16="http://schemas.microsoft.com/office/drawing/2014/main" id="{91DE46BE-445E-81B1-2B79-4E91355AB4F2}"/>
              </a:ext>
            </a:extLst>
          </p:cNvPr>
          <p:cNvSpPr/>
          <p:nvPr/>
        </p:nvSpPr>
        <p:spPr>
          <a:xfrm flipH="1">
            <a:off x="3914745" y="4191898"/>
            <a:ext cx="1795492" cy="274418"/>
          </a:xfrm>
          <a:prstGeom prst="roundRect">
            <a:avLst>
              <a:gd name="adj" fmla="val 50000"/>
            </a:avLst>
          </a:prstGeom>
          <a:solidFill>
            <a:schemeClr val="accent1"/>
          </a:solidFill>
          <a:ln>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Customizable</a:t>
            </a:r>
            <a:br>
              <a:rPr kumimoji="0" lang="en-US" sz="8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br>
            <a:r>
              <a:rPr kumimoji="0" lang="en-US" sz="8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Multi-vendor RAN management</a:t>
            </a:r>
            <a:endParaRPr kumimoji="0" lang="en-US" sz="7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endParaRPr>
          </a:p>
        </p:txBody>
      </p:sp>
      <p:sp>
        <p:nvSpPr>
          <p:cNvPr id="26" name="Text Placeholder 16">
            <a:extLst>
              <a:ext uri="{FF2B5EF4-FFF2-40B4-BE49-F238E27FC236}">
                <a16:creationId xmlns:a16="http://schemas.microsoft.com/office/drawing/2014/main" id="{BF970F4C-4192-F8D4-7D6C-5155B4BFAC02}"/>
              </a:ext>
            </a:extLst>
          </p:cNvPr>
          <p:cNvSpPr txBox="1">
            <a:spLocks/>
          </p:cNvSpPr>
          <p:nvPr/>
        </p:nvSpPr>
        <p:spPr bwMode="gray">
          <a:xfrm flipH="1">
            <a:off x="4084124" y="3750650"/>
            <a:ext cx="1387154" cy="387798"/>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Qualcomm Edgewise Suite</a:t>
            </a:r>
          </a:p>
        </p:txBody>
      </p:sp>
      <p:sp>
        <p:nvSpPr>
          <p:cNvPr id="27" name="Oval 26">
            <a:extLst>
              <a:ext uri="{FF2B5EF4-FFF2-40B4-BE49-F238E27FC236}">
                <a16:creationId xmlns:a16="http://schemas.microsoft.com/office/drawing/2014/main" id="{7738A6D4-B273-AE2F-3564-23CFB4A6BC6B}"/>
              </a:ext>
            </a:extLst>
          </p:cNvPr>
          <p:cNvSpPr/>
          <p:nvPr/>
        </p:nvSpPr>
        <p:spPr>
          <a:xfrm flipH="1">
            <a:off x="4820476" y="3280131"/>
            <a:ext cx="471944" cy="445360"/>
          </a:xfrm>
          <a:prstGeom prst="ellipse">
            <a:avLst/>
          </a:prstGeom>
          <a:solidFill>
            <a:schemeClr val="accent1"/>
          </a:solidFill>
          <a:ln>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9144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800" b="1" i="0" u="none" strike="noStrike" kern="1200" cap="none" spc="0" normalizeH="0" baseline="0" noProof="0">
                <a:ln>
                  <a:noFill/>
                </a:ln>
                <a:solidFill>
                  <a:srgbClr val="F7F8FA"/>
                </a:solidFill>
                <a:effectLst/>
                <a:uLnTx/>
                <a:uFillTx/>
                <a:ea typeface="+mn-ea"/>
                <a:cs typeface="Microsoft Sans Serif" panose="020B0604020202020204" pitchFamily="34" charset="0"/>
              </a:rPr>
              <a:t>Cloud</a:t>
            </a:r>
            <a:br>
              <a:rPr kumimoji="0" lang="en-US" sz="800" b="1" i="0" u="none" strike="noStrike" kern="1200" cap="none" spc="0" normalizeH="0" baseline="0" noProof="0">
                <a:ln>
                  <a:noFill/>
                </a:ln>
                <a:solidFill>
                  <a:srgbClr val="F7F8FA"/>
                </a:solidFill>
                <a:effectLst/>
                <a:uLnTx/>
                <a:uFillTx/>
                <a:ea typeface="+mn-ea"/>
                <a:cs typeface="Microsoft Sans Serif" panose="020B0604020202020204" pitchFamily="34" charset="0"/>
              </a:rPr>
            </a:br>
            <a:r>
              <a:rPr kumimoji="0" lang="en-US" sz="800" b="1" i="0" u="none" strike="noStrike" kern="1200" cap="none" spc="0" normalizeH="0" baseline="0" noProof="0">
                <a:ln>
                  <a:noFill/>
                </a:ln>
                <a:solidFill>
                  <a:srgbClr val="F7F8FA"/>
                </a:solidFill>
                <a:effectLst/>
                <a:uLnTx/>
                <a:uFillTx/>
                <a:ea typeface="+mn-ea"/>
                <a:cs typeface="Microsoft Sans Serif" panose="020B0604020202020204" pitchFamily="34" charset="0"/>
              </a:rPr>
              <a:t>APIs</a:t>
            </a:r>
          </a:p>
        </p:txBody>
      </p:sp>
      <p:sp>
        <p:nvSpPr>
          <p:cNvPr id="28" name="Oval 27">
            <a:extLst>
              <a:ext uri="{FF2B5EF4-FFF2-40B4-BE49-F238E27FC236}">
                <a16:creationId xmlns:a16="http://schemas.microsoft.com/office/drawing/2014/main" id="{91301B7D-0984-B727-3546-14C2F637AE15}"/>
              </a:ext>
            </a:extLst>
          </p:cNvPr>
          <p:cNvSpPr/>
          <p:nvPr/>
        </p:nvSpPr>
        <p:spPr>
          <a:xfrm>
            <a:off x="3969988" y="2178149"/>
            <a:ext cx="976914" cy="921890"/>
          </a:xfrm>
          <a:prstGeom prst="ellipse">
            <a:avLst/>
          </a:prstGeom>
          <a:solidFill>
            <a:schemeClr val="accent3"/>
          </a:solidFill>
          <a:ln w="10795" cap="flat" cmpd="sng" algn="ctr">
            <a:noFill/>
            <a:prstDash val="solid"/>
          </a:ln>
          <a:effectLst>
            <a:innerShdw blurRad="63500" dist="38100" dir="13500000">
              <a:prstClr val="black">
                <a:alpha val="50000"/>
              </a:prstClr>
            </a:innerShdw>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000" kern="0" dirty="0">
                <a:solidFill>
                  <a:schemeClr val="bg1"/>
                </a:solidFill>
              </a:rPr>
              <a:t>End-to-end</a:t>
            </a:r>
            <a:br>
              <a:rPr lang="en-US" sz="1000" kern="0" dirty="0">
                <a:solidFill>
                  <a:schemeClr val="bg1"/>
                </a:solidFill>
              </a:rPr>
            </a:br>
            <a:r>
              <a:rPr lang="en-US" sz="1000" b="1" kern="0" dirty="0">
                <a:solidFill>
                  <a:schemeClr val="bg1"/>
                </a:solidFill>
              </a:rPr>
              <a:t>observability</a:t>
            </a:r>
          </a:p>
        </p:txBody>
      </p:sp>
      <p:sp>
        <p:nvSpPr>
          <p:cNvPr id="29" name="Oval 28">
            <a:extLst>
              <a:ext uri="{FF2B5EF4-FFF2-40B4-BE49-F238E27FC236}">
                <a16:creationId xmlns:a16="http://schemas.microsoft.com/office/drawing/2014/main" id="{1ABBA6C4-4DCC-A2A7-DC4D-7976C717D08F}"/>
              </a:ext>
            </a:extLst>
          </p:cNvPr>
          <p:cNvSpPr/>
          <p:nvPr/>
        </p:nvSpPr>
        <p:spPr>
          <a:xfrm>
            <a:off x="5153242" y="2178149"/>
            <a:ext cx="976914" cy="921890"/>
          </a:xfrm>
          <a:prstGeom prst="ellipse">
            <a:avLst/>
          </a:prstGeom>
          <a:solidFill>
            <a:schemeClr val="accent3"/>
          </a:solidFill>
          <a:ln w="10795" cap="flat" cmpd="sng" algn="ctr">
            <a:noFill/>
            <a:prstDash val="solid"/>
          </a:ln>
          <a:effectLst>
            <a:innerShdw blurRad="63500" dist="38100" dir="13500000">
              <a:prstClr val="black">
                <a:alpha val="50000"/>
              </a:prstClr>
            </a:innerShdw>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000" kern="0" dirty="0">
                <a:solidFill>
                  <a:schemeClr val="bg1"/>
                </a:solidFill>
              </a:rPr>
              <a:t>End-to-end</a:t>
            </a:r>
            <a:br>
              <a:rPr lang="en-US" sz="1000" kern="0" dirty="0">
                <a:solidFill>
                  <a:schemeClr val="bg1"/>
                </a:solidFill>
              </a:rPr>
            </a:br>
            <a:r>
              <a:rPr lang="en-US" sz="1000" b="1" kern="0" dirty="0">
                <a:solidFill>
                  <a:schemeClr val="bg1"/>
                </a:solidFill>
              </a:rPr>
              <a:t>orchestration</a:t>
            </a:r>
          </a:p>
        </p:txBody>
      </p:sp>
      <p:cxnSp>
        <p:nvCxnSpPr>
          <p:cNvPr id="34" name="Straight Arrow Connector 33">
            <a:extLst>
              <a:ext uri="{FF2B5EF4-FFF2-40B4-BE49-F238E27FC236}">
                <a16:creationId xmlns:a16="http://schemas.microsoft.com/office/drawing/2014/main" id="{06F43195-573E-BE47-C479-6C1E58AE91F1}"/>
              </a:ext>
            </a:extLst>
          </p:cNvPr>
          <p:cNvCxnSpPr>
            <a:cxnSpLocks/>
          </p:cNvCxnSpPr>
          <p:nvPr/>
        </p:nvCxnSpPr>
        <p:spPr>
          <a:xfrm>
            <a:off x="4757353" y="3016111"/>
            <a:ext cx="267214" cy="387798"/>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FD77353-A5AB-7459-5EB9-C31E328C76E1}"/>
              </a:ext>
            </a:extLst>
          </p:cNvPr>
          <p:cNvCxnSpPr>
            <a:cxnSpLocks/>
          </p:cNvCxnSpPr>
          <p:nvPr/>
        </p:nvCxnSpPr>
        <p:spPr>
          <a:xfrm flipH="1">
            <a:off x="5078497" y="3016111"/>
            <a:ext cx="267214" cy="387798"/>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9" name="!!Radio Arrow">
            <a:extLst>
              <a:ext uri="{FF2B5EF4-FFF2-40B4-BE49-F238E27FC236}">
                <a16:creationId xmlns:a16="http://schemas.microsoft.com/office/drawing/2014/main" id="{34FD4C5B-9413-ECAA-C697-CC0630F60CE1}"/>
              </a:ext>
            </a:extLst>
          </p:cNvPr>
          <p:cNvCxnSpPr>
            <a:cxnSpLocks/>
          </p:cNvCxnSpPr>
          <p:nvPr/>
        </p:nvCxnSpPr>
        <p:spPr>
          <a:xfrm rot="18120000" flipH="1">
            <a:off x="3626049" y="4706771"/>
            <a:ext cx="294830" cy="0"/>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60" name="!!Modem Arrow">
            <a:extLst>
              <a:ext uri="{FF2B5EF4-FFF2-40B4-BE49-F238E27FC236}">
                <a16:creationId xmlns:a16="http://schemas.microsoft.com/office/drawing/2014/main" id="{9FD24C95-94DD-6BC1-0784-6CC355E36294}"/>
              </a:ext>
            </a:extLst>
          </p:cNvPr>
          <p:cNvCxnSpPr>
            <a:cxnSpLocks/>
          </p:cNvCxnSpPr>
          <p:nvPr/>
        </p:nvCxnSpPr>
        <p:spPr>
          <a:xfrm flipH="1">
            <a:off x="4098282" y="4592238"/>
            <a:ext cx="183634" cy="347128"/>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61" name="!!Small Cell Arrow">
            <a:extLst>
              <a:ext uri="{FF2B5EF4-FFF2-40B4-BE49-F238E27FC236}">
                <a16:creationId xmlns:a16="http://schemas.microsoft.com/office/drawing/2014/main" id="{2F65425E-335D-26F8-6895-5665AE7E15F8}"/>
              </a:ext>
            </a:extLst>
          </p:cNvPr>
          <p:cNvCxnSpPr>
            <a:cxnSpLocks/>
          </p:cNvCxnSpPr>
          <p:nvPr/>
        </p:nvCxnSpPr>
        <p:spPr>
          <a:xfrm>
            <a:off x="4777701" y="4589514"/>
            <a:ext cx="0" cy="240706"/>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62" name="!!mmWave Arrow">
            <a:extLst>
              <a:ext uri="{FF2B5EF4-FFF2-40B4-BE49-F238E27FC236}">
                <a16:creationId xmlns:a16="http://schemas.microsoft.com/office/drawing/2014/main" id="{99799256-ACD3-3D18-B977-D696499991CC}"/>
              </a:ext>
            </a:extLst>
          </p:cNvPr>
          <p:cNvCxnSpPr>
            <a:cxnSpLocks/>
          </p:cNvCxnSpPr>
          <p:nvPr/>
        </p:nvCxnSpPr>
        <p:spPr>
          <a:xfrm>
            <a:off x="5194955" y="4581757"/>
            <a:ext cx="177493" cy="268050"/>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63" name="!!Tower Arrow">
            <a:extLst>
              <a:ext uri="{FF2B5EF4-FFF2-40B4-BE49-F238E27FC236}">
                <a16:creationId xmlns:a16="http://schemas.microsoft.com/office/drawing/2014/main" id="{89E71737-AAE6-40F4-C065-797AABB766F2}"/>
              </a:ext>
            </a:extLst>
          </p:cNvPr>
          <p:cNvCxnSpPr>
            <a:cxnSpLocks/>
          </p:cNvCxnSpPr>
          <p:nvPr/>
        </p:nvCxnSpPr>
        <p:spPr>
          <a:xfrm>
            <a:off x="5752428" y="4576068"/>
            <a:ext cx="145520" cy="275081"/>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68" name="!!Gunmetal Grad rounded rectangle">
            <a:extLst>
              <a:ext uri="{FF2B5EF4-FFF2-40B4-BE49-F238E27FC236}">
                <a16:creationId xmlns:a16="http://schemas.microsoft.com/office/drawing/2014/main" id="{F89902BD-DCC9-1B21-4948-1E25BCB3006F}"/>
              </a:ext>
            </a:extLst>
          </p:cNvPr>
          <p:cNvSpPr/>
          <p:nvPr/>
        </p:nvSpPr>
        <p:spPr>
          <a:xfrm>
            <a:off x="6603754" y="964937"/>
            <a:ext cx="3842421" cy="5150021"/>
          </a:xfrm>
          <a:prstGeom prst="roundRect">
            <a:avLst>
              <a:gd name="adj" fmla="val 1438"/>
            </a:avLst>
          </a:prstGeom>
          <a:gradFill>
            <a:gsLst>
              <a:gs pos="4000">
                <a:srgbClr val="586B8A"/>
              </a:gs>
              <a:gs pos="35000">
                <a:schemeClr val="accent5"/>
              </a:gs>
              <a:gs pos="100000">
                <a:srgbClr val="2F394B"/>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400" b="0" i="0" u="none" strike="noStrike" kern="1200" cap="none" spc="0" normalizeH="0" baseline="0" noProof="0" err="1">
              <a:ln>
                <a:noFill/>
              </a:ln>
              <a:solidFill>
                <a:srgbClr val="7BA0FF"/>
              </a:solidFill>
              <a:effectLst/>
              <a:uLnTx/>
              <a:uFillTx/>
              <a:ea typeface="+mn-ea"/>
              <a:cs typeface="Microsoft Sans Serif" panose="020B0604020202020204" pitchFamily="34" charset="0"/>
            </a:endParaRPr>
          </a:p>
        </p:txBody>
      </p:sp>
      <p:sp>
        <p:nvSpPr>
          <p:cNvPr id="69" name="!!E2E">
            <a:extLst>
              <a:ext uri="{FF2B5EF4-FFF2-40B4-BE49-F238E27FC236}">
                <a16:creationId xmlns:a16="http://schemas.microsoft.com/office/drawing/2014/main" id="{D0A99D3C-4590-6297-D0E4-77587C692640}"/>
              </a:ext>
            </a:extLst>
          </p:cNvPr>
          <p:cNvSpPr txBox="1">
            <a:spLocks/>
          </p:cNvSpPr>
          <p:nvPr/>
        </p:nvSpPr>
        <p:spPr bwMode="gray">
          <a:xfrm>
            <a:off x="6827143" y="1160007"/>
            <a:ext cx="3395642" cy="443198"/>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b="1" dirty="0">
                <a:solidFill>
                  <a:srgbClr val="82CBD7"/>
                </a:solidFill>
              </a:rPr>
              <a:t>Multi-site </a:t>
            </a:r>
            <a:r>
              <a:rPr kumimoji="0" lang="en-US" sz="1600" b="1" i="0" u="none" strike="noStrike" kern="1200" cap="none" spc="0" normalizeH="0" baseline="0" noProof="0" dirty="0">
                <a:ln>
                  <a:noFill/>
                </a:ln>
                <a:solidFill>
                  <a:srgbClr val="82CBD7"/>
                </a:solidFill>
                <a:effectLst/>
                <a:uLnTx/>
                <a:uFillTx/>
              </a:rPr>
              <a:t>E2E demo harnessing </a:t>
            </a:r>
          </a:p>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b="1" dirty="0">
                <a:solidFill>
                  <a:srgbClr val="82CBD7"/>
                </a:solidFill>
              </a:rPr>
              <a:t>Ecosystem Partner Program</a:t>
            </a:r>
            <a:endParaRPr kumimoji="0" lang="en-US" sz="1600" b="1" i="0" u="none" strike="noStrike" kern="1200" cap="none" spc="0" normalizeH="0" baseline="0" noProof="0" dirty="0">
              <a:ln>
                <a:noFill/>
              </a:ln>
              <a:solidFill>
                <a:srgbClr val="82CBD7"/>
              </a:solidFill>
              <a:effectLst/>
              <a:uLnTx/>
              <a:uFillTx/>
            </a:endParaRPr>
          </a:p>
        </p:txBody>
      </p:sp>
      <p:cxnSp>
        <p:nvCxnSpPr>
          <p:cNvPr id="70" name="Straight Connector 69">
            <a:extLst>
              <a:ext uri="{FF2B5EF4-FFF2-40B4-BE49-F238E27FC236}">
                <a16:creationId xmlns:a16="http://schemas.microsoft.com/office/drawing/2014/main" id="{8123D5CA-18F1-4C00-D5BE-1572E4227C92}"/>
              </a:ext>
            </a:extLst>
          </p:cNvPr>
          <p:cNvCxnSpPr>
            <a:cxnSpLocks/>
          </p:cNvCxnSpPr>
          <p:nvPr/>
        </p:nvCxnSpPr>
        <p:spPr>
          <a:xfrm>
            <a:off x="6752980" y="2129245"/>
            <a:ext cx="3543969" cy="0"/>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71" name="Main test lab">
            <a:extLst>
              <a:ext uri="{FF2B5EF4-FFF2-40B4-BE49-F238E27FC236}">
                <a16:creationId xmlns:a16="http://schemas.microsoft.com/office/drawing/2014/main" id="{240678BB-2755-A37B-3461-C652EFFA20F8}"/>
              </a:ext>
            </a:extLst>
          </p:cNvPr>
          <p:cNvSpPr/>
          <p:nvPr/>
        </p:nvSpPr>
        <p:spPr bwMode="gray">
          <a:xfrm>
            <a:off x="6927885" y="1933818"/>
            <a:ext cx="3194161" cy="166199"/>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7F8FA"/>
                </a:solidFill>
                <a:effectLst/>
                <a:uLnTx/>
                <a:uFillTx/>
                <a:ea typeface="+mn-ea"/>
                <a:cs typeface="+mn-cs"/>
              </a:rPr>
              <a:t>Visible sites (primary test site in San Diego)</a:t>
            </a:r>
          </a:p>
        </p:txBody>
      </p:sp>
      <p:sp>
        <p:nvSpPr>
          <p:cNvPr id="87" name="Text Placeholder 16">
            <a:extLst>
              <a:ext uri="{FF2B5EF4-FFF2-40B4-BE49-F238E27FC236}">
                <a16:creationId xmlns:a16="http://schemas.microsoft.com/office/drawing/2014/main" id="{6B0E1ACD-AD29-E532-5EA7-0A008DFC84B9}"/>
              </a:ext>
            </a:extLst>
          </p:cNvPr>
          <p:cNvSpPr txBox="1">
            <a:spLocks/>
          </p:cNvSpPr>
          <p:nvPr/>
        </p:nvSpPr>
        <p:spPr bwMode="gray">
          <a:xfrm>
            <a:off x="6752980" y="5244284"/>
            <a:ext cx="1727400" cy="418218"/>
          </a:xfrm>
          <a:prstGeom prst="roundRect">
            <a:avLst>
              <a:gd name="adj" fmla="val 2678"/>
            </a:avLst>
          </a:prstGeom>
          <a:solidFill>
            <a:schemeClr val="tx2"/>
          </a:solidFill>
          <a:ln w="9525" cap="flat" cmpd="sng" algn="ctr">
            <a:solidFill>
              <a:schemeClr val="bg1"/>
            </a:solidFill>
            <a:prstDash val="solid"/>
          </a:ln>
          <a:effectLst>
            <a:innerShdw blurRad="63500" dist="38100" dir="13500000">
              <a:prstClr val="black">
                <a:alpha val="50000"/>
              </a:prstClr>
            </a:innerShdw>
          </a:effectLst>
        </p:spPr>
        <p:txBody>
          <a:bodyPr rot="0" spcFirstLastPara="0" vertOverflow="overflow" horzOverflow="overflow" vert="horz" wrap="none" lIns="0" tIns="91440" rIns="0" bIns="0" numCol="1" spcCol="0" rtlCol="0" fromWordArt="0" anchor="t"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white"/>
                </a:solidFill>
                <a:effectLst/>
                <a:uLnTx/>
                <a:uFillTx/>
                <a:latin typeface="Microsoft Sans Serif"/>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1200" dirty="0">
                <a:solidFill>
                  <a:schemeClr val="accent4"/>
                </a:solidFill>
                <a:latin typeface="+mn-lt"/>
              </a:rPr>
              <a:t>Multi-vendor RAN</a:t>
            </a:r>
            <a:br>
              <a:rPr lang="en-US" sz="1200" dirty="0">
                <a:solidFill>
                  <a:schemeClr val="accent4"/>
                </a:solidFill>
                <a:latin typeface="+mn-lt"/>
              </a:rPr>
            </a:br>
            <a:endParaRPr lang="en-US" sz="1200" dirty="0">
              <a:solidFill>
                <a:schemeClr val="accent4"/>
              </a:solidFill>
              <a:latin typeface="+mn-lt"/>
            </a:endParaRPr>
          </a:p>
        </p:txBody>
      </p:sp>
      <p:sp>
        <p:nvSpPr>
          <p:cNvPr id="75" name="TextBox 74">
            <a:extLst>
              <a:ext uri="{FF2B5EF4-FFF2-40B4-BE49-F238E27FC236}">
                <a16:creationId xmlns:a16="http://schemas.microsoft.com/office/drawing/2014/main" id="{2BABA5CC-781F-3D8E-2307-55711B95F301}"/>
              </a:ext>
            </a:extLst>
          </p:cNvPr>
          <p:cNvSpPr txBox="1"/>
          <p:nvPr/>
        </p:nvSpPr>
        <p:spPr>
          <a:xfrm>
            <a:off x="8837402" y="3597955"/>
            <a:ext cx="1191697" cy="25391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7F8FA"/>
                </a:solidFill>
                <a:effectLst/>
                <a:uLnTx/>
                <a:uFillTx/>
                <a:ea typeface="+mn-ea"/>
                <a:cs typeface="+mn-cs"/>
              </a:rPr>
              <a:t>Farnborough </a:t>
            </a:r>
          </a:p>
        </p:txBody>
      </p:sp>
      <p:sp>
        <p:nvSpPr>
          <p:cNvPr id="76" name="TextBox 75">
            <a:extLst>
              <a:ext uri="{FF2B5EF4-FFF2-40B4-BE49-F238E27FC236}">
                <a16:creationId xmlns:a16="http://schemas.microsoft.com/office/drawing/2014/main" id="{2B5517CF-FB01-98C2-366D-ABAF6DEDB44F}"/>
              </a:ext>
            </a:extLst>
          </p:cNvPr>
          <p:cNvSpPr txBox="1"/>
          <p:nvPr/>
        </p:nvSpPr>
        <p:spPr>
          <a:xfrm>
            <a:off x="7090579" y="3597955"/>
            <a:ext cx="1052201" cy="25391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7F8FA"/>
                </a:solidFill>
                <a:effectLst/>
                <a:uLnTx/>
                <a:uFillTx/>
                <a:ea typeface="+mn-ea"/>
                <a:cs typeface="+mn-cs"/>
              </a:rPr>
              <a:t>Nuremberg</a:t>
            </a:r>
          </a:p>
        </p:txBody>
      </p:sp>
      <p:sp>
        <p:nvSpPr>
          <p:cNvPr id="77" name="TextBox 76">
            <a:extLst>
              <a:ext uri="{FF2B5EF4-FFF2-40B4-BE49-F238E27FC236}">
                <a16:creationId xmlns:a16="http://schemas.microsoft.com/office/drawing/2014/main" id="{2E014C5A-1198-54E0-2324-AD4EAA2812BE}"/>
              </a:ext>
            </a:extLst>
          </p:cNvPr>
          <p:cNvSpPr txBox="1"/>
          <p:nvPr/>
        </p:nvSpPr>
        <p:spPr>
          <a:xfrm>
            <a:off x="8601364" y="2311681"/>
            <a:ext cx="1663772"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7F8FA"/>
                </a:solidFill>
                <a:effectLst/>
                <a:uLnTx/>
                <a:uFillTx/>
                <a:ea typeface="+mn-ea"/>
                <a:cs typeface="+mn-cs"/>
              </a:rPr>
              <a:t>San Diego (Building M)</a:t>
            </a:r>
          </a:p>
        </p:txBody>
      </p:sp>
      <p:sp>
        <p:nvSpPr>
          <p:cNvPr id="78" name="TextBox 77">
            <a:extLst>
              <a:ext uri="{FF2B5EF4-FFF2-40B4-BE49-F238E27FC236}">
                <a16:creationId xmlns:a16="http://schemas.microsoft.com/office/drawing/2014/main" id="{98C03C0E-B888-3D94-725F-BEB0729D577A}"/>
              </a:ext>
            </a:extLst>
          </p:cNvPr>
          <p:cNvSpPr txBox="1"/>
          <p:nvPr/>
        </p:nvSpPr>
        <p:spPr>
          <a:xfrm>
            <a:off x="6752981" y="2311681"/>
            <a:ext cx="1727400"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7F8FA"/>
                </a:solidFill>
                <a:effectLst/>
                <a:uLnTx/>
                <a:uFillTx/>
                <a:ea typeface="+mn-ea"/>
                <a:cs typeface="+mn-cs"/>
              </a:rPr>
              <a:t>San Diego  (Building AY)</a:t>
            </a:r>
          </a:p>
        </p:txBody>
      </p:sp>
      <p:grpSp>
        <p:nvGrpSpPr>
          <p:cNvPr id="112" name="Group 111">
            <a:extLst>
              <a:ext uri="{FF2B5EF4-FFF2-40B4-BE49-F238E27FC236}">
                <a16:creationId xmlns:a16="http://schemas.microsoft.com/office/drawing/2014/main" id="{5280CD71-6489-E711-134F-15BEA3A60142}"/>
              </a:ext>
            </a:extLst>
          </p:cNvPr>
          <p:cNvGrpSpPr/>
          <p:nvPr/>
        </p:nvGrpSpPr>
        <p:grpSpPr>
          <a:xfrm>
            <a:off x="6752980" y="3835567"/>
            <a:ext cx="1727400" cy="899818"/>
            <a:chOff x="6752980" y="3468441"/>
            <a:chExt cx="1727400" cy="899818"/>
          </a:xfrm>
        </p:grpSpPr>
        <p:pic>
          <p:nvPicPr>
            <p:cNvPr id="79" name="Picture 78">
              <a:extLst>
                <a:ext uri="{FF2B5EF4-FFF2-40B4-BE49-F238E27FC236}">
                  <a16:creationId xmlns:a16="http://schemas.microsoft.com/office/drawing/2014/main" id="{B4B44514-9243-2EE1-944F-7912F924E058}"/>
                </a:ext>
              </a:extLst>
            </p:cNvPr>
            <p:cNvPicPr>
              <a:picLocks noChangeAspect="1"/>
            </p:cNvPicPr>
            <p:nvPr/>
          </p:nvPicPr>
          <p:blipFill rotWithShape="1">
            <a:blip r:embed="rId3"/>
            <a:srcRect t="1" r="5147" b="407"/>
            <a:stretch/>
          </p:blipFill>
          <p:spPr>
            <a:xfrm>
              <a:off x="6752980" y="3468441"/>
              <a:ext cx="1727400" cy="899818"/>
            </a:xfrm>
            <a:prstGeom prst="roundRect">
              <a:avLst>
                <a:gd name="adj" fmla="val 2121"/>
              </a:avLst>
            </a:prstGeom>
            <a:noFill/>
            <a:ln>
              <a:solidFill>
                <a:schemeClr val="bg1"/>
              </a:solidFill>
            </a:ln>
            <a:effectLst/>
          </p:spPr>
        </p:pic>
        <p:pic>
          <p:nvPicPr>
            <p:cNvPr id="80" name="Picture 79">
              <a:extLst>
                <a:ext uri="{FF2B5EF4-FFF2-40B4-BE49-F238E27FC236}">
                  <a16:creationId xmlns:a16="http://schemas.microsoft.com/office/drawing/2014/main" id="{5C270DFE-3D06-CD36-CE23-C5B179F5065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4989" t="11096" r="1" b="17900"/>
            <a:stretch/>
          </p:blipFill>
          <p:spPr>
            <a:xfrm>
              <a:off x="7449921" y="3815358"/>
              <a:ext cx="1001892" cy="521634"/>
            </a:xfrm>
            <a:prstGeom prst="roundRect">
              <a:avLst>
                <a:gd name="adj" fmla="val 2121"/>
              </a:avLst>
            </a:prstGeom>
            <a:noFill/>
            <a:ln>
              <a:solidFill>
                <a:schemeClr val="bg1"/>
              </a:solidFill>
            </a:ln>
            <a:effectLst>
              <a:outerShdw blurRad="50800" dist="12700" dir="2700000" algn="tl" rotWithShape="0">
                <a:prstClr val="black">
                  <a:alpha val="40000"/>
                </a:prstClr>
              </a:outerShdw>
            </a:effectLst>
          </p:spPr>
        </p:pic>
      </p:grpSp>
      <p:grpSp>
        <p:nvGrpSpPr>
          <p:cNvPr id="114" name="Group 113">
            <a:extLst>
              <a:ext uri="{FF2B5EF4-FFF2-40B4-BE49-F238E27FC236}">
                <a16:creationId xmlns:a16="http://schemas.microsoft.com/office/drawing/2014/main" id="{92B38E0E-16D5-B221-D8E2-BFEF3ACCE12A}"/>
              </a:ext>
            </a:extLst>
          </p:cNvPr>
          <p:cNvGrpSpPr/>
          <p:nvPr/>
        </p:nvGrpSpPr>
        <p:grpSpPr>
          <a:xfrm>
            <a:off x="8569549" y="2560558"/>
            <a:ext cx="1727400" cy="898527"/>
            <a:chOff x="8569549" y="2318395"/>
            <a:chExt cx="1727400" cy="898527"/>
          </a:xfrm>
        </p:grpSpPr>
        <p:pic>
          <p:nvPicPr>
            <p:cNvPr id="81" name="Picture 80">
              <a:extLst>
                <a:ext uri="{FF2B5EF4-FFF2-40B4-BE49-F238E27FC236}">
                  <a16:creationId xmlns:a16="http://schemas.microsoft.com/office/drawing/2014/main" id="{12AF16AA-26B5-32F1-F857-BAE86E159A51}"/>
                </a:ext>
              </a:extLst>
            </p:cNvPr>
            <p:cNvPicPr>
              <a:picLocks noChangeAspect="1"/>
            </p:cNvPicPr>
            <p:nvPr/>
          </p:nvPicPr>
          <p:blipFill rotWithShape="1">
            <a:blip r:embed="rId5"/>
            <a:srcRect t="-1" r="17803" b="22960"/>
            <a:stretch/>
          </p:blipFill>
          <p:spPr>
            <a:xfrm>
              <a:off x="8569549" y="2318395"/>
              <a:ext cx="1727400" cy="898527"/>
            </a:xfrm>
            <a:prstGeom prst="roundRect">
              <a:avLst>
                <a:gd name="adj" fmla="val 2121"/>
              </a:avLst>
            </a:prstGeom>
            <a:noFill/>
            <a:ln>
              <a:solidFill>
                <a:schemeClr val="bg1"/>
              </a:solidFill>
            </a:ln>
            <a:effectLst/>
          </p:spPr>
        </p:pic>
        <p:pic>
          <p:nvPicPr>
            <p:cNvPr id="82" name="Picture 2" descr="https://sharepoint.qualcomm.com/qces/Home/QCES%20Presentations/M%20Pics/610A0445.JPG">
              <a:extLst>
                <a:ext uri="{FF2B5EF4-FFF2-40B4-BE49-F238E27FC236}">
                  <a16:creationId xmlns:a16="http://schemas.microsoft.com/office/drawing/2014/main" id="{3A02FAD2-30F4-7477-A3BE-EF658FE0F7B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7230"/>
            <a:stretch/>
          </p:blipFill>
          <p:spPr bwMode="auto">
            <a:xfrm>
              <a:off x="9264346" y="2664021"/>
              <a:ext cx="1001892" cy="521634"/>
            </a:xfrm>
            <a:prstGeom prst="roundRect">
              <a:avLst>
                <a:gd name="adj" fmla="val 2121"/>
              </a:avLst>
            </a:prstGeom>
            <a:noFill/>
            <a:ln>
              <a:solidFill>
                <a:schemeClr val="bg1"/>
              </a:solidFill>
            </a:ln>
            <a:effectLst>
              <a:outerShdw blurRad="508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13" name="Group 112">
            <a:extLst>
              <a:ext uri="{FF2B5EF4-FFF2-40B4-BE49-F238E27FC236}">
                <a16:creationId xmlns:a16="http://schemas.microsoft.com/office/drawing/2014/main" id="{7EEF38C3-4B41-51A3-4926-A10EC942DD8B}"/>
              </a:ext>
            </a:extLst>
          </p:cNvPr>
          <p:cNvGrpSpPr/>
          <p:nvPr/>
        </p:nvGrpSpPr>
        <p:grpSpPr>
          <a:xfrm>
            <a:off x="6752980" y="2560149"/>
            <a:ext cx="1727400" cy="898936"/>
            <a:chOff x="6752980" y="2317986"/>
            <a:chExt cx="1727400" cy="898936"/>
          </a:xfrm>
        </p:grpSpPr>
        <p:pic>
          <p:nvPicPr>
            <p:cNvPr id="83" name="Picture 82">
              <a:extLst>
                <a:ext uri="{FF2B5EF4-FFF2-40B4-BE49-F238E27FC236}">
                  <a16:creationId xmlns:a16="http://schemas.microsoft.com/office/drawing/2014/main" id="{54425497-8BC8-A827-A3C3-836E9C17E4D4}"/>
                </a:ext>
              </a:extLst>
            </p:cNvPr>
            <p:cNvPicPr>
              <a:picLocks noChangeAspect="1"/>
            </p:cNvPicPr>
            <p:nvPr/>
          </p:nvPicPr>
          <p:blipFill rotWithShape="1">
            <a:blip r:embed="rId7"/>
            <a:srcRect l="-9" t="531" r="37511" b="44953"/>
            <a:stretch/>
          </p:blipFill>
          <p:spPr>
            <a:xfrm>
              <a:off x="6752980" y="2317986"/>
              <a:ext cx="1727400" cy="898936"/>
            </a:xfrm>
            <a:prstGeom prst="roundRect">
              <a:avLst>
                <a:gd name="adj" fmla="val 2121"/>
              </a:avLst>
            </a:prstGeom>
            <a:noFill/>
            <a:ln>
              <a:solidFill>
                <a:schemeClr val="bg1"/>
              </a:solidFill>
            </a:ln>
            <a:effectLst/>
          </p:spPr>
        </p:pic>
        <p:pic>
          <p:nvPicPr>
            <p:cNvPr id="84" name="Picture 83" descr="A picture containing indoor, several&#10;&#10;Description automatically generated">
              <a:extLst>
                <a:ext uri="{FF2B5EF4-FFF2-40B4-BE49-F238E27FC236}">
                  <a16:creationId xmlns:a16="http://schemas.microsoft.com/office/drawing/2014/main" id="{CCF5193A-FD20-A778-8342-66BACBBEF201}"/>
                </a:ext>
              </a:extLst>
            </p:cNvPr>
            <p:cNvPicPr>
              <a:picLocks noChangeAspect="1"/>
            </p:cNvPicPr>
            <p:nvPr/>
          </p:nvPicPr>
          <p:blipFill rotWithShape="1">
            <a:blip r:embed="rId8"/>
            <a:srcRect l="4253" t="19535" r="6384" b="14728"/>
            <a:stretch/>
          </p:blipFill>
          <p:spPr>
            <a:xfrm>
              <a:off x="7447777" y="2664021"/>
              <a:ext cx="1001892" cy="521634"/>
            </a:xfrm>
            <a:prstGeom prst="roundRect">
              <a:avLst>
                <a:gd name="adj" fmla="val 2121"/>
              </a:avLst>
            </a:prstGeom>
            <a:noFill/>
            <a:ln>
              <a:solidFill>
                <a:schemeClr val="bg1"/>
              </a:solidFill>
            </a:ln>
            <a:effectLst>
              <a:outerShdw blurRad="50800" dist="12700" dir="2700000" algn="tl" rotWithShape="0">
                <a:prstClr val="black">
                  <a:alpha val="40000"/>
                </a:prstClr>
              </a:outerShdw>
            </a:effectLst>
          </p:spPr>
        </p:pic>
      </p:grpSp>
      <p:grpSp>
        <p:nvGrpSpPr>
          <p:cNvPr id="111" name="Group 110">
            <a:extLst>
              <a:ext uri="{FF2B5EF4-FFF2-40B4-BE49-F238E27FC236}">
                <a16:creationId xmlns:a16="http://schemas.microsoft.com/office/drawing/2014/main" id="{85AF6856-27CA-5C77-2EE7-67C1ABD9C935}"/>
              </a:ext>
            </a:extLst>
          </p:cNvPr>
          <p:cNvGrpSpPr/>
          <p:nvPr/>
        </p:nvGrpSpPr>
        <p:grpSpPr>
          <a:xfrm>
            <a:off x="8569549" y="3835310"/>
            <a:ext cx="1727400" cy="900075"/>
            <a:chOff x="8569549" y="3468184"/>
            <a:chExt cx="1727400" cy="900075"/>
          </a:xfrm>
        </p:grpSpPr>
        <p:pic>
          <p:nvPicPr>
            <p:cNvPr id="85" name="Picture 84">
              <a:extLst>
                <a:ext uri="{FF2B5EF4-FFF2-40B4-BE49-F238E27FC236}">
                  <a16:creationId xmlns:a16="http://schemas.microsoft.com/office/drawing/2014/main" id="{FE654458-E9F4-76CB-781F-2729101A4B34}"/>
                </a:ext>
              </a:extLst>
            </p:cNvPr>
            <p:cNvPicPr>
              <a:picLocks noChangeAspect="1"/>
            </p:cNvPicPr>
            <p:nvPr/>
          </p:nvPicPr>
          <p:blipFill rotWithShape="1">
            <a:blip r:embed="rId9"/>
            <a:srcRect t="-1" r="10439" b="21967"/>
            <a:stretch/>
          </p:blipFill>
          <p:spPr>
            <a:xfrm>
              <a:off x="8569549" y="3468184"/>
              <a:ext cx="1727400" cy="900075"/>
            </a:xfrm>
            <a:prstGeom prst="roundRect">
              <a:avLst>
                <a:gd name="adj" fmla="val 2121"/>
              </a:avLst>
            </a:prstGeom>
            <a:noFill/>
            <a:ln>
              <a:solidFill>
                <a:schemeClr val="bg1"/>
              </a:solidFill>
            </a:ln>
            <a:effectLst/>
          </p:spPr>
        </p:pic>
        <p:pic>
          <p:nvPicPr>
            <p:cNvPr id="86" name="Picture 2">
              <a:extLst>
                <a:ext uri="{FF2B5EF4-FFF2-40B4-BE49-F238E27FC236}">
                  <a16:creationId xmlns:a16="http://schemas.microsoft.com/office/drawing/2014/main" id="{DF3A2F3C-5989-D79F-F85C-DBE42CC7A22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2470" t="26556" r="13834" b="12092"/>
            <a:stretch/>
          </p:blipFill>
          <p:spPr bwMode="auto">
            <a:xfrm>
              <a:off x="9263243" y="3821000"/>
              <a:ext cx="1001892" cy="521634"/>
            </a:xfrm>
            <a:prstGeom prst="roundRect">
              <a:avLst>
                <a:gd name="adj" fmla="val 2121"/>
              </a:avLst>
            </a:prstGeom>
            <a:noFill/>
            <a:ln>
              <a:solidFill>
                <a:schemeClr val="bg1"/>
              </a:solidFill>
            </a:ln>
            <a:effectLst>
              <a:outerShdw blurRad="508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24" name="Group 123">
            <a:extLst>
              <a:ext uri="{FF2B5EF4-FFF2-40B4-BE49-F238E27FC236}">
                <a16:creationId xmlns:a16="http://schemas.microsoft.com/office/drawing/2014/main" id="{34C87469-375D-BFC3-0F83-F860C0E66FCE}"/>
              </a:ext>
            </a:extLst>
          </p:cNvPr>
          <p:cNvGrpSpPr/>
          <p:nvPr/>
        </p:nvGrpSpPr>
        <p:grpSpPr>
          <a:xfrm>
            <a:off x="3537003" y="4880213"/>
            <a:ext cx="2531081" cy="365760"/>
            <a:chOff x="3467729" y="4756609"/>
            <a:chExt cx="2531081" cy="365760"/>
          </a:xfrm>
        </p:grpSpPr>
        <p:pic>
          <p:nvPicPr>
            <p:cNvPr id="119" name="Graphic 118">
              <a:extLst>
                <a:ext uri="{FF2B5EF4-FFF2-40B4-BE49-F238E27FC236}">
                  <a16:creationId xmlns:a16="http://schemas.microsoft.com/office/drawing/2014/main" id="{794FD6EE-4206-3271-DCDB-A66597ACC85B}"/>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467729" y="4757433"/>
              <a:ext cx="237184" cy="364936"/>
            </a:xfrm>
            <a:prstGeom prst="rect">
              <a:avLst/>
            </a:prstGeom>
          </p:spPr>
        </p:pic>
        <p:pic>
          <p:nvPicPr>
            <p:cNvPr id="120" name="Graphic 119">
              <a:extLst>
                <a:ext uri="{FF2B5EF4-FFF2-40B4-BE49-F238E27FC236}">
                  <a16:creationId xmlns:a16="http://schemas.microsoft.com/office/drawing/2014/main" id="{DAFAA38A-565C-90FB-CF99-65A735C7B39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3925166" y="4756609"/>
              <a:ext cx="366248" cy="365760"/>
            </a:xfrm>
            <a:prstGeom prst="rect">
              <a:avLst/>
            </a:prstGeom>
          </p:spPr>
        </p:pic>
        <p:pic>
          <p:nvPicPr>
            <p:cNvPr id="121" name="Graphic 120">
              <a:extLst>
                <a:ext uri="{FF2B5EF4-FFF2-40B4-BE49-F238E27FC236}">
                  <a16:creationId xmlns:a16="http://schemas.microsoft.com/office/drawing/2014/main" id="{18A78C96-96FD-CDA9-5B78-B790DD30B952}"/>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4511667" y="4756609"/>
              <a:ext cx="393934" cy="365760"/>
            </a:xfrm>
            <a:prstGeom prst="rect">
              <a:avLst/>
            </a:prstGeom>
          </p:spPr>
        </p:pic>
        <p:pic>
          <p:nvPicPr>
            <p:cNvPr id="122" name="Graphic 121">
              <a:extLst>
                <a:ext uri="{FF2B5EF4-FFF2-40B4-BE49-F238E27FC236}">
                  <a16:creationId xmlns:a16="http://schemas.microsoft.com/office/drawing/2014/main" id="{3328E3CC-0D18-F6D1-D394-D02941C477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5125854" y="4756609"/>
              <a:ext cx="368584" cy="365760"/>
            </a:xfrm>
            <a:prstGeom prst="rect">
              <a:avLst/>
            </a:prstGeom>
          </p:spPr>
        </p:pic>
        <p:pic>
          <p:nvPicPr>
            <p:cNvPr id="123" name="Graphic 122">
              <a:extLst>
                <a:ext uri="{FF2B5EF4-FFF2-40B4-BE49-F238E27FC236}">
                  <a16:creationId xmlns:a16="http://schemas.microsoft.com/office/drawing/2014/main" id="{75617595-22F6-038D-A7E9-3226ACEF5A7A}"/>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714692" y="4756609"/>
              <a:ext cx="284118" cy="365760"/>
            </a:xfrm>
            <a:prstGeom prst="rect">
              <a:avLst/>
            </a:prstGeom>
          </p:spPr>
        </p:pic>
      </p:grpSp>
      <p:sp>
        <p:nvSpPr>
          <p:cNvPr id="97" name="Text Placeholder 16">
            <a:extLst>
              <a:ext uri="{FF2B5EF4-FFF2-40B4-BE49-F238E27FC236}">
                <a16:creationId xmlns:a16="http://schemas.microsoft.com/office/drawing/2014/main" id="{73803F5A-8956-FEF7-D2CE-FFCF3E9E1A97}"/>
              </a:ext>
            </a:extLst>
          </p:cNvPr>
          <p:cNvSpPr txBox="1">
            <a:spLocks/>
          </p:cNvSpPr>
          <p:nvPr/>
        </p:nvSpPr>
        <p:spPr bwMode="gray">
          <a:xfrm>
            <a:off x="8569549" y="5244284"/>
            <a:ext cx="1727400" cy="418218"/>
          </a:xfrm>
          <a:prstGeom prst="roundRect">
            <a:avLst>
              <a:gd name="adj" fmla="val 2877"/>
            </a:avLst>
          </a:prstGeom>
          <a:solidFill>
            <a:schemeClr val="tx2"/>
          </a:solidFill>
          <a:ln w="9525" cap="flat" cmpd="sng" algn="ctr">
            <a:solidFill>
              <a:schemeClr val="bg1"/>
            </a:solidFill>
            <a:prstDash val="solid"/>
          </a:ln>
          <a:effectLst>
            <a:innerShdw blurRad="63500" dist="38100" dir="13500000">
              <a:prstClr val="black">
                <a:alpha val="50000"/>
              </a:prstClr>
            </a:innerShdw>
          </a:effectLst>
        </p:spPr>
        <p:txBody>
          <a:bodyPr rot="0" spcFirstLastPara="0" vertOverflow="overflow" horzOverflow="overflow" vert="horz" wrap="none" lIns="0" tIns="91440" rIns="0" bIns="0" numCol="1" spcCol="0" rtlCol="0" fromWordArt="0" anchor="t"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white"/>
                </a:solidFill>
                <a:effectLst/>
                <a:uLnTx/>
                <a:uFillTx/>
                <a:latin typeface="Microsoft Sans Serif"/>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1200" dirty="0">
                <a:solidFill>
                  <a:schemeClr val="accent4"/>
                </a:solidFill>
                <a:latin typeface="+mn-lt"/>
              </a:rPr>
              <a:t>Verified core networks</a:t>
            </a:r>
          </a:p>
        </p:txBody>
      </p:sp>
      <p:sp>
        <p:nvSpPr>
          <p:cNvPr id="3" name="Freeform: Shape 2">
            <a:extLst>
              <a:ext uri="{FF2B5EF4-FFF2-40B4-BE49-F238E27FC236}">
                <a16:creationId xmlns:a16="http://schemas.microsoft.com/office/drawing/2014/main" id="{96963CB3-279D-9122-454A-8BEB38AA162E}"/>
              </a:ext>
            </a:extLst>
          </p:cNvPr>
          <p:cNvSpPr/>
          <p:nvPr/>
        </p:nvSpPr>
        <p:spPr>
          <a:xfrm>
            <a:off x="630309" y="3734144"/>
            <a:ext cx="339766" cy="2089927"/>
          </a:xfrm>
          <a:custGeom>
            <a:avLst/>
            <a:gdLst>
              <a:gd name="connsiteX0" fmla="*/ 0 w 462579"/>
              <a:gd name="connsiteY0" fmla="*/ 0 h 2818504"/>
              <a:gd name="connsiteX1" fmla="*/ 0 w 462579"/>
              <a:gd name="connsiteY1" fmla="*/ 2818504 h 2818504"/>
              <a:gd name="connsiteX2" fmla="*/ 462579 w 462579"/>
              <a:gd name="connsiteY2" fmla="*/ 2818504 h 2818504"/>
            </a:gdLst>
            <a:ahLst/>
            <a:cxnLst>
              <a:cxn ang="0">
                <a:pos x="connsiteX0" y="connsiteY0"/>
              </a:cxn>
              <a:cxn ang="0">
                <a:pos x="connsiteX1" y="connsiteY1"/>
              </a:cxn>
              <a:cxn ang="0">
                <a:pos x="connsiteX2" y="connsiteY2"/>
              </a:cxn>
            </a:cxnLst>
            <a:rect l="l" t="t" r="r" b="b"/>
            <a:pathLst>
              <a:path w="462579" h="2818504">
                <a:moveTo>
                  <a:pt x="0" y="0"/>
                </a:moveTo>
                <a:lnTo>
                  <a:pt x="0" y="2818504"/>
                </a:lnTo>
                <a:lnTo>
                  <a:pt x="462579" y="2818504"/>
                </a:lnTo>
              </a:path>
            </a:pathLst>
          </a:custGeom>
          <a:noFill/>
          <a:ln w="19050" cap="flat">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400"/>
          </a:p>
        </p:txBody>
      </p:sp>
      <p:sp>
        <p:nvSpPr>
          <p:cNvPr id="5" name="Rectangle: Rounded Corners 4">
            <a:hlinkClick r:id="rId21" action="ppaction://hlinksldjump"/>
            <a:extLst>
              <a:ext uri="{FF2B5EF4-FFF2-40B4-BE49-F238E27FC236}">
                <a16:creationId xmlns:a16="http://schemas.microsoft.com/office/drawing/2014/main" id="{646E4496-E81F-4E6C-DAE8-0C2469538727}"/>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100" b="1">
                <a:solidFill>
                  <a:schemeClr val="accent6"/>
                </a:solidFill>
                <a:cs typeface="Microsoft Sans Serif" panose="020B0604020202020204" pitchFamily="34" charset="0"/>
              </a:rPr>
              <a:t>5G Private Networks</a:t>
            </a:r>
          </a:p>
        </p:txBody>
      </p:sp>
      <p:cxnSp>
        <p:nvCxnSpPr>
          <p:cNvPr id="6" name="Straight Connector 5">
            <a:extLst>
              <a:ext uri="{FF2B5EF4-FFF2-40B4-BE49-F238E27FC236}">
                <a16:creationId xmlns:a16="http://schemas.microsoft.com/office/drawing/2014/main" id="{63E78BF1-AA12-565D-3B2C-94FC38E7C573}"/>
              </a:ext>
            </a:extLst>
          </p:cNvPr>
          <p:cNvCxnSpPr>
            <a:cxnSpLocks/>
            <a:endCxn id="13" idx="1"/>
          </p:cNvCxnSpPr>
          <p:nvPr/>
        </p:nvCxnSpPr>
        <p:spPr>
          <a:xfrm>
            <a:off x="630309" y="526587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a:extLst>
              <a:ext uri="{FF2B5EF4-FFF2-40B4-BE49-F238E27FC236}">
                <a16:creationId xmlns:a16="http://schemas.microsoft.com/office/drawing/2014/main" id="{0F26492F-14D4-CE1E-F0E2-41AFCA73AFEE}"/>
              </a:ext>
            </a:extLst>
          </p:cNvPr>
          <p:cNvCxnSpPr>
            <a:cxnSpLocks/>
          </p:cNvCxnSpPr>
          <p:nvPr/>
        </p:nvCxnSpPr>
        <p:spPr>
          <a:xfrm>
            <a:off x="630309" y="470251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60608B71-50DD-B414-8B9D-50E03803E629}"/>
              </a:ext>
            </a:extLst>
          </p:cNvPr>
          <p:cNvCxnSpPr>
            <a:cxnSpLocks/>
          </p:cNvCxnSpPr>
          <p:nvPr/>
        </p:nvCxnSpPr>
        <p:spPr>
          <a:xfrm>
            <a:off x="630309" y="413915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a:hlinkClick r:id="" action="ppaction://noaction"/>
            <a:extLst>
              <a:ext uri="{FF2B5EF4-FFF2-40B4-BE49-F238E27FC236}">
                <a16:creationId xmlns:a16="http://schemas.microsoft.com/office/drawing/2014/main" id="{1D18A8AA-BF3A-DBBE-4D0C-028BC1C143B6}"/>
              </a:ext>
            </a:extLst>
          </p:cNvPr>
          <p:cNvSpPr/>
          <p:nvPr/>
        </p:nvSpPr>
        <p:spPr>
          <a:xfrm>
            <a:off x="832419" y="393341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000" b="1" dirty="0">
                <a:solidFill>
                  <a:schemeClr val="accent6"/>
                </a:solidFill>
                <a:cs typeface="Microsoft Sans Serif" panose="020B0604020202020204" pitchFamily="34" charset="0"/>
              </a:rPr>
              <a:t>Multi-site RAN </a:t>
            </a:r>
          </a:p>
          <a:p>
            <a:pPr algn="ctr">
              <a:lnSpc>
                <a:spcPct val="90000"/>
              </a:lnSpc>
            </a:pPr>
            <a:r>
              <a:rPr lang="en-US" sz="1000" b="1" dirty="0">
                <a:solidFill>
                  <a:schemeClr val="accent6"/>
                </a:solidFill>
                <a:cs typeface="Microsoft Sans Serif" panose="020B0604020202020204" pitchFamily="34" charset="0"/>
              </a:rPr>
              <a:t>management</a:t>
            </a:r>
          </a:p>
        </p:txBody>
      </p:sp>
      <p:sp>
        <p:nvSpPr>
          <p:cNvPr id="11" name="Rectangle: Rounded Corners 10">
            <a:hlinkClick r:id="rId21" action="ppaction://hlinksldjump"/>
            <a:extLst>
              <a:ext uri="{FF2B5EF4-FFF2-40B4-BE49-F238E27FC236}">
                <a16:creationId xmlns:a16="http://schemas.microsoft.com/office/drawing/2014/main" id="{0766B6FE-110C-2A0F-F1A2-96BB3D7FD79F}"/>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100" b="1">
                <a:solidFill>
                  <a:schemeClr val="accent6"/>
                </a:solidFill>
                <a:cs typeface="Microsoft Sans Serif" panose="020B0604020202020204" pitchFamily="34" charset="0"/>
              </a:rPr>
              <a:t>5G Private Networks</a:t>
            </a:r>
          </a:p>
        </p:txBody>
      </p:sp>
      <p:sp>
        <p:nvSpPr>
          <p:cNvPr id="12" name="Rectangle: Rounded Corners 11">
            <a:hlinkClick r:id="rId22" action="ppaction://hlinksldjump"/>
            <a:extLst>
              <a:ext uri="{FF2B5EF4-FFF2-40B4-BE49-F238E27FC236}">
                <a16:creationId xmlns:a16="http://schemas.microsoft.com/office/drawing/2014/main" id="{974277AA-6C64-05CD-4954-CD90FF4E58B9}"/>
              </a:ext>
            </a:extLst>
          </p:cNvPr>
          <p:cNvSpPr/>
          <p:nvPr/>
        </p:nvSpPr>
        <p:spPr>
          <a:xfrm>
            <a:off x="832419" y="449677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000" b="1" dirty="0">
                <a:solidFill>
                  <a:schemeClr val="accent6"/>
                </a:solidFill>
                <a:cs typeface="Microsoft Sans Serif" panose="020B0604020202020204" pitchFamily="34" charset="0"/>
              </a:rPr>
              <a:t>Auto Plan/</a:t>
            </a:r>
            <a:br>
              <a:rPr lang="en-US" sz="1000" b="1" dirty="0">
                <a:solidFill>
                  <a:schemeClr val="accent6"/>
                </a:solidFill>
                <a:cs typeface="Microsoft Sans Serif" panose="020B0604020202020204" pitchFamily="34" charset="0"/>
              </a:rPr>
            </a:br>
            <a:r>
              <a:rPr lang="en-US" sz="1000" b="1" dirty="0">
                <a:solidFill>
                  <a:schemeClr val="accent6"/>
                </a:solidFill>
                <a:cs typeface="Microsoft Sans Serif" panose="020B0604020202020204" pitchFamily="34" charset="0"/>
              </a:rPr>
              <a:t>Deploy</a:t>
            </a:r>
          </a:p>
        </p:txBody>
      </p:sp>
      <p:sp>
        <p:nvSpPr>
          <p:cNvPr id="13" name="Rectangle: Rounded Corners 12">
            <a:hlinkClick r:id="" action="ppaction://noaction"/>
            <a:extLst>
              <a:ext uri="{FF2B5EF4-FFF2-40B4-BE49-F238E27FC236}">
                <a16:creationId xmlns:a16="http://schemas.microsoft.com/office/drawing/2014/main" id="{68232504-8EDD-DC6E-BE54-E575FFDBBDE6}"/>
              </a:ext>
            </a:extLst>
          </p:cNvPr>
          <p:cNvSpPr/>
          <p:nvPr/>
        </p:nvSpPr>
        <p:spPr>
          <a:xfrm>
            <a:off x="832419" y="506013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000" b="1" dirty="0">
                <a:solidFill>
                  <a:schemeClr val="accent6"/>
                </a:solidFill>
                <a:cs typeface="Microsoft Sans Serif" panose="020B0604020202020204" pitchFamily="34" charset="0"/>
              </a:rPr>
              <a:t>Device-based</a:t>
            </a:r>
            <a:br>
              <a:rPr lang="en-US" sz="1000" b="1" dirty="0">
                <a:solidFill>
                  <a:schemeClr val="accent6"/>
                </a:solidFill>
                <a:cs typeface="Microsoft Sans Serif" panose="020B0604020202020204" pitchFamily="34" charset="0"/>
              </a:rPr>
            </a:br>
            <a:r>
              <a:rPr lang="en-US" sz="1000" b="1" dirty="0">
                <a:solidFill>
                  <a:schemeClr val="accent6"/>
                </a:solidFill>
                <a:cs typeface="Microsoft Sans Serif" panose="020B0604020202020204" pitchFamily="34" charset="0"/>
              </a:rPr>
              <a:t>Testing</a:t>
            </a:r>
          </a:p>
        </p:txBody>
      </p:sp>
      <p:sp>
        <p:nvSpPr>
          <p:cNvPr id="14" name="Freeform: Shape 13">
            <a:extLst>
              <a:ext uri="{FF2B5EF4-FFF2-40B4-BE49-F238E27FC236}">
                <a16:creationId xmlns:a16="http://schemas.microsoft.com/office/drawing/2014/main" id="{E6EC06F2-6B3A-2080-4AA6-B85BB42855C5}"/>
              </a:ext>
            </a:extLst>
          </p:cNvPr>
          <p:cNvSpPr/>
          <p:nvPr/>
        </p:nvSpPr>
        <p:spPr>
          <a:xfrm>
            <a:off x="630309" y="3734144"/>
            <a:ext cx="339766" cy="2089927"/>
          </a:xfrm>
          <a:custGeom>
            <a:avLst/>
            <a:gdLst>
              <a:gd name="connsiteX0" fmla="*/ 0 w 462579"/>
              <a:gd name="connsiteY0" fmla="*/ 0 h 2818504"/>
              <a:gd name="connsiteX1" fmla="*/ 0 w 462579"/>
              <a:gd name="connsiteY1" fmla="*/ 2818504 h 2818504"/>
              <a:gd name="connsiteX2" fmla="*/ 462579 w 462579"/>
              <a:gd name="connsiteY2" fmla="*/ 2818504 h 2818504"/>
            </a:gdLst>
            <a:ahLst/>
            <a:cxnLst>
              <a:cxn ang="0">
                <a:pos x="connsiteX0" y="connsiteY0"/>
              </a:cxn>
              <a:cxn ang="0">
                <a:pos x="connsiteX1" y="connsiteY1"/>
              </a:cxn>
              <a:cxn ang="0">
                <a:pos x="connsiteX2" y="connsiteY2"/>
              </a:cxn>
            </a:cxnLst>
            <a:rect l="l" t="t" r="r" b="b"/>
            <a:pathLst>
              <a:path w="462579" h="2818504">
                <a:moveTo>
                  <a:pt x="0" y="0"/>
                </a:moveTo>
                <a:lnTo>
                  <a:pt x="0" y="2818504"/>
                </a:lnTo>
                <a:lnTo>
                  <a:pt x="462579" y="2818504"/>
                </a:lnTo>
              </a:path>
            </a:pathLst>
          </a:custGeom>
          <a:noFill/>
          <a:ln w="19050" cap="flat">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400"/>
          </a:p>
        </p:txBody>
      </p:sp>
      <p:sp>
        <p:nvSpPr>
          <p:cNvPr id="16" name="Rectangle: Rounded Corners 15">
            <a:hlinkClick r:id="rId21" action="ppaction://hlinksldjump"/>
            <a:extLst>
              <a:ext uri="{FF2B5EF4-FFF2-40B4-BE49-F238E27FC236}">
                <a16:creationId xmlns:a16="http://schemas.microsoft.com/office/drawing/2014/main" id="{1F48F2F6-1050-C2D3-F4E7-7E67F526C5F8}"/>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100" b="1" dirty="0">
                <a:solidFill>
                  <a:schemeClr val="accent6"/>
                </a:solidFill>
                <a:cs typeface="Microsoft Sans Serif" panose="020B0604020202020204" pitchFamily="34" charset="0"/>
              </a:rPr>
              <a:t>5G Private Networks</a:t>
            </a:r>
          </a:p>
        </p:txBody>
      </p:sp>
      <p:sp>
        <p:nvSpPr>
          <p:cNvPr id="17" name="Rectangle: Rounded Corners 16">
            <a:hlinkClick r:id="" action="ppaction://noaction"/>
            <a:extLst>
              <a:ext uri="{FF2B5EF4-FFF2-40B4-BE49-F238E27FC236}">
                <a16:creationId xmlns:a16="http://schemas.microsoft.com/office/drawing/2014/main" id="{30960856-9A2D-859A-4873-67AACE7E5E98}"/>
              </a:ext>
            </a:extLst>
          </p:cNvPr>
          <p:cNvSpPr/>
          <p:nvPr/>
        </p:nvSpPr>
        <p:spPr>
          <a:xfrm>
            <a:off x="832419" y="562349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000" b="1" dirty="0">
                <a:solidFill>
                  <a:schemeClr val="accent6"/>
                </a:solidFill>
                <a:cs typeface="Microsoft Sans Serif" panose="020B0604020202020204" pitchFamily="34" charset="0"/>
              </a:rPr>
              <a:t>Programmable </a:t>
            </a:r>
          </a:p>
          <a:p>
            <a:pPr algn="ctr">
              <a:lnSpc>
                <a:spcPct val="90000"/>
              </a:lnSpc>
            </a:pPr>
            <a:r>
              <a:rPr lang="en-US" sz="1000" b="1" dirty="0">
                <a:solidFill>
                  <a:schemeClr val="accent6"/>
                </a:solidFill>
                <a:cs typeface="Microsoft Sans Serif" panose="020B0604020202020204" pitchFamily="34" charset="0"/>
              </a:rPr>
              <a:t>Apps</a:t>
            </a:r>
          </a:p>
        </p:txBody>
      </p:sp>
      <p:sp>
        <p:nvSpPr>
          <p:cNvPr id="18" name="Rectangle: Rounded Corners 17">
            <a:hlinkClick r:id="rId23" action="ppaction://hlinksldjump"/>
            <a:extLst>
              <a:ext uri="{FF2B5EF4-FFF2-40B4-BE49-F238E27FC236}">
                <a16:creationId xmlns:a16="http://schemas.microsoft.com/office/drawing/2014/main" id="{1078661A-4EDB-EB59-2DD6-491FDD02C4E3}"/>
              </a:ext>
            </a:extLst>
          </p:cNvPr>
          <p:cNvSpPr/>
          <p:nvPr/>
        </p:nvSpPr>
        <p:spPr>
          <a:xfrm>
            <a:off x="481013" y="3324332"/>
            <a:ext cx="1631566" cy="457200"/>
          </a:xfrm>
          <a:prstGeom prst="roundRect">
            <a:avLst>
              <a:gd name="adj" fmla="val 50000"/>
            </a:avLst>
          </a:prstGeom>
          <a:gradFill>
            <a:gsLst>
              <a:gs pos="4000">
                <a:srgbClr val="355FE0"/>
              </a:gs>
              <a:gs pos="35000">
                <a:schemeClr val="accent1"/>
              </a:gs>
              <a:gs pos="100000">
                <a:srgbClr val="0033B4"/>
              </a:gs>
            </a:gsLst>
            <a:lin ang="2700000" scaled="1"/>
          </a:gradFill>
          <a:ln w="19050">
            <a:solidFill>
              <a:schemeClr val="accent1"/>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ct val="90000"/>
              </a:lnSpc>
            </a:pPr>
            <a:r>
              <a:rPr lang="en-US" sz="1100" b="1" dirty="0">
                <a:solidFill>
                  <a:schemeClr val="bg1"/>
                </a:solidFill>
                <a:cs typeface="Microsoft Sans Serif" panose="020B0604020202020204" pitchFamily="34" charset="0"/>
              </a:rPr>
              <a:t>Qualcomm Edgewise</a:t>
            </a:r>
          </a:p>
          <a:p>
            <a:pPr algn="ctr">
              <a:lnSpc>
                <a:spcPct val="90000"/>
              </a:lnSpc>
            </a:pPr>
            <a:r>
              <a:rPr lang="en-US" sz="1100" b="1" dirty="0">
                <a:solidFill>
                  <a:schemeClr val="bg1"/>
                </a:solidFill>
                <a:cs typeface="Microsoft Sans Serif" panose="020B0604020202020204" pitchFamily="34" charset="0"/>
              </a:rPr>
              <a:t>Suite</a:t>
            </a:r>
          </a:p>
        </p:txBody>
      </p:sp>
      <p:sp>
        <p:nvSpPr>
          <p:cNvPr id="36" name="TextBox 35">
            <a:extLst>
              <a:ext uri="{FF2B5EF4-FFF2-40B4-BE49-F238E27FC236}">
                <a16:creationId xmlns:a16="http://schemas.microsoft.com/office/drawing/2014/main" id="{43A163B0-5A65-1D33-EA91-DB7E8B3ED6AE}"/>
              </a:ext>
            </a:extLst>
          </p:cNvPr>
          <p:cNvSpPr txBox="1"/>
          <p:nvPr/>
        </p:nvSpPr>
        <p:spPr>
          <a:xfrm>
            <a:off x="481013" y="495947"/>
            <a:ext cx="2522070" cy="784830"/>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Modern</a:t>
            </a:r>
            <a:b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b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5G Private</a:t>
            </a:r>
            <a:b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b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Networks</a:t>
            </a:r>
          </a:p>
        </p:txBody>
      </p:sp>
      <p:sp>
        <p:nvSpPr>
          <p:cNvPr id="37" name="TextBox 36">
            <a:extLst>
              <a:ext uri="{FF2B5EF4-FFF2-40B4-BE49-F238E27FC236}">
                <a16:creationId xmlns:a16="http://schemas.microsoft.com/office/drawing/2014/main" id="{A461EE5F-5F09-55DF-054F-994C653E75A7}"/>
              </a:ext>
            </a:extLst>
          </p:cNvPr>
          <p:cNvSpPr txBox="1"/>
          <p:nvPr/>
        </p:nvSpPr>
        <p:spPr>
          <a:xfrm>
            <a:off x="498111" y="1345167"/>
            <a:ext cx="2064615" cy="941796"/>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F7F8FA"/>
                </a:solidFill>
                <a:effectLst/>
                <a:uLnTx/>
                <a:uFillTx/>
                <a:ea typeface="+mn-ea"/>
                <a:cs typeface="+mn-cs"/>
              </a:rPr>
              <a:t>Qualcomm</a:t>
            </a:r>
            <a:br>
              <a:rPr kumimoji="0" lang="en-US" sz="2400" b="0" i="0" u="none" strike="noStrike" kern="1200" cap="none" spc="0" normalizeH="0" baseline="60000" noProof="0" dirty="0">
                <a:ln>
                  <a:noFill/>
                </a:ln>
                <a:solidFill>
                  <a:srgbClr val="F7F8FA"/>
                </a:solidFill>
                <a:effectLst/>
                <a:uLnTx/>
                <a:uFillTx/>
                <a:ea typeface="+mn-ea"/>
                <a:cs typeface="+mn-cs"/>
              </a:rPr>
            </a:br>
            <a:r>
              <a:rPr kumimoji="0" lang="en-US" sz="2400" b="0" i="0" u="none" strike="noStrike" kern="1200" cap="none" spc="0" normalizeH="0" baseline="0" noProof="0" dirty="0">
                <a:ln>
                  <a:noFill/>
                </a:ln>
                <a:solidFill>
                  <a:srgbClr val="F7F8FA"/>
                </a:solidFill>
                <a:effectLst/>
                <a:uLnTx/>
                <a:uFillTx/>
                <a:ea typeface="+mn-ea"/>
                <a:cs typeface="+mn-cs"/>
              </a:rPr>
              <a:t>Edgewise</a:t>
            </a:r>
            <a:r>
              <a:rPr kumimoji="0" lang="en-US" sz="2000" b="0" i="0" u="none" strike="noStrike" kern="1200" cap="none" spc="0" normalizeH="0" baseline="0" noProof="0" dirty="0">
                <a:ln>
                  <a:noFill/>
                </a:ln>
                <a:solidFill>
                  <a:srgbClr val="F7F8FA"/>
                </a:solidFill>
                <a:effectLst/>
                <a:uLnTx/>
                <a:uFillTx/>
                <a:ea typeface="+mn-ea"/>
                <a:cs typeface="+mn-cs"/>
              </a:rPr>
              <a:t>™</a:t>
            </a:r>
            <a:br>
              <a:rPr kumimoji="0" lang="en-US" sz="2400" b="0" i="0" u="none" strike="noStrike" kern="1200" cap="none" spc="0" normalizeH="0" baseline="0" noProof="0" dirty="0">
                <a:ln>
                  <a:noFill/>
                </a:ln>
                <a:solidFill>
                  <a:srgbClr val="F7F8FA"/>
                </a:solidFill>
                <a:effectLst/>
                <a:uLnTx/>
                <a:uFillTx/>
                <a:ea typeface="+mn-ea"/>
                <a:cs typeface="+mn-cs"/>
              </a:rPr>
            </a:br>
            <a:r>
              <a:rPr kumimoji="0" lang="en-US" sz="2400" b="0" i="0" u="none" strike="noStrike" kern="1200" cap="none" spc="0" normalizeH="0" baseline="0" noProof="0" dirty="0">
                <a:ln>
                  <a:noFill/>
                </a:ln>
                <a:solidFill>
                  <a:srgbClr val="F7F8FA"/>
                </a:solidFill>
                <a:effectLst/>
                <a:uLnTx/>
                <a:uFillTx/>
                <a:ea typeface="+mn-ea"/>
                <a:cs typeface="+mn-cs"/>
              </a:rPr>
              <a:t>Suite</a:t>
            </a:r>
          </a:p>
        </p:txBody>
      </p:sp>
    </p:spTree>
    <p:extLst>
      <p:ext uri="{BB962C8B-B14F-4D97-AF65-F5344CB8AC3E}">
        <p14:creationId xmlns:p14="http://schemas.microsoft.com/office/powerpoint/2010/main" val="105221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CAD048-FBB7-E79D-983E-3B7528A4B8F9}"/>
              </a:ext>
            </a:extLst>
          </p:cNvPr>
          <p:cNvSpPr txBox="1"/>
          <p:nvPr/>
        </p:nvSpPr>
        <p:spPr>
          <a:xfrm>
            <a:off x="2898990" y="653722"/>
            <a:ext cx="8795845" cy="418576"/>
          </a:xfrm>
          <a:prstGeom prst="rect">
            <a:avLst/>
          </a:prstGeom>
        </p:spPr>
        <p:txBody>
          <a:bodyPr wrap="square" lIns="0" tIns="0" rIns="0" bIns="0" rtlCol="0" anchor="t" anchorCtr="1">
            <a:spAutoFit/>
          </a:body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F7F8FA"/>
                </a:solidFill>
                <a:effectLst/>
                <a:uLnTx/>
                <a:uFillTx/>
                <a:ea typeface="+mn-ea"/>
                <a:cs typeface="+mn-cs"/>
              </a:rPr>
              <a:t>Centralized RAN management and automation spanning multiple sites,</a:t>
            </a:r>
            <a:br>
              <a:rPr kumimoji="0" lang="en-US" sz="1600" b="0" i="0" u="none" strike="noStrike" kern="1200" cap="none" spc="0" normalizeH="0" baseline="0" noProof="0" dirty="0">
                <a:ln>
                  <a:noFill/>
                </a:ln>
                <a:solidFill>
                  <a:srgbClr val="F7F8FA"/>
                </a:solidFill>
                <a:effectLst/>
                <a:uLnTx/>
                <a:uFillTx/>
                <a:ea typeface="+mn-ea"/>
                <a:cs typeface="+mn-cs"/>
              </a:rPr>
            </a:br>
            <a:r>
              <a:rPr kumimoji="0" lang="en-US" sz="1600" b="0" i="0" u="none" strike="noStrike" kern="1200" cap="none" spc="0" normalizeH="0" baseline="0" noProof="0" dirty="0">
                <a:ln>
                  <a:noFill/>
                </a:ln>
                <a:solidFill>
                  <a:srgbClr val="F7F8FA"/>
                </a:solidFill>
                <a:effectLst/>
                <a:uLnTx/>
                <a:uFillTx/>
                <a:ea typeface="+mn-ea"/>
                <a:cs typeface="+mn-cs"/>
              </a:rPr>
              <a:t>use cases, vendors and devices providing path to zero-touch operations</a:t>
            </a:r>
          </a:p>
        </p:txBody>
      </p:sp>
      <p:sp>
        <p:nvSpPr>
          <p:cNvPr id="2" name="TextBox 1">
            <a:extLst>
              <a:ext uri="{FF2B5EF4-FFF2-40B4-BE49-F238E27FC236}">
                <a16:creationId xmlns:a16="http://schemas.microsoft.com/office/drawing/2014/main" id="{030E9056-8022-2F23-94A2-6AC1CC76D70B}"/>
              </a:ext>
            </a:extLst>
          </p:cNvPr>
          <p:cNvSpPr txBox="1"/>
          <p:nvPr/>
        </p:nvSpPr>
        <p:spPr>
          <a:xfrm>
            <a:off x="481013" y="495947"/>
            <a:ext cx="2522070" cy="784830"/>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Modern</a:t>
            </a:r>
            <a:b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b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5G Private</a:t>
            </a:r>
            <a:b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br>
            <a:r>
              <a:rPr kumimoji="0" lang="en-US" sz="2000" b="1" i="0" u="none" strike="noStrike" kern="1200" cap="none" spc="0" normalizeH="0" baseline="0" noProof="0" dirty="0">
                <a:ln>
                  <a:noFill/>
                </a:ln>
                <a:solidFill>
                  <a:srgbClr val="7BA0FF"/>
                </a:solidFill>
                <a:effectLst>
                  <a:innerShdw blurRad="38100" dist="25400" dir="8100000">
                    <a:prstClr val="black">
                      <a:alpha val="50000"/>
                    </a:prstClr>
                  </a:innerShdw>
                </a:effectLst>
                <a:uLnTx/>
                <a:uFillTx/>
                <a:ea typeface="+mn-ea"/>
                <a:cs typeface="+mn-cs"/>
              </a:rPr>
              <a:t>Networks</a:t>
            </a:r>
          </a:p>
        </p:txBody>
      </p:sp>
      <p:sp>
        <p:nvSpPr>
          <p:cNvPr id="5" name="TextBox 4">
            <a:extLst>
              <a:ext uri="{FF2B5EF4-FFF2-40B4-BE49-F238E27FC236}">
                <a16:creationId xmlns:a16="http://schemas.microsoft.com/office/drawing/2014/main" id="{B5CAA329-E2BC-5B74-C00B-1ECC650D9E2E}"/>
              </a:ext>
            </a:extLst>
          </p:cNvPr>
          <p:cNvSpPr txBox="1"/>
          <p:nvPr/>
        </p:nvSpPr>
        <p:spPr>
          <a:xfrm>
            <a:off x="498111" y="1345167"/>
            <a:ext cx="2064615" cy="941796"/>
          </a:xfrm>
          <a:prstGeom prst="rect">
            <a:avLst/>
          </a:prstGeom>
        </p:spPr>
        <p:txBody>
          <a:bodyPr wrap="square" lIns="0" tIns="0" rIns="0" bIns="0" rtlCol="0">
            <a:spAutoFit/>
          </a:body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F7F8FA"/>
                </a:solidFill>
                <a:effectLst/>
                <a:uLnTx/>
                <a:uFillTx/>
                <a:ea typeface="+mn-ea"/>
                <a:cs typeface="+mn-cs"/>
              </a:rPr>
              <a:t>Qualcomm</a:t>
            </a:r>
            <a:br>
              <a:rPr kumimoji="0" lang="en-US" sz="2400" b="0" i="0" u="none" strike="noStrike" kern="1200" cap="none" spc="0" normalizeH="0" baseline="60000" noProof="0" dirty="0">
                <a:ln>
                  <a:noFill/>
                </a:ln>
                <a:solidFill>
                  <a:srgbClr val="F7F8FA"/>
                </a:solidFill>
                <a:effectLst/>
                <a:uLnTx/>
                <a:uFillTx/>
                <a:ea typeface="+mn-ea"/>
                <a:cs typeface="+mn-cs"/>
              </a:rPr>
            </a:br>
            <a:r>
              <a:rPr kumimoji="0" lang="en-US" sz="2400" b="0" i="0" u="none" strike="noStrike" kern="1200" cap="none" spc="0" normalizeH="0" baseline="0" noProof="0" dirty="0">
                <a:ln>
                  <a:noFill/>
                </a:ln>
                <a:solidFill>
                  <a:srgbClr val="F7F8FA"/>
                </a:solidFill>
                <a:effectLst/>
                <a:uLnTx/>
                <a:uFillTx/>
                <a:ea typeface="+mn-ea"/>
                <a:cs typeface="+mn-cs"/>
              </a:rPr>
              <a:t>Edgewise</a:t>
            </a:r>
            <a:br>
              <a:rPr kumimoji="0" lang="en-US" sz="2400" b="0" i="0" u="none" strike="noStrike" kern="1200" cap="none" spc="0" normalizeH="0" baseline="0" noProof="0" dirty="0">
                <a:ln>
                  <a:noFill/>
                </a:ln>
                <a:solidFill>
                  <a:srgbClr val="F7F8FA"/>
                </a:solidFill>
                <a:effectLst/>
                <a:uLnTx/>
                <a:uFillTx/>
                <a:ea typeface="+mn-ea"/>
                <a:cs typeface="+mn-cs"/>
              </a:rPr>
            </a:br>
            <a:r>
              <a:rPr kumimoji="0" lang="en-US" sz="2400" b="0" i="0" u="none" strike="noStrike" kern="1200" cap="none" spc="0" normalizeH="0" baseline="0" noProof="0" dirty="0">
                <a:ln>
                  <a:noFill/>
                </a:ln>
                <a:solidFill>
                  <a:srgbClr val="F7F8FA"/>
                </a:solidFill>
                <a:effectLst/>
                <a:uLnTx/>
                <a:uFillTx/>
                <a:ea typeface="+mn-ea"/>
                <a:cs typeface="+mn-cs"/>
              </a:rPr>
              <a:t>Suite</a:t>
            </a:r>
          </a:p>
        </p:txBody>
      </p:sp>
      <p:pic>
        <p:nvPicPr>
          <p:cNvPr id="8" name="Operate flow - latest">
            <a:hlinkClick r:id="" action="ppaction://media"/>
            <a:extLst>
              <a:ext uri="{FF2B5EF4-FFF2-40B4-BE49-F238E27FC236}">
                <a16:creationId xmlns:a16="http://schemas.microsoft.com/office/drawing/2014/main" id="{5B53D495-4C19-A3F2-A1F6-DF6447FE90E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64836" y="1246777"/>
            <a:ext cx="9155264" cy="5149836"/>
          </a:xfrm>
          <a:prstGeom prst="rect">
            <a:avLst/>
          </a:prstGeom>
          <a:ln w="28575">
            <a:solidFill>
              <a:schemeClr val="accent2"/>
            </a:solidFill>
          </a:ln>
          <a:effectLst>
            <a:outerShdw blurRad="101600" dist="38100" dir="12900000" algn="tl" rotWithShape="0">
              <a:prstClr val="black">
                <a:alpha val="40000"/>
              </a:prstClr>
            </a:outerShdw>
          </a:effectLst>
        </p:spPr>
      </p:pic>
      <p:sp>
        <p:nvSpPr>
          <p:cNvPr id="4" name="Freeform: Shape 3">
            <a:extLst>
              <a:ext uri="{FF2B5EF4-FFF2-40B4-BE49-F238E27FC236}">
                <a16:creationId xmlns:a16="http://schemas.microsoft.com/office/drawing/2014/main" id="{DA2B0D48-9D3D-E7E9-6C06-937360F59E85}"/>
              </a:ext>
            </a:extLst>
          </p:cNvPr>
          <p:cNvSpPr/>
          <p:nvPr/>
        </p:nvSpPr>
        <p:spPr>
          <a:xfrm>
            <a:off x="630309" y="3734144"/>
            <a:ext cx="339766" cy="2089927"/>
          </a:xfrm>
          <a:custGeom>
            <a:avLst/>
            <a:gdLst>
              <a:gd name="connsiteX0" fmla="*/ 0 w 462579"/>
              <a:gd name="connsiteY0" fmla="*/ 0 h 2818504"/>
              <a:gd name="connsiteX1" fmla="*/ 0 w 462579"/>
              <a:gd name="connsiteY1" fmla="*/ 2818504 h 2818504"/>
              <a:gd name="connsiteX2" fmla="*/ 462579 w 462579"/>
              <a:gd name="connsiteY2" fmla="*/ 2818504 h 2818504"/>
            </a:gdLst>
            <a:ahLst/>
            <a:cxnLst>
              <a:cxn ang="0">
                <a:pos x="connsiteX0" y="connsiteY0"/>
              </a:cxn>
              <a:cxn ang="0">
                <a:pos x="connsiteX1" y="connsiteY1"/>
              </a:cxn>
              <a:cxn ang="0">
                <a:pos x="connsiteX2" y="connsiteY2"/>
              </a:cxn>
            </a:cxnLst>
            <a:rect l="l" t="t" r="r" b="b"/>
            <a:pathLst>
              <a:path w="462579" h="2818504">
                <a:moveTo>
                  <a:pt x="0" y="0"/>
                </a:moveTo>
                <a:lnTo>
                  <a:pt x="0" y="2818504"/>
                </a:lnTo>
                <a:lnTo>
                  <a:pt x="462579" y="2818504"/>
                </a:lnTo>
              </a:path>
            </a:pathLst>
          </a:custGeom>
          <a:noFill/>
          <a:ln w="19050" cap="flat">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ea typeface="+mn-ea"/>
              <a:cs typeface="+mn-cs"/>
            </a:endParaRPr>
          </a:p>
        </p:txBody>
      </p:sp>
      <p:sp>
        <p:nvSpPr>
          <p:cNvPr id="6" name="Rectangle: Rounded Corners 5">
            <a:hlinkClick r:id="rId6" action="ppaction://hlinksldjump"/>
            <a:extLst>
              <a:ext uri="{FF2B5EF4-FFF2-40B4-BE49-F238E27FC236}">
                <a16:creationId xmlns:a16="http://schemas.microsoft.com/office/drawing/2014/main" id="{873FFFE2-6955-8891-ACF2-55FF1830BD35}"/>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100" b="1" i="0" u="none" strike="noStrike" kern="1200" cap="none" spc="0" normalizeH="0" baseline="0" noProof="0">
                <a:ln>
                  <a:noFill/>
                </a:ln>
                <a:solidFill>
                  <a:srgbClr val="ACBACF"/>
                </a:solidFill>
                <a:effectLst/>
                <a:uLnTx/>
                <a:uFillTx/>
                <a:ea typeface="+mn-ea"/>
                <a:cs typeface="Microsoft Sans Serif" panose="020B0604020202020204" pitchFamily="34" charset="0"/>
              </a:rPr>
              <a:t>5G Private Networks</a:t>
            </a:r>
          </a:p>
        </p:txBody>
      </p:sp>
      <p:cxnSp>
        <p:nvCxnSpPr>
          <p:cNvPr id="7" name="Straight Connector 6">
            <a:extLst>
              <a:ext uri="{FF2B5EF4-FFF2-40B4-BE49-F238E27FC236}">
                <a16:creationId xmlns:a16="http://schemas.microsoft.com/office/drawing/2014/main" id="{9EF302F4-9AEC-8416-0E65-D760CECBBCE4}"/>
              </a:ext>
            </a:extLst>
          </p:cNvPr>
          <p:cNvCxnSpPr>
            <a:cxnSpLocks/>
            <a:endCxn id="14" idx="1"/>
          </p:cNvCxnSpPr>
          <p:nvPr/>
        </p:nvCxnSpPr>
        <p:spPr>
          <a:xfrm>
            <a:off x="630309" y="526587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a:extLst>
              <a:ext uri="{FF2B5EF4-FFF2-40B4-BE49-F238E27FC236}">
                <a16:creationId xmlns:a16="http://schemas.microsoft.com/office/drawing/2014/main" id="{5EFE020C-FBFB-D2D2-44A7-D8DE7CA8AF0F}"/>
              </a:ext>
            </a:extLst>
          </p:cNvPr>
          <p:cNvCxnSpPr>
            <a:cxnSpLocks/>
          </p:cNvCxnSpPr>
          <p:nvPr/>
        </p:nvCxnSpPr>
        <p:spPr>
          <a:xfrm>
            <a:off x="630309" y="470251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0" name="Straight Connector 9">
            <a:extLst>
              <a:ext uri="{FF2B5EF4-FFF2-40B4-BE49-F238E27FC236}">
                <a16:creationId xmlns:a16="http://schemas.microsoft.com/office/drawing/2014/main" id="{28EF4642-71E0-61A4-E5DF-FA3EC5CE651B}"/>
              </a:ext>
            </a:extLst>
          </p:cNvPr>
          <p:cNvCxnSpPr>
            <a:cxnSpLocks/>
          </p:cNvCxnSpPr>
          <p:nvPr/>
        </p:nvCxnSpPr>
        <p:spPr>
          <a:xfrm>
            <a:off x="630309" y="4139152"/>
            <a:ext cx="202110" cy="0"/>
          </a:xfrm>
          <a:prstGeom prst="line">
            <a:avLst/>
          </a:prstGeom>
          <a:solidFill>
            <a:schemeClr val="tx2"/>
          </a:solidFill>
          <a:ln w="19050" cap="flat">
            <a:solidFill>
              <a:schemeClr val="accent5"/>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cxnSp>
      <p:sp>
        <p:nvSpPr>
          <p:cNvPr id="11" name="Rectangle: Rounded Corners 10">
            <a:hlinkClick r:id="rId7" action="ppaction://hlinksldjump"/>
            <a:extLst>
              <a:ext uri="{FF2B5EF4-FFF2-40B4-BE49-F238E27FC236}">
                <a16:creationId xmlns:a16="http://schemas.microsoft.com/office/drawing/2014/main" id="{76E79373-7478-42B4-A0C7-D3A8F75B847E}"/>
              </a:ext>
            </a:extLst>
          </p:cNvPr>
          <p:cNvSpPr/>
          <p:nvPr/>
        </p:nvSpPr>
        <p:spPr>
          <a:xfrm>
            <a:off x="832419" y="3933412"/>
            <a:ext cx="1280160" cy="411480"/>
          </a:xfrm>
          <a:prstGeom prst="roundRect">
            <a:avLst>
              <a:gd name="adj" fmla="val 50000"/>
            </a:avLst>
          </a:prstGeom>
          <a:solidFill>
            <a:schemeClr val="accent2"/>
          </a:solidFill>
          <a:ln w="19050">
            <a:solidFill>
              <a:schemeClr val="accent2"/>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uLnTx/>
                <a:uFillTx/>
                <a:ea typeface="+mn-ea"/>
                <a:cs typeface="Microsoft Sans Serif" panose="020B0604020202020204" pitchFamily="34" charset="0"/>
              </a:rPr>
              <a:t>Multi-site RAN </a:t>
            </a:r>
          </a:p>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uLnTx/>
                <a:uFillTx/>
                <a:ea typeface="+mn-ea"/>
                <a:cs typeface="Microsoft Sans Serif" panose="020B0604020202020204" pitchFamily="34" charset="0"/>
              </a:rPr>
              <a:t>management</a:t>
            </a:r>
          </a:p>
        </p:txBody>
      </p:sp>
      <p:sp>
        <p:nvSpPr>
          <p:cNvPr id="12" name="Rectangle: Rounded Corners 11">
            <a:hlinkClick r:id="rId6" action="ppaction://hlinksldjump"/>
            <a:extLst>
              <a:ext uri="{FF2B5EF4-FFF2-40B4-BE49-F238E27FC236}">
                <a16:creationId xmlns:a16="http://schemas.microsoft.com/office/drawing/2014/main" id="{70F46256-FB35-13F0-83B3-62E242790FEE}"/>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100" b="1" i="0" u="none" strike="noStrike" kern="1200" cap="none" spc="0" normalizeH="0" baseline="0" noProof="0">
                <a:ln>
                  <a:noFill/>
                </a:ln>
                <a:solidFill>
                  <a:srgbClr val="ACBACF"/>
                </a:solidFill>
                <a:effectLst/>
                <a:uLnTx/>
                <a:uFillTx/>
                <a:ea typeface="+mn-ea"/>
                <a:cs typeface="Microsoft Sans Serif" panose="020B0604020202020204" pitchFamily="34" charset="0"/>
              </a:rPr>
              <a:t>5G Private Networks</a:t>
            </a:r>
          </a:p>
        </p:txBody>
      </p:sp>
      <p:sp>
        <p:nvSpPr>
          <p:cNvPr id="13" name="Rectangle: Rounded Corners 12">
            <a:hlinkClick r:id="rId8" action="ppaction://hlinksldjump"/>
            <a:extLst>
              <a:ext uri="{FF2B5EF4-FFF2-40B4-BE49-F238E27FC236}">
                <a16:creationId xmlns:a16="http://schemas.microsoft.com/office/drawing/2014/main" id="{23B09186-0E16-2578-01F1-EE7F7026F37E}"/>
              </a:ext>
            </a:extLst>
          </p:cNvPr>
          <p:cNvSpPr/>
          <p:nvPr/>
        </p:nvSpPr>
        <p:spPr>
          <a:xfrm>
            <a:off x="832419" y="449677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Auto Plan/</a:t>
            </a:r>
            <a:b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b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Deploy</a:t>
            </a:r>
          </a:p>
        </p:txBody>
      </p:sp>
      <p:sp>
        <p:nvSpPr>
          <p:cNvPr id="14" name="Rectangle: Rounded Corners 13">
            <a:hlinkClick r:id="" action="ppaction://noaction"/>
            <a:extLst>
              <a:ext uri="{FF2B5EF4-FFF2-40B4-BE49-F238E27FC236}">
                <a16:creationId xmlns:a16="http://schemas.microsoft.com/office/drawing/2014/main" id="{8D8C37B0-8EB2-613E-48D3-378F3C9E5503}"/>
              </a:ext>
            </a:extLst>
          </p:cNvPr>
          <p:cNvSpPr/>
          <p:nvPr/>
        </p:nvSpPr>
        <p:spPr>
          <a:xfrm>
            <a:off x="832419" y="506013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Device-based</a:t>
            </a:r>
            <a:b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b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Testing</a:t>
            </a:r>
          </a:p>
        </p:txBody>
      </p:sp>
      <p:sp>
        <p:nvSpPr>
          <p:cNvPr id="15" name="Freeform: Shape 14">
            <a:extLst>
              <a:ext uri="{FF2B5EF4-FFF2-40B4-BE49-F238E27FC236}">
                <a16:creationId xmlns:a16="http://schemas.microsoft.com/office/drawing/2014/main" id="{02CB6AFF-00CE-5932-7966-06BF16FD4FA7}"/>
              </a:ext>
            </a:extLst>
          </p:cNvPr>
          <p:cNvSpPr/>
          <p:nvPr/>
        </p:nvSpPr>
        <p:spPr>
          <a:xfrm>
            <a:off x="630309" y="3734144"/>
            <a:ext cx="339766" cy="2089927"/>
          </a:xfrm>
          <a:custGeom>
            <a:avLst/>
            <a:gdLst>
              <a:gd name="connsiteX0" fmla="*/ 0 w 462579"/>
              <a:gd name="connsiteY0" fmla="*/ 0 h 2818504"/>
              <a:gd name="connsiteX1" fmla="*/ 0 w 462579"/>
              <a:gd name="connsiteY1" fmla="*/ 2818504 h 2818504"/>
              <a:gd name="connsiteX2" fmla="*/ 462579 w 462579"/>
              <a:gd name="connsiteY2" fmla="*/ 2818504 h 2818504"/>
            </a:gdLst>
            <a:ahLst/>
            <a:cxnLst>
              <a:cxn ang="0">
                <a:pos x="connsiteX0" y="connsiteY0"/>
              </a:cxn>
              <a:cxn ang="0">
                <a:pos x="connsiteX1" y="connsiteY1"/>
              </a:cxn>
              <a:cxn ang="0">
                <a:pos x="connsiteX2" y="connsiteY2"/>
              </a:cxn>
            </a:cxnLst>
            <a:rect l="l" t="t" r="r" b="b"/>
            <a:pathLst>
              <a:path w="462579" h="2818504">
                <a:moveTo>
                  <a:pt x="0" y="0"/>
                </a:moveTo>
                <a:lnTo>
                  <a:pt x="0" y="2818504"/>
                </a:lnTo>
                <a:lnTo>
                  <a:pt x="462579" y="2818504"/>
                </a:lnTo>
              </a:path>
            </a:pathLst>
          </a:custGeom>
          <a:noFill/>
          <a:ln w="19050" cap="flat">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7F8FA"/>
              </a:solidFill>
              <a:effectLst/>
              <a:uLnTx/>
              <a:uFillTx/>
              <a:ea typeface="+mn-ea"/>
              <a:cs typeface="+mn-cs"/>
            </a:endParaRPr>
          </a:p>
        </p:txBody>
      </p:sp>
      <p:sp>
        <p:nvSpPr>
          <p:cNvPr id="16" name="Rectangle: Rounded Corners 15">
            <a:hlinkClick r:id="rId6" action="ppaction://hlinksldjump"/>
            <a:extLst>
              <a:ext uri="{FF2B5EF4-FFF2-40B4-BE49-F238E27FC236}">
                <a16:creationId xmlns:a16="http://schemas.microsoft.com/office/drawing/2014/main" id="{FEF21E8A-BD78-EE5F-8CF4-C9F43D5304F4}"/>
              </a:ext>
            </a:extLst>
          </p:cNvPr>
          <p:cNvSpPr/>
          <p:nvPr/>
        </p:nvSpPr>
        <p:spPr>
          <a:xfrm>
            <a:off x="481013" y="2606565"/>
            <a:ext cx="1631566" cy="45720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5G Private Networks</a:t>
            </a:r>
          </a:p>
        </p:txBody>
      </p:sp>
      <p:sp>
        <p:nvSpPr>
          <p:cNvPr id="17" name="Rectangle: Rounded Corners 16">
            <a:hlinkClick r:id="" action="ppaction://noaction"/>
            <a:extLst>
              <a:ext uri="{FF2B5EF4-FFF2-40B4-BE49-F238E27FC236}">
                <a16:creationId xmlns:a16="http://schemas.microsoft.com/office/drawing/2014/main" id="{E70E7912-9250-181F-152D-39B2C361015A}"/>
              </a:ext>
            </a:extLst>
          </p:cNvPr>
          <p:cNvSpPr/>
          <p:nvPr/>
        </p:nvSpPr>
        <p:spPr>
          <a:xfrm>
            <a:off x="832419" y="5623492"/>
            <a:ext cx="1280160" cy="411480"/>
          </a:xfrm>
          <a:prstGeom prst="roundRect">
            <a:avLst>
              <a:gd name="adj" fmla="val 50000"/>
            </a:avLst>
          </a:prstGeom>
          <a:solidFill>
            <a:schemeClr val="accent5"/>
          </a:solidFill>
          <a:ln w="19050">
            <a:solidFill>
              <a:schemeClr val="accent5"/>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Programmable </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ACBACF"/>
                </a:solidFill>
                <a:effectLst/>
                <a:uLnTx/>
                <a:uFillTx/>
                <a:ea typeface="+mn-ea"/>
                <a:cs typeface="Microsoft Sans Serif" panose="020B0604020202020204" pitchFamily="34" charset="0"/>
              </a:rPr>
              <a:t>Apps</a:t>
            </a:r>
          </a:p>
        </p:txBody>
      </p:sp>
      <p:sp>
        <p:nvSpPr>
          <p:cNvPr id="18" name="Rectangle: Rounded Corners 17">
            <a:hlinkClick r:id="rId9" action="ppaction://hlinksldjump"/>
            <a:extLst>
              <a:ext uri="{FF2B5EF4-FFF2-40B4-BE49-F238E27FC236}">
                <a16:creationId xmlns:a16="http://schemas.microsoft.com/office/drawing/2014/main" id="{822FC8D7-9BEC-8A65-E111-E6A15E580DE7}"/>
              </a:ext>
            </a:extLst>
          </p:cNvPr>
          <p:cNvSpPr/>
          <p:nvPr/>
        </p:nvSpPr>
        <p:spPr>
          <a:xfrm>
            <a:off x="481013" y="3324332"/>
            <a:ext cx="1631566" cy="457200"/>
          </a:xfrm>
          <a:prstGeom prst="roundRect">
            <a:avLst>
              <a:gd name="adj" fmla="val 50000"/>
            </a:avLst>
          </a:prstGeom>
          <a:gradFill>
            <a:gsLst>
              <a:gs pos="4000">
                <a:srgbClr val="355FE0"/>
              </a:gs>
              <a:gs pos="35000">
                <a:schemeClr val="accent1"/>
              </a:gs>
              <a:gs pos="100000">
                <a:srgbClr val="0033B4"/>
              </a:gs>
            </a:gsLst>
            <a:lin ang="2700000" scaled="1"/>
          </a:gradFill>
          <a:ln w="19050">
            <a:solidFill>
              <a:schemeClr val="accent1"/>
            </a:solidFill>
          </a:ln>
          <a:effectLst>
            <a:innerShdw blurRad="50800" dist="12700" dir="18900000">
              <a:prstClr val="black">
                <a:alpha val="9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7F8FA"/>
                </a:solidFill>
                <a:effectLst/>
                <a:uLnTx/>
                <a:uFillTx/>
                <a:ea typeface="+mn-ea"/>
                <a:cs typeface="Microsoft Sans Serif" panose="020B0604020202020204" pitchFamily="34" charset="0"/>
              </a:rPr>
              <a:t>Qualcomm Edgewise</a:t>
            </a:r>
          </a:p>
          <a:p>
            <a:pPr marL="0" marR="0" lvl="0" indent="0" algn="ctr" defTabSz="914400" rtl="0" eaLnBrk="1" fontAlgn="auto" latinLnBrk="0" hangingPunct="1">
              <a:lnSpc>
                <a:spcPct val="90000"/>
              </a:lnSpc>
              <a:spcBef>
                <a:spcPts val="0"/>
              </a:spcBef>
              <a:spcAft>
                <a:spcPts val="0"/>
              </a:spcAft>
              <a:buClrTx/>
              <a:buSzTx/>
              <a:buFontTx/>
              <a:buNone/>
              <a:tabLst/>
              <a:defRPr/>
            </a:pPr>
            <a:r>
              <a:rPr lang="en-US" sz="1100" b="1" dirty="0">
                <a:solidFill>
                  <a:srgbClr val="F7F8FA"/>
                </a:solidFill>
                <a:cs typeface="Microsoft Sans Serif" panose="020B0604020202020204" pitchFamily="34" charset="0"/>
              </a:rPr>
              <a:t>Suite</a:t>
            </a:r>
            <a:endParaRPr kumimoji="0" lang="en-US" sz="1100" b="1" i="0" u="none" strike="noStrike" kern="1200" cap="none" spc="0" normalizeH="0" baseline="0" noProof="0" dirty="0">
              <a:ln>
                <a:noFill/>
              </a:ln>
              <a:solidFill>
                <a:srgbClr val="F7F8FA"/>
              </a:solidFill>
              <a:effectLst/>
              <a:uLnTx/>
              <a:uFillTx/>
              <a:ea typeface="+mn-ea"/>
              <a:cs typeface="Microsoft Sans Serif" panose="020B0604020202020204" pitchFamily="34" charset="0"/>
            </a:endParaRPr>
          </a:p>
        </p:txBody>
      </p:sp>
    </p:spTree>
    <p:extLst>
      <p:ext uri="{BB962C8B-B14F-4D97-AF65-F5344CB8AC3E}">
        <p14:creationId xmlns:p14="http://schemas.microsoft.com/office/powerpoint/2010/main" val="898300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16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phic 16">
            <a:extLst>
              <a:ext uri="{FF2B5EF4-FFF2-40B4-BE49-F238E27FC236}">
                <a16:creationId xmlns:a16="http://schemas.microsoft.com/office/drawing/2014/main" id="{9A97716C-C501-4A33-0DE0-F4E836442947}"/>
              </a:ext>
            </a:extLst>
          </p:cNvPr>
          <p:cNvSpPr>
            <a:spLocks noChangeAspect="1"/>
          </p:cNvSpPr>
          <p:nvPr/>
        </p:nvSpPr>
        <p:spPr>
          <a:xfrm>
            <a:off x="4233459" y="2540646"/>
            <a:ext cx="7221744" cy="2764054"/>
          </a:xfrm>
          <a:custGeom>
            <a:avLst/>
            <a:gdLst>
              <a:gd name="connsiteX0" fmla="*/ 285889 w 5828920"/>
              <a:gd name="connsiteY0" fmla="*/ 2285305 h 2285304"/>
              <a:gd name="connsiteX1" fmla="*/ 193592 w 5828920"/>
              <a:gd name="connsiteY1" fmla="*/ 2269970 h 2285304"/>
              <a:gd name="connsiteX2" fmla="*/ 15379 w 5828920"/>
              <a:gd name="connsiteY2" fmla="*/ 1907258 h 2285304"/>
              <a:gd name="connsiteX3" fmla="*/ 1113803 w 5828920"/>
              <a:gd name="connsiteY3" fmla="*/ 531276 h 2285304"/>
              <a:gd name="connsiteX4" fmla="*/ 2929268 w 5828920"/>
              <a:gd name="connsiteY4" fmla="*/ 67 h 2285304"/>
              <a:gd name="connsiteX5" fmla="*/ 4738446 w 5828920"/>
              <a:gd name="connsiteY5" fmla="*/ 533277 h 2285304"/>
              <a:gd name="connsiteX6" fmla="*/ 5400053 w 5828920"/>
              <a:gd name="connsiteY6" fmla="*/ 1135352 h 2285304"/>
              <a:gd name="connsiteX7" fmla="*/ 5815628 w 5828920"/>
              <a:gd name="connsiteY7" fmla="*/ 1913449 h 2285304"/>
              <a:gd name="connsiteX8" fmla="*/ 5629033 w 5828920"/>
              <a:gd name="connsiteY8" fmla="*/ 2271875 h 2285304"/>
              <a:gd name="connsiteX9" fmla="*/ 5270608 w 5828920"/>
              <a:gd name="connsiteY9" fmla="*/ 2085280 h 2285304"/>
              <a:gd name="connsiteX10" fmla="*/ 2925553 w 5828920"/>
              <a:gd name="connsiteY10" fmla="*/ 571472 h 2285304"/>
              <a:gd name="connsiteX11" fmla="*/ 2908789 w 5828920"/>
              <a:gd name="connsiteY11" fmla="*/ 571472 h 2285304"/>
              <a:gd name="connsiteX12" fmla="*/ 556209 w 5828920"/>
              <a:gd name="connsiteY12" fmla="*/ 2091662 h 2285304"/>
              <a:gd name="connsiteX13" fmla="*/ 285794 w 5828920"/>
              <a:gd name="connsiteY13" fmla="*/ 2285210 h 228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28920" h="2285304">
                <a:moveTo>
                  <a:pt x="285889" y="2285305"/>
                </a:moveTo>
                <a:cubicBezTo>
                  <a:pt x="255314" y="2285305"/>
                  <a:pt x="224167" y="2280352"/>
                  <a:pt x="193592" y="2269970"/>
                </a:cubicBezTo>
                <a:cubicBezTo>
                  <a:pt x="44240" y="2219011"/>
                  <a:pt x="-35579" y="2056610"/>
                  <a:pt x="15379" y="1907258"/>
                </a:cubicBezTo>
                <a:cubicBezTo>
                  <a:pt x="200450" y="1364809"/>
                  <a:pt x="590499" y="876177"/>
                  <a:pt x="1113803" y="531276"/>
                </a:cubicBezTo>
                <a:cubicBezTo>
                  <a:pt x="1647298" y="179709"/>
                  <a:pt x="2275281" y="-4029"/>
                  <a:pt x="2929268" y="67"/>
                </a:cubicBezTo>
                <a:cubicBezTo>
                  <a:pt x="3589350" y="4258"/>
                  <a:pt x="4214952" y="188662"/>
                  <a:pt x="4738446" y="533277"/>
                </a:cubicBezTo>
                <a:cubicBezTo>
                  <a:pt x="4995621" y="702631"/>
                  <a:pt x="5218221" y="905133"/>
                  <a:pt x="5400053" y="1135352"/>
                </a:cubicBezTo>
                <a:cubicBezTo>
                  <a:pt x="5588076" y="1373286"/>
                  <a:pt x="5727903" y="1635129"/>
                  <a:pt x="5815628" y="1913449"/>
                </a:cubicBezTo>
                <a:cubicBezTo>
                  <a:pt x="5863063" y="2063944"/>
                  <a:pt x="5779529" y="2224440"/>
                  <a:pt x="5629033" y="2271875"/>
                </a:cubicBezTo>
                <a:cubicBezTo>
                  <a:pt x="5478539" y="2319309"/>
                  <a:pt x="5318043" y="2235775"/>
                  <a:pt x="5270608" y="2085280"/>
                </a:cubicBezTo>
                <a:cubicBezTo>
                  <a:pt x="4991621" y="1200884"/>
                  <a:pt x="4027310" y="578425"/>
                  <a:pt x="2925553" y="571472"/>
                </a:cubicBezTo>
                <a:cubicBezTo>
                  <a:pt x="2920028" y="571472"/>
                  <a:pt x="2914313" y="571472"/>
                  <a:pt x="2908789" y="571472"/>
                </a:cubicBezTo>
                <a:cubicBezTo>
                  <a:pt x="1844942" y="571472"/>
                  <a:pt x="857390" y="1208694"/>
                  <a:pt x="556209" y="2091662"/>
                </a:cubicBezTo>
                <a:cubicBezTo>
                  <a:pt x="515728" y="2210439"/>
                  <a:pt x="404666" y="2285210"/>
                  <a:pt x="285794" y="2285210"/>
                </a:cubicBezTo>
                <a:close/>
              </a:path>
            </a:pathLst>
          </a:custGeom>
          <a:solidFill>
            <a:schemeClr val="accent2">
              <a:lumMod val="20000"/>
              <a:lumOff val="80000"/>
            </a:schemeClr>
          </a:solidFill>
          <a:ln>
            <a:noFill/>
          </a:ln>
          <a:effectLst>
            <a:innerShdw blurRad="63500" dist="12700" dir="18900000">
              <a:schemeClr val="tx2">
                <a:lumMod val="90000"/>
                <a:lumOff val="1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5" name="Text Placeholder 16">
            <a:extLst>
              <a:ext uri="{FF2B5EF4-FFF2-40B4-BE49-F238E27FC236}">
                <a16:creationId xmlns:a16="http://schemas.microsoft.com/office/drawing/2014/main" id="{F7DFB0A2-8BD3-8F54-A64F-B92373649B8D}"/>
              </a:ext>
            </a:extLst>
          </p:cNvPr>
          <p:cNvSpPr txBox="1">
            <a:spLocks/>
          </p:cNvSpPr>
          <p:nvPr/>
        </p:nvSpPr>
        <p:spPr bwMode="gray">
          <a:xfrm>
            <a:off x="4915400" y="425795"/>
            <a:ext cx="5857862" cy="193899"/>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82CBD7"/>
                </a:solidFill>
                <a:effectLst/>
                <a:uLnTx/>
                <a:uFillTx/>
                <a:ea typeface="+mn-ea"/>
                <a:cs typeface="+mn-cs"/>
              </a:rPr>
              <a:t>E2E pre-integration - multi-vendor choice and ecosystem enablement</a:t>
            </a:r>
          </a:p>
        </p:txBody>
      </p:sp>
      <p:sp>
        <p:nvSpPr>
          <p:cNvPr id="9" name="Text Placeholder 16">
            <a:extLst>
              <a:ext uri="{FF2B5EF4-FFF2-40B4-BE49-F238E27FC236}">
                <a16:creationId xmlns:a16="http://schemas.microsoft.com/office/drawing/2014/main" id="{BA2901F8-B42A-C413-A62F-8E9B04A20190}"/>
              </a:ext>
            </a:extLst>
          </p:cNvPr>
          <p:cNvSpPr txBox="1">
            <a:spLocks/>
          </p:cNvSpPr>
          <p:nvPr/>
        </p:nvSpPr>
        <p:spPr bwMode="gray">
          <a:xfrm>
            <a:off x="5350973" y="2225946"/>
            <a:ext cx="4986716" cy="193899"/>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7BA0FF"/>
                </a:solidFill>
                <a:effectLst/>
                <a:uLnTx/>
                <a:uFillTx/>
                <a:ea typeface="+mn-ea"/>
                <a:cs typeface="+mn-cs"/>
              </a:rPr>
              <a:t>Pre-defined 5G profiles</a:t>
            </a:r>
            <a:r>
              <a:rPr kumimoji="0" lang="en-US" sz="1400" b="0" i="0" u="none" strike="noStrike" kern="1200" cap="none" spc="0" normalizeH="0" baseline="0" noProof="0">
                <a:ln>
                  <a:noFill/>
                </a:ln>
                <a:solidFill>
                  <a:srgbClr val="000000"/>
                </a:solidFill>
                <a:effectLst/>
                <a:uLnTx/>
                <a:uFillTx/>
                <a:ea typeface="+mn-ea"/>
                <a:cs typeface="+mn-cs"/>
              </a:rPr>
              <a:t>​</a:t>
            </a:r>
            <a:endParaRPr kumimoji="0" lang="en-US" sz="1800" b="1" i="0" u="none" strike="noStrike" kern="1200" cap="none" spc="0" normalizeH="0" baseline="0" noProof="0">
              <a:ln>
                <a:noFill/>
              </a:ln>
              <a:solidFill>
                <a:srgbClr val="2853DC"/>
              </a:solidFill>
              <a:effectLst/>
              <a:uLnTx/>
              <a:uFillTx/>
              <a:ea typeface="+mn-ea"/>
              <a:cs typeface="+mn-cs"/>
            </a:endParaRPr>
          </a:p>
        </p:txBody>
      </p:sp>
      <p:sp>
        <p:nvSpPr>
          <p:cNvPr id="10" name="TextBox 9">
            <a:extLst>
              <a:ext uri="{FF2B5EF4-FFF2-40B4-BE49-F238E27FC236}">
                <a16:creationId xmlns:a16="http://schemas.microsoft.com/office/drawing/2014/main" id="{1C51E8A7-8669-B8F8-640A-0E812F140B5E}"/>
              </a:ext>
            </a:extLst>
          </p:cNvPr>
          <p:cNvSpPr txBox="1"/>
          <p:nvPr/>
        </p:nvSpPr>
        <p:spPr>
          <a:xfrm>
            <a:off x="8893847" y="3675580"/>
            <a:ext cx="1187409" cy="276999"/>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accent2"/>
                </a:solidFill>
                <a:effectLst/>
                <a:uLnTx/>
                <a:uFillTx/>
                <a:ea typeface="+mn-ea"/>
                <a:cs typeface="+mn-cs"/>
              </a:rPr>
              <a:t>Services,</a:t>
            </a:r>
            <a:br>
              <a:rPr kumimoji="0" lang="en-US" sz="1000" b="1" i="0" u="none" strike="noStrike" kern="1200" cap="none" spc="0" normalizeH="0" baseline="0" noProof="0" dirty="0">
                <a:ln>
                  <a:noFill/>
                </a:ln>
                <a:solidFill>
                  <a:schemeClr val="accent2"/>
                </a:solidFill>
                <a:effectLst/>
                <a:uLnTx/>
                <a:uFillTx/>
                <a:ea typeface="+mn-ea"/>
                <a:cs typeface="+mn-cs"/>
              </a:rPr>
            </a:br>
            <a:r>
              <a:rPr kumimoji="0" lang="en-US" sz="1000" b="1" i="0" u="none" strike="noStrike" kern="1200" cap="none" spc="0" normalizeH="0" baseline="0" noProof="0" dirty="0">
                <a:ln>
                  <a:noFill/>
                </a:ln>
                <a:solidFill>
                  <a:schemeClr val="accent2"/>
                </a:solidFill>
                <a:effectLst/>
                <a:uLnTx/>
                <a:uFillTx/>
                <a:ea typeface="+mn-ea"/>
                <a:cs typeface="+mn-cs"/>
              </a:rPr>
              <a:t>Data</a:t>
            </a:r>
          </a:p>
        </p:txBody>
      </p:sp>
      <p:sp>
        <p:nvSpPr>
          <p:cNvPr id="11" name="TextBox 10">
            <a:extLst>
              <a:ext uri="{FF2B5EF4-FFF2-40B4-BE49-F238E27FC236}">
                <a16:creationId xmlns:a16="http://schemas.microsoft.com/office/drawing/2014/main" id="{CE7B1D8E-5CDC-D2DE-3978-057DC031291A}"/>
              </a:ext>
            </a:extLst>
          </p:cNvPr>
          <p:cNvSpPr txBox="1"/>
          <p:nvPr/>
        </p:nvSpPr>
        <p:spPr>
          <a:xfrm>
            <a:off x="9999785" y="4684592"/>
            <a:ext cx="1187409" cy="276999"/>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39A3B5"/>
                </a:solidFill>
                <a:effectLst/>
                <a:uLnTx/>
                <a:uFillTx/>
                <a:ea typeface="+mn-ea"/>
                <a:cs typeface="+mn-cs"/>
              </a:rPr>
              <a:t>3</a:t>
            </a:r>
            <a:r>
              <a:rPr kumimoji="0" lang="en-US" sz="1000" b="1" i="0" u="none" strike="noStrike" kern="1200" cap="none" spc="0" normalizeH="0" baseline="30000" noProof="0" dirty="0">
                <a:ln>
                  <a:noFill/>
                </a:ln>
                <a:solidFill>
                  <a:srgbClr val="39A3B5"/>
                </a:solidFill>
                <a:effectLst/>
                <a:uLnTx/>
                <a:uFillTx/>
                <a:ea typeface="+mn-ea"/>
                <a:cs typeface="+mn-cs"/>
              </a:rPr>
              <a:t>rd</a:t>
            </a:r>
            <a:r>
              <a:rPr kumimoji="0" lang="en-US" sz="1000" b="1" i="0" u="none" strike="noStrike" kern="1200" cap="none" spc="0" normalizeH="0" baseline="0" noProof="0" dirty="0">
                <a:ln>
                  <a:noFill/>
                </a:ln>
                <a:solidFill>
                  <a:srgbClr val="39A3B5"/>
                </a:solidFill>
                <a:effectLst/>
                <a:uLnTx/>
                <a:uFillTx/>
                <a:ea typeface="+mn-ea"/>
                <a:cs typeface="+mn-cs"/>
              </a:rPr>
              <a:t> party</a:t>
            </a:r>
            <a:br>
              <a:rPr kumimoji="0" lang="en-US" sz="1000" b="1" i="0" u="none" strike="noStrike" kern="1200" cap="none" spc="0" normalizeH="0" baseline="0" noProof="0" dirty="0">
                <a:ln>
                  <a:noFill/>
                </a:ln>
                <a:solidFill>
                  <a:srgbClr val="39A3B5"/>
                </a:solidFill>
                <a:effectLst/>
                <a:uLnTx/>
                <a:uFillTx/>
                <a:ea typeface="+mn-ea"/>
                <a:cs typeface="+mn-cs"/>
              </a:rPr>
            </a:br>
            <a:r>
              <a:rPr kumimoji="0" lang="en-US" sz="1000" b="1" i="0" u="none" strike="noStrike" kern="1200" cap="none" spc="0" normalizeH="0" baseline="0" noProof="0" dirty="0">
                <a:ln>
                  <a:noFill/>
                </a:ln>
                <a:solidFill>
                  <a:srgbClr val="39A3B5"/>
                </a:solidFill>
                <a:effectLst/>
                <a:uLnTx/>
                <a:uFillTx/>
                <a:ea typeface="+mn-ea"/>
                <a:cs typeface="+mn-cs"/>
              </a:rPr>
              <a:t>tools</a:t>
            </a:r>
          </a:p>
        </p:txBody>
      </p:sp>
      <p:cxnSp>
        <p:nvCxnSpPr>
          <p:cNvPr id="12" name="Straight Arrow Connector 11">
            <a:extLst>
              <a:ext uri="{FF2B5EF4-FFF2-40B4-BE49-F238E27FC236}">
                <a16:creationId xmlns:a16="http://schemas.microsoft.com/office/drawing/2014/main" id="{310F4A9E-B800-0C43-37CF-A5987691A749}"/>
              </a:ext>
            </a:extLst>
          </p:cNvPr>
          <p:cNvCxnSpPr>
            <a:cxnSpLocks/>
          </p:cNvCxnSpPr>
          <p:nvPr/>
        </p:nvCxnSpPr>
        <p:spPr>
          <a:xfrm rot="5400000">
            <a:off x="9579072" y="4469513"/>
            <a:ext cx="0" cy="685800"/>
          </a:xfrm>
          <a:prstGeom prst="straightConnector1">
            <a:avLst/>
          </a:prstGeom>
          <a:ln w="12700" cap="rnd">
            <a:solidFill>
              <a:schemeClr val="accent3"/>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2748E2F-2318-A443-917E-9D9CD816A379}"/>
              </a:ext>
            </a:extLst>
          </p:cNvPr>
          <p:cNvCxnSpPr>
            <a:cxnSpLocks/>
          </p:cNvCxnSpPr>
          <p:nvPr/>
        </p:nvCxnSpPr>
        <p:spPr>
          <a:xfrm flipH="1">
            <a:off x="5997147" y="4812413"/>
            <a:ext cx="685800" cy="0"/>
          </a:xfrm>
          <a:prstGeom prst="straightConnector1">
            <a:avLst/>
          </a:prstGeom>
          <a:ln w="12700" cap="rnd">
            <a:solidFill>
              <a:schemeClr val="accent2"/>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5D887B5-6036-F81B-85C7-D6B9FC3DCAFD}"/>
              </a:ext>
            </a:extLst>
          </p:cNvPr>
          <p:cNvSpPr txBox="1"/>
          <p:nvPr/>
        </p:nvSpPr>
        <p:spPr>
          <a:xfrm>
            <a:off x="4791913" y="4677719"/>
            <a:ext cx="1187409" cy="276999"/>
          </a:xfrm>
          <a:prstGeom prst="rect">
            <a:avLst/>
          </a:prstGeom>
          <a:noFill/>
        </p:spPr>
        <p:txBody>
          <a:bodyPr wrap="square" lIns="0" tIns="0" rIns="0" bIns="0">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accent2"/>
                </a:solidFill>
                <a:effectLst/>
                <a:uLnTx/>
                <a:uFillTx/>
                <a:ea typeface="+mn-ea"/>
                <a:cs typeface="+mn-cs"/>
              </a:rPr>
              <a:t>Management</a:t>
            </a:r>
          </a:p>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accent2"/>
                </a:solidFill>
                <a:effectLst/>
                <a:uLnTx/>
                <a:uFillTx/>
                <a:ea typeface="+mn-ea"/>
                <a:cs typeface="+mn-cs"/>
              </a:rPr>
              <a:t>Portals</a:t>
            </a:r>
          </a:p>
        </p:txBody>
      </p:sp>
      <p:grpSp>
        <p:nvGrpSpPr>
          <p:cNvPr id="177" name="Group 176">
            <a:extLst>
              <a:ext uri="{FF2B5EF4-FFF2-40B4-BE49-F238E27FC236}">
                <a16:creationId xmlns:a16="http://schemas.microsoft.com/office/drawing/2014/main" id="{A37668D8-BA59-891D-8875-8484276231C4}"/>
              </a:ext>
            </a:extLst>
          </p:cNvPr>
          <p:cNvGrpSpPr/>
          <p:nvPr/>
        </p:nvGrpSpPr>
        <p:grpSpPr>
          <a:xfrm>
            <a:off x="4655776" y="3490974"/>
            <a:ext cx="356092" cy="148434"/>
            <a:chOff x="4608009" y="3586263"/>
            <a:chExt cx="281771" cy="117454"/>
          </a:xfrm>
        </p:grpSpPr>
        <p:sp>
          <p:nvSpPr>
            <p:cNvPr id="16" name="Freeform: Shape 15">
              <a:extLst>
                <a:ext uri="{FF2B5EF4-FFF2-40B4-BE49-F238E27FC236}">
                  <a16:creationId xmlns:a16="http://schemas.microsoft.com/office/drawing/2014/main" id="{7AE2E667-7411-FD96-9100-AD1E9A6D34A2}"/>
                </a:ext>
              </a:extLst>
            </p:cNvPr>
            <p:cNvSpPr/>
            <p:nvPr/>
          </p:nvSpPr>
          <p:spPr>
            <a:xfrm flipV="1">
              <a:off x="4608009" y="3622129"/>
              <a:ext cx="227388" cy="45720"/>
            </a:xfrm>
            <a:custGeom>
              <a:avLst/>
              <a:gdLst>
                <a:gd name="connsiteX0" fmla="*/ 183261 w 211835"/>
                <a:gd name="connsiteY0" fmla="*/ 57150 h 57150"/>
                <a:gd name="connsiteX1" fmla="*/ 28575 w 211835"/>
                <a:gd name="connsiteY1" fmla="*/ 57150 h 57150"/>
                <a:gd name="connsiteX2" fmla="*/ 0 w 211835"/>
                <a:gd name="connsiteY2" fmla="*/ 28575 h 57150"/>
                <a:gd name="connsiteX3" fmla="*/ 28575 w 211835"/>
                <a:gd name="connsiteY3" fmla="*/ 0 h 57150"/>
                <a:gd name="connsiteX4" fmla="*/ 183261 w 211835"/>
                <a:gd name="connsiteY4" fmla="*/ 0 h 57150"/>
                <a:gd name="connsiteX5" fmla="*/ 211836 w 211835"/>
                <a:gd name="connsiteY5" fmla="*/ 28575 h 57150"/>
                <a:gd name="connsiteX6" fmla="*/ 183261 w 211835"/>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835" h="57150">
                  <a:moveTo>
                    <a:pt x="183261" y="57150"/>
                  </a:moveTo>
                  <a:lnTo>
                    <a:pt x="28575" y="57150"/>
                  </a:lnTo>
                  <a:cubicBezTo>
                    <a:pt x="12764" y="57150"/>
                    <a:pt x="0" y="44387"/>
                    <a:pt x="0" y="28575"/>
                  </a:cubicBezTo>
                  <a:cubicBezTo>
                    <a:pt x="0" y="12764"/>
                    <a:pt x="12764" y="0"/>
                    <a:pt x="28575" y="0"/>
                  </a:cubicBezTo>
                  <a:lnTo>
                    <a:pt x="183261" y="0"/>
                  </a:lnTo>
                  <a:cubicBezTo>
                    <a:pt x="199073" y="0"/>
                    <a:pt x="211836" y="12764"/>
                    <a:pt x="211836" y="28575"/>
                  </a:cubicBezTo>
                  <a:cubicBezTo>
                    <a:pt x="211836" y="44387"/>
                    <a:pt x="199073" y="57150"/>
                    <a:pt x="183261" y="57150"/>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7" name="Freeform: Shape 16">
              <a:extLst>
                <a:ext uri="{FF2B5EF4-FFF2-40B4-BE49-F238E27FC236}">
                  <a16:creationId xmlns:a16="http://schemas.microsoft.com/office/drawing/2014/main" id="{0AE958C3-3533-C0F9-9A96-423FDC88B9B7}"/>
                </a:ext>
              </a:extLst>
            </p:cNvPr>
            <p:cNvSpPr/>
            <p:nvPr/>
          </p:nvSpPr>
          <p:spPr>
            <a:xfrm>
              <a:off x="4802797" y="3586263"/>
              <a:ext cx="86983" cy="117454"/>
            </a:xfrm>
            <a:custGeom>
              <a:avLst/>
              <a:gdLst>
                <a:gd name="connsiteX0" fmla="*/ 17145 w 111918"/>
                <a:gd name="connsiteY0" fmla="*/ 124217 h 125764"/>
                <a:gd name="connsiteX1" fmla="*/ 106204 w 111918"/>
                <a:gd name="connsiteY1" fmla="*/ 72782 h 125764"/>
                <a:gd name="connsiteX2" fmla="*/ 106204 w 111918"/>
                <a:gd name="connsiteY2" fmla="*/ 52970 h 125764"/>
                <a:gd name="connsiteX3" fmla="*/ 17145 w 111918"/>
                <a:gd name="connsiteY3" fmla="*/ 1535 h 125764"/>
                <a:gd name="connsiteX4" fmla="*/ 0 w 111918"/>
                <a:gd name="connsiteY4" fmla="*/ 11441 h 125764"/>
                <a:gd name="connsiteX5" fmla="*/ 0 w 111918"/>
                <a:gd name="connsiteY5" fmla="*/ 114311 h 125764"/>
                <a:gd name="connsiteX6" fmla="*/ 17145 w 111918"/>
                <a:gd name="connsiteY6" fmla="*/ 124217 h 12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18" h="125764">
                  <a:moveTo>
                    <a:pt x="17145" y="124217"/>
                  </a:moveTo>
                  <a:lnTo>
                    <a:pt x="106204" y="72782"/>
                  </a:lnTo>
                  <a:cubicBezTo>
                    <a:pt x="113824" y="68401"/>
                    <a:pt x="113824" y="57352"/>
                    <a:pt x="106204" y="52970"/>
                  </a:cubicBezTo>
                  <a:lnTo>
                    <a:pt x="17145" y="1535"/>
                  </a:lnTo>
                  <a:cubicBezTo>
                    <a:pt x="9525" y="-2846"/>
                    <a:pt x="0" y="2678"/>
                    <a:pt x="0" y="11441"/>
                  </a:cubicBezTo>
                  <a:lnTo>
                    <a:pt x="0" y="114311"/>
                  </a:lnTo>
                  <a:cubicBezTo>
                    <a:pt x="0" y="123169"/>
                    <a:pt x="9525" y="128599"/>
                    <a:pt x="17145" y="124217"/>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18" name="TextBox 17">
            <a:extLst>
              <a:ext uri="{FF2B5EF4-FFF2-40B4-BE49-F238E27FC236}">
                <a16:creationId xmlns:a16="http://schemas.microsoft.com/office/drawing/2014/main" id="{E37A2475-4477-9C09-CC15-3466A933363F}"/>
              </a:ext>
            </a:extLst>
          </p:cNvPr>
          <p:cNvSpPr txBox="1"/>
          <p:nvPr/>
        </p:nvSpPr>
        <p:spPr>
          <a:xfrm>
            <a:off x="5766259" y="3814079"/>
            <a:ext cx="1187409" cy="276999"/>
          </a:xfrm>
          <a:prstGeom prst="rect">
            <a:avLst/>
          </a:prstGeom>
          <a:noFill/>
        </p:spPr>
        <p:txBody>
          <a:bodyPr wrap="square" lIns="0" tIns="0" rIns="0" bIns="0">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accent2"/>
                </a:solidFill>
                <a:effectLst/>
                <a:uLnTx/>
                <a:uFillTx/>
                <a:ea typeface="+mn-ea"/>
                <a:cs typeface="+mn-cs"/>
              </a:rPr>
              <a:t>Customer</a:t>
            </a:r>
          </a:p>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chemeClr val="accent2"/>
                </a:solidFill>
                <a:effectLst/>
                <a:uLnTx/>
                <a:uFillTx/>
                <a:ea typeface="+mn-ea"/>
                <a:cs typeface="+mn-cs"/>
              </a:rPr>
              <a:t>Needs</a:t>
            </a:r>
          </a:p>
        </p:txBody>
      </p:sp>
      <p:grpSp>
        <p:nvGrpSpPr>
          <p:cNvPr id="19" name="Group 18">
            <a:extLst>
              <a:ext uri="{FF2B5EF4-FFF2-40B4-BE49-F238E27FC236}">
                <a16:creationId xmlns:a16="http://schemas.microsoft.com/office/drawing/2014/main" id="{305BB4D1-9314-109B-2BF0-4F3FA8C9828D}"/>
              </a:ext>
            </a:extLst>
          </p:cNvPr>
          <p:cNvGrpSpPr/>
          <p:nvPr/>
        </p:nvGrpSpPr>
        <p:grpSpPr>
          <a:xfrm>
            <a:off x="7034845" y="3463953"/>
            <a:ext cx="1785816" cy="625266"/>
            <a:chOff x="7446204" y="3514907"/>
            <a:chExt cx="1831405" cy="640662"/>
          </a:xfrm>
        </p:grpSpPr>
        <p:cxnSp>
          <p:nvCxnSpPr>
            <p:cNvPr id="20" name="Straight Arrow Connector 19">
              <a:extLst>
                <a:ext uri="{FF2B5EF4-FFF2-40B4-BE49-F238E27FC236}">
                  <a16:creationId xmlns:a16="http://schemas.microsoft.com/office/drawing/2014/main" id="{E3580E63-8AE8-B0A5-68C6-F6B8E5EFE44B}"/>
                </a:ext>
              </a:extLst>
            </p:cNvPr>
            <p:cNvCxnSpPr>
              <a:cxnSpLocks/>
            </p:cNvCxnSpPr>
            <p:nvPr/>
          </p:nvCxnSpPr>
          <p:spPr>
            <a:xfrm>
              <a:off x="9277609" y="3514907"/>
              <a:ext cx="0" cy="640662"/>
            </a:xfrm>
            <a:prstGeom prst="straightConnector1">
              <a:avLst/>
            </a:prstGeom>
            <a:ln w="12700" cap="rnd">
              <a:solidFill>
                <a:schemeClr val="accent2"/>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BB7B03B-EA5C-E2DD-D301-AC7BD5336884}"/>
                </a:ext>
              </a:extLst>
            </p:cNvPr>
            <p:cNvCxnSpPr>
              <a:cxnSpLocks/>
            </p:cNvCxnSpPr>
            <p:nvPr/>
          </p:nvCxnSpPr>
          <p:spPr>
            <a:xfrm>
              <a:off x="7446204" y="3514907"/>
              <a:ext cx="0" cy="640662"/>
            </a:xfrm>
            <a:prstGeom prst="straightConnector1">
              <a:avLst/>
            </a:prstGeom>
            <a:ln w="12700" cap="rnd">
              <a:solidFill>
                <a:schemeClr val="accent2"/>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92" name="!!Ecosystem">
            <a:extLst>
              <a:ext uri="{FF2B5EF4-FFF2-40B4-BE49-F238E27FC236}">
                <a16:creationId xmlns:a16="http://schemas.microsoft.com/office/drawing/2014/main" id="{5E615945-BD27-C799-EFA2-535B4955A3BD}"/>
              </a:ext>
            </a:extLst>
          </p:cNvPr>
          <p:cNvSpPr/>
          <p:nvPr/>
        </p:nvSpPr>
        <p:spPr bwMode="gray">
          <a:xfrm>
            <a:off x="3349669" y="1420575"/>
            <a:ext cx="1241533" cy="49859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82CBD7"/>
                </a:solidFill>
                <a:effectLst/>
                <a:uLnTx/>
                <a:uFillTx/>
                <a:ea typeface="+mn-ea"/>
                <a:cs typeface="+mn-cs"/>
              </a:rPr>
              <a:t>Ecosystem</a:t>
            </a:r>
            <a:br>
              <a:rPr kumimoji="0" lang="en-US" sz="1200" b="1" i="0" u="none" strike="noStrike" kern="1200" cap="none" spc="0" normalizeH="0" baseline="0" noProof="0" dirty="0">
                <a:ln>
                  <a:noFill/>
                </a:ln>
                <a:solidFill>
                  <a:srgbClr val="82CBD7"/>
                </a:solidFill>
                <a:effectLst/>
                <a:uLnTx/>
                <a:uFillTx/>
                <a:ea typeface="+mn-ea"/>
                <a:cs typeface="+mn-cs"/>
              </a:rPr>
            </a:br>
            <a:r>
              <a:rPr kumimoji="0" lang="en-US" sz="1200" b="1" i="0" u="none" strike="noStrike" kern="1200" cap="none" spc="0" normalizeH="0" baseline="0" noProof="0" dirty="0">
                <a:ln>
                  <a:noFill/>
                </a:ln>
                <a:solidFill>
                  <a:srgbClr val="82CBD7"/>
                </a:solidFill>
                <a:effectLst/>
                <a:uLnTx/>
                <a:uFillTx/>
                <a:ea typeface="+mn-ea"/>
                <a:cs typeface="+mn-cs"/>
              </a:rPr>
              <a:t>Partner</a:t>
            </a:r>
            <a:br>
              <a:rPr kumimoji="0" lang="en-US" sz="1200" b="1" i="0" u="none" strike="noStrike" kern="1200" cap="none" spc="0" normalizeH="0" baseline="0" noProof="0" dirty="0">
                <a:ln>
                  <a:noFill/>
                </a:ln>
                <a:solidFill>
                  <a:srgbClr val="82CBD7"/>
                </a:solidFill>
                <a:effectLst/>
                <a:uLnTx/>
                <a:uFillTx/>
                <a:ea typeface="+mn-ea"/>
                <a:cs typeface="+mn-cs"/>
              </a:rPr>
            </a:br>
            <a:r>
              <a:rPr kumimoji="0" lang="en-US" sz="1200" b="1" i="0" u="none" strike="noStrike" kern="1200" cap="none" spc="0" normalizeH="0" baseline="0" noProof="0" dirty="0">
                <a:ln>
                  <a:noFill/>
                </a:ln>
                <a:solidFill>
                  <a:srgbClr val="82CBD7"/>
                </a:solidFill>
                <a:effectLst/>
                <a:uLnTx/>
                <a:uFillTx/>
                <a:ea typeface="+mn-ea"/>
                <a:cs typeface="+mn-cs"/>
              </a:rPr>
              <a:t>Program</a:t>
            </a:r>
          </a:p>
        </p:txBody>
      </p:sp>
      <p:grpSp>
        <p:nvGrpSpPr>
          <p:cNvPr id="93" name="Group 92">
            <a:extLst>
              <a:ext uri="{FF2B5EF4-FFF2-40B4-BE49-F238E27FC236}">
                <a16:creationId xmlns:a16="http://schemas.microsoft.com/office/drawing/2014/main" id="{58D3C7A2-863F-5986-C09C-67F8D1CC33D2}"/>
              </a:ext>
            </a:extLst>
          </p:cNvPr>
          <p:cNvGrpSpPr/>
          <p:nvPr/>
        </p:nvGrpSpPr>
        <p:grpSpPr>
          <a:xfrm flipH="1">
            <a:off x="6686239" y="3759908"/>
            <a:ext cx="2539202" cy="1333426"/>
            <a:chOff x="4281367" y="3512051"/>
            <a:chExt cx="4797664" cy="2581274"/>
          </a:xfrm>
        </p:grpSpPr>
        <p:sp>
          <p:nvSpPr>
            <p:cNvPr id="94" name="Freeform: Shape 93">
              <a:extLst>
                <a:ext uri="{FF2B5EF4-FFF2-40B4-BE49-F238E27FC236}">
                  <a16:creationId xmlns:a16="http://schemas.microsoft.com/office/drawing/2014/main" id="{8DE0DA6A-E6BE-C137-7F60-A4A432C3575C}"/>
                </a:ext>
              </a:extLst>
            </p:cNvPr>
            <p:cNvSpPr/>
            <p:nvPr/>
          </p:nvSpPr>
          <p:spPr>
            <a:xfrm>
              <a:off x="4281367" y="3512051"/>
              <a:ext cx="4797664" cy="2581274"/>
            </a:xfrm>
            <a:custGeom>
              <a:avLst/>
              <a:gdLst>
                <a:gd name="connsiteX0" fmla="*/ 3131915 w 3641978"/>
                <a:gd name="connsiteY0" fmla="*/ 1959483 h 1959483"/>
                <a:gd name="connsiteX1" fmla="*/ 580930 w 3641978"/>
                <a:gd name="connsiteY1" fmla="*/ 1959483 h 1959483"/>
                <a:gd name="connsiteX2" fmla="*/ 0 w 3641978"/>
                <a:gd name="connsiteY2" fmla="*/ 1378649 h 1959483"/>
                <a:gd name="connsiteX3" fmla="*/ 576453 w 3641978"/>
                <a:gd name="connsiteY3" fmla="*/ 797814 h 1959483"/>
                <a:gd name="connsiteX4" fmla="*/ 892683 w 3641978"/>
                <a:gd name="connsiteY4" fmla="*/ 234601 h 1959483"/>
                <a:gd name="connsiteX5" fmla="*/ 1520381 w 3641978"/>
                <a:gd name="connsiteY5" fmla="*/ 0 h 1959483"/>
                <a:gd name="connsiteX6" fmla="*/ 2286286 w 3641978"/>
                <a:gd name="connsiteY6" fmla="*/ 383762 h 1959483"/>
                <a:gd name="connsiteX7" fmla="*/ 2570321 w 3641978"/>
                <a:gd name="connsiteY7" fmla="*/ 307372 h 1959483"/>
                <a:gd name="connsiteX8" fmla="*/ 3150965 w 3641978"/>
                <a:gd name="connsiteY8" fmla="*/ 888206 h 1959483"/>
                <a:gd name="connsiteX9" fmla="*/ 3146774 w 3641978"/>
                <a:gd name="connsiteY9" fmla="*/ 939356 h 1959483"/>
                <a:gd name="connsiteX10" fmla="*/ 3150965 w 3641978"/>
                <a:gd name="connsiteY10" fmla="*/ 939356 h 1959483"/>
                <a:gd name="connsiteX11" fmla="*/ 3150965 w 3641978"/>
                <a:gd name="connsiteY11" fmla="*/ 939927 h 1959483"/>
                <a:gd name="connsiteX12" fmla="*/ 3641979 w 3641978"/>
                <a:gd name="connsiteY12" fmla="*/ 1449514 h 1959483"/>
                <a:gd name="connsiteX13" fmla="*/ 3131915 w 3641978"/>
                <a:gd name="connsiteY13" fmla="*/ 1959483 h 195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1978" h="1959483">
                  <a:moveTo>
                    <a:pt x="3131915" y="1959483"/>
                  </a:moveTo>
                  <a:lnTo>
                    <a:pt x="580930" y="1959483"/>
                  </a:lnTo>
                  <a:cubicBezTo>
                    <a:pt x="260604" y="1959483"/>
                    <a:pt x="0" y="1698879"/>
                    <a:pt x="0" y="1378649"/>
                  </a:cubicBezTo>
                  <a:cubicBezTo>
                    <a:pt x="0" y="1058418"/>
                    <a:pt x="258128" y="800290"/>
                    <a:pt x="576453" y="797814"/>
                  </a:cubicBezTo>
                  <a:cubicBezTo>
                    <a:pt x="613315" y="579882"/>
                    <a:pt x="725138" y="380429"/>
                    <a:pt x="892683" y="234601"/>
                  </a:cubicBezTo>
                  <a:cubicBezTo>
                    <a:pt x="1066514" y="83344"/>
                    <a:pt x="1289399" y="0"/>
                    <a:pt x="1520381" y="0"/>
                  </a:cubicBezTo>
                  <a:cubicBezTo>
                    <a:pt x="1820228" y="0"/>
                    <a:pt x="2105311" y="143161"/>
                    <a:pt x="2286286" y="383762"/>
                  </a:cubicBezTo>
                  <a:cubicBezTo>
                    <a:pt x="2375535" y="333089"/>
                    <a:pt x="2471071" y="307372"/>
                    <a:pt x="2570321" y="307372"/>
                  </a:cubicBezTo>
                  <a:cubicBezTo>
                    <a:pt x="2890552" y="307372"/>
                    <a:pt x="3150965" y="567976"/>
                    <a:pt x="3150965" y="888206"/>
                  </a:cubicBezTo>
                  <a:cubicBezTo>
                    <a:pt x="3150965" y="905828"/>
                    <a:pt x="3148965" y="922782"/>
                    <a:pt x="3146774" y="939356"/>
                  </a:cubicBezTo>
                  <a:lnTo>
                    <a:pt x="3150965" y="939356"/>
                  </a:lnTo>
                  <a:lnTo>
                    <a:pt x="3150965" y="939927"/>
                  </a:lnTo>
                  <a:cubicBezTo>
                    <a:pt x="3423380" y="950024"/>
                    <a:pt x="3641979" y="1174718"/>
                    <a:pt x="3641979" y="1449514"/>
                  </a:cubicBezTo>
                  <a:cubicBezTo>
                    <a:pt x="3641979" y="1724311"/>
                    <a:pt x="3413189" y="1959483"/>
                    <a:pt x="3131915" y="1959483"/>
                  </a:cubicBezTo>
                  <a:close/>
                </a:path>
              </a:pathLst>
            </a:custGeom>
            <a:solidFill>
              <a:schemeClr val="accent2">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3161E"/>
                </a:solidFill>
                <a:effectLst>
                  <a:glow rad="101600">
                    <a:srgbClr val="F0F0F0">
                      <a:alpha val="60000"/>
                    </a:srgbClr>
                  </a:glow>
                </a:effectLst>
                <a:uLnTx/>
                <a:uFillTx/>
                <a:ea typeface="+mn-ea"/>
                <a:cs typeface="+mn-cs"/>
              </a:endParaRPr>
            </a:p>
          </p:txBody>
        </p:sp>
        <p:sp>
          <p:nvSpPr>
            <p:cNvPr id="95" name="Freeform: Shape 94">
              <a:extLst>
                <a:ext uri="{FF2B5EF4-FFF2-40B4-BE49-F238E27FC236}">
                  <a16:creationId xmlns:a16="http://schemas.microsoft.com/office/drawing/2014/main" id="{5A0C8CEF-2569-7442-6ED4-4DE2596FE5DF}"/>
                </a:ext>
              </a:extLst>
            </p:cNvPr>
            <p:cNvSpPr/>
            <p:nvPr/>
          </p:nvSpPr>
          <p:spPr>
            <a:xfrm>
              <a:off x="4331556" y="3562242"/>
              <a:ext cx="4697285" cy="2480895"/>
            </a:xfrm>
            <a:custGeom>
              <a:avLst/>
              <a:gdLst>
                <a:gd name="connsiteX0" fmla="*/ 542830 w 3565778"/>
                <a:gd name="connsiteY0" fmla="*/ 797814 h 1883283"/>
                <a:gd name="connsiteX1" fmla="*/ 0 w 3565778"/>
                <a:gd name="connsiteY1" fmla="*/ 1340549 h 1883283"/>
                <a:gd name="connsiteX2" fmla="*/ 542830 w 3565778"/>
                <a:gd name="connsiteY2" fmla="*/ 1883283 h 1883283"/>
                <a:gd name="connsiteX3" fmla="*/ 3093815 w 3565778"/>
                <a:gd name="connsiteY3" fmla="*/ 1883283 h 1883283"/>
                <a:gd name="connsiteX4" fmla="*/ 3565779 w 3565778"/>
                <a:gd name="connsiteY4" fmla="*/ 1411414 h 1883283"/>
                <a:gd name="connsiteX5" fmla="*/ 3093815 w 3565778"/>
                <a:gd name="connsiteY5" fmla="*/ 939546 h 1883283"/>
                <a:gd name="connsiteX6" fmla="*/ 3092387 w 3565778"/>
                <a:gd name="connsiteY6" fmla="*/ 939546 h 1883283"/>
                <a:gd name="connsiteX7" fmla="*/ 3086767 w 3565778"/>
                <a:gd name="connsiteY7" fmla="*/ 940022 h 1883283"/>
                <a:gd name="connsiteX8" fmla="*/ 3065050 w 3565778"/>
                <a:gd name="connsiteY8" fmla="*/ 940022 h 1883283"/>
                <a:gd name="connsiteX9" fmla="*/ 3067907 w 3565778"/>
                <a:gd name="connsiteY9" fmla="*/ 918496 h 1883283"/>
                <a:gd name="connsiteX10" fmla="*/ 3069717 w 3565778"/>
                <a:gd name="connsiteY10" fmla="*/ 905256 h 1883283"/>
                <a:gd name="connsiteX11" fmla="*/ 3074861 w 3565778"/>
                <a:gd name="connsiteY11" fmla="*/ 850106 h 1883283"/>
                <a:gd name="connsiteX12" fmla="*/ 2532316 w 3565778"/>
                <a:gd name="connsiteY12" fmla="*/ 307372 h 1883283"/>
                <a:gd name="connsiteX13" fmla="*/ 2252948 w 3565778"/>
                <a:gd name="connsiteY13" fmla="*/ 387096 h 1883283"/>
                <a:gd name="connsiteX14" fmla="*/ 2237994 w 3565778"/>
                <a:gd name="connsiteY14" fmla="*/ 396145 h 1883283"/>
                <a:gd name="connsiteX15" fmla="*/ 2227707 w 3565778"/>
                <a:gd name="connsiteY15" fmla="*/ 381953 h 1883283"/>
                <a:gd name="connsiteX16" fmla="*/ 1482281 w 3565778"/>
                <a:gd name="connsiteY16" fmla="*/ 0 h 1883283"/>
                <a:gd name="connsiteX17" fmla="*/ 573310 w 3565778"/>
                <a:gd name="connsiteY17" fmla="*/ 782765 h 1883283"/>
                <a:gd name="connsiteX18" fmla="*/ 570833 w 3565778"/>
                <a:gd name="connsiteY18" fmla="*/ 798957 h 1883283"/>
                <a:gd name="connsiteX19" fmla="*/ 554450 w 3565778"/>
                <a:gd name="connsiteY19" fmla="*/ 798957 h 1883283"/>
                <a:gd name="connsiteX20" fmla="*/ 545687 w 3565778"/>
                <a:gd name="connsiteY20" fmla="*/ 798100 h 1883283"/>
                <a:gd name="connsiteX21" fmla="*/ 542830 w 3565778"/>
                <a:gd name="connsiteY21" fmla="*/ 797719 h 188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65778" h="1883283">
                  <a:moveTo>
                    <a:pt x="542830" y="797814"/>
                  </a:moveTo>
                  <a:cubicBezTo>
                    <a:pt x="243554" y="797814"/>
                    <a:pt x="0" y="1041273"/>
                    <a:pt x="0" y="1340549"/>
                  </a:cubicBezTo>
                  <a:cubicBezTo>
                    <a:pt x="0" y="1639824"/>
                    <a:pt x="243459" y="1883283"/>
                    <a:pt x="542830" y="1883283"/>
                  </a:cubicBezTo>
                  <a:lnTo>
                    <a:pt x="3093815" y="1883283"/>
                  </a:lnTo>
                  <a:cubicBezTo>
                    <a:pt x="3354038" y="1883283"/>
                    <a:pt x="3565779" y="1671638"/>
                    <a:pt x="3565779" y="1411414"/>
                  </a:cubicBezTo>
                  <a:cubicBezTo>
                    <a:pt x="3565779" y="1151192"/>
                    <a:pt x="3354038" y="939546"/>
                    <a:pt x="3093815" y="939546"/>
                  </a:cubicBezTo>
                  <a:lnTo>
                    <a:pt x="3092387" y="939546"/>
                  </a:lnTo>
                  <a:cubicBezTo>
                    <a:pt x="3090482" y="939832"/>
                    <a:pt x="3088672" y="940022"/>
                    <a:pt x="3086767" y="940022"/>
                  </a:cubicBezTo>
                  <a:lnTo>
                    <a:pt x="3065050" y="940022"/>
                  </a:lnTo>
                  <a:lnTo>
                    <a:pt x="3067907" y="918496"/>
                  </a:lnTo>
                  <a:cubicBezTo>
                    <a:pt x="3068479" y="914114"/>
                    <a:pt x="3069146" y="909638"/>
                    <a:pt x="3069717" y="905256"/>
                  </a:cubicBezTo>
                  <a:cubicBezTo>
                    <a:pt x="3072384" y="886301"/>
                    <a:pt x="3074861" y="868394"/>
                    <a:pt x="3074861" y="850106"/>
                  </a:cubicBezTo>
                  <a:cubicBezTo>
                    <a:pt x="3074861" y="550831"/>
                    <a:pt x="2831497" y="307372"/>
                    <a:pt x="2532316" y="307372"/>
                  </a:cubicBezTo>
                  <a:cubicBezTo>
                    <a:pt x="2434495" y="307372"/>
                    <a:pt x="2340483" y="334232"/>
                    <a:pt x="2252948" y="387096"/>
                  </a:cubicBezTo>
                  <a:lnTo>
                    <a:pt x="2237994" y="396145"/>
                  </a:lnTo>
                  <a:lnTo>
                    <a:pt x="2227707" y="381953"/>
                  </a:lnTo>
                  <a:cubicBezTo>
                    <a:pt x="2054352" y="142780"/>
                    <a:pt x="1775651" y="0"/>
                    <a:pt x="1482281" y="0"/>
                  </a:cubicBezTo>
                  <a:cubicBezTo>
                    <a:pt x="1030986" y="0"/>
                    <a:pt x="640175" y="336518"/>
                    <a:pt x="573310" y="782765"/>
                  </a:cubicBezTo>
                  <a:lnTo>
                    <a:pt x="570833" y="798957"/>
                  </a:lnTo>
                  <a:lnTo>
                    <a:pt x="554450" y="798957"/>
                  </a:lnTo>
                  <a:cubicBezTo>
                    <a:pt x="550926" y="798957"/>
                    <a:pt x="548069" y="798481"/>
                    <a:pt x="545687" y="798100"/>
                  </a:cubicBezTo>
                  <a:cubicBezTo>
                    <a:pt x="544735" y="797909"/>
                    <a:pt x="543782" y="797719"/>
                    <a:pt x="542830" y="797719"/>
                  </a:cubicBezTo>
                  <a:close/>
                </a:path>
              </a:pathLst>
            </a:custGeom>
            <a:solidFill>
              <a:schemeClr val="accent2"/>
            </a:solidFill>
            <a:ln>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endParaRPr>
            </a:p>
          </p:txBody>
        </p:sp>
        <p:sp>
          <p:nvSpPr>
            <p:cNvPr id="96" name="Oval 81">
              <a:extLst>
                <a:ext uri="{FF2B5EF4-FFF2-40B4-BE49-F238E27FC236}">
                  <a16:creationId xmlns:a16="http://schemas.microsoft.com/office/drawing/2014/main" id="{14BD191E-A4A8-43A0-2A42-2023D02D5506}"/>
                </a:ext>
              </a:extLst>
            </p:cNvPr>
            <p:cNvSpPr/>
            <p:nvPr/>
          </p:nvSpPr>
          <p:spPr>
            <a:xfrm>
              <a:off x="5527650" y="5568731"/>
              <a:ext cx="2180048" cy="350937"/>
            </a:xfrm>
            <a:prstGeom prst="roundRect">
              <a:avLst>
                <a:gd name="adj" fmla="val 50000"/>
              </a:avLst>
            </a:prstGeom>
            <a:solidFill>
              <a:schemeClr val="accent3"/>
            </a:solidFill>
            <a:ln>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5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rPr>
                <a:t>Customizable</a:t>
              </a:r>
            </a:p>
          </p:txBody>
        </p:sp>
        <p:sp>
          <p:nvSpPr>
            <p:cNvPr id="97" name="Text Placeholder 16">
              <a:extLst>
                <a:ext uri="{FF2B5EF4-FFF2-40B4-BE49-F238E27FC236}">
                  <a16:creationId xmlns:a16="http://schemas.microsoft.com/office/drawing/2014/main" id="{29339337-D60E-2B0D-9A44-F92F940BC094}"/>
                </a:ext>
              </a:extLst>
            </p:cNvPr>
            <p:cNvSpPr txBox="1">
              <a:spLocks/>
            </p:cNvSpPr>
            <p:nvPr/>
          </p:nvSpPr>
          <p:spPr bwMode="gray">
            <a:xfrm>
              <a:off x="5433748" y="4535349"/>
              <a:ext cx="2492894" cy="965196"/>
            </a:xfrm>
            <a:prstGeom prst="rect">
              <a:avLst/>
            </a:prstGeom>
          </p:spPr>
          <p:txBody>
            <a:bodyPr vert="horz" wrap="square" lIns="0" tIns="0" rIns="0" bIns="0" rtlCol="0">
              <a:spAutoFit/>
            </a:bodyPr>
            <a:lstStyle>
              <a:lvl1pPr marL="173736" indent="-173736" algn="l" defTabSz="914400" rtl="0" eaLnBrk="1" latinLnBrk="0" hangingPunct="1">
                <a:lnSpc>
                  <a:spcPct val="107000"/>
                </a:lnSpc>
                <a:spcBef>
                  <a:spcPts val="1200"/>
                </a:spcBef>
                <a:buClr>
                  <a:schemeClr val="bg1"/>
                </a:buClr>
                <a:buFont typeface="Arial" panose="020B0604020202020204" pitchFamily="34" charset="0"/>
                <a:buChar char="•"/>
                <a:defRPr sz="2100" kern="1200" baseline="0">
                  <a:solidFill>
                    <a:schemeClr val="bg1"/>
                  </a:solidFill>
                  <a:latin typeface="+mn-lt"/>
                  <a:ea typeface="+mn-ea"/>
                  <a:cs typeface="+mn-cs"/>
                </a:defRPr>
              </a:lvl1pPr>
              <a:lvl2pPr marL="338328" indent="-174625" algn="l" defTabSz="914400" rtl="0" eaLnBrk="1" latinLnBrk="0" hangingPunct="1">
                <a:lnSpc>
                  <a:spcPct val="107000"/>
                </a:lnSpc>
                <a:spcBef>
                  <a:spcPts val="0"/>
                </a:spcBef>
                <a:buClr>
                  <a:schemeClr val="bg1"/>
                </a:buClr>
                <a:buFont typeface="Microsoft Sans Serif" panose="020B0604020202020204" pitchFamily="34" charset="0"/>
                <a:buChar char="◦"/>
                <a:defRPr sz="2100" kern="1200" baseline="0">
                  <a:solidFill>
                    <a:schemeClr val="bg1"/>
                  </a:solidFill>
                  <a:latin typeface="+mn-lt"/>
                  <a:ea typeface="+mn-ea"/>
                  <a:cs typeface="+mn-cs"/>
                </a:defRPr>
              </a:lvl2pPr>
              <a:lvl3pPr marL="509588" indent="-161925" algn="l" defTabSz="914400" rtl="0" eaLnBrk="1" latinLnBrk="0" hangingPunct="1">
                <a:lnSpc>
                  <a:spcPct val="100000"/>
                </a:lnSpc>
                <a:spcBef>
                  <a:spcPts val="0"/>
                </a:spcBef>
                <a:buClr>
                  <a:schemeClr val="bg1"/>
                </a:buClr>
                <a:buFont typeface="Microsoft Sans Serif" panose="020B0604020202020204" pitchFamily="34" charset="0"/>
                <a:buChar char="•"/>
                <a:defRPr lang="en-US" sz="1800" kern="1200">
                  <a:solidFill>
                    <a:schemeClr val="bg1"/>
                  </a:solidFill>
                  <a:latin typeface="+mn-lt"/>
                  <a:ea typeface="+mn-ea"/>
                  <a:cs typeface="+mn-cs"/>
                </a:defRPr>
              </a:lvl3pPr>
              <a:lvl4pPr marL="685800" indent="-173736" algn="l" defTabSz="914400" rtl="0" eaLnBrk="1" latinLnBrk="0" hangingPunct="1">
                <a:lnSpc>
                  <a:spcPct val="100000"/>
                </a:lnSpc>
                <a:spcBef>
                  <a:spcPts val="0"/>
                </a:spcBef>
                <a:buClr>
                  <a:schemeClr val="bg1"/>
                </a:buClr>
                <a:buFont typeface="Microsoft Sans Serif" panose="020B0604020202020204" pitchFamily="34" charset="0"/>
                <a:buChar char="◦"/>
                <a:defRPr sz="1800" kern="1200">
                  <a:solidFill>
                    <a:schemeClr val="bg1"/>
                  </a:solidFill>
                  <a:latin typeface="+mn-lt"/>
                  <a:ea typeface="+mn-ea"/>
                  <a:cs typeface="+mn-cs"/>
                </a:defRPr>
              </a:lvl4pPr>
              <a:lvl5pPr marL="0" indent="0" algn="l" defTabSz="914400" rtl="0" eaLnBrk="1" latinLnBrk="0" hangingPunct="1">
                <a:lnSpc>
                  <a:spcPct val="98000"/>
                </a:lnSpc>
                <a:spcBef>
                  <a:spcPts val="1800"/>
                </a:spcBef>
                <a:buClr>
                  <a:schemeClr val="bg1"/>
                </a:buClr>
                <a:buFont typeface="Microsoft Sans Serif" panose="020B0604020202020204" pitchFamily="34" charset="0"/>
                <a:buChar char="​"/>
                <a:tabLst/>
                <a:defRPr sz="28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rPr>
                <a:t>Qualcomm</a:t>
              </a:r>
              <a:br>
                <a:rPr kumimoji="0" lang="en-US" sz="180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rPr>
              </a:br>
              <a:r>
                <a:rPr kumimoji="0" lang="en-US" sz="1800" b="1" i="0" u="none" strike="noStrike" kern="1200" cap="none" spc="0" normalizeH="0" baseline="0" noProof="0">
                  <a:ln>
                    <a:noFill/>
                  </a:ln>
                  <a:solidFill>
                    <a:srgbClr val="F7F8FA"/>
                  </a:solidFill>
                  <a:effectLst>
                    <a:innerShdw blurRad="63500" dist="50800" dir="13500000">
                      <a:srgbClr val="314FD5">
                        <a:lumMod val="50000"/>
                        <a:alpha val="15000"/>
                      </a:srgbClr>
                    </a:innerShdw>
                  </a:effectLst>
                  <a:uLnTx/>
                  <a:uFillTx/>
                  <a:ea typeface="+mn-ea"/>
                  <a:cs typeface="+mn-cs"/>
                </a:rPr>
                <a:t>Edgewise</a:t>
              </a:r>
            </a:p>
          </p:txBody>
        </p:sp>
      </p:grpSp>
      <p:sp>
        <p:nvSpPr>
          <p:cNvPr id="98" name="Oval 97">
            <a:extLst>
              <a:ext uri="{FF2B5EF4-FFF2-40B4-BE49-F238E27FC236}">
                <a16:creationId xmlns:a16="http://schemas.microsoft.com/office/drawing/2014/main" id="{06B8F34E-BA0E-18D0-F64F-29F1FAAE0C90}"/>
              </a:ext>
            </a:extLst>
          </p:cNvPr>
          <p:cNvSpPr/>
          <p:nvPr/>
        </p:nvSpPr>
        <p:spPr>
          <a:xfrm flipH="1">
            <a:off x="8104080" y="3893126"/>
            <a:ext cx="462152" cy="415498"/>
          </a:xfrm>
          <a:prstGeom prst="ellipse">
            <a:avLst/>
          </a:prstGeom>
          <a:solidFill>
            <a:schemeClr val="accent1"/>
          </a:solidFill>
          <a:ln>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900" b="1" i="0" u="none" strike="noStrike" kern="1200" cap="none" spc="0" normalizeH="0" baseline="0" noProof="0">
                <a:ln>
                  <a:noFill/>
                </a:ln>
                <a:solidFill>
                  <a:srgbClr val="F7F8FA"/>
                </a:solidFill>
                <a:effectLst/>
                <a:uLnTx/>
                <a:uFillTx/>
                <a:ea typeface="+mn-ea"/>
                <a:cs typeface="Microsoft Sans Serif" panose="020B0604020202020204" pitchFamily="34" charset="0"/>
              </a:rPr>
              <a:t>Cloud APIs</a:t>
            </a:r>
          </a:p>
        </p:txBody>
      </p:sp>
      <p:cxnSp>
        <p:nvCxnSpPr>
          <p:cNvPr id="104" name="Straight Arrow Connector 103">
            <a:extLst>
              <a:ext uri="{FF2B5EF4-FFF2-40B4-BE49-F238E27FC236}">
                <a16:creationId xmlns:a16="http://schemas.microsoft.com/office/drawing/2014/main" id="{75F00E26-2A4A-C250-2DA5-775B5604CC02}"/>
              </a:ext>
            </a:extLst>
          </p:cNvPr>
          <p:cNvCxnSpPr>
            <a:cxnSpLocks/>
          </p:cNvCxnSpPr>
          <p:nvPr/>
        </p:nvCxnSpPr>
        <p:spPr>
          <a:xfrm rot="18120000" flipH="1">
            <a:off x="6722659" y="5268175"/>
            <a:ext cx="347877" cy="0"/>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3FF9BFB3-EBB8-299A-FC5F-F2F1ECAEE8E5}"/>
              </a:ext>
            </a:extLst>
          </p:cNvPr>
          <p:cNvCxnSpPr>
            <a:cxnSpLocks/>
          </p:cNvCxnSpPr>
          <p:nvPr/>
        </p:nvCxnSpPr>
        <p:spPr>
          <a:xfrm flipH="1">
            <a:off x="7227934" y="5133034"/>
            <a:ext cx="204470" cy="409584"/>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443DB648-E7FF-3BC8-FFE5-C697554738A8}"/>
              </a:ext>
            </a:extLst>
          </p:cNvPr>
          <p:cNvCxnSpPr>
            <a:cxnSpLocks/>
          </p:cNvCxnSpPr>
          <p:nvPr/>
        </p:nvCxnSpPr>
        <p:spPr>
          <a:xfrm>
            <a:off x="7966637" y="5129820"/>
            <a:ext cx="0" cy="284015"/>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16A2DD8B-9E0D-2B38-0111-98D0D19776E0}"/>
              </a:ext>
            </a:extLst>
          </p:cNvPr>
          <p:cNvCxnSpPr>
            <a:cxnSpLocks/>
          </p:cNvCxnSpPr>
          <p:nvPr/>
        </p:nvCxnSpPr>
        <p:spPr>
          <a:xfrm>
            <a:off x="8392110" y="5120667"/>
            <a:ext cx="197633" cy="316278"/>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8CB2725B-93CD-A3F2-1689-232EFFD27995}"/>
              </a:ext>
            </a:extLst>
          </p:cNvPr>
          <p:cNvCxnSpPr>
            <a:cxnSpLocks/>
          </p:cNvCxnSpPr>
          <p:nvPr/>
        </p:nvCxnSpPr>
        <p:spPr>
          <a:xfrm>
            <a:off x="8988205" y="5113954"/>
            <a:ext cx="162031" cy="324574"/>
          </a:xfrm>
          <a:prstGeom prst="straightConnector1">
            <a:avLst/>
          </a:prstGeom>
          <a:ln w="12700" cap="rnd">
            <a:solidFill>
              <a:schemeClr val="accent2">
                <a:lumMod val="40000"/>
                <a:lumOff val="60000"/>
              </a:schemeClr>
            </a:solidFill>
            <a:prstDash val="sysDash"/>
            <a:round/>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6F3C2036-EA1A-3C65-8208-B6A5C4073AE6}"/>
              </a:ext>
            </a:extLst>
          </p:cNvPr>
          <p:cNvSpPr txBox="1"/>
          <p:nvPr/>
        </p:nvSpPr>
        <p:spPr>
          <a:xfrm>
            <a:off x="2987005" y="3308848"/>
            <a:ext cx="1604197" cy="498598"/>
          </a:xfrm>
          <a:prstGeom prst="rect">
            <a:avLst/>
          </a:prstGeom>
          <a:noFill/>
        </p:spPr>
        <p:txBody>
          <a:bodyPr wrap="square" lIns="0" tIns="0" rIns="0" bIns="0" anchor="t">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BA0FF"/>
                </a:solidFill>
                <a:effectLst/>
                <a:uLnTx/>
                <a:uFillTx/>
                <a:ea typeface="Microsoft Sans Serif"/>
                <a:cs typeface="Microsoft Sans Serif"/>
              </a:rPr>
              <a:t>Device </a:t>
            </a:r>
            <a:br>
              <a:rPr lang="en-US" sz="1200" b="1" dirty="0">
                <a:solidFill>
                  <a:srgbClr val="13161E"/>
                </a:solidFill>
              </a:rPr>
            </a:br>
            <a:r>
              <a:rPr kumimoji="0" lang="en-US" sz="1200" b="1" i="0" u="none" strike="noStrike" kern="1200" cap="none" spc="0" normalizeH="0" baseline="0" noProof="0" dirty="0">
                <a:ln>
                  <a:noFill/>
                </a:ln>
                <a:solidFill>
                  <a:srgbClr val="7BA0FF"/>
                </a:solidFill>
                <a:effectLst/>
                <a:uLnTx/>
                <a:uFillTx/>
                <a:ea typeface="Microsoft Sans Serif"/>
                <a:cs typeface="Microsoft Sans Serif"/>
              </a:rPr>
              <a:t>Ecosystem </a:t>
            </a:r>
            <a:br>
              <a:rPr lang="en-US" sz="1200" b="1" dirty="0">
                <a:solidFill>
                  <a:srgbClr val="13161E"/>
                </a:solidFill>
              </a:rPr>
            </a:br>
            <a:r>
              <a:rPr kumimoji="0" lang="en-US" sz="1200" b="1" i="0" u="none" strike="noStrike" kern="1200" cap="none" spc="0" normalizeH="0" baseline="0" noProof="0" dirty="0">
                <a:ln>
                  <a:noFill/>
                </a:ln>
                <a:solidFill>
                  <a:srgbClr val="7BA0FF"/>
                </a:solidFill>
                <a:effectLst/>
                <a:uLnTx/>
                <a:uFillTx/>
                <a:ea typeface="Microsoft Sans Serif"/>
                <a:cs typeface="Microsoft Sans Serif"/>
              </a:rPr>
              <a:t>and Solutions</a:t>
            </a:r>
            <a:endParaRPr kumimoji="0" lang="en-US" sz="1200" b="1" i="0" u="none" strike="noStrike" kern="1200" cap="none" spc="0" normalizeH="0" baseline="0" noProof="0" dirty="0">
              <a:ln>
                <a:noFill/>
              </a:ln>
              <a:solidFill>
                <a:srgbClr val="7BA0FF"/>
              </a:solidFill>
              <a:effectLst/>
              <a:uLnTx/>
              <a:uFillTx/>
              <a:ea typeface="+mn-ea"/>
              <a:cs typeface="+mn-cs"/>
            </a:endParaRPr>
          </a:p>
        </p:txBody>
      </p:sp>
      <p:sp>
        <p:nvSpPr>
          <p:cNvPr id="133" name="Rectangle: Rounded Corners 132">
            <a:extLst>
              <a:ext uri="{FF2B5EF4-FFF2-40B4-BE49-F238E27FC236}">
                <a16:creationId xmlns:a16="http://schemas.microsoft.com/office/drawing/2014/main" id="{48E22DBD-9C10-B715-259E-C48A596481D1}"/>
              </a:ext>
            </a:extLst>
          </p:cNvPr>
          <p:cNvSpPr/>
          <p:nvPr/>
        </p:nvSpPr>
        <p:spPr>
          <a:xfrm>
            <a:off x="7153107" y="1265009"/>
            <a:ext cx="685800" cy="36576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Devices</a:t>
            </a:r>
          </a:p>
        </p:txBody>
      </p:sp>
      <p:sp>
        <p:nvSpPr>
          <p:cNvPr id="134" name="Rectangle: Rounded Corners 133">
            <a:extLst>
              <a:ext uri="{FF2B5EF4-FFF2-40B4-BE49-F238E27FC236}">
                <a16:creationId xmlns:a16="http://schemas.microsoft.com/office/drawing/2014/main" id="{DAFB4F0C-B375-1A0A-2071-DD7619C97215}"/>
              </a:ext>
            </a:extLst>
          </p:cNvPr>
          <p:cNvSpPr/>
          <p:nvPr/>
        </p:nvSpPr>
        <p:spPr>
          <a:xfrm>
            <a:off x="8309067" y="1265009"/>
            <a:ext cx="685800" cy="36576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Core</a:t>
            </a:r>
          </a:p>
        </p:txBody>
      </p:sp>
      <p:sp>
        <p:nvSpPr>
          <p:cNvPr id="135" name="Freeform: Shape 134">
            <a:extLst>
              <a:ext uri="{FF2B5EF4-FFF2-40B4-BE49-F238E27FC236}">
                <a16:creationId xmlns:a16="http://schemas.microsoft.com/office/drawing/2014/main" id="{CD739AD2-5533-BE53-B424-2B370B423B90}"/>
              </a:ext>
            </a:extLst>
          </p:cNvPr>
          <p:cNvSpPr/>
          <p:nvPr/>
        </p:nvSpPr>
        <p:spPr>
          <a:xfrm>
            <a:off x="10409736" y="1169266"/>
            <a:ext cx="843077" cy="557246"/>
          </a:xfrm>
          <a:custGeom>
            <a:avLst/>
            <a:gdLst>
              <a:gd name="connsiteX0" fmla="*/ 670941 w 822960"/>
              <a:gd name="connsiteY0" fmla="*/ 189643 h 515492"/>
              <a:gd name="connsiteX1" fmla="*/ 674275 w 822960"/>
              <a:gd name="connsiteY1" fmla="*/ 156210 h 515492"/>
              <a:gd name="connsiteX2" fmla="*/ 517779 w 822960"/>
              <a:gd name="connsiteY2" fmla="*/ 0 h 515492"/>
              <a:gd name="connsiteX3" fmla="*/ 374618 w 822960"/>
              <a:gd name="connsiteY3" fmla="*/ 92583 h 515492"/>
              <a:gd name="connsiteX4" fmla="*/ 324326 w 822960"/>
              <a:gd name="connsiteY4" fmla="*/ 81439 h 515492"/>
              <a:gd name="connsiteX5" fmla="*/ 210312 w 822960"/>
              <a:gd name="connsiteY5" fmla="*/ 188595 h 515492"/>
              <a:gd name="connsiteX6" fmla="*/ 163354 w 822960"/>
              <a:gd name="connsiteY6" fmla="*/ 188595 h 515492"/>
              <a:gd name="connsiteX7" fmla="*/ 0 w 822960"/>
              <a:gd name="connsiteY7" fmla="*/ 351473 h 515492"/>
              <a:gd name="connsiteX8" fmla="*/ 163259 w 822960"/>
              <a:gd name="connsiteY8" fmla="*/ 515493 h 515492"/>
              <a:gd name="connsiteX9" fmla="*/ 659702 w 822960"/>
              <a:gd name="connsiteY9" fmla="*/ 515493 h 515492"/>
              <a:gd name="connsiteX10" fmla="*/ 822960 w 822960"/>
              <a:gd name="connsiteY10" fmla="*/ 351473 h 515492"/>
              <a:gd name="connsiteX11" fmla="*/ 670846 w 822960"/>
              <a:gd name="connsiteY11" fmla="*/ 189643 h 515492"/>
              <a:gd name="connsiteX12" fmla="*/ 670846 w 822960"/>
              <a:gd name="connsiteY12" fmla="*/ 189643 h 515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960" h="515492">
                <a:moveTo>
                  <a:pt x="670941" y="189643"/>
                </a:moveTo>
                <a:cubicBezTo>
                  <a:pt x="673132" y="178499"/>
                  <a:pt x="674275" y="167354"/>
                  <a:pt x="674275" y="156210"/>
                </a:cubicBezTo>
                <a:cubicBezTo>
                  <a:pt x="674275" y="70295"/>
                  <a:pt x="603790" y="0"/>
                  <a:pt x="517779" y="0"/>
                </a:cubicBezTo>
                <a:cubicBezTo>
                  <a:pt x="454057" y="0"/>
                  <a:pt x="399288" y="37910"/>
                  <a:pt x="374618" y="92583"/>
                </a:cubicBezTo>
                <a:cubicBezTo>
                  <a:pt x="358997" y="84773"/>
                  <a:pt x="342233" y="81439"/>
                  <a:pt x="324326" y="81439"/>
                </a:cubicBezTo>
                <a:cubicBezTo>
                  <a:pt x="263938" y="81439"/>
                  <a:pt x="213646" y="129445"/>
                  <a:pt x="210312" y="188595"/>
                </a:cubicBezTo>
                <a:lnTo>
                  <a:pt x="163354" y="188595"/>
                </a:lnTo>
                <a:cubicBezTo>
                  <a:pt x="73819" y="188595"/>
                  <a:pt x="0" y="262223"/>
                  <a:pt x="0" y="351473"/>
                </a:cubicBezTo>
                <a:cubicBezTo>
                  <a:pt x="0" y="440722"/>
                  <a:pt x="73819" y="515493"/>
                  <a:pt x="163259" y="515493"/>
                </a:cubicBezTo>
                <a:lnTo>
                  <a:pt x="659702" y="515493"/>
                </a:lnTo>
                <a:cubicBezTo>
                  <a:pt x="749141" y="515493"/>
                  <a:pt x="822960" y="441865"/>
                  <a:pt x="822960" y="351473"/>
                </a:cubicBezTo>
                <a:cubicBezTo>
                  <a:pt x="822960" y="261080"/>
                  <a:pt x="755904" y="195263"/>
                  <a:pt x="670846" y="189643"/>
                </a:cubicBezTo>
                <a:lnTo>
                  <a:pt x="670846" y="189643"/>
                </a:lnTo>
                <a:close/>
              </a:path>
            </a:pathLst>
          </a:custGeom>
          <a:solidFill>
            <a:schemeClr val="accent3"/>
          </a:solidFill>
          <a:ln w="9525" cap="flat">
            <a:noFill/>
            <a:prstDash val="solid"/>
            <a:miter/>
          </a:ln>
        </p:spPr>
        <p:txBody>
          <a:bodyPr wrap="none" lIns="0" tIns="182880" rIns="0" bIns="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MEC/cloud </a:t>
            </a:r>
            <a:b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br>
            <a: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hosting/apps</a:t>
            </a:r>
          </a:p>
        </p:txBody>
      </p:sp>
      <p:sp>
        <p:nvSpPr>
          <p:cNvPr id="136" name="TextBox 135">
            <a:extLst>
              <a:ext uri="{FF2B5EF4-FFF2-40B4-BE49-F238E27FC236}">
                <a16:creationId xmlns:a16="http://schemas.microsoft.com/office/drawing/2014/main" id="{43FFBDE4-A239-D77F-1561-EF2BD64B6C93}"/>
              </a:ext>
            </a:extLst>
          </p:cNvPr>
          <p:cNvSpPr txBox="1"/>
          <p:nvPr/>
        </p:nvSpPr>
        <p:spPr>
          <a:xfrm>
            <a:off x="9704501" y="1575383"/>
            <a:ext cx="706494" cy="276999"/>
          </a:xfrm>
          <a:prstGeom prst="rect">
            <a:avLst/>
          </a:prstGeom>
          <a:noFill/>
        </p:spPr>
        <p:txBody>
          <a:bodyPr wrap="squar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uLnTx/>
                <a:uFillTx/>
                <a:ea typeface="+mn-ea"/>
                <a:cs typeface="+mn-cs"/>
              </a:rPr>
              <a:t>System</a:t>
            </a:r>
            <a:br>
              <a:rPr kumimoji="0" lang="en-US" sz="1000" b="1" i="0" u="none" strike="noStrike" kern="1200" cap="none" spc="0" normalizeH="0" baseline="0" noProof="0" dirty="0">
                <a:ln>
                  <a:noFill/>
                </a:ln>
                <a:solidFill>
                  <a:srgbClr val="F7F8FA"/>
                </a:solidFill>
                <a:effectLst/>
                <a:uLnTx/>
                <a:uFillTx/>
                <a:ea typeface="+mn-ea"/>
                <a:cs typeface="+mn-cs"/>
              </a:rPr>
            </a:br>
            <a:r>
              <a:rPr kumimoji="0" lang="en-US" sz="1000" b="1" i="0" u="none" strike="noStrike" kern="1200" cap="none" spc="0" normalizeH="0" baseline="0" noProof="0" dirty="0">
                <a:ln>
                  <a:noFill/>
                </a:ln>
                <a:solidFill>
                  <a:srgbClr val="F7F8FA"/>
                </a:solidFill>
                <a:effectLst/>
                <a:uLnTx/>
                <a:uFillTx/>
                <a:ea typeface="+mn-ea"/>
                <a:cs typeface="+mn-cs"/>
              </a:rPr>
              <a:t>Integrators</a:t>
            </a:r>
          </a:p>
        </p:txBody>
      </p:sp>
      <p:sp>
        <p:nvSpPr>
          <p:cNvPr id="137" name="Freeform: Shape 26">
            <a:extLst>
              <a:ext uri="{FF2B5EF4-FFF2-40B4-BE49-F238E27FC236}">
                <a16:creationId xmlns:a16="http://schemas.microsoft.com/office/drawing/2014/main" id="{61652491-CCFE-8D53-6DB7-1270A7CD0706}"/>
              </a:ext>
            </a:extLst>
          </p:cNvPr>
          <p:cNvSpPr>
            <a:spLocks noChangeAspect="1"/>
          </p:cNvSpPr>
          <p:nvPr/>
        </p:nvSpPr>
        <p:spPr bwMode="auto">
          <a:xfrm>
            <a:off x="9465027" y="1211778"/>
            <a:ext cx="474550" cy="472222"/>
          </a:xfrm>
          <a:custGeom>
            <a:avLst/>
            <a:gdLst>
              <a:gd name="connsiteX0" fmla="*/ 271872 w 1297998"/>
              <a:gd name="connsiteY0" fmla="*/ 971483 h 1291630"/>
              <a:gd name="connsiteX1" fmla="*/ 229496 w 1297998"/>
              <a:gd name="connsiteY1" fmla="*/ 1013859 h 1291630"/>
              <a:gd name="connsiteX2" fmla="*/ 271872 w 1297998"/>
              <a:gd name="connsiteY2" fmla="*/ 1057039 h 1291630"/>
              <a:gd name="connsiteX3" fmla="*/ 315052 w 1297998"/>
              <a:gd name="connsiteY3" fmla="*/ 1013859 h 1291630"/>
              <a:gd name="connsiteX4" fmla="*/ 271872 w 1297998"/>
              <a:gd name="connsiteY4" fmla="*/ 971483 h 1291630"/>
              <a:gd name="connsiteX5" fmla="*/ 272910 w 1297998"/>
              <a:gd name="connsiteY5" fmla="*/ 909491 h 1291630"/>
              <a:gd name="connsiteX6" fmla="*/ 378317 w 1297998"/>
              <a:gd name="connsiteY6" fmla="*/ 1014721 h 1291630"/>
              <a:gd name="connsiteX7" fmla="*/ 272910 w 1297998"/>
              <a:gd name="connsiteY7" fmla="*/ 1120941 h 1291630"/>
              <a:gd name="connsiteX8" fmla="*/ 167504 w 1297998"/>
              <a:gd name="connsiteY8" fmla="*/ 1014721 h 1291630"/>
              <a:gd name="connsiteX9" fmla="*/ 272910 w 1297998"/>
              <a:gd name="connsiteY9" fmla="*/ 909491 h 1291630"/>
              <a:gd name="connsiteX10" fmla="*/ 887836 w 1297998"/>
              <a:gd name="connsiteY10" fmla="*/ 315583 h 1291630"/>
              <a:gd name="connsiteX11" fmla="*/ 794849 w 1297998"/>
              <a:gd name="connsiteY11" fmla="*/ 407933 h 1291630"/>
              <a:gd name="connsiteX12" fmla="*/ 887836 w 1297998"/>
              <a:gd name="connsiteY12" fmla="*/ 500284 h 1291630"/>
              <a:gd name="connsiteX13" fmla="*/ 980823 w 1297998"/>
              <a:gd name="connsiteY13" fmla="*/ 407933 h 1291630"/>
              <a:gd name="connsiteX14" fmla="*/ 887836 w 1297998"/>
              <a:gd name="connsiteY14" fmla="*/ 315583 h 1291630"/>
              <a:gd name="connsiteX15" fmla="*/ 887836 w 1297998"/>
              <a:gd name="connsiteY15" fmla="*/ 174510 h 1291630"/>
              <a:gd name="connsiteX16" fmla="*/ 1122214 w 1297998"/>
              <a:gd name="connsiteY16" fmla="*/ 407934 h 1291630"/>
              <a:gd name="connsiteX17" fmla="*/ 887836 w 1297998"/>
              <a:gd name="connsiteY17" fmla="*/ 641357 h 1291630"/>
              <a:gd name="connsiteX18" fmla="*/ 653457 w 1297998"/>
              <a:gd name="connsiteY18" fmla="*/ 407934 h 1291630"/>
              <a:gd name="connsiteX19" fmla="*/ 887836 w 1297998"/>
              <a:gd name="connsiteY19" fmla="*/ 174510 h 1291630"/>
              <a:gd name="connsiteX20" fmla="*/ 887599 w 1297998"/>
              <a:gd name="connsiteY20" fmla="*/ 0 h 1291630"/>
              <a:gd name="connsiteX21" fmla="*/ 1297998 w 1297998"/>
              <a:gd name="connsiteY21" fmla="*/ 408247 h 1291630"/>
              <a:gd name="connsiteX22" fmla="*/ 887599 w 1297998"/>
              <a:gd name="connsiteY22" fmla="*/ 815506 h 1291630"/>
              <a:gd name="connsiteX23" fmla="*/ 776815 w 1297998"/>
              <a:gd name="connsiteY23" fmla="*/ 815506 h 1291630"/>
              <a:gd name="connsiteX24" fmla="*/ 776815 w 1297998"/>
              <a:gd name="connsiteY24" fmla="*/ 867567 h 1291630"/>
              <a:gd name="connsiteX25" fmla="*/ 760941 w 1297998"/>
              <a:gd name="connsiteY25" fmla="*/ 882394 h 1291630"/>
              <a:gd name="connsiteX26" fmla="*/ 754658 w 1297998"/>
              <a:gd name="connsiteY26" fmla="*/ 881076 h 1291630"/>
              <a:gd name="connsiteX27" fmla="*/ 753335 w 1297998"/>
              <a:gd name="connsiteY27" fmla="*/ 880088 h 1291630"/>
              <a:gd name="connsiteX28" fmla="*/ 602205 w 1297998"/>
              <a:gd name="connsiteY28" fmla="*/ 793101 h 1291630"/>
              <a:gd name="connsiteX29" fmla="*/ 592615 w 1297998"/>
              <a:gd name="connsiteY29" fmla="*/ 779591 h 1291630"/>
              <a:gd name="connsiteX30" fmla="*/ 602205 w 1297998"/>
              <a:gd name="connsiteY30" fmla="*/ 765752 h 1291630"/>
              <a:gd name="connsiteX31" fmla="*/ 752343 w 1297998"/>
              <a:gd name="connsiteY31" fmla="*/ 678765 h 1291630"/>
              <a:gd name="connsiteX32" fmla="*/ 754658 w 1297998"/>
              <a:gd name="connsiteY32" fmla="*/ 678765 h 1291630"/>
              <a:gd name="connsiteX33" fmla="*/ 755650 w 1297998"/>
              <a:gd name="connsiteY33" fmla="*/ 677776 h 1291630"/>
              <a:gd name="connsiteX34" fmla="*/ 760941 w 1297998"/>
              <a:gd name="connsiteY34" fmla="*/ 676458 h 1291630"/>
              <a:gd name="connsiteX35" fmla="*/ 776815 w 1297998"/>
              <a:gd name="connsiteY35" fmla="*/ 691286 h 1291630"/>
              <a:gd name="connsiteX36" fmla="*/ 776815 w 1297998"/>
              <a:gd name="connsiteY36" fmla="*/ 743346 h 1291630"/>
              <a:gd name="connsiteX37" fmla="*/ 887599 w 1297998"/>
              <a:gd name="connsiteY37" fmla="*/ 743346 h 1291630"/>
              <a:gd name="connsiteX38" fmla="*/ 1224583 w 1297998"/>
              <a:gd name="connsiteY38" fmla="*/ 408247 h 1291630"/>
              <a:gd name="connsiteX39" fmla="*/ 887599 w 1297998"/>
              <a:gd name="connsiteY39" fmla="*/ 73149 h 1291630"/>
              <a:gd name="connsiteX40" fmla="*/ 550946 w 1297998"/>
              <a:gd name="connsiteY40" fmla="*/ 408247 h 1291630"/>
              <a:gd name="connsiteX41" fmla="*/ 550946 w 1297998"/>
              <a:gd name="connsiteY41" fmla="*/ 999036 h 1291630"/>
              <a:gd name="connsiteX42" fmla="*/ 550946 w 1297998"/>
              <a:gd name="connsiteY42" fmla="*/ 1016829 h 1291630"/>
              <a:gd name="connsiteX43" fmla="*/ 276135 w 1297998"/>
              <a:gd name="connsiteY43" fmla="*/ 1291630 h 1291630"/>
              <a:gd name="connsiteX44" fmla="*/ 0 w 1297998"/>
              <a:gd name="connsiteY44" fmla="*/ 1016829 h 1291630"/>
              <a:gd name="connsiteX45" fmla="*/ 252655 w 1297998"/>
              <a:gd name="connsiteY45" fmla="*/ 744335 h 1291630"/>
              <a:gd name="connsiteX46" fmla="*/ 252655 w 1297998"/>
              <a:gd name="connsiteY46" fmla="*/ 691286 h 1291630"/>
              <a:gd name="connsiteX47" fmla="*/ 267536 w 1297998"/>
              <a:gd name="connsiteY47" fmla="*/ 676458 h 1291630"/>
              <a:gd name="connsiteX48" fmla="*/ 273820 w 1297998"/>
              <a:gd name="connsiteY48" fmla="*/ 677776 h 1291630"/>
              <a:gd name="connsiteX49" fmla="*/ 276135 w 1297998"/>
              <a:gd name="connsiteY49" fmla="*/ 678765 h 1291630"/>
              <a:gd name="connsiteX50" fmla="*/ 427265 w 1297998"/>
              <a:gd name="connsiteY50" fmla="*/ 765752 h 1291630"/>
              <a:gd name="connsiteX51" fmla="*/ 435863 w 1297998"/>
              <a:gd name="connsiteY51" fmla="*/ 779591 h 1291630"/>
              <a:gd name="connsiteX52" fmla="*/ 427265 w 1297998"/>
              <a:gd name="connsiteY52" fmla="*/ 793101 h 1291630"/>
              <a:gd name="connsiteX53" fmla="*/ 276135 w 1297998"/>
              <a:gd name="connsiteY53" fmla="*/ 880088 h 1291630"/>
              <a:gd name="connsiteX54" fmla="*/ 274812 w 1297998"/>
              <a:gd name="connsiteY54" fmla="*/ 881076 h 1291630"/>
              <a:gd name="connsiteX55" fmla="*/ 273820 w 1297998"/>
              <a:gd name="connsiteY55" fmla="*/ 881076 h 1291630"/>
              <a:gd name="connsiteX56" fmla="*/ 267536 w 1297998"/>
              <a:gd name="connsiteY56" fmla="*/ 882394 h 1291630"/>
              <a:gd name="connsiteX57" fmla="*/ 252655 w 1297998"/>
              <a:gd name="connsiteY57" fmla="*/ 867567 h 1291630"/>
              <a:gd name="connsiteX58" fmla="*/ 252655 w 1297998"/>
              <a:gd name="connsiteY58" fmla="*/ 817483 h 1291630"/>
              <a:gd name="connsiteX59" fmla="*/ 73415 w 1297998"/>
              <a:gd name="connsiteY59" fmla="*/ 1016829 h 1291630"/>
              <a:gd name="connsiteX60" fmla="*/ 276135 w 1297998"/>
              <a:gd name="connsiteY60" fmla="*/ 1218482 h 1291630"/>
              <a:gd name="connsiteX61" fmla="*/ 478523 w 1297998"/>
              <a:gd name="connsiteY61" fmla="*/ 1016829 h 1291630"/>
              <a:gd name="connsiteX62" fmla="*/ 478523 w 1297998"/>
              <a:gd name="connsiteY62" fmla="*/ 999036 h 1291630"/>
              <a:gd name="connsiteX63" fmla="*/ 478523 w 1297998"/>
              <a:gd name="connsiteY63" fmla="*/ 408247 h 1291630"/>
              <a:gd name="connsiteX64" fmla="*/ 887599 w 1297998"/>
              <a:gd name="connsiteY64" fmla="*/ 0 h 129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297998" h="1291630">
                <a:moveTo>
                  <a:pt x="271872" y="971483"/>
                </a:moveTo>
                <a:cubicBezTo>
                  <a:pt x="248538" y="971483"/>
                  <a:pt x="229496" y="990525"/>
                  <a:pt x="229496" y="1013859"/>
                </a:cubicBezTo>
                <a:cubicBezTo>
                  <a:pt x="229496" y="1037997"/>
                  <a:pt x="248538" y="1057039"/>
                  <a:pt x="271872" y="1057039"/>
                </a:cubicBezTo>
                <a:cubicBezTo>
                  <a:pt x="296010" y="1057039"/>
                  <a:pt x="315052" y="1037997"/>
                  <a:pt x="315052" y="1013859"/>
                </a:cubicBezTo>
                <a:cubicBezTo>
                  <a:pt x="315052" y="990525"/>
                  <a:pt x="296010" y="971483"/>
                  <a:pt x="271872" y="971483"/>
                </a:cubicBezTo>
                <a:close/>
                <a:moveTo>
                  <a:pt x="272910" y="909491"/>
                </a:moveTo>
                <a:cubicBezTo>
                  <a:pt x="331396" y="909491"/>
                  <a:pt x="378317" y="957323"/>
                  <a:pt x="378317" y="1014721"/>
                </a:cubicBezTo>
                <a:cubicBezTo>
                  <a:pt x="378317" y="1073109"/>
                  <a:pt x="331396" y="1120941"/>
                  <a:pt x="272910" y="1120941"/>
                </a:cubicBezTo>
                <a:cubicBezTo>
                  <a:pt x="215416" y="1120941"/>
                  <a:pt x="167504" y="1073109"/>
                  <a:pt x="167504" y="1014721"/>
                </a:cubicBezTo>
                <a:cubicBezTo>
                  <a:pt x="167504" y="957323"/>
                  <a:pt x="215416" y="909491"/>
                  <a:pt x="272910" y="909491"/>
                </a:cubicBezTo>
                <a:close/>
                <a:moveTo>
                  <a:pt x="887836" y="315583"/>
                </a:moveTo>
                <a:cubicBezTo>
                  <a:pt x="836481" y="315583"/>
                  <a:pt x="794849" y="356930"/>
                  <a:pt x="794849" y="407933"/>
                </a:cubicBezTo>
                <a:cubicBezTo>
                  <a:pt x="794849" y="458937"/>
                  <a:pt x="836481" y="500284"/>
                  <a:pt x="887836" y="500284"/>
                </a:cubicBezTo>
                <a:cubicBezTo>
                  <a:pt x="939191" y="500284"/>
                  <a:pt x="980823" y="458937"/>
                  <a:pt x="980823" y="407933"/>
                </a:cubicBezTo>
                <a:cubicBezTo>
                  <a:pt x="980823" y="356930"/>
                  <a:pt x="939191" y="315583"/>
                  <a:pt x="887836" y="315583"/>
                </a:cubicBezTo>
                <a:close/>
                <a:moveTo>
                  <a:pt x="887836" y="174510"/>
                </a:moveTo>
                <a:cubicBezTo>
                  <a:pt x="1018083" y="174510"/>
                  <a:pt x="1122214" y="278364"/>
                  <a:pt x="1122214" y="407934"/>
                </a:cubicBezTo>
                <a:cubicBezTo>
                  <a:pt x="1122214" y="536514"/>
                  <a:pt x="1018083" y="641357"/>
                  <a:pt x="887836" y="641357"/>
                </a:cubicBezTo>
                <a:cubicBezTo>
                  <a:pt x="758911" y="641357"/>
                  <a:pt x="653457" y="536514"/>
                  <a:pt x="653457" y="407934"/>
                </a:cubicBezTo>
                <a:cubicBezTo>
                  <a:pt x="653457" y="278364"/>
                  <a:pt x="758911" y="174510"/>
                  <a:pt x="887836" y="174510"/>
                </a:cubicBezTo>
                <a:close/>
                <a:moveTo>
                  <a:pt x="887599" y="0"/>
                </a:moveTo>
                <a:cubicBezTo>
                  <a:pt x="1113798" y="0"/>
                  <a:pt x="1297998" y="183530"/>
                  <a:pt x="1297998" y="408247"/>
                </a:cubicBezTo>
                <a:cubicBezTo>
                  <a:pt x="1297998" y="632965"/>
                  <a:pt x="1113798" y="815506"/>
                  <a:pt x="887599" y="815506"/>
                </a:cubicBezTo>
                <a:cubicBezTo>
                  <a:pt x="887599" y="815506"/>
                  <a:pt x="887599" y="815506"/>
                  <a:pt x="776815" y="815506"/>
                </a:cubicBezTo>
                <a:cubicBezTo>
                  <a:pt x="776815" y="815506"/>
                  <a:pt x="776815" y="815506"/>
                  <a:pt x="776815" y="867567"/>
                </a:cubicBezTo>
                <a:cubicBezTo>
                  <a:pt x="776815" y="875804"/>
                  <a:pt x="769539" y="882394"/>
                  <a:pt x="760941" y="882394"/>
                </a:cubicBezTo>
                <a:cubicBezTo>
                  <a:pt x="758626" y="882394"/>
                  <a:pt x="756642" y="882394"/>
                  <a:pt x="754658" y="881076"/>
                </a:cubicBezTo>
                <a:cubicBezTo>
                  <a:pt x="754658" y="881076"/>
                  <a:pt x="754658" y="881076"/>
                  <a:pt x="753335" y="880088"/>
                </a:cubicBezTo>
                <a:cubicBezTo>
                  <a:pt x="753335" y="880088"/>
                  <a:pt x="753335" y="880088"/>
                  <a:pt x="602205" y="793101"/>
                </a:cubicBezTo>
                <a:cubicBezTo>
                  <a:pt x="596914" y="791124"/>
                  <a:pt x="592615" y="785852"/>
                  <a:pt x="592615" y="779591"/>
                </a:cubicBezTo>
                <a:cubicBezTo>
                  <a:pt x="592615" y="773001"/>
                  <a:pt x="596914" y="767729"/>
                  <a:pt x="602205" y="765752"/>
                </a:cubicBezTo>
                <a:cubicBezTo>
                  <a:pt x="602205" y="765752"/>
                  <a:pt x="602205" y="765752"/>
                  <a:pt x="752343" y="678765"/>
                </a:cubicBezTo>
                <a:cubicBezTo>
                  <a:pt x="753335" y="678765"/>
                  <a:pt x="753335" y="678765"/>
                  <a:pt x="754658" y="678765"/>
                </a:cubicBezTo>
                <a:cubicBezTo>
                  <a:pt x="754658" y="678765"/>
                  <a:pt x="754658" y="678765"/>
                  <a:pt x="755650" y="677776"/>
                </a:cubicBezTo>
                <a:cubicBezTo>
                  <a:pt x="756642" y="676458"/>
                  <a:pt x="758626" y="676458"/>
                  <a:pt x="760941" y="676458"/>
                </a:cubicBezTo>
                <a:cubicBezTo>
                  <a:pt x="769539" y="676458"/>
                  <a:pt x="776815" y="683048"/>
                  <a:pt x="776815" y="691286"/>
                </a:cubicBezTo>
                <a:cubicBezTo>
                  <a:pt x="776815" y="691286"/>
                  <a:pt x="776815" y="691286"/>
                  <a:pt x="776815" y="743346"/>
                </a:cubicBezTo>
                <a:cubicBezTo>
                  <a:pt x="776815" y="743346"/>
                  <a:pt x="776815" y="743346"/>
                  <a:pt x="887599" y="743346"/>
                </a:cubicBezTo>
                <a:cubicBezTo>
                  <a:pt x="1074114" y="743346"/>
                  <a:pt x="1224583" y="592766"/>
                  <a:pt x="1224583" y="408247"/>
                </a:cubicBezTo>
                <a:cubicBezTo>
                  <a:pt x="1224583" y="222740"/>
                  <a:pt x="1074114" y="73149"/>
                  <a:pt x="887599" y="73149"/>
                </a:cubicBezTo>
                <a:cubicBezTo>
                  <a:pt x="702407" y="73149"/>
                  <a:pt x="550946" y="222740"/>
                  <a:pt x="550946" y="408247"/>
                </a:cubicBezTo>
                <a:cubicBezTo>
                  <a:pt x="550946" y="408247"/>
                  <a:pt x="550946" y="408247"/>
                  <a:pt x="550946" y="999036"/>
                </a:cubicBezTo>
                <a:cubicBezTo>
                  <a:pt x="550946" y="999036"/>
                  <a:pt x="550946" y="999036"/>
                  <a:pt x="550946" y="1016829"/>
                </a:cubicBezTo>
                <a:cubicBezTo>
                  <a:pt x="550946" y="1168728"/>
                  <a:pt x="427265" y="1291630"/>
                  <a:pt x="276135" y="1291630"/>
                </a:cubicBezTo>
                <a:cubicBezTo>
                  <a:pt x="123682" y="1291630"/>
                  <a:pt x="0" y="1168728"/>
                  <a:pt x="0" y="1016829"/>
                </a:cubicBezTo>
                <a:cubicBezTo>
                  <a:pt x="0" y="873827"/>
                  <a:pt x="111777" y="756197"/>
                  <a:pt x="252655" y="744335"/>
                </a:cubicBezTo>
                <a:cubicBezTo>
                  <a:pt x="252655" y="744335"/>
                  <a:pt x="252655" y="744335"/>
                  <a:pt x="252655" y="691286"/>
                </a:cubicBezTo>
                <a:cubicBezTo>
                  <a:pt x="252655" y="683048"/>
                  <a:pt x="258938" y="676458"/>
                  <a:pt x="267536" y="676458"/>
                </a:cubicBezTo>
                <a:cubicBezTo>
                  <a:pt x="269521" y="676458"/>
                  <a:pt x="271835" y="676458"/>
                  <a:pt x="273820" y="677776"/>
                </a:cubicBezTo>
                <a:cubicBezTo>
                  <a:pt x="273820" y="677776"/>
                  <a:pt x="273820" y="677776"/>
                  <a:pt x="276135" y="678765"/>
                </a:cubicBezTo>
                <a:cubicBezTo>
                  <a:pt x="276135" y="678765"/>
                  <a:pt x="276135" y="678765"/>
                  <a:pt x="427265" y="765752"/>
                </a:cubicBezTo>
                <a:cubicBezTo>
                  <a:pt x="432556" y="768718"/>
                  <a:pt x="435863" y="773990"/>
                  <a:pt x="435863" y="779591"/>
                </a:cubicBezTo>
                <a:cubicBezTo>
                  <a:pt x="435863" y="785852"/>
                  <a:pt x="432556" y="791124"/>
                  <a:pt x="427265" y="793101"/>
                </a:cubicBezTo>
                <a:cubicBezTo>
                  <a:pt x="427265" y="793101"/>
                  <a:pt x="427265" y="793101"/>
                  <a:pt x="276135" y="880088"/>
                </a:cubicBezTo>
                <a:cubicBezTo>
                  <a:pt x="276135" y="880088"/>
                  <a:pt x="274812" y="880088"/>
                  <a:pt x="274812" y="881076"/>
                </a:cubicBezTo>
                <a:cubicBezTo>
                  <a:pt x="274812" y="881076"/>
                  <a:pt x="274812" y="881076"/>
                  <a:pt x="273820" y="881076"/>
                </a:cubicBezTo>
                <a:cubicBezTo>
                  <a:pt x="271835" y="882394"/>
                  <a:pt x="269521" y="882394"/>
                  <a:pt x="267536" y="882394"/>
                </a:cubicBezTo>
                <a:cubicBezTo>
                  <a:pt x="258938" y="882394"/>
                  <a:pt x="252655" y="875804"/>
                  <a:pt x="252655" y="867567"/>
                </a:cubicBezTo>
                <a:cubicBezTo>
                  <a:pt x="252655" y="867567"/>
                  <a:pt x="252655" y="867567"/>
                  <a:pt x="252655" y="817483"/>
                </a:cubicBezTo>
                <a:cubicBezTo>
                  <a:pt x="151130" y="828357"/>
                  <a:pt x="73415" y="914026"/>
                  <a:pt x="73415" y="1016829"/>
                </a:cubicBezTo>
                <a:cubicBezTo>
                  <a:pt x="73415" y="1128199"/>
                  <a:pt x="164027" y="1218482"/>
                  <a:pt x="276135" y="1218482"/>
                </a:cubicBezTo>
                <a:cubicBezTo>
                  <a:pt x="386919" y="1218482"/>
                  <a:pt x="478523" y="1128199"/>
                  <a:pt x="478523" y="1016829"/>
                </a:cubicBezTo>
                <a:cubicBezTo>
                  <a:pt x="478523" y="1016829"/>
                  <a:pt x="478523" y="1016829"/>
                  <a:pt x="478523" y="999036"/>
                </a:cubicBezTo>
                <a:cubicBezTo>
                  <a:pt x="478523" y="999036"/>
                  <a:pt x="478523" y="999036"/>
                  <a:pt x="478523" y="408247"/>
                </a:cubicBezTo>
                <a:cubicBezTo>
                  <a:pt x="478523" y="183530"/>
                  <a:pt x="661731" y="0"/>
                  <a:pt x="887599"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a typeface="+mn-ea"/>
              <a:cs typeface="+mn-cs"/>
            </a:endParaRPr>
          </a:p>
        </p:txBody>
      </p:sp>
      <p:grpSp>
        <p:nvGrpSpPr>
          <p:cNvPr id="156" name="Group 155">
            <a:extLst>
              <a:ext uri="{FF2B5EF4-FFF2-40B4-BE49-F238E27FC236}">
                <a16:creationId xmlns:a16="http://schemas.microsoft.com/office/drawing/2014/main" id="{7317D28B-3B13-2742-DCC1-3EEFF25CECAC}"/>
              </a:ext>
            </a:extLst>
          </p:cNvPr>
          <p:cNvGrpSpPr/>
          <p:nvPr/>
        </p:nvGrpSpPr>
        <p:grpSpPr>
          <a:xfrm>
            <a:off x="5846997" y="933663"/>
            <a:ext cx="835950" cy="780220"/>
            <a:chOff x="6425042" y="1323945"/>
            <a:chExt cx="835950" cy="780220"/>
          </a:xfrm>
        </p:grpSpPr>
        <p:pic>
          <p:nvPicPr>
            <p:cNvPr id="155" name="Graphic 154">
              <a:extLst>
                <a:ext uri="{FF2B5EF4-FFF2-40B4-BE49-F238E27FC236}">
                  <a16:creationId xmlns:a16="http://schemas.microsoft.com/office/drawing/2014/main" id="{8CBCC688-A836-4218-980B-C90BA3CBE7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25042" y="1323945"/>
              <a:ext cx="835950" cy="780220"/>
            </a:xfrm>
            <a:prstGeom prst="rect">
              <a:avLst/>
            </a:prstGeom>
          </p:spPr>
        </p:pic>
        <p:sp>
          <p:nvSpPr>
            <p:cNvPr id="140" name="TextBox 139">
              <a:extLst>
                <a:ext uri="{FF2B5EF4-FFF2-40B4-BE49-F238E27FC236}">
                  <a16:creationId xmlns:a16="http://schemas.microsoft.com/office/drawing/2014/main" id="{77120F43-2A56-EF82-C750-47A477D2F15D}"/>
                </a:ext>
              </a:extLst>
            </p:cNvPr>
            <p:cNvSpPr txBox="1"/>
            <p:nvPr/>
          </p:nvSpPr>
          <p:spPr>
            <a:xfrm>
              <a:off x="6533517" y="1777189"/>
              <a:ext cx="619000" cy="138499"/>
            </a:xfrm>
            <a:prstGeom prst="rect">
              <a:avLst/>
            </a:prstGeom>
            <a:noFill/>
          </p:spPr>
          <p:txBody>
            <a:bodyPr wrap="square" lIns="0" tIns="0" rIns="0" bIns="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7F8FA"/>
                  </a:solidFill>
                  <a:effectLst>
                    <a:innerShdw blurRad="63500" dist="50800" dir="13500000">
                      <a:srgbClr val="314FD5">
                        <a:lumMod val="50000"/>
                        <a:alpha val="15000"/>
                      </a:srgbClr>
                    </a:innerShdw>
                  </a:effectLst>
                  <a:uLnTx/>
                  <a:uFillTx/>
                  <a:ea typeface="+mn-ea"/>
                  <a:cs typeface="+mn-cs"/>
                </a:rPr>
                <a:t>Small Cell</a:t>
              </a:r>
            </a:p>
          </p:txBody>
        </p:sp>
      </p:grpSp>
      <p:grpSp>
        <p:nvGrpSpPr>
          <p:cNvPr id="150" name="Group 149">
            <a:extLst>
              <a:ext uri="{FF2B5EF4-FFF2-40B4-BE49-F238E27FC236}">
                <a16:creationId xmlns:a16="http://schemas.microsoft.com/office/drawing/2014/main" id="{A8E48E73-390F-C61B-4291-566EC0A8FE02}"/>
              </a:ext>
            </a:extLst>
          </p:cNvPr>
          <p:cNvGrpSpPr/>
          <p:nvPr/>
        </p:nvGrpSpPr>
        <p:grpSpPr>
          <a:xfrm>
            <a:off x="5129377" y="1320209"/>
            <a:ext cx="943171" cy="864873"/>
            <a:chOff x="2362058" y="1892059"/>
            <a:chExt cx="1419671" cy="1301816"/>
          </a:xfrm>
          <a:effectLst>
            <a:outerShdw blurRad="381000" sx="88000" sy="88000" algn="ctr" rotWithShape="0">
              <a:schemeClr val="accent4">
                <a:lumMod val="20000"/>
                <a:lumOff val="80000"/>
                <a:alpha val="40000"/>
              </a:schemeClr>
            </a:outerShdw>
          </a:effectLst>
        </p:grpSpPr>
        <p:pic>
          <p:nvPicPr>
            <p:cNvPr id="147" name="Picture 146" descr="Graphical user interface, application&#10;&#10;Description automatically generated">
              <a:extLst>
                <a:ext uri="{FF2B5EF4-FFF2-40B4-BE49-F238E27FC236}">
                  <a16:creationId xmlns:a16="http://schemas.microsoft.com/office/drawing/2014/main" id="{6AE528EF-DD17-0C82-E9AE-A480BFCD7698}"/>
                </a:ext>
              </a:extLst>
            </p:cNvPr>
            <p:cNvPicPr>
              <a:picLocks noChangeAspect="1"/>
            </p:cNvPicPr>
            <p:nvPr/>
          </p:nvPicPr>
          <p:blipFill>
            <a:blip r:embed="rId5"/>
            <a:stretch>
              <a:fillRect/>
            </a:stretch>
          </p:blipFill>
          <p:spPr>
            <a:xfrm>
              <a:off x="2715771" y="2127917"/>
              <a:ext cx="1065958" cy="1065958"/>
            </a:xfrm>
            <a:prstGeom prst="rect">
              <a:avLst/>
            </a:prstGeom>
          </p:spPr>
        </p:pic>
        <p:pic>
          <p:nvPicPr>
            <p:cNvPr id="149" name="Picture 148" descr="Graphical user interface, application&#10;&#10;Description automatically generated">
              <a:extLst>
                <a:ext uri="{FF2B5EF4-FFF2-40B4-BE49-F238E27FC236}">
                  <a16:creationId xmlns:a16="http://schemas.microsoft.com/office/drawing/2014/main" id="{1CA3E260-4436-64C9-1C57-792C469DC011}"/>
                </a:ext>
              </a:extLst>
            </p:cNvPr>
            <p:cNvPicPr>
              <a:picLocks noChangeAspect="1"/>
            </p:cNvPicPr>
            <p:nvPr/>
          </p:nvPicPr>
          <p:blipFill>
            <a:blip r:embed="rId6"/>
            <a:stretch>
              <a:fillRect/>
            </a:stretch>
          </p:blipFill>
          <p:spPr>
            <a:xfrm>
              <a:off x="2362058" y="1892059"/>
              <a:ext cx="1079283" cy="1079283"/>
            </a:xfrm>
            <a:prstGeom prst="rect">
              <a:avLst/>
            </a:prstGeom>
          </p:spPr>
        </p:pic>
      </p:grpSp>
      <p:pic>
        <p:nvPicPr>
          <p:cNvPr id="158" name="Graphic 157">
            <a:extLst>
              <a:ext uri="{FF2B5EF4-FFF2-40B4-BE49-F238E27FC236}">
                <a16:creationId xmlns:a16="http://schemas.microsoft.com/office/drawing/2014/main" id="{5403DDCE-A788-FB14-82D5-418FC09B8A8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629204" y="5480988"/>
            <a:ext cx="237184" cy="364936"/>
          </a:xfrm>
          <a:prstGeom prst="rect">
            <a:avLst/>
          </a:prstGeom>
        </p:spPr>
      </p:pic>
      <p:pic>
        <p:nvPicPr>
          <p:cNvPr id="159" name="Graphic 158">
            <a:extLst>
              <a:ext uri="{FF2B5EF4-FFF2-40B4-BE49-F238E27FC236}">
                <a16:creationId xmlns:a16="http://schemas.microsoft.com/office/drawing/2014/main" id="{7444A0C4-1575-F3BE-B33B-1D080C379C5B}"/>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134905" y="5480164"/>
            <a:ext cx="366248" cy="365760"/>
          </a:xfrm>
          <a:prstGeom prst="rect">
            <a:avLst/>
          </a:prstGeom>
        </p:spPr>
      </p:pic>
      <p:pic>
        <p:nvPicPr>
          <p:cNvPr id="160" name="Graphic 159">
            <a:extLst>
              <a:ext uri="{FF2B5EF4-FFF2-40B4-BE49-F238E27FC236}">
                <a16:creationId xmlns:a16="http://schemas.microsoft.com/office/drawing/2014/main" id="{95C858F6-F76A-E6A2-F67C-7BDD4FEF47BC}"/>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769670" y="5480164"/>
            <a:ext cx="393934" cy="365760"/>
          </a:xfrm>
          <a:prstGeom prst="rect">
            <a:avLst/>
          </a:prstGeom>
        </p:spPr>
      </p:pic>
      <p:pic>
        <p:nvPicPr>
          <p:cNvPr id="161" name="Graphic 160">
            <a:extLst>
              <a:ext uri="{FF2B5EF4-FFF2-40B4-BE49-F238E27FC236}">
                <a16:creationId xmlns:a16="http://schemas.microsoft.com/office/drawing/2014/main" id="{A6B822A4-D0C1-6ED8-99C1-EE5A915CB676}"/>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8432121" y="5480164"/>
            <a:ext cx="368584" cy="365760"/>
          </a:xfrm>
          <a:prstGeom prst="rect">
            <a:avLst/>
          </a:prstGeom>
        </p:spPr>
      </p:pic>
      <p:pic>
        <p:nvPicPr>
          <p:cNvPr id="162" name="Graphic 161">
            <a:extLst>
              <a:ext uri="{FF2B5EF4-FFF2-40B4-BE49-F238E27FC236}">
                <a16:creationId xmlns:a16="http://schemas.microsoft.com/office/drawing/2014/main" id="{27877ADB-4FAE-0CF5-03EF-E5C6801B828F}"/>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9069220" y="5480164"/>
            <a:ext cx="284118" cy="365760"/>
          </a:xfrm>
          <a:prstGeom prst="rect">
            <a:avLst/>
          </a:prstGeom>
        </p:spPr>
      </p:pic>
      <p:pic>
        <p:nvPicPr>
          <p:cNvPr id="163" name="Graphic 162">
            <a:extLst>
              <a:ext uri="{FF2B5EF4-FFF2-40B4-BE49-F238E27FC236}">
                <a16:creationId xmlns:a16="http://schemas.microsoft.com/office/drawing/2014/main" id="{F06EEB13-32AB-B381-500E-F14741A42F8D}"/>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5103540" y="3575104"/>
            <a:ext cx="477817" cy="514115"/>
          </a:xfrm>
          <a:prstGeom prst="rect">
            <a:avLst/>
          </a:prstGeom>
        </p:spPr>
      </p:pic>
      <p:pic>
        <p:nvPicPr>
          <p:cNvPr id="164" name="Graphic 163">
            <a:extLst>
              <a:ext uri="{FF2B5EF4-FFF2-40B4-BE49-F238E27FC236}">
                <a16:creationId xmlns:a16="http://schemas.microsoft.com/office/drawing/2014/main" id="{1D536AA5-364D-DF7F-FEF7-17CCC8C238D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436842" y="4448370"/>
            <a:ext cx="472152" cy="423121"/>
          </a:xfrm>
          <a:prstGeom prst="rect">
            <a:avLst/>
          </a:prstGeom>
        </p:spPr>
      </p:pic>
      <p:pic>
        <p:nvPicPr>
          <p:cNvPr id="165" name="Graphic 164">
            <a:extLst>
              <a:ext uri="{FF2B5EF4-FFF2-40B4-BE49-F238E27FC236}">
                <a16:creationId xmlns:a16="http://schemas.microsoft.com/office/drawing/2014/main" id="{EE5A0F83-371F-FF87-BA54-315ABDF2BCEE}"/>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31485" y="2961159"/>
            <a:ext cx="466973" cy="481013"/>
          </a:xfrm>
          <a:prstGeom prst="rect">
            <a:avLst/>
          </a:prstGeom>
        </p:spPr>
      </p:pic>
      <p:pic>
        <p:nvPicPr>
          <p:cNvPr id="166" name="Graphic 165">
            <a:extLst>
              <a:ext uri="{FF2B5EF4-FFF2-40B4-BE49-F238E27FC236}">
                <a16:creationId xmlns:a16="http://schemas.microsoft.com/office/drawing/2014/main" id="{DC85FD97-BE8C-369F-8CD8-49C703CB5D7E}"/>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104431" y="2701303"/>
            <a:ext cx="371685" cy="461219"/>
          </a:xfrm>
          <a:prstGeom prst="rect">
            <a:avLst/>
          </a:prstGeom>
        </p:spPr>
      </p:pic>
      <p:pic>
        <p:nvPicPr>
          <p:cNvPr id="167" name="Graphic 166">
            <a:extLst>
              <a:ext uri="{FF2B5EF4-FFF2-40B4-BE49-F238E27FC236}">
                <a16:creationId xmlns:a16="http://schemas.microsoft.com/office/drawing/2014/main" id="{33CC1FCD-E891-D727-FF26-23F149009E76}"/>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8260392" y="2709164"/>
            <a:ext cx="323840" cy="445496"/>
          </a:xfrm>
          <a:prstGeom prst="rect">
            <a:avLst/>
          </a:prstGeom>
        </p:spPr>
      </p:pic>
      <p:pic>
        <p:nvPicPr>
          <p:cNvPr id="168" name="Graphic 167">
            <a:extLst>
              <a:ext uri="{FF2B5EF4-FFF2-40B4-BE49-F238E27FC236}">
                <a16:creationId xmlns:a16="http://schemas.microsoft.com/office/drawing/2014/main" id="{5096DC2B-791C-3B24-D424-14FB8991A081}"/>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9302165" y="3056668"/>
            <a:ext cx="402336" cy="402336"/>
          </a:xfrm>
          <a:prstGeom prst="rect">
            <a:avLst/>
          </a:prstGeom>
        </p:spPr>
      </p:pic>
      <p:pic>
        <p:nvPicPr>
          <p:cNvPr id="169" name="Graphic 168">
            <a:extLst>
              <a:ext uri="{FF2B5EF4-FFF2-40B4-BE49-F238E27FC236}">
                <a16:creationId xmlns:a16="http://schemas.microsoft.com/office/drawing/2014/main" id="{1E837A26-1352-DAA6-83AE-05931C777731}"/>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126846" y="3620921"/>
            <a:ext cx="389302" cy="386316"/>
          </a:xfrm>
          <a:prstGeom prst="rect">
            <a:avLst/>
          </a:prstGeom>
        </p:spPr>
      </p:pic>
      <p:pic>
        <p:nvPicPr>
          <p:cNvPr id="170" name="Graphic 169">
            <a:extLst>
              <a:ext uri="{FF2B5EF4-FFF2-40B4-BE49-F238E27FC236}">
                <a16:creationId xmlns:a16="http://schemas.microsoft.com/office/drawing/2014/main" id="{001B18F2-412A-CAE3-C2ED-AF7117302422}"/>
              </a:ext>
            </a:extLst>
          </p:cNvPr>
          <p:cNvPicPr>
            <a:picLocks noChangeAspect="1"/>
          </p:cNvPicPr>
          <p:nvPr/>
        </p:nvPicPr>
        <p:blipFill>
          <a:blip r:embed="rId31" cstate="screen">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10780903" y="4467084"/>
            <a:ext cx="406291" cy="406812"/>
          </a:xfrm>
          <a:prstGeom prst="rect">
            <a:avLst/>
          </a:prstGeom>
        </p:spPr>
      </p:pic>
      <p:grpSp>
        <p:nvGrpSpPr>
          <p:cNvPr id="176" name="Group 175">
            <a:extLst>
              <a:ext uri="{FF2B5EF4-FFF2-40B4-BE49-F238E27FC236}">
                <a16:creationId xmlns:a16="http://schemas.microsoft.com/office/drawing/2014/main" id="{AAC8FCC9-C6CF-910A-83D1-6A8CF6627C74}"/>
              </a:ext>
            </a:extLst>
          </p:cNvPr>
          <p:cNvGrpSpPr/>
          <p:nvPr/>
        </p:nvGrpSpPr>
        <p:grpSpPr>
          <a:xfrm>
            <a:off x="4233459" y="6021722"/>
            <a:ext cx="7221744" cy="193899"/>
            <a:chOff x="4233459" y="6021722"/>
            <a:chExt cx="7221744" cy="193899"/>
          </a:xfrm>
        </p:grpSpPr>
        <p:sp>
          <p:nvSpPr>
            <p:cNvPr id="173" name="TextBox 2">
              <a:extLst>
                <a:ext uri="{FF2B5EF4-FFF2-40B4-BE49-F238E27FC236}">
                  <a16:creationId xmlns:a16="http://schemas.microsoft.com/office/drawing/2014/main" id="{95267C3B-B8A4-657D-D540-8FCD51D8D619}"/>
                </a:ext>
              </a:extLst>
            </p:cNvPr>
            <p:cNvSpPr txBox="1"/>
            <p:nvPr/>
          </p:nvSpPr>
          <p:spPr>
            <a:xfrm>
              <a:off x="4233459" y="6021722"/>
              <a:ext cx="2063065" cy="193899"/>
            </a:xfrm>
            <a:prstGeom prst="rect">
              <a:avLst/>
            </a:prstGeom>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7F8FA"/>
                  </a:solidFill>
                  <a:effectLst/>
                  <a:uLnTx/>
                  <a:uFillTx/>
                  <a:ea typeface="+mn-ea"/>
                  <a:cs typeface="Microsoft Sans Serif" panose="020B0604020202020204" pitchFamily="34" charset="0"/>
                </a:rPr>
                <a:t>Plug &amp; play design/deploy</a:t>
              </a:r>
            </a:p>
          </p:txBody>
        </p:sp>
        <p:sp>
          <p:nvSpPr>
            <p:cNvPr id="174" name="TextBox 3">
              <a:extLst>
                <a:ext uri="{FF2B5EF4-FFF2-40B4-BE49-F238E27FC236}">
                  <a16:creationId xmlns:a16="http://schemas.microsoft.com/office/drawing/2014/main" id="{B20F60B0-7105-A44F-1DD1-E11AB8A1DF59}"/>
                </a:ext>
              </a:extLst>
            </p:cNvPr>
            <p:cNvSpPr txBox="1"/>
            <p:nvPr/>
          </p:nvSpPr>
          <p:spPr>
            <a:xfrm>
              <a:off x="9804110" y="6021722"/>
              <a:ext cx="1651093" cy="193899"/>
            </a:xfrm>
            <a:prstGeom prst="rect">
              <a:avLst/>
            </a:prstGeom>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7F8FA"/>
                  </a:solidFill>
                  <a:effectLst/>
                  <a:uLnTx/>
                  <a:uFillTx/>
                  <a:ea typeface="+mn-ea"/>
                  <a:cs typeface="Microsoft Sans Serif" panose="020B0604020202020204" pitchFamily="34" charset="0"/>
                </a:rPr>
                <a:t>Automate operations</a:t>
              </a:r>
            </a:p>
          </p:txBody>
        </p:sp>
        <p:sp>
          <p:nvSpPr>
            <p:cNvPr id="175" name="TextBox 4">
              <a:extLst>
                <a:ext uri="{FF2B5EF4-FFF2-40B4-BE49-F238E27FC236}">
                  <a16:creationId xmlns:a16="http://schemas.microsoft.com/office/drawing/2014/main" id="{9888E190-0937-F947-42EE-CEB979D85D41}"/>
                </a:ext>
              </a:extLst>
            </p:cNvPr>
            <p:cNvSpPr txBox="1"/>
            <p:nvPr/>
          </p:nvSpPr>
          <p:spPr>
            <a:xfrm>
              <a:off x="6846462" y="6021722"/>
              <a:ext cx="2407710" cy="193899"/>
            </a:xfrm>
            <a:prstGeom prst="rect">
              <a:avLst/>
            </a:prstGeom>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7F8FA"/>
                  </a:solidFill>
                  <a:effectLst/>
                  <a:uLnTx/>
                  <a:uFillTx/>
                  <a:ea typeface="+mn-ea"/>
                  <a:cs typeface="Microsoft Sans Serif" panose="020B0604020202020204" pitchFamily="34" charset="0"/>
                </a:rPr>
                <a:t>Central &amp; simple management</a:t>
              </a:r>
            </a:p>
          </p:txBody>
        </p:sp>
      </p:grpSp>
      <p:grpSp>
        <p:nvGrpSpPr>
          <p:cNvPr id="181" name="Group 180">
            <a:extLst>
              <a:ext uri="{FF2B5EF4-FFF2-40B4-BE49-F238E27FC236}">
                <a16:creationId xmlns:a16="http://schemas.microsoft.com/office/drawing/2014/main" id="{2A52FBE7-35FD-6734-0AF2-68B55D6A9908}"/>
              </a:ext>
            </a:extLst>
          </p:cNvPr>
          <p:cNvGrpSpPr/>
          <p:nvPr/>
        </p:nvGrpSpPr>
        <p:grpSpPr>
          <a:xfrm>
            <a:off x="4655776" y="1597576"/>
            <a:ext cx="356092" cy="148434"/>
            <a:chOff x="4608009" y="3586263"/>
            <a:chExt cx="281771" cy="117454"/>
          </a:xfrm>
          <a:solidFill>
            <a:schemeClr val="accent3"/>
          </a:solidFill>
        </p:grpSpPr>
        <p:sp>
          <p:nvSpPr>
            <p:cNvPr id="182" name="Freeform: Shape 181">
              <a:extLst>
                <a:ext uri="{FF2B5EF4-FFF2-40B4-BE49-F238E27FC236}">
                  <a16:creationId xmlns:a16="http://schemas.microsoft.com/office/drawing/2014/main" id="{A60BB8AC-1D9B-041F-0628-7128944E48CD}"/>
                </a:ext>
              </a:extLst>
            </p:cNvPr>
            <p:cNvSpPr/>
            <p:nvPr/>
          </p:nvSpPr>
          <p:spPr>
            <a:xfrm flipV="1">
              <a:off x="4608009" y="3622129"/>
              <a:ext cx="227388" cy="45720"/>
            </a:xfrm>
            <a:custGeom>
              <a:avLst/>
              <a:gdLst>
                <a:gd name="connsiteX0" fmla="*/ 183261 w 211835"/>
                <a:gd name="connsiteY0" fmla="*/ 57150 h 57150"/>
                <a:gd name="connsiteX1" fmla="*/ 28575 w 211835"/>
                <a:gd name="connsiteY1" fmla="*/ 57150 h 57150"/>
                <a:gd name="connsiteX2" fmla="*/ 0 w 211835"/>
                <a:gd name="connsiteY2" fmla="*/ 28575 h 57150"/>
                <a:gd name="connsiteX3" fmla="*/ 28575 w 211835"/>
                <a:gd name="connsiteY3" fmla="*/ 0 h 57150"/>
                <a:gd name="connsiteX4" fmla="*/ 183261 w 211835"/>
                <a:gd name="connsiteY4" fmla="*/ 0 h 57150"/>
                <a:gd name="connsiteX5" fmla="*/ 211836 w 211835"/>
                <a:gd name="connsiteY5" fmla="*/ 28575 h 57150"/>
                <a:gd name="connsiteX6" fmla="*/ 183261 w 211835"/>
                <a:gd name="connsiteY6"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835" h="57150">
                  <a:moveTo>
                    <a:pt x="183261" y="57150"/>
                  </a:moveTo>
                  <a:lnTo>
                    <a:pt x="28575" y="57150"/>
                  </a:lnTo>
                  <a:cubicBezTo>
                    <a:pt x="12764" y="57150"/>
                    <a:pt x="0" y="44387"/>
                    <a:pt x="0" y="28575"/>
                  </a:cubicBezTo>
                  <a:cubicBezTo>
                    <a:pt x="0" y="12764"/>
                    <a:pt x="12764" y="0"/>
                    <a:pt x="28575" y="0"/>
                  </a:cubicBezTo>
                  <a:lnTo>
                    <a:pt x="183261" y="0"/>
                  </a:lnTo>
                  <a:cubicBezTo>
                    <a:pt x="199073" y="0"/>
                    <a:pt x="211836" y="12764"/>
                    <a:pt x="211836" y="28575"/>
                  </a:cubicBezTo>
                  <a:cubicBezTo>
                    <a:pt x="211836" y="44387"/>
                    <a:pt x="199073" y="57150"/>
                    <a:pt x="183261" y="571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83" name="Freeform: Shape 182">
              <a:extLst>
                <a:ext uri="{FF2B5EF4-FFF2-40B4-BE49-F238E27FC236}">
                  <a16:creationId xmlns:a16="http://schemas.microsoft.com/office/drawing/2014/main" id="{00D392AA-AE3C-8AF8-34A1-B15C7C193F8F}"/>
                </a:ext>
              </a:extLst>
            </p:cNvPr>
            <p:cNvSpPr/>
            <p:nvPr/>
          </p:nvSpPr>
          <p:spPr>
            <a:xfrm>
              <a:off x="4802797" y="3586263"/>
              <a:ext cx="86983" cy="117454"/>
            </a:xfrm>
            <a:custGeom>
              <a:avLst/>
              <a:gdLst>
                <a:gd name="connsiteX0" fmla="*/ 17145 w 111918"/>
                <a:gd name="connsiteY0" fmla="*/ 124217 h 125764"/>
                <a:gd name="connsiteX1" fmla="*/ 106204 w 111918"/>
                <a:gd name="connsiteY1" fmla="*/ 72782 h 125764"/>
                <a:gd name="connsiteX2" fmla="*/ 106204 w 111918"/>
                <a:gd name="connsiteY2" fmla="*/ 52970 h 125764"/>
                <a:gd name="connsiteX3" fmla="*/ 17145 w 111918"/>
                <a:gd name="connsiteY3" fmla="*/ 1535 h 125764"/>
                <a:gd name="connsiteX4" fmla="*/ 0 w 111918"/>
                <a:gd name="connsiteY4" fmla="*/ 11441 h 125764"/>
                <a:gd name="connsiteX5" fmla="*/ 0 w 111918"/>
                <a:gd name="connsiteY5" fmla="*/ 114311 h 125764"/>
                <a:gd name="connsiteX6" fmla="*/ 17145 w 111918"/>
                <a:gd name="connsiteY6" fmla="*/ 124217 h 12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18" h="125764">
                  <a:moveTo>
                    <a:pt x="17145" y="124217"/>
                  </a:moveTo>
                  <a:lnTo>
                    <a:pt x="106204" y="72782"/>
                  </a:lnTo>
                  <a:cubicBezTo>
                    <a:pt x="113824" y="68401"/>
                    <a:pt x="113824" y="57352"/>
                    <a:pt x="106204" y="52970"/>
                  </a:cubicBezTo>
                  <a:lnTo>
                    <a:pt x="17145" y="1535"/>
                  </a:lnTo>
                  <a:cubicBezTo>
                    <a:pt x="9525" y="-2846"/>
                    <a:pt x="0" y="2678"/>
                    <a:pt x="0" y="11441"/>
                  </a:cubicBezTo>
                  <a:lnTo>
                    <a:pt x="0" y="114311"/>
                  </a:lnTo>
                  <a:cubicBezTo>
                    <a:pt x="0" y="123169"/>
                    <a:pt x="9525" y="128599"/>
                    <a:pt x="17145" y="12421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184" name="Rectangle: Rounded Corners 8">
            <a:extLst>
              <a:ext uri="{FF2B5EF4-FFF2-40B4-BE49-F238E27FC236}">
                <a16:creationId xmlns:a16="http://schemas.microsoft.com/office/drawing/2014/main" id="{EEF47F43-ABF5-615F-5C23-3B8BF0ED02CA}"/>
              </a:ext>
            </a:extLst>
          </p:cNvPr>
          <p:cNvSpPr/>
          <p:nvPr/>
        </p:nvSpPr>
        <p:spPr bwMode="gray">
          <a:xfrm>
            <a:off x="-532982"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85" name="Text Placeholder 574">
            <a:extLst>
              <a:ext uri="{FF2B5EF4-FFF2-40B4-BE49-F238E27FC236}">
                <a16:creationId xmlns:a16="http://schemas.microsoft.com/office/drawing/2014/main" id="{434AB65A-940A-FBA6-ED22-030064875325}"/>
              </a:ext>
            </a:extLst>
          </p:cNvPr>
          <p:cNvSpPr txBox="1">
            <a:spLocks/>
          </p:cNvSpPr>
          <p:nvPr/>
        </p:nvSpPr>
        <p:spPr>
          <a:xfrm>
            <a:off x="494506" y="3110876"/>
            <a:ext cx="2141612" cy="2631490"/>
          </a:xfrm>
          <a:prstGeom prst="rect">
            <a:avLst/>
          </a:prstGeom>
        </p:spPr>
        <p:txBody>
          <a:bodyPr vert="horz" wrap="none" lIns="0" tIns="0" rIns="0" bIns="0" rtlCol="0" anchor="t" anchorCtr="0">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5">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9063" indent="-119063">
              <a:lnSpc>
                <a:spcPct val="90000"/>
              </a:lnSpc>
              <a:spcBef>
                <a:spcPts val="1800"/>
              </a:spcBef>
              <a:spcAft>
                <a:spcPts val="0"/>
              </a:spcAft>
              <a:buFont typeface="Arial" panose="020B0604020202020204" pitchFamily="34" charset="0"/>
              <a:buChar char="•"/>
            </a:pPr>
            <a:r>
              <a:rPr lang="en-US" sz="1400" dirty="0">
                <a:solidFill>
                  <a:schemeClr val="tx2"/>
                </a:solidFill>
                <a:ea typeface="Microsoft Sans Serif"/>
                <a:cs typeface="Microsoft Sans Serif"/>
              </a:rPr>
              <a:t>Horizontal cloud solution</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spanning automation,</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planning, deployment</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&amp; operations</a:t>
            </a:r>
            <a:endParaRPr lang="en-US" sz="1400" dirty="0">
              <a:solidFill>
                <a:schemeClr val="tx2"/>
              </a:solidFill>
              <a:ea typeface="+mn-lt"/>
              <a:cs typeface="+mn-lt"/>
            </a:endParaRPr>
          </a:p>
          <a:p>
            <a:pPr marL="119063" indent="-119063">
              <a:lnSpc>
                <a:spcPct val="90000"/>
              </a:lnSpc>
              <a:spcBef>
                <a:spcPts val="1800"/>
              </a:spcBef>
              <a:spcAft>
                <a:spcPts val="0"/>
              </a:spcAft>
              <a:buFont typeface="Arial" panose="020B0604020202020204" pitchFamily="34" charset="0"/>
              <a:buChar char="•"/>
            </a:pPr>
            <a:r>
              <a:rPr lang="en-US" sz="1400" dirty="0">
                <a:solidFill>
                  <a:schemeClr val="tx2"/>
                </a:solidFill>
                <a:ea typeface="Microsoft Sans Serif"/>
                <a:cs typeface="Microsoft Sans Serif"/>
              </a:rPr>
              <a:t>Validated end-to-end 5G</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private network solutions</a:t>
            </a:r>
            <a:endParaRPr lang="en-US" sz="1400" dirty="0">
              <a:solidFill>
                <a:schemeClr val="tx2"/>
              </a:solidFill>
              <a:ea typeface="+mn-lt"/>
              <a:cs typeface="+mn-lt"/>
            </a:endParaRPr>
          </a:p>
          <a:p>
            <a:pPr marL="119063" indent="-119063">
              <a:lnSpc>
                <a:spcPct val="90000"/>
              </a:lnSpc>
              <a:spcBef>
                <a:spcPts val="1800"/>
              </a:spcBef>
              <a:spcAft>
                <a:spcPts val="0"/>
              </a:spcAft>
              <a:buFont typeface="Arial" panose="020B0604020202020204" pitchFamily="34" charset="0"/>
              <a:buChar char="•"/>
            </a:pPr>
            <a:r>
              <a:rPr lang="en-US" sz="1400" dirty="0">
                <a:solidFill>
                  <a:schemeClr val="tx2"/>
                </a:solidFill>
                <a:ea typeface="Microsoft Sans Serif"/>
                <a:cs typeface="Microsoft Sans Serif"/>
              </a:rPr>
              <a:t>Multi-vendor choice and</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ecosystem enablement </a:t>
            </a:r>
            <a:endParaRPr lang="en-US" sz="1400" dirty="0">
              <a:solidFill>
                <a:schemeClr val="tx2"/>
              </a:solidFill>
              <a:ea typeface="+mn-lt"/>
              <a:cs typeface="+mn-lt"/>
            </a:endParaRPr>
          </a:p>
          <a:p>
            <a:pPr marL="119063" indent="-119063">
              <a:lnSpc>
                <a:spcPct val="90000"/>
              </a:lnSpc>
              <a:spcBef>
                <a:spcPts val="1800"/>
              </a:spcBef>
              <a:spcAft>
                <a:spcPts val="0"/>
              </a:spcAft>
              <a:buFont typeface="Arial" panose="020B0604020202020204" pitchFamily="34" charset="0"/>
              <a:buChar char="•"/>
            </a:pPr>
            <a:r>
              <a:rPr lang="en-US" sz="1400" dirty="0">
                <a:solidFill>
                  <a:schemeClr val="tx2"/>
                </a:solidFill>
                <a:ea typeface="Microsoft Sans Serif"/>
                <a:cs typeface="Microsoft Sans Serif"/>
              </a:rPr>
              <a:t>Device ecosystem</a:t>
            </a:r>
            <a:br>
              <a:rPr lang="en-US" sz="1400" dirty="0">
                <a:solidFill>
                  <a:schemeClr val="tx2"/>
                </a:solidFill>
                <a:ea typeface="Microsoft Sans Serif"/>
                <a:cs typeface="Microsoft Sans Serif"/>
              </a:rPr>
            </a:br>
            <a:r>
              <a:rPr lang="en-US" sz="1400" dirty="0">
                <a:solidFill>
                  <a:schemeClr val="tx2"/>
                </a:solidFill>
                <a:ea typeface="Microsoft Sans Serif"/>
                <a:cs typeface="Microsoft Sans Serif"/>
              </a:rPr>
              <a:t>and solution</a:t>
            </a:r>
            <a:endParaRPr lang="en-US" dirty="0">
              <a:solidFill>
                <a:schemeClr val="tx2"/>
              </a:solidFill>
            </a:endParaRPr>
          </a:p>
        </p:txBody>
      </p:sp>
      <p:sp>
        <p:nvSpPr>
          <p:cNvPr id="186" name="Title 26">
            <a:extLst>
              <a:ext uri="{FF2B5EF4-FFF2-40B4-BE49-F238E27FC236}">
                <a16:creationId xmlns:a16="http://schemas.microsoft.com/office/drawing/2014/main" id="{53863413-885C-B596-266E-CD2AF1D88781}"/>
              </a:ext>
            </a:extLst>
          </p:cNvPr>
          <p:cNvSpPr txBox="1">
            <a:spLocks/>
          </p:cNvSpPr>
          <p:nvPr/>
        </p:nvSpPr>
        <p:spPr>
          <a:xfrm>
            <a:off x="495300" y="805762"/>
            <a:ext cx="2083904" cy="1240853"/>
          </a:xfrm>
          <a:prstGeom prst="rect">
            <a:avLst/>
          </a:prstGeom>
        </p:spPr>
        <p:txBody>
          <a:bodyPr wrap="none" lIns="0" tIns="0" rIns="0" bIns="0" anchor="t" anchorCtr="0">
            <a:spAutoFit/>
          </a:bodyPr>
          <a:lst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a:lstStyle>
          <a:p>
            <a:r>
              <a:rPr lang="en-US" sz="2400" b="1" dirty="0">
                <a:latin typeface="+mn-lt"/>
                <a:ea typeface="+mj-lt"/>
                <a:cs typeface="+mj-lt"/>
              </a:rPr>
              <a:t>Digital</a:t>
            </a:r>
            <a:br>
              <a:rPr lang="en-US" sz="2400" b="1" dirty="0">
                <a:latin typeface="+mn-lt"/>
                <a:ea typeface="+mj-lt"/>
                <a:cs typeface="+mj-lt"/>
              </a:rPr>
            </a:br>
            <a:r>
              <a:rPr lang="en-US" sz="2400" b="1" dirty="0">
                <a:latin typeface="+mn-lt"/>
                <a:ea typeface="+mj-lt"/>
                <a:cs typeface="+mj-lt"/>
              </a:rPr>
              <a:t>Transformation</a:t>
            </a:r>
            <a:br>
              <a:rPr lang="en-US" sz="2400" b="1" dirty="0">
                <a:latin typeface="+mn-lt"/>
                <a:ea typeface="+mj-lt"/>
                <a:cs typeface="+mj-lt"/>
              </a:rPr>
            </a:br>
            <a:r>
              <a:rPr lang="en-US" sz="2400" b="1" dirty="0">
                <a:latin typeface="+mn-lt"/>
                <a:ea typeface="+mj-lt"/>
                <a:cs typeface="+mj-lt"/>
              </a:rPr>
              <a:t>with 5G Private</a:t>
            </a:r>
            <a:br>
              <a:rPr lang="en-US" sz="2400" b="1" dirty="0">
                <a:latin typeface="+mn-lt"/>
                <a:ea typeface="+mj-lt"/>
                <a:cs typeface="+mj-lt"/>
              </a:rPr>
            </a:br>
            <a:r>
              <a:rPr lang="en-US" sz="2400" b="1" dirty="0">
                <a:latin typeface="+mn-lt"/>
                <a:ea typeface="+mj-lt"/>
                <a:cs typeface="+mj-lt"/>
              </a:rPr>
              <a:t>Networks</a:t>
            </a:r>
            <a:endParaRPr lang="en-US" sz="2400" b="1" dirty="0">
              <a:latin typeface="+mn-lt"/>
            </a:endParaRPr>
          </a:p>
        </p:txBody>
      </p:sp>
    </p:spTree>
    <p:extLst>
      <p:ext uri="{BB962C8B-B14F-4D97-AF65-F5344CB8AC3E}">
        <p14:creationId xmlns:p14="http://schemas.microsoft.com/office/powerpoint/2010/main" val="1769844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83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4">
            <a:extLst>
              <a:ext uri="{FF2B5EF4-FFF2-40B4-BE49-F238E27FC236}">
                <a16:creationId xmlns:a16="http://schemas.microsoft.com/office/drawing/2014/main" id="{AD423C5C-CC46-A3FD-1696-40978E15397D}"/>
              </a:ext>
            </a:extLst>
          </p:cNvPr>
          <p:cNvSpPr/>
          <p:nvPr/>
        </p:nvSpPr>
        <p:spPr bwMode="gray">
          <a:xfrm>
            <a:off x="2766911" y="513364"/>
            <a:ext cx="8943975" cy="5831271"/>
          </a:xfrm>
          <a:prstGeom prst="roundRect">
            <a:avLst>
              <a:gd name="adj" fmla="val 2032"/>
            </a:avLst>
          </a:prstGeom>
          <a:solidFill>
            <a:srgbClr val="FFFFF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pic>
        <p:nvPicPr>
          <p:cNvPr id="3" name="Picture 2">
            <a:extLst>
              <a:ext uri="{FF2B5EF4-FFF2-40B4-BE49-F238E27FC236}">
                <a16:creationId xmlns:a16="http://schemas.microsoft.com/office/drawing/2014/main" id="{7388742B-D5A9-56EB-4E53-403D34E8AF7D}"/>
              </a:ext>
            </a:extLst>
          </p:cNvPr>
          <p:cNvPicPr>
            <a:picLocks noChangeAspect="1"/>
          </p:cNvPicPr>
          <p:nvPr/>
        </p:nvPicPr>
        <p:blipFill rotWithShape="1">
          <a:blip r:embed="rId3"/>
          <a:srcRect l="1757" t="4682" r="1757" b="2081"/>
          <a:stretch/>
        </p:blipFill>
        <p:spPr>
          <a:xfrm>
            <a:off x="3006264" y="768104"/>
            <a:ext cx="8465267" cy="5321790"/>
          </a:xfrm>
          <a:prstGeom prst="rect">
            <a:avLst/>
          </a:prstGeom>
        </p:spPr>
      </p:pic>
      <p:sp>
        <p:nvSpPr>
          <p:cNvPr id="9" name="TextBox 8">
            <a:extLst>
              <a:ext uri="{FF2B5EF4-FFF2-40B4-BE49-F238E27FC236}">
                <a16:creationId xmlns:a16="http://schemas.microsoft.com/office/drawing/2014/main" id="{DE88EE67-3C06-399A-1460-53BD345C491B}"/>
              </a:ext>
            </a:extLst>
          </p:cNvPr>
          <p:cNvSpPr txBox="1"/>
          <p:nvPr/>
        </p:nvSpPr>
        <p:spPr>
          <a:xfrm>
            <a:off x="481114" y="657672"/>
            <a:ext cx="3437603" cy="2105192"/>
          </a:xfrm>
          <a:prstGeom prst="rect">
            <a:avLst/>
          </a:prstGeom>
          <a:noFill/>
        </p:spPr>
        <p:txBody>
          <a:bodyPr wrap="square" lIns="0" tIns="0" rIns="0" bIns="0" anchor="t">
            <a:spAutoFit/>
          </a:bodyPr>
          <a:lstStyle/>
          <a:p>
            <a:pPr marL="0" marR="0" lvl="0" indent="0" algn="l" defTabSz="914400" rtl="0" eaLnBrk="1" fontAlgn="auto" latinLnBrk="0" hangingPunct="1">
              <a:lnSpc>
                <a:spcPct val="95000"/>
              </a:lnSpc>
              <a:spcBef>
                <a:spcPts val="1200"/>
              </a:spcBef>
              <a:spcAft>
                <a:spcPts val="0"/>
              </a:spcAft>
              <a:buClrTx/>
              <a:buSzTx/>
              <a:buFontTx/>
              <a:buNone/>
              <a:tabLst/>
              <a:defRPr/>
            </a:pPr>
            <a:r>
              <a:rPr lang="en-US" sz="2400" kern="0" dirty="0">
                <a:solidFill>
                  <a:srgbClr val="F7F8FA"/>
                </a:solidFill>
              </a:rPr>
              <a:t>Private</a:t>
            </a:r>
            <a:br>
              <a:rPr lang="en-US" sz="2400" kern="0" dirty="0">
                <a:solidFill>
                  <a:srgbClr val="F7F8FA"/>
                </a:solidFill>
              </a:rPr>
            </a:br>
            <a:r>
              <a:rPr lang="en-US" sz="2400" kern="0" dirty="0">
                <a:solidFill>
                  <a:srgbClr val="F7F8FA"/>
                </a:solidFill>
              </a:rPr>
              <a:t>Network</a:t>
            </a:r>
            <a:br>
              <a:rPr lang="en-US" sz="2400" kern="0" dirty="0">
                <a:solidFill>
                  <a:srgbClr val="F7F8FA"/>
                </a:solidFill>
              </a:rPr>
            </a:br>
            <a:r>
              <a:rPr lang="en-US" sz="2400" kern="0" dirty="0">
                <a:solidFill>
                  <a:srgbClr val="F7F8FA"/>
                </a:solidFill>
              </a:rPr>
              <a:t>spectrum has</a:t>
            </a:r>
            <a:br>
              <a:rPr lang="en-US" sz="2400" kern="0" dirty="0">
                <a:solidFill>
                  <a:srgbClr val="F7F8FA"/>
                </a:solidFill>
              </a:rPr>
            </a:br>
            <a:r>
              <a:rPr lang="en-US" sz="2400" kern="0" dirty="0">
                <a:solidFill>
                  <a:srgbClr val="F7F8FA"/>
                </a:solidFill>
              </a:rPr>
              <a:t>moved from</a:t>
            </a:r>
            <a:br>
              <a:rPr lang="en-US" sz="2400" kern="0" dirty="0">
                <a:solidFill>
                  <a:srgbClr val="F7F8FA"/>
                </a:solidFill>
              </a:rPr>
            </a:br>
            <a:r>
              <a:rPr lang="en-US" sz="2400" kern="0" dirty="0">
                <a:solidFill>
                  <a:srgbClr val="F7F8FA"/>
                </a:solidFill>
              </a:rPr>
              <a:t>challenge to</a:t>
            </a:r>
            <a:br>
              <a:rPr lang="en-US" sz="2400" kern="0" dirty="0">
                <a:solidFill>
                  <a:srgbClr val="F7F8FA"/>
                </a:solidFill>
              </a:rPr>
            </a:br>
            <a:r>
              <a:rPr lang="en-US" sz="2400" kern="0" dirty="0">
                <a:solidFill>
                  <a:srgbClr val="F7F8FA"/>
                </a:solidFill>
              </a:rPr>
              <a:t>opportunity</a:t>
            </a:r>
          </a:p>
        </p:txBody>
      </p:sp>
      <p:pic>
        <p:nvPicPr>
          <p:cNvPr id="4" name="MFA Logo">
            <a:extLst>
              <a:ext uri="{FF2B5EF4-FFF2-40B4-BE49-F238E27FC236}">
                <a16:creationId xmlns:a16="http://schemas.microsoft.com/office/drawing/2014/main" id="{618B6718-303F-0694-AFF0-2A8593C61ACA}"/>
              </a:ext>
            </a:extLst>
          </p:cNvPr>
          <p:cNvPicPr>
            <a:picLocks noChangeAspect="1"/>
          </p:cNvPicPr>
          <p:nvPr/>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l="16886" t="7880" r="16886" b="7714"/>
          <a:stretch/>
        </p:blipFill>
        <p:spPr>
          <a:xfrm>
            <a:off x="10866593" y="5601601"/>
            <a:ext cx="483077" cy="615663"/>
          </a:xfrm>
          <a:prstGeom prst="rect">
            <a:avLst/>
          </a:prstGeom>
        </p:spPr>
      </p:pic>
      <p:sp>
        <p:nvSpPr>
          <p:cNvPr id="2" name="Footer Placeholder 1">
            <a:extLst>
              <a:ext uri="{FF2B5EF4-FFF2-40B4-BE49-F238E27FC236}">
                <a16:creationId xmlns:a16="http://schemas.microsoft.com/office/drawing/2014/main" id="{EC83491C-087A-A96D-9DB5-DE69FA04E345}"/>
              </a:ext>
            </a:extLst>
          </p:cNvPr>
          <p:cNvSpPr>
            <a:spLocks noGrp="1"/>
          </p:cNvSpPr>
          <p:nvPr>
            <p:ph type="ftr" sz="quarter" idx="10"/>
          </p:nvPr>
        </p:nvSpPr>
        <p:spPr>
          <a:xfrm>
            <a:off x="495300" y="6532895"/>
            <a:ext cx="10488168" cy="118174"/>
          </a:xfrm>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Source: MFA, the Alliance for Private Networks</a:t>
            </a:r>
          </a:p>
        </p:txBody>
      </p:sp>
    </p:spTree>
    <p:extLst>
      <p:ext uri="{BB962C8B-B14F-4D97-AF65-F5344CB8AC3E}">
        <p14:creationId xmlns:p14="http://schemas.microsoft.com/office/powerpoint/2010/main" val="365097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8282D07-073B-21E1-E3F3-301DE2E93E70}"/>
              </a:ext>
            </a:extLst>
          </p:cNvPr>
          <p:cNvSpPr/>
          <p:nvPr/>
        </p:nvSpPr>
        <p:spPr bwMode="gray">
          <a:xfrm>
            <a:off x="7886700" y="-130877"/>
            <a:ext cx="4417518"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5" name="Oval 4">
            <a:extLst>
              <a:ext uri="{FF2B5EF4-FFF2-40B4-BE49-F238E27FC236}">
                <a16:creationId xmlns:a16="http://schemas.microsoft.com/office/drawing/2014/main" id="{D14B4A92-5AD0-E8A1-6872-2B08D60970A5}"/>
              </a:ext>
            </a:extLst>
          </p:cNvPr>
          <p:cNvSpPr/>
          <p:nvPr/>
        </p:nvSpPr>
        <p:spPr bwMode="gray">
          <a:xfrm>
            <a:off x="1744417" y="1378289"/>
            <a:ext cx="3978238" cy="3978220"/>
          </a:xfrm>
          <a:prstGeom prst="ellipse">
            <a:avLst/>
          </a:prstGeom>
          <a:noFill/>
          <a:ln w="15875" cap="rnd">
            <a:solidFill>
              <a:schemeClr val="accent6"/>
            </a:solidFill>
            <a:prstDash val="sysDash"/>
          </a:ln>
          <a:effectLst>
            <a:outerShdw blurRad="317500" dist="317500" dir="10800000" sx="85000" sy="85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1"/>
                </a:solidFill>
                <a:effectLst/>
                <a:uLnTx/>
                <a:uFillTx/>
                <a:ea typeface="+mn-ea"/>
                <a:cs typeface="+mn-cs"/>
              </a:rPr>
              <a:t>5G</a:t>
            </a:r>
            <a:br>
              <a:rPr kumimoji="0" lang="en-US" sz="2400" b="1" i="0" u="none" strike="noStrike" kern="1200" cap="none" spc="0" normalizeH="0" baseline="0" noProof="0" dirty="0">
                <a:ln>
                  <a:noFill/>
                </a:ln>
                <a:solidFill>
                  <a:schemeClr val="accent1"/>
                </a:solidFill>
                <a:effectLst/>
                <a:uLnTx/>
                <a:uFillTx/>
                <a:ea typeface="+mn-ea"/>
                <a:cs typeface="+mn-cs"/>
              </a:rPr>
            </a:br>
            <a:r>
              <a:rPr kumimoji="0" lang="en-US" sz="2400" b="1" i="0" u="none" strike="noStrike" kern="1200" cap="none" spc="0" normalizeH="0" baseline="0" noProof="0" dirty="0">
                <a:ln>
                  <a:noFill/>
                </a:ln>
                <a:solidFill>
                  <a:schemeClr val="accent1"/>
                </a:solidFill>
                <a:effectLst/>
                <a:uLnTx/>
                <a:uFillTx/>
                <a:ea typeface="+mn-ea"/>
                <a:cs typeface="+mn-cs"/>
              </a:rPr>
              <a:t>private network</a:t>
            </a:r>
            <a:br>
              <a:rPr kumimoji="0" lang="en-US" sz="2400" b="1" i="0" u="none" strike="noStrike" kern="1200" cap="none" spc="0" normalizeH="0" baseline="0" noProof="0" dirty="0">
                <a:ln>
                  <a:noFill/>
                </a:ln>
                <a:solidFill>
                  <a:schemeClr val="accent1"/>
                </a:solidFill>
                <a:effectLst/>
                <a:uLnTx/>
                <a:uFillTx/>
                <a:ea typeface="+mn-ea"/>
                <a:cs typeface="+mn-cs"/>
              </a:rPr>
            </a:br>
            <a:r>
              <a:rPr kumimoji="0" lang="en-US" sz="2400" b="1" i="0" u="none" strike="noStrike" kern="1200" cap="none" spc="0" normalizeH="0" baseline="0" noProof="0" dirty="0">
                <a:ln>
                  <a:noFill/>
                </a:ln>
                <a:solidFill>
                  <a:schemeClr val="accent1"/>
                </a:solidFill>
                <a:effectLst/>
                <a:uLnTx/>
                <a:uFillTx/>
                <a:ea typeface="+mn-ea"/>
                <a:cs typeface="+mn-cs"/>
              </a:rPr>
              <a:t>challenges </a:t>
            </a:r>
          </a:p>
        </p:txBody>
      </p:sp>
      <p:sp>
        <p:nvSpPr>
          <p:cNvPr id="6" name="TextBox 5">
            <a:extLst>
              <a:ext uri="{FF2B5EF4-FFF2-40B4-BE49-F238E27FC236}">
                <a16:creationId xmlns:a16="http://schemas.microsoft.com/office/drawing/2014/main" id="{6894F9AE-7EF0-EEB1-54B1-E9B69BE8B99F}"/>
              </a:ext>
            </a:extLst>
          </p:cNvPr>
          <p:cNvSpPr txBox="1">
            <a:spLocks noChangeAspect="1"/>
          </p:cNvSpPr>
          <p:nvPr/>
        </p:nvSpPr>
        <p:spPr>
          <a:xfrm>
            <a:off x="495299" y="595436"/>
            <a:ext cx="2711147" cy="2711147"/>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none" lIns="0" tIns="640080" rIns="0" bIns="0" numCol="1" spcCol="0" rtlCol="0" fromWordArt="0" anchor="ctr"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white"/>
                </a:solidFill>
                <a:effectLst/>
                <a:uLnTx/>
                <a:uFillTx/>
                <a:latin typeface="Microsoft Sans Serif"/>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mn-lt"/>
                <a:ea typeface="+mn-ea"/>
                <a:cs typeface="+mn-cs"/>
              </a:rPr>
              <a:t>Extract</a:t>
            </a:r>
            <a:br>
              <a:rPr kumimoji="0" lang="en-US" sz="1600" b="0" i="0" u="none" strike="noStrike" kern="0" cap="none" spc="0" normalizeH="0" baseline="0" noProof="0" dirty="0">
                <a:ln>
                  <a:noFill/>
                </a:ln>
                <a:solidFill>
                  <a:prstClr val="white"/>
                </a:solidFill>
                <a:effectLst/>
                <a:uLnTx/>
                <a:uFillTx/>
                <a:latin typeface="+mn-lt"/>
                <a:ea typeface="+mn-ea"/>
                <a:cs typeface="+mn-cs"/>
              </a:rPr>
            </a:br>
            <a:r>
              <a:rPr kumimoji="0" lang="en-US" sz="1600" b="0" i="0" u="none" strike="noStrike" kern="0" cap="none" spc="0" normalizeH="0" baseline="0" noProof="0" dirty="0">
                <a:ln>
                  <a:noFill/>
                </a:ln>
                <a:solidFill>
                  <a:prstClr val="white"/>
                </a:solidFill>
                <a:effectLst/>
                <a:uLnTx/>
                <a:uFillTx/>
                <a:latin typeface="+mn-lt"/>
                <a:ea typeface="+mn-ea"/>
                <a:cs typeface="+mn-cs"/>
              </a:rPr>
              <a:t>full potential</a:t>
            </a:r>
            <a:br>
              <a:rPr kumimoji="0" lang="en-US" sz="1600" b="0" i="0" u="none" strike="noStrike" kern="0" cap="none" spc="0" normalizeH="0" baseline="0" noProof="0" dirty="0">
                <a:ln>
                  <a:noFill/>
                </a:ln>
                <a:solidFill>
                  <a:prstClr val="white"/>
                </a:solidFill>
                <a:effectLst/>
                <a:uLnTx/>
                <a:uFillTx/>
                <a:latin typeface="+mn-lt"/>
                <a:ea typeface="+mn-ea"/>
                <a:cs typeface="+mn-cs"/>
              </a:rPr>
            </a:br>
            <a:r>
              <a:rPr kumimoji="0" lang="en-US" sz="1600" b="0" i="0" u="none" strike="noStrike" kern="0" cap="none" spc="0" normalizeH="0" baseline="0" noProof="0" dirty="0">
                <a:ln>
                  <a:noFill/>
                </a:ln>
                <a:solidFill>
                  <a:prstClr val="white"/>
                </a:solidFill>
                <a:effectLst/>
                <a:uLnTx/>
                <a:uFillTx/>
                <a:latin typeface="+mn-lt"/>
                <a:ea typeface="+mn-ea"/>
                <a:cs typeface="+mn-cs"/>
              </a:rPr>
              <a:t>from 5G</a:t>
            </a:r>
          </a:p>
        </p:txBody>
      </p:sp>
      <p:sp>
        <p:nvSpPr>
          <p:cNvPr id="8" name="TextBox 7">
            <a:extLst>
              <a:ext uri="{FF2B5EF4-FFF2-40B4-BE49-F238E27FC236}">
                <a16:creationId xmlns:a16="http://schemas.microsoft.com/office/drawing/2014/main" id="{A534D907-4D37-CD7C-BEB3-510F4E4D5209}"/>
              </a:ext>
            </a:extLst>
          </p:cNvPr>
          <p:cNvSpPr txBox="1">
            <a:spLocks noChangeAspect="1"/>
          </p:cNvSpPr>
          <p:nvPr/>
        </p:nvSpPr>
        <p:spPr>
          <a:xfrm>
            <a:off x="495299" y="3551417"/>
            <a:ext cx="2711147" cy="2711147"/>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none" lIns="0" tIns="640080" rIns="0" bIns="0" numCol="1" spcCol="0" rtlCol="0" fromWordArt="0" anchor="ctr" anchorCtr="0" forceAA="0" compatLnSpc="1">
            <a:prstTxWarp prst="textNoShape">
              <a:avLst/>
            </a:prstTxWarp>
            <a:noAutofit/>
          </a:bodyPr>
          <a:lstStyle>
            <a:defPPr>
              <a:defRPr lang="en-US"/>
            </a:defPPr>
            <a:lvl1pPr marR="0" lvl="0" indent="0" algn="ctr" fontAlgn="auto">
              <a:lnSpc>
                <a:spcPct val="90000"/>
              </a:lnSpc>
              <a:spcBef>
                <a:spcPts val="0"/>
              </a:spcBef>
              <a:spcAft>
                <a:spcPts val="0"/>
              </a:spcAft>
              <a:buClrTx/>
              <a:buSzTx/>
              <a:buFontTx/>
              <a:buNone/>
              <a:tabLst/>
              <a:defRPr kumimoji="0" sz="1400" b="0" i="0" u="none" strike="noStrike" kern="0" cap="none" spc="0" normalizeH="0" baseline="0">
                <a:ln>
                  <a:noFill/>
                </a:ln>
                <a:solidFill>
                  <a:prstClr val="white"/>
                </a:solidFill>
                <a:effectLst/>
                <a:uLnTx/>
                <a:uFillTx/>
                <a:latin typeface="Microsoft Sans Serif"/>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solidFill>
                <a:effectLst/>
                <a:uLnTx/>
                <a:uFillTx/>
                <a:latin typeface="+mn-lt"/>
                <a:ea typeface="+mn-ea"/>
                <a:cs typeface="+mn-cs"/>
              </a:rPr>
              <a:t>Plan, deploy</a:t>
            </a:r>
          </a:p>
          <a:p>
            <a:pPr marL="0" marR="0" lvl="0" indent="0" algn="ctr" defTabSz="914400" rtl="0" eaLnBrk="1" fontAlgn="auto" latinLnBrk="0" hangingPunct="1">
              <a:lnSpc>
                <a:spcPct val="90000"/>
              </a:lnSpc>
              <a:spcBef>
                <a:spcPts val="0"/>
              </a:spcBef>
              <a:spcAft>
                <a:spcPts val="0"/>
              </a:spcAft>
              <a:buClrTx/>
              <a:buSzTx/>
              <a:buFontTx/>
              <a:buNone/>
              <a:tabLst/>
              <a:defRPr/>
            </a:pPr>
            <a:r>
              <a:rPr lang="en-US" sz="1600">
                <a:latin typeface="+mn-lt"/>
              </a:rPr>
              <a:t>And manage</a:t>
            </a:r>
            <a:endParaRPr kumimoji="0" lang="en-US" sz="1600" b="0" i="0" u="none" strike="noStrike" kern="0" cap="none" spc="0" normalizeH="0" baseline="0" noProof="0">
              <a:ln>
                <a:noFill/>
              </a:ln>
              <a:solidFill>
                <a:prstClr val="white"/>
              </a:solidFill>
              <a:effectLst/>
              <a:uLnTx/>
              <a:uFillTx/>
              <a:latin typeface="+mn-lt"/>
              <a:ea typeface="+mn-ea"/>
              <a:cs typeface="+mn-cs"/>
            </a:endParaRPr>
          </a:p>
        </p:txBody>
      </p:sp>
      <p:sp>
        <p:nvSpPr>
          <p:cNvPr id="10" name="TextBox 9">
            <a:extLst>
              <a:ext uri="{FF2B5EF4-FFF2-40B4-BE49-F238E27FC236}">
                <a16:creationId xmlns:a16="http://schemas.microsoft.com/office/drawing/2014/main" id="{DF81366E-15CA-40A3-3C19-BE93A9C96697}"/>
              </a:ext>
            </a:extLst>
          </p:cNvPr>
          <p:cNvSpPr txBox="1">
            <a:spLocks noChangeAspect="1"/>
          </p:cNvSpPr>
          <p:nvPr/>
        </p:nvSpPr>
        <p:spPr>
          <a:xfrm>
            <a:off x="4358203" y="3551417"/>
            <a:ext cx="2711147" cy="2711147"/>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none" lIns="0" tIns="640080" rIns="0" bIns="0" numCol="1" spcCol="0" rtlCol="0" fromWordArt="0" anchor="ctr" anchorCtr="0" forceAA="0" compatLnSpc="1">
            <a:prstTxWarp prst="textNoShape">
              <a:avLst/>
            </a:prstTxWarp>
            <a:noAutofit/>
          </a:bodyPr>
          <a:lstStyle>
            <a:defPPr>
              <a:defRPr lang="en-US"/>
            </a:defPPr>
            <a:lvl1pPr marR="0" lvl="0" indent="0" algn="ctr" fontAlgn="auto">
              <a:lnSpc>
                <a:spcPct val="90000"/>
              </a:lnSpc>
              <a:spcBef>
                <a:spcPts val="0"/>
              </a:spcBef>
              <a:spcAft>
                <a:spcPts val="0"/>
              </a:spcAft>
              <a:buClrTx/>
              <a:buSzTx/>
              <a:buFontTx/>
              <a:buNone/>
              <a:tabLst/>
              <a:defRPr kumimoji="0" sz="1400" b="0" i="0" u="none" strike="noStrike" kern="0" cap="none" spc="0" normalizeH="0" baseline="0">
                <a:ln>
                  <a:noFill/>
                </a:ln>
                <a:solidFill>
                  <a:prstClr val="white"/>
                </a:solidFill>
                <a:effectLst/>
                <a:uLnTx/>
                <a:uFillTx/>
                <a:latin typeface="Microsoft Sans Serif"/>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solidFill>
                <a:effectLst/>
                <a:uLnTx/>
                <a:uFillTx/>
                <a:latin typeface="+mn-lt"/>
                <a:ea typeface="+mn-ea"/>
                <a:cs typeface="+mn-cs"/>
              </a:rPr>
              <a:t>Optimize per </a:t>
            </a:r>
          </a:p>
          <a:p>
            <a:pPr marL="0" marR="0" lvl="0" indent="0" algn="ctr" defTabSz="914400" rtl="0" eaLnBrk="1" fontAlgn="auto" latinLnBrk="0" hangingPunct="1">
              <a:lnSpc>
                <a:spcPct val="90000"/>
              </a:lnSpc>
              <a:spcBef>
                <a:spcPts val="0"/>
              </a:spcBef>
              <a:spcAft>
                <a:spcPts val="0"/>
              </a:spcAft>
              <a:buClrTx/>
              <a:buSzTx/>
              <a:buFontTx/>
              <a:buNone/>
              <a:tabLst/>
              <a:defRPr/>
            </a:pPr>
            <a:r>
              <a:rPr lang="en-US" sz="1600">
                <a:latin typeface="+mn-lt"/>
              </a:rPr>
              <a:t>Vertical and</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solidFill>
                <a:effectLst/>
                <a:uLnTx/>
                <a:uFillTx/>
                <a:latin typeface="+mn-lt"/>
                <a:ea typeface="+mn-ea"/>
                <a:cs typeface="+mn-cs"/>
              </a:rPr>
              <a:t>Use case</a:t>
            </a:r>
          </a:p>
        </p:txBody>
      </p:sp>
      <p:sp>
        <p:nvSpPr>
          <p:cNvPr id="12" name="TextBox 11">
            <a:extLst>
              <a:ext uri="{FF2B5EF4-FFF2-40B4-BE49-F238E27FC236}">
                <a16:creationId xmlns:a16="http://schemas.microsoft.com/office/drawing/2014/main" id="{8D167316-4D98-325D-375F-D268AE680C12}"/>
              </a:ext>
            </a:extLst>
          </p:cNvPr>
          <p:cNvSpPr txBox="1">
            <a:spLocks noChangeAspect="1"/>
          </p:cNvSpPr>
          <p:nvPr/>
        </p:nvSpPr>
        <p:spPr>
          <a:xfrm>
            <a:off x="4358203" y="595436"/>
            <a:ext cx="2711147" cy="2711147"/>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none" lIns="0" tIns="640080" rIns="0" bIns="0" numCol="1" spcCol="0" rtlCol="0" fromWordArt="0" anchor="ctr" anchorCtr="0" forceAA="0" compatLnSpc="1">
            <a:prstTxWarp prst="textNoShape">
              <a:avLst/>
            </a:prstTxWarp>
            <a:noAutofit/>
          </a:bodyPr>
          <a:lstStyle>
            <a:defPPr>
              <a:defRPr lang="en-US"/>
            </a:defPPr>
            <a:lvl1pPr marR="0" lvl="0" indent="0" algn="ctr" fontAlgn="auto">
              <a:lnSpc>
                <a:spcPct val="90000"/>
              </a:lnSpc>
              <a:spcBef>
                <a:spcPts val="0"/>
              </a:spcBef>
              <a:spcAft>
                <a:spcPts val="0"/>
              </a:spcAft>
              <a:buClrTx/>
              <a:buSzTx/>
              <a:buFontTx/>
              <a:buNone/>
              <a:tabLst/>
              <a:defRPr kumimoji="0" sz="1400" b="0" i="0" u="none" strike="noStrike" kern="0" cap="none" spc="0" normalizeH="0" baseline="0">
                <a:ln>
                  <a:noFill/>
                </a:ln>
                <a:solidFill>
                  <a:prstClr val="white"/>
                </a:solidFill>
                <a:effectLst/>
                <a:uLnTx/>
                <a:uFillTx/>
                <a:latin typeface="Microsoft Sans Serif"/>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600" dirty="0">
                <a:latin typeface="+mn-lt"/>
              </a:rPr>
              <a:t>Technical and </a:t>
            </a:r>
          </a:p>
          <a:p>
            <a:pPr marL="0" marR="0" lvl="0" indent="0" algn="ctr" defTabSz="914400" rtl="0" eaLnBrk="1" fontAlgn="auto" latinLnBrk="0" hangingPunct="1">
              <a:lnSpc>
                <a:spcPct val="90000"/>
              </a:lnSpc>
              <a:spcBef>
                <a:spcPts val="0"/>
              </a:spcBef>
              <a:spcAft>
                <a:spcPts val="0"/>
              </a:spcAft>
              <a:buClrTx/>
              <a:buSzTx/>
              <a:buFontTx/>
              <a:buNone/>
              <a:tabLst/>
              <a:defRPr/>
            </a:pPr>
            <a:r>
              <a:rPr lang="en-US" sz="1600" dirty="0">
                <a:latin typeface="+mn-lt"/>
              </a:rPr>
              <a:t>business complexity</a:t>
            </a:r>
            <a:endParaRPr kumimoji="0" lang="en-US" sz="1600" b="0" i="0" u="none" strike="noStrike" kern="0" cap="none" spc="0" normalizeH="0" baseline="0" noProof="0" dirty="0">
              <a:ln>
                <a:noFill/>
              </a:ln>
              <a:solidFill>
                <a:prstClr val="white"/>
              </a:solidFill>
              <a:effectLst/>
              <a:uLnTx/>
              <a:uFillTx/>
              <a:latin typeface="+mn-lt"/>
              <a:ea typeface="+mn-ea"/>
              <a:cs typeface="+mn-cs"/>
            </a:endParaRPr>
          </a:p>
        </p:txBody>
      </p:sp>
      <p:grpSp>
        <p:nvGrpSpPr>
          <p:cNvPr id="29" name="Group 28">
            <a:extLst>
              <a:ext uri="{FF2B5EF4-FFF2-40B4-BE49-F238E27FC236}">
                <a16:creationId xmlns:a16="http://schemas.microsoft.com/office/drawing/2014/main" id="{497990BD-889A-5DE1-5B40-4161430073D2}"/>
              </a:ext>
            </a:extLst>
          </p:cNvPr>
          <p:cNvGrpSpPr/>
          <p:nvPr/>
        </p:nvGrpSpPr>
        <p:grpSpPr>
          <a:xfrm>
            <a:off x="5209429" y="3773025"/>
            <a:ext cx="1008694" cy="875104"/>
            <a:chOff x="4267365" y="429732"/>
            <a:chExt cx="1830825" cy="1588352"/>
          </a:xfrm>
          <a:solidFill>
            <a:schemeClr val="bg1"/>
          </a:solidFill>
        </p:grpSpPr>
        <p:sp>
          <p:nvSpPr>
            <p:cNvPr id="30" name="Freeform: Shape 29">
              <a:extLst>
                <a:ext uri="{FF2B5EF4-FFF2-40B4-BE49-F238E27FC236}">
                  <a16:creationId xmlns:a16="http://schemas.microsoft.com/office/drawing/2014/main" id="{29D96C2B-EE66-F89B-96B4-7267C2488704}"/>
                </a:ext>
              </a:extLst>
            </p:cNvPr>
            <p:cNvSpPr/>
            <p:nvPr/>
          </p:nvSpPr>
          <p:spPr>
            <a:xfrm>
              <a:off x="4851082" y="1183218"/>
              <a:ext cx="777621" cy="776763"/>
            </a:xfrm>
            <a:custGeom>
              <a:avLst/>
              <a:gdLst>
                <a:gd name="connsiteX0" fmla="*/ 776954 w 777621"/>
                <a:gd name="connsiteY0" fmla="*/ 362807 h 776763"/>
                <a:gd name="connsiteX1" fmla="*/ 776954 w 777621"/>
                <a:gd name="connsiteY1" fmla="*/ 362807 h 776763"/>
                <a:gd name="connsiteX2" fmla="*/ 774954 w 777621"/>
                <a:gd name="connsiteY2" fmla="*/ 355663 h 776763"/>
                <a:gd name="connsiteX3" fmla="*/ 753523 w 777621"/>
                <a:gd name="connsiteY3" fmla="*/ 336233 h 776763"/>
                <a:gd name="connsiteX4" fmla="*/ 732854 w 777621"/>
                <a:gd name="connsiteY4" fmla="*/ 330327 h 776763"/>
                <a:gd name="connsiteX5" fmla="*/ 722567 w 777621"/>
                <a:gd name="connsiteY5" fmla="*/ 327374 h 776763"/>
                <a:gd name="connsiteX6" fmla="*/ 717423 w 777621"/>
                <a:gd name="connsiteY6" fmla="*/ 325850 h 776763"/>
                <a:gd name="connsiteX7" fmla="*/ 714851 w 777621"/>
                <a:gd name="connsiteY7" fmla="*/ 325088 h 776763"/>
                <a:gd name="connsiteX8" fmla="*/ 714185 w 777621"/>
                <a:gd name="connsiteY8" fmla="*/ 324898 h 776763"/>
                <a:gd name="connsiteX9" fmla="*/ 713327 w 777621"/>
                <a:gd name="connsiteY9" fmla="*/ 324612 h 776763"/>
                <a:gd name="connsiteX10" fmla="*/ 711613 w 777621"/>
                <a:gd name="connsiteY10" fmla="*/ 324040 h 776763"/>
                <a:gd name="connsiteX11" fmla="*/ 687991 w 777621"/>
                <a:gd name="connsiteY11" fmla="*/ 309563 h 776763"/>
                <a:gd name="connsiteX12" fmla="*/ 673132 w 777621"/>
                <a:gd name="connsiteY12" fmla="*/ 286321 h 776763"/>
                <a:gd name="connsiteX13" fmla="*/ 665512 w 777621"/>
                <a:gd name="connsiteY13" fmla="*/ 267271 h 776763"/>
                <a:gd name="connsiteX14" fmla="*/ 663416 w 777621"/>
                <a:gd name="connsiteY14" fmla="*/ 262604 h 776763"/>
                <a:gd name="connsiteX15" fmla="*/ 662369 w 777621"/>
                <a:gd name="connsiteY15" fmla="*/ 260318 h 776763"/>
                <a:gd name="connsiteX16" fmla="*/ 661797 w 777621"/>
                <a:gd name="connsiteY16" fmla="*/ 259080 h 776763"/>
                <a:gd name="connsiteX17" fmla="*/ 661130 w 777621"/>
                <a:gd name="connsiteY17" fmla="*/ 257461 h 776763"/>
                <a:gd name="connsiteX18" fmla="*/ 657035 w 777621"/>
                <a:gd name="connsiteY18" fmla="*/ 244221 h 776763"/>
                <a:gd name="connsiteX19" fmla="*/ 658177 w 777621"/>
                <a:gd name="connsiteY19" fmla="*/ 216598 h 776763"/>
                <a:gd name="connsiteX20" fmla="*/ 663416 w 777621"/>
                <a:gd name="connsiteY20" fmla="*/ 203644 h 776763"/>
                <a:gd name="connsiteX21" fmla="*/ 668750 w 777621"/>
                <a:gd name="connsiteY21" fmla="*/ 194119 h 776763"/>
                <a:gd name="connsiteX22" fmla="*/ 679228 w 777621"/>
                <a:gd name="connsiteY22" fmla="*/ 175355 h 776763"/>
                <a:gd name="connsiteX23" fmla="*/ 681800 w 777621"/>
                <a:gd name="connsiteY23" fmla="*/ 170688 h 776763"/>
                <a:gd name="connsiteX24" fmla="*/ 683133 w 777621"/>
                <a:gd name="connsiteY24" fmla="*/ 168307 h 776763"/>
                <a:gd name="connsiteX25" fmla="*/ 683419 w 777621"/>
                <a:gd name="connsiteY25" fmla="*/ 167735 h 776763"/>
                <a:gd name="connsiteX26" fmla="*/ 683609 w 777621"/>
                <a:gd name="connsiteY26" fmla="*/ 167354 h 776763"/>
                <a:gd name="connsiteX27" fmla="*/ 683990 w 777621"/>
                <a:gd name="connsiteY27" fmla="*/ 166497 h 776763"/>
                <a:gd name="connsiteX28" fmla="*/ 686562 w 777621"/>
                <a:gd name="connsiteY28" fmla="*/ 159448 h 776763"/>
                <a:gd name="connsiteX29" fmla="*/ 687514 w 777621"/>
                <a:gd name="connsiteY29" fmla="*/ 152019 h 776763"/>
                <a:gd name="connsiteX30" fmla="*/ 686752 w 777621"/>
                <a:gd name="connsiteY30" fmla="*/ 144590 h 776763"/>
                <a:gd name="connsiteX31" fmla="*/ 684276 w 777621"/>
                <a:gd name="connsiteY31" fmla="*/ 137541 h 776763"/>
                <a:gd name="connsiteX32" fmla="*/ 680276 w 777621"/>
                <a:gd name="connsiteY32" fmla="*/ 131254 h 776763"/>
                <a:gd name="connsiteX33" fmla="*/ 677799 w 777621"/>
                <a:gd name="connsiteY33" fmla="*/ 128397 h 776763"/>
                <a:gd name="connsiteX34" fmla="*/ 673989 w 777621"/>
                <a:gd name="connsiteY34" fmla="*/ 124587 h 776763"/>
                <a:gd name="connsiteX35" fmla="*/ 666369 w 777621"/>
                <a:gd name="connsiteY35" fmla="*/ 116967 h 776763"/>
                <a:gd name="connsiteX36" fmla="*/ 651224 w 777621"/>
                <a:gd name="connsiteY36" fmla="*/ 101822 h 776763"/>
                <a:gd name="connsiteX37" fmla="*/ 649319 w 777621"/>
                <a:gd name="connsiteY37" fmla="*/ 99917 h 776763"/>
                <a:gd name="connsiteX38" fmla="*/ 648843 w 777621"/>
                <a:gd name="connsiteY38" fmla="*/ 99441 h 776763"/>
                <a:gd name="connsiteX39" fmla="*/ 648462 w 777621"/>
                <a:gd name="connsiteY39" fmla="*/ 99155 h 776763"/>
                <a:gd name="connsiteX40" fmla="*/ 647795 w 777621"/>
                <a:gd name="connsiteY40" fmla="*/ 98488 h 776763"/>
                <a:gd name="connsiteX41" fmla="*/ 644938 w 777621"/>
                <a:gd name="connsiteY41" fmla="*/ 96107 h 776763"/>
                <a:gd name="connsiteX42" fmla="*/ 638461 w 777621"/>
                <a:gd name="connsiteY42" fmla="*/ 92392 h 776763"/>
                <a:gd name="connsiteX43" fmla="*/ 631317 w 777621"/>
                <a:gd name="connsiteY43" fmla="*/ 90297 h 776763"/>
                <a:gd name="connsiteX44" fmla="*/ 627602 w 777621"/>
                <a:gd name="connsiteY44" fmla="*/ 89821 h 776763"/>
                <a:gd name="connsiteX45" fmla="*/ 623888 w 777621"/>
                <a:gd name="connsiteY45" fmla="*/ 89821 h 776763"/>
                <a:gd name="connsiteX46" fmla="*/ 609600 w 777621"/>
                <a:gd name="connsiteY46" fmla="*/ 93917 h 776763"/>
                <a:gd name="connsiteX47" fmla="*/ 590836 w 777621"/>
                <a:gd name="connsiteY47" fmla="*/ 104394 h 776763"/>
                <a:gd name="connsiteX48" fmla="*/ 581406 w 777621"/>
                <a:gd name="connsiteY48" fmla="*/ 109633 h 776763"/>
                <a:gd name="connsiteX49" fmla="*/ 576739 w 777621"/>
                <a:gd name="connsiteY49" fmla="*/ 112204 h 776763"/>
                <a:gd name="connsiteX50" fmla="*/ 574358 w 777621"/>
                <a:gd name="connsiteY50" fmla="*/ 113538 h 776763"/>
                <a:gd name="connsiteX51" fmla="*/ 571310 w 777621"/>
                <a:gd name="connsiteY51" fmla="*/ 115157 h 776763"/>
                <a:gd name="connsiteX52" fmla="*/ 544259 w 777621"/>
                <a:gd name="connsiteY52" fmla="*/ 121348 h 776763"/>
                <a:gd name="connsiteX53" fmla="*/ 530447 w 777621"/>
                <a:gd name="connsiteY53" fmla="*/ 119729 h 776763"/>
                <a:gd name="connsiteX54" fmla="*/ 523780 w 777621"/>
                <a:gd name="connsiteY54" fmla="*/ 117824 h 776763"/>
                <a:gd name="connsiteX55" fmla="*/ 520541 w 777621"/>
                <a:gd name="connsiteY55" fmla="*/ 116586 h 776763"/>
                <a:gd name="connsiteX56" fmla="*/ 513874 w 777621"/>
                <a:gd name="connsiteY56" fmla="*/ 113633 h 776763"/>
                <a:gd name="connsiteX57" fmla="*/ 490823 w 777621"/>
                <a:gd name="connsiteY57" fmla="*/ 104108 h 776763"/>
                <a:gd name="connsiteX58" fmla="*/ 488537 w 777621"/>
                <a:gd name="connsiteY58" fmla="*/ 103251 h 776763"/>
                <a:gd name="connsiteX59" fmla="*/ 476345 w 777621"/>
                <a:gd name="connsiteY59" fmla="*/ 96583 h 776763"/>
                <a:gd name="connsiteX60" fmla="*/ 457772 w 777621"/>
                <a:gd name="connsiteY60" fmla="*/ 76009 h 776763"/>
                <a:gd name="connsiteX61" fmla="*/ 452438 w 777621"/>
                <a:gd name="connsiteY61" fmla="*/ 63151 h 776763"/>
                <a:gd name="connsiteX62" fmla="*/ 449485 w 777621"/>
                <a:gd name="connsiteY62" fmla="*/ 52864 h 776763"/>
                <a:gd name="connsiteX63" fmla="*/ 443579 w 777621"/>
                <a:gd name="connsiteY63" fmla="*/ 32194 h 776763"/>
                <a:gd name="connsiteX64" fmla="*/ 442055 w 777621"/>
                <a:gd name="connsiteY64" fmla="*/ 27051 h 776763"/>
                <a:gd name="connsiteX65" fmla="*/ 441293 w 777621"/>
                <a:gd name="connsiteY65" fmla="*/ 24479 h 776763"/>
                <a:gd name="connsiteX66" fmla="*/ 441103 w 777621"/>
                <a:gd name="connsiteY66" fmla="*/ 23813 h 776763"/>
                <a:gd name="connsiteX67" fmla="*/ 440912 w 777621"/>
                <a:gd name="connsiteY67" fmla="*/ 23336 h 776763"/>
                <a:gd name="connsiteX68" fmla="*/ 440626 w 777621"/>
                <a:gd name="connsiteY68" fmla="*/ 22479 h 776763"/>
                <a:gd name="connsiteX69" fmla="*/ 437483 w 777621"/>
                <a:gd name="connsiteY69" fmla="*/ 15716 h 776763"/>
                <a:gd name="connsiteX70" fmla="*/ 430530 w 777621"/>
                <a:gd name="connsiteY70" fmla="*/ 7239 h 776763"/>
                <a:gd name="connsiteX71" fmla="*/ 420338 w 777621"/>
                <a:gd name="connsiteY71" fmla="*/ 1810 h 776763"/>
                <a:gd name="connsiteX72" fmla="*/ 413004 w 777621"/>
                <a:gd name="connsiteY72" fmla="*/ 190 h 776763"/>
                <a:gd name="connsiteX73" fmla="*/ 411099 w 777621"/>
                <a:gd name="connsiteY73" fmla="*/ 0 h 776763"/>
                <a:gd name="connsiteX74" fmla="*/ 409194 w 777621"/>
                <a:gd name="connsiteY74" fmla="*/ 0 h 776763"/>
                <a:gd name="connsiteX75" fmla="*/ 371570 w 777621"/>
                <a:gd name="connsiteY75" fmla="*/ 0 h 776763"/>
                <a:gd name="connsiteX76" fmla="*/ 366713 w 777621"/>
                <a:gd name="connsiteY76" fmla="*/ 0 h 776763"/>
                <a:gd name="connsiteX77" fmla="*/ 362998 w 777621"/>
                <a:gd name="connsiteY77" fmla="*/ 286 h 776763"/>
                <a:gd name="connsiteX78" fmla="*/ 355759 w 777621"/>
                <a:gd name="connsiteY78" fmla="*/ 2286 h 776763"/>
                <a:gd name="connsiteX79" fmla="*/ 336328 w 777621"/>
                <a:gd name="connsiteY79" fmla="*/ 23717 h 776763"/>
                <a:gd name="connsiteX80" fmla="*/ 330422 w 777621"/>
                <a:gd name="connsiteY80" fmla="*/ 44386 h 776763"/>
                <a:gd name="connsiteX81" fmla="*/ 327470 w 777621"/>
                <a:gd name="connsiteY81" fmla="*/ 54673 h 776763"/>
                <a:gd name="connsiteX82" fmla="*/ 325945 w 777621"/>
                <a:gd name="connsiteY82" fmla="*/ 59817 h 776763"/>
                <a:gd name="connsiteX83" fmla="*/ 325184 w 777621"/>
                <a:gd name="connsiteY83" fmla="*/ 62389 h 776763"/>
                <a:gd name="connsiteX84" fmla="*/ 324993 w 777621"/>
                <a:gd name="connsiteY84" fmla="*/ 63056 h 776763"/>
                <a:gd name="connsiteX85" fmla="*/ 324707 w 777621"/>
                <a:gd name="connsiteY85" fmla="*/ 63913 h 776763"/>
                <a:gd name="connsiteX86" fmla="*/ 324136 w 777621"/>
                <a:gd name="connsiteY86" fmla="*/ 65627 h 776763"/>
                <a:gd name="connsiteX87" fmla="*/ 309658 w 777621"/>
                <a:gd name="connsiteY87" fmla="*/ 89249 h 776763"/>
                <a:gd name="connsiteX88" fmla="*/ 286417 w 777621"/>
                <a:gd name="connsiteY88" fmla="*/ 104108 h 776763"/>
                <a:gd name="connsiteX89" fmla="*/ 267367 w 777621"/>
                <a:gd name="connsiteY89" fmla="*/ 111728 h 776763"/>
                <a:gd name="connsiteX90" fmla="*/ 262699 w 777621"/>
                <a:gd name="connsiteY90" fmla="*/ 113824 h 776763"/>
                <a:gd name="connsiteX91" fmla="*/ 260414 w 777621"/>
                <a:gd name="connsiteY91" fmla="*/ 114871 h 776763"/>
                <a:gd name="connsiteX92" fmla="*/ 259175 w 777621"/>
                <a:gd name="connsiteY92" fmla="*/ 115443 h 776763"/>
                <a:gd name="connsiteX93" fmla="*/ 257556 w 777621"/>
                <a:gd name="connsiteY93" fmla="*/ 116110 h 776763"/>
                <a:gd name="connsiteX94" fmla="*/ 244316 w 777621"/>
                <a:gd name="connsiteY94" fmla="*/ 120206 h 776763"/>
                <a:gd name="connsiteX95" fmla="*/ 216599 w 777621"/>
                <a:gd name="connsiteY95" fmla="*/ 119063 h 776763"/>
                <a:gd name="connsiteX96" fmla="*/ 203645 w 777621"/>
                <a:gd name="connsiteY96" fmla="*/ 113824 h 776763"/>
                <a:gd name="connsiteX97" fmla="*/ 194120 w 777621"/>
                <a:gd name="connsiteY97" fmla="*/ 108490 h 776763"/>
                <a:gd name="connsiteX98" fmla="*/ 175355 w 777621"/>
                <a:gd name="connsiteY98" fmla="*/ 98012 h 776763"/>
                <a:gd name="connsiteX99" fmla="*/ 170688 w 777621"/>
                <a:gd name="connsiteY99" fmla="*/ 95440 h 776763"/>
                <a:gd name="connsiteX100" fmla="*/ 168307 w 777621"/>
                <a:gd name="connsiteY100" fmla="*/ 94107 h 776763"/>
                <a:gd name="connsiteX101" fmla="*/ 167735 w 777621"/>
                <a:gd name="connsiteY101" fmla="*/ 93821 h 776763"/>
                <a:gd name="connsiteX102" fmla="*/ 167354 w 777621"/>
                <a:gd name="connsiteY102" fmla="*/ 93631 h 776763"/>
                <a:gd name="connsiteX103" fmla="*/ 166497 w 777621"/>
                <a:gd name="connsiteY103" fmla="*/ 93250 h 776763"/>
                <a:gd name="connsiteX104" fmla="*/ 159449 w 777621"/>
                <a:gd name="connsiteY104" fmla="*/ 90678 h 776763"/>
                <a:gd name="connsiteX105" fmla="*/ 152019 w 777621"/>
                <a:gd name="connsiteY105" fmla="*/ 89725 h 776763"/>
                <a:gd name="connsiteX106" fmla="*/ 144590 w 777621"/>
                <a:gd name="connsiteY106" fmla="*/ 90488 h 776763"/>
                <a:gd name="connsiteX107" fmla="*/ 137541 w 777621"/>
                <a:gd name="connsiteY107" fmla="*/ 92964 h 776763"/>
                <a:gd name="connsiteX108" fmla="*/ 131255 w 777621"/>
                <a:gd name="connsiteY108" fmla="*/ 96965 h 776763"/>
                <a:gd name="connsiteX109" fmla="*/ 128397 w 777621"/>
                <a:gd name="connsiteY109" fmla="*/ 99441 h 776763"/>
                <a:gd name="connsiteX110" fmla="*/ 124587 w 777621"/>
                <a:gd name="connsiteY110" fmla="*/ 103251 h 776763"/>
                <a:gd name="connsiteX111" fmla="*/ 116967 w 777621"/>
                <a:gd name="connsiteY111" fmla="*/ 110871 h 776763"/>
                <a:gd name="connsiteX112" fmla="*/ 101822 w 777621"/>
                <a:gd name="connsiteY112" fmla="*/ 126016 h 776763"/>
                <a:gd name="connsiteX113" fmla="*/ 99917 w 777621"/>
                <a:gd name="connsiteY113" fmla="*/ 127921 h 776763"/>
                <a:gd name="connsiteX114" fmla="*/ 99441 w 777621"/>
                <a:gd name="connsiteY114" fmla="*/ 128397 h 776763"/>
                <a:gd name="connsiteX115" fmla="*/ 99155 w 777621"/>
                <a:gd name="connsiteY115" fmla="*/ 128778 h 776763"/>
                <a:gd name="connsiteX116" fmla="*/ 98489 w 777621"/>
                <a:gd name="connsiteY116" fmla="*/ 129445 h 776763"/>
                <a:gd name="connsiteX117" fmla="*/ 96107 w 777621"/>
                <a:gd name="connsiteY117" fmla="*/ 132302 h 776763"/>
                <a:gd name="connsiteX118" fmla="*/ 92393 w 777621"/>
                <a:gd name="connsiteY118" fmla="*/ 138779 h 776763"/>
                <a:gd name="connsiteX119" fmla="*/ 90297 w 777621"/>
                <a:gd name="connsiteY119" fmla="*/ 145923 h 776763"/>
                <a:gd name="connsiteX120" fmla="*/ 89821 w 777621"/>
                <a:gd name="connsiteY120" fmla="*/ 149638 h 776763"/>
                <a:gd name="connsiteX121" fmla="*/ 89821 w 777621"/>
                <a:gd name="connsiteY121" fmla="*/ 153352 h 776763"/>
                <a:gd name="connsiteX122" fmla="*/ 93917 w 777621"/>
                <a:gd name="connsiteY122" fmla="*/ 167640 h 776763"/>
                <a:gd name="connsiteX123" fmla="*/ 104394 w 777621"/>
                <a:gd name="connsiteY123" fmla="*/ 186404 h 776763"/>
                <a:gd name="connsiteX124" fmla="*/ 109633 w 777621"/>
                <a:gd name="connsiteY124" fmla="*/ 195739 h 776763"/>
                <a:gd name="connsiteX125" fmla="*/ 112205 w 777621"/>
                <a:gd name="connsiteY125" fmla="*/ 200406 h 776763"/>
                <a:gd name="connsiteX126" fmla="*/ 113538 w 777621"/>
                <a:gd name="connsiteY126" fmla="*/ 202787 h 776763"/>
                <a:gd name="connsiteX127" fmla="*/ 115157 w 777621"/>
                <a:gd name="connsiteY127" fmla="*/ 205835 h 776763"/>
                <a:gd name="connsiteX128" fmla="*/ 121349 w 777621"/>
                <a:gd name="connsiteY128" fmla="*/ 232886 h 776763"/>
                <a:gd name="connsiteX129" fmla="*/ 119729 w 777621"/>
                <a:gd name="connsiteY129" fmla="*/ 246698 h 776763"/>
                <a:gd name="connsiteX130" fmla="*/ 117824 w 777621"/>
                <a:gd name="connsiteY130" fmla="*/ 253365 h 776763"/>
                <a:gd name="connsiteX131" fmla="*/ 116586 w 777621"/>
                <a:gd name="connsiteY131" fmla="*/ 256604 h 776763"/>
                <a:gd name="connsiteX132" fmla="*/ 115253 w 777621"/>
                <a:gd name="connsiteY132" fmla="*/ 259652 h 776763"/>
                <a:gd name="connsiteX133" fmla="*/ 107061 w 777621"/>
                <a:gd name="connsiteY133" fmla="*/ 278416 h 776763"/>
                <a:gd name="connsiteX134" fmla="*/ 103156 w 777621"/>
                <a:gd name="connsiteY134" fmla="*/ 288608 h 776763"/>
                <a:gd name="connsiteX135" fmla="*/ 96488 w 777621"/>
                <a:gd name="connsiteY135" fmla="*/ 300800 h 776763"/>
                <a:gd name="connsiteX136" fmla="*/ 75914 w 777621"/>
                <a:gd name="connsiteY136" fmla="*/ 319373 h 776763"/>
                <a:gd name="connsiteX137" fmla="*/ 63055 w 777621"/>
                <a:gd name="connsiteY137" fmla="*/ 324707 h 776763"/>
                <a:gd name="connsiteX138" fmla="*/ 52768 w 777621"/>
                <a:gd name="connsiteY138" fmla="*/ 327660 h 776763"/>
                <a:gd name="connsiteX139" fmla="*/ 32099 w 777621"/>
                <a:gd name="connsiteY139" fmla="*/ 333565 h 776763"/>
                <a:gd name="connsiteX140" fmla="*/ 26956 w 777621"/>
                <a:gd name="connsiteY140" fmla="*/ 335090 h 776763"/>
                <a:gd name="connsiteX141" fmla="*/ 24384 w 777621"/>
                <a:gd name="connsiteY141" fmla="*/ 335852 h 776763"/>
                <a:gd name="connsiteX142" fmla="*/ 23717 w 777621"/>
                <a:gd name="connsiteY142" fmla="*/ 336042 h 776763"/>
                <a:gd name="connsiteX143" fmla="*/ 23241 w 777621"/>
                <a:gd name="connsiteY143" fmla="*/ 336233 h 776763"/>
                <a:gd name="connsiteX144" fmla="*/ 22384 w 777621"/>
                <a:gd name="connsiteY144" fmla="*/ 336518 h 776763"/>
                <a:gd name="connsiteX145" fmla="*/ 15621 w 777621"/>
                <a:gd name="connsiteY145" fmla="*/ 339661 h 776763"/>
                <a:gd name="connsiteX146" fmla="*/ 9716 w 777621"/>
                <a:gd name="connsiteY146" fmla="*/ 344234 h 776763"/>
                <a:gd name="connsiteX147" fmla="*/ 2857 w 777621"/>
                <a:gd name="connsiteY147" fmla="*/ 353473 h 776763"/>
                <a:gd name="connsiteX148" fmla="*/ 191 w 777621"/>
                <a:gd name="connsiteY148" fmla="*/ 364141 h 776763"/>
                <a:gd name="connsiteX149" fmla="*/ 0 w 777621"/>
                <a:gd name="connsiteY149" fmla="*/ 366046 h 776763"/>
                <a:gd name="connsiteX150" fmla="*/ 0 w 777621"/>
                <a:gd name="connsiteY150" fmla="*/ 367951 h 776763"/>
                <a:gd name="connsiteX151" fmla="*/ 0 w 777621"/>
                <a:gd name="connsiteY151" fmla="*/ 405479 h 776763"/>
                <a:gd name="connsiteX152" fmla="*/ 0 w 777621"/>
                <a:gd name="connsiteY152" fmla="*/ 410337 h 776763"/>
                <a:gd name="connsiteX153" fmla="*/ 381 w 777621"/>
                <a:gd name="connsiteY153" fmla="*/ 414052 h 776763"/>
                <a:gd name="connsiteX154" fmla="*/ 2381 w 777621"/>
                <a:gd name="connsiteY154" fmla="*/ 421291 h 776763"/>
                <a:gd name="connsiteX155" fmla="*/ 23813 w 777621"/>
                <a:gd name="connsiteY155" fmla="*/ 440722 h 776763"/>
                <a:gd name="connsiteX156" fmla="*/ 44482 w 777621"/>
                <a:gd name="connsiteY156" fmla="*/ 446627 h 776763"/>
                <a:gd name="connsiteX157" fmla="*/ 54769 w 777621"/>
                <a:gd name="connsiteY157" fmla="*/ 449580 h 776763"/>
                <a:gd name="connsiteX158" fmla="*/ 59912 w 777621"/>
                <a:gd name="connsiteY158" fmla="*/ 451104 h 776763"/>
                <a:gd name="connsiteX159" fmla="*/ 62484 w 777621"/>
                <a:gd name="connsiteY159" fmla="*/ 451866 h 776763"/>
                <a:gd name="connsiteX160" fmla="*/ 63151 w 777621"/>
                <a:gd name="connsiteY160" fmla="*/ 452057 h 776763"/>
                <a:gd name="connsiteX161" fmla="*/ 64008 w 777621"/>
                <a:gd name="connsiteY161" fmla="*/ 452342 h 776763"/>
                <a:gd name="connsiteX162" fmla="*/ 65722 w 777621"/>
                <a:gd name="connsiteY162" fmla="*/ 452914 h 776763"/>
                <a:gd name="connsiteX163" fmla="*/ 89345 w 777621"/>
                <a:gd name="connsiteY163" fmla="*/ 467392 h 776763"/>
                <a:gd name="connsiteX164" fmla="*/ 104203 w 777621"/>
                <a:gd name="connsiteY164" fmla="*/ 490633 h 776763"/>
                <a:gd name="connsiteX165" fmla="*/ 111824 w 777621"/>
                <a:gd name="connsiteY165" fmla="*/ 509683 h 776763"/>
                <a:gd name="connsiteX166" fmla="*/ 113919 w 777621"/>
                <a:gd name="connsiteY166" fmla="*/ 514350 h 776763"/>
                <a:gd name="connsiteX167" fmla="*/ 114967 w 777621"/>
                <a:gd name="connsiteY167" fmla="*/ 516636 h 776763"/>
                <a:gd name="connsiteX168" fmla="*/ 115538 w 777621"/>
                <a:gd name="connsiteY168" fmla="*/ 517874 h 776763"/>
                <a:gd name="connsiteX169" fmla="*/ 116205 w 777621"/>
                <a:gd name="connsiteY169" fmla="*/ 519493 h 776763"/>
                <a:gd name="connsiteX170" fmla="*/ 120301 w 777621"/>
                <a:gd name="connsiteY170" fmla="*/ 532733 h 776763"/>
                <a:gd name="connsiteX171" fmla="*/ 119158 w 777621"/>
                <a:gd name="connsiteY171" fmla="*/ 560356 h 776763"/>
                <a:gd name="connsiteX172" fmla="*/ 113919 w 777621"/>
                <a:gd name="connsiteY172" fmla="*/ 573310 h 776763"/>
                <a:gd name="connsiteX173" fmla="*/ 108585 w 777621"/>
                <a:gd name="connsiteY173" fmla="*/ 582835 h 776763"/>
                <a:gd name="connsiteX174" fmla="*/ 98107 w 777621"/>
                <a:gd name="connsiteY174" fmla="*/ 601599 h 776763"/>
                <a:gd name="connsiteX175" fmla="*/ 95536 w 777621"/>
                <a:gd name="connsiteY175" fmla="*/ 606266 h 776763"/>
                <a:gd name="connsiteX176" fmla="*/ 94202 w 777621"/>
                <a:gd name="connsiteY176" fmla="*/ 608647 h 776763"/>
                <a:gd name="connsiteX177" fmla="*/ 93917 w 777621"/>
                <a:gd name="connsiteY177" fmla="*/ 609219 h 776763"/>
                <a:gd name="connsiteX178" fmla="*/ 93726 w 777621"/>
                <a:gd name="connsiteY178" fmla="*/ 609600 h 776763"/>
                <a:gd name="connsiteX179" fmla="*/ 93345 w 777621"/>
                <a:gd name="connsiteY179" fmla="*/ 610457 h 776763"/>
                <a:gd name="connsiteX180" fmla="*/ 90773 w 777621"/>
                <a:gd name="connsiteY180" fmla="*/ 617410 h 776763"/>
                <a:gd name="connsiteX181" fmla="*/ 89821 w 777621"/>
                <a:gd name="connsiteY181" fmla="*/ 624840 h 776763"/>
                <a:gd name="connsiteX182" fmla="*/ 90583 w 777621"/>
                <a:gd name="connsiteY182" fmla="*/ 632270 h 776763"/>
                <a:gd name="connsiteX183" fmla="*/ 93059 w 777621"/>
                <a:gd name="connsiteY183" fmla="*/ 639318 h 776763"/>
                <a:gd name="connsiteX184" fmla="*/ 97060 w 777621"/>
                <a:gd name="connsiteY184" fmla="*/ 645605 h 776763"/>
                <a:gd name="connsiteX185" fmla="*/ 99536 w 777621"/>
                <a:gd name="connsiteY185" fmla="*/ 648462 h 776763"/>
                <a:gd name="connsiteX186" fmla="*/ 103346 w 777621"/>
                <a:gd name="connsiteY186" fmla="*/ 652272 h 776763"/>
                <a:gd name="connsiteX187" fmla="*/ 110966 w 777621"/>
                <a:gd name="connsiteY187" fmla="*/ 659892 h 776763"/>
                <a:gd name="connsiteX188" fmla="*/ 126111 w 777621"/>
                <a:gd name="connsiteY188" fmla="*/ 675037 h 776763"/>
                <a:gd name="connsiteX189" fmla="*/ 128016 w 777621"/>
                <a:gd name="connsiteY189" fmla="*/ 676942 h 776763"/>
                <a:gd name="connsiteX190" fmla="*/ 128492 w 777621"/>
                <a:gd name="connsiteY190" fmla="*/ 677418 h 776763"/>
                <a:gd name="connsiteX191" fmla="*/ 128873 w 777621"/>
                <a:gd name="connsiteY191" fmla="*/ 677704 h 776763"/>
                <a:gd name="connsiteX192" fmla="*/ 129540 w 777621"/>
                <a:gd name="connsiteY192" fmla="*/ 678371 h 776763"/>
                <a:gd name="connsiteX193" fmla="*/ 132397 w 777621"/>
                <a:gd name="connsiteY193" fmla="*/ 680752 h 776763"/>
                <a:gd name="connsiteX194" fmla="*/ 138874 w 777621"/>
                <a:gd name="connsiteY194" fmla="*/ 684467 h 776763"/>
                <a:gd name="connsiteX195" fmla="*/ 146018 w 777621"/>
                <a:gd name="connsiteY195" fmla="*/ 686562 h 776763"/>
                <a:gd name="connsiteX196" fmla="*/ 149733 w 777621"/>
                <a:gd name="connsiteY196" fmla="*/ 687038 h 776763"/>
                <a:gd name="connsiteX197" fmla="*/ 153448 w 777621"/>
                <a:gd name="connsiteY197" fmla="*/ 687038 h 776763"/>
                <a:gd name="connsiteX198" fmla="*/ 167735 w 777621"/>
                <a:gd name="connsiteY198" fmla="*/ 682943 h 776763"/>
                <a:gd name="connsiteX199" fmla="*/ 186499 w 777621"/>
                <a:gd name="connsiteY199" fmla="*/ 672465 h 776763"/>
                <a:gd name="connsiteX200" fmla="*/ 195929 w 777621"/>
                <a:gd name="connsiteY200" fmla="*/ 667226 h 776763"/>
                <a:gd name="connsiteX201" fmla="*/ 200597 w 777621"/>
                <a:gd name="connsiteY201" fmla="*/ 664655 h 776763"/>
                <a:gd name="connsiteX202" fmla="*/ 202978 w 777621"/>
                <a:gd name="connsiteY202" fmla="*/ 663321 h 776763"/>
                <a:gd name="connsiteX203" fmla="*/ 206026 w 777621"/>
                <a:gd name="connsiteY203" fmla="*/ 661702 h 776763"/>
                <a:gd name="connsiteX204" fmla="*/ 233077 w 777621"/>
                <a:gd name="connsiteY204" fmla="*/ 655510 h 776763"/>
                <a:gd name="connsiteX205" fmla="*/ 246888 w 777621"/>
                <a:gd name="connsiteY205" fmla="*/ 657130 h 776763"/>
                <a:gd name="connsiteX206" fmla="*/ 253555 w 777621"/>
                <a:gd name="connsiteY206" fmla="*/ 659035 h 776763"/>
                <a:gd name="connsiteX207" fmla="*/ 256794 w 777621"/>
                <a:gd name="connsiteY207" fmla="*/ 660273 h 776763"/>
                <a:gd name="connsiteX208" fmla="*/ 259842 w 777621"/>
                <a:gd name="connsiteY208" fmla="*/ 661607 h 776763"/>
                <a:gd name="connsiteX209" fmla="*/ 278701 w 777621"/>
                <a:gd name="connsiteY209" fmla="*/ 669703 h 776763"/>
                <a:gd name="connsiteX210" fmla="*/ 288893 w 777621"/>
                <a:gd name="connsiteY210" fmla="*/ 673608 h 776763"/>
                <a:gd name="connsiteX211" fmla="*/ 301085 w 777621"/>
                <a:gd name="connsiteY211" fmla="*/ 680276 h 776763"/>
                <a:gd name="connsiteX212" fmla="*/ 319659 w 777621"/>
                <a:gd name="connsiteY212" fmla="*/ 700850 h 776763"/>
                <a:gd name="connsiteX213" fmla="*/ 324993 w 777621"/>
                <a:gd name="connsiteY213" fmla="*/ 713708 h 776763"/>
                <a:gd name="connsiteX214" fmla="*/ 327946 w 777621"/>
                <a:gd name="connsiteY214" fmla="*/ 723995 h 776763"/>
                <a:gd name="connsiteX215" fmla="*/ 333851 w 777621"/>
                <a:gd name="connsiteY215" fmla="*/ 744664 h 776763"/>
                <a:gd name="connsiteX216" fmla="*/ 335375 w 777621"/>
                <a:gd name="connsiteY216" fmla="*/ 749808 h 776763"/>
                <a:gd name="connsiteX217" fmla="*/ 336137 w 777621"/>
                <a:gd name="connsiteY217" fmla="*/ 752380 h 776763"/>
                <a:gd name="connsiteX218" fmla="*/ 336328 w 777621"/>
                <a:gd name="connsiteY218" fmla="*/ 753047 h 776763"/>
                <a:gd name="connsiteX219" fmla="*/ 336518 w 777621"/>
                <a:gd name="connsiteY219" fmla="*/ 753523 h 776763"/>
                <a:gd name="connsiteX220" fmla="*/ 336804 w 777621"/>
                <a:gd name="connsiteY220" fmla="*/ 754380 h 776763"/>
                <a:gd name="connsiteX221" fmla="*/ 339947 w 777621"/>
                <a:gd name="connsiteY221" fmla="*/ 761143 h 776763"/>
                <a:gd name="connsiteX222" fmla="*/ 344519 w 777621"/>
                <a:gd name="connsiteY222" fmla="*/ 767048 h 776763"/>
                <a:gd name="connsiteX223" fmla="*/ 353663 w 777621"/>
                <a:gd name="connsiteY223" fmla="*/ 773906 h 776763"/>
                <a:gd name="connsiteX224" fmla="*/ 364426 w 777621"/>
                <a:gd name="connsiteY224" fmla="*/ 776668 h 776763"/>
                <a:gd name="connsiteX225" fmla="*/ 366332 w 777621"/>
                <a:gd name="connsiteY225" fmla="*/ 776764 h 776763"/>
                <a:gd name="connsiteX226" fmla="*/ 368237 w 777621"/>
                <a:gd name="connsiteY226" fmla="*/ 776764 h 776763"/>
                <a:gd name="connsiteX227" fmla="*/ 405860 w 777621"/>
                <a:gd name="connsiteY227" fmla="*/ 776764 h 776763"/>
                <a:gd name="connsiteX228" fmla="*/ 410718 w 777621"/>
                <a:gd name="connsiteY228" fmla="*/ 776764 h 776763"/>
                <a:gd name="connsiteX229" fmla="*/ 414433 w 777621"/>
                <a:gd name="connsiteY229" fmla="*/ 776478 h 776763"/>
                <a:gd name="connsiteX230" fmla="*/ 421672 w 777621"/>
                <a:gd name="connsiteY230" fmla="*/ 774478 h 776763"/>
                <a:gd name="connsiteX231" fmla="*/ 441103 w 777621"/>
                <a:gd name="connsiteY231" fmla="*/ 753047 h 776763"/>
                <a:gd name="connsiteX232" fmla="*/ 447008 w 777621"/>
                <a:gd name="connsiteY232" fmla="*/ 732377 h 776763"/>
                <a:gd name="connsiteX233" fmla="*/ 449961 w 777621"/>
                <a:gd name="connsiteY233" fmla="*/ 722090 h 776763"/>
                <a:gd name="connsiteX234" fmla="*/ 451485 w 777621"/>
                <a:gd name="connsiteY234" fmla="*/ 716947 h 776763"/>
                <a:gd name="connsiteX235" fmla="*/ 452247 w 777621"/>
                <a:gd name="connsiteY235" fmla="*/ 714375 h 776763"/>
                <a:gd name="connsiteX236" fmla="*/ 452438 w 777621"/>
                <a:gd name="connsiteY236" fmla="*/ 713708 h 776763"/>
                <a:gd name="connsiteX237" fmla="*/ 452723 w 777621"/>
                <a:gd name="connsiteY237" fmla="*/ 712851 h 776763"/>
                <a:gd name="connsiteX238" fmla="*/ 453295 w 777621"/>
                <a:gd name="connsiteY238" fmla="*/ 711137 h 776763"/>
                <a:gd name="connsiteX239" fmla="*/ 467773 w 777621"/>
                <a:gd name="connsiteY239" fmla="*/ 687514 h 776763"/>
                <a:gd name="connsiteX240" fmla="*/ 497395 w 777621"/>
                <a:gd name="connsiteY240" fmla="*/ 670751 h 776763"/>
                <a:gd name="connsiteX241" fmla="*/ 514826 w 777621"/>
                <a:gd name="connsiteY241" fmla="*/ 662940 h 776763"/>
                <a:gd name="connsiteX242" fmla="*/ 517112 w 777621"/>
                <a:gd name="connsiteY242" fmla="*/ 661892 h 776763"/>
                <a:gd name="connsiteX243" fmla="*/ 518351 w 777621"/>
                <a:gd name="connsiteY243" fmla="*/ 661321 h 776763"/>
                <a:gd name="connsiteX244" fmla="*/ 519970 w 777621"/>
                <a:gd name="connsiteY244" fmla="*/ 660654 h 776763"/>
                <a:gd name="connsiteX245" fmla="*/ 533210 w 777621"/>
                <a:gd name="connsiteY245" fmla="*/ 656558 h 776763"/>
                <a:gd name="connsiteX246" fmla="*/ 560927 w 777621"/>
                <a:gd name="connsiteY246" fmla="*/ 657701 h 776763"/>
                <a:gd name="connsiteX247" fmla="*/ 573881 w 777621"/>
                <a:gd name="connsiteY247" fmla="*/ 662940 h 776763"/>
                <a:gd name="connsiteX248" fmla="*/ 583406 w 777621"/>
                <a:gd name="connsiteY248" fmla="*/ 668274 h 776763"/>
                <a:gd name="connsiteX249" fmla="*/ 602171 w 777621"/>
                <a:gd name="connsiteY249" fmla="*/ 678751 h 776763"/>
                <a:gd name="connsiteX250" fmla="*/ 606838 w 777621"/>
                <a:gd name="connsiteY250" fmla="*/ 681323 h 776763"/>
                <a:gd name="connsiteX251" fmla="*/ 609219 w 777621"/>
                <a:gd name="connsiteY251" fmla="*/ 682657 h 776763"/>
                <a:gd name="connsiteX252" fmla="*/ 609791 w 777621"/>
                <a:gd name="connsiteY252" fmla="*/ 682943 h 776763"/>
                <a:gd name="connsiteX253" fmla="*/ 610172 w 777621"/>
                <a:gd name="connsiteY253" fmla="*/ 683133 h 776763"/>
                <a:gd name="connsiteX254" fmla="*/ 611029 w 777621"/>
                <a:gd name="connsiteY254" fmla="*/ 683514 h 776763"/>
                <a:gd name="connsiteX255" fmla="*/ 618077 w 777621"/>
                <a:gd name="connsiteY255" fmla="*/ 686086 h 776763"/>
                <a:gd name="connsiteX256" fmla="*/ 625507 w 777621"/>
                <a:gd name="connsiteY256" fmla="*/ 687038 h 776763"/>
                <a:gd name="connsiteX257" fmla="*/ 632936 w 777621"/>
                <a:gd name="connsiteY257" fmla="*/ 686276 h 776763"/>
                <a:gd name="connsiteX258" fmla="*/ 639985 w 777621"/>
                <a:gd name="connsiteY258" fmla="*/ 683800 h 776763"/>
                <a:gd name="connsiteX259" fmla="*/ 646271 w 777621"/>
                <a:gd name="connsiteY259" fmla="*/ 679799 h 776763"/>
                <a:gd name="connsiteX260" fmla="*/ 649129 w 777621"/>
                <a:gd name="connsiteY260" fmla="*/ 677323 h 776763"/>
                <a:gd name="connsiteX261" fmla="*/ 652939 w 777621"/>
                <a:gd name="connsiteY261" fmla="*/ 673513 h 776763"/>
                <a:gd name="connsiteX262" fmla="*/ 660559 w 777621"/>
                <a:gd name="connsiteY262" fmla="*/ 665893 h 776763"/>
                <a:gd name="connsiteX263" fmla="*/ 675704 w 777621"/>
                <a:gd name="connsiteY263" fmla="*/ 650748 h 776763"/>
                <a:gd name="connsiteX264" fmla="*/ 677609 w 777621"/>
                <a:gd name="connsiteY264" fmla="*/ 648843 h 776763"/>
                <a:gd name="connsiteX265" fmla="*/ 678085 w 777621"/>
                <a:gd name="connsiteY265" fmla="*/ 648367 h 776763"/>
                <a:gd name="connsiteX266" fmla="*/ 678371 w 777621"/>
                <a:gd name="connsiteY266" fmla="*/ 647986 h 776763"/>
                <a:gd name="connsiteX267" fmla="*/ 679037 w 777621"/>
                <a:gd name="connsiteY267" fmla="*/ 647319 h 776763"/>
                <a:gd name="connsiteX268" fmla="*/ 681419 w 777621"/>
                <a:gd name="connsiteY268" fmla="*/ 644462 h 776763"/>
                <a:gd name="connsiteX269" fmla="*/ 685133 w 777621"/>
                <a:gd name="connsiteY269" fmla="*/ 637984 h 776763"/>
                <a:gd name="connsiteX270" fmla="*/ 687229 w 777621"/>
                <a:gd name="connsiteY270" fmla="*/ 630841 h 776763"/>
                <a:gd name="connsiteX271" fmla="*/ 687705 w 777621"/>
                <a:gd name="connsiteY271" fmla="*/ 627126 h 776763"/>
                <a:gd name="connsiteX272" fmla="*/ 687705 w 777621"/>
                <a:gd name="connsiteY272" fmla="*/ 623411 h 776763"/>
                <a:gd name="connsiteX273" fmla="*/ 683609 w 777621"/>
                <a:gd name="connsiteY273" fmla="*/ 609124 h 776763"/>
                <a:gd name="connsiteX274" fmla="*/ 673132 w 777621"/>
                <a:gd name="connsiteY274" fmla="*/ 590359 h 776763"/>
                <a:gd name="connsiteX275" fmla="*/ 667893 w 777621"/>
                <a:gd name="connsiteY275" fmla="*/ 581025 h 776763"/>
                <a:gd name="connsiteX276" fmla="*/ 665321 w 777621"/>
                <a:gd name="connsiteY276" fmla="*/ 576358 h 776763"/>
                <a:gd name="connsiteX277" fmla="*/ 663988 w 777621"/>
                <a:gd name="connsiteY277" fmla="*/ 573976 h 776763"/>
                <a:gd name="connsiteX278" fmla="*/ 662369 w 777621"/>
                <a:gd name="connsiteY278" fmla="*/ 570929 h 776763"/>
                <a:gd name="connsiteX279" fmla="*/ 656177 w 777621"/>
                <a:gd name="connsiteY279" fmla="*/ 543878 h 776763"/>
                <a:gd name="connsiteX280" fmla="*/ 657797 w 777621"/>
                <a:gd name="connsiteY280" fmla="*/ 530066 h 776763"/>
                <a:gd name="connsiteX281" fmla="*/ 659702 w 777621"/>
                <a:gd name="connsiteY281" fmla="*/ 523399 h 776763"/>
                <a:gd name="connsiteX282" fmla="*/ 660940 w 777621"/>
                <a:gd name="connsiteY282" fmla="*/ 520160 h 776763"/>
                <a:gd name="connsiteX283" fmla="*/ 662273 w 777621"/>
                <a:gd name="connsiteY283" fmla="*/ 517112 h 776763"/>
                <a:gd name="connsiteX284" fmla="*/ 670465 w 777621"/>
                <a:gd name="connsiteY284" fmla="*/ 498253 h 776763"/>
                <a:gd name="connsiteX285" fmla="*/ 674370 w 777621"/>
                <a:gd name="connsiteY285" fmla="*/ 488061 h 776763"/>
                <a:gd name="connsiteX286" fmla="*/ 681038 w 777621"/>
                <a:gd name="connsiteY286" fmla="*/ 475869 h 776763"/>
                <a:gd name="connsiteX287" fmla="*/ 701612 w 777621"/>
                <a:gd name="connsiteY287" fmla="*/ 457295 h 776763"/>
                <a:gd name="connsiteX288" fmla="*/ 714470 w 777621"/>
                <a:gd name="connsiteY288" fmla="*/ 451961 h 776763"/>
                <a:gd name="connsiteX289" fmla="*/ 724757 w 777621"/>
                <a:gd name="connsiteY289" fmla="*/ 449009 h 776763"/>
                <a:gd name="connsiteX290" fmla="*/ 745427 w 777621"/>
                <a:gd name="connsiteY290" fmla="*/ 443103 h 776763"/>
                <a:gd name="connsiteX291" fmla="*/ 750570 w 777621"/>
                <a:gd name="connsiteY291" fmla="*/ 441579 h 776763"/>
                <a:gd name="connsiteX292" fmla="*/ 753142 w 777621"/>
                <a:gd name="connsiteY292" fmla="*/ 440817 h 776763"/>
                <a:gd name="connsiteX293" fmla="*/ 753809 w 777621"/>
                <a:gd name="connsiteY293" fmla="*/ 440627 h 776763"/>
                <a:gd name="connsiteX294" fmla="*/ 754285 w 777621"/>
                <a:gd name="connsiteY294" fmla="*/ 440436 h 776763"/>
                <a:gd name="connsiteX295" fmla="*/ 755142 w 777621"/>
                <a:gd name="connsiteY295" fmla="*/ 440150 h 776763"/>
                <a:gd name="connsiteX296" fmla="*/ 761905 w 777621"/>
                <a:gd name="connsiteY296" fmla="*/ 437007 h 776763"/>
                <a:gd name="connsiteX297" fmla="*/ 767810 w 777621"/>
                <a:gd name="connsiteY297" fmla="*/ 432435 h 776763"/>
                <a:gd name="connsiteX298" fmla="*/ 772573 w 777621"/>
                <a:gd name="connsiteY298" fmla="*/ 426625 h 776763"/>
                <a:gd name="connsiteX299" fmla="*/ 775811 w 777621"/>
                <a:gd name="connsiteY299" fmla="*/ 419862 h 776763"/>
                <a:gd name="connsiteX300" fmla="*/ 777431 w 777621"/>
                <a:gd name="connsiteY300" fmla="*/ 412623 h 776763"/>
                <a:gd name="connsiteX301" fmla="*/ 777621 w 777621"/>
                <a:gd name="connsiteY301" fmla="*/ 410718 h 776763"/>
                <a:gd name="connsiteX302" fmla="*/ 777621 w 777621"/>
                <a:gd name="connsiteY302" fmla="*/ 408813 h 776763"/>
                <a:gd name="connsiteX303" fmla="*/ 777621 w 777621"/>
                <a:gd name="connsiteY303" fmla="*/ 371189 h 776763"/>
                <a:gd name="connsiteX304" fmla="*/ 777621 w 777621"/>
                <a:gd name="connsiteY304" fmla="*/ 366332 h 776763"/>
                <a:gd name="connsiteX305" fmla="*/ 777240 w 777621"/>
                <a:gd name="connsiteY305" fmla="*/ 362617 h 776763"/>
                <a:gd name="connsiteX306" fmla="*/ 747903 w 777621"/>
                <a:gd name="connsiteY306" fmla="*/ 368046 h 776763"/>
                <a:gd name="connsiteX307" fmla="*/ 747903 w 777621"/>
                <a:gd name="connsiteY307" fmla="*/ 368046 h 776763"/>
                <a:gd name="connsiteX308" fmla="*/ 747903 w 777621"/>
                <a:gd name="connsiteY308" fmla="*/ 409194 h 776763"/>
                <a:gd name="connsiteX309" fmla="*/ 747903 w 777621"/>
                <a:gd name="connsiteY309" fmla="*/ 409194 h 776763"/>
                <a:gd name="connsiteX310" fmla="*/ 747903 w 777621"/>
                <a:gd name="connsiteY310" fmla="*/ 409384 h 776763"/>
                <a:gd name="connsiteX311" fmla="*/ 747903 w 777621"/>
                <a:gd name="connsiteY311" fmla="*/ 409575 h 776763"/>
                <a:gd name="connsiteX312" fmla="*/ 747713 w 777621"/>
                <a:gd name="connsiteY312" fmla="*/ 410337 h 776763"/>
                <a:gd name="connsiteX313" fmla="*/ 747427 w 777621"/>
                <a:gd name="connsiteY313" fmla="*/ 411004 h 776763"/>
                <a:gd name="connsiteX314" fmla="*/ 746951 w 777621"/>
                <a:gd name="connsiteY314" fmla="*/ 411575 h 776763"/>
                <a:gd name="connsiteX315" fmla="*/ 746379 w 777621"/>
                <a:gd name="connsiteY315" fmla="*/ 412052 h 776763"/>
                <a:gd name="connsiteX316" fmla="*/ 745712 w 777621"/>
                <a:gd name="connsiteY316" fmla="*/ 412337 h 776763"/>
                <a:gd name="connsiteX317" fmla="*/ 745712 w 777621"/>
                <a:gd name="connsiteY317" fmla="*/ 412337 h 776763"/>
                <a:gd name="connsiteX318" fmla="*/ 745712 w 777621"/>
                <a:gd name="connsiteY318" fmla="*/ 412337 h 776763"/>
                <a:gd name="connsiteX319" fmla="*/ 745046 w 777621"/>
                <a:gd name="connsiteY319" fmla="*/ 412528 h 776763"/>
                <a:gd name="connsiteX320" fmla="*/ 742474 w 777621"/>
                <a:gd name="connsiteY320" fmla="*/ 413290 h 776763"/>
                <a:gd name="connsiteX321" fmla="*/ 737330 w 777621"/>
                <a:gd name="connsiteY321" fmla="*/ 414814 h 776763"/>
                <a:gd name="connsiteX322" fmla="*/ 716661 w 777621"/>
                <a:gd name="connsiteY322" fmla="*/ 420719 h 776763"/>
                <a:gd name="connsiteX323" fmla="*/ 706374 w 777621"/>
                <a:gd name="connsiteY323" fmla="*/ 423672 h 776763"/>
                <a:gd name="connsiteX324" fmla="*/ 687229 w 777621"/>
                <a:gd name="connsiteY324" fmla="*/ 431578 h 776763"/>
                <a:gd name="connsiteX325" fmla="*/ 656844 w 777621"/>
                <a:gd name="connsiteY325" fmla="*/ 459010 h 776763"/>
                <a:gd name="connsiteX326" fmla="*/ 647033 w 777621"/>
                <a:gd name="connsiteY326" fmla="*/ 477012 h 776763"/>
                <a:gd name="connsiteX327" fmla="*/ 643033 w 777621"/>
                <a:gd name="connsiteY327" fmla="*/ 487489 h 776763"/>
                <a:gd name="connsiteX328" fmla="*/ 635698 w 777621"/>
                <a:gd name="connsiteY328" fmla="*/ 504444 h 776763"/>
                <a:gd name="connsiteX329" fmla="*/ 634746 w 777621"/>
                <a:gd name="connsiteY329" fmla="*/ 506444 h 776763"/>
                <a:gd name="connsiteX330" fmla="*/ 633698 w 777621"/>
                <a:gd name="connsiteY330" fmla="*/ 508825 h 776763"/>
                <a:gd name="connsiteX331" fmla="*/ 631889 w 777621"/>
                <a:gd name="connsiteY331" fmla="*/ 513588 h 776763"/>
                <a:gd name="connsiteX332" fmla="*/ 629031 w 777621"/>
                <a:gd name="connsiteY332" fmla="*/ 523399 h 776763"/>
                <a:gd name="connsiteX333" fmla="*/ 626650 w 777621"/>
                <a:gd name="connsiteY333" fmla="*/ 543782 h 776763"/>
                <a:gd name="connsiteX334" fmla="*/ 635889 w 777621"/>
                <a:gd name="connsiteY334" fmla="*/ 583787 h 776763"/>
                <a:gd name="connsiteX335" fmla="*/ 637032 w 777621"/>
                <a:gd name="connsiteY335" fmla="*/ 586073 h 776763"/>
                <a:gd name="connsiteX336" fmla="*/ 638175 w 777621"/>
                <a:gd name="connsiteY336" fmla="*/ 588264 h 776763"/>
                <a:gd name="connsiteX337" fmla="*/ 639509 w 777621"/>
                <a:gd name="connsiteY337" fmla="*/ 590645 h 776763"/>
                <a:gd name="connsiteX338" fmla="*/ 642080 w 777621"/>
                <a:gd name="connsiteY338" fmla="*/ 595313 h 776763"/>
                <a:gd name="connsiteX339" fmla="*/ 647319 w 777621"/>
                <a:gd name="connsiteY339" fmla="*/ 604647 h 776763"/>
                <a:gd name="connsiteX340" fmla="*/ 657797 w 777621"/>
                <a:gd name="connsiteY340" fmla="*/ 623411 h 776763"/>
                <a:gd name="connsiteX341" fmla="*/ 658177 w 777621"/>
                <a:gd name="connsiteY341" fmla="*/ 624840 h 776763"/>
                <a:gd name="connsiteX342" fmla="*/ 658177 w 777621"/>
                <a:gd name="connsiteY342" fmla="*/ 625221 h 776763"/>
                <a:gd name="connsiteX343" fmla="*/ 658177 w 777621"/>
                <a:gd name="connsiteY343" fmla="*/ 625602 h 776763"/>
                <a:gd name="connsiteX344" fmla="*/ 657987 w 777621"/>
                <a:gd name="connsiteY344" fmla="*/ 626364 h 776763"/>
                <a:gd name="connsiteX345" fmla="*/ 657606 w 777621"/>
                <a:gd name="connsiteY345" fmla="*/ 627031 h 776763"/>
                <a:gd name="connsiteX346" fmla="*/ 657320 w 777621"/>
                <a:gd name="connsiteY346" fmla="*/ 627317 h 776763"/>
                <a:gd name="connsiteX347" fmla="*/ 657320 w 777621"/>
                <a:gd name="connsiteY347" fmla="*/ 627317 h 776763"/>
                <a:gd name="connsiteX348" fmla="*/ 657320 w 777621"/>
                <a:gd name="connsiteY348" fmla="*/ 627317 h 776763"/>
                <a:gd name="connsiteX349" fmla="*/ 656844 w 777621"/>
                <a:gd name="connsiteY349" fmla="*/ 627793 h 776763"/>
                <a:gd name="connsiteX350" fmla="*/ 654939 w 777621"/>
                <a:gd name="connsiteY350" fmla="*/ 629698 h 776763"/>
                <a:gd name="connsiteX351" fmla="*/ 639794 w 777621"/>
                <a:gd name="connsiteY351" fmla="*/ 644843 h 776763"/>
                <a:gd name="connsiteX352" fmla="*/ 632174 w 777621"/>
                <a:gd name="connsiteY352" fmla="*/ 652463 h 776763"/>
                <a:gd name="connsiteX353" fmla="*/ 628364 w 777621"/>
                <a:gd name="connsiteY353" fmla="*/ 656272 h 776763"/>
                <a:gd name="connsiteX354" fmla="*/ 628174 w 777621"/>
                <a:gd name="connsiteY354" fmla="*/ 656463 h 776763"/>
                <a:gd name="connsiteX355" fmla="*/ 627983 w 777621"/>
                <a:gd name="connsiteY355" fmla="*/ 656558 h 776763"/>
                <a:gd name="connsiteX356" fmla="*/ 626650 w 777621"/>
                <a:gd name="connsiteY356" fmla="*/ 657225 h 776763"/>
                <a:gd name="connsiteX357" fmla="*/ 625888 w 777621"/>
                <a:gd name="connsiteY357" fmla="*/ 657225 h 776763"/>
                <a:gd name="connsiteX358" fmla="*/ 625126 w 777621"/>
                <a:gd name="connsiteY358" fmla="*/ 657130 h 776763"/>
                <a:gd name="connsiteX359" fmla="*/ 624459 w 777621"/>
                <a:gd name="connsiteY359" fmla="*/ 656844 h 776763"/>
                <a:gd name="connsiteX360" fmla="*/ 624364 w 777621"/>
                <a:gd name="connsiteY360" fmla="*/ 656844 h 776763"/>
                <a:gd name="connsiteX361" fmla="*/ 624364 w 777621"/>
                <a:gd name="connsiteY361" fmla="*/ 656844 h 776763"/>
                <a:gd name="connsiteX362" fmla="*/ 623792 w 777621"/>
                <a:gd name="connsiteY362" fmla="*/ 656558 h 776763"/>
                <a:gd name="connsiteX363" fmla="*/ 621411 w 777621"/>
                <a:gd name="connsiteY363" fmla="*/ 655225 h 776763"/>
                <a:gd name="connsiteX364" fmla="*/ 616744 w 777621"/>
                <a:gd name="connsiteY364" fmla="*/ 652558 h 776763"/>
                <a:gd name="connsiteX365" fmla="*/ 597980 w 777621"/>
                <a:gd name="connsiteY365" fmla="*/ 642080 h 776763"/>
                <a:gd name="connsiteX366" fmla="*/ 588169 w 777621"/>
                <a:gd name="connsiteY366" fmla="*/ 636651 h 776763"/>
                <a:gd name="connsiteX367" fmla="*/ 568928 w 777621"/>
                <a:gd name="connsiteY367" fmla="*/ 628936 h 776763"/>
                <a:gd name="connsiteX368" fmla="*/ 527971 w 777621"/>
                <a:gd name="connsiteY368" fmla="*/ 627317 h 776763"/>
                <a:gd name="connsiteX369" fmla="*/ 508445 w 777621"/>
                <a:gd name="connsiteY369" fmla="*/ 633317 h 776763"/>
                <a:gd name="connsiteX370" fmla="*/ 498443 w 777621"/>
                <a:gd name="connsiteY370" fmla="*/ 637889 h 776763"/>
                <a:gd name="connsiteX371" fmla="*/ 481298 w 777621"/>
                <a:gd name="connsiteY371" fmla="*/ 644747 h 776763"/>
                <a:gd name="connsiteX372" fmla="*/ 479012 w 777621"/>
                <a:gd name="connsiteY372" fmla="*/ 645605 h 776763"/>
                <a:gd name="connsiteX373" fmla="*/ 476631 w 777621"/>
                <a:gd name="connsiteY373" fmla="*/ 646557 h 776763"/>
                <a:gd name="connsiteX374" fmla="*/ 471964 w 777621"/>
                <a:gd name="connsiteY374" fmla="*/ 648653 h 776763"/>
                <a:gd name="connsiteX375" fmla="*/ 463010 w 777621"/>
                <a:gd name="connsiteY375" fmla="*/ 653701 h 776763"/>
                <a:gd name="connsiteX376" fmla="*/ 447008 w 777621"/>
                <a:gd name="connsiteY376" fmla="*/ 666655 h 776763"/>
                <a:gd name="connsiteX377" fmla="*/ 425482 w 777621"/>
                <a:gd name="connsiteY377" fmla="*/ 701707 h 776763"/>
                <a:gd name="connsiteX378" fmla="*/ 424720 w 777621"/>
                <a:gd name="connsiteY378" fmla="*/ 704183 h 776763"/>
                <a:gd name="connsiteX379" fmla="*/ 424148 w 777621"/>
                <a:gd name="connsiteY379" fmla="*/ 705993 h 776763"/>
                <a:gd name="connsiteX380" fmla="*/ 423386 w 777621"/>
                <a:gd name="connsiteY380" fmla="*/ 708565 h 776763"/>
                <a:gd name="connsiteX381" fmla="*/ 421862 w 777621"/>
                <a:gd name="connsiteY381" fmla="*/ 713708 h 776763"/>
                <a:gd name="connsiteX382" fmla="*/ 418910 w 777621"/>
                <a:gd name="connsiteY382" fmla="*/ 723995 h 776763"/>
                <a:gd name="connsiteX383" fmla="*/ 413004 w 777621"/>
                <a:gd name="connsiteY383" fmla="*/ 744664 h 776763"/>
                <a:gd name="connsiteX384" fmla="*/ 412242 w 777621"/>
                <a:gd name="connsiteY384" fmla="*/ 745998 h 776763"/>
                <a:gd name="connsiteX385" fmla="*/ 411956 w 777621"/>
                <a:gd name="connsiteY385" fmla="*/ 746284 h 776763"/>
                <a:gd name="connsiteX386" fmla="*/ 411670 w 777621"/>
                <a:gd name="connsiteY386" fmla="*/ 746474 h 776763"/>
                <a:gd name="connsiteX387" fmla="*/ 411004 w 777621"/>
                <a:gd name="connsiteY387" fmla="*/ 746855 h 776763"/>
                <a:gd name="connsiteX388" fmla="*/ 410337 w 777621"/>
                <a:gd name="connsiteY388" fmla="*/ 747046 h 776763"/>
                <a:gd name="connsiteX389" fmla="*/ 409956 w 777621"/>
                <a:gd name="connsiteY389" fmla="*/ 747046 h 776763"/>
                <a:gd name="connsiteX390" fmla="*/ 409861 w 777621"/>
                <a:gd name="connsiteY390" fmla="*/ 747046 h 776763"/>
                <a:gd name="connsiteX391" fmla="*/ 409861 w 777621"/>
                <a:gd name="connsiteY391" fmla="*/ 747046 h 776763"/>
                <a:gd name="connsiteX392" fmla="*/ 409861 w 777621"/>
                <a:gd name="connsiteY392" fmla="*/ 747046 h 776763"/>
                <a:gd name="connsiteX393" fmla="*/ 368522 w 777621"/>
                <a:gd name="connsiteY393" fmla="*/ 747046 h 776763"/>
                <a:gd name="connsiteX394" fmla="*/ 368522 w 777621"/>
                <a:gd name="connsiteY394" fmla="*/ 747046 h 776763"/>
                <a:gd name="connsiteX395" fmla="*/ 368427 w 777621"/>
                <a:gd name="connsiteY395" fmla="*/ 747046 h 776763"/>
                <a:gd name="connsiteX396" fmla="*/ 368237 w 777621"/>
                <a:gd name="connsiteY396" fmla="*/ 747046 h 776763"/>
                <a:gd name="connsiteX397" fmla="*/ 367474 w 777621"/>
                <a:gd name="connsiteY397" fmla="*/ 746855 h 776763"/>
                <a:gd name="connsiteX398" fmla="*/ 366808 w 777621"/>
                <a:gd name="connsiteY398" fmla="*/ 746570 h 776763"/>
                <a:gd name="connsiteX399" fmla="*/ 366236 w 777621"/>
                <a:gd name="connsiteY399" fmla="*/ 746093 h 776763"/>
                <a:gd name="connsiteX400" fmla="*/ 365760 w 777621"/>
                <a:gd name="connsiteY400" fmla="*/ 745522 h 776763"/>
                <a:gd name="connsiteX401" fmla="*/ 365474 w 777621"/>
                <a:gd name="connsiteY401" fmla="*/ 744855 h 776763"/>
                <a:gd name="connsiteX402" fmla="*/ 365474 w 777621"/>
                <a:gd name="connsiteY402" fmla="*/ 744760 h 776763"/>
                <a:gd name="connsiteX403" fmla="*/ 365474 w 777621"/>
                <a:gd name="connsiteY403" fmla="*/ 744760 h 776763"/>
                <a:gd name="connsiteX404" fmla="*/ 365284 w 777621"/>
                <a:gd name="connsiteY404" fmla="*/ 744093 h 776763"/>
                <a:gd name="connsiteX405" fmla="*/ 364522 w 777621"/>
                <a:gd name="connsiteY405" fmla="*/ 741521 h 776763"/>
                <a:gd name="connsiteX406" fmla="*/ 362998 w 777621"/>
                <a:gd name="connsiteY406" fmla="*/ 736378 h 776763"/>
                <a:gd name="connsiteX407" fmla="*/ 357092 w 777621"/>
                <a:gd name="connsiteY407" fmla="*/ 715709 h 776763"/>
                <a:gd name="connsiteX408" fmla="*/ 354140 w 777621"/>
                <a:gd name="connsiteY408" fmla="*/ 705422 h 776763"/>
                <a:gd name="connsiteX409" fmla="*/ 346234 w 777621"/>
                <a:gd name="connsiteY409" fmla="*/ 686372 h 776763"/>
                <a:gd name="connsiteX410" fmla="*/ 318707 w 777621"/>
                <a:gd name="connsiteY410" fmla="*/ 655987 h 776763"/>
                <a:gd name="connsiteX411" fmla="*/ 300704 w 777621"/>
                <a:gd name="connsiteY411" fmla="*/ 646176 h 776763"/>
                <a:gd name="connsiteX412" fmla="*/ 290227 w 777621"/>
                <a:gd name="connsiteY412" fmla="*/ 642176 h 776763"/>
                <a:gd name="connsiteX413" fmla="*/ 273272 w 777621"/>
                <a:gd name="connsiteY413" fmla="*/ 634841 h 776763"/>
                <a:gd name="connsiteX414" fmla="*/ 271272 w 777621"/>
                <a:gd name="connsiteY414" fmla="*/ 633889 h 776763"/>
                <a:gd name="connsiteX415" fmla="*/ 268891 w 777621"/>
                <a:gd name="connsiteY415" fmla="*/ 632841 h 776763"/>
                <a:gd name="connsiteX416" fmla="*/ 264128 w 777621"/>
                <a:gd name="connsiteY416" fmla="*/ 631031 h 776763"/>
                <a:gd name="connsiteX417" fmla="*/ 254318 w 777621"/>
                <a:gd name="connsiteY417" fmla="*/ 628174 h 776763"/>
                <a:gd name="connsiteX418" fmla="*/ 233934 w 777621"/>
                <a:gd name="connsiteY418" fmla="*/ 625793 h 776763"/>
                <a:gd name="connsiteX419" fmla="*/ 193834 w 777621"/>
                <a:gd name="connsiteY419" fmla="*/ 635032 h 776763"/>
                <a:gd name="connsiteX420" fmla="*/ 191548 w 777621"/>
                <a:gd name="connsiteY420" fmla="*/ 636270 h 776763"/>
                <a:gd name="connsiteX421" fmla="*/ 189357 w 777621"/>
                <a:gd name="connsiteY421" fmla="*/ 637413 h 776763"/>
                <a:gd name="connsiteX422" fmla="*/ 186976 w 777621"/>
                <a:gd name="connsiteY422" fmla="*/ 638747 h 776763"/>
                <a:gd name="connsiteX423" fmla="*/ 182309 w 777621"/>
                <a:gd name="connsiteY423" fmla="*/ 641318 h 776763"/>
                <a:gd name="connsiteX424" fmla="*/ 172879 w 777621"/>
                <a:gd name="connsiteY424" fmla="*/ 646557 h 776763"/>
                <a:gd name="connsiteX425" fmla="*/ 154115 w 777621"/>
                <a:gd name="connsiteY425" fmla="*/ 657034 h 776763"/>
                <a:gd name="connsiteX426" fmla="*/ 152686 w 777621"/>
                <a:gd name="connsiteY426" fmla="*/ 657416 h 776763"/>
                <a:gd name="connsiteX427" fmla="*/ 152305 w 777621"/>
                <a:gd name="connsiteY427" fmla="*/ 657416 h 776763"/>
                <a:gd name="connsiteX428" fmla="*/ 151924 w 777621"/>
                <a:gd name="connsiteY428" fmla="*/ 657416 h 776763"/>
                <a:gd name="connsiteX429" fmla="*/ 151162 w 777621"/>
                <a:gd name="connsiteY429" fmla="*/ 657225 h 776763"/>
                <a:gd name="connsiteX430" fmla="*/ 150495 w 777621"/>
                <a:gd name="connsiteY430" fmla="*/ 656844 h 776763"/>
                <a:gd name="connsiteX431" fmla="*/ 150209 w 777621"/>
                <a:gd name="connsiteY431" fmla="*/ 656558 h 776763"/>
                <a:gd name="connsiteX432" fmla="*/ 150209 w 777621"/>
                <a:gd name="connsiteY432" fmla="*/ 656558 h 776763"/>
                <a:gd name="connsiteX433" fmla="*/ 150114 w 777621"/>
                <a:gd name="connsiteY433" fmla="*/ 656558 h 776763"/>
                <a:gd name="connsiteX434" fmla="*/ 149638 w 777621"/>
                <a:gd name="connsiteY434" fmla="*/ 656082 h 776763"/>
                <a:gd name="connsiteX435" fmla="*/ 147733 w 777621"/>
                <a:gd name="connsiteY435" fmla="*/ 654177 h 776763"/>
                <a:gd name="connsiteX436" fmla="*/ 132588 w 777621"/>
                <a:gd name="connsiteY436" fmla="*/ 639032 h 776763"/>
                <a:gd name="connsiteX437" fmla="*/ 124968 w 777621"/>
                <a:gd name="connsiteY437" fmla="*/ 631412 h 776763"/>
                <a:gd name="connsiteX438" fmla="*/ 121158 w 777621"/>
                <a:gd name="connsiteY438" fmla="*/ 627602 h 776763"/>
                <a:gd name="connsiteX439" fmla="*/ 121063 w 777621"/>
                <a:gd name="connsiteY439" fmla="*/ 627412 h 776763"/>
                <a:gd name="connsiteX440" fmla="*/ 120968 w 777621"/>
                <a:gd name="connsiteY440" fmla="*/ 627221 h 776763"/>
                <a:gd name="connsiteX441" fmla="*/ 120301 w 777621"/>
                <a:gd name="connsiteY441" fmla="*/ 625888 h 776763"/>
                <a:gd name="connsiteX442" fmla="*/ 120301 w 777621"/>
                <a:gd name="connsiteY442" fmla="*/ 625126 h 776763"/>
                <a:gd name="connsiteX443" fmla="*/ 120396 w 777621"/>
                <a:gd name="connsiteY443" fmla="*/ 624364 h 776763"/>
                <a:gd name="connsiteX444" fmla="*/ 120682 w 777621"/>
                <a:gd name="connsiteY444" fmla="*/ 623697 h 776763"/>
                <a:gd name="connsiteX445" fmla="*/ 120682 w 777621"/>
                <a:gd name="connsiteY445" fmla="*/ 623602 h 776763"/>
                <a:gd name="connsiteX446" fmla="*/ 120682 w 777621"/>
                <a:gd name="connsiteY446" fmla="*/ 623602 h 776763"/>
                <a:gd name="connsiteX447" fmla="*/ 120968 w 777621"/>
                <a:gd name="connsiteY447" fmla="*/ 622935 h 776763"/>
                <a:gd name="connsiteX448" fmla="*/ 122301 w 777621"/>
                <a:gd name="connsiteY448" fmla="*/ 620554 h 776763"/>
                <a:gd name="connsiteX449" fmla="*/ 124873 w 777621"/>
                <a:gd name="connsiteY449" fmla="*/ 615887 h 776763"/>
                <a:gd name="connsiteX450" fmla="*/ 135350 w 777621"/>
                <a:gd name="connsiteY450" fmla="*/ 597122 h 776763"/>
                <a:gd name="connsiteX451" fmla="*/ 140780 w 777621"/>
                <a:gd name="connsiteY451" fmla="*/ 587312 h 776763"/>
                <a:gd name="connsiteX452" fmla="*/ 148495 w 777621"/>
                <a:gd name="connsiteY452" fmla="*/ 568071 h 776763"/>
                <a:gd name="connsiteX453" fmla="*/ 150114 w 777621"/>
                <a:gd name="connsiteY453" fmla="*/ 527209 h 776763"/>
                <a:gd name="connsiteX454" fmla="*/ 144113 w 777621"/>
                <a:gd name="connsiteY454" fmla="*/ 507683 h 776763"/>
                <a:gd name="connsiteX455" fmla="*/ 139541 w 777621"/>
                <a:gd name="connsiteY455" fmla="*/ 497681 h 776763"/>
                <a:gd name="connsiteX456" fmla="*/ 132683 w 777621"/>
                <a:gd name="connsiteY456" fmla="*/ 480536 h 776763"/>
                <a:gd name="connsiteX457" fmla="*/ 131826 w 777621"/>
                <a:gd name="connsiteY457" fmla="*/ 478250 h 776763"/>
                <a:gd name="connsiteX458" fmla="*/ 130874 w 777621"/>
                <a:gd name="connsiteY458" fmla="*/ 475869 h 776763"/>
                <a:gd name="connsiteX459" fmla="*/ 128778 w 777621"/>
                <a:gd name="connsiteY459" fmla="*/ 471202 h 776763"/>
                <a:gd name="connsiteX460" fmla="*/ 123730 w 777621"/>
                <a:gd name="connsiteY460" fmla="*/ 462248 h 776763"/>
                <a:gd name="connsiteX461" fmla="*/ 110776 w 777621"/>
                <a:gd name="connsiteY461" fmla="*/ 446246 h 776763"/>
                <a:gd name="connsiteX462" fmla="*/ 75724 w 777621"/>
                <a:gd name="connsiteY462" fmla="*/ 424815 h 776763"/>
                <a:gd name="connsiteX463" fmla="*/ 73247 w 777621"/>
                <a:gd name="connsiteY463" fmla="*/ 424053 h 776763"/>
                <a:gd name="connsiteX464" fmla="*/ 71438 w 777621"/>
                <a:gd name="connsiteY464" fmla="*/ 423482 h 776763"/>
                <a:gd name="connsiteX465" fmla="*/ 68866 w 777621"/>
                <a:gd name="connsiteY465" fmla="*/ 422719 h 776763"/>
                <a:gd name="connsiteX466" fmla="*/ 63722 w 777621"/>
                <a:gd name="connsiteY466" fmla="*/ 421196 h 776763"/>
                <a:gd name="connsiteX467" fmla="*/ 53435 w 777621"/>
                <a:gd name="connsiteY467" fmla="*/ 418243 h 776763"/>
                <a:gd name="connsiteX468" fmla="*/ 32766 w 777621"/>
                <a:gd name="connsiteY468" fmla="*/ 412337 h 776763"/>
                <a:gd name="connsiteX469" fmla="*/ 31432 w 777621"/>
                <a:gd name="connsiteY469" fmla="*/ 411575 h 776763"/>
                <a:gd name="connsiteX470" fmla="*/ 31147 w 777621"/>
                <a:gd name="connsiteY470" fmla="*/ 411290 h 776763"/>
                <a:gd name="connsiteX471" fmla="*/ 30956 w 777621"/>
                <a:gd name="connsiteY471" fmla="*/ 410909 h 776763"/>
                <a:gd name="connsiteX472" fmla="*/ 30575 w 777621"/>
                <a:gd name="connsiteY472" fmla="*/ 410242 h 776763"/>
                <a:gd name="connsiteX473" fmla="*/ 30385 w 777621"/>
                <a:gd name="connsiteY473" fmla="*/ 409575 h 776763"/>
                <a:gd name="connsiteX474" fmla="*/ 30385 w 777621"/>
                <a:gd name="connsiteY474" fmla="*/ 409194 h 776763"/>
                <a:gd name="connsiteX475" fmla="*/ 30385 w 777621"/>
                <a:gd name="connsiteY475" fmla="*/ 409099 h 776763"/>
                <a:gd name="connsiteX476" fmla="*/ 30385 w 777621"/>
                <a:gd name="connsiteY476" fmla="*/ 409099 h 776763"/>
                <a:gd name="connsiteX477" fmla="*/ 30385 w 777621"/>
                <a:gd name="connsiteY477" fmla="*/ 409099 h 776763"/>
                <a:gd name="connsiteX478" fmla="*/ 30385 w 777621"/>
                <a:gd name="connsiteY478" fmla="*/ 367856 h 776763"/>
                <a:gd name="connsiteX479" fmla="*/ 30385 w 777621"/>
                <a:gd name="connsiteY479" fmla="*/ 367856 h 776763"/>
                <a:gd name="connsiteX480" fmla="*/ 30385 w 777621"/>
                <a:gd name="connsiteY480" fmla="*/ 367856 h 776763"/>
                <a:gd name="connsiteX481" fmla="*/ 30385 w 777621"/>
                <a:gd name="connsiteY481" fmla="*/ 367856 h 776763"/>
                <a:gd name="connsiteX482" fmla="*/ 30385 w 777621"/>
                <a:gd name="connsiteY482" fmla="*/ 367570 h 776763"/>
                <a:gd name="connsiteX483" fmla="*/ 30480 w 777621"/>
                <a:gd name="connsiteY483" fmla="*/ 366808 h 776763"/>
                <a:gd name="connsiteX484" fmla="*/ 30766 w 777621"/>
                <a:gd name="connsiteY484" fmla="*/ 366141 h 776763"/>
                <a:gd name="connsiteX485" fmla="*/ 31242 w 777621"/>
                <a:gd name="connsiteY485" fmla="*/ 365569 h 776763"/>
                <a:gd name="connsiteX486" fmla="*/ 31814 w 777621"/>
                <a:gd name="connsiteY486" fmla="*/ 365093 h 776763"/>
                <a:gd name="connsiteX487" fmla="*/ 32480 w 777621"/>
                <a:gd name="connsiteY487" fmla="*/ 364808 h 776763"/>
                <a:gd name="connsiteX488" fmla="*/ 32480 w 777621"/>
                <a:gd name="connsiteY488" fmla="*/ 364808 h 776763"/>
                <a:gd name="connsiteX489" fmla="*/ 32480 w 777621"/>
                <a:gd name="connsiteY489" fmla="*/ 364808 h 776763"/>
                <a:gd name="connsiteX490" fmla="*/ 33147 w 777621"/>
                <a:gd name="connsiteY490" fmla="*/ 364617 h 776763"/>
                <a:gd name="connsiteX491" fmla="*/ 35719 w 777621"/>
                <a:gd name="connsiteY491" fmla="*/ 363855 h 776763"/>
                <a:gd name="connsiteX492" fmla="*/ 40862 w 777621"/>
                <a:gd name="connsiteY492" fmla="*/ 362331 h 776763"/>
                <a:gd name="connsiteX493" fmla="*/ 61532 w 777621"/>
                <a:gd name="connsiteY493" fmla="*/ 356425 h 776763"/>
                <a:gd name="connsiteX494" fmla="*/ 71818 w 777621"/>
                <a:gd name="connsiteY494" fmla="*/ 353473 h 776763"/>
                <a:gd name="connsiteX495" fmla="*/ 90964 w 777621"/>
                <a:gd name="connsiteY495" fmla="*/ 345567 h 776763"/>
                <a:gd name="connsiteX496" fmla="*/ 121349 w 777621"/>
                <a:gd name="connsiteY496" fmla="*/ 318135 h 776763"/>
                <a:gd name="connsiteX497" fmla="*/ 131159 w 777621"/>
                <a:gd name="connsiteY497" fmla="*/ 300133 h 776763"/>
                <a:gd name="connsiteX498" fmla="*/ 135160 w 777621"/>
                <a:gd name="connsiteY498" fmla="*/ 289655 h 776763"/>
                <a:gd name="connsiteX499" fmla="*/ 142494 w 777621"/>
                <a:gd name="connsiteY499" fmla="*/ 272701 h 776763"/>
                <a:gd name="connsiteX500" fmla="*/ 143447 w 777621"/>
                <a:gd name="connsiteY500" fmla="*/ 270700 h 776763"/>
                <a:gd name="connsiteX501" fmla="*/ 144494 w 777621"/>
                <a:gd name="connsiteY501" fmla="*/ 268319 h 776763"/>
                <a:gd name="connsiteX502" fmla="*/ 146304 w 777621"/>
                <a:gd name="connsiteY502" fmla="*/ 263557 h 776763"/>
                <a:gd name="connsiteX503" fmla="*/ 149162 w 777621"/>
                <a:gd name="connsiteY503" fmla="*/ 253746 h 776763"/>
                <a:gd name="connsiteX504" fmla="*/ 151543 w 777621"/>
                <a:gd name="connsiteY504" fmla="*/ 233363 h 776763"/>
                <a:gd name="connsiteX505" fmla="*/ 142303 w 777621"/>
                <a:gd name="connsiteY505" fmla="*/ 193358 h 776763"/>
                <a:gd name="connsiteX506" fmla="*/ 141161 w 777621"/>
                <a:gd name="connsiteY506" fmla="*/ 191071 h 776763"/>
                <a:gd name="connsiteX507" fmla="*/ 140018 w 777621"/>
                <a:gd name="connsiteY507" fmla="*/ 188881 h 776763"/>
                <a:gd name="connsiteX508" fmla="*/ 138684 w 777621"/>
                <a:gd name="connsiteY508" fmla="*/ 186500 h 776763"/>
                <a:gd name="connsiteX509" fmla="*/ 136112 w 777621"/>
                <a:gd name="connsiteY509" fmla="*/ 181832 h 776763"/>
                <a:gd name="connsiteX510" fmla="*/ 130874 w 777621"/>
                <a:gd name="connsiteY510" fmla="*/ 172498 h 776763"/>
                <a:gd name="connsiteX511" fmla="*/ 120396 w 777621"/>
                <a:gd name="connsiteY511" fmla="*/ 153734 h 776763"/>
                <a:gd name="connsiteX512" fmla="*/ 120015 w 777621"/>
                <a:gd name="connsiteY512" fmla="*/ 152305 h 776763"/>
                <a:gd name="connsiteX513" fmla="*/ 120015 w 777621"/>
                <a:gd name="connsiteY513" fmla="*/ 151924 h 776763"/>
                <a:gd name="connsiteX514" fmla="*/ 120015 w 777621"/>
                <a:gd name="connsiteY514" fmla="*/ 151543 h 776763"/>
                <a:gd name="connsiteX515" fmla="*/ 120205 w 777621"/>
                <a:gd name="connsiteY515" fmla="*/ 150781 h 776763"/>
                <a:gd name="connsiteX516" fmla="*/ 120587 w 777621"/>
                <a:gd name="connsiteY516" fmla="*/ 150114 h 776763"/>
                <a:gd name="connsiteX517" fmla="*/ 120872 w 777621"/>
                <a:gd name="connsiteY517" fmla="*/ 149828 h 776763"/>
                <a:gd name="connsiteX518" fmla="*/ 120872 w 777621"/>
                <a:gd name="connsiteY518" fmla="*/ 149733 h 776763"/>
                <a:gd name="connsiteX519" fmla="*/ 120872 w 777621"/>
                <a:gd name="connsiteY519" fmla="*/ 149733 h 776763"/>
                <a:gd name="connsiteX520" fmla="*/ 121349 w 777621"/>
                <a:gd name="connsiteY520" fmla="*/ 149257 h 776763"/>
                <a:gd name="connsiteX521" fmla="*/ 123253 w 777621"/>
                <a:gd name="connsiteY521" fmla="*/ 147352 h 776763"/>
                <a:gd name="connsiteX522" fmla="*/ 138398 w 777621"/>
                <a:gd name="connsiteY522" fmla="*/ 132207 h 776763"/>
                <a:gd name="connsiteX523" fmla="*/ 146018 w 777621"/>
                <a:gd name="connsiteY523" fmla="*/ 124587 h 776763"/>
                <a:gd name="connsiteX524" fmla="*/ 149828 w 777621"/>
                <a:gd name="connsiteY524" fmla="*/ 120777 h 776763"/>
                <a:gd name="connsiteX525" fmla="*/ 150019 w 777621"/>
                <a:gd name="connsiteY525" fmla="*/ 120682 h 776763"/>
                <a:gd name="connsiteX526" fmla="*/ 150209 w 777621"/>
                <a:gd name="connsiteY526" fmla="*/ 120586 h 776763"/>
                <a:gd name="connsiteX527" fmla="*/ 151543 w 777621"/>
                <a:gd name="connsiteY527" fmla="*/ 119920 h 776763"/>
                <a:gd name="connsiteX528" fmla="*/ 152305 w 777621"/>
                <a:gd name="connsiteY528" fmla="*/ 119920 h 776763"/>
                <a:gd name="connsiteX529" fmla="*/ 153067 w 777621"/>
                <a:gd name="connsiteY529" fmla="*/ 120015 h 776763"/>
                <a:gd name="connsiteX530" fmla="*/ 153734 w 777621"/>
                <a:gd name="connsiteY530" fmla="*/ 120301 h 776763"/>
                <a:gd name="connsiteX531" fmla="*/ 153829 w 777621"/>
                <a:gd name="connsiteY531" fmla="*/ 120301 h 776763"/>
                <a:gd name="connsiteX532" fmla="*/ 153829 w 777621"/>
                <a:gd name="connsiteY532" fmla="*/ 120301 h 776763"/>
                <a:gd name="connsiteX533" fmla="*/ 154400 w 777621"/>
                <a:gd name="connsiteY533" fmla="*/ 120586 h 776763"/>
                <a:gd name="connsiteX534" fmla="*/ 156782 w 777621"/>
                <a:gd name="connsiteY534" fmla="*/ 121920 h 776763"/>
                <a:gd name="connsiteX535" fmla="*/ 161449 w 777621"/>
                <a:gd name="connsiteY535" fmla="*/ 124492 h 776763"/>
                <a:gd name="connsiteX536" fmla="*/ 180213 w 777621"/>
                <a:gd name="connsiteY536" fmla="*/ 134969 h 776763"/>
                <a:gd name="connsiteX537" fmla="*/ 190024 w 777621"/>
                <a:gd name="connsiteY537" fmla="*/ 140398 h 776763"/>
                <a:gd name="connsiteX538" fmla="*/ 209264 w 777621"/>
                <a:gd name="connsiteY538" fmla="*/ 148114 h 776763"/>
                <a:gd name="connsiteX539" fmla="*/ 250222 w 777621"/>
                <a:gd name="connsiteY539" fmla="*/ 149733 h 776763"/>
                <a:gd name="connsiteX540" fmla="*/ 269748 w 777621"/>
                <a:gd name="connsiteY540" fmla="*/ 143732 h 776763"/>
                <a:gd name="connsiteX541" fmla="*/ 279749 w 777621"/>
                <a:gd name="connsiteY541" fmla="*/ 139160 h 776763"/>
                <a:gd name="connsiteX542" fmla="*/ 296894 w 777621"/>
                <a:gd name="connsiteY542" fmla="*/ 132302 h 776763"/>
                <a:gd name="connsiteX543" fmla="*/ 299180 w 777621"/>
                <a:gd name="connsiteY543" fmla="*/ 131445 h 776763"/>
                <a:gd name="connsiteX544" fmla="*/ 301562 w 777621"/>
                <a:gd name="connsiteY544" fmla="*/ 130492 h 776763"/>
                <a:gd name="connsiteX545" fmla="*/ 306229 w 777621"/>
                <a:gd name="connsiteY545" fmla="*/ 128397 h 776763"/>
                <a:gd name="connsiteX546" fmla="*/ 315182 w 777621"/>
                <a:gd name="connsiteY546" fmla="*/ 123349 h 776763"/>
                <a:gd name="connsiteX547" fmla="*/ 331184 w 777621"/>
                <a:gd name="connsiteY547" fmla="*/ 110395 h 776763"/>
                <a:gd name="connsiteX548" fmla="*/ 352711 w 777621"/>
                <a:gd name="connsiteY548" fmla="*/ 75343 h 776763"/>
                <a:gd name="connsiteX549" fmla="*/ 353473 w 777621"/>
                <a:gd name="connsiteY549" fmla="*/ 72866 h 776763"/>
                <a:gd name="connsiteX550" fmla="*/ 354044 w 777621"/>
                <a:gd name="connsiteY550" fmla="*/ 71056 h 776763"/>
                <a:gd name="connsiteX551" fmla="*/ 354806 w 777621"/>
                <a:gd name="connsiteY551" fmla="*/ 68485 h 776763"/>
                <a:gd name="connsiteX552" fmla="*/ 356330 w 777621"/>
                <a:gd name="connsiteY552" fmla="*/ 63341 h 776763"/>
                <a:gd name="connsiteX553" fmla="*/ 359283 w 777621"/>
                <a:gd name="connsiteY553" fmla="*/ 53054 h 776763"/>
                <a:gd name="connsiteX554" fmla="*/ 365189 w 777621"/>
                <a:gd name="connsiteY554" fmla="*/ 32385 h 776763"/>
                <a:gd name="connsiteX555" fmla="*/ 365951 w 777621"/>
                <a:gd name="connsiteY555" fmla="*/ 31052 h 776763"/>
                <a:gd name="connsiteX556" fmla="*/ 366236 w 777621"/>
                <a:gd name="connsiteY556" fmla="*/ 30766 h 776763"/>
                <a:gd name="connsiteX557" fmla="*/ 366522 w 777621"/>
                <a:gd name="connsiteY557" fmla="*/ 30575 h 776763"/>
                <a:gd name="connsiteX558" fmla="*/ 367189 w 777621"/>
                <a:gd name="connsiteY558" fmla="*/ 30194 h 776763"/>
                <a:gd name="connsiteX559" fmla="*/ 367856 w 777621"/>
                <a:gd name="connsiteY559" fmla="*/ 30004 h 776763"/>
                <a:gd name="connsiteX560" fmla="*/ 368237 w 777621"/>
                <a:gd name="connsiteY560" fmla="*/ 30004 h 776763"/>
                <a:gd name="connsiteX561" fmla="*/ 368332 w 777621"/>
                <a:gd name="connsiteY561" fmla="*/ 30004 h 776763"/>
                <a:gd name="connsiteX562" fmla="*/ 368332 w 777621"/>
                <a:gd name="connsiteY562" fmla="*/ 30004 h 776763"/>
                <a:gd name="connsiteX563" fmla="*/ 368332 w 777621"/>
                <a:gd name="connsiteY563" fmla="*/ 30004 h 776763"/>
                <a:gd name="connsiteX564" fmla="*/ 409670 w 777621"/>
                <a:gd name="connsiteY564" fmla="*/ 30004 h 776763"/>
                <a:gd name="connsiteX565" fmla="*/ 409670 w 777621"/>
                <a:gd name="connsiteY565" fmla="*/ 30004 h 776763"/>
                <a:gd name="connsiteX566" fmla="*/ 409766 w 777621"/>
                <a:gd name="connsiteY566" fmla="*/ 30004 h 776763"/>
                <a:gd name="connsiteX567" fmla="*/ 409956 w 777621"/>
                <a:gd name="connsiteY567" fmla="*/ 30004 h 776763"/>
                <a:gd name="connsiteX568" fmla="*/ 410718 w 777621"/>
                <a:gd name="connsiteY568" fmla="*/ 30194 h 776763"/>
                <a:gd name="connsiteX569" fmla="*/ 411385 w 777621"/>
                <a:gd name="connsiteY569" fmla="*/ 30480 h 776763"/>
                <a:gd name="connsiteX570" fmla="*/ 411956 w 777621"/>
                <a:gd name="connsiteY570" fmla="*/ 30956 h 776763"/>
                <a:gd name="connsiteX571" fmla="*/ 412433 w 777621"/>
                <a:gd name="connsiteY571" fmla="*/ 31528 h 776763"/>
                <a:gd name="connsiteX572" fmla="*/ 412718 w 777621"/>
                <a:gd name="connsiteY572" fmla="*/ 32194 h 776763"/>
                <a:gd name="connsiteX573" fmla="*/ 412718 w 777621"/>
                <a:gd name="connsiteY573" fmla="*/ 32194 h 776763"/>
                <a:gd name="connsiteX574" fmla="*/ 412718 w 777621"/>
                <a:gd name="connsiteY574" fmla="*/ 32194 h 776763"/>
                <a:gd name="connsiteX575" fmla="*/ 412909 w 777621"/>
                <a:gd name="connsiteY575" fmla="*/ 32861 h 776763"/>
                <a:gd name="connsiteX576" fmla="*/ 413671 w 777621"/>
                <a:gd name="connsiteY576" fmla="*/ 35433 h 776763"/>
                <a:gd name="connsiteX577" fmla="*/ 415195 w 777621"/>
                <a:gd name="connsiteY577" fmla="*/ 40577 h 776763"/>
                <a:gd name="connsiteX578" fmla="*/ 421100 w 777621"/>
                <a:gd name="connsiteY578" fmla="*/ 61246 h 776763"/>
                <a:gd name="connsiteX579" fmla="*/ 424053 w 777621"/>
                <a:gd name="connsiteY579" fmla="*/ 71533 h 776763"/>
                <a:gd name="connsiteX580" fmla="*/ 431959 w 777621"/>
                <a:gd name="connsiteY580" fmla="*/ 90583 h 776763"/>
                <a:gd name="connsiteX581" fmla="*/ 459486 w 777621"/>
                <a:gd name="connsiteY581" fmla="*/ 120967 h 776763"/>
                <a:gd name="connsiteX582" fmla="*/ 477488 w 777621"/>
                <a:gd name="connsiteY582" fmla="*/ 130683 h 776763"/>
                <a:gd name="connsiteX583" fmla="*/ 487966 w 777621"/>
                <a:gd name="connsiteY583" fmla="*/ 134684 h 776763"/>
                <a:gd name="connsiteX584" fmla="*/ 504920 w 777621"/>
                <a:gd name="connsiteY584" fmla="*/ 142018 h 776763"/>
                <a:gd name="connsiteX585" fmla="*/ 506920 w 777621"/>
                <a:gd name="connsiteY585" fmla="*/ 142970 h 776763"/>
                <a:gd name="connsiteX586" fmla="*/ 509302 w 777621"/>
                <a:gd name="connsiteY586" fmla="*/ 144018 h 776763"/>
                <a:gd name="connsiteX587" fmla="*/ 514064 w 777621"/>
                <a:gd name="connsiteY587" fmla="*/ 145828 h 776763"/>
                <a:gd name="connsiteX588" fmla="*/ 523875 w 777621"/>
                <a:gd name="connsiteY588" fmla="*/ 148685 h 776763"/>
                <a:gd name="connsiteX589" fmla="*/ 544259 w 777621"/>
                <a:gd name="connsiteY589" fmla="*/ 151067 h 776763"/>
                <a:gd name="connsiteX590" fmla="*/ 584359 w 777621"/>
                <a:gd name="connsiteY590" fmla="*/ 141827 h 776763"/>
                <a:gd name="connsiteX591" fmla="*/ 586645 w 777621"/>
                <a:gd name="connsiteY591" fmla="*/ 140684 h 776763"/>
                <a:gd name="connsiteX592" fmla="*/ 588836 w 777621"/>
                <a:gd name="connsiteY592" fmla="*/ 139541 h 776763"/>
                <a:gd name="connsiteX593" fmla="*/ 591217 w 777621"/>
                <a:gd name="connsiteY593" fmla="*/ 138208 h 776763"/>
                <a:gd name="connsiteX594" fmla="*/ 595884 w 777621"/>
                <a:gd name="connsiteY594" fmla="*/ 135636 h 776763"/>
                <a:gd name="connsiteX595" fmla="*/ 605314 w 777621"/>
                <a:gd name="connsiteY595" fmla="*/ 130397 h 776763"/>
                <a:gd name="connsiteX596" fmla="*/ 624078 w 777621"/>
                <a:gd name="connsiteY596" fmla="*/ 119920 h 776763"/>
                <a:gd name="connsiteX597" fmla="*/ 625507 w 777621"/>
                <a:gd name="connsiteY597" fmla="*/ 119539 h 776763"/>
                <a:gd name="connsiteX598" fmla="*/ 625888 w 777621"/>
                <a:gd name="connsiteY598" fmla="*/ 119539 h 776763"/>
                <a:gd name="connsiteX599" fmla="*/ 626269 w 777621"/>
                <a:gd name="connsiteY599" fmla="*/ 119539 h 776763"/>
                <a:gd name="connsiteX600" fmla="*/ 627031 w 777621"/>
                <a:gd name="connsiteY600" fmla="*/ 119729 h 776763"/>
                <a:gd name="connsiteX601" fmla="*/ 627698 w 777621"/>
                <a:gd name="connsiteY601" fmla="*/ 120110 h 776763"/>
                <a:gd name="connsiteX602" fmla="*/ 627983 w 777621"/>
                <a:gd name="connsiteY602" fmla="*/ 120396 h 776763"/>
                <a:gd name="connsiteX603" fmla="*/ 627983 w 777621"/>
                <a:gd name="connsiteY603" fmla="*/ 120396 h 776763"/>
                <a:gd name="connsiteX604" fmla="*/ 628079 w 777621"/>
                <a:gd name="connsiteY604" fmla="*/ 120396 h 776763"/>
                <a:gd name="connsiteX605" fmla="*/ 628555 w 777621"/>
                <a:gd name="connsiteY605" fmla="*/ 120872 h 776763"/>
                <a:gd name="connsiteX606" fmla="*/ 630460 w 777621"/>
                <a:gd name="connsiteY606" fmla="*/ 122777 h 776763"/>
                <a:gd name="connsiteX607" fmla="*/ 645605 w 777621"/>
                <a:gd name="connsiteY607" fmla="*/ 137922 h 776763"/>
                <a:gd name="connsiteX608" fmla="*/ 653225 w 777621"/>
                <a:gd name="connsiteY608" fmla="*/ 145542 h 776763"/>
                <a:gd name="connsiteX609" fmla="*/ 657035 w 777621"/>
                <a:gd name="connsiteY609" fmla="*/ 149352 h 776763"/>
                <a:gd name="connsiteX610" fmla="*/ 657225 w 777621"/>
                <a:gd name="connsiteY610" fmla="*/ 149542 h 776763"/>
                <a:gd name="connsiteX611" fmla="*/ 657320 w 777621"/>
                <a:gd name="connsiteY611" fmla="*/ 149638 h 776763"/>
                <a:gd name="connsiteX612" fmla="*/ 657987 w 777621"/>
                <a:gd name="connsiteY612" fmla="*/ 150971 h 776763"/>
                <a:gd name="connsiteX613" fmla="*/ 657987 w 777621"/>
                <a:gd name="connsiteY613" fmla="*/ 151733 h 776763"/>
                <a:gd name="connsiteX614" fmla="*/ 657892 w 777621"/>
                <a:gd name="connsiteY614" fmla="*/ 152495 h 776763"/>
                <a:gd name="connsiteX615" fmla="*/ 657606 w 777621"/>
                <a:gd name="connsiteY615" fmla="*/ 153162 h 776763"/>
                <a:gd name="connsiteX616" fmla="*/ 657606 w 777621"/>
                <a:gd name="connsiteY616" fmla="*/ 153257 h 776763"/>
                <a:gd name="connsiteX617" fmla="*/ 657606 w 777621"/>
                <a:gd name="connsiteY617" fmla="*/ 153257 h 776763"/>
                <a:gd name="connsiteX618" fmla="*/ 657320 w 777621"/>
                <a:gd name="connsiteY618" fmla="*/ 153924 h 776763"/>
                <a:gd name="connsiteX619" fmla="*/ 655987 w 777621"/>
                <a:gd name="connsiteY619" fmla="*/ 156305 h 776763"/>
                <a:gd name="connsiteX620" fmla="*/ 653415 w 777621"/>
                <a:gd name="connsiteY620" fmla="*/ 160973 h 776763"/>
                <a:gd name="connsiteX621" fmla="*/ 642938 w 777621"/>
                <a:gd name="connsiteY621" fmla="*/ 179737 h 776763"/>
                <a:gd name="connsiteX622" fmla="*/ 637508 w 777621"/>
                <a:gd name="connsiteY622" fmla="*/ 189548 h 776763"/>
                <a:gd name="connsiteX623" fmla="*/ 629793 w 777621"/>
                <a:gd name="connsiteY623" fmla="*/ 208788 h 776763"/>
                <a:gd name="connsiteX624" fmla="*/ 628174 w 777621"/>
                <a:gd name="connsiteY624" fmla="*/ 249650 h 776763"/>
                <a:gd name="connsiteX625" fmla="*/ 634175 w 777621"/>
                <a:gd name="connsiteY625" fmla="*/ 269177 h 776763"/>
                <a:gd name="connsiteX626" fmla="*/ 638747 w 777621"/>
                <a:gd name="connsiteY626" fmla="*/ 279178 h 776763"/>
                <a:gd name="connsiteX627" fmla="*/ 645605 w 777621"/>
                <a:gd name="connsiteY627" fmla="*/ 296323 h 776763"/>
                <a:gd name="connsiteX628" fmla="*/ 646462 w 777621"/>
                <a:gd name="connsiteY628" fmla="*/ 298609 h 776763"/>
                <a:gd name="connsiteX629" fmla="*/ 647414 w 777621"/>
                <a:gd name="connsiteY629" fmla="*/ 300990 h 776763"/>
                <a:gd name="connsiteX630" fmla="*/ 649510 w 777621"/>
                <a:gd name="connsiteY630" fmla="*/ 305657 h 776763"/>
                <a:gd name="connsiteX631" fmla="*/ 654558 w 777621"/>
                <a:gd name="connsiteY631" fmla="*/ 314611 h 776763"/>
                <a:gd name="connsiteX632" fmla="*/ 667512 w 777621"/>
                <a:gd name="connsiteY632" fmla="*/ 330613 h 776763"/>
                <a:gd name="connsiteX633" fmla="*/ 702564 w 777621"/>
                <a:gd name="connsiteY633" fmla="*/ 352044 h 776763"/>
                <a:gd name="connsiteX634" fmla="*/ 705041 w 777621"/>
                <a:gd name="connsiteY634" fmla="*/ 352806 h 776763"/>
                <a:gd name="connsiteX635" fmla="*/ 706850 w 777621"/>
                <a:gd name="connsiteY635" fmla="*/ 353378 h 776763"/>
                <a:gd name="connsiteX636" fmla="*/ 709422 w 777621"/>
                <a:gd name="connsiteY636" fmla="*/ 354140 h 776763"/>
                <a:gd name="connsiteX637" fmla="*/ 714566 w 777621"/>
                <a:gd name="connsiteY637" fmla="*/ 355663 h 776763"/>
                <a:gd name="connsiteX638" fmla="*/ 724852 w 777621"/>
                <a:gd name="connsiteY638" fmla="*/ 358616 h 776763"/>
                <a:gd name="connsiteX639" fmla="*/ 745522 w 777621"/>
                <a:gd name="connsiteY639" fmla="*/ 364522 h 776763"/>
                <a:gd name="connsiteX640" fmla="*/ 746855 w 777621"/>
                <a:gd name="connsiteY640" fmla="*/ 365284 h 776763"/>
                <a:gd name="connsiteX641" fmla="*/ 747141 w 777621"/>
                <a:gd name="connsiteY641" fmla="*/ 365569 h 776763"/>
                <a:gd name="connsiteX642" fmla="*/ 747331 w 777621"/>
                <a:gd name="connsiteY642" fmla="*/ 365855 h 776763"/>
                <a:gd name="connsiteX643" fmla="*/ 747713 w 777621"/>
                <a:gd name="connsiteY643" fmla="*/ 366522 h 776763"/>
                <a:gd name="connsiteX644" fmla="*/ 747903 w 777621"/>
                <a:gd name="connsiteY644" fmla="*/ 367189 h 776763"/>
                <a:gd name="connsiteX645" fmla="*/ 747903 w 777621"/>
                <a:gd name="connsiteY645" fmla="*/ 367570 h 776763"/>
                <a:gd name="connsiteX646" fmla="*/ 747903 w 777621"/>
                <a:gd name="connsiteY646" fmla="*/ 367665 h 776763"/>
                <a:gd name="connsiteX647" fmla="*/ 747903 w 777621"/>
                <a:gd name="connsiteY647" fmla="*/ 367665 h 776763"/>
                <a:gd name="connsiteX648" fmla="*/ 747903 w 777621"/>
                <a:gd name="connsiteY648" fmla="*/ 367665 h 776763"/>
                <a:gd name="connsiteX649" fmla="*/ 747903 w 777621"/>
                <a:gd name="connsiteY649" fmla="*/ 367856 h 77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Lst>
              <a:rect l="l" t="t" r="r" b="b"/>
              <a:pathLst>
                <a:path w="777621" h="776763">
                  <a:moveTo>
                    <a:pt x="776954" y="362807"/>
                  </a:moveTo>
                  <a:lnTo>
                    <a:pt x="776954" y="362807"/>
                  </a:lnTo>
                  <a:cubicBezTo>
                    <a:pt x="776478" y="360426"/>
                    <a:pt x="776002" y="358045"/>
                    <a:pt x="774954" y="355663"/>
                  </a:cubicBezTo>
                  <a:cubicBezTo>
                    <a:pt x="771239" y="346329"/>
                    <a:pt x="763143" y="338995"/>
                    <a:pt x="753523" y="336233"/>
                  </a:cubicBezTo>
                  <a:lnTo>
                    <a:pt x="732854" y="330327"/>
                  </a:lnTo>
                  <a:lnTo>
                    <a:pt x="722567" y="327374"/>
                  </a:lnTo>
                  <a:lnTo>
                    <a:pt x="717423" y="325850"/>
                  </a:lnTo>
                  <a:lnTo>
                    <a:pt x="714851" y="325088"/>
                  </a:lnTo>
                  <a:lnTo>
                    <a:pt x="714185" y="324898"/>
                  </a:lnTo>
                  <a:lnTo>
                    <a:pt x="713327" y="324612"/>
                  </a:lnTo>
                  <a:lnTo>
                    <a:pt x="711613" y="324040"/>
                  </a:lnTo>
                  <a:cubicBezTo>
                    <a:pt x="702755" y="321088"/>
                    <a:pt x="694563" y="316135"/>
                    <a:pt x="687991" y="309563"/>
                  </a:cubicBezTo>
                  <a:cubicBezTo>
                    <a:pt x="681323" y="303086"/>
                    <a:pt x="676180" y="294989"/>
                    <a:pt x="673132" y="286321"/>
                  </a:cubicBezTo>
                  <a:cubicBezTo>
                    <a:pt x="670846" y="279940"/>
                    <a:pt x="668274" y="273558"/>
                    <a:pt x="665512" y="267271"/>
                  </a:cubicBezTo>
                  <a:lnTo>
                    <a:pt x="663416" y="262604"/>
                  </a:lnTo>
                  <a:lnTo>
                    <a:pt x="662369" y="260318"/>
                  </a:lnTo>
                  <a:lnTo>
                    <a:pt x="661797" y="259080"/>
                  </a:lnTo>
                  <a:lnTo>
                    <a:pt x="661130" y="257461"/>
                  </a:lnTo>
                  <a:cubicBezTo>
                    <a:pt x="659321" y="253175"/>
                    <a:pt x="657892" y="248793"/>
                    <a:pt x="657035" y="244221"/>
                  </a:cubicBezTo>
                  <a:cubicBezTo>
                    <a:pt x="655320" y="235077"/>
                    <a:pt x="655701" y="225552"/>
                    <a:pt x="658177" y="216598"/>
                  </a:cubicBezTo>
                  <a:cubicBezTo>
                    <a:pt x="659416" y="212122"/>
                    <a:pt x="661130" y="207740"/>
                    <a:pt x="663416" y="203644"/>
                  </a:cubicBezTo>
                  <a:lnTo>
                    <a:pt x="668750" y="194119"/>
                  </a:lnTo>
                  <a:lnTo>
                    <a:pt x="679228" y="175355"/>
                  </a:lnTo>
                  <a:lnTo>
                    <a:pt x="681800" y="170688"/>
                  </a:lnTo>
                  <a:lnTo>
                    <a:pt x="683133" y="168307"/>
                  </a:lnTo>
                  <a:lnTo>
                    <a:pt x="683419" y="167735"/>
                  </a:lnTo>
                  <a:lnTo>
                    <a:pt x="683609" y="167354"/>
                  </a:lnTo>
                  <a:lnTo>
                    <a:pt x="683990" y="166497"/>
                  </a:lnTo>
                  <a:cubicBezTo>
                    <a:pt x="685133" y="164306"/>
                    <a:pt x="685991" y="161925"/>
                    <a:pt x="686562" y="159448"/>
                  </a:cubicBezTo>
                  <a:cubicBezTo>
                    <a:pt x="687229" y="157067"/>
                    <a:pt x="687419" y="154496"/>
                    <a:pt x="687514" y="152019"/>
                  </a:cubicBezTo>
                  <a:cubicBezTo>
                    <a:pt x="687514" y="149542"/>
                    <a:pt x="687229" y="147066"/>
                    <a:pt x="686752" y="144590"/>
                  </a:cubicBezTo>
                  <a:cubicBezTo>
                    <a:pt x="686181" y="142208"/>
                    <a:pt x="685419" y="139732"/>
                    <a:pt x="684276" y="137541"/>
                  </a:cubicBezTo>
                  <a:cubicBezTo>
                    <a:pt x="683133" y="135350"/>
                    <a:pt x="681895" y="133159"/>
                    <a:pt x="680276" y="131254"/>
                  </a:cubicBezTo>
                  <a:cubicBezTo>
                    <a:pt x="679609" y="130207"/>
                    <a:pt x="678561" y="129445"/>
                    <a:pt x="677799" y="128397"/>
                  </a:cubicBezTo>
                  <a:lnTo>
                    <a:pt x="673989" y="124587"/>
                  </a:lnTo>
                  <a:lnTo>
                    <a:pt x="666369" y="116967"/>
                  </a:lnTo>
                  <a:lnTo>
                    <a:pt x="651224" y="101822"/>
                  </a:lnTo>
                  <a:lnTo>
                    <a:pt x="649319" y="99917"/>
                  </a:lnTo>
                  <a:lnTo>
                    <a:pt x="648843" y="99441"/>
                  </a:lnTo>
                  <a:lnTo>
                    <a:pt x="648462" y="99155"/>
                  </a:lnTo>
                  <a:lnTo>
                    <a:pt x="647795" y="98488"/>
                  </a:lnTo>
                  <a:cubicBezTo>
                    <a:pt x="646938" y="97631"/>
                    <a:pt x="645890" y="96869"/>
                    <a:pt x="644938" y="96107"/>
                  </a:cubicBezTo>
                  <a:cubicBezTo>
                    <a:pt x="642842" y="94679"/>
                    <a:pt x="640747" y="93345"/>
                    <a:pt x="638461" y="92392"/>
                  </a:cubicBezTo>
                  <a:cubicBezTo>
                    <a:pt x="636175" y="91440"/>
                    <a:pt x="633794" y="90678"/>
                    <a:pt x="631317" y="90297"/>
                  </a:cubicBezTo>
                  <a:cubicBezTo>
                    <a:pt x="630079" y="90011"/>
                    <a:pt x="628841" y="90011"/>
                    <a:pt x="627602" y="89821"/>
                  </a:cubicBezTo>
                  <a:cubicBezTo>
                    <a:pt x="626364" y="89821"/>
                    <a:pt x="625126" y="89725"/>
                    <a:pt x="623888" y="89821"/>
                  </a:cubicBezTo>
                  <a:cubicBezTo>
                    <a:pt x="618839" y="90011"/>
                    <a:pt x="613982" y="91535"/>
                    <a:pt x="609600" y="93917"/>
                  </a:cubicBezTo>
                  <a:lnTo>
                    <a:pt x="590836" y="104394"/>
                  </a:lnTo>
                  <a:lnTo>
                    <a:pt x="581406" y="109633"/>
                  </a:lnTo>
                  <a:lnTo>
                    <a:pt x="576739" y="112204"/>
                  </a:lnTo>
                  <a:lnTo>
                    <a:pt x="574358" y="113538"/>
                  </a:lnTo>
                  <a:lnTo>
                    <a:pt x="571310" y="115157"/>
                  </a:lnTo>
                  <a:cubicBezTo>
                    <a:pt x="562928" y="119253"/>
                    <a:pt x="553593" y="121444"/>
                    <a:pt x="544259" y="121348"/>
                  </a:cubicBezTo>
                  <a:cubicBezTo>
                    <a:pt x="539591" y="121348"/>
                    <a:pt x="534924" y="120777"/>
                    <a:pt x="530447" y="119729"/>
                  </a:cubicBezTo>
                  <a:cubicBezTo>
                    <a:pt x="528161" y="119253"/>
                    <a:pt x="525971" y="118586"/>
                    <a:pt x="523780" y="117824"/>
                  </a:cubicBezTo>
                  <a:cubicBezTo>
                    <a:pt x="522732" y="117443"/>
                    <a:pt x="521589" y="117062"/>
                    <a:pt x="520541" y="116586"/>
                  </a:cubicBezTo>
                  <a:lnTo>
                    <a:pt x="513874" y="113633"/>
                  </a:lnTo>
                  <a:cubicBezTo>
                    <a:pt x="507587" y="110871"/>
                    <a:pt x="497205" y="106585"/>
                    <a:pt x="490823" y="104108"/>
                  </a:cubicBezTo>
                  <a:lnTo>
                    <a:pt x="488537" y="103251"/>
                  </a:lnTo>
                  <a:cubicBezTo>
                    <a:pt x="484251" y="101536"/>
                    <a:pt x="480155" y="99250"/>
                    <a:pt x="476345" y="96583"/>
                  </a:cubicBezTo>
                  <a:cubicBezTo>
                    <a:pt x="468725" y="91250"/>
                    <a:pt x="462248" y="84201"/>
                    <a:pt x="457772" y="76009"/>
                  </a:cubicBezTo>
                  <a:cubicBezTo>
                    <a:pt x="455486" y="71914"/>
                    <a:pt x="453676" y="67627"/>
                    <a:pt x="452438" y="63151"/>
                  </a:cubicBezTo>
                  <a:lnTo>
                    <a:pt x="449485" y="52864"/>
                  </a:lnTo>
                  <a:lnTo>
                    <a:pt x="443579" y="32194"/>
                  </a:lnTo>
                  <a:lnTo>
                    <a:pt x="442055" y="27051"/>
                  </a:lnTo>
                  <a:lnTo>
                    <a:pt x="441293" y="24479"/>
                  </a:lnTo>
                  <a:lnTo>
                    <a:pt x="441103" y="23813"/>
                  </a:lnTo>
                  <a:lnTo>
                    <a:pt x="440912" y="23336"/>
                  </a:lnTo>
                  <a:lnTo>
                    <a:pt x="440626" y="22479"/>
                  </a:lnTo>
                  <a:cubicBezTo>
                    <a:pt x="439865" y="20098"/>
                    <a:pt x="438817" y="17812"/>
                    <a:pt x="437483" y="15716"/>
                  </a:cubicBezTo>
                  <a:cubicBezTo>
                    <a:pt x="435674" y="12478"/>
                    <a:pt x="432911" y="9906"/>
                    <a:pt x="430530" y="7239"/>
                  </a:cubicBezTo>
                  <a:cubicBezTo>
                    <a:pt x="427292" y="5144"/>
                    <a:pt x="423958" y="3048"/>
                    <a:pt x="420338" y="1810"/>
                  </a:cubicBezTo>
                  <a:cubicBezTo>
                    <a:pt x="417957" y="1048"/>
                    <a:pt x="415576" y="381"/>
                    <a:pt x="413004" y="190"/>
                  </a:cubicBezTo>
                  <a:cubicBezTo>
                    <a:pt x="412433" y="95"/>
                    <a:pt x="411766" y="0"/>
                    <a:pt x="411099" y="0"/>
                  </a:cubicBezTo>
                  <a:lnTo>
                    <a:pt x="409194" y="0"/>
                  </a:lnTo>
                  <a:cubicBezTo>
                    <a:pt x="409194" y="0"/>
                    <a:pt x="371570" y="0"/>
                    <a:pt x="371570" y="0"/>
                  </a:cubicBezTo>
                  <a:cubicBezTo>
                    <a:pt x="369856" y="0"/>
                    <a:pt x="367760" y="0"/>
                    <a:pt x="366713" y="0"/>
                  </a:cubicBezTo>
                  <a:cubicBezTo>
                    <a:pt x="365474" y="0"/>
                    <a:pt x="364236" y="190"/>
                    <a:pt x="362998" y="286"/>
                  </a:cubicBezTo>
                  <a:cubicBezTo>
                    <a:pt x="360521" y="762"/>
                    <a:pt x="358045" y="1238"/>
                    <a:pt x="355759" y="2286"/>
                  </a:cubicBezTo>
                  <a:cubicBezTo>
                    <a:pt x="346424" y="6001"/>
                    <a:pt x="339090" y="14097"/>
                    <a:pt x="336328" y="23717"/>
                  </a:cubicBezTo>
                  <a:lnTo>
                    <a:pt x="330422" y="44386"/>
                  </a:lnTo>
                  <a:lnTo>
                    <a:pt x="327470" y="54673"/>
                  </a:lnTo>
                  <a:lnTo>
                    <a:pt x="325945" y="59817"/>
                  </a:lnTo>
                  <a:lnTo>
                    <a:pt x="325184" y="62389"/>
                  </a:lnTo>
                  <a:lnTo>
                    <a:pt x="324993" y="63056"/>
                  </a:lnTo>
                  <a:lnTo>
                    <a:pt x="324707" y="63913"/>
                  </a:lnTo>
                  <a:lnTo>
                    <a:pt x="324136" y="65627"/>
                  </a:lnTo>
                  <a:cubicBezTo>
                    <a:pt x="321183" y="74486"/>
                    <a:pt x="316135" y="82677"/>
                    <a:pt x="309658" y="89249"/>
                  </a:cubicBezTo>
                  <a:cubicBezTo>
                    <a:pt x="303181" y="95917"/>
                    <a:pt x="295085" y="100965"/>
                    <a:pt x="286417" y="104108"/>
                  </a:cubicBezTo>
                  <a:cubicBezTo>
                    <a:pt x="279940" y="106394"/>
                    <a:pt x="273653" y="108966"/>
                    <a:pt x="267367" y="111728"/>
                  </a:cubicBezTo>
                  <a:lnTo>
                    <a:pt x="262699" y="113824"/>
                  </a:lnTo>
                  <a:lnTo>
                    <a:pt x="260414" y="114871"/>
                  </a:lnTo>
                  <a:lnTo>
                    <a:pt x="259175" y="115443"/>
                  </a:lnTo>
                  <a:lnTo>
                    <a:pt x="257556" y="116110"/>
                  </a:lnTo>
                  <a:cubicBezTo>
                    <a:pt x="253270" y="117919"/>
                    <a:pt x="248888" y="119348"/>
                    <a:pt x="244316" y="120206"/>
                  </a:cubicBezTo>
                  <a:cubicBezTo>
                    <a:pt x="235172" y="121920"/>
                    <a:pt x="225647" y="121539"/>
                    <a:pt x="216599" y="119063"/>
                  </a:cubicBezTo>
                  <a:cubicBezTo>
                    <a:pt x="212122" y="117824"/>
                    <a:pt x="207740" y="116015"/>
                    <a:pt x="203645" y="113824"/>
                  </a:cubicBezTo>
                  <a:lnTo>
                    <a:pt x="194120" y="108490"/>
                  </a:lnTo>
                  <a:lnTo>
                    <a:pt x="175355" y="98012"/>
                  </a:lnTo>
                  <a:lnTo>
                    <a:pt x="170688" y="95440"/>
                  </a:lnTo>
                  <a:lnTo>
                    <a:pt x="168307" y="94107"/>
                  </a:lnTo>
                  <a:lnTo>
                    <a:pt x="167735" y="93821"/>
                  </a:lnTo>
                  <a:lnTo>
                    <a:pt x="167354" y="93631"/>
                  </a:lnTo>
                  <a:lnTo>
                    <a:pt x="166497" y="93250"/>
                  </a:lnTo>
                  <a:cubicBezTo>
                    <a:pt x="164306" y="92107"/>
                    <a:pt x="161925" y="91250"/>
                    <a:pt x="159449" y="90678"/>
                  </a:cubicBezTo>
                  <a:cubicBezTo>
                    <a:pt x="157067" y="90011"/>
                    <a:pt x="154495" y="89821"/>
                    <a:pt x="152019" y="89725"/>
                  </a:cubicBezTo>
                  <a:cubicBezTo>
                    <a:pt x="149543" y="89725"/>
                    <a:pt x="147066" y="90011"/>
                    <a:pt x="144590" y="90488"/>
                  </a:cubicBezTo>
                  <a:cubicBezTo>
                    <a:pt x="142208" y="91059"/>
                    <a:pt x="139732" y="91821"/>
                    <a:pt x="137541" y="92964"/>
                  </a:cubicBezTo>
                  <a:cubicBezTo>
                    <a:pt x="135350" y="94107"/>
                    <a:pt x="133160" y="95345"/>
                    <a:pt x="131255" y="96965"/>
                  </a:cubicBezTo>
                  <a:cubicBezTo>
                    <a:pt x="130207" y="97631"/>
                    <a:pt x="129445" y="98679"/>
                    <a:pt x="128397" y="99441"/>
                  </a:cubicBezTo>
                  <a:lnTo>
                    <a:pt x="124587" y="103251"/>
                  </a:lnTo>
                  <a:lnTo>
                    <a:pt x="116967" y="110871"/>
                  </a:lnTo>
                  <a:lnTo>
                    <a:pt x="101822" y="126016"/>
                  </a:lnTo>
                  <a:lnTo>
                    <a:pt x="99917" y="127921"/>
                  </a:lnTo>
                  <a:lnTo>
                    <a:pt x="99441" y="128397"/>
                  </a:lnTo>
                  <a:lnTo>
                    <a:pt x="99155" y="128778"/>
                  </a:lnTo>
                  <a:lnTo>
                    <a:pt x="98489" y="129445"/>
                  </a:lnTo>
                  <a:cubicBezTo>
                    <a:pt x="97631" y="130302"/>
                    <a:pt x="96869" y="131350"/>
                    <a:pt x="96107" y="132302"/>
                  </a:cubicBezTo>
                  <a:cubicBezTo>
                    <a:pt x="94678" y="134398"/>
                    <a:pt x="93345" y="136493"/>
                    <a:pt x="92393" y="138779"/>
                  </a:cubicBezTo>
                  <a:cubicBezTo>
                    <a:pt x="91440" y="141065"/>
                    <a:pt x="90678" y="143446"/>
                    <a:pt x="90297" y="145923"/>
                  </a:cubicBezTo>
                  <a:cubicBezTo>
                    <a:pt x="90011" y="147161"/>
                    <a:pt x="90011" y="148400"/>
                    <a:pt x="89821" y="149638"/>
                  </a:cubicBezTo>
                  <a:cubicBezTo>
                    <a:pt x="89821" y="150876"/>
                    <a:pt x="89726" y="152114"/>
                    <a:pt x="89821" y="153352"/>
                  </a:cubicBezTo>
                  <a:cubicBezTo>
                    <a:pt x="90011" y="158401"/>
                    <a:pt x="91535" y="163259"/>
                    <a:pt x="93917" y="167640"/>
                  </a:cubicBezTo>
                  <a:lnTo>
                    <a:pt x="104394" y="186404"/>
                  </a:lnTo>
                  <a:lnTo>
                    <a:pt x="109633" y="195739"/>
                  </a:lnTo>
                  <a:lnTo>
                    <a:pt x="112205" y="200406"/>
                  </a:lnTo>
                  <a:lnTo>
                    <a:pt x="113538" y="202787"/>
                  </a:lnTo>
                  <a:lnTo>
                    <a:pt x="115157" y="205835"/>
                  </a:lnTo>
                  <a:cubicBezTo>
                    <a:pt x="119253" y="214217"/>
                    <a:pt x="121349" y="223552"/>
                    <a:pt x="121349" y="232886"/>
                  </a:cubicBezTo>
                  <a:cubicBezTo>
                    <a:pt x="121349" y="237554"/>
                    <a:pt x="120777" y="242221"/>
                    <a:pt x="119729" y="246698"/>
                  </a:cubicBezTo>
                  <a:cubicBezTo>
                    <a:pt x="119253" y="248984"/>
                    <a:pt x="118586" y="251174"/>
                    <a:pt x="117824" y="253365"/>
                  </a:cubicBezTo>
                  <a:cubicBezTo>
                    <a:pt x="117443" y="254413"/>
                    <a:pt x="117062" y="255556"/>
                    <a:pt x="116586" y="256604"/>
                  </a:cubicBezTo>
                  <a:lnTo>
                    <a:pt x="115253" y="259652"/>
                  </a:lnTo>
                  <a:cubicBezTo>
                    <a:pt x="112300" y="265843"/>
                    <a:pt x="109633" y="272129"/>
                    <a:pt x="107061" y="278416"/>
                  </a:cubicBezTo>
                  <a:lnTo>
                    <a:pt x="103156" y="288608"/>
                  </a:lnTo>
                  <a:cubicBezTo>
                    <a:pt x="101441" y="292894"/>
                    <a:pt x="99155" y="296990"/>
                    <a:pt x="96488" y="300800"/>
                  </a:cubicBezTo>
                  <a:cubicBezTo>
                    <a:pt x="91154" y="308419"/>
                    <a:pt x="84106" y="314896"/>
                    <a:pt x="75914" y="319373"/>
                  </a:cubicBezTo>
                  <a:cubicBezTo>
                    <a:pt x="71818" y="321659"/>
                    <a:pt x="67437" y="323469"/>
                    <a:pt x="63055" y="324707"/>
                  </a:cubicBezTo>
                  <a:lnTo>
                    <a:pt x="52768" y="327660"/>
                  </a:lnTo>
                  <a:lnTo>
                    <a:pt x="32099" y="333565"/>
                  </a:lnTo>
                  <a:lnTo>
                    <a:pt x="26956" y="335090"/>
                  </a:lnTo>
                  <a:lnTo>
                    <a:pt x="24384" y="335852"/>
                  </a:lnTo>
                  <a:lnTo>
                    <a:pt x="23717" y="336042"/>
                  </a:lnTo>
                  <a:lnTo>
                    <a:pt x="23241" y="336233"/>
                  </a:lnTo>
                  <a:lnTo>
                    <a:pt x="22384" y="336518"/>
                  </a:lnTo>
                  <a:cubicBezTo>
                    <a:pt x="20003" y="337280"/>
                    <a:pt x="17717" y="338328"/>
                    <a:pt x="15621" y="339661"/>
                  </a:cubicBezTo>
                  <a:cubicBezTo>
                    <a:pt x="13430" y="340900"/>
                    <a:pt x="11525" y="342614"/>
                    <a:pt x="9716" y="344234"/>
                  </a:cubicBezTo>
                  <a:cubicBezTo>
                    <a:pt x="6953" y="346900"/>
                    <a:pt x="4858" y="350234"/>
                    <a:pt x="2857" y="353473"/>
                  </a:cubicBezTo>
                  <a:cubicBezTo>
                    <a:pt x="1810" y="356902"/>
                    <a:pt x="381" y="360426"/>
                    <a:pt x="191" y="364141"/>
                  </a:cubicBezTo>
                  <a:cubicBezTo>
                    <a:pt x="95" y="364712"/>
                    <a:pt x="0" y="365379"/>
                    <a:pt x="0" y="366046"/>
                  </a:cubicBezTo>
                  <a:lnTo>
                    <a:pt x="0" y="367951"/>
                  </a:lnTo>
                  <a:cubicBezTo>
                    <a:pt x="0" y="367951"/>
                    <a:pt x="0" y="405479"/>
                    <a:pt x="0" y="405479"/>
                  </a:cubicBezTo>
                  <a:cubicBezTo>
                    <a:pt x="0" y="407194"/>
                    <a:pt x="0" y="409289"/>
                    <a:pt x="0" y="410337"/>
                  </a:cubicBezTo>
                  <a:cubicBezTo>
                    <a:pt x="0" y="411575"/>
                    <a:pt x="191" y="412813"/>
                    <a:pt x="381" y="414052"/>
                  </a:cubicBezTo>
                  <a:cubicBezTo>
                    <a:pt x="857" y="416528"/>
                    <a:pt x="1333" y="418909"/>
                    <a:pt x="2381" y="421291"/>
                  </a:cubicBezTo>
                  <a:cubicBezTo>
                    <a:pt x="6096" y="430625"/>
                    <a:pt x="14192" y="437959"/>
                    <a:pt x="23813" y="440722"/>
                  </a:cubicBezTo>
                  <a:lnTo>
                    <a:pt x="44482" y="446627"/>
                  </a:lnTo>
                  <a:lnTo>
                    <a:pt x="54769" y="449580"/>
                  </a:lnTo>
                  <a:lnTo>
                    <a:pt x="59912" y="451104"/>
                  </a:lnTo>
                  <a:lnTo>
                    <a:pt x="62484" y="451866"/>
                  </a:lnTo>
                  <a:lnTo>
                    <a:pt x="63151" y="452057"/>
                  </a:lnTo>
                  <a:lnTo>
                    <a:pt x="64008" y="452342"/>
                  </a:lnTo>
                  <a:lnTo>
                    <a:pt x="65722" y="452914"/>
                  </a:lnTo>
                  <a:cubicBezTo>
                    <a:pt x="74581" y="455867"/>
                    <a:pt x="82772" y="460915"/>
                    <a:pt x="89345" y="467392"/>
                  </a:cubicBezTo>
                  <a:cubicBezTo>
                    <a:pt x="96012" y="473869"/>
                    <a:pt x="101155" y="481965"/>
                    <a:pt x="104203" y="490633"/>
                  </a:cubicBezTo>
                  <a:cubicBezTo>
                    <a:pt x="106490" y="497014"/>
                    <a:pt x="109061" y="503396"/>
                    <a:pt x="111824" y="509683"/>
                  </a:cubicBezTo>
                  <a:lnTo>
                    <a:pt x="113919" y="514350"/>
                  </a:lnTo>
                  <a:lnTo>
                    <a:pt x="114967" y="516636"/>
                  </a:lnTo>
                  <a:lnTo>
                    <a:pt x="115538" y="517874"/>
                  </a:lnTo>
                  <a:lnTo>
                    <a:pt x="116205" y="519493"/>
                  </a:lnTo>
                  <a:cubicBezTo>
                    <a:pt x="118015" y="523780"/>
                    <a:pt x="119443" y="528161"/>
                    <a:pt x="120301" y="532733"/>
                  </a:cubicBezTo>
                  <a:cubicBezTo>
                    <a:pt x="122015" y="541877"/>
                    <a:pt x="121634" y="551402"/>
                    <a:pt x="119158" y="560356"/>
                  </a:cubicBezTo>
                  <a:cubicBezTo>
                    <a:pt x="117920" y="564833"/>
                    <a:pt x="116205" y="569214"/>
                    <a:pt x="113919" y="573310"/>
                  </a:cubicBezTo>
                  <a:lnTo>
                    <a:pt x="108585" y="582835"/>
                  </a:lnTo>
                  <a:lnTo>
                    <a:pt x="98107" y="601599"/>
                  </a:lnTo>
                  <a:lnTo>
                    <a:pt x="95536" y="606266"/>
                  </a:lnTo>
                  <a:lnTo>
                    <a:pt x="94202" y="608647"/>
                  </a:lnTo>
                  <a:lnTo>
                    <a:pt x="93917" y="609219"/>
                  </a:lnTo>
                  <a:lnTo>
                    <a:pt x="93726" y="609600"/>
                  </a:lnTo>
                  <a:lnTo>
                    <a:pt x="93345" y="610457"/>
                  </a:lnTo>
                  <a:cubicBezTo>
                    <a:pt x="92202" y="612648"/>
                    <a:pt x="91345" y="615029"/>
                    <a:pt x="90773" y="617410"/>
                  </a:cubicBezTo>
                  <a:cubicBezTo>
                    <a:pt x="90107" y="619792"/>
                    <a:pt x="89916" y="622363"/>
                    <a:pt x="89821" y="624840"/>
                  </a:cubicBezTo>
                  <a:cubicBezTo>
                    <a:pt x="89821" y="627317"/>
                    <a:pt x="90107" y="629793"/>
                    <a:pt x="90583" y="632270"/>
                  </a:cubicBezTo>
                  <a:cubicBezTo>
                    <a:pt x="91154" y="634651"/>
                    <a:pt x="91916" y="637127"/>
                    <a:pt x="93059" y="639318"/>
                  </a:cubicBezTo>
                  <a:cubicBezTo>
                    <a:pt x="94202" y="641509"/>
                    <a:pt x="95441" y="643700"/>
                    <a:pt x="97060" y="645605"/>
                  </a:cubicBezTo>
                  <a:cubicBezTo>
                    <a:pt x="97726" y="646652"/>
                    <a:pt x="98774" y="647414"/>
                    <a:pt x="99536" y="648462"/>
                  </a:cubicBezTo>
                  <a:lnTo>
                    <a:pt x="103346" y="652272"/>
                  </a:lnTo>
                  <a:lnTo>
                    <a:pt x="110966" y="659892"/>
                  </a:lnTo>
                  <a:lnTo>
                    <a:pt x="126111" y="675037"/>
                  </a:lnTo>
                  <a:lnTo>
                    <a:pt x="128016" y="676942"/>
                  </a:lnTo>
                  <a:lnTo>
                    <a:pt x="128492" y="677418"/>
                  </a:lnTo>
                  <a:lnTo>
                    <a:pt x="128873" y="677704"/>
                  </a:lnTo>
                  <a:lnTo>
                    <a:pt x="129540" y="678371"/>
                  </a:lnTo>
                  <a:cubicBezTo>
                    <a:pt x="130397" y="679228"/>
                    <a:pt x="131445" y="679990"/>
                    <a:pt x="132397" y="680752"/>
                  </a:cubicBezTo>
                  <a:cubicBezTo>
                    <a:pt x="134493" y="682180"/>
                    <a:pt x="136589" y="683514"/>
                    <a:pt x="138874" y="684467"/>
                  </a:cubicBezTo>
                  <a:cubicBezTo>
                    <a:pt x="141161" y="685419"/>
                    <a:pt x="143542" y="686181"/>
                    <a:pt x="146018" y="686562"/>
                  </a:cubicBezTo>
                  <a:cubicBezTo>
                    <a:pt x="147257" y="686848"/>
                    <a:pt x="148495" y="686848"/>
                    <a:pt x="149733" y="687038"/>
                  </a:cubicBezTo>
                  <a:cubicBezTo>
                    <a:pt x="150971" y="687038"/>
                    <a:pt x="152210" y="687134"/>
                    <a:pt x="153448" y="687038"/>
                  </a:cubicBezTo>
                  <a:cubicBezTo>
                    <a:pt x="158496" y="686848"/>
                    <a:pt x="163354" y="685324"/>
                    <a:pt x="167735" y="682943"/>
                  </a:cubicBezTo>
                  <a:lnTo>
                    <a:pt x="186499" y="672465"/>
                  </a:lnTo>
                  <a:lnTo>
                    <a:pt x="195929" y="667226"/>
                  </a:lnTo>
                  <a:lnTo>
                    <a:pt x="200597" y="664655"/>
                  </a:lnTo>
                  <a:lnTo>
                    <a:pt x="202978" y="663321"/>
                  </a:lnTo>
                  <a:lnTo>
                    <a:pt x="206026" y="661702"/>
                  </a:lnTo>
                  <a:cubicBezTo>
                    <a:pt x="214408" y="657606"/>
                    <a:pt x="223742" y="655415"/>
                    <a:pt x="233077" y="655510"/>
                  </a:cubicBezTo>
                  <a:cubicBezTo>
                    <a:pt x="237744" y="655510"/>
                    <a:pt x="242411" y="656082"/>
                    <a:pt x="246888" y="657130"/>
                  </a:cubicBezTo>
                  <a:cubicBezTo>
                    <a:pt x="249174" y="657606"/>
                    <a:pt x="251365" y="658273"/>
                    <a:pt x="253555" y="659035"/>
                  </a:cubicBezTo>
                  <a:cubicBezTo>
                    <a:pt x="254603" y="659416"/>
                    <a:pt x="255746" y="659797"/>
                    <a:pt x="256794" y="660273"/>
                  </a:cubicBezTo>
                  <a:lnTo>
                    <a:pt x="259842" y="661607"/>
                  </a:lnTo>
                  <a:cubicBezTo>
                    <a:pt x="266033" y="664559"/>
                    <a:pt x="272320" y="667226"/>
                    <a:pt x="278701" y="669703"/>
                  </a:cubicBezTo>
                  <a:lnTo>
                    <a:pt x="288893" y="673608"/>
                  </a:lnTo>
                  <a:cubicBezTo>
                    <a:pt x="293180" y="675322"/>
                    <a:pt x="297275" y="677609"/>
                    <a:pt x="301085" y="680276"/>
                  </a:cubicBezTo>
                  <a:cubicBezTo>
                    <a:pt x="308705" y="685609"/>
                    <a:pt x="315182" y="692658"/>
                    <a:pt x="319659" y="700850"/>
                  </a:cubicBezTo>
                  <a:cubicBezTo>
                    <a:pt x="321945" y="704945"/>
                    <a:pt x="323755" y="709232"/>
                    <a:pt x="324993" y="713708"/>
                  </a:cubicBezTo>
                  <a:lnTo>
                    <a:pt x="327946" y="723995"/>
                  </a:lnTo>
                  <a:lnTo>
                    <a:pt x="333851" y="744664"/>
                  </a:lnTo>
                  <a:lnTo>
                    <a:pt x="335375" y="749808"/>
                  </a:lnTo>
                  <a:lnTo>
                    <a:pt x="336137" y="752380"/>
                  </a:lnTo>
                  <a:lnTo>
                    <a:pt x="336328" y="753047"/>
                  </a:lnTo>
                  <a:lnTo>
                    <a:pt x="336518" y="753523"/>
                  </a:lnTo>
                  <a:lnTo>
                    <a:pt x="336804" y="754380"/>
                  </a:lnTo>
                  <a:cubicBezTo>
                    <a:pt x="337566" y="756761"/>
                    <a:pt x="338614" y="759047"/>
                    <a:pt x="339947" y="761143"/>
                  </a:cubicBezTo>
                  <a:cubicBezTo>
                    <a:pt x="341186" y="763334"/>
                    <a:pt x="342900" y="765238"/>
                    <a:pt x="344519" y="767048"/>
                  </a:cubicBezTo>
                  <a:cubicBezTo>
                    <a:pt x="347186" y="769810"/>
                    <a:pt x="350425" y="771906"/>
                    <a:pt x="353663" y="773906"/>
                  </a:cubicBezTo>
                  <a:cubicBezTo>
                    <a:pt x="357092" y="774954"/>
                    <a:pt x="360712" y="776383"/>
                    <a:pt x="364426" y="776668"/>
                  </a:cubicBezTo>
                  <a:cubicBezTo>
                    <a:pt x="364998" y="776764"/>
                    <a:pt x="365665" y="776764"/>
                    <a:pt x="366332" y="776764"/>
                  </a:cubicBezTo>
                  <a:lnTo>
                    <a:pt x="368237" y="776764"/>
                  </a:lnTo>
                  <a:cubicBezTo>
                    <a:pt x="368237" y="776764"/>
                    <a:pt x="405860" y="776764"/>
                    <a:pt x="405860" y="776764"/>
                  </a:cubicBezTo>
                  <a:cubicBezTo>
                    <a:pt x="407575" y="776764"/>
                    <a:pt x="409670" y="776764"/>
                    <a:pt x="410718" y="776764"/>
                  </a:cubicBezTo>
                  <a:cubicBezTo>
                    <a:pt x="411956" y="776764"/>
                    <a:pt x="413195" y="776573"/>
                    <a:pt x="414433" y="776478"/>
                  </a:cubicBezTo>
                  <a:cubicBezTo>
                    <a:pt x="416909" y="776002"/>
                    <a:pt x="419386" y="775526"/>
                    <a:pt x="421672" y="774478"/>
                  </a:cubicBezTo>
                  <a:cubicBezTo>
                    <a:pt x="431006" y="770763"/>
                    <a:pt x="438341" y="762667"/>
                    <a:pt x="441103" y="753047"/>
                  </a:cubicBezTo>
                  <a:lnTo>
                    <a:pt x="447008" y="732377"/>
                  </a:lnTo>
                  <a:lnTo>
                    <a:pt x="449961" y="722090"/>
                  </a:lnTo>
                  <a:lnTo>
                    <a:pt x="451485" y="716947"/>
                  </a:lnTo>
                  <a:lnTo>
                    <a:pt x="452247" y="714375"/>
                  </a:lnTo>
                  <a:lnTo>
                    <a:pt x="452438" y="713708"/>
                  </a:lnTo>
                  <a:lnTo>
                    <a:pt x="452723" y="712851"/>
                  </a:lnTo>
                  <a:lnTo>
                    <a:pt x="453295" y="711137"/>
                  </a:lnTo>
                  <a:cubicBezTo>
                    <a:pt x="456247" y="702278"/>
                    <a:pt x="461296" y="694087"/>
                    <a:pt x="467773" y="687514"/>
                  </a:cubicBezTo>
                  <a:cubicBezTo>
                    <a:pt x="475869" y="679323"/>
                    <a:pt x="486347" y="673418"/>
                    <a:pt x="497395" y="670751"/>
                  </a:cubicBezTo>
                  <a:lnTo>
                    <a:pt x="514826" y="662940"/>
                  </a:lnTo>
                  <a:lnTo>
                    <a:pt x="517112" y="661892"/>
                  </a:lnTo>
                  <a:lnTo>
                    <a:pt x="518351" y="661321"/>
                  </a:lnTo>
                  <a:lnTo>
                    <a:pt x="519970" y="660654"/>
                  </a:lnTo>
                  <a:cubicBezTo>
                    <a:pt x="524256" y="658844"/>
                    <a:pt x="528638" y="657416"/>
                    <a:pt x="533210" y="656558"/>
                  </a:cubicBezTo>
                  <a:cubicBezTo>
                    <a:pt x="542354" y="654844"/>
                    <a:pt x="551879" y="655225"/>
                    <a:pt x="560927" y="657701"/>
                  </a:cubicBezTo>
                  <a:cubicBezTo>
                    <a:pt x="565404" y="658939"/>
                    <a:pt x="569786" y="660749"/>
                    <a:pt x="573881" y="662940"/>
                  </a:cubicBezTo>
                  <a:lnTo>
                    <a:pt x="583406" y="668274"/>
                  </a:lnTo>
                  <a:lnTo>
                    <a:pt x="602171" y="678751"/>
                  </a:lnTo>
                  <a:lnTo>
                    <a:pt x="606838" y="681323"/>
                  </a:lnTo>
                  <a:lnTo>
                    <a:pt x="609219" y="682657"/>
                  </a:lnTo>
                  <a:lnTo>
                    <a:pt x="609791" y="682943"/>
                  </a:lnTo>
                  <a:lnTo>
                    <a:pt x="610172" y="683133"/>
                  </a:lnTo>
                  <a:lnTo>
                    <a:pt x="611029" y="683514"/>
                  </a:lnTo>
                  <a:cubicBezTo>
                    <a:pt x="613220" y="684657"/>
                    <a:pt x="615601" y="685514"/>
                    <a:pt x="618077" y="686086"/>
                  </a:cubicBezTo>
                  <a:cubicBezTo>
                    <a:pt x="620459" y="686753"/>
                    <a:pt x="623030" y="686943"/>
                    <a:pt x="625507" y="687038"/>
                  </a:cubicBezTo>
                  <a:cubicBezTo>
                    <a:pt x="627983" y="687038"/>
                    <a:pt x="630460" y="686753"/>
                    <a:pt x="632936" y="686276"/>
                  </a:cubicBezTo>
                  <a:cubicBezTo>
                    <a:pt x="635318" y="685705"/>
                    <a:pt x="637794" y="684943"/>
                    <a:pt x="639985" y="683800"/>
                  </a:cubicBezTo>
                  <a:cubicBezTo>
                    <a:pt x="642176" y="682657"/>
                    <a:pt x="644366" y="681418"/>
                    <a:pt x="646271" y="679799"/>
                  </a:cubicBezTo>
                  <a:cubicBezTo>
                    <a:pt x="647319" y="679133"/>
                    <a:pt x="648081" y="678085"/>
                    <a:pt x="649129" y="677323"/>
                  </a:cubicBezTo>
                  <a:lnTo>
                    <a:pt x="652939" y="673513"/>
                  </a:lnTo>
                  <a:lnTo>
                    <a:pt x="660559" y="665893"/>
                  </a:lnTo>
                  <a:lnTo>
                    <a:pt x="675704" y="650748"/>
                  </a:lnTo>
                  <a:lnTo>
                    <a:pt x="677609" y="648843"/>
                  </a:lnTo>
                  <a:lnTo>
                    <a:pt x="678085" y="648367"/>
                  </a:lnTo>
                  <a:lnTo>
                    <a:pt x="678371" y="647986"/>
                  </a:lnTo>
                  <a:lnTo>
                    <a:pt x="679037" y="647319"/>
                  </a:lnTo>
                  <a:cubicBezTo>
                    <a:pt x="679894" y="646462"/>
                    <a:pt x="680656" y="645414"/>
                    <a:pt x="681419" y="644462"/>
                  </a:cubicBezTo>
                  <a:cubicBezTo>
                    <a:pt x="682847" y="642366"/>
                    <a:pt x="684181" y="640271"/>
                    <a:pt x="685133" y="637984"/>
                  </a:cubicBezTo>
                  <a:cubicBezTo>
                    <a:pt x="686086" y="635699"/>
                    <a:pt x="686848" y="633317"/>
                    <a:pt x="687229" y="630841"/>
                  </a:cubicBezTo>
                  <a:cubicBezTo>
                    <a:pt x="687514" y="629603"/>
                    <a:pt x="687514" y="628364"/>
                    <a:pt x="687705" y="627126"/>
                  </a:cubicBezTo>
                  <a:cubicBezTo>
                    <a:pt x="687705" y="625888"/>
                    <a:pt x="687800" y="624650"/>
                    <a:pt x="687705" y="623411"/>
                  </a:cubicBezTo>
                  <a:cubicBezTo>
                    <a:pt x="687514" y="618363"/>
                    <a:pt x="685991" y="613505"/>
                    <a:pt x="683609" y="609124"/>
                  </a:cubicBezTo>
                  <a:lnTo>
                    <a:pt x="673132" y="590359"/>
                  </a:lnTo>
                  <a:lnTo>
                    <a:pt x="667893" y="581025"/>
                  </a:lnTo>
                  <a:lnTo>
                    <a:pt x="665321" y="576358"/>
                  </a:lnTo>
                  <a:lnTo>
                    <a:pt x="663988" y="573976"/>
                  </a:lnTo>
                  <a:lnTo>
                    <a:pt x="662369" y="570929"/>
                  </a:lnTo>
                  <a:cubicBezTo>
                    <a:pt x="658273" y="562547"/>
                    <a:pt x="656177" y="553212"/>
                    <a:pt x="656177" y="543878"/>
                  </a:cubicBezTo>
                  <a:cubicBezTo>
                    <a:pt x="656177" y="539210"/>
                    <a:pt x="656749" y="534543"/>
                    <a:pt x="657797" y="530066"/>
                  </a:cubicBezTo>
                  <a:cubicBezTo>
                    <a:pt x="658273" y="527780"/>
                    <a:pt x="658939" y="525589"/>
                    <a:pt x="659702" y="523399"/>
                  </a:cubicBezTo>
                  <a:cubicBezTo>
                    <a:pt x="660083" y="522351"/>
                    <a:pt x="660464" y="521208"/>
                    <a:pt x="660940" y="520160"/>
                  </a:cubicBezTo>
                  <a:lnTo>
                    <a:pt x="662273" y="517112"/>
                  </a:lnTo>
                  <a:cubicBezTo>
                    <a:pt x="665226" y="510921"/>
                    <a:pt x="667893" y="504634"/>
                    <a:pt x="670465" y="498253"/>
                  </a:cubicBezTo>
                  <a:lnTo>
                    <a:pt x="674370" y="488061"/>
                  </a:lnTo>
                  <a:cubicBezTo>
                    <a:pt x="676085" y="483775"/>
                    <a:pt x="678371" y="479679"/>
                    <a:pt x="681038" y="475869"/>
                  </a:cubicBezTo>
                  <a:cubicBezTo>
                    <a:pt x="686372" y="468249"/>
                    <a:pt x="693420" y="461772"/>
                    <a:pt x="701612" y="457295"/>
                  </a:cubicBezTo>
                  <a:cubicBezTo>
                    <a:pt x="705707" y="455009"/>
                    <a:pt x="709994" y="453200"/>
                    <a:pt x="714470" y="451961"/>
                  </a:cubicBezTo>
                  <a:lnTo>
                    <a:pt x="724757" y="449009"/>
                  </a:lnTo>
                  <a:lnTo>
                    <a:pt x="745427" y="443103"/>
                  </a:lnTo>
                  <a:lnTo>
                    <a:pt x="750570" y="441579"/>
                  </a:lnTo>
                  <a:lnTo>
                    <a:pt x="753142" y="440817"/>
                  </a:lnTo>
                  <a:lnTo>
                    <a:pt x="753809" y="440627"/>
                  </a:lnTo>
                  <a:lnTo>
                    <a:pt x="754285" y="440436"/>
                  </a:lnTo>
                  <a:lnTo>
                    <a:pt x="755142" y="440150"/>
                  </a:lnTo>
                  <a:cubicBezTo>
                    <a:pt x="757523" y="439388"/>
                    <a:pt x="759809" y="438340"/>
                    <a:pt x="761905" y="437007"/>
                  </a:cubicBezTo>
                  <a:cubicBezTo>
                    <a:pt x="764096" y="435769"/>
                    <a:pt x="766001" y="434054"/>
                    <a:pt x="767810" y="432435"/>
                  </a:cubicBezTo>
                  <a:cubicBezTo>
                    <a:pt x="769620" y="430721"/>
                    <a:pt x="771144" y="428720"/>
                    <a:pt x="772573" y="426625"/>
                  </a:cubicBezTo>
                  <a:cubicBezTo>
                    <a:pt x="773811" y="424434"/>
                    <a:pt x="775049" y="422243"/>
                    <a:pt x="775811" y="419862"/>
                  </a:cubicBezTo>
                  <a:cubicBezTo>
                    <a:pt x="776573" y="417481"/>
                    <a:pt x="777240" y="415100"/>
                    <a:pt x="777431" y="412623"/>
                  </a:cubicBezTo>
                  <a:cubicBezTo>
                    <a:pt x="777526" y="412052"/>
                    <a:pt x="777526" y="411385"/>
                    <a:pt x="777621" y="410718"/>
                  </a:cubicBezTo>
                  <a:lnTo>
                    <a:pt x="777621" y="408813"/>
                  </a:lnTo>
                  <a:cubicBezTo>
                    <a:pt x="777621" y="408813"/>
                    <a:pt x="777621" y="371189"/>
                    <a:pt x="777621" y="371189"/>
                  </a:cubicBezTo>
                  <a:cubicBezTo>
                    <a:pt x="777621" y="369475"/>
                    <a:pt x="777621" y="367379"/>
                    <a:pt x="777621" y="366332"/>
                  </a:cubicBezTo>
                  <a:cubicBezTo>
                    <a:pt x="777621" y="365093"/>
                    <a:pt x="777431" y="363855"/>
                    <a:pt x="777240" y="362617"/>
                  </a:cubicBezTo>
                  <a:close/>
                  <a:moveTo>
                    <a:pt x="747903" y="368046"/>
                  </a:moveTo>
                  <a:lnTo>
                    <a:pt x="747903" y="368046"/>
                  </a:lnTo>
                  <a:lnTo>
                    <a:pt x="747903" y="409194"/>
                  </a:lnTo>
                  <a:lnTo>
                    <a:pt x="747903" y="409194"/>
                  </a:lnTo>
                  <a:cubicBezTo>
                    <a:pt x="747903" y="409194"/>
                    <a:pt x="747903" y="409384"/>
                    <a:pt x="747903" y="409384"/>
                  </a:cubicBezTo>
                  <a:cubicBezTo>
                    <a:pt x="747903" y="409384"/>
                    <a:pt x="747903" y="409575"/>
                    <a:pt x="747903" y="409575"/>
                  </a:cubicBezTo>
                  <a:cubicBezTo>
                    <a:pt x="747903" y="409861"/>
                    <a:pt x="747808" y="410051"/>
                    <a:pt x="747713" y="410337"/>
                  </a:cubicBezTo>
                  <a:cubicBezTo>
                    <a:pt x="747713" y="410623"/>
                    <a:pt x="747427" y="410813"/>
                    <a:pt x="747427" y="411004"/>
                  </a:cubicBezTo>
                  <a:cubicBezTo>
                    <a:pt x="747236" y="411194"/>
                    <a:pt x="747141" y="411385"/>
                    <a:pt x="746951" y="411575"/>
                  </a:cubicBezTo>
                  <a:cubicBezTo>
                    <a:pt x="746665" y="411671"/>
                    <a:pt x="746569" y="411956"/>
                    <a:pt x="746379" y="412052"/>
                  </a:cubicBezTo>
                  <a:cubicBezTo>
                    <a:pt x="746189" y="412147"/>
                    <a:pt x="745998" y="412337"/>
                    <a:pt x="745712" y="412337"/>
                  </a:cubicBezTo>
                  <a:cubicBezTo>
                    <a:pt x="745712" y="412337"/>
                    <a:pt x="745712" y="412337"/>
                    <a:pt x="745712" y="412337"/>
                  </a:cubicBezTo>
                  <a:cubicBezTo>
                    <a:pt x="745712" y="412337"/>
                    <a:pt x="745712" y="412337"/>
                    <a:pt x="745712" y="412337"/>
                  </a:cubicBezTo>
                  <a:lnTo>
                    <a:pt x="745046" y="412528"/>
                  </a:lnTo>
                  <a:lnTo>
                    <a:pt x="742474" y="413290"/>
                  </a:lnTo>
                  <a:lnTo>
                    <a:pt x="737330" y="414814"/>
                  </a:lnTo>
                  <a:lnTo>
                    <a:pt x="716661" y="420719"/>
                  </a:lnTo>
                  <a:lnTo>
                    <a:pt x="706374" y="423672"/>
                  </a:lnTo>
                  <a:cubicBezTo>
                    <a:pt x="699802" y="425577"/>
                    <a:pt x="693325" y="428244"/>
                    <a:pt x="687229" y="431578"/>
                  </a:cubicBezTo>
                  <a:cubicBezTo>
                    <a:pt x="675132" y="438245"/>
                    <a:pt x="664655" y="447770"/>
                    <a:pt x="656844" y="459010"/>
                  </a:cubicBezTo>
                  <a:cubicBezTo>
                    <a:pt x="652939" y="464630"/>
                    <a:pt x="649605" y="470725"/>
                    <a:pt x="647033" y="477012"/>
                  </a:cubicBezTo>
                  <a:lnTo>
                    <a:pt x="643033" y="487489"/>
                  </a:lnTo>
                  <a:cubicBezTo>
                    <a:pt x="640747" y="493205"/>
                    <a:pt x="638366" y="498920"/>
                    <a:pt x="635698" y="504444"/>
                  </a:cubicBezTo>
                  <a:lnTo>
                    <a:pt x="634746" y="506444"/>
                  </a:lnTo>
                  <a:lnTo>
                    <a:pt x="633698" y="508825"/>
                  </a:lnTo>
                  <a:cubicBezTo>
                    <a:pt x="633032" y="510350"/>
                    <a:pt x="632460" y="511969"/>
                    <a:pt x="631889" y="513588"/>
                  </a:cubicBezTo>
                  <a:cubicBezTo>
                    <a:pt x="630746" y="516826"/>
                    <a:pt x="629793" y="520065"/>
                    <a:pt x="629031" y="523399"/>
                  </a:cubicBezTo>
                  <a:cubicBezTo>
                    <a:pt x="627507" y="530066"/>
                    <a:pt x="626745" y="536924"/>
                    <a:pt x="626650" y="543782"/>
                  </a:cubicBezTo>
                  <a:cubicBezTo>
                    <a:pt x="626650" y="557498"/>
                    <a:pt x="629793" y="571405"/>
                    <a:pt x="635889" y="583787"/>
                  </a:cubicBezTo>
                  <a:lnTo>
                    <a:pt x="637032" y="586073"/>
                  </a:lnTo>
                  <a:lnTo>
                    <a:pt x="638175" y="588264"/>
                  </a:lnTo>
                  <a:lnTo>
                    <a:pt x="639509" y="590645"/>
                  </a:lnTo>
                  <a:lnTo>
                    <a:pt x="642080" y="595313"/>
                  </a:lnTo>
                  <a:lnTo>
                    <a:pt x="647319" y="604647"/>
                  </a:lnTo>
                  <a:lnTo>
                    <a:pt x="657797" y="623411"/>
                  </a:lnTo>
                  <a:cubicBezTo>
                    <a:pt x="657987" y="623983"/>
                    <a:pt x="658177" y="624364"/>
                    <a:pt x="658177" y="624840"/>
                  </a:cubicBezTo>
                  <a:cubicBezTo>
                    <a:pt x="658177" y="624935"/>
                    <a:pt x="658177" y="625126"/>
                    <a:pt x="658177" y="625221"/>
                  </a:cubicBezTo>
                  <a:cubicBezTo>
                    <a:pt x="658082" y="625316"/>
                    <a:pt x="658177" y="625507"/>
                    <a:pt x="658177" y="625602"/>
                  </a:cubicBezTo>
                  <a:cubicBezTo>
                    <a:pt x="658177" y="625888"/>
                    <a:pt x="658082" y="626078"/>
                    <a:pt x="657987" y="626364"/>
                  </a:cubicBezTo>
                  <a:cubicBezTo>
                    <a:pt x="657987" y="626650"/>
                    <a:pt x="657701" y="626745"/>
                    <a:pt x="657606" y="627031"/>
                  </a:cubicBezTo>
                  <a:cubicBezTo>
                    <a:pt x="657511" y="627031"/>
                    <a:pt x="657511" y="627221"/>
                    <a:pt x="657320" y="627317"/>
                  </a:cubicBezTo>
                  <a:cubicBezTo>
                    <a:pt x="657320" y="627317"/>
                    <a:pt x="657320" y="627317"/>
                    <a:pt x="657320" y="627317"/>
                  </a:cubicBezTo>
                  <a:cubicBezTo>
                    <a:pt x="657320" y="627317"/>
                    <a:pt x="657320" y="627317"/>
                    <a:pt x="657320" y="627317"/>
                  </a:cubicBezTo>
                  <a:lnTo>
                    <a:pt x="656844" y="627793"/>
                  </a:lnTo>
                  <a:lnTo>
                    <a:pt x="654939" y="629698"/>
                  </a:lnTo>
                  <a:lnTo>
                    <a:pt x="639794" y="644843"/>
                  </a:lnTo>
                  <a:lnTo>
                    <a:pt x="632174" y="652463"/>
                  </a:lnTo>
                  <a:lnTo>
                    <a:pt x="628364" y="656272"/>
                  </a:lnTo>
                  <a:cubicBezTo>
                    <a:pt x="628364" y="656272"/>
                    <a:pt x="628269" y="656272"/>
                    <a:pt x="628174" y="656463"/>
                  </a:cubicBezTo>
                  <a:cubicBezTo>
                    <a:pt x="628174" y="656463"/>
                    <a:pt x="628174" y="656558"/>
                    <a:pt x="627983" y="656558"/>
                  </a:cubicBezTo>
                  <a:cubicBezTo>
                    <a:pt x="627602" y="656939"/>
                    <a:pt x="627126" y="657034"/>
                    <a:pt x="626650" y="657225"/>
                  </a:cubicBezTo>
                  <a:cubicBezTo>
                    <a:pt x="626364" y="657225"/>
                    <a:pt x="626078" y="657225"/>
                    <a:pt x="625888" y="657225"/>
                  </a:cubicBezTo>
                  <a:cubicBezTo>
                    <a:pt x="625602" y="657225"/>
                    <a:pt x="625316" y="657225"/>
                    <a:pt x="625126" y="657130"/>
                  </a:cubicBezTo>
                  <a:cubicBezTo>
                    <a:pt x="624935" y="657130"/>
                    <a:pt x="624650" y="657034"/>
                    <a:pt x="624459" y="656844"/>
                  </a:cubicBezTo>
                  <a:cubicBezTo>
                    <a:pt x="624459" y="656844"/>
                    <a:pt x="624459" y="656844"/>
                    <a:pt x="624364" y="656844"/>
                  </a:cubicBezTo>
                  <a:lnTo>
                    <a:pt x="624364" y="656844"/>
                  </a:lnTo>
                  <a:lnTo>
                    <a:pt x="623792" y="656558"/>
                  </a:lnTo>
                  <a:lnTo>
                    <a:pt x="621411" y="655225"/>
                  </a:lnTo>
                  <a:lnTo>
                    <a:pt x="616744" y="652558"/>
                  </a:lnTo>
                  <a:lnTo>
                    <a:pt x="597980" y="642080"/>
                  </a:lnTo>
                  <a:lnTo>
                    <a:pt x="588169" y="636651"/>
                  </a:lnTo>
                  <a:cubicBezTo>
                    <a:pt x="582073" y="633317"/>
                    <a:pt x="575596" y="630746"/>
                    <a:pt x="568928" y="628936"/>
                  </a:cubicBezTo>
                  <a:cubicBezTo>
                    <a:pt x="555593" y="625221"/>
                    <a:pt x="541401" y="624745"/>
                    <a:pt x="527971" y="627317"/>
                  </a:cubicBezTo>
                  <a:cubicBezTo>
                    <a:pt x="521208" y="628555"/>
                    <a:pt x="514636" y="630555"/>
                    <a:pt x="508445" y="633317"/>
                  </a:cubicBezTo>
                  <a:lnTo>
                    <a:pt x="498443" y="637889"/>
                  </a:lnTo>
                  <a:cubicBezTo>
                    <a:pt x="492824" y="640366"/>
                    <a:pt x="487109" y="642652"/>
                    <a:pt x="481298" y="644747"/>
                  </a:cubicBezTo>
                  <a:lnTo>
                    <a:pt x="479012" y="645605"/>
                  </a:lnTo>
                  <a:lnTo>
                    <a:pt x="476631" y="646557"/>
                  </a:lnTo>
                  <a:cubicBezTo>
                    <a:pt x="475107" y="647224"/>
                    <a:pt x="473488" y="647986"/>
                    <a:pt x="471964" y="648653"/>
                  </a:cubicBezTo>
                  <a:cubicBezTo>
                    <a:pt x="468916" y="650176"/>
                    <a:pt x="465868" y="651796"/>
                    <a:pt x="463010" y="653701"/>
                  </a:cubicBezTo>
                  <a:cubicBezTo>
                    <a:pt x="457200" y="657416"/>
                    <a:pt x="451866" y="661702"/>
                    <a:pt x="447008" y="666655"/>
                  </a:cubicBezTo>
                  <a:cubicBezTo>
                    <a:pt x="437293" y="676466"/>
                    <a:pt x="429863" y="688562"/>
                    <a:pt x="425482" y="701707"/>
                  </a:cubicBezTo>
                  <a:lnTo>
                    <a:pt x="424720" y="704183"/>
                  </a:lnTo>
                  <a:lnTo>
                    <a:pt x="424148" y="705993"/>
                  </a:lnTo>
                  <a:lnTo>
                    <a:pt x="423386" y="708565"/>
                  </a:lnTo>
                  <a:lnTo>
                    <a:pt x="421862" y="713708"/>
                  </a:lnTo>
                  <a:lnTo>
                    <a:pt x="418910" y="723995"/>
                  </a:lnTo>
                  <a:lnTo>
                    <a:pt x="413004" y="744664"/>
                  </a:lnTo>
                  <a:cubicBezTo>
                    <a:pt x="412718" y="745141"/>
                    <a:pt x="412623" y="745617"/>
                    <a:pt x="412242" y="745998"/>
                  </a:cubicBezTo>
                  <a:cubicBezTo>
                    <a:pt x="412242" y="746188"/>
                    <a:pt x="412051" y="746188"/>
                    <a:pt x="411956" y="746284"/>
                  </a:cubicBezTo>
                  <a:cubicBezTo>
                    <a:pt x="411766" y="746284"/>
                    <a:pt x="411766" y="746474"/>
                    <a:pt x="411670" y="746474"/>
                  </a:cubicBezTo>
                  <a:cubicBezTo>
                    <a:pt x="411480" y="746665"/>
                    <a:pt x="411194" y="746760"/>
                    <a:pt x="411004" y="746855"/>
                  </a:cubicBezTo>
                  <a:cubicBezTo>
                    <a:pt x="410813" y="747046"/>
                    <a:pt x="410528" y="746951"/>
                    <a:pt x="410337" y="747046"/>
                  </a:cubicBezTo>
                  <a:cubicBezTo>
                    <a:pt x="410242" y="747046"/>
                    <a:pt x="410051" y="747046"/>
                    <a:pt x="409956" y="747046"/>
                  </a:cubicBezTo>
                  <a:cubicBezTo>
                    <a:pt x="409956" y="747046"/>
                    <a:pt x="409956" y="747046"/>
                    <a:pt x="409861" y="747046"/>
                  </a:cubicBezTo>
                  <a:lnTo>
                    <a:pt x="409861" y="747046"/>
                  </a:lnTo>
                  <a:cubicBezTo>
                    <a:pt x="409861" y="747046"/>
                    <a:pt x="409861" y="747046"/>
                    <a:pt x="409861" y="747046"/>
                  </a:cubicBezTo>
                  <a:lnTo>
                    <a:pt x="368522" y="747046"/>
                  </a:lnTo>
                  <a:cubicBezTo>
                    <a:pt x="368522" y="747046"/>
                    <a:pt x="368522" y="747046"/>
                    <a:pt x="368522" y="747046"/>
                  </a:cubicBezTo>
                  <a:cubicBezTo>
                    <a:pt x="368522" y="747046"/>
                    <a:pt x="368522" y="747046"/>
                    <a:pt x="368427" y="747046"/>
                  </a:cubicBezTo>
                  <a:cubicBezTo>
                    <a:pt x="368427" y="747046"/>
                    <a:pt x="368332" y="747046"/>
                    <a:pt x="368237" y="747046"/>
                  </a:cubicBezTo>
                  <a:cubicBezTo>
                    <a:pt x="367951" y="747046"/>
                    <a:pt x="367760" y="746855"/>
                    <a:pt x="367474" y="746855"/>
                  </a:cubicBezTo>
                  <a:cubicBezTo>
                    <a:pt x="367189" y="746855"/>
                    <a:pt x="366998" y="746570"/>
                    <a:pt x="366808" y="746570"/>
                  </a:cubicBezTo>
                  <a:cubicBezTo>
                    <a:pt x="366617" y="746379"/>
                    <a:pt x="366427" y="746284"/>
                    <a:pt x="366236" y="746093"/>
                  </a:cubicBezTo>
                  <a:cubicBezTo>
                    <a:pt x="366141" y="745808"/>
                    <a:pt x="365855" y="745712"/>
                    <a:pt x="365760" y="745522"/>
                  </a:cubicBezTo>
                  <a:cubicBezTo>
                    <a:pt x="365665" y="745331"/>
                    <a:pt x="365474" y="745141"/>
                    <a:pt x="365474" y="744855"/>
                  </a:cubicBezTo>
                  <a:cubicBezTo>
                    <a:pt x="365474" y="744855"/>
                    <a:pt x="365474" y="744855"/>
                    <a:pt x="365474" y="744760"/>
                  </a:cubicBezTo>
                  <a:cubicBezTo>
                    <a:pt x="365474" y="744760"/>
                    <a:pt x="365474" y="744760"/>
                    <a:pt x="365474" y="744760"/>
                  </a:cubicBezTo>
                  <a:lnTo>
                    <a:pt x="365284" y="744093"/>
                  </a:lnTo>
                  <a:lnTo>
                    <a:pt x="364522" y="741521"/>
                  </a:lnTo>
                  <a:lnTo>
                    <a:pt x="362998" y="736378"/>
                  </a:lnTo>
                  <a:lnTo>
                    <a:pt x="357092" y="715709"/>
                  </a:lnTo>
                  <a:lnTo>
                    <a:pt x="354140" y="705422"/>
                  </a:lnTo>
                  <a:cubicBezTo>
                    <a:pt x="352235" y="698849"/>
                    <a:pt x="349568" y="692372"/>
                    <a:pt x="346234" y="686372"/>
                  </a:cubicBezTo>
                  <a:cubicBezTo>
                    <a:pt x="339471" y="674275"/>
                    <a:pt x="330041" y="663797"/>
                    <a:pt x="318707" y="655987"/>
                  </a:cubicBezTo>
                  <a:cubicBezTo>
                    <a:pt x="313087" y="652082"/>
                    <a:pt x="306991" y="648748"/>
                    <a:pt x="300704" y="646176"/>
                  </a:cubicBezTo>
                  <a:lnTo>
                    <a:pt x="290227" y="642176"/>
                  </a:lnTo>
                  <a:cubicBezTo>
                    <a:pt x="284512" y="639889"/>
                    <a:pt x="278797" y="637508"/>
                    <a:pt x="273272" y="634841"/>
                  </a:cubicBezTo>
                  <a:lnTo>
                    <a:pt x="271272" y="633889"/>
                  </a:lnTo>
                  <a:lnTo>
                    <a:pt x="268891" y="632841"/>
                  </a:lnTo>
                  <a:cubicBezTo>
                    <a:pt x="267367" y="632174"/>
                    <a:pt x="265747" y="631603"/>
                    <a:pt x="264128" y="631031"/>
                  </a:cubicBezTo>
                  <a:cubicBezTo>
                    <a:pt x="260890" y="629888"/>
                    <a:pt x="257651" y="628936"/>
                    <a:pt x="254318" y="628174"/>
                  </a:cubicBezTo>
                  <a:cubicBezTo>
                    <a:pt x="247650" y="626650"/>
                    <a:pt x="240792" y="625888"/>
                    <a:pt x="233934" y="625793"/>
                  </a:cubicBezTo>
                  <a:cubicBezTo>
                    <a:pt x="220218" y="625793"/>
                    <a:pt x="206312" y="628936"/>
                    <a:pt x="193834" y="635032"/>
                  </a:cubicBezTo>
                  <a:lnTo>
                    <a:pt x="191548" y="636270"/>
                  </a:lnTo>
                  <a:lnTo>
                    <a:pt x="189357" y="637413"/>
                  </a:lnTo>
                  <a:lnTo>
                    <a:pt x="186976" y="638747"/>
                  </a:lnTo>
                  <a:lnTo>
                    <a:pt x="182309" y="641318"/>
                  </a:lnTo>
                  <a:lnTo>
                    <a:pt x="172879" y="646557"/>
                  </a:lnTo>
                  <a:lnTo>
                    <a:pt x="154115" y="657034"/>
                  </a:lnTo>
                  <a:cubicBezTo>
                    <a:pt x="153543" y="657225"/>
                    <a:pt x="153162" y="657416"/>
                    <a:pt x="152686" y="657416"/>
                  </a:cubicBezTo>
                  <a:cubicBezTo>
                    <a:pt x="152591" y="657416"/>
                    <a:pt x="152400" y="657416"/>
                    <a:pt x="152305" y="657416"/>
                  </a:cubicBezTo>
                  <a:cubicBezTo>
                    <a:pt x="152210" y="657320"/>
                    <a:pt x="152019" y="657416"/>
                    <a:pt x="151924" y="657416"/>
                  </a:cubicBezTo>
                  <a:cubicBezTo>
                    <a:pt x="151638" y="657416"/>
                    <a:pt x="151447" y="657320"/>
                    <a:pt x="151162" y="657225"/>
                  </a:cubicBezTo>
                  <a:cubicBezTo>
                    <a:pt x="150876" y="657225"/>
                    <a:pt x="150781" y="656939"/>
                    <a:pt x="150495" y="656844"/>
                  </a:cubicBezTo>
                  <a:cubicBezTo>
                    <a:pt x="150495" y="656749"/>
                    <a:pt x="150305" y="656749"/>
                    <a:pt x="150209" y="656558"/>
                  </a:cubicBezTo>
                  <a:cubicBezTo>
                    <a:pt x="150209" y="656558"/>
                    <a:pt x="150209" y="656558"/>
                    <a:pt x="150209" y="656558"/>
                  </a:cubicBezTo>
                  <a:cubicBezTo>
                    <a:pt x="150209" y="656558"/>
                    <a:pt x="150209" y="656558"/>
                    <a:pt x="150114" y="656558"/>
                  </a:cubicBezTo>
                  <a:lnTo>
                    <a:pt x="149638" y="656082"/>
                  </a:lnTo>
                  <a:lnTo>
                    <a:pt x="147733" y="654177"/>
                  </a:lnTo>
                  <a:lnTo>
                    <a:pt x="132588" y="639032"/>
                  </a:lnTo>
                  <a:lnTo>
                    <a:pt x="124968" y="631412"/>
                  </a:lnTo>
                  <a:lnTo>
                    <a:pt x="121158" y="627602"/>
                  </a:lnTo>
                  <a:cubicBezTo>
                    <a:pt x="121158" y="627602"/>
                    <a:pt x="121158" y="627412"/>
                    <a:pt x="121063" y="627412"/>
                  </a:cubicBezTo>
                  <a:cubicBezTo>
                    <a:pt x="121063" y="627412"/>
                    <a:pt x="120968" y="627412"/>
                    <a:pt x="120968" y="627221"/>
                  </a:cubicBezTo>
                  <a:cubicBezTo>
                    <a:pt x="120587" y="626840"/>
                    <a:pt x="120491" y="626364"/>
                    <a:pt x="120301" y="625888"/>
                  </a:cubicBezTo>
                  <a:cubicBezTo>
                    <a:pt x="120301" y="625602"/>
                    <a:pt x="120301" y="625316"/>
                    <a:pt x="120301" y="625126"/>
                  </a:cubicBezTo>
                  <a:cubicBezTo>
                    <a:pt x="120301" y="624840"/>
                    <a:pt x="120301" y="624554"/>
                    <a:pt x="120396" y="624364"/>
                  </a:cubicBezTo>
                  <a:cubicBezTo>
                    <a:pt x="120396" y="624078"/>
                    <a:pt x="120491" y="623888"/>
                    <a:pt x="120682" y="623697"/>
                  </a:cubicBezTo>
                  <a:cubicBezTo>
                    <a:pt x="120682" y="623697"/>
                    <a:pt x="120682" y="623697"/>
                    <a:pt x="120682" y="623602"/>
                  </a:cubicBezTo>
                  <a:lnTo>
                    <a:pt x="120682" y="623602"/>
                  </a:lnTo>
                  <a:cubicBezTo>
                    <a:pt x="120682" y="623602"/>
                    <a:pt x="120968" y="622935"/>
                    <a:pt x="120968" y="622935"/>
                  </a:cubicBezTo>
                  <a:lnTo>
                    <a:pt x="122301" y="620554"/>
                  </a:lnTo>
                  <a:lnTo>
                    <a:pt x="124873" y="615887"/>
                  </a:lnTo>
                  <a:lnTo>
                    <a:pt x="135350" y="597122"/>
                  </a:lnTo>
                  <a:lnTo>
                    <a:pt x="140780" y="587312"/>
                  </a:lnTo>
                  <a:cubicBezTo>
                    <a:pt x="144113" y="581216"/>
                    <a:pt x="146685" y="574738"/>
                    <a:pt x="148495" y="568071"/>
                  </a:cubicBezTo>
                  <a:cubicBezTo>
                    <a:pt x="152114" y="554736"/>
                    <a:pt x="152686" y="540639"/>
                    <a:pt x="150114" y="527209"/>
                  </a:cubicBezTo>
                  <a:cubicBezTo>
                    <a:pt x="148876" y="520446"/>
                    <a:pt x="146876" y="513874"/>
                    <a:pt x="144113" y="507683"/>
                  </a:cubicBezTo>
                  <a:lnTo>
                    <a:pt x="139541" y="497681"/>
                  </a:lnTo>
                  <a:cubicBezTo>
                    <a:pt x="137065" y="492062"/>
                    <a:pt x="134779" y="486346"/>
                    <a:pt x="132683" y="480536"/>
                  </a:cubicBezTo>
                  <a:lnTo>
                    <a:pt x="131826" y="478250"/>
                  </a:lnTo>
                  <a:lnTo>
                    <a:pt x="130874" y="475869"/>
                  </a:lnTo>
                  <a:cubicBezTo>
                    <a:pt x="130207" y="474345"/>
                    <a:pt x="129445" y="472726"/>
                    <a:pt x="128778" y="471202"/>
                  </a:cubicBezTo>
                  <a:cubicBezTo>
                    <a:pt x="127254" y="468154"/>
                    <a:pt x="125635" y="465106"/>
                    <a:pt x="123730" y="462248"/>
                  </a:cubicBezTo>
                  <a:cubicBezTo>
                    <a:pt x="120015" y="456438"/>
                    <a:pt x="115729" y="451104"/>
                    <a:pt x="110776" y="446246"/>
                  </a:cubicBezTo>
                  <a:cubicBezTo>
                    <a:pt x="100965" y="436626"/>
                    <a:pt x="88868" y="429101"/>
                    <a:pt x="75724" y="424815"/>
                  </a:cubicBezTo>
                  <a:lnTo>
                    <a:pt x="73247" y="424053"/>
                  </a:lnTo>
                  <a:lnTo>
                    <a:pt x="71438" y="423482"/>
                  </a:lnTo>
                  <a:lnTo>
                    <a:pt x="68866" y="422719"/>
                  </a:lnTo>
                  <a:lnTo>
                    <a:pt x="63722" y="421196"/>
                  </a:lnTo>
                  <a:lnTo>
                    <a:pt x="53435" y="418243"/>
                  </a:lnTo>
                  <a:lnTo>
                    <a:pt x="32766" y="412337"/>
                  </a:lnTo>
                  <a:cubicBezTo>
                    <a:pt x="32290" y="412052"/>
                    <a:pt x="31814" y="411956"/>
                    <a:pt x="31432" y="411575"/>
                  </a:cubicBezTo>
                  <a:cubicBezTo>
                    <a:pt x="31242" y="411575"/>
                    <a:pt x="31337" y="411385"/>
                    <a:pt x="31147" y="411290"/>
                  </a:cubicBezTo>
                  <a:cubicBezTo>
                    <a:pt x="31147" y="411099"/>
                    <a:pt x="30956" y="411099"/>
                    <a:pt x="30956" y="410909"/>
                  </a:cubicBezTo>
                  <a:cubicBezTo>
                    <a:pt x="30766" y="410718"/>
                    <a:pt x="30670" y="410432"/>
                    <a:pt x="30575" y="410242"/>
                  </a:cubicBezTo>
                  <a:cubicBezTo>
                    <a:pt x="30385" y="410051"/>
                    <a:pt x="30480" y="409765"/>
                    <a:pt x="30385" y="409575"/>
                  </a:cubicBezTo>
                  <a:cubicBezTo>
                    <a:pt x="30385" y="409480"/>
                    <a:pt x="30385" y="409289"/>
                    <a:pt x="30385" y="409194"/>
                  </a:cubicBezTo>
                  <a:cubicBezTo>
                    <a:pt x="30385" y="409194"/>
                    <a:pt x="30385" y="409194"/>
                    <a:pt x="30385" y="409099"/>
                  </a:cubicBezTo>
                  <a:lnTo>
                    <a:pt x="30385" y="409099"/>
                  </a:lnTo>
                  <a:cubicBezTo>
                    <a:pt x="30385" y="409099"/>
                    <a:pt x="30385" y="409099"/>
                    <a:pt x="30385" y="409099"/>
                  </a:cubicBezTo>
                  <a:lnTo>
                    <a:pt x="30385" y="367856"/>
                  </a:lnTo>
                  <a:lnTo>
                    <a:pt x="30385" y="367856"/>
                  </a:lnTo>
                  <a:cubicBezTo>
                    <a:pt x="30385" y="367856"/>
                    <a:pt x="30385" y="367856"/>
                    <a:pt x="30385" y="367856"/>
                  </a:cubicBezTo>
                  <a:lnTo>
                    <a:pt x="30385" y="367856"/>
                  </a:lnTo>
                  <a:cubicBezTo>
                    <a:pt x="30385" y="367856"/>
                    <a:pt x="30385" y="367570"/>
                    <a:pt x="30385" y="367570"/>
                  </a:cubicBezTo>
                  <a:cubicBezTo>
                    <a:pt x="30385" y="367284"/>
                    <a:pt x="30480" y="367094"/>
                    <a:pt x="30480" y="366808"/>
                  </a:cubicBezTo>
                  <a:cubicBezTo>
                    <a:pt x="30480" y="366522"/>
                    <a:pt x="30766" y="366332"/>
                    <a:pt x="30766" y="366141"/>
                  </a:cubicBezTo>
                  <a:cubicBezTo>
                    <a:pt x="30956" y="365950"/>
                    <a:pt x="31051" y="365665"/>
                    <a:pt x="31242" y="365569"/>
                  </a:cubicBezTo>
                  <a:cubicBezTo>
                    <a:pt x="31432" y="365474"/>
                    <a:pt x="31623" y="365188"/>
                    <a:pt x="31814" y="365093"/>
                  </a:cubicBezTo>
                  <a:cubicBezTo>
                    <a:pt x="32004" y="364998"/>
                    <a:pt x="32195" y="364808"/>
                    <a:pt x="32480" y="364808"/>
                  </a:cubicBezTo>
                  <a:cubicBezTo>
                    <a:pt x="32480" y="364808"/>
                    <a:pt x="32480" y="364808"/>
                    <a:pt x="32480" y="364808"/>
                  </a:cubicBezTo>
                  <a:cubicBezTo>
                    <a:pt x="32480" y="364808"/>
                    <a:pt x="32480" y="364808"/>
                    <a:pt x="32480" y="364808"/>
                  </a:cubicBezTo>
                  <a:lnTo>
                    <a:pt x="33147" y="364617"/>
                  </a:lnTo>
                  <a:lnTo>
                    <a:pt x="35719" y="363855"/>
                  </a:lnTo>
                  <a:lnTo>
                    <a:pt x="40862" y="362331"/>
                  </a:lnTo>
                  <a:lnTo>
                    <a:pt x="61532" y="356425"/>
                  </a:lnTo>
                  <a:lnTo>
                    <a:pt x="71818" y="353473"/>
                  </a:lnTo>
                  <a:cubicBezTo>
                    <a:pt x="78391" y="351568"/>
                    <a:pt x="84868" y="348901"/>
                    <a:pt x="90964" y="345567"/>
                  </a:cubicBezTo>
                  <a:cubicBezTo>
                    <a:pt x="103061" y="338900"/>
                    <a:pt x="113538" y="329375"/>
                    <a:pt x="121349" y="318135"/>
                  </a:cubicBezTo>
                  <a:cubicBezTo>
                    <a:pt x="125254" y="312515"/>
                    <a:pt x="128588" y="306419"/>
                    <a:pt x="131159" y="300133"/>
                  </a:cubicBezTo>
                  <a:lnTo>
                    <a:pt x="135160" y="289655"/>
                  </a:lnTo>
                  <a:cubicBezTo>
                    <a:pt x="137446" y="283940"/>
                    <a:pt x="139827" y="278225"/>
                    <a:pt x="142494" y="272701"/>
                  </a:cubicBezTo>
                  <a:lnTo>
                    <a:pt x="143447" y="270700"/>
                  </a:lnTo>
                  <a:lnTo>
                    <a:pt x="144494" y="268319"/>
                  </a:lnTo>
                  <a:cubicBezTo>
                    <a:pt x="145161" y="266795"/>
                    <a:pt x="145733" y="265176"/>
                    <a:pt x="146304" y="263557"/>
                  </a:cubicBezTo>
                  <a:cubicBezTo>
                    <a:pt x="147447" y="260318"/>
                    <a:pt x="148399" y="257080"/>
                    <a:pt x="149162" y="253746"/>
                  </a:cubicBezTo>
                  <a:cubicBezTo>
                    <a:pt x="150686" y="247079"/>
                    <a:pt x="151543" y="240221"/>
                    <a:pt x="151543" y="233363"/>
                  </a:cubicBezTo>
                  <a:cubicBezTo>
                    <a:pt x="151543" y="219646"/>
                    <a:pt x="148399" y="205740"/>
                    <a:pt x="142303" y="193358"/>
                  </a:cubicBezTo>
                  <a:lnTo>
                    <a:pt x="141161" y="191071"/>
                  </a:lnTo>
                  <a:lnTo>
                    <a:pt x="140018" y="188881"/>
                  </a:lnTo>
                  <a:lnTo>
                    <a:pt x="138684" y="186500"/>
                  </a:lnTo>
                  <a:lnTo>
                    <a:pt x="136112" y="181832"/>
                  </a:lnTo>
                  <a:lnTo>
                    <a:pt x="130874" y="172498"/>
                  </a:lnTo>
                  <a:lnTo>
                    <a:pt x="120396" y="153734"/>
                  </a:lnTo>
                  <a:cubicBezTo>
                    <a:pt x="120205" y="153162"/>
                    <a:pt x="120015" y="152781"/>
                    <a:pt x="120015" y="152305"/>
                  </a:cubicBezTo>
                  <a:cubicBezTo>
                    <a:pt x="120015" y="152209"/>
                    <a:pt x="120015" y="152019"/>
                    <a:pt x="120015" y="151924"/>
                  </a:cubicBezTo>
                  <a:cubicBezTo>
                    <a:pt x="120110" y="151829"/>
                    <a:pt x="120015" y="151638"/>
                    <a:pt x="120015" y="151543"/>
                  </a:cubicBezTo>
                  <a:cubicBezTo>
                    <a:pt x="120015" y="151257"/>
                    <a:pt x="120110" y="151067"/>
                    <a:pt x="120205" y="150781"/>
                  </a:cubicBezTo>
                  <a:cubicBezTo>
                    <a:pt x="120205" y="150495"/>
                    <a:pt x="120491" y="150400"/>
                    <a:pt x="120587" y="150114"/>
                  </a:cubicBezTo>
                  <a:cubicBezTo>
                    <a:pt x="120682" y="150114"/>
                    <a:pt x="120682" y="149923"/>
                    <a:pt x="120872" y="149828"/>
                  </a:cubicBezTo>
                  <a:cubicBezTo>
                    <a:pt x="120872" y="149828"/>
                    <a:pt x="120872" y="149828"/>
                    <a:pt x="120872" y="149733"/>
                  </a:cubicBezTo>
                  <a:cubicBezTo>
                    <a:pt x="120872" y="149733"/>
                    <a:pt x="120872" y="149733"/>
                    <a:pt x="120872" y="149733"/>
                  </a:cubicBezTo>
                  <a:lnTo>
                    <a:pt x="121349" y="149257"/>
                  </a:lnTo>
                  <a:lnTo>
                    <a:pt x="123253" y="147352"/>
                  </a:lnTo>
                  <a:lnTo>
                    <a:pt x="138398" y="132207"/>
                  </a:lnTo>
                  <a:lnTo>
                    <a:pt x="146018" y="124587"/>
                  </a:lnTo>
                  <a:lnTo>
                    <a:pt x="149828" y="120777"/>
                  </a:lnTo>
                  <a:cubicBezTo>
                    <a:pt x="149828" y="120777"/>
                    <a:pt x="149924" y="120777"/>
                    <a:pt x="150019" y="120682"/>
                  </a:cubicBezTo>
                  <a:cubicBezTo>
                    <a:pt x="150019" y="120682"/>
                    <a:pt x="150019" y="120586"/>
                    <a:pt x="150209" y="120586"/>
                  </a:cubicBezTo>
                  <a:cubicBezTo>
                    <a:pt x="150590" y="120206"/>
                    <a:pt x="151067" y="120110"/>
                    <a:pt x="151543" y="119920"/>
                  </a:cubicBezTo>
                  <a:cubicBezTo>
                    <a:pt x="151828" y="119920"/>
                    <a:pt x="152114" y="119920"/>
                    <a:pt x="152305" y="119920"/>
                  </a:cubicBezTo>
                  <a:cubicBezTo>
                    <a:pt x="152591" y="119920"/>
                    <a:pt x="152876" y="119920"/>
                    <a:pt x="153067" y="120015"/>
                  </a:cubicBezTo>
                  <a:cubicBezTo>
                    <a:pt x="153257" y="120015"/>
                    <a:pt x="153543" y="120110"/>
                    <a:pt x="153734" y="120301"/>
                  </a:cubicBezTo>
                  <a:cubicBezTo>
                    <a:pt x="153734" y="120301"/>
                    <a:pt x="153734" y="120301"/>
                    <a:pt x="153829" y="120301"/>
                  </a:cubicBezTo>
                  <a:lnTo>
                    <a:pt x="153829" y="120301"/>
                  </a:lnTo>
                  <a:lnTo>
                    <a:pt x="154400" y="120586"/>
                  </a:lnTo>
                  <a:lnTo>
                    <a:pt x="156782" y="121920"/>
                  </a:lnTo>
                  <a:lnTo>
                    <a:pt x="161449" y="124492"/>
                  </a:lnTo>
                  <a:lnTo>
                    <a:pt x="180213" y="134969"/>
                  </a:lnTo>
                  <a:lnTo>
                    <a:pt x="190024" y="140398"/>
                  </a:lnTo>
                  <a:cubicBezTo>
                    <a:pt x="196120" y="143732"/>
                    <a:pt x="202597" y="146304"/>
                    <a:pt x="209264" y="148114"/>
                  </a:cubicBezTo>
                  <a:cubicBezTo>
                    <a:pt x="222599" y="151829"/>
                    <a:pt x="236696" y="152305"/>
                    <a:pt x="250222" y="149733"/>
                  </a:cubicBezTo>
                  <a:cubicBezTo>
                    <a:pt x="256985" y="148495"/>
                    <a:pt x="263557" y="146494"/>
                    <a:pt x="269748" y="143732"/>
                  </a:cubicBezTo>
                  <a:lnTo>
                    <a:pt x="279749" y="139160"/>
                  </a:lnTo>
                  <a:cubicBezTo>
                    <a:pt x="285369" y="136684"/>
                    <a:pt x="291179" y="134398"/>
                    <a:pt x="296894" y="132302"/>
                  </a:cubicBezTo>
                  <a:lnTo>
                    <a:pt x="299180" y="131445"/>
                  </a:lnTo>
                  <a:lnTo>
                    <a:pt x="301562" y="130492"/>
                  </a:lnTo>
                  <a:cubicBezTo>
                    <a:pt x="303086" y="129826"/>
                    <a:pt x="304705" y="129064"/>
                    <a:pt x="306229" y="128397"/>
                  </a:cubicBezTo>
                  <a:cubicBezTo>
                    <a:pt x="309277" y="126873"/>
                    <a:pt x="312325" y="125254"/>
                    <a:pt x="315182" y="123349"/>
                  </a:cubicBezTo>
                  <a:cubicBezTo>
                    <a:pt x="320993" y="119634"/>
                    <a:pt x="326326" y="115348"/>
                    <a:pt x="331184" y="110395"/>
                  </a:cubicBezTo>
                  <a:cubicBezTo>
                    <a:pt x="340900" y="100584"/>
                    <a:pt x="348329" y="88487"/>
                    <a:pt x="352711" y="75343"/>
                  </a:cubicBezTo>
                  <a:lnTo>
                    <a:pt x="353473" y="72866"/>
                  </a:lnTo>
                  <a:lnTo>
                    <a:pt x="354044" y="71056"/>
                  </a:lnTo>
                  <a:lnTo>
                    <a:pt x="354806" y="68485"/>
                  </a:lnTo>
                  <a:lnTo>
                    <a:pt x="356330" y="63341"/>
                  </a:lnTo>
                  <a:lnTo>
                    <a:pt x="359283" y="53054"/>
                  </a:lnTo>
                  <a:lnTo>
                    <a:pt x="365189" y="32385"/>
                  </a:lnTo>
                  <a:cubicBezTo>
                    <a:pt x="365474" y="31909"/>
                    <a:pt x="365570" y="31433"/>
                    <a:pt x="365951" y="31052"/>
                  </a:cubicBezTo>
                  <a:cubicBezTo>
                    <a:pt x="365951" y="30956"/>
                    <a:pt x="366141" y="30956"/>
                    <a:pt x="366236" y="30766"/>
                  </a:cubicBezTo>
                  <a:cubicBezTo>
                    <a:pt x="366427" y="30766"/>
                    <a:pt x="366427" y="30575"/>
                    <a:pt x="366522" y="30575"/>
                  </a:cubicBezTo>
                  <a:cubicBezTo>
                    <a:pt x="366713" y="30385"/>
                    <a:pt x="366998" y="30290"/>
                    <a:pt x="367189" y="30194"/>
                  </a:cubicBezTo>
                  <a:cubicBezTo>
                    <a:pt x="367379" y="30004"/>
                    <a:pt x="367665" y="30099"/>
                    <a:pt x="367856" y="30004"/>
                  </a:cubicBezTo>
                  <a:cubicBezTo>
                    <a:pt x="367951" y="30004"/>
                    <a:pt x="368141" y="30004"/>
                    <a:pt x="368237" y="30004"/>
                  </a:cubicBezTo>
                  <a:cubicBezTo>
                    <a:pt x="368237" y="30004"/>
                    <a:pt x="368237" y="30004"/>
                    <a:pt x="368332" y="30004"/>
                  </a:cubicBezTo>
                  <a:lnTo>
                    <a:pt x="368332" y="30004"/>
                  </a:lnTo>
                  <a:cubicBezTo>
                    <a:pt x="368332" y="30004"/>
                    <a:pt x="368332" y="30004"/>
                    <a:pt x="368332" y="30004"/>
                  </a:cubicBezTo>
                  <a:lnTo>
                    <a:pt x="409670" y="30004"/>
                  </a:lnTo>
                  <a:cubicBezTo>
                    <a:pt x="409670" y="30004"/>
                    <a:pt x="409670" y="30004"/>
                    <a:pt x="409670" y="30004"/>
                  </a:cubicBezTo>
                  <a:cubicBezTo>
                    <a:pt x="409670" y="30004"/>
                    <a:pt x="409670" y="30004"/>
                    <a:pt x="409766" y="30004"/>
                  </a:cubicBezTo>
                  <a:cubicBezTo>
                    <a:pt x="409766" y="30004"/>
                    <a:pt x="409861" y="30004"/>
                    <a:pt x="409956" y="30004"/>
                  </a:cubicBezTo>
                  <a:cubicBezTo>
                    <a:pt x="410242" y="30004"/>
                    <a:pt x="410432" y="30194"/>
                    <a:pt x="410718" y="30194"/>
                  </a:cubicBezTo>
                  <a:cubicBezTo>
                    <a:pt x="411004" y="30194"/>
                    <a:pt x="411194" y="30480"/>
                    <a:pt x="411385" y="30480"/>
                  </a:cubicBezTo>
                  <a:cubicBezTo>
                    <a:pt x="411575" y="30671"/>
                    <a:pt x="411766" y="30766"/>
                    <a:pt x="411956" y="30956"/>
                  </a:cubicBezTo>
                  <a:cubicBezTo>
                    <a:pt x="412051" y="31242"/>
                    <a:pt x="412337" y="31337"/>
                    <a:pt x="412433" y="31528"/>
                  </a:cubicBezTo>
                  <a:cubicBezTo>
                    <a:pt x="412528" y="31718"/>
                    <a:pt x="412718" y="31909"/>
                    <a:pt x="412718" y="32194"/>
                  </a:cubicBezTo>
                  <a:cubicBezTo>
                    <a:pt x="412718" y="32194"/>
                    <a:pt x="412718" y="32194"/>
                    <a:pt x="412718" y="32194"/>
                  </a:cubicBezTo>
                  <a:cubicBezTo>
                    <a:pt x="412718" y="32194"/>
                    <a:pt x="412718" y="32194"/>
                    <a:pt x="412718" y="32194"/>
                  </a:cubicBezTo>
                  <a:lnTo>
                    <a:pt x="412909" y="32861"/>
                  </a:lnTo>
                  <a:lnTo>
                    <a:pt x="413671" y="35433"/>
                  </a:lnTo>
                  <a:lnTo>
                    <a:pt x="415195" y="40577"/>
                  </a:lnTo>
                  <a:lnTo>
                    <a:pt x="421100" y="61246"/>
                  </a:lnTo>
                  <a:lnTo>
                    <a:pt x="424053" y="71533"/>
                  </a:lnTo>
                  <a:cubicBezTo>
                    <a:pt x="425958" y="78105"/>
                    <a:pt x="428625" y="84582"/>
                    <a:pt x="431959" y="90583"/>
                  </a:cubicBezTo>
                  <a:cubicBezTo>
                    <a:pt x="438722" y="102679"/>
                    <a:pt x="448151" y="113157"/>
                    <a:pt x="459486" y="120967"/>
                  </a:cubicBezTo>
                  <a:cubicBezTo>
                    <a:pt x="465106" y="124873"/>
                    <a:pt x="471202" y="128206"/>
                    <a:pt x="477488" y="130683"/>
                  </a:cubicBezTo>
                  <a:lnTo>
                    <a:pt x="487966" y="134684"/>
                  </a:lnTo>
                  <a:cubicBezTo>
                    <a:pt x="493681" y="136969"/>
                    <a:pt x="499396" y="139351"/>
                    <a:pt x="504920" y="142018"/>
                  </a:cubicBezTo>
                  <a:lnTo>
                    <a:pt x="506920" y="142970"/>
                  </a:lnTo>
                  <a:lnTo>
                    <a:pt x="509302" y="144018"/>
                  </a:lnTo>
                  <a:cubicBezTo>
                    <a:pt x="510826" y="144685"/>
                    <a:pt x="512445" y="145256"/>
                    <a:pt x="514064" y="145828"/>
                  </a:cubicBezTo>
                  <a:cubicBezTo>
                    <a:pt x="517303" y="146971"/>
                    <a:pt x="520541" y="147923"/>
                    <a:pt x="523875" y="148685"/>
                  </a:cubicBezTo>
                  <a:cubicBezTo>
                    <a:pt x="530543" y="150209"/>
                    <a:pt x="537401" y="150971"/>
                    <a:pt x="544259" y="151067"/>
                  </a:cubicBezTo>
                  <a:cubicBezTo>
                    <a:pt x="557975" y="151067"/>
                    <a:pt x="571881" y="147923"/>
                    <a:pt x="584359" y="141827"/>
                  </a:cubicBezTo>
                  <a:lnTo>
                    <a:pt x="586645" y="140684"/>
                  </a:lnTo>
                  <a:lnTo>
                    <a:pt x="588836" y="139541"/>
                  </a:lnTo>
                  <a:lnTo>
                    <a:pt x="591217" y="138208"/>
                  </a:lnTo>
                  <a:lnTo>
                    <a:pt x="595884" y="135636"/>
                  </a:lnTo>
                  <a:lnTo>
                    <a:pt x="605314" y="130397"/>
                  </a:lnTo>
                  <a:lnTo>
                    <a:pt x="624078" y="119920"/>
                  </a:lnTo>
                  <a:cubicBezTo>
                    <a:pt x="624650" y="119729"/>
                    <a:pt x="625031" y="119539"/>
                    <a:pt x="625507" y="119539"/>
                  </a:cubicBezTo>
                  <a:cubicBezTo>
                    <a:pt x="625602" y="119539"/>
                    <a:pt x="625793" y="119539"/>
                    <a:pt x="625888" y="119539"/>
                  </a:cubicBezTo>
                  <a:cubicBezTo>
                    <a:pt x="625983" y="119634"/>
                    <a:pt x="626174" y="119539"/>
                    <a:pt x="626269" y="119539"/>
                  </a:cubicBezTo>
                  <a:cubicBezTo>
                    <a:pt x="626555" y="119539"/>
                    <a:pt x="626745" y="119634"/>
                    <a:pt x="627031" y="119729"/>
                  </a:cubicBezTo>
                  <a:cubicBezTo>
                    <a:pt x="627317" y="119729"/>
                    <a:pt x="627412" y="120015"/>
                    <a:pt x="627698" y="120110"/>
                  </a:cubicBezTo>
                  <a:cubicBezTo>
                    <a:pt x="627698" y="120206"/>
                    <a:pt x="627888" y="120206"/>
                    <a:pt x="627983" y="120396"/>
                  </a:cubicBezTo>
                  <a:cubicBezTo>
                    <a:pt x="627983" y="120396"/>
                    <a:pt x="627983" y="120396"/>
                    <a:pt x="627983" y="120396"/>
                  </a:cubicBezTo>
                  <a:cubicBezTo>
                    <a:pt x="627983" y="120396"/>
                    <a:pt x="627983" y="120396"/>
                    <a:pt x="628079" y="120396"/>
                  </a:cubicBezTo>
                  <a:lnTo>
                    <a:pt x="628555" y="120872"/>
                  </a:lnTo>
                  <a:lnTo>
                    <a:pt x="630460" y="122777"/>
                  </a:lnTo>
                  <a:lnTo>
                    <a:pt x="645605" y="137922"/>
                  </a:lnTo>
                  <a:lnTo>
                    <a:pt x="653225" y="145542"/>
                  </a:lnTo>
                  <a:lnTo>
                    <a:pt x="657035" y="149352"/>
                  </a:lnTo>
                  <a:cubicBezTo>
                    <a:pt x="657035" y="149352"/>
                    <a:pt x="657035" y="149542"/>
                    <a:pt x="657225" y="149542"/>
                  </a:cubicBezTo>
                  <a:cubicBezTo>
                    <a:pt x="657225" y="149542"/>
                    <a:pt x="657320" y="149542"/>
                    <a:pt x="657320" y="149638"/>
                  </a:cubicBezTo>
                  <a:cubicBezTo>
                    <a:pt x="657701" y="150019"/>
                    <a:pt x="657797" y="150495"/>
                    <a:pt x="657987" y="150971"/>
                  </a:cubicBezTo>
                  <a:cubicBezTo>
                    <a:pt x="657987" y="151257"/>
                    <a:pt x="657987" y="151543"/>
                    <a:pt x="657987" y="151733"/>
                  </a:cubicBezTo>
                  <a:cubicBezTo>
                    <a:pt x="657987" y="152019"/>
                    <a:pt x="657987" y="152305"/>
                    <a:pt x="657892" y="152495"/>
                  </a:cubicBezTo>
                  <a:cubicBezTo>
                    <a:pt x="657892" y="152781"/>
                    <a:pt x="657797" y="152971"/>
                    <a:pt x="657606" y="153162"/>
                  </a:cubicBezTo>
                  <a:cubicBezTo>
                    <a:pt x="657606" y="153162"/>
                    <a:pt x="657606" y="153162"/>
                    <a:pt x="657606" y="153257"/>
                  </a:cubicBezTo>
                  <a:lnTo>
                    <a:pt x="657606" y="153257"/>
                  </a:lnTo>
                  <a:cubicBezTo>
                    <a:pt x="657606" y="153257"/>
                    <a:pt x="657320" y="153924"/>
                    <a:pt x="657320" y="153924"/>
                  </a:cubicBezTo>
                  <a:lnTo>
                    <a:pt x="655987" y="156305"/>
                  </a:lnTo>
                  <a:lnTo>
                    <a:pt x="653415" y="160973"/>
                  </a:lnTo>
                  <a:lnTo>
                    <a:pt x="642938" y="179737"/>
                  </a:lnTo>
                  <a:lnTo>
                    <a:pt x="637508" y="189548"/>
                  </a:lnTo>
                  <a:cubicBezTo>
                    <a:pt x="634175" y="195644"/>
                    <a:pt x="631603" y="202121"/>
                    <a:pt x="629793" y="208788"/>
                  </a:cubicBezTo>
                  <a:cubicBezTo>
                    <a:pt x="626174" y="222123"/>
                    <a:pt x="625602" y="236220"/>
                    <a:pt x="628174" y="249650"/>
                  </a:cubicBezTo>
                  <a:cubicBezTo>
                    <a:pt x="629412" y="256413"/>
                    <a:pt x="631412" y="262985"/>
                    <a:pt x="634175" y="269177"/>
                  </a:cubicBezTo>
                  <a:lnTo>
                    <a:pt x="638747" y="279178"/>
                  </a:lnTo>
                  <a:cubicBezTo>
                    <a:pt x="641223" y="284798"/>
                    <a:pt x="643509" y="290513"/>
                    <a:pt x="645605" y="296323"/>
                  </a:cubicBezTo>
                  <a:lnTo>
                    <a:pt x="646462" y="298609"/>
                  </a:lnTo>
                  <a:lnTo>
                    <a:pt x="647414" y="300990"/>
                  </a:lnTo>
                  <a:cubicBezTo>
                    <a:pt x="648081" y="302609"/>
                    <a:pt x="648843" y="304133"/>
                    <a:pt x="649510" y="305657"/>
                  </a:cubicBezTo>
                  <a:cubicBezTo>
                    <a:pt x="651034" y="308705"/>
                    <a:pt x="652653" y="311753"/>
                    <a:pt x="654558" y="314611"/>
                  </a:cubicBezTo>
                  <a:cubicBezTo>
                    <a:pt x="658273" y="320421"/>
                    <a:pt x="662559" y="325755"/>
                    <a:pt x="667512" y="330613"/>
                  </a:cubicBezTo>
                  <a:cubicBezTo>
                    <a:pt x="677323" y="340233"/>
                    <a:pt x="689419" y="347758"/>
                    <a:pt x="702564" y="352044"/>
                  </a:cubicBezTo>
                  <a:lnTo>
                    <a:pt x="705041" y="352806"/>
                  </a:lnTo>
                  <a:lnTo>
                    <a:pt x="706850" y="353378"/>
                  </a:lnTo>
                  <a:lnTo>
                    <a:pt x="709422" y="354140"/>
                  </a:lnTo>
                  <a:lnTo>
                    <a:pt x="714566" y="355663"/>
                  </a:lnTo>
                  <a:lnTo>
                    <a:pt x="724852" y="358616"/>
                  </a:lnTo>
                  <a:lnTo>
                    <a:pt x="745522" y="364522"/>
                  </a:lnTo>
                  <a:cubicBezTo>
                    <a:pt x="745998" y="364808"/>
                    <a:pt x="746474" y="364903"/>
                    <a:pt x="746855" y="365284"/>
                  </a:cubicBezTo>
                  <a:cubicBezTo>
                    <a:pt x="746951" y="365284"/>
                    <a:pt x="746951" y="365474"/>
                    <a:pt x="747141" y="365569"/>
                  </a:cubicBezTo>
                  <a:cubicBezTo>
                    <a:pt x="747141" y="365760"/>
                    <a:pt x="747331" y="365760"/>
                    <a:pt x="747331" y="365855"/>
                  </a:cubicBezTo>
                  <a:cubicBezTo>
                    <a:pt x="747522" y="366046"/>
                    <a:pt x="747617" y="366332"/>
                    <a:pt x="747713" y="366522"/>
                  </a:cubicBezTo>
                  <a:cubicBezTo>
                    <a:pt x="747903" y="366713"/>
                    <a:pt x="747808" y="366998"/>
                    <a:pt x="747903" y="367189"/>
                  </a:cubicBezTo>
                  <a:cubicBezTo>
                    <a:pt x="747903" y="367284"/>
                    <a:pt x="747903" y="367475"/>
                    <a:pt x="747903" y="367570"/>
                  </a:cubicBezTo>
                  <a:cubicBezTo>
                    <a:pt x="747903" y="367570"/>
                    <a:pt x="747903" y="367570"/>
                    <a:pt x="747903" y="367665"/>
                  </a:cubicBezTo>
                  <a:lnTo>
                    <a:pt x="747903" y="367665"/>
                  </a:lnTo>
                  <a:cubicBezTo>
                    <a:pt x="747903" y="367665"/>
                    <a:pt x="747903" y="367665"/>
                    <a:pt x="747903" y="367665"/>
                  </a:cubicBezTo>
                  <a:lnTo>
                    <a:pt x="747903" y="367856"/>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0B9F1E9-590D-18EA-5C16-0A232EC2C7CE}"/>
                </a:ext>
              </a:extLst>
            </p:cNvPr>
            <p:cNvSpPr/>
            <p:nvPr/>
          </p:nvSpPr>
          <p:spPr>
            <a:xfrm>
              <a:off x="4267365" y="429732"/>
              <a:ext cx="1830825" cy="1588352"/>
            </a:xfrm>
            <a:custGeom>
              <a:avLst/>
              <a:gdLst>
                <a:gd name="connsiteX0" fmla="*/ 1830826 w 1830825"/>
                <a:gd name="connsiteY0" fmla="*/ 776442 h 1588352"/>
                <a:gd name="connsiteX1" fmla="*/ 1830826 w 1830825"/>
                <a:gd name="connsiteY1" fmla="*/ 776442 h 1588352"/>
                <a:gd name="connsiteX2" fmla="*/ 1823777 w 1830825"/>
                <a:gd name="connsiteY2" fmla="*/ 715672 h 1588352"/>
                <a:gd name="connsiteX3" fmla="*/ 1782153 w 1830825"/>
                <a:gd name="connsiteY3" fmla="*/ 600896 h 1588352"/>
                <a:gd name="connsiteX4" fmla="*/ 1707382 w 1830825"/>
                <a:gd name="connsiteY4" fmla="*/ 504312 h 1588352"/>
                <a:gd name="connsiteX5" fmla="*/ 1606607 w 1830825"/>
                <a:gd name="connsiteY5" fmla="*/ 435066 h 1588352"/>
                <a:gd name="connsiteX6" fmla="*/ 1549362 w 1830825"/>
                <a:gd name="connsiteY6" fmla="*/ 412968 h 1588352"/>
                <a:gd name="connsiteX7" fmla="*/ 1542028 w 1830825"/>
                <a:gd name="connsiteY7" fmla="*/ 410777 h 1588352"/>
                <a:gd name="connsiteX8" fmla="*/ 1534598 w 1830825"/>
                <a:gd name="connsiteY8" fmla="*/ 408872 h 1588352"/>
                <a:gd name="connsiteX9" fmla="*/ 1527169 w 1830825"/>
                <a:gd name="connsiteY9" fmla="*/ 406967 h 1588352"/>
                <a:gd name="connsiteX10" fmla="*/ 1523454 w 1830825"/>
                <a:gd name="connsiteY10" fmla="*/ 406110 h 1588352"/>
                <a:gd name="connsiteX11" fmla="*/ 1520311 w 1830825"/>
                <a:gd name="connsiteY11" fmla="*/ 405443 h 1588352"/>
                <a:gd name="connsiteX12" fmla="*/ 1519834 w 1830825"/>
                <a:gd name="connsiteY12" fmla="*/ 405443 h 1588352"/>
                <a:gd name="connsiteX13" fmla="*/ 1520120 w 1830825"/>
                <a:gd name="connsiteY13" fmla="*/ 400776 h 1588352"/>
                <a:gd name="connsiteX14" fmla="*/ 1520406 w 1830825"/>
                <a:gd name="connsiteY14" fmla="*/ 394775 h 1588352"/>
                <a:gd name="connsiteX15" fmla="*/ 1520692 w 1830825"/>
                <a:gd name="connsiteY15" fmla="*/ 382773 h 1588352"/>
                <a:gd name="connsiteX16" fmla="*/ 1520406 w 1830825"/>
                <a:gd name="connsiteY16" fmla="*/ 370962 h 1588352"/>
                <a:gd name="connsiteX17" fmla="*/ 1516310 w 1830825"/>
                <a:gd name="connsiteY17" fmla="*/ 323814 h 1588352"/>
                <a:gd name="connsiteX18" fmla="*/ 1490402 w 1830825"/>
                <a:gd name="connsiteY18" fmla="*/ 232659 h 1588352"/>
                <a:gd name="connsiteX19" fmla="*/ 1329620 w 1830825"/>
                <a:gd name="connsiteY19" fmla="*/ 51303 h 1588352"/>
                <a:gd name="connsiteX20" fmla="*/ 1214653 w 1830825"/>
                <a:gd name="connsiteY20" fmla="*/ 7584 h 1588352"/>
                <a:gd name="connsiteX21" fmla="*/ 1091876 w 1830825"/>
                <a:gd name="connsiteY21" fmla="*/ 2821 h 1588352"/>
                <a:gd name="connsiteX22" fmla="*/ 1031392 w 1830825"/>
                <a:gd name="connsiteY22" fmla="*/ 15108 h 1588352"/>
                <a:gd name="connsiteX23" fmla="*/ 973766 w 1830825"/>
                <a:gd name="connsiteY23" fmla="*/ 37016 h 1588352"/>
                <a:gd name="connsiteX24" fmla="*/ 920426 w 1830825"/>
                <a:gd name="connsiteY24" fmla="*/ 67877 h 1588352"/>
                <a:gd name="connsiteX25" fmla="*/ 895756 w 1830825"/>
                <a:gd name="connsiteY25" fmla="*/ 86355 h 1588352"/>
                <a:gd name="connsiteX26" fmla="*/ 872706 w 1830825"/>
                <a:gd name="connsiteY26" fmla="*/ 106834 h 1588352"/>
                <a:gd name="connsiteX27" fmla="*/ 836797 w 1830825"/>
                <a:gd name="connsiteY27" fmla="*/ 146553 h 1588352"/>
                <a:gd name="connsiteX28" fmla="*/ 828700 w 1830825"/>
                <a:gd name="connsiteY28" fmla="*/ 157221 h 1588352"/>
                <a:gd name="connsiteX29" fmla="*/ 820985 w 1830825"/>
                <a:gd name="connsiteY29" fmla="*/ 168175 h 1588352"/>
                <a:gd name="connsiteX30" fmla="*/ 813651 w 1830825"/>
                <a:gd name="connsiteY30" fmla="*/ 179415 h 1588352"/>
                <a:gd name="connsiteX31" fmla="*/ 812794 w 1830825"/>
                <a:gd name="connsiteY31" fmla="*/ 180843 h 1588352"/>
                <a:gd name="connsiteX32" fmla="*/ 812508 w 1830825"/>
                <a:gd name="connsiteY32" fmla="*/ 181320 h 1588352"/>
                <a:gd name="connsiteX33" fmla="*/ 812508 w 1830825"/>
                <a:gd name="connsiteY33" fmla="*/ 181320 h 1588352"/>
                <a:gd name="connsiteX34" fmla="*/ 811460 w 1830825"/>
                <a:gd name="connsiteY34" fmla="*/ 181034 h 1588352"/>
                <a:gd name="connsiteX35" fmla="*/ 802602 w 1830825"/>
                <a:gd name="connsiteY35" fmla="*/ 178843 h 1588352"/>
                <a:gd name="connsiteX36" fmla="*/ 784790 w 1830825"/>
                <a:gd name="connsiteY36" fmla="*/ 175224 h 1588352"/>
                <a:gd name="connsiteX37" fmla="*/ 748500 w 1830825"/>
                <a:gd name="connsiteY37" fmla="*/ 171223 h 1588352"/>
                <a:gd name="connsiteX38" fmla="*/ 621722 w 1830825"/>
                <a:gd name="connsiteY38" fmla="*/ 192940 h 1588352"/>
                <a:gd name="connsiteX39" fmla="*/ 592480 w 1830825"/>
                <a:gd name="connsiteY39" fmla="*/ 206847 h 1588352"/>
                <a:gd name="connsiteX40" fmla="*/ 564953 w 1830825"/>
                <a:gd name="connsiteY40" fmla="*/ 223896 h 1588352"/>
                <a:gd name="connsiteX41" fmla="*/ 539426 w 1830825"/>
                <a:gd name="connsiteY41" fmla="*/ 243804 h 1588352"/>
                <a:gd name="connsiteX42" fmla="*/ 516280 w 1830825"/>
                <a:gd name="connsiteY42" fmla="*/ 266378 h 1588352"/>
                <a:gd name="connsiteX43" fmla="*/ 503136 w 1830825"/>
                <a:gd name="connsiteY43" fmla="*/ 281618 h 1588352"/>
                <a:gd name="connsiteX44" fmla="*/ 491134 w 1830825"/>
                <a:gd name="connsiteY44" fmla="*/ 297715 h 1588352"/>
                <a:gd name="connsiteX45" fmla="*/ 470465 w 1830825"/>
                <a:gd name="connsiteY45" fmla="*/ 332196 h 1588352"/>
                <a:gd name="connsiteX46" fmla="*/ 454654 w 1830825"/>
                <a:gd name="connsiteY46" fmla="*/ 369153 h 1588352"/>
                <a:gd name="connsiteX47" fmla="*/ 451510 w 1830825"/>
                <a:gd name="connsiteY47" fmla="*/ 378678 h 1588352"/>
                <a:gd name="connsiteX48" fmla="*/ 448653 w 1830825"/>
                <a:gd name="connsiteY48" fmla="*/ 388298 h 1588352"/>
                <a:gd name="connsiteX49" fmla="*/ 446367 w 1830825"/>
                <a:gd name="connsiteY49" fmla="*/ 397156 h 1588352"/>
                <a:gd name="connsiteX50" fmla="*/ 393217 w 1830825"/>
                <a:gd name="connsiteY50" fmla="*/ 397156 h 1588352"/>
                <a:gd name="connsiteX51" fmla="*/ 389407 w 1830825"/>
                <a:gd name="connsiteY51" fmla="*/ 397251 h 1588352"/>
                <a:gd name="connsiteX52" fmla="*/ 381787 w 1830825"/>
                <a:gd name="connsiteY52" fmla="*/ 397442 h 1588352"/>
                <a:gd name="connsiteX53" fmla="*/ 320922 w 1830825"/>
                <a:gd name="connsiteY53" fmla="*/ 404109 h 1588352"/>
                <a:gd name="connsiteX54" fmla="*/ 305873 w 1830825"/>
                <a:gd name="connsiteY54" fmla="*/ 407253 h 1588352"/>
                <a:gd name="connsiteX55" fmla="*/ 290919 w 1830825"/>
                <a:gd name="connsiteY55" fmla="*/ 410968 h 1588352"/>
                <a:gd name="connsiteX56" fmla="*/ 276155 w 1830825"/>
                <a:gd name="connsiteY56" fmla="*/ 415254 h 1588352"/>
                <a:gd name="connsiteX57" fmla="*/ 261582 w 1830825"/>
                <a:gd name="connsiteY57" fmla="*/ 420111 h 1588352"/>
                <a:gd name="connsiteX58" fmla="*/ 205479 w 1830825"/>
                <a:gd name="connsiteY58" fmla="*/ 445162 h 1588352"/>
                <a:gd name="connsiteX59" fmla="*/ 108515 w 1830825"/>
                <a:gd name="connsiteY59" fmla="*/ 519648 h 1588352"/>
                <a:gd name="connsiteX60" fmla="*/ 38887 w 1830825"/>
                <a:gd name="connsiteY60" fmla="*/ 620137 h 1588352"/>
                <a:gd name="connsiteX61" fmla="*/ 16694 w 1830825"/>
                <a:gd name="connsiteY61" fmla="*/ 677287 h 1588352"/>
                <a:gd name="connsiteX62" fmla="*/ 12503 w 1830825"/>
                <a:gd name="connsiteY62" fmla="*/ 692050 h 1588352"/>
                <a:gd name="connsiteX63" fmla="*/ 8979 w 1830825"/>
                <a:gd name="connsiteY63" fmla="*/ 707005 h 1588352"/>
                <a:gd name="connsiteX64" fmla="*/ 6026 w 1830825"/>
                <a:gd name="connsiteY64" fmla="*/ 722054 h 1588352"/>
                <a:gd name="connsiteX65" fmla="*/ 3645 w 1830825"/>
                <a:gd name="connsiteY65" fmla="*/ 737199 h 1588352"/>
                <a:gd name="connsiteX66" fmla="*/ 25 w 1830825"/>
                <a:gd name="connsiteY66" fmla="*/ 798159 h 1588352"/>
                <a:gd name="connsiteX67" fmla="*/ 5645 w 1830825"/>
                <a:gd name="connsiteY67" fmla="*/ 858928 h 1588352"/>
                <a:gd name="connsiteX68" fmla="*/ 8407 w 1830825"/>
                <a:gd name="connsiteY68" fmla="*/ 873978 h 1588352"/>
                <a:gd name="connsiteX69" fmla="*/ 11836 w 1830825"/>
                <a:gd name="connsiteY69" fmla="*/ 888932 h 1588352"/>
                <a:gd name="connsiteX70" fmla="*/ 15932 w 1830825"/>
                <a:gd name="connsiteY70" fmla="*/ 903696 h 1588352"/>
                <a:gd name="connsiteX71" fmla="*/ 18123 w 1830825"/>
                <a:gd name="connsiteY71" fmla="*/ 911030 h 1588352"/>
                <a:gd name="connsiteX72" fmla="*/ 20599 w 1830825"/>
                <a:gd name="connsiteY72" fmla="*/ 918269 h 1588352"/>
                <a:gd name="connsiteX73" fmla="*/ 31362 w 1830825"/>
                <a:gd name="connsiteY73" fmla="*/ 946939 h 1588352"/>
                <a:gd name="connsiteX74" fmla="*/ 37649 w 1830825"/>
                <a:gd name="connsiteY74" fmla="*/ 960941 h 1588352"/>
                <a:gd name="connsiteX75" fmla="*/ 40983 w 1830825"/>
                <a:gd name="connsiteY75" fmla="*/ 967799 h 1588352"/>
                <a:gd name="connsiteX76" fmla="*/ 44412 w 1830825"/>
                <a:gd name="connsiteY76" fmla="*/ 974657 h 1588352"/>
                <a:gd name="connsiteX77" fmla="*/ 76701 w 1830825"/>
                <a:gd name="connsiteY77" fmla="*/ 1026664 h 1588352"/>
                <a:gd name="connsiteX78" fmla="*/ 116611 w 1830825"/>
                <a:gd name="connsiteY78" fmla="*/ 1073050 h 1588352"/>
                <a:gd name="connsiteX79" fmla="*/ 163284 w 1830825"/>
                <a:gd name="connsiteY79" fmla="*/ 1112770 h 1588352"/>
                <a:gd name="connsiteX80" fmla="*/ 169570 w 1830825"/>
                <a:gd name="connsiteY80" fmla="*/ 1117246 h 1588352"/>
                <a:gd name="connsiteX81" fmla="*/ 175857 w 1830825"/>
                <a:gd name="connsiteY81" fmla="*/ 1121628 h 1588352"/>
                <a:gd name="connsiteX82" fmla="*/ 188715 w 1830825"/>
                <a:gd name="connsiteY82" fmla="*/ 1129915 h 1588352"/>
                <a:gd name="connsiteX83" fmla="*/ 215481 w 1830825"/>
                <a:gd name="connsiteY83" fmla="*/ 1144869 h 1588352"/>
                <a:gd name="connsiteX84" fmla="*/ 331876 w 1830825"/>
                <a:gd name="connsiteY84" fmla="*/ 1182969 h 1588352"/>
                <a:gd name="connsiteX85" fmla="*/ 393027 w 1830825"/>
                <a:gd name="connsiteY85" fmla="*/ 1188017 h 1588352"/>
                <a:gd name="connsiteX86" fmla="*/ 446462 w 1830825"/>
                <a:gd name="connsiteY86" fmla="*/ 1188017 h 1588352"/>
                <a:gd name="connsiteX87" fmla="*/ 529234 w 1830825"/>
                <a:gd name="connsiteY87" fmla="*/ 1188017 h 1588352"/>
                <a:gd name="connsiteX88" fmla="*/ 532092 w 1830825"/>
                <a:gd name="connsiteY88" fmla="*/ 1196590 h 1588352"/>
                <a:gd name="connsiteX89" fmla="*/ 541903 w 1830825"/>
                <a:gd name="connsiteY89" fmla="*/ 1214782 h 1588352"/>
                <a:gd name="connsiteX90" fmla="*/ 548284 w 1830825"/>
                <a:gd name="connsiteY90" fmla="*/ 1222974 h 1588352"/>
                <a:gd name="connsiteX91" fmla="*/ 555619 w 1830825"/>
                <a:gd name="connsiteY91" fmla="*/ 1230308 h 1588352"/>
                <a:gd name="connsiteX92" fmla="*/ 591528 w 1830825"/>
                <a:gd name="connsiteY92" fmla="*/ 1250311 h 1588352"/>
                <a:gd name="connsiteX93" fmla="*/ 631056 w 1830825"/>
                <a:gd name="connsiteY93" fmla="*/ 1261645 h 1588352"/>
                <a:gd name="connsiteX94" fmla="*/ 633343 w 1830825"/>
                <a:gd name="connsiteY94" fmla="*/ 1264027 h 1588352"/>
                <a:gd name="connsiteX95" fmla="*/ 642391 w 1830825"/>
                <a:gd name="connsiteY95" fmla="*/ 1286696 h 1588352"/>
                <a:gd name="connsiteX96" fmla="*/ 644868 w 1830825"/>
                <a:gd name="connsiteY96" fmla="*/ 1292221 h 1588352"/>
                <a:gd name="connsiteX97" fmla="*/ 646106 w 1830825"/>
                <a:gd name="connsiteY97" fmla="*/ 1294983 h 1588352"/>
                <a:gd name="connsiteX98" fmla="*/ 646392 w 1830825"/>
                <a:gd name="connsiteY98" fmla="*/ 1295650 h 1588352"/>
                <a:gd name="connsiteX99" fmla="*/ 646582 w 1830825"/>
                <a:gd name="connsiteY99" fmla="*/ 1296031 h 1588352"/>
                <a:gd name="connsiteX100" fmla="*/ 646582 w 1830825"/>
                <a:gd name="connsiteY100" fmla="*/ 1296031 h 1588352"/>
                <a:gd name="connsiteX101" fmla="*/ 646582 w 1830825"/>
                <a:gd name="connsiteY101" fmla="*/ 1296221 h 1588352"/>
                <a:gd name="connsiteX102" fmla="*/ 646868 w 1830825"/>
                <a:gd name="connsiteY102" fmla="*/ 1297174 h 1588352"/>
                <a:gd name="connsiteX103" fmla="*/ 646868 w 1830825"/>
                <a:gd name="connsiteY103" fmla="*/ 1298793 h 1588352"/>
                <a:gd name="connsiteX104" fmla="*/ 646582 w 1830825"/>
                <a:gd name="connsiteY104" fmla="*/ 1299459 h 1588352"/>
                <a:gd name="connsiteX105" fmla="*/ 641629 w 1830825"/>
                <a:gd name="connsiteY105" fmla="*/ 1308413 h 1588352"/>
                <a:gd name="connsiteX106" fmla="*/ 631152 w 1830825"/>
                <a:gd name="connsiteY106" fmla="*/ 1327177 h 1588352"/>
                <a:gd name="connsiteX107" fmla="*/ 628580 w 1830825"/>
                <a:gd name="connsiteY107" fmla="*/ 1331845 h 1588352"/>
                <a:gd name="connsiteX108" fmla="*/ 627247 w 1830825"/>
                <a:gd name="connsiteY108" fmla="*/ 1334226 h 1588352"/>
                <a:gd name="connsiteX109" fmla="*/ 626961 w 1830825"/>
                <a:gd name="connsiteY109" fmla="*/ 1334797 h 1588352"/>
                <a:gd name="connsiteX110" fmla="*/ 626389 w 1830825"/>
                <a:gd name="connsiteY110" fmla="*/ 1335940 h 1588352"/>
                <a:gd name="connsiteX111" fmla="*/ 625246 w 1830825"/>
                <a:gd name="connsiteY111" fmla="*/ 1338226 h 1588352"/>
                <a:gd name="connsiteX112" fmla="*/ 618103 w 1830825"/>
                <a:gd name="connsiteY112" fmla="*/ 1357562 h 1588352"/>
                <a:gd name="connsiteX113" fmla="*/ 615531 w 1830825"/>
                <a:gd name="connsiteY113" fmla="*/ 1378041 h 1588352"/>
                <a:gd name="connsiteX114" fmla="*/ 617626 w 1830825"/>
                <a:gd name="connsiteY114" fmla="*/ 1398520 h 1588352"/>
                <a:gd name="connsiteX115" fmla="*/ 624389 w 1830825"/>
                <a:gd name="connsiteY115" fmla="*/ 1418046 h 1588352"/>
                <a:gd name="connsiteX116" fmla="*/ 635343 w 1830825"/>
                <a:gd name="connsiteY116" fmla="*/ 1435572 h 1588352"/>
                <a:gd name="connsiteX117" fmla="*/ 638677 w 1830825"/>
                <a:gd name="connsiteY117" fmla="*/ 1439477 h 1588352"/>
                <a:gd name="connsiteX118" fmla="*/ 642201 w 1830825"/>
                <a:gd name="connsiteY118" fmla="*/ 1443192 h 1588352"/>
                <a:gd name="connsiteX119" fmla="*/ 646011 w 1830825"/>
                <a:gd name="connsiteY119" fmla="*/ 1447002 h 1588352"/>
                <a:gd name="connsiteX120" fmla="*/ 653631 w 1830825"/>
                <a:gd name="connsiteY120" fmla="*/ 1454622 h 1588352"/>
                <a:gd name="connsiteX121" fmla="*/ 668776 w 1830825"/>
                <a:gd name="connsiteY121" fmla="*/ 1469767 h 1588352"/>
                <a:gd name="connsiteX122" fmla="*/ 670681 w 1830825"/>
                <a:gd name="connsiteY122" fmla="*/ 1471671 h 1588352"/>
                <a:gd name="connsiteX123" fmla="*/ 671157 w 1830825"/>
                <a:gd name="connsiteY123" fmla="*/ 1472148 h 1588352"/>
                <a:gd name="connsiteX124" fmla="*/ 672014 w 1830825"/>
                <a:gd name="connsiteY124" fmla="*/ 1473005 h 1588352"/>
                <a:gd name="connsiteX125" fmla="*/ 673919 w 1830825"/>
                <a:gd name="connsiteY125" fmla="*/ 1474815 h 1588352"/>
                <a:gd name="connsiteX126" fmla="*/ 681920 w 1830825"/>
                <a:gd name="connsiteY126" fmla="*/ 1481387 h 1588352"/>
                <a:gd name="connsiteX127" fmla="*/ 699922 w 1830825"/>
                <a:gd name="connsiteY127" fmla="*/ 1491579 h 1588352"/>
                <a:gd name="connsiteX128" fmla="*/ 719734 w 1830825"/>
                <a:gd name="connsiteY128" fmla="*/ 1497389 h 1588352"/>
                <a:gd name="connsiteX129" fmla="*/ 730021 w 1830825"/>
                <a:gd name="connsiteY129" fmla="*/ 1498627 h 1588352"/>
                <a:gd name="connsiteX130" fmla="*/ 740404 w 1830825"/>
                <a:gd name="connsiteY130" fmla="*/ 1498627 h 1588352"/>
                <a:gd name="connsiteX131" fmla="*/ 779837 w 1830825"/>
                <a:gd name="connsiteY131" fmla="*/ 1487292 h 1588352"/>
                <a:gd name="connsiteX132" fmla="*/ 798601 w 1830825"/>
                <a:gd name="connsiteY132" fmla="*/ 1476815 h 1588352"/>
                <a:gd name="connsiteX133" fmla="*/ 815365 w 1830825"/>
                <a:gd name="connsiteY133" fmla="*/ 1467481 h 1588352"/>
                <a:gd name="connsiteX134" fmla="*/ 816794 w 1830825"/>
                <a:gd name="connsiteY134" fmla="*/ 1467195 h 1588352"/>
                <a:gd name="connsiteX135" fmla="*/ 817651 w 1830825"/>
                <a:gd name="connsiteY135" fmla="*/ 1467290 h 1588352"/>
                <a:gd name="connsiteX136" fmla="*/ 818128 w 1830825"/>
                <a:gd name="connsiteY136" fmla="*/ 1467385 h 1588352"/>
                <a:gd name="connsiteX137" fmla="*/ 818413 w 1830825"/>
                <a:gd name="connsiteY137" fmla="*/ 1467385 h 1588352"/>
                <a:gd name="connsiteX138" fmla="*/ 818508 w 1830825"/>
                <a:gd name="connsiteY138" fmla="*/ 1467385 h 1588352"/>
                <a:gd name="connsiteX139" fmla="*/ 818604 w 1830825"/>
                <a:gd name="connsiteY139" fmla="*/ 1467385 h 1588352"/>
                <a:gd name="connsiteX140" fmla="*/ 822319 w 1830825"/>
                <a:gd name="connsiteY140" fmla="*/ 1469195 h 1588352"/>
                <a:gd name="connsiteX141" fmla="*/ 839368 w 1830825"/>
                <a:gd name="connsiteY141" fmla="*/ 1476529 h 1588352"/>
                <a:gd name="connsiteX142" fmla="*/ 847083 w 1830825"/>
                <a:gd name="connsiteY142" fmla="*/ 1479482 h 1588352"/>
                <a:gd name="connsiteX143" fmla="*/ 849941 w 1830825"/>
                <a:gd name="connsiteY143" fmla="*/ 1480530 h 1588352"/>
                <a:gd name="connsiteX144" fmla="*/ 850608 w 1830825"/>
                <a:gd name="connsiteY144" fmla="*/ 1480816 h 1588352"/>
                <a:gd name="connsiteX145" fmla="*/ 850703 w 1830825"/>
                <a:gd name="connsiteY145" fmla="*/ 1480816 h 1588352"/>
                <a:gd name="connsiteX146" fmla="*/ 850703 w 1830825"/>
                <a:gd name="connsiteY146" fmla="*/ 1480816 h 1588352"/>
                <a:gd name="connsiteX147" fmla="*/ 850798 w 1830825"/>
                <a:gd name="connsiteY147" fmla="*/ 1480816 h 1588352"/>
                <a:gd name="connsiteX148" fmla="*/ 851656 w 1830825"/>
                <a:gd name="connsiteY148" fmla="*/ 1481292 h 1588352"/>
                <a:gd name="connsiteX149" fmla="*/ 852703 w 1830825"/>
                <a:gd name="connsiteY149" fmla="*/ 1482435 h 1588352"/>
                <a:gd name="connsiteX150" fmla="*/ 852989 w 1830825"/>
                <a:gd name="connsiteY150" fmla="*/ 1483102 h 1588352"/>
                <a:gd name="connsiteX151" fmla="*/ 855942 w 1830825"/>
                <a:gd name="connsiteY151" fmla="*/ 1493388 h 1588352"/>
                <a:gd name="connsiteX152" fmla="*/ 861847 w 1830825"/>
                <a:gd name="connsiteY152" fmla="*/ 1514058 h 1588352"/>
                <a:gd name="connsiteX153" fmla="*/ 863371 w 1830825"/>
                <a:gd name="connsiteY153" fmla="*/ 1519201 h 1588352"/>
                <a:gd name="connsiteX154" fmla="*/ 864133 w 1830825"/>
                <a:gd name="connsiteY154" fmla="*/ 1521773 h 1588352"/>
                <a:gd name="connsiteX155" fmla="*/ 864324 w 1830825"/>
                <a:gd name="connsiteY155" fmla="*/ 1522440 h 1588352"/>
                <a:gd name="connsiteX156" fmla="*/ 864705 w 1830825"/>
                <a:gd name="connsiteY156" fmla="*/ 1523678 h 1588352"/>
                <a:gd name="connsiteX157" fmla="*/ 865467 w 1830825"/>
                <a:gd name="connsiteY157" fmla="*/ 1526154 h 1588352"/>
                <a:gd name="connsiteX158" fmla="*/ 874135 w 1830825"/>
                <a:gd name="connsiteY158" fmla="*/ 1544919 h 1588352"/>
                <a:gd name="connsiteX159" fmla="*/ 886898 w 1830825"/>
                <a:gd name="connsiteY159" fmla="*/ 1561207 h 1588352"/>
                <a:gd name="connsiteX160" fmla="*/ 902900 w 1830825"/>
                <a:gd name="connsiteY160" fmla="*/ 1574161 h 1588352"/>
                <a:gd name="connsiteX161" fmla="*/ 921474 w 1830825"/>
                <a:gd name="connsiteY161" fmla="*/ 1583209 h 1588352"/>
                <a:gd name="connsiteX162" fmla="*/ 941667 w 1830825"/>
                <a:gd name="connsiteY162" fmla="*/ 1587781 h 1588352"/>
                <a:gd name="connsiteX163" fmla="*/ 946810 w 1830825"/>
                <a:gd name="connsiteY163" fmla="*/ 1588162 h 1588352"/>
                <a:gd name="connsiteX164" fmla="*/ 949382 w 1830825"/>
                <a:gd name="connsiteY164" fmla="*/ 1588162 h 1588352"/>
                <a:gd name="connsiteX165" fmla="*/ 951858 w 1830825"/>
                <a:gd name="connsiteY165" fmla="*/ 1588353 h 1588352"/>
                <a:gd name="connsiteX166" fmla="*/ 993959 w 1830825"/>
                <a:gd name="connsiteY166" fmla="*/ 1588353 h 1588352"/>
                <a:gd name="connsiteX167" fmla="*/ 996531 w 1830825"/>
                <a:gd name="connsiteY167" fmla="*/ 1588258 h 1588352"/>
                <a:gd name="connsiteX168" fmla="*/ 1011295 w 1830825"/>
                <a:gd name="connsiteY168" fmla="*/ 1586638 h 1588352"/>
                <a:gd name="connsiteX169" fmla="*/ 1011295 w 1830825"/>
                <a:gd name="connsiteY169" fmla="*/ 1586638 h 1588352"/>
                <a:gd name="connsiteX170" fmla="*/ 1044918 w 1830825"/>
                <a:gd name="connsiteY170" fmla="*/ 1572065 h 1588352"/>
                <a:gd name="connsiteX171" fmla="*/ 1053109 w 1830825"/>
                <a:gd name="connsiteY171" fmla="*/ 1565683 h 1588352"/>
                <a:gd name="connsiteX172" fmla="*/ 1060444 w 1830825"/>
                <a:gd name="connsiteY172" fmla="*/ 1558444 h 1588352"/>
                <a:gd name="connsiteX173" fmla="*/ 1080446 w 1830825"/>
                <a:gd name="connsiteY173" fmla="*/ 1522630 h 1588352"/>
                <a:gd name="connsiteX174" fmla="*/ 1091876 w 1830825"/>
                <a:gd name="connsiteY174" fmla="*/ 1483102 h 1588352"/>
                <a:gd name="connsiteX175" fmla="*/ 1094257 w 1830825"/>
                <a:gd name="connsiteY175" fmla="*/ 1480816 h 1588352"/>
                <a:gd name="connsiteX176" fmla="*/ 1117022 w 1830825"/>
                <a:gd name="connsiteY176" fmla="*/ 1471767 h 1588352"/>
                <a:gd name="connsiteX177" fmla="*/ 1122642 w 1830825"/>
                <a:gd name="connsiteY177" fmla="*/ 1469290 h 1588352"/>
                <a:gd name="connsiteX178" fmla="*/ 1125404 w 1830825"/>
                <a:gd name="connsiteY178" fmla="*/ 1468052 h 1588352"/>
                <a:gd name="connsiteX179" fmla="*/ 1126071 w 1830825"/>
                <a:gd name="connsiteY179" fmla="*/ 1467766 h 1588352"/>
                <a:gd name="connsiteX180" fmla="*/ 1126452 w 1830825"/>
                <a:gd name="connsiteY180" fmla="*/ 1467576 h 1588352"/>
                <a:gd name="connsiteX181" fmla="*/ 1126452 w 1830825"/>
                <a:gd name="connsiteY181" fmla="*/ 1467576 h 1588352"/>
                <a:gd name="connsiteX182" fmla="*/ 1126547 w 1830825"/>
                <a:gd name="connsiteY182" fmla="*/ 1467576 h 1588352"/>
                <a:gd name="connsiteX183" fmla="*/ 1127500 w 1830825"/>
                <a:gd name="connsiteY183" fmla="*/ 1467290 h 1588352"/>
                <a:gd name="connsiteX184" fmla="*/ 1129119 w 1830825"/>
                <a:gd name="connsiteY184" fmla="*/ 1467290 h 1588352"/>
                <a:gd name="connsiteX185" fmla="*/ 1129786 w 1830825"/>
                <a:gd name="connsiteY185" fmla="*/ 1467576 h 1588352"/>
                <a:gd name="connsiteX186" fmla="*/ 1138739 w 1830825"/>
                <a:gd name="connsiteY186" fmla="*/ 1472529 h 1588352"/>
                <a:gd name="connsiteX187" fmla="*/ 1157503 w 1830825"/>
                <a:gd name="connsiteY187" fmla="*/ 1483006 h 1588352"/>
                <a:gd name="connsiteX188" fmla="*/ 1162171 w 1830825"/>
                <a:gd name="connsiteY188" fmla="*/ 1485673 h 1588352"/>
                <a:gd name="connsiteX189" fmla="*/ 1164552 w 1830825"/>
                <a:gd name="connsiteY189" fmla="*/ 1487007 h 1588352"/>
                <a:gd name="connsiteX190" fmla="*/ 1165123 w 1830825"/>
                <a:gd name="connsiteY190" fmla="*/ 1487292 h 1588352"/>
                <a:gd name="connsiteX191" fmla="*/ 1166266 w 1830825"/>
                <a:gd name="connsiteY191" fmla="*/ 1487864 h 1588352"/>
                <a:gd name="connsiteX192" fmla="*/ 1168552 w 1830825"/>
                <a:gd name="connsiteY192" fmla="*/ 1489007 h 1588352"/>
                <a:gd name="connsiteX193" fmla="*/ 1187983 w 1830825"/>
                <a:gd name="connsiteY193" fmla="*/ 1496151 h 1588352"/>
                <a:gd name="connsiteX194" fmla="*/ 1208462 w 1830825"/>
                <a:gd name="connsiteY194" fmla="*/ 1498723 h 1588352"/>
                <a:gd name="connsiteX195" fmla="*/ 1229036 w 1830825"/>
                <a:gd name="connsiteY195" fmla="*/ 1496627 h 1588352"/>
                <a:gd name="connsiteX196" fmla="*/ 1248562 w 1830825"/>
                <a:gd name="connsiteY196" fmla="*/ 1489959 h 1588352"/>
                <a:gd name="connsiteX197" fmla="*/ 1266088 w 1830825"/>
                <a:gd name="connsiteY197" fmla="*/ 1479006 h 1588352"/>
                <a:gd name="connsiteX198" fmla="*/ 1269994 w 1830825"/>
                <a:gd name="connsiteY198" fmla="*/ 1475672 h 1588352"/>
                <a:gd name="connsiteX199" fmla="*/ 1273708 w 1830825"/>
                <a:gd name="connsiteY199" fmla="*/ 1472148 h 1588352"/>
                <a:gd name="connsiteX200" fmla="*/ 1277518 w 1830825"/>
                <a:gd name="connsiteY200" fmla="*/ 1468338 h 1588352"/>
                <a:gd name="connsiteX201" fmla="*/ 1285138 w 1830825"/>
                <a:gd name="connsiteY201" fmla="*/ 1460718 h 1588352"/>
                <a:gd name="connsiteX202" fmla="*/ 1300283 w 1830825"/>
                <a:gd name="connsiteY202" fmla="*/ 1445573 h 1588352"/>
                <a:gd name="connsiteX203" fmla="*/ 1302188 w 1830825"/>
                <a:gd name="connsiteY203" fmla="*/ 1443668 h 1588352"/>
                <a:gd name="connsiteX204" fmla="*/ 1302664 w 1830825"/>
                <a:gd name="connsiteY204" fmla="*/ 1443192 h 1588352"/>
                <a:gd name="connsiteX205" fmla="*/ 1303522 w 1830825"/>
                <a:gd name="connsiteY205" fmla="*/ 1442334 h 1588352"/>
                <a:gd name="connsiteX206" fmla="*/ 1305236 w 1830825"/>
                <a:gd name="connsiteY206" fmla="*/ 1440429 h 1588352"/>
                <a:gd name="connsiteX207" fmla="*/ 1314666 w 1830825"/>
                <a:gd name="connsiteY207" fmla="*/ 1428714 h 1588352"/>
                <a:gd name="connsiteX208" fmla="*/ 1327905 w 1830825"/>
                <a:gd name="connsiteY208" fmla="*/ 1394709 h 1588352"/>
                <a:gd name="connsiteX209" fmla="*/ 1329144 w 1830825"/>
                <a:gd name="connsiteY209" fmla="*/ 1384423 h 1588352"/>
                <a:gd name="connsiteX210" fmla="*/ 1329144 w 1830825"/>
                <a:gd name="connsiteY210" fmla="*/ 1374136 h 1588352"/>
                <a:gd name="connsiteX211" fmla="*/ 1317809 w 1830825"/>
                <a:gd name="connsiteY211" fmla="*/ 1334702 h 1588352"/>
                <a:gd name="connsiteX212" fmla="*/ 1307332 w 1830825"/>
                <a:gd name="connsiteY212" fmla="*/ 1315938 h 1588352"/>
                <a:gd name="connsiteX213" fmla="*/ 1297997 w 1830825"/>
                <a:gd name="connsiteY213" fmla="*/ 1299174 h 1588352"/>
                <a:gd name="connsiteX214" fmla="*/ 1297711 w 1830825"/>
                <a:gd name="connsiteY214" fmla="*/ 1297745 h 1588352"/>
                <a:gd name="connsiteX215" fmla="*/ 1297807 w 1830825"/>
                <a:gd name="connsiteY215" fmla="*/ 1296888 h 1588352"/>
                <a:gd name="connsiteX216" fmla="*/ 1297902 w 1830825"/>
                <a:gd name="connsiteY216" fmla="*/ 1296412 h 1588352"/>
                <a:gd name="connsiteX217" fmla="*/ 1297902 w 1830825"/>
                <a:gd name="connsiteY217" fmla="*/ 1296126 h 1588352"/>
                <a:gd name="connsiteX218" fmla="*/ 1297902 w 1830825"/>
                <a:gd name="connsiteY218" fmla="*/ 1296031 h 1588352"/>
                <a:gd name="connsiteX219" fmla="*/ 1297902 w 1830825"/>
                <a:gd name="connsiteY219" fmla="*/ 1296031 h 1588352"/>
                <a:gd name="connsiteX220" fmla="*/ 1297902 w 1830825"/>
                <a:gd name="connsiteY220" fmla="*/ 1296031 h 1588352"/>
                <a:gd name="connsiteX221" fmla="*/ 1299616 w 1830825"/>
                <a:gd name="connsiteY221" fmla="*/ 1292411 h 1588352"/>
                <a:gd name="connsiteX222" fmla="*/ 1306760 w 1830825"/>
                <a:gd name="connsiteY222" fmla="*/ 1275742 h 1588352"/>
                <a:gd name="connsiteX223" fmla="*/ 1309903 w 1830825"/>
                <a:gd name="connsiteY223" fmla="*/ 1267551 h 1588352"/>
                <a:gd name="connsiteX224" fmla="*/ 1310951 w 1830825"/>
                <a:gd name="connsiteY224" fmla="*/ 1264693 h 1588352"/>
                <a:gd name="connsiteX225" fmla="*/ 1311237 w 1830825"/>
                <a:gd name="connsiteY225" fmla="*/ 1264027 h 1588352"/>
                <a:gd name="connsiteX226" fmla="*/ 1311237 w 1830825"/>
                <a:gd name="connsiteY226" fmla="*/ 1263836 h 1588352"/>
                <a:gd name="connsiteX227" fmla="*/ 1311237 w 1830825"/>
                <a:gd name="connsiteY227" fmla="*/ 1263836 h 1588352"/>
                <a:gd name="connsiteX228" fmla="*/ 1311237 w 1830825"/>
                <a:gd name="connsiteY228" fmla="*/ 1263646 h 1588352"/>
                <a:gd name="connsiteX229" fmla="*/ 1311713 w 1830825"/>
                <a:gd name="connsiteY229" fmla="*/ 1262788 h 1588352"/>
                <a:gd name="connsiteX230" fmla="*/ 1312856 w 1830825"/>
                <a:gd name="connsiteY230" fmla="*/ 1261645 h 1588352"/>
                <a:gd name="connsiteX231" fmla="*/ 1313523 w 1830825"/>
                <a:gd name="connsiteY231" fmla="*/ 1261359 h 1588352"/>
                <a:gd name="connsiteX232" fmla="*/ 1323810 w 1830825"/>
                <a:gd name="connsiteY232" fmla="*/ 1258407 h 1588352"/>
                <a:gd name="connsiteX233" fmla="*/ 1344479 w 1830825"/>
                <a:gd name="connsiteY233" fmla="*/ 1252501 h 1588352"/>
                <a:gd name="connsiteX234" fmla="*/ 1349623 w 1830825"/>
                <a:gd name="connsiteY234" fmla="*/ 1250977 h 1588352"/>
                <a:gd name="connsiteX235" fmla="*/ 1352194 w 1830825"/>
                <a:gd name="connsiteY235" fmla="*/ 1250215 h 1588352"/>
                <a:gd name="connsiteX236" fmla="*/ 1352861 w 1830825"/>
                <a:gd name="connsiteY236" fmla="*/ 1250025 h 1588352"/>
                <a:gd name="connsiteX237" fmla="*/ 1354099 w 1830825"/>
                <a:gd name="connsiteY237" fmla="*/ 1249644 h 1588352"/>
                <a:gd name="connsiteX238" fmla="*/ 1356576 w 1830825"/>
                <a:gd name="connsiteY238" fmla="*/ 1248882 h 1588352"/>
                <a:gd name="connsiteX239" fmla="*/ 1375340 w 1830825"/>
                <a:gd name="connsiteY239" fmla="*/ 1240214 h 1588352"/>
                <a:gd name="connsiteX240" fmla="*/ 1391628 w 1830825"/>
                <a:gd name="connsiteY240" fmla="*/ 1227546 h 1588352"/>
                <a:gd name="connsiteX241" fmla="*/ 1404582 w 1830825"/>
                <a:gd name="connsiteY241" fmla="*/ 1211544 h 1588352"/>
                <a:gd name="connsiteX242" fmla="*/ 1413630 w 1830825"/>
                <a:gd name="connsiteY242" fmla="*/ 1192970 h 1588352"/>
                <a:gd name="connsiteX243" fmla="*/ 1415059 w 1830825"/>
                <a:gd name="connsiteY243" fmla="*/ 1187922 h 1588352"/>
                <a:gd name="connsiteX244" fmla="*/ 1436395 w 1830825"/>
                <a:gd name="connsiteY244" fmla="*/ 1187922 h 1588352"/>
                <a:gd name="connsiteX245" fmla="*/ 1444015 w 1830825"/>
                <a:gd name="connsiteY245" fmla="*/ 1187731 h 1588352"/>
                <a:gd name="connsiteX246" fmla="*/ 1451635 w 1830825"/>
                <a:gd name="connsiteY246" fmla="*/ 1187541 h 1588352"/>
                <a:gd name="connsiteX247" fmla="*/ 1459255 w 1830825"/>
                <a:gd name="connsiteY247" fmla="*/ 1187160 h 1588352"/>
                <a:gd name="connsiteX248" fmla="*/ 1474591 w 1830825"/>
                <a:gd name="connsiteY248" fmla="*/ 1186017 h 1588352"/>
                <a:gd name="connsiteX249" fmla="*/ 1489830 w 1830825"/>
                <a:gd name="connsiteY249" fmla="*/ 1184207 h 1588352"/>
                <a:gd name="connsiteX250" fmla="*/ 1497451 w 1830825"/>
                <a:gd name="connsiteY250" fmla="*/ 1183159 h 1588352"/>
                <a:gd name="connsiteX251" fmla="*/ 1504975 w 1830825"/>
                <a:gd name="connsiteY251" fmla="*/ 1181826 h 1588352"/>
                <a:gd name="connsiteX252" fmla="*/ 1520025 w 1830825"/>
                <a:gd name="connsiteY252" fmla="*/ 1178873 h 1588352"/>
                <a:gd name="connsiteX253" fmla="*/ 1534979 w 1830825"/>
                <a:gd name="connsiteY253" fmla="*/ 1175349 h 1588352"/>
                <a:gd name="connsiteX254" fmla="*/ 1549743 w 1830825"/>
                <a:gd name="connsiteY254" fmla="*/ 1171158 h 1588352"/>
                <a:gd name="connsiteX255" fmla="*/ 1553458 w 1830825"/>
                <a:gd name="connsiteY255" fmla="*/ 1170110 h 1588352"/>
                <a:gd name="connsiteX256" fmla="*/ 1557077 w 1830825"/>
                <a:gd name="connsiteY256" fmla="*/ 1168872 h 1588352"/>
                <a:gd name="connsiteX257" fmla="*/ 1564411 w 1830825"/>
                <a:gd name="connsiteY257" fmla="*/ 1166395 h 1588352"/>
                <a:gd name="connsiteX258" fmla="*/ 1571650 w 1830825"/>
                <a:gd name="connsiteY258" fmla="*/ 1163919 h 1588352"/>
                <a:gd name="connsiteX259" fmla="*/ 1578794 w 1830825"/>
                <a:gd name="connsiteY259" fmla="*/ 1161157 h 1588352"/>
                <a:gd name="connsiteX260" fmla="*/ 1585938 w 1830825"/>
                <a:gd name="connsiteY260" fmla="*/ 1158299 h 1588352"/>
                <a:gd name="connsiteX261" fmla="*/ 1589557 w 1830825"/>
                <a:gd name="connsiteY261" fmla="*/ 1156870 h 1588352"/>
                <a:gd name="connsiteX262" fmla="*/ 1593082 w 1830825"/>
                <a:gd name="connsiteY262" fmla="*/ 1155346 h 1588352"/>
                <a:gd name="connsiteX263" fmla="*/ 1607083 w 1830825"/>
                <a:gd name="connsiteY263" fmla="*/ 1148965 h 1588352"/>
                <a:gd name="connsiteX264" fmla="*/ 1620799 w 1830825"/>
                <a:gd name="connsiteY264" fmla="*/ 1141916 h 1588352"/>
                <a:gd name="connsiteX265" fmla="*/ 1624228 w 1830825"/>
                <a:gd name="connsiteY265" fmla="*/ 1140202 h 1588352"/>
                <a:gd name="connsiteX266" fmla="*/ 1627562 w 1830825"/>
                <a:gd name="connsiteY266" fmla="*/ 1138297 h 1588352"/>
                <a:gd name="connsiteX267" fmla="*/ 1634230 w 1830825"/>
                <a:gd name="connsiteY267" fmla="*/ 1134487 h 1588352"/>
                <a:gd name="connsiteX268" fmla="*/ 1640897 w 1830825"/>
                <a:gd name="connsiteY268" fmla="*/ 1130677 h 1588352"/>
                <a:gd name="connsiteX269" fmla="*/ 1647374 w 1830825"/>
                <a:gd name="connsiteY269" fmla="*/ 1126581 h 1588352"/>
                <a:gd name="connsiteX270" fmla="*/ 1653851 w 1830825"/>
                <a:gd name="connsiteY270" fmla="*/ 1122390 h 1588352"/>
                <a:gd name="connsiteX271" fmla="*/ 1657090 w 1830825"/>
                <a:gd name="connsiteY271" fmla="*/ 1120294 h 1588352"/>
                <a:gd name="connsiteX272" fmla="*/ 1660233 w 1830825"/>
                <a:gd name="connsiteY272" fmla="*/ 1118104 h 1588352"/>
                <a:gd name="connsiteX273" fmla="*/ 1672711 w 1830825"/>
                <a:gd name="connsiteY273" fmla="*/ 1109150 h 1588352"/>
                <a:gd name="connsiteX274" fmla="*/ 1684712 w 1830825"/>
                <a:gd name="connsiteY274" fmla="*/ 1099625 h 1588352"/>
                <a:gd name="connsiteX275" fmla="*/ 1729099 w 1830825"/>
                <a:gd name="connsiteY275" fmla="*/ 1057429 h 1588352"/>
                <a:gd name="connsiteX276" fmla="*/ 1795774 w 1830825"/>
                <a:gd name="connsiteY276" fmla="*/ 955131 h 1588352"/>
                <a:gd name="connsiteX277" fmla="*/ 1807299 w 1830825"/>
                <a:gd name="connsiteY277" fmla="*/ 926746 h 1588352"/>
                <a:gd name="connsiteX278" fmla="*/ 1812157 w 1830825"/>
                <a:gd name="connsiteY278" fmla="*/ 912268 h 1588352"/>
                <a:gd name="connsiteX279" fmla="*/ 1814347 w 1830825"/>
                <a:gd name="connsiteY279" fmla="*/ 904934 h 1588352"/>
                <a:gd name="connsiteX280" fmla="*/ 1816443 w 1830825"/>
                <a:gd name="connsiteY280" fmla="*/ 897600 h 1588352"/>
                <a:gd name="connsiteX281" fmla="*/ 1818443 w 1830825"/>
                <a:gd name="connsiteY281" fmla="*/ 890266 h 1588352"/>
                <a:gd name="connsiteX282" fmla="*/ 1820158 w 1830825"/>
                <a:gd name="connsiteY282" fmla="*/ 882836 h 1588352"/>
                <a:gd name="connsiteX283" fmla="*/ 1821872 w 1830825"/>
                <a:gd name="connsiteY283" fmla="*/ 875407 h 1588352"/>
                <a:gd name="connsiteX284" fmla="*/ 1822729 w 1830825"/>
                <a:gd name="connsiteY284" fmla="*/ 871692 h 1588352"/>
                <a:gd name="connsiteX285" fmla="*/ 1823396 w 1830825"/>
                <a:gd name="connsiteY285" fmla="*/ 867977 h 1588352"/>
                <a:gd name="connsiteX286" fmla="*/ 1826063 w 1830825"/>
                <a:gd name="connsiteY286" fmla="*/ 852928 h 1588352"/>
                <a:gd name="connsiteX287" fmla="*/ 1828063 w 1830825"/>
                <a:gd name="connsiteY287" fmla="*/ 837783 h 1588352"/>
                <a:gd name="connsiteX288" fmla="*/ 1829492 w 1830825"/>
                <a:gd name="connsiteY288" fmla="*/ 822543 h 1588352"/>
                <a:gd name="connsiteX289" fmla="*/ 1830349 w 1830825"/>
                <a:gd name="connsiteY289" fmla="*/ 807303 h 1588352"/>
                <a:gd name="connsiteX290" fmla="*/ 1830730 w 1830825"/>
                <a:gd name="connsiteY290" fmla="*/ 792063 h 1588352"/>
                <a:gd name="connsiteX291" fmla="*/ 1830349 w 1830825"/>
                <a:gd name="connsiteY291" fmla="*/ 776823 h 1588352"/>
                <a:gd name="connsiteX292" fmla="*/ 812127 w 1830825"/>
                <a:gd name="connsiteY292" fmla="*/ 181986 h 1588352"/>
                <a:gd name="connsiteX293" fmla="*/ 812127 w 1830825"/>
                <a:gd name="connsiteY293" fmla="*/ 181796 h 1588352"/>
                <a:gd name="connsiteX294" fmla="*/ 812412 w 1830825"/>
                <a:gd name="connsiteY294" fmla="*/ 181510 h 1588352"/>
                <a:gd name="connsiteX295" fmla="*/ 812412 w 1830825"/>
                <a:gd name="connsiteY295" fmla="*/ 181510 h 1588352"/>
                <a:gd name="connsiteX296" fmla="*/ 812222 w 1830825"/>
                <a:gd name="connsiteY296" fmla="*/ 181796 h 1588352"/>
                <a:gd name="connsiteX297" fmla="*/ 812222 w 1830825"/>
                <a:gd name="connsiteY297" fmla="*/ 181796 h 1588352"/>
                <a:gd name="connsiteX298" fmla="*/ 812127 w 1830825"/>
                <a:gd name="connsiteY298" fmla="*/ 181986 h 1588352"/>
                <a:gd name="connsiteX299" fmla="*/ 812127 w 1830825"/>
                <a:gd name="connsiteY299" fmla="*/ 181986 h 1588352"/>
                <a:gd name="connsiteX300" fmla="*/ 1389628 w 1830825"/>
                <a:gd name="connsiteY300" fmla="*/ 1152203 h 1588352"/>
                <a:gd name="connsiteX301" fmla="*/ 1389628 w 1830825"/>
                <a:gd name="connsiteY301" fmla="*/ 1166014 h 1588352"/>
                <a:gd name="connsiteX302" fmla="*/ 1389247 w 1830825"/>
                <a:gd name="connsiteY302" fmla="*/ 1169539 h 1588352"/>
                <a:gd name="connsiteX303" fmla="*/ 1384389 w 1830825"/>
                <a:gd name="connsiteY303" fmla="*/ 1188017 h 1588352"/>
                <a:gd name="connsiteX304" fmla="*/ 1383817 w 1830825"/>
                <a:gd name="connsiteY304" fmla="*/ 1189541 h 1588352"/>
                <a:gd name="connsiteX305" fmla="*/ 1371244 w 1830825"/>
                <a:gd name="connsiteY305" fmla="*/ 1206591 h 1588352"/>
                <a:gd name="connsiteX306" fmla="*/ 1360195 w 1830825"/>
                <a:gd name="connsiteY306" fmla="*/ 1215163 h 1588352"/>
                <a:gd name="connsiteX307" fmla="*/ 1347527 w 1830825"/>
                <a:gd name="connsiteY307" fmla="*/ 1221069 h 1588352"/>
                <a:gd name="connsiteX308" fmla="*/ 1345908 w 1830825"/>
                <a:gd name="connsiteY308" fmla="*/ 1221640 h 1588352"/>
                <a:gd name="connsiteX309" fmla="*/ 1345051 w 1830825"/>
                <a:gd name="connsiteY309" fmla="*/ 1221926 h 1588352"/>
                <a:gd name="connsiteX310" fmla="*/ 1344384 w 1830825"/>
                <a:gd name="connsiteY310" fmla="*/ 1222117 h 1588352"/>
                <a:gd name="connsiteX311" fmla="*/ 1341812 w 1830825"/>
                <a:gd name="connsiteY311" fmla="*/ 1222879 h 1588352"/>
                <a:gd name="connsiteX312" fmla="*/ 1336669 w 1830825"/>
                <a:gd name="connsiteY312" fmla="*/ 1224403 h 1588352"/>
                <a:gd name="connsiteX313" fmla="*/ 1315999 w 1830825"/>
                <a:gd name="connsiteY313" fmla="*/ 1230308 h 1588352"/>
                <a:gd name="connsiteX314" fmla="*/ 1305712 w 1830825"/>
                <a:gd name="connsiteY314" fmla="*/ 1233261 h 1588352"/>
                <a:gd name="connsiteX315" fmla="*/ 1298854 w 1830825"/>
                <a:gd name="connsiteY315" fmla="*/ 1236118 h 1588352"/>
                <a:gd name="connsiteX316" fmla="*/ 1287805 w 1830825"/>
                <a:gd name="connsiteY316" fmla="*/ 1246120 h 1588352"/>
                <a:gd name="connsiteX317" fmla="*/ 1284186 w 1830825"/>
                <a:gd name="connsiteY317" fmla="*/ 1252692 h 1588352"/>
                <a:gd name="connsiteX318" fmla="*/ 1283805 w 1830825"/>
                <a:gd name="connsiteY318" fmla="*/ 1253549 h 1588352"/>
                <a:gd name="connsiteX319" fmla="*/ 1283614 w 1830825"/>
                <a:gd name="connsiteY319" fmla="*/ 1254025 h 1588352"/>
                <a:gd name="connsiteX320" fmla="*/ 1283329 w 1830825"/>
                <a:gd name="connsiteY320" fmla="*/ 1254692 h 1588352"/>
                <a:gd name="connsiteX321" fmla="*/ 1282376 w 1830825"/>
                <a:gd name="connsiteY321" fmla="*/ 1257359 h 1588352"/>
                <a:gd name="connsiteX322" fmla="*/ 1281519 w 1830825"/>
                <a:gd name="connsiteY322" fmla="*/ 1259645 h 1588352"/>
                <a:gd name="connsiteX323" fmla="*/ 1275423 w 1830825"/>
                <a:gd name="connsiteY323" fmla="*/ 1274409 h 1588352"/>
                <a:gd name="connsiteX324" fmla="*/ 1270660 w 1830825"/>
                <a:gd name="connsiteY324" fmla="*/ 1285077 h 1588352"/>
                <a:gd name="connsiteX325" fmla="*/ 1269994 w 1830825"/>
                <a:gd name="connsiteY325" fmla="*/ 1286887 h 1588352"/>
                <a:gd name="connsiteX326" fmla="*/ 1268946 w 1830825"/>
                <a:gd name="connsiteY326" fmla="*/ 1290506 h 1588352"/>
                <a:gd name="connsiteX327" fmla="*/ 1268088 w 1830825"/>
                <a:gd name="connsiteY327" fmla="*/ 1297936 h 1588352"/>
                <a:gd name="connsiteX328" fmla="*/ 1271422 w 1830825"/>
                <a:gd name="connsiteY328" fmla="*/ 1312413 h 1588352"/>
                <a:gd name="connsiteX329" fmla="*/ 1272280 w 1830825"/>
                <a:gd name="connsiteY329" fmla="*/ 1314128 h 1588352"/>
                <a:gd name="connsiteX330" fmla="*/ 1273613 w 1830825"/>
                <a:gd name="connsiteY330" fmla="*/ 1316509 h 1588352"/>
                <a:gd name="connsiteX331" fmla="*/ 1276185 w 1830825"/>
                <a:gd name="connsiteY331" fmla="*/ 1321177 h 1588352"/>
                <a:gd name="connsiteX332" fmla="*/ 1281424 w 1830825"/>
                <a:gd name="connsiteY332" fmla="*/ 1330511 h 1588352"/>
                <a:gd name="connsiteX333" fmla="*/ 1291901 w 1830825"/>
                <a:gd name="connsiteY333" fmla="*/ 1349275 h 1588352"/>
                <a:gd name="connsiteX334" fmla="*/ 1299521 w 1830825"/>
                <a:gd name="connsiteY334" fmla="*/ 1375945 h 1588352"/>
                <a:gd name="connsiteX335" fmla="*/ 1299521 w 1830825"/>
                <a:gd name="connsiteY335" fmla="*/ 1382899 h 1588352"/>
                <a:gd name="connsiteX336" fmla="*/ 1298664 w 1830825"/>
                <a:gd name="connsiteY336" fmla="*/ 1389852 h 1588352"/>
                <a:gd name="connsiteX337" fmla="*/ 1289805 w 1830825"/>
                <a:gd name="connsiteY337" fmla="*/ 1412807 h 1588352"/>
                <a:gd name="connsiteX338" fmla="*/ 1283329 w 1830825"/>
                <a:gd name="connsiteY338" fmla="*/ 1420713 h 1588352"/>
                <a:gd name="connsiteX339" fmla="*/ 1282186 w 1830825"/>
                <a:gd name="connsiteY339" fmla="*/ 1421951 h 1588352"/>
                <a:gd name="connsiteX340" fmla="*/ 1281614 w 1830825"/>
                <a:gd name="connsiteY340" fmla="*/ 1422618 h 1588352"/>
                <a:gd name="connsiteX341" fmla="*/ 1281138 w 1830825"/>
                <a:gd name="connsiteY341" fmla="*/ 1423094 h 1588352"/>
                <a:gd name="connsiteX342" fmla="*/ 1279233 w 1830825"/>
                <a:gd name="connsiteY342" fmla="*/ 1424999 h 1588352"/>
                <a:gd name="connsiteX343" fmla="*/ 1264088 w 1830825"/>
                <a:gd name="connsiteY343" fmla="*/ 1440144 h 1588352"/>
                <a:gd name="connsiteX344" fmla="*/ 1256468 w 1830825"/>
                <a:gd name="connsiteY344" fmla="*/ 1447764 h 1588352"/>
                <a:gd name="connsiteX345" fmla="*/ 1252658 w 1830825"/>
                <a:gd name="connsiteY345" fmla="*/ 1451574 h 1588352"/>
                <a:gd name="connsiteX346" fmla="*/ 1247419 w 1830825"/>
                <a:gd name="connsiteY346" fmla="*/ 1456146 h 1588352"/>
                <a:gd name="connsiteX347" fmla="*/ 1229417 w 1830825"/>
                <a:gd name="connsiteY347" fmla="*/ 1466338 h 1588352"/>
                <a:gd name="connsiteX348" fmla="*/ 1208557 w 1830825"/>
                <a:gd name="connsiteY348" fmla="*/ 1469481 h 1588352"/>
                <a:gd name="connsiteX349" fmla="*/ 1194746 w 1830825"/>
                <a:gd name="connsiteY349" fmla="*/ 1467766 h 1588352"/>
                <a:gd name="connsiteX350" fmla="*/ 1181697 w 1830825"/>
                <a:gd name="connsiteY350" fmla="*/ 1462909 h 1588352"/>
                <a:gd name="connsiteX351" fmla="*/ 1180173 w 1830825"/>
                <a:gd name="connsiteY351" fmla="*/ 1462146 h 1588352"/>
                <a:gd name="connsiteX352" fmla="*/ 1179411 w 1830825"/>
                <a:gd name="connsiteY352" fmla="*/ 1461766 h 1588352"/>
                <a:gd name="connsiteX353" fmla="*/ 1178839 w 1830825"/>
                <a:gd name="connsiteY353" fmla="*/ 1461480 h 1588352"/>
                <a:gd name="connsiteX354" fmla="*/ 1176458 w 1830825"/>
                <a:gd name="connsiteY354" fmla="*/ 1460146 h 1588352"/>
                <a:gd name="connsiteX355" fmla="*/ 1171791 w 1830825"/>
                <a:gd name="connsiteY355" fmla="*/ 1457575 h 1588352"/>
                <a:gd name="connsiteX356" fmla="*/ 1153027 w 1830825"/>
                <a:gd name="connsiteY356" fmla="*/ 1447097 h 1588352"/>
                <a:gd name="connsiteX357" fmla="*/ 1143787 w 1830825"/>
                <a:gd name="connsiteY357" fmla="*/ 1441954 h 1588352"/>
                <a:gd name="connsiteX358" fmla="*/ 1136834 w 1830825"/>
                <a:gd name="connsiteY358" fmla="*/ 1439191 h 1588352"/>
                <a:gd name="connsiteX359" fmla="*/ 1121975 w 1830825"/>
                <a:gd name="connsiteY359" fmla="*/ 1438620 h 1588352"/>
                <a:gd name="connsiteX360" fmla="*/ 1114736 w 1830825"/>
                <a:gd name="connsiteY360" fmla="*/ 1440811 h 1588352"/>
                <a:gd name="connsiteX361" fmla="*/ 1113879 w 1830825"/>
                <a:gd name="connsiteY361" fmla="*/ 1441192 h 1588352"/>
                <a:gd name="connsiteX362" fmla="*/ 1113688 w 1830825"/>
                <a:gd name="connsiteY362" fmla="*/ 1441192 h 1588352"/>
                <a:gd name="connsiteX363" fmla="*/ 1113403 w 1830825"/>
                <a:gd name="connsiteY363" fmla="*/ 1441477 h 1588352"/>
                <a:gd name="connsiteX364" fmla="*/ 1112736 w 1830825"/>
                <a:gd name="connsiteY364" fmla="*/ 1441763 h 1588352"/>
                <a:gd name="connsiteX365" fmla="*/ 1110164 w 1830825"/>
                <a:gd name="connsiteY365" fmla="*/ 1442906 h 1588352"/>
                <a:gd name="connsiteX366" fmla="*/ 1092543 w 1830825"/>
                <a:gd name="connsiteY366" fmla="*/ 1450812 h 1588352"/>
                <a:gd name="connsiteX367" fmla="*/ 1086637 w 1830825"/>
                <a:gd name="connsiteY367" fmla="*/ 1452717 h 1588352"/>
                <a:gd name="connsiteX368" fmla="*/ 1063777 w 1830825"/>
                <a:gd name="connsiteY368" fmla="*/ 1474148 h 1588352"/>
                <a:gd name="connsiteX369" fmla="*/ 1052062 w 1830825"/>
                <a:gd name="connsiteY369" fmla="*/ 1514820 h 1588352"/>
                <a:gd name="connsiteX370" fmla="*/ 1038536 w 1830825"/>
                <a:gd name="connsiteY370" fmla="*/ 1539013 h 1588352"/>
                <a:gd name="connsiteX371" fmla="*/ 1033583 w 1830825"/>
                <a:gd name="connsiteY371" fmla="*/ 1543966 h 1588352"/>
                <a:gd name="connsiteX372" fmla="*/ 1028058 w 1830825"/>
                <a:gd name="connsiteY372" fmla="*/ 1548253 h 1588352"/>
                <a:gd name="connsiteX373" fmla="*/ 1015771 w 1830825"/>
                <a:gd name="connsiteY373" fmla="*/ 1554920 h 1588352"/>
                <a:gd name="connsiteX374" fmla="*/ 1002341 w 1830825"/>
                <a:gd name="connsiteY374" fmla="*/ 1558635 h 1588352"/>
                <a:gd name="connsiteX375" fmla="*/ 989482 w 1830825"/>
                <a:gd name="connsiteY375" fmla="*/ 1559397 h 1588352"/>
                <a:gd name="connsiteX376" fmla="*/ 948429 w 1830825"/>
                <a:gd name="connsiteY376" fmla="*/ 1559397 h 1588352"/>
                <a:gd name="connsiteX377" fmla="*/ 944905 w 1830825"/>
                <a:gd name="connsiteY377" fmla="*/ 1559016 h 1588352"/>
                <a:gd name="connsiteX378" fmla="*/ 925189 w 1830825"/>
                <a:gd name="connsiteY378" fmla="*/ 1553682 h 1588352"/>
                <a:gd name="connsiteX379" fmla="*/ 907853 w 1830825"/>
                <a:gd name="connsiteY379" fmla="*/ 1541013 h 1588352"/>
                <a:gd name="connsiteX380" fmla="*/ 899281 w 1830825"/>
                <a:gd name="connsiteY380" fmla="*/ 1530060 h 1588352"/>
                <a:gd name="connsiteX381" fmla="*/ 893375 w 1830825"/>
                <a:gd name="connsiteY381" fmla="*/ 1517392 h 1588352"/>
                <a:gd name="connsiteX382" fmla="*/ 892804 w 1830825"/>
                <a:gd name="connsiteY382" fmla="*/ 1515677 h 1588352"/>
                <a:gd name="connsiteX383" fmla="*/ 892518 w 1830825"/>
                <a:gd name="connsiteY383" fmla="*/ 1514820 h 1588352"/>
                <a:gd name="connsiteX384" fmla="*/ 892327 w 1830825"/>
                <a:gd name="connsiteY384" fmla="*/ 1514153 h 1588352"/>
                <a:gd name="connsiteX385" fmla="*/ 891565 w 1830825"/>
                <a:gd name="connsiteY385" fmla="*/ 1511581 h 1588352"/>
                <a:gd name="connsiteX386" fmla="*/ 890041 w 1830825"/>
                <a:gd name="connsiteY386" fmla="*/ 1506438 h 1588352"/>
                <a:gd name="connsiteX387" fmla="*/ 884136 w 1830825"/>
                <a:gd name="connsiteY387" fmla="*/ 1485769 h 1588352"/>
                <a:gd name="connsiteX388" fmla="*/ 881183 w 1830825"/>
                <a:gd name="connsiteY388" fmla="*/ 1475482 h 1588352"/>
                <a:gd name="connsiteX389" fmla="*/ 878326 w 1830825"/>
                <a:gd name="connsiteY389" fmla="*/ 1468624 h 1588352"/>
                <a:gd name="connsiteX390" fmla="*/ 868324 w 1830825"/>
                <a:gd name="connsiteY390" fmla="*/ 1457575 h 1588352"/>
                <a:gd name="connsiteX391" fmla="*/ 861752 w 1830825"/>
                <a:gd name="connsiteY391" fmla="*/ 1453955 h 1588352"/>
                <a:gd name="connsiteX392" fmla="*/ 860895 w 1830825"/>
                <a:gd name="connsiteY392" fmla="*/ 1453574 h 1588352"/>
                <a:gd name="connsiteX393" fmla="*/ 860419 w 1830825"/>
                <a:gd name="connsiteY393" fmla="*/ 1453384 h 1588352"/>
                <a:gd name="connsiteX394" fmla="*/ 859752 w 1830825"/>
                <a:gd name="connsiteY394" fmla="*/ 1453098 h 1588352"/>
                <a:gd name="connsiteX395" fmla="*/ 857085 w 1830825"/>
                <a:gd name="connsiteY395" fmla="*/ 1452145 h 1588352"/>
                <a:gd name="connsiteX396" fmla="*/ 854799 w 1830825"/>
                <a:gd name="connsiteY396" fmla="*/ 1451288 h 1588352"/>
                <a:gd name="connsiteX397" fmla="*/ 840511 w 1830825"/>
                <a:gd name="connsiteY397" fmla="*/ 1445383 h 1588352"/>
                <a:gd name="connsiteX398" fmla="*/ 829367 w 1830825"/>
                <a:gd name="connsiteY398" fmla="*/ 1440429 h 1588352"/>
                <a:gd name="connsiteX399" fmla="*/ 827557 w 1830825"/>
                <a:gd name="connsiteY399" fmla="*/ 1439763 h 1588352"/>
                <a:gd name="connsiteX400" fmla="*/ 823938 w 1830825"/>
                <a:gd name="connsiteY400" fmla="*/ 1438715 h 1588352"/>
                <a:gd name="connsiteX401" fmla="*/ 816508 w 1830825"/>
                <a:gd name="connsiteY401" fmla="*/ 1437858 h 1588352"/>
                <a:gd name="connsiteX402" fmla="*/ 802030 w 1830825"/>
                <a:gd name="connsiteY402" fmla="*/ 1441192 h 1588352"/>
                <a:gd name="connsiteX403" fmla="*/ 800316 w 1830825"/>
                <a:gd name="connsiteY403" fmla="*/ 1442049 h 1588352"/>
                <a:gd name="connsiteX404" fmla="*/ 797935 w 1830825"/>
                <a:gd name="connsiteY404" fmla="*/ 1443382 h 1588352"/>
                <a:gd name="connsiteX405" fmla="*/ 793267 w 1830825"/>
                <a:gd name="connsiteY405" fmla="*/ 1445954 h 1588352"/>
                <a:gd name="connsiteX406" fmla="*/ 783837 w 1830825"/>
                <a:gd name="connsiteY406" fmla="*/ 1451193 h 1588352"/>
                <a:gd name="connsiteX407" fmla="*/ 765073 w 1830825"/>
                <a:gd name="connsiteY407" fmla="*/ 1461670 h 1588352"/>
                <a:gd name="connsiteX408" fmla="*/ 738403 w 1830825"/>
                <a:gd name="connsiteY408" fmla="*/ 1469290 h 1588352"/>
                <a:gd name="connsiteX409" fmla="*/ 731450 w 1830825"/>
                <a:gd name="connsiteY409" fmla="*/ 1469290 h 1588352"/>
                <a:gd name="connsiteX410" fmla="*/ 724497 w 1830825"/>
                <a:gd name="connsiteY410" fmla="*/ 1468433 h 1588352"/>
                <a:gd name="connsiteX411" fmla="*/ 701351 w 1830825"/>
                <a:gd name="connsiteY411" fmla="*/ 1459479 h 1588352"/>
                <a:gd name="connsiteX412" fmla="*/ 693541 w 1830825"/>
                <a:gd name="connsiteY412" fmla="*/ 1453193 h 1588352"/>
                <a:gd name="connsiteX413" fmla="*/ 692302 w 1830825"/>
                <a:gd name="connsiteY413" fmla="*/ 1451955 h 1588352"/>
                <a:gd name="connsiteX414" fmla="*/ 691635 w 1830825"/>
                <a:gd name="connsiteY414" fmla="*/ 1451383 h 1588352"/>
                <a:gd name="connsiteX415" fmla="*/ 691159 w 1830825"/>
                <a:gd name="connsiteY415" fmla="*/ 1450907 h 1588352"/>
                <a:gd name="connsiteX416" fmla="*/ 689254 w 1830825"/>
                <a:gd name="connsiteY416" fmla="*/ 1449002 h 1588352"/>
                <a:gd name="connsiteX417" fmla="*/ 674110 w 1830825"/>
                <a:gd name="connsiteY417" fmla="*/ 1433857 h 1588352"/>
                <a:gd name="connsiteX418" fmla="*/ 666490 w 1830825"/>
                <a:gd name="connsiteY418" fmla="*/ 1426237 h 1588352"/>
                <a:gd name="connsiteX419" fmla="*/ 662679 w 1830825"/>
                <a:gd name="connsiteY419" fmla="*/ 1422427 h 1588352"/>
                <a:gd name="connsiteX420" fmla="*/ 658012 w 1830825"/>
                <a:gd name="connsiteY420" fmla="*/ 1417188 h 1588352"/>
                <a:gd name="connsiteX421" fmla="*/ 647916 w 1830825"/>
                <a:gd name="connsiteY421" fmla="*/ 1399663 h 1588352"/>
                <a:gd name="connsiteX422" fmla="*/ 644582 w 1830825"/>
                <a:gd name="connsiteY422" fmla="*/ 1378327 h 1588352"/>
                <a:gd name="connsiteX423" fmla="*/ 646297 w 1830825"/>
                <a:gd name="connsiteY423" fmla="*/ 1364515 h 1588352"/>
                <a:gd name="connsiteX424" fmla="*/ 651154 w 1830825"/>
                <a:gd name="connsiteY424" fmla="*/ 1351466 h 1588352"/>
                <a:gd name="connsiteX425" fmla="*/ 651916 w 1830825"/>
                <a:gd name="connsiteY425" fmla="*/ 1349942 h 1588352"/>
                <a:gd name="connsiteX426" fmla="*/ 652297 w 1830825"/>
                <a:gd name="connsiteY426" fmla="*/ 1349180 h 1588352"/>
                <a:gd name="connsiteX427" fmla="*/ 652583 w 1830825"/>
                <a:gd name="connsiteY427" fmla="*/ 1348609 h 1588352"/>
                <a:gd name="connsiteX428" fmla="*/ 653917 w 1830825"/>
                <a:gd name="connsiteY428" fmla="*/ 1346227 h 1588352"/>
                <a:gd name="connsiteX429" fmla="*/ 656488 w 1830825"/>
                <a:gd name="connsiteY429" fmla="*/ 1341560 h 1588352"/>
                <a:gd name="connsiteX430" fmla="*/ 666966 w 1830825"/>
                <a:gd name="connsiteY430" fmla="*/ 1322796 h 1588352"/>
                <a:gd name="connsiteX431" fmla="*/ 672109 w 1830825"/>
                <a:gd name="connsiteY431" fmla="*/ 1313557 h 1588352"/>
                <a:gd name="connsiteX432" fmla="*/ 674872 w 1830825"/>
                <a:gd name="connsiteY432" fmla="*/ 1306699 h 1588352"/>
                <a:gd name="connsiteX433" fmla="*/ 675443 w 1830825"/>
                <a:gd name="connsiteY433" fmla="*/ 1291840 h 1588352"/>
                <a:gd name="connsiteX434" fmla="*/ 673252 w 1830825"/>
                <a:gd name="connsiteY434" fmla="*/ 1284600 h 1588352"/>
                <a:gd name="connsiteX435" fmla="*/ 672871 w 1830825"/>
                <a:gd name="connsiteY435" fmla="*/ 1283743 h 1588352"/>
                <a:gd name="connsiteX436" fmla="*/ 672871 w 1830825"/>
                <a:gd name="connsiteY436" fmla="*/ 1283553 h 1588352"/>
                <a:gd name="connsiteX437" fmla="*/ 672681 w 1830825"/>
                <a:gd name="connsiteY437" fmla="*/ 1283267 h 1588352"/>
                <a:gd name="connsiteX438" fmla="*/ 672395 w 1830825"/>
                <a:gd name="connsiteY438" fmla="*/ 1282600 h 1588352"/>
                <a:gd name="connsiteX439" fmla="*/ 671252 w 1830825"/>
                <a:gd name="connsiteY439" fmla="*/ 1280029 h 1588352"/>
                <a:gd name="connsiteX440" fmla="*/ 662679 w 1830825"/>
                <a:gd name="connsiteY440" fmla="*/ 1260883 h 1588352"/>
                <a:gd name="connsiteX441" fmla="*/ 661727 w 1830825"/>
                <a:gd name="connsiteY441" fmla="*/ 1257931 h 1588352"/>
                <a:gd name="connsiteX442" fmla="*/ 639915 w 1830825"/>
                <a:gd name="connsiteY442" fmla="*/ 1233737 h 1588352"/>
                <a:gd name="connsiteX443" fmla="*/ 599148 w 1830825"/>
                <a:gd name="connsiteY443" fmla="*/ 1222021 h 1588352"/>
                <a:gd name="connsiteX444" fmla="*/ 574954 w 1830825"/>
                <a:gd name="connsiteY444" fmla="*/ 1208496 h 1588352"/>
                <a:gd name="connsiteX445" fmla="*/ 570001 w 1830825"/>
                <a:gd name="connsiteY445" fmla="*/ 1203543 h 1588352"/>
                <a:gd name="connsiteX446" fmla="*/ 565715 w 1830825"/>
                <a:gd name="connsiteY446" fmla="*/ 1198018 h 1588352"/>
                <a:gd name="connsiteX447" fmla="*/ 560191 w 1830825"/>
                <a:gd name="connsiteY447" fmla="*/ 1188112 h 1588352"/>
                <a:gd name="connsiteX448" fmla="*/ 559048 w 1830825"/>
                <a:gd name="connsiteY448" fmla="*/ 1185731 h 1588352"/>
                <a:gd name="connsiteX449" fmla="*/ 555333 w 1830825"/>
                <a:gd name="connsiteY449" fmla="*/ 1172301 h 1588352"/>
                <a:gd name="connsiteX450" fmla="*/ 554571 w 1830825"/>
                <a:gd name="connsiteY450" fmla="*/ 1159442 h 1588352"/>
                <a:gd name="connsiteX451" fmla="*/ 554571 w 1830825"/>
                <a:gd name="connsiteY451" fmla="*/ 1118485 h 1588352"/>
                <a:gd name="connsiteX452" fmla="*/ 554761 w 1830825"/>
                <a:gd name="connsiteY452" fmla="*/ 1117913 h 1588352"/>
                <a:gd name="connsiteX453" fmla="*/ 555047 w 1830825"/>
                <a:gd name="connsiteY453" fmla="*/ 1114960 h 1588352"/>
                <a:gd name="connsiteX454" fmla="*/ 560476 w 1830825"/>
                <a:gd name="connsiteY454" fmla="*/ 1095053 h 1588352"/>
                <a:gd name="connsiteX455" fmla="*/ 569430 w 1830825"/>
                <a:gd name="connsiteY455" fmla="*/ 1082194 h 1588352"/>
                <a:gd name="connsiteX456" fmla="*/ 573049 w 1830825"/>
                <a:gd name="connsiteY456" fmla="*/ 1078003 h 1588352"/>
                <a:gd name="connsiteX457" fmla="*/ 584098 w 1830825"/>
                <a:gd name="connsiteY457" fmla="*/ 1069431 h 1588352"/>
                <a:gd name="connsiteX458" fmla="*/ 596767 w 1830825"/>
                <a:gd name="connsiteY458" fmla="*/ 1063525 h 1588352"/>
                <a:gd name="connsiteX459" fmla="*/ 598386 w 1830825"/>
                <a:gd name="connsiteY459" fmla="*/ 1062954 h 1588352"/>
                <a:gd name="connsiteX460" fmla="*/ 599243 w 1830825"/>
                <a:gd name="connsiteY460" fmla="*/ 1062668 h 1588352"/>
                <a:gd name="connsiteX461" fmla="*/ 599910 w 1830825"/>
                <a:gd name="connsiteY461" fmla="*/ 1062478 h 1588352"/>
                <a:gd name="connsiteX462" fmla="*/ 602482 w 1830825"/>
                <a:gd name="connsiteY462" fmla="*/ 1061716 h 1588352"/>
                <a:gd name="connsiteX463" fmla="*/ 607625 w 1830825"/>
                <a:gd name="connsiteY463" fmla="*/ 1060192 h 1588352"/>
                <a:gd name="connsiteX464" fmla="*/ 628294 w 1830825"/>
                <a:gd name="connsiteY464" fmla="*/ 1054286 h 1588352"/>
                <a:gd name="connsiteX465" fmla="*/ 638581 w 1830825"/>
                <a:gd name="connsiteY465" fmla="*/ 1051333 h 1588352"/>
                <a:gd name="connsiteX466" fmla="*/ 645439 w 1830825"/>
                <a:gd name="connsiteY466" fmla="*/ 1048476 h 1588352"/>
                <a:gd name="connsiteX467" fmla="*/ 656488 w 1830825"/>
                <a:gd name="connsiteY467" fmla="*/ 1038474 h 1588352"/>
                <a:gd name="connsiteX468" fmla="*/ 660108 w 1830825"/>
                <a:gd name="connsiteY468" fmla="*/ 1031902 h 1588352"/>
                <a:gd name="connsiteX469" fmla="*/ 660489 w 1830825"/>
                <a:gd name="connsiteY469" fmla="*/ 1031045 h 1588352"/>
                <a:gd name="connsiteX470" fmla="*/ 660679 w 1830825"/>
                <a:gd name="connsiteY470" fmla="*/ 1030569 h 1588352"/>
                <a:gd name="connsiteX471" fmla="*/ 660965 w 1830825"/>
                <a:gd name="connsiteY471" fmla="*/ 1029902 h 1588352"/>
                <a:gd name="connsiteX472" fmla="*/ 661918 w 1830825"/>
                <a:gd name="connsiteY472" fmla="*/ 1027235 h 1588352"/>
                <a:gd name="connsiteX473" fmla="*/ 662775 w 1830825"/>
                <a:gd name="connsiteY473" fmla="*/ 1024949 h 1588352"/>
                <a:gd name="connsiteX474" fmla="*/ 668871 w 1830825"/>
                <a:gd name="connsiteY474" fmla="*/ 1010185 h 1588352"/>
                <a:gd name="connsiteX475" fmla="*/ 673633 w 1830825"/>
                <a:gd name="connsiteY475" fmla="*/ 999517 h 1588352"/>
                <a:gd name="connsiteX476" fmla="*/ 674300 w 1830825"/>
                <a:gd name="connsiteY476" fmla="*/ 997708 h 1588352"/>
                <a:gd name="connsiteX477" fmla="*/ 675348 w 1830825"/>
                <a:gd name="connsiteY477" fmla="*/ 994088 h 1588352"/>
                <a:gd name="connsiteX478" fmla="*/ 676205 w 1830825"/>
                <a:gd name="connsiteY478" fmla="*/ 986658 h 1588352"/>
                <a:gd name="connsiteX479" fmla="*/ 672871 w 1830825"/>
                <a:gd name="connsiteY479" fmla="*/ 972181 h 1588352"/>
                <a:gd name="connsiteX480" fmla="*/ 672014 w 1830825"/>
                <a:gd name="connsiteY480" fmla="*/ 970466 h 1588352"/>
                <a:gd name="connsiteX481" fmla="*/ 670681 w 1830825"/>
                <a:gd name="connsiteY481" fmla="*/ 968085 h 1588352"/>
                <a:gd name="connsiteX482" fmla="*/ 668109 w 1830825"/>
                <a:gd name="connsiteY482" fmla="*/ 963418 h 1588352"/>
                <a:gd name="connsiteX483" fmla="*/ 662870 w 1830825"/>
                <a:gd name="connsiteY483" fmla="*/ 954083 h 1588352"/>
                <a:gd name="connsiteX484" fmla="*/ 652393 w 1830825"/>
                <a:gd name="connsiteY484" fmla="*/ 935319 h 1588352"/>
                <a:gd name="connsiteX485" fmla="*/ 644773 w 1830825"/>
                <a:gd name="connsiteY485" fmla="*/ 908649 h 1588352"/>
                <a:gd name="connsiteX486" fmla="*/ 644773 w 1830825"/>
                <a:gd name="connsiteY486" fmla="*/ 901695 h 1588352"/>
                <a:gd name="connsiteX487" fmla="*/ 645630 w 1830825"/>
                <a:gd name="connsiteY487" fmla="*/ 894742 h 1588352"/>
                <a:gd name="connsiteX488" fmla="*/ 649630 w 1830825"/>
                <a:gd name="connsiteY488" fmla="*/ 881407 h 1588352"/>
                <a:gd name="connsiteX489" fmla="*/ 656488 w 1830825"/>
                <a:gd name="connsiteY489" fmla="*/ 869310 h 1588352"/>
                <a:gd name="connsiteX490" fmla="*/ 660965 w 1830825"/>
                <a:gd name="connsiteY490" fmla="*/ 863881 h 1588352"/>
                <a:gd name="connsiteX491" fmla="*/ 662108 w 1830825"/>
                <a:gd name="connsiteY491" fmla="*/ 862643 h 1588352"/>
                <a:gd name="connsiteX492" fmla="*/ 662679 w 1830825"/>
                <a:gd name="connsiteY492" fmla="*/ 861976 h 1588352"/>
                <a:gd name="connsiteX493" fmla="*/ 663156 w 1830825"/>
                <a:gd name="connsiteY493" fmla="*/ 861500 h 1588352"/>
                <a:gd name="connsiteX494" fmla="*/ 665061 w 1830825"/>
                <a:gd name="connsiteY494" fmla="*/ 859595 h 1588352"/>
                <a:gd name="connsiteX495" fmla="*/ 680206 w 1830825"/>
                <a:gd name="connsiteY495" fmla="*/ 844450 h 1588352"/>
                <a:gd name="connsiteX496" fmla="*/ 687826 w 1830825"/>
                <a:gd name="connsiteY496" fmla="*/ 836830 h 1588352"/>
                <a:gd name="connsiteX497" fmla="*/ 691635 w 1830825"/>
                <a:gd name="connsiteY497" fmla="*/ 833020 h 1588352"/>
                <a:gd name="connsiteX498" fmla="*/ 696874 w 1830825"/>
                <a:gd name="connsiteY498" fmla="*/ 828448 h 1588352"/>
                <a:gd name="connsiteX499" fmla="*/ 714877 w 1830825"/>
                <a:gd name="connsiteY499" fmla="*/ 818257 h 1588352"/>
                <a:gd name="connsiteX500" fmla="*/ 735736 w 1830825"/>
                <a:gd name="connsiteY500" fmla="*/ 815113 h 1588352"/>
                <a:gd name="connsiteX501" fmla="*/ 749548 w 1830825"/>
                <a:gd name="connsiteY501" fmla="*/ 816828 h 1588352"/>
                <a:gd name="connsiteX502" fmla="*/ 762597 w 1830825"/>
                <a:gd name="connsiteY502" fmla="*/ 821685 h 1588352"/>
                <a:gd name="connsiteX503" fmla="*/ 764121 w 1830825"/>
                <a:gd name="connsiteY503" fmla="*/ 822447 h 1588352"/>
                <a:gd name="connsiteX504" fmla="*/ 764883 w 1830825"/>
                <a:gd name="connsiteY504" fmla="*/ 822828 h 1588352"/>
                <a:gd name="connsiteX505" fmla="*/ 765454 w 1830825"/>
                <a:gd name="connsiteY505" fmla="*/ 823114 h 1588352"/>
                <a:gd name="connsiteX506" fmla="*/ 767835 w 1830825"/>
                <a:gd name="connsiteY506" fmla="*/ 824448 h 1588352"/>
                <a:gd name="connsiteX507" fmla="*/ 772503 w 1830825"/>
                <a:gd name="connsiteY507" fmla="*/ 827020 h 1588352"/>
                <a:gd name="connsiteX508" fmla="*/ 791267 w 1830825"/>
                <a:gd name="connsiteY508" fmla="*/ 837497 h 1588352"/>
                <a:gd name="connsiteX509" fmla="*/ 800506 w 1830825"/>
                <a:gd name="connsiteY509" fmla="*/ 842641 h 1588352"/>
                <a:gd name="connsiteX510" fmla="*/ 807460 w 1830825"/>
                <a:gd name="connsiteY510" fmla="*/ 845403 h 1588352"/>
                <a:gd name="connsiteX511" fmla="*/ 822319 w 1830825"/>
                <a:gd name="connsiteY511" fmla="*/ 845974 h 1588352"/>
                <a:gd name="connsiteX512" fmla="*/ 829558 w 1830825"/>
                <a:gd name="connsiteY512" fmla="*/ 843783 h 1588352"/>
                <a:gd name="connsiteX513" fmla="*/ 830415 w 1830825"/>
                <a:gd name="connsiteY513" fmla="*/ 843403 h 1588352"/>
                <a:gd name="connsiteX514" fmla="*/ 830605 w 1830825"/>
                <a:gd name="connsiteY514" fmla="*/ 843403 h 1588352"/>
                <a:gd name="connsiteX515" fmla="*/ 830891 w 1830825"/>
                <a:gd name="connsiteY515" fmla="*/ 843212 h 1588352"/>
                <a:gd name="connsiteX516" fmla="*/ 831558 w 1830825"/>
                <a:gd name="connsiteY516" fmla="*/ 842926 h 1588352"/>
                <a:gd name="connsiteX517" fmla="*/ 834129 w 1830825"/>
                <a:gd name="connsiteY517" fmla="*/ 841783 h 1588352"/>
                <a:gd name="connsiteX518" fmla="*/ 851751 w 1830825"/>
                <a:gd name="connsiteY518" fmla="*/ 833782 h 1588352"/>
                <a:gd name="connsiteX519" fmla="*/ 857656 w 1830825"/>
                <a:gd name="connsiteY519" fmla="*/ 831877 h 1588352"/>
                <a:gd name="connsiteX520" fmla="*/ 880516 w 1830825"/>
                <a:gd name="connsiteY520" fmla="*/ 810446 h 1588352"/>
                <a:gd name="connsiteX521" fmla="*/ 892232 w 1830825"/>
                <a:gd name="connsiteY521" fmla="*/ 769774 h 1588352"/>
                <a:gd name="connsiteX522" fmla="*/ 905758 w 1830825"/>
                <a:gd name="connsiteY522" fmla="*/ 745581 h 1588352"/>
                <a:gd name="connsiteX523" fmla="*/ 910710 w 1830825"/>
                <a:gd name="connsiteY523" fmla="*/ 740628 h 1588352"/>
                <a:gd name="connsiteX524" fmla="*/ 916235 w 1830825"/>
                <a:gd name="connsiteY524" fmla="*/ 736341 h 1588352"/>
                <a:gd name="connsiteX525" fmla="*/ 928522 w 1830825"/>
                <a:gd name="connsiteY525" fmla="*/ 729769 h 1588352"/>
                <a:gd name="connsiteX526" fmla="*/ 941953 w 1830825"/>
                <a:gd name="connsiteY526" fmla="*/ 726055 h 1588352"/>
                <a:gd name="connsiteX527" fmla="*/ 954811 w 1830825"/>
                <a:gd name="connsiteY527" fmla="*/ 725293 h 1588352"/>
                <a:gd name="connsiteX528" fmla="*/ 995864 w 1830825"/>
                <a:gd name="connsiteY528" fmla="*/ 725293 h 1588352"/>
                <a:gd name="connsiteX529" fmla="*/ 999388 w 1830825"/>
                <a:gd name="connsiteY529" fmla="*/ 725674 h 1588352"/>
                <a:gd name="connsiteX530" fmla="*/ 1019105 w 1830825"/>
                <a:gd name="connsiteY530" fmla="*/ 730912 h 1588352"/>
                <a:gd name="connsiteX531" fmla="*/ 1036441 w 1830825"/>
                <a:gd name="connsiteY531" fmla="*/ 743581 h 1588352"/>
                <a:gd name="connsiteX532" fmla="*/ 1045013 w 1830825"/>
                <a:gd name="connsiteY532" fmla="*/ 754630 h 1588352"/>
                <a:gd name="connsiteX533" fmla="*/ 1050919 w 1830825"/>
                <a:gd name="connsiteY533" fmla="*/ 767298 h 1588352"/>
                <a:gd name="connsiteX534" fmla="*/ 1051490 w 1830825"/>
                <a:gd name="connsiteY534" fmla="*/ 768917 h 1588352"/>
                <a:gd name="connsiteX535" fmla="*/ 1051776 w 1830825"/>
                <a:gd name="connsiteY535" fmla="*/ 769774 h 1588352"/>
                <a:gd name="connsiteX536" fmla="*/ 1051966 w 1830825"/>
                <a:gd name="connsiteY536" fmla="*/ 770441 h 1588352"/>
                <a:gd name="connsiteX537" fmla="*/ 1052728 w 1830825"/>
                <a:gd name="connsiteY537" fmla="*/ 773013 h 1588352"/>
                <a:gd name="connsiteX538" fmla="*/ 1054252 w 1830825"/>
                <a:gd name="connsiteY538" fmla="*/ 778156 h 1588352"/>
                <a:gd name="connsiteX539" fmla="*/ 1060158 w 1830825"/>
                <a:gd name="connsiteY539" fmla="*/ 798826 h 1588352"/>
                <a:gd name="connsiteX540" fmla="*/ 1063111 w 1830825"/>
                <a:gd name="connsiteY540" fmla="*/ 809112 h 1588352"/>
                <a:gd name="connsiteX541" fmla="*/ 1065968 w 1830825"/>
                <a:gd name="connsiteY541" fmla="*/ 815970 h 1588352"/>
                <a:gd name="connsiteX542" fmla="*/ 1075969 w 1830825"/>
                <a:gd name="connsiteY542" fmla="*/ 827020 h 1588352"/>
                <a:gd name="connsiteX543" fmla="*/ 1082542 w 1830825"/>
                <a:gd name="connsiteY543" fmla="*/ 830639 h 1588352"/>
                <a:gd name="connsiteX544" fmla="*/ 1083399 w 1830825"/>
                <a:gd name="connsiteY544" fmla="*/ 831020 h 1588352"/>
                <a:gd name="connsiteX545" fmla="*/ 1083875 w 1830825"/>
                <a:gd name="connsiteY545" fmla="*/ 831210 h 1588352"/>
                <a:gd name="connsiteX546" fmla="*/ 1084542 w 1830825"/>
                <a:gd name="connsiteY546" fmla="*/ 831496 h 1588352"/>
                <a:gd name="connsiteX547" fmla="*/ 1087209 w 1830825"/>
                <a:gd name="connsiteY547" fmla="*/ 832449 h 1588352"/>
                <a:gd name="connsiteX548" fmla="*/ 1094734 w 1830825"/>
                <a:gd name="connsiteY548" fmla="*/ 835306 h 1588352"/>
                <a:gd name="connsiteX549" fmla="*/ 1098639 w 1830825"/>
                <a:gd name="connsiteY549" fmla="*/ 836926 h 1588352"/>
                <a:gd name="connsiteX550" fmla="*/ 1114927 w 1830825"/>
                <a:gd name="connsiteY550" fmla="*/ 844164 h 1588352"/>
                <a:gd name="connsiteX551" fmla="*/ 1116736 w 1830825"/>
                <a:gd name="connsiteY551" fmla="*/ 844831 h 1588352"/>
                <a:gd name="connsiteX552" fmla="*/ 1120356 w 1830825"/>
                <a:gd name="connsiteY552" fmla="*/ 845879 h 1588352"/>
                <a:gd name="connsiteX553" fmla="*/ 1127785 w 1830825"/>
                <a:gd name="connsiteY553" fmla="*/ 846736 h 1588352"/>
                <a:gd name="connsiteX554" fmla="*/ 1142263 w 1830825"/>
                <a:gd name="connsiteY554" fmla="*/ 843403 h 1588352"/>
                <a:gd name="connsiteX555" fmla="*/ 1143978 w 1830825"/>
                <a:gd name="connsiteY555" fmla="*/ 842545 h 1588352"/>
                <a:gd name="connsiteX556" fmla="*/ 1146359 w 1830825"/>
                <a:gd name="connsiteY556" fmla="*/ 841212 h 1588352"/>
                <a:gd name="connsiteX557" fmla="*/ 1151026 w 1830825"/>
                <a:gd name="connsiteY557" fmla="*/ 838640 h 1588352"/>
                <a:gd name="connsiteX558" fmla="*/ 1160456 w 1830825"/>
                <a:gd name="connsiteY558" fmla="*/ 833401 h 1588352"/>
                <a:gd name="connsiteX559" fmla="*/ 1179220 w 1830825"/>
                <a:gd name="connsiteY559" fmla="*/ 822924 h 1588352"/>
                <a:gd name="connsiteX560" fmla="*/ 1205890 w 1830825"/>
                <a:gd name="connsiteY560" fmla="*/ 815304 h 1588352"/>
                <a:gd name="connsiteX561" fmla="*/ 1212844 w 1830825"/>
                <a:gd name="connsiteY561" fmla="*/ 815304 h 1588352"/>
                <a:gd name="connsiteX562" fmla="*/ 1219797 w 1830825"/>
                <a:gd name="connsiteY562" fmla="*/ 816161 h 1588352"/>
                <a:gd name="connsiteX563" fmla="*/ 1242752 w 1830825"/>
                <a:gd name="connsiteY563" fmla="*/ 824924 h 1588352"/>
                <a:gd name="connsiteX564" fmla="*/ 1250753 w 1830825"/>
                <a:gd name="connsiteY564" fmla="*/ 831401 h 1588352"/>
                <a:gd name="connsiteX565" fmla="*/ 1251991 w 1830825"/>
                <a:gd name="connsiteY565" fmla="*/ 832639 h 1588352"/>
                <a:gd name="connsiteX566" fmla="*/ 1252658 w 1830825"/>
                <a:gd name="connsiteY566" fmla="*/ 833211 h 1588352"/>
                <a:gd name="connsiteX567" fmla="*/ 1253134 w 1830825"/>
                <a:gd name="connsiteY567" fmla="*/ 833687 h 1588352"/>
                <a:gd name="connsiteX568" fmla="*/ 1255039 w 1830825"/>
                <a:gd name="connsiteY568" fmla="*/ 835592 h 1588352"/>
                <a:gd name="connsiteX569" fmla="*/ 1270184 w 1830825"/>
                <a:gd name="connsiteY569" fmla="*/ 850737 h 1588352"/>
                <a:gd name="connsiteX570" fmla="*/ 1277804 w 1830825"/>
                <a:gd name="connsiteY570" fmla="*/ 858357 h 1588352"/>
                <a:gd name="connsiteX571" fmla="*/ 1281614 w 1830825"/>
                <a:gd name="connsiteY571" fmla="*/ 862167 h 1588352"/>
                <a:gd name="connsiteX572" fmla="*/ 1286281 w 1830825"/>
                <a:gd name="connsiteY572" fmla="*/ 867406 h 1588352"/>
                <a:gd name="connsiteX573" fmla="*/ 1296283 w 1830825"/>
                <a:gd name="connsiteY573" fmla="*/ 884741 h 1588352"/>
                <a:gd name="connsiteX574" fmla="*/ 1299712 w 1830825"/>
                <a:gd name="connsiteY574" fmla="*/ 906268 h 1588352"/>
                <a:gd name="connsiteX575" fmla="*/ 1297997 w 1830825"/>
                <a:gd name="connsiteY575" fmla="*/ 920079 h 1588352"/>
                <a:gd name="connsiteX576" fmla="*/ 1293139 w 1830825"/>
                <a:gd name="connsiteY576" fmla="*/ 933128 h 1588352"/>
                <a:gd name="connsiteX577" fmla="*/ 1292377 w 1830825"/>
                <a:gd name="connsiteY577" fmla="*/ 934652 h 1588352"/>
                <a:gd name="connsiteX578" fmla="*/ 1291996 w 1830825"/>
                <a:gd name="connsiteY578" fmla="*/ 935414 h 1588352"/>
                <a:gd name="connsiteX579" fmla="*/ 1291711 w 1830825"/>
                <a:gd name="connsiteY579" fmla="*/ 935985 h 1588352"/>
                <a:gd name="connsiteX580" fmla="*/ 1290377 w 1830825"/>
                <a:gd name="connsiteY580" fmla="*/ 938367 h 1588352"/>
                <a:gd name="connsiteX581" fmla="*/ 1287805 w 1830825"/>
                <a:gd name="connsiteY581" fmla="*/ 943034 h 1588352"/>
                <a:gd name="connsiteX582" fmla="*/ 1277328 w 1830825"/>
                <a:gd name="connsiteY582" fmla="*/ 961798 h 1588352"/>
                <a:gd name="connsiteX583" fmla="*/ 1272184 w 1830825"/>
                <a:gd name="connsiteY583" fmla="*/ 971037 h 1588352"/>
                <a:gd name="connsiteX584" fmla="*/ 1269422 w 1830825"/>
                <a:gd name="connsiteY584" fmla="*/ 977895 h 1588352"/>
                <a:gd name="connsiteX585" fmla="*/ 1268851 w 1830825"/>
                <a:gd name="connsiteY585" fmla="*/ 992755 h 1588352"/>
                <a:gd name="connsiteX586" fmla="*/ 1271041 w 1830825"/>
                <a:gd name="connsiteY586" fmla="*/ 999993 h 1588352"/>
                <a:gd name="connsiteX587" fmla="*/ 1271422 w 1830825"/>
                <a:gd name="connsiteY587" fmla="*/ 1000851 h 1588352"/>
                <a:gd name="connsiteX588" fmla="*/ 1271422 w 1830825"/>
                <a:gd name="connsiteY588" fmla="*/ 1001041 h 1588352"/>
                <a:gd name="connsiteX589" fmla="*/ 1271613 w 1830825"/>
                <a:gd name="connsiteY589" fmla="*/ 1001327 h 1588352"/>
                <a:gd name="connsiteX590" fmla="*/ 1271899 w 1830825"/>
                <a:gd name="connsiteY590" fmla="*/ 1001994 h 1588352"/>
                <a:gd name="connsiteX591" fmla="*/ 1273042 w 1830825"/>
                <a:gd name="connsiteY591" fmla="*/ 1004566 h 1588352"/>
                <a:gd name="connsiteX592" fmla="*/ 1281900 w 1830825"/>
                <a:gd name="connsiteY592" fmla="*/ 1024282 h 1588352"/>
                <a:gd name="connsiteX593" fmla="*/ 1282471 w 1830825"/>
                <a:gd name="connsiteY593" fmla="*/ 1026092 h 1588352"/>
                <a:gd name="connsiteX594" fmla="*/ 1304379 w 1830825"/>
                <a:gd name="connsiteY594" fmla="*/ 1050857 h 1588352"/>
                <a:gd name="connsiteX595" fmla="*/ 1345146 w 1830825"/>
                <a:gd name="connsiteY595" fmla="*/ 1062573 h 1588352"/>
                <a:gd name="connsiteX596" fmla="*/ 1369339 w 1830825"/>
                <a:gd name="connsiteY596" fmla="*/ 1076098 h 1588352"/>
                <a:gd name="connsiteX597" fmla="*/ 1374292 w 1830825"/>
                <a:gd name="connsiteY597" fmla="*/ 1081051 h 1588352"/>
                <a:gd name="connsiteX598" fmla="*/ 1375054 w 1830825"/>
                <a:gd name="connsiteY598" fmla="*/ 1082099 h 1588352"/>
                <a:gd name="connsiteX599" fmla="*/ 1378579 w 1830825"/>
                <a:gd name="connsiteY599" fmla="*/ 1086576 h 1588352"/>
                <a:gd name="connsiteX600" fmla="*/ 1385151 w 1830825"/>
                <a:gd name="connsiteY600" fmla="*/ 1098863 h 1588352"/>
                <a:gd name="connsiteX601" fmla="*/ 1388866 w 1830825"/>
                <a:gd name="connsiteY601" fmla="*/ 1112293 h 1588352"/>
                <a:gd name="connsiteX602" fmla="*/ 1389437 w 1830825"/>
                <a:gd name="connsiteY602" fmla="*/ 1117818 h 1588352"/>
                <a:gd name="connsiteX603" fmla="*/ 1389628 w 1830825"/>
                <a:gd name="connsiteY603" fmla="*/ 1125152 h 1588352"/>
                <a:gd name="connsiteX604" fmla="*/ 1389628 w 1830825"/>
                <a:gd name="connsiteY604" fmla="*/ 1146583 h 1588352"/>
                <a:gd name="connsiteX605" fmla="*/ 1389628 w 1830825"/>
                <a:gd name="connsiteY605" fmla="*/ 1146583 h 1588352"/>
                <a:gd name="connsiteX606" fmla="*/ 1389628 w 1830825"/>
                <a:gd name="connsiteY606" fmla="*/ 1152298 h 1588352"/>
                <a:gd name="connsiteX607" fmla="*/ 1409916 w 1830825"/>
                <a:gd name="connsiteY607" fmla="*/ 1082004 h 1588352"/>
                <a:gd name="connsiteX608" fmla="*/ 1402772 w 1830825"/>
                <a:gd name="connsiteY608" fmla="*/ 1069621 h 1588352"/>
                <a:gd name="connsiteX609" fmla="*/ 1396390 w 1830825"/>
                <a:gd name="connsiteY609" fmla="*/ 1061430 h 1588352"/>
                <a:gd name="connsiteX610" fmla="*/ 1389056 w 1830825"/>
                <a:gd name="connsiteY610" fmla="*/ 1054096 h 1588352"/>
                <a:gd name="connsiteX611" fmla="*/ 1353147 w 1830825"/>
                <a:gd name="connsiteY611" fmla="*/ 1034093 h 1588352"/>
                <a:gd name="connsiteX612" fmla="*/ 1313618 w 1830825"/>
                <a:gd name="connsiteY612" fmla="*/ 1022758 h 1588352"/>
                <a:gd name="connsiteX613" fmla="*/ 1311332 w 1830825"/>
                <a:gd name="connsiteY613" fmla="*/ 1020377 h 1588352"/>
                <a:gd name="connsiteX614" fmla="*/ 1302283 w 1830825"/>
                <a:gd name="connsiteY614" fmla="*/ 997708 h 1588352"/>
                <a:gd name="connsiteX615" fmla="*/ 1299807 w 1830825"/>
                <a:gd name="connsiteY615" fmla="*/ 992088 h 1588352"/>
                <a:gd name="connsiteX616" fmla="*/ 1298569 w 1830825"/>
                <a:gd name="connsiteY616" fmla="*/ 989326 h 1588352"/>
                <a:gd name="connsiteX617" fmla="*/ 1298283 w 1830825"/>
                <a:gd name="connsiteY617" fmla="*/ 988659 h 1588352"/>
                <a:gd name="connsiteX618" fmla="*/ 1298092 w 1830825"/>
                <a:gd name="connsiteY618" fmla="*/ 988278 h 1588352"/>
                <a:gd name="connsiteX619" fmla="*/ 1298092 w 1830825"/>
                <a:gd name="connsiteY619" fmla="*/ 988278 h 1588352"/>
                <a:gd name="connsiteX620" fmla="*/ 1298092 w 1830825"/>
                <a:gd name="connsiteY620" fmla="*/ 988087 h 1588352"/>
                <a:gd name="connsiteX621" fmla="*/ 1297807 w 1830825"/>
                <a:gd name="connsiteY621" fmla="*/ 987135 h 1588352"/>
                <a:gd name="connsiteX622" fmla="*/ 1297807 w 1830825"/>
                <a:gd name="connsiteY622" fmla="*/ 985516 h 1588352"/>
                <a:gd name="connsiteX623" fmla="*/ 1298092 w 1830825"/>
                <a:gd name="connsiteY623" fmla="*/ 984849 h 1588352"/>
                <a:gd name="connsiteX624" fmla="*/ 1303045 w 1830825"/>
                <a:gd name="connsiteY624" fmla="*/ 975895 h 1588352"/>
                <a:gd name="connsiteX625" fmla="*/ 1313523 w 1830825"/>
                <a:gd name="connsiteY625" fmla="*/ 957131 h 1588352"/>
                <a:gd name="connsiteX626" fmla="*/ 1316095 w 1830825"/>
                <a:gd name="connsiteY626" fmla="*/ 952464 h 1588352"/>
                <a:gd name="connsiteX627" fmla="*/ 1317428 w 1830825"/>
                <a:gd name="connsiteY627" fmla="*/ 950083 h 1588352"/>
                <a:gd name="connsiteX628" fmla="*/ 1317714 w 1830825"/>
                <a:gd name="connsiteY628" fmla="*/ 949511 h 1588352"/>
                <a:gd name="connsiteX629" fmla="*/ 1318285 w 1830825"/>
                <a:gd name="connsiteY629" fmla="*/ 948368 h 1588352"/>
                <a:gd name="connsiteX630" fmla="*/ 1319428 w 1830825"/>
                <a:gd name="connsiteY630" fmla="*/ 946082 h 1588352"/>
                <a:gd name="connsiteX631" fmla="*/ 1326572 w 1830825"/>
                <a:gd name="connsiteY631" fmla="*/ 926746 h 1588352"/>
                <a:gd name="connsiteX632" fmla="*/ 1329144 w 1830825"/>
                <a:gd name="connsiteY632" fmla="*/ 906268 h 1588352"/>
                <a:gd name="connsiteX633" fmla="*/ 1327048 w 1830825"/>
                <a:gd name="connsiteY633" fmla="*/ 885789 h 1588352"/>
                <a:gd name="connsiteX634" fmla="*/ 1320286 w 1830825"/>
                <a:gd name="connsiteY634" fmla="*/ 866262 h 1588352"/>
                <a:gd name="connsiteX635" fmla="*/ 1309332 w 1830825"/>
                <a:gd name="connsiteY635" fmla="*/ 848737 h 1588352"/>
                <a:gd name="connsiteX636" fmla="*/ 1305998 w 1830825"/>
                <a:gd name="connsiteY636" fmla="*/ 844831 h 1588352"/>
                <a:gd name="connsiteX637" fmla="*/ 1302474 w 1830825"/>
                <a:gd name="connsiteY637" fmla="*/ 841116 h 1588352"/>
                <a:gd name="connsiteX638" fmla="*/ 1298664 w 1830825"/>
                <a:gd name="connsiteY638" fmla="*/ 837307 h 1588352"/>
                <a:gd name="connsiteX639" fmla="*/ 1291044 w 1830825"/>
                <a:gd name="connsiteY639" fmla="*/ 829687 h 1588352"/>
                <a:gd name="connsiteX640" fmla="*/ 1275899 w 1830825"/>
                <a:gd name="connsiteY640" fmla="*/ 814542 h 1588352"/>
                <a:gd name="connsiteX641" fmla="*/ 1273994 w 1830825"/>
                <a:gd name="connsiteY641" fmla="*/ 812637 h 1588352"/>
                <a:gd name="connsiteX642" fmla="*/ 1273518 w 1830825"/>
                <a:gd name="connsiteY642" fmla="*/ 812160 h 1588352"/>
                <a:gd name="connsiteX643" fmla="*/ 1272661 w 1830825"/>
                <a:gd name="connsiteY643" fmla="*/ 811303 h 1588352"/>
                <a:gd name="connsiteX644" fmla="*/ 1270755 w 1830825"/>
                <a:gd name="connsiteY644" fmla="*/ 809589 h 1588352"/>
                <a:gd name="connsiteX645" fmla="*/ 1262755 w 1830825"/>
                <a:gd name="connsiteY645" fmla="*/ 803016 h 1588352"/>
                <a:gd name="connsiteX646" fmla="*/ 1244752 w 1830825"/>
                <a:gd name="connsiteY646" fmla="*/ 792825 h 1588352"/>
                <a:gd name="connsiteX647" fmla="*/ 1224940 w 1830825"/>
                <a:gd name="connsiteY647" fmla="*/ 787014 h 1588352"/>
                <a:gd name="connsiteX648" fmla="*/ 1214653 w 1830825"/>
                <a:gd name="connsiteY648" fmla="*/ 785776 h 1588352"/>
                <a:gd name="connsiteX649" fmla="*/ 1204271 w 1830825"/>
                <a:gd name="connsiteY649" fmla="*/ 785776 h 1588352"/>
                <a:gd name="connsiteX650" fmla="*/ 1164838 w 1830825"/>
                <a:gd name="connsiteY650" fmla="*/ 797111 h 1588352"/>
                <a:gd name="connsiteX651" fmla="*/ 1146073 w 1830825"/>
                <a:gd name="connsiteY651" fmla="*/ 807589 h 1588352"/>
                <a:gd name="connsiteX652" fmla="*/ 1129309 w 1830825"/>
                <a:gd name="connsiteY652" fmla="*/ 816923 h 1588352"/>
                <a:gd name="connsiteX653" fmla="*/ 1127881 w 1830825"/>
                <a:gd name="connsiteY653" fmla="*/ 817209 h 1588352"/>
                <a:gd name="connsiteX654" fmla="*/ 1127023 w 1830825"/>
                <a:gd name="connsiteY654" fmla="*/ 817114 h 1588352"/>
                <a:gd name="connsiteX655" fmla="*/ 1126547 w 1830825"/>
                <a:gd name="connsiteY655" fmla="*/ 817018 h 1588352"/>
                <a:gd name="connsiteX656" fmla="*/ 1126261 w 1830825"/>
                <a:gd name="connsiteY656" fmla="*/ 817018 h 1588352"/>
                <a:gd name="connsiteX657" fmla="*/ 1126166 w 1830825"/>
                <a:gd name="connsiteY657" fmla="*/ 817018 h 1588352"/>
                <a:gd name="connsiteX658" fmla="*/ 1126071 w 1830825"/>
                <a:gd name="connsiteY658" fmla="*/ 817018 h 1588352"/>
                <a:gd name="connsiteX659" fmla="*/ 1122356 w 1830825"/>
                <a:gd name="connsiteY659" fmla="*/ 815208 h 1588352"/>
                <a:gd name="connsiteX660" fmla="*/ 1105306 w 1830825"/>
                <a:gd name="connsiteY660" fmla="*/ 807874 h 1588352"/>
                <a:gd name="connsiteX661" fmla="*/ 1097591 w 1830825"/>
                <a:gd name="connsiteY661" fmla="*/ 804922 h 1588352"/>
                <a:gd name="connsiteX662" fmla="*/ 1094734 w 1830825"/>
                <a:gd name="connsiteY662" fmla="*/ 803874 h 1588352"/>
                <a:gd name="connsiteX663" fmla="*/ 1094067 w 1830825"/>
                <a:gd name="connsiteY663" fmla="*/ 803588 h 1588352"/>
                <a:gd name="connsiteX664" fmla="*/ 1093876 w 1830825"/>
                <a:gd name="connsiteY664" fmla="*/ 803588 h 1588352"/>
                <a:gd name="connsiteX665" fmla="*/ 1093876 w 1830825"/>
                <a:gd name="connsiteY665" fmla="*/ 803588 h 1588352"/>
                <a:gd name="connsiteX666" fmla="*/ 1093781 w 1830825"/>
                <a:gd name="connsiteY666" fmla="*/ 803588 h 1588352"/>
                <a:gd name="connsiteX667" fmla="*/ 1092924 w 1830825"/>
                <a:gd name="connsiteY667" fmla="*/ 803112 h 1588352"/>
                <a:gd name="connsiteX668" fmla="*/ 1091876 w 1830825"/>
                <a:gd name="connsiteY668" fmla="*/ 801969 h 1588352"/>
                <a:gd name="connsiteX669" fmla="*/ 1091590 w 1830825"/>
                <a:gd name="connsiteY669" fmla="*/ 801302 h 1588352"/>
                <a:gd name="connsiteX670" fmla="*/ 1088638 w 1830825"/>
                <a:gd name="connsiteY670" fmla="*/ 791015 h 1588352"/>
                <a:gd name="connsiteX671" fmla="*/ 1082732 w 1830825"/>
                <a:gd name="connsiteY671" fmla="*/ 770346 h 1588352"/>
                <a:gd name="connsiteX672" fmla="*/ 1081208 w 1830825"/>
                <a:gd name="connsiteY672" fmla="*/ 765202 h 1588352"/>
                <a:gd name="connsiteX673" fmla="*/ 1080446 w 1830825"/>
                <a:gd name="connsiteY673" fmla="*/ 762631 h 1588352"/>
                <a:gd name="connsiteX674" fmla="*/ 1080256 w 1830825"/>
                <a:gd name="connsiteY674" fmla="*/ 761964 h 1588352"/>
                <a:gd name="connsiteX675" fmla="*/ 1079875 w 1830825"/>
                <a:gd name="connsiteY675" fmla="*/ 760726 h 1588352"/>
                <a:gd name="connsiteX676" fmla="*/ 1079113 w 1830825"/>
                <a:gd name="connsiteY676" fmla="*/ 758249 h 1588352"/>
                <a:gd name="connsiteX677" fmla="*/ 1070445 w 1830825"/>
                <a:gd name="connsiteY677" fmla="*/ 739485 h 1588352"/>
                <a:gd name="connsiteX678" fmla="*/ 1057681 w 1830825"/>
                <a:gd name="connsiteY678" fmla="*/ 723197 h 1588352"/>
                <a:gd name="connsiteX679" fmla="*/ 1041679 w 1830825"/>
                <a:gd name="connsiteY679" fmla="*/ 710243 h 1588352"/>
                <a:gd name="connsiteX680" fmla="*/ 1023106 w 1830825"/>
                <a:gd name="connsiteY680" fmla="*/ 701194 h 1588352"/>
                <a:gd name="connsiteX681" fmla="*/ 1002912 w 1830825"/>
                <a:gd name="connsiteY681" fmla="*/ 696622 h 1588352"/>
                <a:gd name="connsiteX682" fmla="*/ 997769 w 1830825"/>
                <a:gd name="connsiteY682" fmla="*/ 696241 h 1588352"/>
                <a:gd name="connsiteX683" fmla="*/ 995197 w 1830825"/>
                <a:gd name="connsiteY683" fmla="*/ 696241 h 1588352"/>
                <a:gd name="connsiteX684" fmla="*/ 992721 w 1830825"/>
                <a:gd name="connsiteY684" fmla="*/ 696051 h 1588352"/>
                <a:gd name="connsiteX685" fmla="*/ 948049 w 1830825"/>
                <a:gd name="connsiteY685" fmla="*/ 696051 h 1588352"/>
                <a:gd name="connsiteX686" fmla="*/ 933190 w 1830825"/>
                <a:gd name="connsiteY686" fmla="*/ 697765 h 1588352"/>
                <a:gd name="connsiteX687" fmla="*/ 932999 w 1830825"/>
                <a:gd name="connsiteY687" fmla="*/ 697765 h 1588352"/>
                <a:gd name="connsiteX688" fmla="*/ 899662 w 1830825"/>
                <a:gd name="connsiteY688" fmla="*/ 712339 h 1588352"/>
                <a:gd name="connsiteX689" fmla="*/ 891470 w 1830825"/>
                <a:gd name="connsiteY689" fmla="*/ 718720 h 1588352"/>
                <a:gd name="connsiteX690" fmla="*/ 884136 w 1830825"/>
                <a:gd name="connsiteY690" fmla="*/ 725959 h 1588352"/>
                <a:gd name="connsiteX691" fmla="*/ 864133 w 1830825"/>
                <a:gd name="connsiteY691" fmla="*/ 761773 h 1588352"/>
                <a:gd name="connsiteX692" fmla="*/ 852703 w 1830825"/>
                <a:gd name="connsiteY692" fmla="*/ 801302 h 1588352"/>
                <a:gd name="connsiteX693" fmla="*/ 850322 w 1830825"/>
                <a:gd name="connsiteY693" fmla="*/ 803588 h 1588352"/>
                <a:gd name="connsiteX694" fmla="*/ 827557 w 1830825"/>
                <a:gd name="connsiteY694" fmla="*/ 812637 h 1588352"/>
                <a:gd name="connsiteX695" fmla="*/ 821937 w 1830825"/>
                <a:gd name="connsiteY695" fmla="*/ 815113 h 1588352"/>
                <a:gd name="connsiteX696" fmla="*/ 819175 w 1830825"/>
                <a:gd name="connsiteY696" fmla="*/ 816351 h 1588352"/>
                <a:gd name="connsiteX697" fmla="*/ 818508 w 1830825"/>
                <a:gd name="connsiteY697" fmla="*/ 816637 h 1588352"/>
                <a:gd name="connsiteX698" fmla="*/ 818128 w 1830825"/>
                <a:gd name="connsiteY698" fmla="*/ 816828 h 1588352"/>
                <a:gd name="connsiteX699" fmla="*/ 818128 w 1830825"/>
                <a:gd name="connsiteY699" fmla="*/ 816828 h 1588352"/>
                <a:gd name="connsiteX700" fmla="*/ 818032 w 1830825"/>
                <a:gd name="connsiteY700" fmla="*/ 816828 h 1588352"/>
                <a:gd name="connsiteX701" fmla="*/ 817080 w 1830825"/>
                <a:gd name="connsiteY701" fmla="*/ 817114 h 1588352"/>
                <a:gd name="connsiteX702" fmla="*/ 815460 w 1830825"/>
                <a:gd name="connsiteY702" fmla="*/ 817114 h 1588352"/>
                <a:gd name="connsiteX703" fmla="*/ 814794 w 1830825"/>
                <a:gd name="connsiteY703" fmla="*/ 816828 h 1588352"/>
                <a:gd name="connsiteX704" fmla="*/ 805840 w 1830825"/>
                <a:gd name="connsiteY704" fmla="*/ 811875 h 1588352"/>
                <a:gd name="connsiteX705" fmla="*/ 787076 w 1830825"/>
                <a:gd name="connsiteY705" fmla="*/ 801397 h 1588352"/>
                <a:gd name="connsiteX706" fmla="*/ 782409 w 1830825"/>
                <a:gd name="connsiteY706" fmla="*/ 798826 h 1588352"/>
                <a:gd name="connsiteX707" fmla="*/ 780028 w 1830825"/>
                <a:gd name="connsiteY707" fmla="*/ 797492 h 1588352"/>
                <a:gd name="connsiteX708" fmla="*/ 779456 w 1830825"/>
                <a:gd name="connsiteY708" fmla="*/ 797206 h 1588352"/>
                <a:gd name="connsiteX709" fmla="*/ 778313 w 1830825"/>
                <a:gd name="connsiteY709" fmla="*/ 796635 h 1588352"/>
                <a:gd name="connsiteX710" fmla="*/ 776027 w 1830825"/>
                <a:gd name="connsiteY710" fmla="*/ 795492 h 1588352"/>
                <a:gd name="connsiteX711" fmla="*/ 756596 w 1830825"/>
                <a:gd name="connsiteY711" fmla="*/ 788348 h 1588352"/>
                <a:gd name="connsiteX712" fmla="*/ 736117 w 1830825"/>
                <a:gd name="connsiteY712" fmla="*/ 785776 h 1588352"/>
                <a:gd name="connsiteX713" fmla="*/ 715543 w 1830825"/>
                <a:gd name="connsiteY713" fmla="*/ 787872 h 1588352"/>
                <a:gd name="connsiteX714" fmla="*/ 696017 w 1830825"/>
                <a:gd name="connsiteY714" fmla="*/ 794539 h 1588352"/>
                <a:gd name="connsiteX715" fmla="*/ 678491 w 1830825"/>
                <a:gd name="connsiteY715" fmla="*/ 805493 h 1588352"/>
                <a:gd name="connsiteX716" fmla="*/ 674586 w 1830825"/>
                <a:gd name="connsiteY716" fmla="*/ 808827 h 1588352"/>
                <a:gd name="connsiteX717" fmla="*/ 670871 w 1830825"/>
                <a:gd name="connsiteY717" fmla="*/ 812351 h 1588352"/>
                <a:gd name="connsiteX718" fmla="*/ 667061 w 1830825"/>
                <a:gd name="connsiteY718" fmla="*/ 816161 h 1588352"/>
                <a:gd name="connsiteX719" fmla="*/ 659441 w 1830825"/>
                <a:gd name="connsiteY719" fmla="*/ 823781 h 1588352"/>
                <a:gd name="connsiteX720" fmla="*/ 644296 w 1830825"/>
                <a:gd name="connsiteY720" fmla="*/ 838926 h 1588352"/>
                <a:gd name="connsiteX721" fmla="*/ 642391 w 1830825"/>
                <a:gd name="connsiteY721" fmla="*/ 840831 h 1588352"/>
                <a:gd name="connsiteX722" fmla="*/ 641915 w 1830825"/>
                <a:gd name="connsiteY722" fmla="*/ 841307 h 1588352"/>
                <a:gd name="connsiteX723" fmla="*/ 641058 w 1830825"/>
                <a:gd name="connsiteY723" fmla="*/ 842164 h 1588352"/>
                <a:gd name="connsiteX724" fmla="*/ 639248 w 1830825"/>
                <a:gd name="connsiteY724" fmla="*/ 844069 h 1588352"/>
                <a:gd name="connsiteX725" fmla="*/ 630104 w 1830825"/>
                <a:gd name="connsiteY725" fmla="*/ 855404 h 1588352"/>
                <a:gd name="connsiteX726" fmla="*/ 616579 w 1830825"/>
                <a:gd name="connsiteY726" fmla="*/ 889885 h 1588352"/>
                <a:gd name="connsiteX727" fmla="*/ 615340 w 1830825"/>
                <a:gd name="connsiteY727" fmla="*/ 900172 h 1588352"/>
                <a:gd name="connsiteX728" fmla="*/ 615340 w 1830825"/>
                <a:gd name="connsiteY728" fmla="*/ 910458 h 1588352"/>
                <a:gd name="connsiteX729" fmla="*/ 626675 w 1830825"/>
                <a:gd name="connsiteY729" fmla="*/ 949892 h 1588352"/>
                <a:gd name="connsiteX730" fmla="*/ 637153 w 1830825"/>
                <a:gd name="connsiteY730" fmla="*/ 968656 h 1588352"/>
                <a:gd name="connsiteX731" fmla="*/ 646487 w 1830825"/>
                <a:gd name="connsiteY731" fmla="*/ 985420 h 1588352"/>
                <a:gd name="connsiteX732" fmla="*/ 646773 w 1830825"/>
                <a:gd name="connsiteY732" fmla="*/ 986849 h 1588352"/>
                <a:gd name="connsiteX733" fmla="*/ 646678 w 1830825"/>
                <a:gd name="connsiteY733" fmla="*/ 987706 h 1588352"/>
                <a:gd name="connsiteX734" fmla="*/ 646582 w 1830825"/>
                <a:gd name="connsiteY734" fmla="*/ 988183 h 1588352"/>
                <a:gd name="connsiteX735" fmla="*/ 646582 w 1830825"/>
                <a:gd name="connsiteY735" fmla="*/ 988373 h 1588352"/>
                <a:gd name="connsiteX736" fmla="*/ 646582 w 1830825"/>
                <a:gd name="connsiteY736" fmla="*/ 988468 h 1588352"/>
                <a:gd name="connsiteX737" fmla="*/ 646582 w 1830825"/>
                <a:gd name="connsiteY737" fmla="*/ 988468 h 1588352"/>
                <a:gd name="connsiteX738" fmla="*/ 646582 w 1830825"/>
                <a:gd name="connsiteY738" fmla="*/ 988468 h 1588352"/>
                <a:gd name="connsiteX739" fmla="*/ 644868 w 1830825"/>
                <a:gd name="connsiteY739" fmla="*/ 992088 h 1588352"/>
                <a:gd name="connsiteX740" fmla="*/ 637724 w 1830825"/>
                <a:gd name="connsiteY740" fmla="*/ 1008661 h 1588352"/>
                <a:gd name="connsiteX741" fmla="*/ 634485 w 1830825"/>
                <a:gd name="connsiteY741" fmla="*/ 1016948 h 1588352"/>
                <a:gd name="connsiteX742" fmla="*/ 633438 w 1830825"/>
                <a:gd name="connsiteY742" fmla="*/ 1019806 h 1588352"/>
                <a:gd name="connsiteX743" fmla="*/ 633152 w 1830825"/>
                <a:gd name="connsiteY743" fmla="*/ 1020472 h 1588352"/>
                <a:gd name="connsiteX744" fmla="*/ 633152 w 1830825"/>
                <a:gd name="connsiteY744" fmla="*/ 1020568 h 1588352"/>
                <a:gd name="connsiteX745" fmla="*/ 633152 w 1830825"/>
                <a:gd name="connsiteY745" fmla="*/ 1020568 h 1588352"/>
                <a:gd name="connsiteX746" fmla="*/ 633152 w 1830825"/>
                <a:gd name="connsiteY746" fmla="*/ 1020663 h 1588352"/>
                <a:gd name="connsiteX747" fmla="*/ 632676 w 1830825"/>
                <a:gd name="connsiteY747" fmla="*/ 1021520 h 1588352"/>
                <a:gd name="connsiteX748" fmla="*/ 631533 w 1830825"/>
                <a:gd name="connsiteY748" fmla="*/ 1022568 h 1588352"/>
                <a:gd name="connsiteX749" fmla="*/ 630866 w 1830825"/>
                <a:gd name="connsiteY749" fmla="*/ 1022853 h 1588352"/>
                <a:gd name="connsiteX750" fmla="*/ 620579 w 1830825"/>
                <a:gd name="connsiteY750" fmla="*/ 1025806 h 1588352"/>
                <a:gd name="connsiteX751" fmla="*/ 599910 w 1830825"/>
                <a:gd name="connsiteY751" fmla="*/ 1031712 h 1588352"/>
                <a:gd name="connsiteX752" fmla="*/ 594766 w 1830825"/>
                <a:gd name="connsiteY752" fmla="*/ 1033236 h 1588352"/>
                <a:gd name="connsiteX753" fmla="*/ 592195 w 1830825"/>
                <a:gd name="connsiteY753" fmla="*/ 1033998 h 1588352"/>
                <a:gd name="connsiteX754" fmla="*/ 591528 w 1830825"/>
                <a:gd name="connsiteY754" fmla="*/ 1034188 h 1588352"/>
                <a:gd name="connsiteX755" fmla="*/ 590290 w 1830825"/>
                <a:gd name="connsiteY755" fmla="*/ 1034569 h 1588352"/>
                <a:gd name="connsiteX756" fmla="*/ 587813 w 1830825"/>
                <a:gd name="connsiteY756" fmla="*/ 1035426 h 1588352"/>
                <a:gd name="connsiteX757" fmla="*/ 569049 w 1830825"/>
                <a:gd name="connsiteY757" fmla="*/ 1044094 h 1588352"/>
                <a:gd name="connsiteX758" fmla="*/ 552761 w 1830825"/>
                <a:gd name="connsiteY758" fmla="*/ 1056763 h 1588352"/>
                <a:gd name="connsiteX759" fmla="*/ 539807 w 1830825"/>
                <a:gd name="connsiteY759" fmla="*/ 1072765 h 1588352"/>
                <a:gd name="connsiteX760" fmla="*/ 534759 w 1830825"/>
                <a:gd name="connsiteY760" fmla="*/ 1081909 h 1588352"/>
                <a:gd name="connsiteX761" fmla="*/ 393693 w 1830825"/>
                <a:gd name="connsiteY761" fmla="*/ 1081909 h 1588352"/>
                <a:gd name="connsiteX762" fmla="*/ 348926 w 1830825"/>
                <a:gd name="connsiteY762" fmla="*/ 1078194 h 1588352"/>
                <a:gd name="connsiteX763" fmla="*/ 264058 w 1830825"/>
                <a:gd name="connsiteY763" fmla="*/ 1050476 h 1588352"/>
                <a:gd name="connsiteX764" fmla="*/ 244437 w 1830825"/>
                <a:gd name="connsiteY764" fmla="*/ 1039522 h 1588352"/>
                <a:gd name="connsiteX765" fmla="*/ 235007 w 1830825"/>
                <a:gd name="connsiteY765" fmla="*/ 1033426 h 1588352"/>
                <a:gd name="connsiteX766" fmla="*/ 230435 w 1830825"/>
                <a:gd name="connsiteY766" fmla="*/ 1030188 h 1588352"/>
                <a:gd name="connsiteX767" fmla="*/ 225863 w 1830825"/>
                <a:gd name="connsiteY767" fmla="*/ 1026949 h 1588352"/>
                <a:gd name="connsiteX768" fmla="*/ 191668 w 1830825"/>
                <a:gd name="connsiteY768" fmla="*/ 997898 h 1588352"/>
                <a:gd name="connsiteX769" fmla="*/ 110420 w 1830825"/>
                <a:gd name="connsiteY769" fmla="*/ 841021 h 1588352"/>
                <a:gd name="connsiteX770" fmla="*/ 106324 w 1830825"/>
                <a:gd name="connsiteY770" fmla="*/ 796254 h 1588352"/>
                <a:gd name="connsiteX771" fmla="*/ 108991 w 1830825"/>
                <a:gd name="connsiteY771" fmla="*/ 751391 h 1588352"/>
                <a:gd name="connsiteX772" fmla="*/ 110706 w 1830825"/>
                <a:gd name="connsiteY772" fmla="*/ 740342 h 1588352"/>
                <a:gd name="connsiteX773" fmla="*/ 112896 w 1830825"/>
                <a:gd name="connsiteY773" fmla="*/ 729388 h 1588352"/>
                <a:gd name="connsiteX774" fmla="*/ 115468 w 1830825"/>
                <a:gd name="connsiteY774" fmla="*/ 718435 h 1588352"/>
                <a:gd name="connsiteX775" fmla="*/ 118516 w 1830825"/>
                <a:gd name="connsiteY775" fmla="*/ 707671 h 1588352"/>
                <a:gd name="connsiteX776" fmla="*/ 134709 w 1830825"/>
                <a:gd name="connsiteY776" fmla="*/ 665952 h 1588352"/>
                <a:gd name="connsiteX777" fmla="*/ 185572 w 1830825"/>
                <a:gd name="connsiteY777" fmla="*/ 592514 h 1588352"/>
                <a:gd name="connsiteX778" fmla="*/ 256438 w 1830825"/>
                <a:gd name="connsiteY778" fmla="*/ 538031 h 1588352"/>
                <a:gd name="connsiteX779" fmla="*/ 297301 w 1830825"/>
                <a:gd name="connsiteY779" fmla="*/ 519743 h 1588352"/>
                <a:gd name="connsiteX780" fmla="*/ 307873 w 1830825"/>
                <a:gd name="connsiteY780" fmla="*/ 516123 h 1588352"/>
                <a:gd name="connsiteX781" fmla="*/ 318637 w 1830825"/>
                <a:gd name="connsiteY781" fmla="*/ 513075 h 1588352"/>
                <a:gd name="connsiteX782" fmla="*/ 329495 w 1830825"/>
                <a:gd name="connsiteY782" fmla="*/ 510408 h 1588352"/>
                <a:gd name="connsiteX783" fmla="*/ 340449 w 1830825"/>
                <a:gd name="connsiteY783" fmla="*/ 508122 h 1588352"/>
                <a:gd name="connsiteX784" fmla="*/ 385121 w 1830825"/>
                <a:gd name="connsiteY784" fmla="*/ 503265 h 1588352"/>
                <a:gd name="connsiteX785" fmla="*/ 390741 w 1830825"/>
                <a:gd name="connsiteY785" fmla="*/ 503265 h 1588352"/>
                <a:gd name="connsiteX786" fmla="*/ 393598 w 1830825"/>
                <a:gd name="connsiteY786" fmla="*/ 503074 h 1588352"/>
                <a:gd name="connsiteX787" fmla="*/ 395027 w 1830825"/>
                <a:gd name="connsiteY787" fmla="*/ 503074 h 1588352"/>
                <a:gd name="connsiteX788" fmla="*/ 466941 w 1830825"/>
                <a:gd name="connsiteY788" fmla="*/ 503074 h 1588352"/>
                <a:gd name="connsiteX789" fmla="*/ 486562 w 1830825"/>
                <a:gd name="connsiteY789" fmla="*/ 501741 h 1588352"/>
                <a:gd name="connsiteX790" fmla="*/ 503612 w 1830825"/>
                <a:gd name="connsiteY790" fmla="*/ 496311 h 1588352"/>
                <a:gd name="connsiteX791" fmla="*/ 531997 w 1830825"/>
                <a:gd name="connsiteY791" fmla="*/ 473642 h 1588352"/>
                <a:gd name="connsiteX792" fmla="*/ 536854 w 1830825"/>
                <a:gd name="connsiteY792" fmla="*/ 466308 h 1588352"/>
                <a:gd name="connsiteX793" fmla="*/ 538664 w 1830825"/>
                <a:gd name="connsiteY793" fmla="*/ 462212 h 1588352"/>
                <a:gd name="connsiteX794" fmla="*/ 540379 w 1830825"/>
                <a:gd name="connsiteY794" fmla="*/ 457830 h 1588352"/>
                <a:gd name="connsiteX795" fmla="*/ 543712 w 1830825"/>
                <a:gd name="connsiteY795" fmla="*/ 449163 h 1588352"/>
                <a:gd name="connsiteX796" fmla="*/ 544570 w 1830825"/>
                <a:gd name="connsiteY796" fmla="*/ 446972 h 1588352"/>
                <a:gd name="connsiteX797" fmla="*/ 544951 w 1830825"/>
                <a:gd name="connsiteY797" fmla="*/ 445924 h 1588352"/>
                <a:gd name="connsiteX798" fmla="*/ 545236 w 1830825"/>
                <a:gd name="connsiteY798" fmla="*/ 444686 h 1588352"/>
                <a:gd name="connsiteX799" fmla="*/ 546189 w 1830825"/>
                <a:gd name="connsiteY799" fmla="*/ 439733 h 1588352"/>
                <a:gd name="connsiteX800" fmla="*/ 547713 w 1830825"/>
                <a:gd name="connsiteY800" fmla="*/ 431542 h 1588352"/>
                <a:gd name="connsiteX801" fmla="*/ 548475 w 1830825"/>
                <a:gd name="connsiteY801" fmla="*/ 427446 h 1588352"/>
                <a:gd name="connsiteX802" fmla="*/ 548856 w 1830825"/>
                <a:gd name="connsiteY802" fmla="*/ 425445 h 1588352"/>
                <a:gd name="connsiteX803" fmla="*/ 549046 w 1830825"/>
                <a:gd name="connsiteY803" fmla="*/ 424398 h 1588352"/>
                <a:gd name="connsiteX804" fmla="*/ 549046 w 1830825"/>
                <a:gd name="connsiteY804" fmla="*/ 423921 h 1588352"/>
                <a:gd name="connsiteX805" fmla="*/ 549427 w 1830825"/>
                <a:gd name="connsiteY805" fmla="*/ 422588 h 1588352"/>
                <a:gd name="connsiteX806" fmla="*/ 549427 w 1830825"/>
                <a:gd name="connsiteY806" fmla="*/ 422588 h 1588352"/>
                <a:gd name="connsiteX807" fmla="*/ 551047 w 1830825"/>
                <a:gd name="connsiteY807" fmla="*/ 416206 h 1588352"/>
                <a:gd name="connsiteX808" fmla="*/ 552856 w 1830825"/>
                <a:gd name="connsiteY808" fmla="*/ 410015 h 1588352"/>
                <a:gd name="connsiteX809" fmla="*/ 554857 w 1830825"/>
                <a:gd name="connsiteY809" fmla="*/ 403919 h 1588352"/>
                <a:gd name="connsiteX810" fmla="*/ 564953 w 1830825"/>
                <a:gd name="connsiteY810" fmla="*/ 380202 h 1588352"/>
                <a:gd name="connsiteX811" fmla="*/ 578288 w 1830825"/>
                <a:gd name="connsiteY811" fmla="*/ 358104 h 1588352"/>
                <a:gd name="connsiteX812" fmla="*/ 586003 w 1830825"/>
                <a:gd name="connsiteY812" fmla="*/ 347721 h 1588352"/>
                <a:gd name="connsiteX813" fmla="*/ 594481 w 1830825"/>
                <a:gd name="connsiteY813" fmla="*/ 337911 h 1588352"/>
                <a:gd name="connsiteX814" fmla="*/ 609340 w 1830825"/>
                <a:gd name="connsiteY814" fmla="*/ 323433 h 1588352"/>
                <a:gd name="connsiteX815" fmla="*/ 625723 w 1830825"/>
                <a:gd name="connsiteY815" fmla="*/ 310669 h 1588352"/>
                <a:gd name="connsiteX816" fmla="*/ 643344 w 1830825"/>
                <a:gd name="connsiteY816" fmla="*/ 299715 h 1588352"/>
                <a:gd name="connsiteX817" fmla="*/ 662108 w 1830825"/>
                <a:gd name="connsiteY817" fmla="*/ 290857 h 1588352"/>
                <a:gd name="connsiteX818" fmla="*/ 743261 w 1830825"/>
                <a:gd name="connsiteY818" fmla="*/ 276951 h 1588352"/>
                <a:gd name="connsiteX819" fmla="*/ 766693 w 1830825"/>
                <a:gd name="connsiteY819" fmla="*/ 279522 h 1588352"/>
                <a:gd name="connsiteX820" fmla="*/ 778313 w 1830825"/>
                <a:gd name="connsiteY820" fmla="*/ 281904 h 1588352"/>
                <a:gd name="connsiteX821" fmla="*/ 784123 w 1830825"/>
                <a:gd name="connsiteY821" fmla="*/ 283332 h 1588352"/>
                <a:gd name="connsiteX822" fmla="*/ 784885 w 1830825"/>
                <a:gd name="connsiteY822" fmla="*/ 283523 h 1588352"/>
                <a:gd name="connsiteX823" fmla="*/ 785647 w 1830825"/>
                <a:gd name="connsiteY823" fmla="*/ 283713 h 1588352"/>
                <a:gd name="connsiteX824" fmla="*/ 786695 w 1830825"/>
                <a:gd name="connsiteY824" fmla="*/ 283999 h 1588352"/>
                <a:gd name="connsiteX825" fmla="*/ 790315 w 1830825"/>
                <a:gd name="connsiteY825" fmla="*/ 285142 h 1588352"/>
                <a:gd name="connsiteX826" fmla="*/ 797554 w 1830825"/>
                <a:gd name="connsiteY826" fmla="*/ 287428 h 1588352"/>
                <a:gd name="connsiteX827" fmla="*/ 804793 w 1830825"/>
                <a:gd name="connsiteY827" fmla="*/ 289809 h 1588352"/>
                <a:gd name="connsiteX828" fmla="*/ 808412 w 1830825"/>
                <a:gd name="connsiteY828" fmla="*/ 290952 h 1588352"/>
                <a:gd name="connsiteX829" fmla="*/ 811936 w 1830825"/>
                <a:gd name="connsiteY829" fmla="*/ 291714 h 1588352"/>
                <a:gd name="connsiteX830" fmla="*/ 815460 w 1830825"/>
                <a:gd name="connsiteY830" fmla="*/ 292476 h 1588352"/>
                <a:gd name="connsiteX831" fmla="*/ 817270 w 1830825"/>
                <a:gd name="connsiteY831" fmla="*/ 292857 h 1588352"/>
                <a:gd name="connsiteX832" fmla="*/ 818985 w 1830825"/>
                <a:gd name="connsiteY832" fmla="*/ 293143 h 1588352"/>
                <a:gd name="connsiteX833" fmla="*/ 825748 w 1830825"/>
                <a:gd name="connsiteY833" fmla="*/ 293619 h 1588352"/>
                <a:gd name="connsiteX834" fmla="*/ 832320 w 1830825"/>
                <a:gd name="connsiteY834" fmla="*/ 293619 h 1588352"/>
                <a:gd name="connsiteX835" fmla="*/ 838987 w 1830825"/>
                <a:gd name="connsiteY835" fmla="*/ 292857 h 1588352"/>
                <a:gd name="connsiteX836" fmla="*/ 852322 w 1830825"/>
                <a:gd name="connsiteY836" fmla="*/ 289524 h 1588352"/>
                <a:gd name="connsiteX837" fmla="*/ 875944 w 1830825"/>
                <a:gd name="connsiteY837" fmla="*/ 275903 h 1588352"/>
                <a:gd name="connsiteX838" fmla="*/ 877183 w 1830825"/>
                <a:gd name="connsiteY838" fmla="*/ 274855 h 1588352"/>
                <a:gd name="connsiteX839" fmla="*/ 878421 w 1830825"/>
                <a:gd name="connsiteY839" fmla="*/ 273712 h 1588352"/>
                <a:gd name="connsiteX840" fmla="*/ 880612 w 1830825"/>
                <a:gd name="connsiteY840" fmla="*/ 271045 h 1588352"/>
                <a:gd name="connsiteX841" fmla="*/ 885088 w 1830825"/>
                <a:gd name="connsiteY841" fmla="*/ 265616 h 1588352"/>
                <a:gd name="connsiteX842" fmla="*/ 893566 w 1830825"/>
                <a:gd name="connsiteY842" fmla="*/ 253995 h 1588352"/>
                <a:gd name="connsiteX843" fmla="*/ 899281 w 1830825"/>
                <a:gd name="connsiteY843" fmla="*/ 243899 h 1588352"/>
                <a:gd name="connsiteX844" fmla="*/ 902138 w 1830825"/>
                <a:gd name="connsiteY844" fmla="*/ 238755 h 1588352"/>
                <a:gd name="connsiteX845" fmla="*/ 902805 w 1830825"/>
                <a:gd name="connsiteY845" fmla="*/ 237517 h 1588352"/>
                <a:gd name="connsiteX846" fmla="*/ 902995 w 1830825"/>
                <a:gd name="connsiteY846" fmla="*/ 237231 h 1588352"/>
                <a:gd name="connsiteX847" fmla="*/ 903376 w 1830825"/>
                <a:gd name="connsiteY847" fmla="*/ 236755 h 1588352"/>
                <a:gd name="connsiteX848" fmla="*/ 904043 w 1830825"/>
                <a:gd name="connsiteY848" fmla="*/ 235707 h 1588352"/>
                <a:gd name="connsiteX849" fmla="*/ 909282 w 1830825"/>
                <a:gd name="connsiteY849" fmla="*/ 227611 h 1588352"/>
                <a:gd name="connsiteX850" fmla="*/ 914806 w 1830825"/>
                <a:gd name="connsiteY850" fmla="*/ 219705 h 1588352"/>
                <a:gd name="connsiteX851" fmla="*/ 920617 w 1830825"/>
                <a:gd name="connsiteY851" fmla="*/ 211990 h 1588352"/>
                <a:gd name="connsiteX852" fmla="*/ 946525 w 1830825"/>
                <a:gd name="connsiteY852" fmla="*/ 183320 h 1588352"/>
                <a:gd name="connsiteX853" fmla="*/ 963193 w 1830825"/>
                <a:gd name="connsiteY853" fmla="*/ 168461 h 1588352"/>
                <a:gd name="connsiteX854" fmla="*/ 981005 w 1830825"/>
                <a:gd name="connsiteY854" fmla="*/ 155126 h 1588352"/>
                <a:gd name="connsiteX855" fmla="*/ 1019581 w 1830825"/>
                <a:gd name="connsiteY855" fmla="*/ 132837 h 1588352"/>
                <a:gd name="connsiteX856" fmla="*/ 1061206 w 1830825"/>
                <a:gd name="connsiteY856" fmla="*/ 117026 h 1588352"/>
                <a:gd name="connsiteX857" fmla="*/ 1104830 w 1830825"/>
                <a:gd name="connsiteY857" fmla="*/ 108168 h 1588352"/>
                <a:gd name="connsiteX858" fmla="*/ 1149407 w 1830825"/>
                <a:gd name="connsiteY858" fmla="*/ 106358 h 1588352"/>
                <a:gd name="connsiteX859" fmla="*/ 1193603 w 1830825"/>
                <a:gd name="connsiteY859" fmla="*/ 111597 h 1588352"/>
                <a:gd name="connsiteX860" fmla="*/ 1276471 w 1830825"/>
                <a:gd name="connsiteY860" fmla="*/ 143124 h 1588352"/>
                <a:gd name="connsiteX861" fmla="*/ 1392771 w 1830825"/>
                <a:gd name="connsiteY861" fmla="*/ 274188 h 1588352"/>
                <a:gd name="connsiteX862" fmla="*/ 1411440 w 1830825"/>
                <a:gd name="connsiteY862" fmla="*/ 339911 h 1588352"/>
                <a:gd name="connsiteX863" fmla="*/ 1414392 w 1830825"/>
                <a:gd name="connsiteY863" fmla="*/ 374106 h 1588352"/>
                <a:gd name="connsiteX864" fmla="*/ 1414583 w 1830825"/>
                <a:gd name="connsiteY864" fmla="*/ 382678 h 1588352"/>
                <a:gd name="connsiteX865" fmla="*/ 1414392 w 1830825"/>
                <a:gd name="connsiteY865" fmla="*/ 391060 h 1588352"/>
                <a:gd name="connsiteX866" fmla="*/ 1414202 w 1830825"/>
                <a:gd name="connsiteY866" fmla="*/ 395346 h 1588352"/>
                <a:gd name="connsiteX867" fmla="*/ 1414202 w 1830825"/>
                <a:gd name="connsiteY867" fmla="*/ 397442 h 1588352"/>
                <a:gd name="connsiteX868" fmla="*/ 1413821 w 1830825"/>
                <a:gd name="connsiteY868" fmla="*/ 400966 h 1588352"/>
                <a:gd name="connsiteX869" fmla="*/ 1411630 w 1830825"/>
                <a:gd name="connsiteY869" fmla="*/ 421350 h 1588352"/>
                <a:gd name="connsiteX870" fmla="*/ 1412011 w 1830825"/>
                <a:gd name="connsiteY870" fmla="*/ 444495 h 1588352"/>
                <a:gd name="connsiteX871" fmla="*/ 1413059 w 1830825"/>
                <a:gd name="connsiteY871" fmla="*/ 449639 h 1588352"/>
                <a:gd name="connsiteX872" fmla="*/ 1414488 w 1830825"/>
                <a:gd name="connsiteY872" fmla="*/ 454592 h 1588352"/>
                <a:gd name="connsiteX873" fmla="*/ 1418488 w 1830825"/>
                <a:gd name="connsiteY873" fmla="*/ 464498 h 1588352"/>
                <a:gd name="connsiteX874" fmla="*/ 1431061 w 1830825"/>
                <a:gd name="connsiteY874" fmla="*/ 482595 h 1588352"/>
                <a:gd name="connsiteX875" fmla="*/ 1447825 w 1830825"/>
                <a:gd name="connsiteY875" fmla="*/ 495835 h 1588352"/>
                <a:gd name="connsiteX876" fmla="*/ 1471257 w 1830825"/>
                <a:gd name="connsiteY876" fmla="*/ 503741 h 1588352"/>
                <a:gd name="connsiteX877" fmla="*/ 1474209 w 1830825"/>
                <a:gd name="connsiteY877" fmla="*/ 504694 h 1588352"/>
                <a:gd name="connsiteX878" fmla="*/ 1475638 w 1830825"/>
                <a:gd name="connsiteY878" fmla="*/ 505170 h 1588352"/>
                <a:gd name="connsiteX879" fmla="*/ 1477258 w 1830825"/>
                <a:gd name="connsiteY879" fmla="*/ 505455 h 1588352"/>
                <a:gd name="connsiteX880" fmla="*/ 1483925 w 1830825"/>
                <a:gd name="connsiteY880" fmla="*/ 506503 h 1588352"/>
                <a:gd name="connsiteX881" fmla="*/ 1496593 w 1830825"/>
                <a:gd name="connsiteY881" fmla="*/ 508884 h 1588352"/>
                <a:gd name="connsiteX882" fmla="*/ 1500022 w 1830825"/>
                <a:gd name="connsiteY882" fmla="*/ 509551 h 1588352"/>
                <a:gd name="connsiteX883" fmla="*/ 1502784 w 1830825"/>
                <a:gd name="connsiteY883" fmla="*/ 510218 h 1588352"/>
                <a:gd name="connsiteX884" fmla="*/ 1508214 w 1830825"/>
                <a:gd name="connsiteY884" fmla="*/ 511647 h 1588352"/>
                <a:gd name="connsiteX885" fmla="*/ 1513643 w 1830825"/>
                <a:gd name="connsiteY885" fmla="*/ 512980 h 1588352"/>
                <a:gd name="connsiteX886" fmla="*/ 1518977 w 1830825"/>
                <a:gd name="connsiteY886" fmla="*/ 514599 h 1588352"/>
                <a:gd name="connsiteX887" fmla="*/ 1560792 w 1830825"/>
                <a:gd name="connsiteY887" fmla="*/ 530697 h 1588352"/>
                <a:gd name="connsiteX888" fmla="*/ 1634515 w 1830825"/>
                <a:gd name="connsiteY888" fmla="*/ 581370 h 1588352"/>
                <a:gd name="connsiteX889" fmla="*/ 1689284 w 1830825"/>
                <a:gd name="connsiteY889" fmla="*/ 652045 h 1588352"/>
                <a:gd name="connsiteX890" fmla="*/ 1707763 w 1830825"/>
                <a:gd name="connsiteY890" fmla="*/ 692812 h 1588352"/>
                <a:gd name="connsiteX891" fmla="*/ 1719764 w 1830825"/>
                <a:gd name="connsiteY891" fmla="*/ 735960 h 1588352"/>
                <a:gd name="connsiteX892" fmla="*/ 1724908 w 1830825"/>
                <a:gd name="connsiteY892" fmla="*/ 780537 h 1588352"/>
                <a:gd name="connsiteX893" fmla="*/ 1725193 w 1830825"/>
                <a:gd name="connsiteY893" fmla="*/ 791777 h 1588352"/>
                <a:gd name="connsiteX894" fmla="*/ 1724908 w 1830825"/>
                <a:gd name="connsiteY894" fmla="*/ 803016 h 1588352"/>
                <a:gd name="connsiteX895" fmla="*/ 1724241 w 1830825"/>
                <a:gd name="connsiteY895" fmla="*/ 814256 h 1588352"/>
                <a:gd name="connsiteX896" fmla="*/ 1723193 w 1830825"/>
                <a:gd name="connsiteY896" fmla="*/ 825400 h 1588352"/>
                <a:gd name="connsiteX897" fmla="*/ 1721764 w 1830825"/>
                <a:gd name="connsiteY897" fmla="*/ 836545 h 1588352"/>
                <a:gd name="connsiteX898" fmla="*/ 1719764 w 1830825"/>
                <a:gd name="connsiteY898" fmla="*/ 847593 h 1588352"/>
                <a:gd name="connsiteX899" fmla="*/ 1719288 w 1830825"/>
                <a:gd name="connsiteY899" fmla="*/ 850356 h 1588352"/>
                <a:gd name="connsiteX900" fmla="*/ 1718621 w 1830825"/>
                <a:gd name="connsiteY900" fmla="*/ 853118 h 1588352"/>
                <a:gd name="connsiteX901" fmla="*/ 1717383 w 1830825"/>
                <a:gd name="connsiteY901" fmla="*/ 858547 h 1588352"/>
                <a:gd name="connsiteX902" fmla="*/ 1716145 w 1830825"/>
                <a:gd name="connsiteY902" fmla="*/ 863976 h 1588352"/>
                <a:gd name="connsiteX903" fmla="*/ 1714621 w 1830825"/>
                <a:gd name="connsiteY903" fmla="*/ 869406 h 1588352"/>
                <a:gd name="connsiteX904" fmla="*/ 1713097 w 1830825"/>
                <a:gd name="connsiteY904" fmla="*/ 874835 h 1588352"/>
                <a:gd name="connsiteX905" fmla="*/ 1711477 w 1830825"/>
                <a:gd name="connsiteY905" fmla="*/ 880169 h 1588352"/>
                <a:gd name="connsiteX906" fmla="*/ 1707858 w 1830825"/>
                <a:gd name="connsiteY906" fmla="*/ 890837 h 1588352"/>
                <a:gd name="connsiteX907" fmla="*/ 1699380 w 1830825"/>
                <a:gd name="connsiteY907" fmla="*/ 911601 h 1588352"/>
                <a:gd name="connsiteX908" fmla="*/ 1650613 w 1830825"/>
                <a:gd name="connsiteY908" fmla="*/ 986468 h 1588352"/>
                <a:gd name="connsiteX909" fmla="*/ 1650613 w 1830825"/>
                <a:gd name="connsiteY909" fmla="*/ 986468 h 1588352"/>
                <a:gd name="connsiteX910" fmla="*/ 1618037 w 1830825"/>
                <a:gd name="connsiteY910" fmla="*/ 1017424 h 1588352"/>
                <a:gd name="connsiteX911" fmla="*/ 1609274 w 1830825"/>
                <a:gd name="connsiteY911" fmla="*/ 1024378 h 1588352"/>
                <a:gd name="connsiteX912" fmla="*/ 1600130 w 1830825"/>
                <a:gd name="connsiteY912" fmla="*/ 1030855 h 1588352"/>
                <a:gd name="connsiteX913" fmla="*/ 1597844 w 1830825"/>
                <a:gd name="connsiteY913" fmla="*/ 1032474 h 1588352"/>
                <a:gd name="connsiteX914" fmla="*/ 1595463 w 1830825"/>
                <a:gd name="connsiteY914" fmla="*/ 1033998 h 1588352"/>
                <a:gd name="connsiteX915" fmla="*/ 1590700 w 1830825"/>
                <a:gd name="connsiteY915" fmla="*/ 1037046 h 1588352"/>
                <a:gd name="connsiteX916" fmla="*/ 1585938 w 1830825"/>
                <a:gd name="connsiteY916" fmla="*/ 1040094 h 1588352"/>
                <a:gd name="connsiteX917" fmla="*/ 1581080 w 1830825"/>
                <a:gd name="connsiteY917" fmla="*/ 1042856 h 1588352"/>
                <a:gd name="connsiteX918" fmla="*/ 1576222 w 1830825"/>
                <a:gd name="connsiteY918" fmla="*/ 1045714 h 1588352"/>
                <a:gd name="connsiteX919" fmla="*/ 1573746 w 1830825"/>
                <a:gd name="connsiteY919" fmla="*/ 1047142 h 1588352"/>
                <a:gd name="connsiteX920" fmla="*/ 1571269 w 1830825"/>
                <a:gd name="connsiteY920" fmla="*/ 1048381 h 1588352"/>
                <a:gd name="connsiteX921" fmla="*/ 1561268 w 1830825"/>
                <a:gd name="connsiteY921" fmla="*/ 1053524 h 1588352"/>
                <a:gd name="connsiteX922" fmla="*/ 1551076 w 1830825"/>
                <a:gd name="connsiteY922" fmla="*/ 1058096 h 1588352"/>
                <a:gd name="connsiteX923" fmla="*/ 1548505 w 1830825"/>
                <a:gd name="connsiteY923" fmla="*/ 1059239 h 1588352"/>
                <a:gd name="connsiteX924" fmla="*/ 1545933 w 1830825"/>
                <a:gd name="connsiteY924" fmla="*/ 1060287 h 1588352"/>
                <a:gd name="connsiteX925" fmla="*/ 1540694 w 1830825"/>
                <a:gd name="connsiteY925" fmla="*/ 1062382 h 1588352"/>
                <a:gd name="connsiteX926" fmla="*/ 1535455 w 1830825"/>
                <a:gd name="connsiteY926" fmla="*/ 1064478 h 1588352"/>
                <a:gd name="connsiteX927" fmla="*/ 1530121 w 1830825"/>
                <a:gd name="connsiteY927" fmla="*/ 1066288 h 1588352"/>
                <a:gd name="connsiteX928" fmla="*/ 1524787 w 1830825"/>
                <a:gd name="connsiteY928" fmla="*/ 1068097 h 1588352"/>
                <a:gd name="connsiteX929" fmla="*/ 1522120 w 1830825"/>
                <a:gd name="connsiteY929" fmla="*/ 1069050 h 1588352"/>
                <a:gd name="connsiteX930" fmla="*/ 1519453 w 1830825"/>
                <a:gd name="connsiteY930" fmla="*/ 1069812 h 1588352"/>
                <a:gd name="connsiteX931" fmla="*/ 1508690 w 1830825"/>
                <a:gd name="connsiteY931" fmla="*/ 1072860 h 1588352"/>
                <a:gd name="connsiteX932" fmla="*/ 1497736 w 1830825"/>
                <a:gd name="connsiteY932" fmla="*/ 1075432 h 1588352"/>
                <a:gd name="connsiteX933" fmla="*/ 1486687 w 1830825"/>
                <a:gd name="connsiteY933" fmla="*/ 1077527 h 1588352"/>
                <a:gd name="connsiteX934" fmla="*/ 1481163 w 1830825"/>
                <a:gd name="connsiteY934" fmla="*/ 1078575 h 1588352"/>
                <a:gd name="connsiteX935" fmla="*/ 1475638 w 1830825"/>
                <a:gd name="connsiteY935" fmla="*/ 1079337 h 1588352"/>
                <a:gd name="connsiteX936" fmla="*/ 1464494 w 1830825"/>
                <a:gd name="connsiteY936" fmla="*/ 1080670 h 1588352"/>
                <a:gd name="connsiteX937" fmla="*/ 1453255 w 1830825"/>
                <a:gd name="connsiteY937" fmla="*/ 1081528 h 1588352"/>
                <a:gd name="connsiteX938" fmla="*/ 1447635 w 1830825"/>
                <a:gd name="connsiteY938" fmla="*/ 1081813 h 1588352"/>
                <a:gd name="connsiteX939" fmla="*/ 1442015 w 1830825"/>
                <a:gd name="connsiteY939" fmla="*/ 1081813 h 1588352"/>
                <a:gd name="connsiteX940" fmla="*/ 1436395 w 1830825"/>
                <a:gd name="connsiteY940" fmla="*/ 1082099 h 1588352"/>
                <a:gd name="connsiteX941" fmla="*/ 1409725 w 1830825"/>
                <a:gd name="connsiteY941" fmla="*/ 1082099 h 1588352"/>
                <a:gd name="connsiteX942" fmla="*/ 1795107 w 1830825"/>
                <a:gd name="connsiteY942" fmla="*/ 805683 h 1588352"/>
                <a:gd name="connsiteX943" fmla="*/ 1794345 w 1830825"/>
                <a:gd name="connsiteY943" fmla="*/ 819590 h 1588352"/>
                <a:gd name="connsiteX944" fmla="*/ 1793107 w 1830825"/>
                <a:gd name="connsiteY944" fmla="*/ 833401 h 1588352"/>
                <a:gd name="connsiteX945" fmla="*/ 1791297 w 1830825"/>
                <a:gd name="connsiteY945" fmla="*/ 847212 h 1588352"/>
                <a:gd name="connsiteX946" fmla="*/ 1788820 w 1830825"/>
                <a:gd name="connsiteY946" fmla="*/ 860928 h 1588352"/>
                <a:gd name="connsiteX947" fmla="*/ 1788249 w 1830825"/>
                <a:gd name="connsiteY947" fmla="*/ 864358 h 1588352"/>
                <a:gd name="connsiteX948" fmla="*/ 1787487 w 1830825"/>
                <a:gd name="connsiteY948" fmla="*/ 867787 h 1588352"/>
                <a:gd name="connsiteX949" fmla="*/ 1785963 w 1830825"/>
                <a:gd name="connsiteY949" fmla="*/ 874549 h 1588352"/>
                <a:gd name="connsiteX950" fmla="*/ 1784439 w 1830825"/>
                <a:gd name="connsiteY950" fmla="*/ 881312 h 1588352"/>
                <a:gd name="connsiteX951" fmla="*/ 1782534 w 1830825"/>
                <a:gd name="connsiteY951" fmla="*/ 887980 h 1588352"/>
                <a:gd name="connsiteX952" fmla="*/ 1780629 w 1830825"/>
                <a:gd name="connsiteY952" fmla="*/ 894647 h 1588352"/>
                <a:gd name="connsiteX953" fmla="*/ 1778629 w 1830825"/>
                <a:gd name="connsiteY953" fmla="*/ 901314 h 1588352"/>
                <a:gd name="connsiteX954" fmla="*/ 1774152 w 1830825"/>
                <a:gd name="connsiteY954" fmla="*/ 914554 h 1588352"/>
                <a:gd name="connsiteX955" fmla="*/ 1763579 w 1830825"/>
                <a:gd name="connsiteY955" fmla="*/ 940367 h 1588352"/>
                <a:gd name="connsiteX956" fmla="*/ 1702905 w 1830825"/>
                <a:gd name="connsiteY956" fmla="*/ 1033426 h 1588352"/>
                <a:gd name="connsiteX957" fmla="*/ 1702905 w 1830825"/>
                <a:gd name="connsiteY957" fmla="*/ 1033426 h 1588352"/>
                <a:gd name="connsiteX958" fmla="*/ 1662519 w 1830825"/>
                <a:gd name="connsiteY958" fmla="*/ 1071812 h 1588352"/>
                <a:gd name="connsiteX959" fmla="*/ 1651565 w 1830825"/>
                <a:gd name="connsiteY959" fmla="*/ 1080480 h 1588352"/>
                <a:gd name="connsiteX960" fmla="*/ 1640230 w 1830825"/>
                <a:gd name="connsiteY960" fmla="*/ 1088576 h 1588352"/>
                <a:gd name="connsiteX961" fmla="*/ 1637373 w 1830825"/>
                <a:gd name="connsiteY961" fmla="*/ 1090576 h 1588352"/>
                <a:gd name="connsiteX962" fmla="*/ 1634420 w 1830825"/>
                <a:gd name="connsiteY962" fmla="*/ 1092481 h 1588352"/>
                <a:gd name="connsiteX963" fmla="*/ 1628515 w 1830825"/>
                <a:gd name="connsiteY963" fmla="*/ 1096291 h 1588352"/>
                <a:gd name="connsiteX964" fmla="*/ 1622609 w 1830825"/>
                <a:gd name="connsiteY964" fmla="*/ 1100006 h 1588352"/>
                <a:gd name="connsiteX965" fmla="*/ 1616608 w 1830825"/>
                <a:gd name="connsiteY965" fmla="*/ 1103530 h 1588352"/>
                <a:gd name="connsiteX966" fmla="*/ 1610608 w 1830825"/>
                <a:gd name="connsiteY966" fmla="*/ 1107055 h 1588352"/>
                <a:gd name="connsiteX967" fmla="*/ 1607559 w 1830825"/>
                <a:gd name="connsiteY967" fmla="*/ 1108769 h 1588352"/>
                <a:gd name="connsiteX968" fmla="*/ 1604416 w 1830825"/>
                <a:gd name="connsiteY968" fmla="*/ 1110388 h 1588352"/>
                <a:gd name="connsiteX969" fmla="*/ 1592034 w 1830825"/>
                <a:gd name="connsiteY969" fmla="*/ 1116770 h 1588352"/>
                <a:gd name="connsiteX970" fmla="*/ 1579366 w 1830825"/>
                <a:gd name="connsiteY970" fmla="*/ 1122580 h 1588352"/>
                <a:gd name="connsiteX971" fmla="*/ 1576222 w 1830825"/>
                <a:gd name="connsiteY971" fmla="*/ 1124009 h 1588352"/>
                <a:gd name="connsiteX972" fmla="*/ 1572984 w 1830825"/>
                <a:gd name="connsiteY972" fmla="*/ 1125247 h 1588352"/>
                <a:gd name="connsiteX973" fmla="*/ 1566507 w 1830825"/>
                <a:gd name="connsiteY973" fmla="*/ 1127819 h 1588352"/>
                <a:gd name="connsiteX974" fmla="*/ 1560030 w 1830825"/>
                <a:gd name="connsiteY974" fmla="*/ 1130391 h 1588352"/>
                <a:gd name="connsiteX975" fmla="*/ 1553458 w 1830825"/>
                <a:gd name="connsiteY975" fmla="*/ 1132677 h 1588352"/>
                <a:gd name="connsiteX976" fmla="*/ 1546885 w 1830825"/>
                <a:gd name="connsiteY976" fmla="*/ 1134963 h 1588352"/>
                <a:gd name="connsiteX977" fmla="*/ 1543552 w 1830825"/>
                <a:gd name="connsiteY977" fmla="*/ 1136106 h 1588352"/>
                <a:gd name="connsiteX978" fmla="*/ 1540218 w 1830825"/>
                <a:gd name="connsiteY978" fmla="*/ 1137058 h 1588352"/>
                <a:gd name="connsiteX979" fmla="*/ 1526788 w 1830825"/>
                <a:gd name="connsiteY979" fmla="*/ 1140868 h 1588352"/>
                <a:gd name="connsiteX980" fmla="*/ 1513167 w 1830825"/>
                <a:gd name="connsiteY980" fmla="*/ 1144012 h 1588352"/>
                <a:gd name="connsiteX981" fmla="*/ 1499451 w 1830825"/>
                <a:gd name="connsiteY981" fmla="*/ 1146679 h 1588352"/>
                <a:gd name="connsiteX982" fmla="*/ 1492593 w 1830825"/>
                <a:gd name="connsiteY982" fmla="*/ 1147917 h 1588352"/>
                <a:gd name="connsiteX983" fmla="*/ 1485640 w 1830825"/>
                <a:gd name="connsiteY983" fmla="*/ 1148869 h 1588352"/>
                <a:gd name="connsiteX984" fmla="*/ 1471828 w 1830825"/>
                <a:gd name="connsiteY984" fmla="*/ 1150584 h 1588352"/>
                <a:gd name="connsiteX985" fmla="*/ 1457922 w 1830825"/>
                <a:gd name="connsiteY985" fmla="*/ 1151632 h 1588352"/>
                <a:gd name="connsiteX986" fmla="*/ 1450969 w 1830825"/>
                <a:gd name="connsiteY986" fmla="*/ 1151917 h 1588352"/>
                <a:gd name="connsiteX987" fmla="*/ 1444015 w 1830825"/>
                <a:gd name="connsiteY987" fmla="*/ 1152108 h 1588352"/>
                <a:gd name="connsiteX988" fmla="*/ 1437062 w 1830825"/>
                <a:gd name="connsiteY988" fmla="*/ 1152298 h 1588352"/>
                <a:gd name="connsiteX989" fmla="*/ 1419536 w 1830825"/>
                <a:gd name="connsiteY989" fmla="*/ 1152298 h 1588352"/>
                <a:gd name="connsiteX990" fmla="*/ 1419536 w 1830825"/>
                <a:gd name="connsiteY990" fmla="*/ 1120675 h 1588352"/>
                <a:gd name="connsiteX991" fmla="*/ 1419536 w 1830825"/>
                <a:gd name="connsiteY991" fmla="*/ 1120675 h 1588352"/>
                <a:gd name="connsiteX992" fmla="*/ 1419536 w 1830825"/>
                <a:gd name="connsiteY992" fmla="*/ 1118104 h 1588352"/>
                <a:gd name="connsiteX993" fmla="*/ 1419441 w 1830825"/>
                <a:gd name="connsiteY993" fmla="*/ 1117818 h 1588352"/>
                <a:gd name="connsiteX994" fmla="*/ 1437062 w 1830825"/>
                <a:gd name="connsiteY994" fmla="*/ 1117818 h 1588352"/>
                <a:gd name="connsiteX995" fmla="*/ 1443349 w 1830825"/>
                <a:gd name="connsiteY995" fmla="*/ 1117627 h 1588352"/>
                <a:gd name="connsiteX996" fmla="*/ 1449635 w 1830825"/>
                <a:gd name="connsiteY996" fmla="*/ 1117437 h 1588352"/>
                <a:gd name="connsiteX997" fmla="*/ 1455922 w 1830825"/>
                <a:gd name="connsiteY997" fmla="*/ 1117151 h 1588352"/>
                <a:gd name="connsiteX998" fmla="*/ 1468495 w 1830825"/>
                <a:gd name="connsiteY998" fmla="*/ 1116199 h 1588352"/>
                <a:gd name="connsiteX999" fmla="*/ 1480972 w 1830825"/>
                <a:gd name="connsiteY999" fmla="*/ 1114675 h 1588352"/>
                <a:gd name="connsiteX1000" fmla="*/ 1487259 w 1830825"/>
                <a:gd name="connsiteY1000" fmla="*/ 1113817 h 1588352"/>
                <a:gd name="connsiteX1001" fmla="*/ 1493450 w 1830825"/>
                <a:gd name="connsiteY1001" fmla="*/ 1112674 h 1588352"/>
                <a:gd name="connsiteX1002" fmla="*/ 1505833 w 1830825"/>
                <a:gd name="connsiteY1002" fmla="*/ 1110293 h 1588352"/>
                <a:gd name="connsiteX1003" fmla="*/ 1518120 w 1830825"/>
                <a:gd name="connsiteY1003" fmla="*/ 1107436 h 1588352"/>
                <a:gd name="connsiteX1004" fmla="*/ 1530217 w 1830825"/>
                <a:gd name="connsiteY1004" fmla="*/ 1104007 h 1588352"/>
                <a:gd name="connsiteX1005" fmla="*/ 1533265 w 1830825"/>
                <a:gd name="connsiteY1005" fmla="*/ 1103149 h 1588352"/>
                <a:gd name="connsiteX1006" fmla="*/ 1536217 w 1830825"/>
                <a:gd name="connsiteY1006" fmla="*/ 1102102 h 1588352"/>
                <a:gd name="connsiteX1007" fmla="*/ 1542218 w 1830825"/>
                <a:gd name="connsiteY1007" fmla="*/ 1100101 h 1588352"/>
                <a:gd name="connsiteX1008" fmla="*/ 1548219 w 1830825"/>
                <a:gd name="connsiteY1008" fmla="*/ 1098101 h 1588352"/>
                <a:gd name="connsiteX1009" fmla="*/ 1554124 w 1830825"/>
                <a:gd name="connsiteY1009" fmla="*/ 1095815 h 1588352"/>
                <a:gd name="connsiteX1010" fmla="*/ 1560030 w 1830825"/>
                <a:gd name="connsiteY1010" fmla="*/ 1093529 h 1588352"/>
                <a:gd name="connsiteX1011" fmla="*/ 1562983 w 1830825"/>
                <a:gd name="connsiteY1011" fmla="*/ 1092386 h 1588352"/>
                <a:gd name="connsiteX1012" fmla="*/ 1565840 w 1830825"/>
                <a:gd name="connsiteY1012" fmla="*/ 1091053 h 1588352"/>
                <a:gd name="connsiteX1013" fmla="*/ 1577365 w 1830825"/>
                <a:gd name="connsiteY1013" fmla="*/ 1085814 h 1588352"/>
                <a:gd name="connsiteX1014" fmla="*/ 1588605 w 1830825"/>
                <a:gd name="connsiteY1014" fmla="*/ 1080099 h 1588352"/>
                <a:gd name="connsiteX1015" fmla="*/ 1591367 w 1830825"/>
                <a:gd name="connsiteY1015" fmla="*/ 1078670 h 1588352"/>
                <a:gd name="connsiteX1016" fmla="*/ 1594129 w 1830825"/>
                <a:gd name="connsiteY1016" fmla="*/ 1077146 h 1588352"/>
                <a:gd name="connsiteX1017" fmla="*/ 1599559 w 1830825"/>
                <a:gd name="connsiteY1017" fmla="*/ 1074003 h 1588352"/>
                <a:gd name="connsiteX1018" fmla="*/ 1604988 w 1830825"/>
                <a:gd name="connsiteY1018" fmla="*/ 1070860 h 1588352"/>
                <a:gd name="connsiteX1019" fmla="*/ 1610322 w 1830825"/>
                <a:gd name="connsiteY1019" fmla="*/ 1067431 h 1588352"/>
                <a:gd name="connsiteX1020" fmla="*/ 1615656 w 1830825"/>
                <a:gd name="connsiteY1020" fmla="*/ 1064002 h 1588352"/>
                <a:gd name="connsiteX1021" fmla="*/ 1618323 w 1830825"/>
                <a:gd name="connsiteY1021" fmla="*/ 1062287 h 1588352"/>
                <a:gd name="connsiteX1022" fmla="*/ 1620895 w 1830825"/>
                <a:gd name="connsiteY1022" fmla="*/ 1060477 h 1588352"/>
                <a:gd name="connsiteX1023" fmla="*/ 1631182 w 1830825"/>
                <a:gd name="connsiteY1023" fmla="*/ 1053143 h 1588352"/>
                <a:gd name="connsiteX1024" fmla="*/ 1641088 w 1830825"/>
                <a:gd name="connsiteY1024" fmla="*/ 1045333 h 1588352"/>
                <a:gd name="connsiteX1025" fmla="*/ 1677568 w 1830825"/>
                <a:gd name="connsiteY1025" fmla="*/ 1010662 h 1588352"/>
                <a:gd name="connsiteX1026" fmla="*/ 1732432 w 1830825"/>
                <a:gd name="connsiteY1026" fmla="*/ 926556 h 1588352"/>
                <a:gd name="connsiteX1027" fmla="*/ 1741957 w 1830825"/>
                <a:gd name="connsiteY1027" fmla="*/ 903220 h 1588352"/>
                <a:gd name="connsiteX1028" fmla="*/ 1745958 w 1830825"/>
                <a:gd name="connsiteY1028" fmla="*/ 891313 h 1588352"/>
                <a:gd name="connsiteX1029" fmla="*/ 1747767 w 1830825"/>
                <a:gd name="connsiteY1029" fmla="*/ 885312 h 1588352"/>
                <a:gd name="connsiteX1030" fmla="*/ 1749482 w 1830825"/>
                <a:gd name="connsiteY1030" fmla="*/ 879216 h 1588352"/>
                <a:gd name="connsiteX1031" fmla="*/ 1751197 w 1830825"/>
                <a:gd name="connsiteY1031" fmla="*/ 873120 h 1588352"/>
                <a:gd name="connsiteX1032" fmla="*/ 1752625 w 1830825"/>
                <a:gd name="connsiteY1032" fmla="*/ 866929 h 1588352"/>
                <a:gd name="connsiteX1033" fmla="*/ 1754054 w 1830825"/>
                <a:gd name="connsiteY1033" fmla="*/ 860738 h 1588352"/>
                <a:gd name="connsiteX1034" fmla="*/ 1754721 w 1830825"/>
                <a:gd name="connsiteY1034" fmla="*/ 857690 h 1588352"/>
                <a:gd name="connsiteX1035" fmla="*/ 1755292 w 1830825"/>
                <a:gd name="connsiteY1035" fmla="*/ 854547 h 1588352"/>
                <a:gd name="connsiteX1036" fmla="*/ 1757483 w 1830825"/>
                <a:gd name="connsiteY1036" fmla="*/ 842164 h 1588352"/>
                <a:gd name="connsiteX1037" fmla="*/ 1759102 w 1830825"/>
                <a:gd name="connsiteY1037" fmla="*/ 829687 h 1588352"/>
                <a:gd name="connsiteX1038" fmla="*/ 1760245 w 1830825"/>
                <a:gd name="connsiteY1038" fmla="*/ 817114 h 1588352"/>
                <a:gd name="connsiteX1039" fmla="*/ 1761007 w 1830825"/>
                <a:gd name="connsiteY1039" fmla="*/ 804541 h 1588352"/>
                <a:gd name="connsiteX1040" fmla="*/ 1761293 w 1830825"/>
                <a:gd name="connsiteY1040" fmla="*/ 791968 h 1588352"/>
                <a:gd name="connsiteX1041" fmla="*/ 1761007 w 1830825"/>
                <a:gd name="connsiteY1041" fmla="*/ 779395 h 1588352"/>
                <a:gd name="connsiteX1042" fmla="*/ 1755197 w 1830825"/>
                <a:gd name="connsiteY1042" fmla="*/ 729388 h 1588352"/>
                <a:gd name="connsiteX1043" fmla="*/ 1755197 w 1830825"/>
                <a:gd name="connsiteY1043" fmla="*/ 729388 h 1588352"/>
                <a:gd name="connsiteX1044" fmla="*/ 1721002 w 1830825"/>
                <a:gd name="connsiteY1044" fmla="*/ 634995 h 1588352"/>
                <a:gd name="connsiteX1045" fmla="*/ 1659471 w 1830825"/>
                <a:gd name="connsiteY1045" fmla="*/ 555557 h 1588352"/>
                <a:gd name="connsiteX1046" fmla="*/ 1576699 w 1830825"/>
                <a:gd name="connsiteY1046" fmla="*/ 498597 h 1588352"/>
                <a:gd name="connsiteX1047" fmla="*/ 1529645 w 1830825"/>
                <a:gd name="connsiteY1047" fmla="*/ 480500 h 1588352"/>
                <a:gd name="connsiteX1048" fmla="*/ 1523644 w 1830825"/>
                <a:gd name="connsiteY1048" fmla="*/ 478690 h 1588352"/>
                <a:gd name="connsiteX1049" fmla="*/ 1517548 w 1830825"/>
                <a:gd name="connsiteY1049" fmla="*/ 477166 h 1588352"/>
                <a:gd name="connsiteX1050" fmla="*/ 1511452 w 1830825"/>
                <a:gd name="connsiteY1050" fmla="*/ 475642 h 1588352"/>
                <a:gd name="connsiteX1051" fmla="*/ 1508404 w 1830825"/>
                <a:gd name="connsiteY1051" fmla="*/ 474880 h 1588352"/>
                <a:gd name="connsiteX1052" fmla="*/ 1505071 w 1830825"/>
                <a:gd name="connsiteY1052" fmla="*/ 474213 h 1588352"/>
                <a:gd name="connsiteX1053" fmla="*/ 1496593 w 1830825"/>
                <a:gd name="connsiteY1053" fmla="*/ 472499 h 1588352"/>
                <a:gd name="connsiteX1054" fmla="*/ 1488021 w 1830825"/>
                <a:gd name="connsiteY1054" fmla="*/ 470784 h 1588352"/>
                <a:gd name="connsiteX1055" fmla="*/ 1471542 w 1830825"/>
                <a:gd name="connsiteY1055" fmla="*/ 466784 h 1588352"/>
                <a:gd name="connsiteX1056" fmla="*/ 1458684 w 1830825"/>
                <a:gd name="connsiteY1056" fmla="*/ 459164 h 1588352"/>
                <a:gd name="connsiteX1057" fmla="*/ 1450207 w 1830825"/>
                <a:gd name="connsiteY1057" fmla="*/ 446496 h 1588352"/>
                <a:gd name="connsiteX1058" fmla="*/ 1448302 w 1830825"/>
                <a:gd name="connsiteY1058" fmla="*/ 439257 h 1588352"/>
                <a:gd name="connsiteX1059" fmla="*/ 1447921 w 1830825"/>
                <a:gd name="connsiteY1059" fmla="*/ 431922 h 1588352"/>
                <a:gd name="connsiteX1060" fmla="*/ 1448683 w 1830825"/>
                <a:gd name="connsiteY1060" fmla="*/ 416206 h 1588352"/>
                <a:gd name="connsiteX1061" fmla="*/ 1449921 w 1830825"/>
                <a:gd name="connsiteY1061" fmla="*/ 402681 h 1588352"/>
                <a:gd name="connsiteX1062" fmla="*/ 1450302 w 1830825"/>
                <a:gd name="connsiteY1062" fmla="*/ 397442 h 1588352"/>
                <a:gd name="connsiteX1063" fmla="*/ 1450492 w 1830825"/>
                <a:gd name="connsiteY1063" fmla="*/ 392584 h 1588352"/>
                <a:gd name="connsiteX1064" fmla="*/ 1450683 w 1830825"/>
                <a:gd name="connsiteY1064" fmla="*/ 382964 h 1588352"/>
                <a:gd name="connsiteX1065" fmla="*/ 1450492 w 1830825"/>
                <a:gd name="connsiteY1065" fmla="*/ 373248 h 1588352"/>
                <a:gd name="connsiteX1066" fmla="*/ 1447159 w 1830825"/>
                <a:gd name="connsiteY1066" fmla="*/ 334672 h 1588352"/>
                <a:gd name="connsiteX1067" fmla="*/ 1426013 w 1830825"/>
                <a:gd name="connsiteY1067" fmla="*/ 260377 h 1588352"/>
                <a:gd name="connsiteX1068" fmla="*/ 1294759 w 1830825"/>
                <a:gd name="connsiteY1068" fmla="*/ 112359 h 1588352"/>
                <a:gd name="connsiteX1069" fmla="*/ 1201033 w 1830825"/>
                <a:gd name="connsiteY1069" fmla="*/ 76735 h 1588352"/>
                <a:gd name="connsiteX1070" fmla="*/ 1100734 w 1830825"/>
                <a:gd name="connsiteY1070" fmla="*/ 72830 h 1588352"/>
                <a:gd name="connsiteX1071" fmla="*/ 1051490 w 1830825"/>
                <a:gd name="connsiteY1071" fmla="*/ 82831 h 1588352"/>
                <a:gd name="connsiteX1072" fmla="*/ 1004532 w 1830825"/>
                <a:gd name="connsiteY1072" fmla="*/ 100738 h 1588352"/>
                <a:gd name="connsiteX1073" fmla="*/ 961003 w 1830825"/>
                <a:gd name="connsiteY1073" fmla="*/ 125979 h 1588352"/>
                <a:gd name="connsiteX1074" fmla="*/ 940905 w 1830825"/>
                <a:gd name="connsiteY1074" fmla="*/ 141124 h 1588352"/>
                <a:gd name="connsiteX1075" fmla="*/ 922141 w 1830825"/>
                <a:gd name="connsiteY1075" fmla="*/ 157888 h 1588352"/>
                <a:gd name="connsiteX1076" fmla="*/ 892804 w 1830825"/>
                <a:gd name="connsiteY1076" fmla="*/ 190273 h 1588352"/>
                <a:gd name="connsiteX1077" fmla="*/ 886231 w 1830825"/>
                <a:gd name="connsiteY1077" fmla="*/ 198941 h 1588352"/>
                <a:gd name="connsiteX1078" fmla="*/ 879945 w 1830825"/>
                <a:gd name="connsiteY1078" fmla="*/ 207894 h 1588352"/>
                <a:gd name="connsiteX1079" fmla="*/ 873944 w 1830825"/>
                <a:gd name="connsiteY1079" fmla="*/ 217038 h 1588352"/>
                <a:gd name="connsiteX1080" fmla="*/ 872325 w 1830825"/>
                <a:gd name="connsiteY1080" fmla="*/ 219610 h 1588352"/>
                <a:gd name="connsiteX1081" fmla="*/ 870420 w 1830825"/>
                <a:gd name="connsiteY1081" fmla="*/ 222944 h 1588352"/>
                <a:gd name="connsiteX1082" fmla="*/ 866610 w 1830825"/>
                <a:gd name="connsiteY1082" fmla="*/ 229611 h 1588352"/>
                <a:gd name="connsiteX1083" fmla="*/ 861371 w 1830825"/>
                <a:gd name="connsiteY1083" fmla="*/ 237803 h 1588352"/>
                <a:gd name="connsiteX1084" fmla="*/ 858704 w 1830825"/>
                <a:gd name="connsiteY1084" fmla="*/ 241803 h 1588352"/>
                <a:gd name="connsiteX1085" fmla="*/ 855942 w 1830825"/>
                <a:gd name="connsiteY1085" fmla="*/ 245613 h 1588352"/>
                <a:gd name="connsiteX1086" fmla="*/ 840416 w 1830825"/>
                <a:gd name="connsiteY1086" fmla="*/ 256186 h 1588352"/>
                <a:gd name="connsiteX1087" fmla="*/ 821842 w 1830825"/>
                <a:gd name="connsiteY1087" fmla="*/ 257043 h 1588352"/>
                <a:gd name="connsiteX1088" fmla="*/ 817270 w 1830825"/>
                <a:gd name="connsiteY1088" fmla="*/ 256091 h 1588352"/>
                <a:gd name="connsiteX1089" fmla="*/ 812508 w 1830825"/>
                <a:gd name="connsiteY1089" fmla="*/ 254853 h 1588352"/>
                <a:gd name="connsiteX1090" fmla="*/ 802983 w 1830825"/>
                <a:gd name="connsiteY1090" fmla="*/ 251900 h 1588352"/>
                <a:gd name="connsiteX1091" fmla="*/ 798220 w 1830825"/>
                <a:gd name="connsiteY1091" fmla="*/ 250471 h 1588352"/>
                <a:gd name="connsiteX1092" fmla="*/ 795839 w 1830825"/>
                <a:gd name="connsiteY1092" fmla="*/ 249804 h 1588352"/>
                <a:gd name="connsiteX1093" fmla="*/ 793839 w 1830825"/>
                <a:gd name="connsiteY1093" fmla="*/ 249233 h 1588352"/>
                <a:gd name="connsiteX1094" fmla="*/ 787076 w 1830825"/>
                <a:gd name="connsiteY1094" fmla="*/ 247518 h 1588352"/>
                <a:gd name="connsiteX1095" fmla="*/ 773360 w 1830825"/>
                <a:gd name="connsiteY1095" fmla="*/ 244756 h 1588352"/>
                <a:gd name="connsiteX1096" fmla="*/ 745547 w 1830825"/>
                <a:gd name="connsiteY1096" fmla="*/ 241708 h 1588352"/>
                <a:gd name="connsiteX1097" fmla="*/ 649059 w 1830825"/>
                <a:gd name="connsiteY1097" fmla="*/ 258282 h 1588352"/>
                <a:gd name="connsiteX1098" fmla="*/ 626770 w 1830825"/>
                <a:gd name="connsiteY1098" fmla="*/ 268854 h 1588352"/>
                <a:gd name="connsiteX1099" fmla="*/ 605815 w 1830825"/>
                <a:gd name="connsiteY1099" fmla="*/ 281904 h 1588352"/>
                <a:gd name="connsiteX1100" fmla="*/ 586384 w 1830825"/>
                <a:gd name="connsiteY1100" fmla="*/ 297048 h 1588352"/>
                <a:gd name="connsiteX1101" fmla="*/ 568763 w 1830825"/>
                <a:gd name="connsiteY1101" fmla="*/ 314289 h 1588352"/>
                <a:gd name="connsiteX1102" fmla="*/ 558667 w 1830825"/>
                <a:gd name="connsiteY1102" fmla="*/ 325909 h 1588352"/>
                <a:gd name="connsiteX1103" fmla="*/ 549523 w 1830825"/>
                <a:gd name="connsiteY1103" fmla="*/ 338196 h 1588352"/>
                <a:gd name="connsiteX1104" fmla="*/ 533711 w 1830825"/>
                <a:gd name="connsiteY1104" fmla="*/ 364485 h 1588352"/>
                <a:gd name="connsiteX1105" fmla="*/ 521614 w 1830825"/>
                <a:gd name="connsiteY1105" fmla="*/ 392679 h 1588352"/>
                <a:gd name="connsiteX1106" fmla="*/ 519233 w 1830825"/>
                <a:gd name="connsiteY1106" fmla="*/ 400014 h 1588352"/>
                <a:gd name="connsiteX1107" fmla="*/ 517042 w 1830825"/>
                <a:gd name="connsiteY1107" fmla="*/ 407348 h 1588352"/>
                <a:gd name="connsiteX1108" fmla="*/ 515137 w 1830825"/>
                <a:gd name="connsiteY1108" fmla="*/ 414777 h 1588352"/>
                <a:gd name="connsiteX1109" fmla="*/ 512946 w 1830825"/>
                <a:gd name="connsiteY1109" fmla="*/ 425826 h 1588352"/>
                <a:gd name="connsiteX1110" fmla="*/ 509898 w 1830825"/>
                <a:gd name="connsiteY1110" fmla="*/ 438399 h 1588352"/>
                <a:gd name="connsiteX1111" fmla="*/ 508184 w 1830825"/>
                <a:gd name="connsiteY1111" fmla="*/ 444495 h 1588352"/>
                <a:gd name="connsiteX1112" fmla="*/ 505612 w 1830825"/>
                <a:gd name="connsiteY1112" fmla="*/ 450115 h 1588352"/>
                <a:gd name="connsiteX1113" fmla="*/ 486086 w 1830825"/>
                <a:gd name="connsiteY1113" fmla="*/ 465546 h 1588352"/>
                <a:gd name="connsiteX1114" fmla="*/ 473799 w 1830825"/>
                <a:gd name="connsiteY1114" fmla="*/ 467546 h 1588352"/>
                <a:gd name="connsiteX1115" fmla="*/ 460654 w 1830825"/>
                <a:gd name="connsiteY1115" fmla="*/ 467927 h 1588352"/>
                <a:gd name="connsiteX1116" fmla="*/ 397313 w 1830825"/>
                <a:gd name="connsiteY1116" fmla="*/ 467927 h 1588352"/>
                <a:gd name="connsiteX1117" fmla="*/ 384549 w 1830825"/>
                <a:gd name="connsiteY1117" fmla="*/ 468213 h 1588352"/>
                <a:gd name="connsiteX1118" fmla="*/ 334353 w 1830825"/>
                <a:gd name="connsiteY1118" fmla="*/ 473737 h 1588352"/>
                <a:gd name="connsiteX1119" fmla="*/ 321970 w 1830825"/>
                <a:gd name="connsiteY1119" fmla="*/ 476309 h 1588352"/>
                <a:gd name="connsiteX1120" fmla="*/ 309778 w 1830825"/>
                <a:gd name="connsiteY1120" fmla="*/ 479357 h 1588352"/>
                <a:gd name="connsiteX1121" fmla="*/ 297682 w 1830825"/>
                <a:gd name="connsiteY1121" fmla="*/ 482881 h 1588352"/>
                <a:gd name="connsiteX1122" fmla="*/ 285775 w 1830825"/>
                <a:gd name="connsiteY1122" fmla="*/ 486882 h 1588352"/>
                <a:gd name="connsiteX1123" fmla="*/ 239770 w 1830825"/>
                <a:gd name="connsiteY1123" fmla="*/ 507456 h 1588352"/>
                <a:gd name="connsiteX1124" fmla="*/ 160140 w 1830825"/>
                <a:gd name="connsiteY1124" fmla="*/ 568701 h 1588352"/>
                <a:gd name="connsiteX1125" fmla="*/ 102990 w 1830825"/>
                <a:gd name="connsiteY1125" fmla="*/ 651188 h 1588352"/>
                <a:gd name="connsiteX1126" fmla="*/ 84798 w 1830825"/>
                <a:gd name="connsiteY1126" fmla="*/ 698146 h 1588352"/>
                <a:gd name="connsiteX1127" fmla="*/ 81369 w 1830825"/>
                <a:gd name="connsiteY1127" fmla="*/ 710243 h 1588352"/>
                <a:gd name="connsiteX1128" fmla="*/ 78511 w 1830825"/>
                <a:gd name="connsiteY1128" fmla="*/ 722530 h 1588352"/>
                <a:gd name="connsiteX1129" fmla="*/ 76130 w 1830825"/>
                <a:gd name="connsiteY1129" fmla="*/ 734913 h 1588352"/>
                <a:gd name="connsiteX1130" fmla="*/ 74130 w 1830825"/>
                <a:gd name="connsiteY1130" fmla="*/ 747391 h 1588352"/>
                <a:gd name="connsiteX1131" fmla="*/ 71082 w 1830825"/>
                <a:gd name="connsiteY1131" fmla="*/ 797683 h 1588352"/>
                <a:gd name="connsiteX1132" fmla="*/ 75654 w 1830825"/>
                <a:gd name="connsiteY1132" fmla="*/ 847784 h 1588352"/>
                <a:gd name="connsiteX1133" fmla="*/ 77940 w 1830825"/>
                <a:gd name="connsiteY1133" fmla="*/ 860166 h 1588352"/>
                <a:gd name="connsiteX1134" fmla="*/ 80797 w 1830825"/>
                <a:gd name="connsiteY1134" fmla="*/ 872454 h 1588352"/>
                <a:gd name="connsiteX1135" fmla="*/ 84131 w 1830825"/>
                <a:gd name="connsiteY1135" fmla="*/ 884551 h 1588352"/>
                <a:gd name="connsiteX1136" fmla="*/ 85845 w 1830825"/>
                <a:gd name="connsiteY1136" fmla="*/ 890551 h 1588352"/>
                <a:gd name="connsiteX1137" fmla="*/ 87846 w 1830825"/>
                <a:gd name="connsiteY1137" fmla="*/ 896552 h 1588352"/>
                <a:gd name="connsiteX1138" fmla="*/ 96704 w 1830825"/>
                <a:gd name="connsiteY1138" fmla="*/ 920174 h 1588352"/>
                <a:gd name="connsiteX1139" fmla="*/ 101847 w 1830825"/>
                <a:gd name="connsiteY1139" fmla="*/ 931699 h 1588352"/>
                <a:gd name="connsiteX1140" fmla="*/ 104610 w 1830825"/>
                <a:gd name="connsiteY1140" fmla="*/ 937319 h 1588352"/>
                <a:gd name="connsiteX1141" fmla="*/ 107467 w 1830825"/>
                <a:gd name="connsiteY1141" fmla="*/ 942939 h 1588352"/>
                <a:gd name="connsiteX1142" fmla="*/ 134042 w 1830825"/>
                <a:gd name="connsiteY1142" fmla="*/ 985706 h 1588352"/>
                <a:gd name="connsiteX1143" fmla="*/ 166903 w 1830825"/>
                <a:gd name="connsiteY1143" fmla="*/ 1023901 h 1588352"/>
                <a:gd name="connsiteX1144" fmla="*/ 205289 w 1830825"/>
                <a:gd name="connsiteY1144" fmla="*/ 1056572 h 1588352"/>
                <a:gd name="connsiteX1145" fmla="*/ 210433 w 1830825"/>
                <a:gd name="connsiteY1145" fmla="*/ 1060287 h 1588352"/>
                <a:gd name="connsiteX1146" fmla="*/ 215671 w 1830825"/>
                <a:gd name="connsiteY1146" fmla="*/ 1063906 h 1588352"/>
                <a:gd name="connsiteX1147" fmla="*/ 226244 w 1830825"/>
                <a:gd name="connsiteY1147" fmla="*/ 1070764 h 1588352"/>
                <a:gd name="connsiteX1148" fmla="*/ 248247 w 1830825"/>
                <a:gd name="connsiteY1148" fmla="*/ 1083052 h 1588352"/>
                <a:gd name="connsiteX1149" fmla="*/ 343687 w 1830825"/>
                <a:gd name="connsiteY1149" fmla="*/ 1114294 h 1588352"/>
                <a:gd name="connsiteX1150" fmla="*/ 393979 w 1830825"/>
                <a:gd name="connsiteY1150" fmla="*/ 1118389 h 1588352"/>
                <a:gd name="connsiteX1151" fmla="*/ 447034 w 1830825"/>
                <a:gd name="connsiteY1151" fmla="*/ 1118389 h 1588352"/>
                <a:gd name="connsiteX1152" fmla="*/ 526282 w 1830825"/>
                <a:gd name="connsiteY1152" fmla="*/ 1118389 h 1588352"/>
                <a:gd name="connsiteX1153" fmla="*/ 526282 w 1830825"/>
                <a:gd name="connsiteY1153" fmla="*/ 1119913 h 1588352"/>
                <a:gd name="connsiteX1154" fmla="*/ 526186 w 1830825"/>
                <a:gd name="connsiteY1154" fmla="*/ 1122295 h 1588352"/>
                <a:gd name="connsiteX1155" fmla="*/ 526186 w 1830825"/>
                <a:gd name="connsiteY1155" fmla="*/ 1152775 h 1588352"/>
                <a:gd name="connsiteX1156" fmla="*/ 393884 w 1830825"/>
                <a:gd name="connsiteY1156" fmla="*/ 1152775 h 1588352"/>
                <a:gd name="connsiteX1157" fmla="*/ 338258 w 1830825"/>
                <a:gd name="connsiteY1157" fmla="*/ 1148203 h 1588352"/>
                <a:gd name="connsiteX1158" fmla="*/ 232531 w 1830825"/>
                <a:gd name="connsiteY1158" fmla="*/ 1113627 h 1588352"/>
                <a:gd name="connsiteX1159" fmla="*/ 208147 w 1830825"/>
                <a:gd name="connsiteY1159" fmla="*/ 1100006 h 1588352"/>
                <a:gd name="connsiteX1160" fmla="*/ 196431 w 1830825"/>
                <a:gd name="connsiteY1160" fmla="*/ 1092481 h 1588352"/>
                <a:gd name="connsiteX1161" fmla="*/ 190716 w 1830825"/>
                <a:gd name="connsiteY1161" fmla="*/ 1088576 h 1588352"/>
                <a:gd name="connsiteX1162" fmla="*/ 185001 w 1830825"/>
                <a:gd name="connsiteY1162" fmla="*/ 1084480 h 1588352"/>
                <a:gd name="connsiteX1163" fmla="*/ 142519 w 1830825"/>
                <a:gd name="connsiteY1163" fmla="*/ 1048381 h 1588352"/>
                <a:gd name="connsiteX1164" fmla="*/ 106229 w 1830825"/>
                <a:gd name="connsiteY1164" fmla="*/ 1006185 h 1588352"/>
                <a:gd name="connsiteX1165" fmla="*/ 76892 w 1830825"/>
                <a:gd name="connsiteY1165" fmla="*/ 958845 h 1588352"/>
                <a:gd name="connsiteX1166" fmla="*/ 73749 w 1830825"/>
                <a:gd name="connsiteY1166" fmla="*/ 952654 h 1588352"/>
                <a:gd name="connsiteX1167" fmla="*/ 70701 w 1830825"/>
                <a:gd name="connsiteY1167" fmla="*/ 946368 h 1588352"/>
                <a:gd name="connsiteX1168" fmla="*/ 64986 w 1830825"/>
                <a:gd name="connsiteY1168" fmla="*/ 933699 h 1588352"/>
                <a:gd name="connsiteX1169" fmla="*/ 55175 w 1830825"/>
                <a:gd name="connsiteY1169" fmla="*/ 907601 h 1588352"/>
                <a:gd name="connsiteX1170" fmla="*/ 52984 w 1830825"/>
                <a:gd name="connsiteY1170" fmla="*/ 901029 h 1588352"/>
                <a:gd name="connsiteX1171" fmla="*/ 50984 w 1830825"/>
                <a:gd name="connsiteY1171" fmla="*/ 894361 h 1588352"/>
                <a:gd name="connsiteX1172" fmla="*/ 47269 w 1830825"/>
                <a:gd name="connsiteY1172" fmla="*/ 880931 h 1588352"/>
                <a:gd name="connsiteX1173" fmla="*/ 44126 w 1830825"/>
                <a:gd name="connsiteY1173" fmla="*/ 867310 h 1588352"/>
                <a:gd name="connsiteX1174" fmla="*/ 41554 w 1830825"/>
                <a:gd name="connsiteY1174" fmla="*/ 853594 h 1588352"/>
                <a:gd name="connsiteX1175" fmla="*/ 36506 w 1830825"/>
                <a:gd name="connsiteY1175" fmla="*/ 798159 h 1588352"/>
                <a:gd name="connsiteX1176" fmla="*/ 39840 w 1830825"/>
                <a:gd name="connsiteY1176" fmla="*/ 742628 h 1588352"/>
                <a:gd name="connsiteX1177" fmla="*/ 42030 w 1830825"/>
                <a:gd name="connsiteY1177" fmla="*/ 728912 h 1588352"/>
                <a:gd name="connsiteX1178" fmla="*/ 44697 w 1830825"/>
                <a:gd name="connsiteY1178" fmla="*/ 715291 h 1588352"/>
                <a:gd name="connsiteX1179" fmla="*/ 47841 w 1830825"/>
                <a:gd name="connsiteY1179" fmla="*/ 701670 h 1588352"/>
                <a:gd name="connsiteX1180" fmla="*/ 51651 w 1830825"/>
                <a:gd name="connsiteY1180" fmla="*/ 688240 h 1588352"/>
                <a:gd name="connsiteX1181" fmla="*/ 71748 w 1830825"/>
                <a:gd name="connsiteY1181" fmla="*/ 636329 h 1588352"/>
                <a:gd name="connsiteX1182" fmla="*/ 134994 w 1830825"/>
                <a:gd name="connsiteY1182" fmla="*/ 544984 h 1588352"/>
                <a:gd name="connsiteX1183" fmla="*/ 223196 w 1830825"/>
                <a:gd name="connsiteY1183" fmla="*/ 477261 h 1588352"/>
                <a:gd name="connsiteX1184" fmla="*/ 274155 w 1830825"/>
                <a:gd name="connsiteY1184" fmla="*/ 454497 h 1588352"/>
                <a:gd name="connsiteX1185" fmla="*/ 287395 w 1830825"/>
                <a:gd name="connsiteY1185" fmla="*/ 450020 h 1588352"/>
                <a:gd name="connsiteX1186" fmla="*/ 300825 w 1830825"/>
                <a:gd name="connsiteY1186" fmla="*/ 446210 h 1588352"/>
                <a:gd name="connsiteX1187" fmla="*/ 314350 w 1830825"/>
                <a:gd name="connsiteY1187" fmla="*/ 442876 h 1588352"/>
                <a:gd name="connsiteX1188" fmla="*/ 327971 w 1830825"/>
                <a:gd name="connsiteY1188" fmla="*/ 440019 h 1588352"/>
                <a:gd name="connsiteX1189" fmla="*/ 383407 w 1830825"/>
                <a:gd name="connsiteY1189" fmla="*/ 433923 h 1588352"/>
                <a:gd name="connsiteX1190" fmla="*/ 397218 w 1830825"/>
                <a:gd name="connsiteY1190" fmla="*/ 433637 h 1588352"/>
                <a:gd name="connsiteX1191" fmla="*/ 460559 w 1830825"/>
                <a:gd name="connsiteY1191" fmla="*/ 433637 h 1588352"/>
                <a:gd name="connsiteX1192" fmla="*/ 467322 w 1830825"/>
                <a:gd name="connsiteY1192" fmla="*/ 433351 h 1588352"/>
                <a:gd name="connsiteX1193" fmla="*/ 477609 w 1830825"/>
                <a:gd name="connsiteY1193" fmla="*/ 425350 h 1588352"/>
                <a:gd name="connsiteX1194" fmla="*/ 479133 w 1830825"/>
                <a:gd name="connsiteY1194" fmla="*/ 418778 h 1588352"/>
                <a:gd name="connsiteX1195" fmla="*/ 480371 w 1830825"/>
                <a:gd name="connsiteY1195" fmla="*/ 412110 h 1588352"/>
                <a:gd name="connsiteX1196" fmla="*/ 481419 w 1830825"/>
                <a:gd name="connsiteY1196" fmla="*/ 406967 h 1588352"/>
                <a:gd name="connsiteX1197" fmla="*/ 483610 w 1830825"/>
                <a:gd name="connsiteY1197" fmla="*/ 398395 h 1588352"/>
                <a:gd name="connsiteX1198" fmla="*/ 486086 w 1830825"/>
                <a:gd name="connsiteY1198" fmla="*/ 389917 h 1588352"/>
                <a:gd name="connsiteX1199" fmla="*/ 488848 w 1830825"/>
                <a:gd name="connsiteY1199" fmla="*/ 381535 h 1588352"/>
                <a:gd name="connsiteX1200" fmla="*/ 502755 w 1830825"/>
                <a:gd name="connsiteY1200" fmla="*/ 349055 h 1588352"/>
                <a:gd name="connsiteX1201" fmla="*/ 520947 w 1830825"/>
                <a:gd name="connsiteY1201" fmla="*/ 318766 h 1588352"/>
                <a:gd name="connsiteX1202" fmla="*/ 531520 w 1830825"/>
                <a:gd name="connsiteY1202" fmla="*/ 304573 h 1588352"/>
                <a:gd name="connsiteX1203" fmla="*/ 543141 w 1830825"/>
                <a:gd name="connsiteY1203" fmla="*/ 291238 h 1588352"/>
                <a:gd name="connsiteX1204" fmla="*/ 563429 w 1830825"/>
                <a:gd name="connsiteY1204" fmla="*/ 271331 h 1588352"/>
                <a:gd name="connsiteX1205" fmla="*/ 585908 w 1830825"/>
                <a:gd name="connsiteY1205" fmla="*/ 253900 h 1588352"/>
                <a:gd name="connsiteX1206" fmla="*/ 610102 w 1830825"/>
                <a:gd name="connsiteY1206" fmla="*/ 238851 h 1588352"/>
                <a:gd name="connsiteX1207" fmla="*/ 635819 w 1830825"/>
                <a:gd name="connsiteY1207" fmla="*/ 226659 h 1588352"/>
                <a:gd name="connsiteX1208" fmla="*/ 747262 w 1830825"/>
                <a:gd name="connsiteY1208" fmla="*/ 207513 h 1588352"/>
                <a:gd name="connsiteX1209" fmla="*/ 779266 w 1830825"/>
                <a:gd name="connsiteY1209" fmla="*/ 211038 h 1588352"/>
                <a:gd name="connsiteX1210" fmla="*/ 794982 w 1830825"/>
                <a:gd name="connsiteY1210" fmla="*/ 214276 h 1588352"/>
                <a:gd name="connsiteX1211" fmla="*/ 802792 w 1830825"/>
                <a:gd name="connsiteY1211" fmla="*/ 216181 h 1588352"/>
                <a:gd name="connsiteX1212" fmla="*/ 804412 w 1830825"/>
                <a:gd name="connsiteY1212" fmla="*/ 216562 h 1588352"/>
                <a:gd name="connsiteX1213" fmla="*/ 805650 w 1830825"/>
                <a:gd name="connsiteY1213" fmla="*/ 216943 h 1588352"/>
                <a:gd name="connsiteX1214" fmla="*/ 808126 w 1830825"/>
                <a:gd name="connsiteY1214" fmla="*/ 217610 h 1588352"/>
                <a:gd name="connsiteX1215" fmla="*/ 817747 w 1830825"/>
                <a:gd name="connsiteY1215" fmla="*/ 220753 h 1588352"/>
                <a:gd name="connsiteX1216" fmla="*/ 827653 w 1830825"/>
                <a:gd name="connsiteY1216" fmla="*/ 221229 h 1588352"/>
                <a:gd name="connsiteX1217" fmla="*/ 835463 w 1830825"/>
                <a:gd name="connsiteY1217" fmla="*/ 215133 h 1588352"/>
                <a:gd name="connsiteX1218" fmla="*/ 840416 w 1830825"/>
                <a:gd name="connsiteY1218" fmla="*/ 206275 h 1588352"/>
                <a:gd name="connsiteX1219" fmla="*/ 842416 w 1830825"/>
                <a:gd name="connsiteY1219" fmla="*/ 202941 h 1588352"/>
                <a:gd name="connsiteX1220" fmla="*/ 843369 w 1830825"/>
                <a:gd name="connsiteY1220" fmla="*/ 201322 h 1588352"/>
                <a:gd name="connsiteX1221" fmla="*/ 844798 w 1830825"/>
                <a:gd name="connsiteY1221" fmla="*/ 199036 h 1588352"/>
                <a:gd name="connsiteX1222" fmla="*/ 851370 w 1830825"/>
                <a:gd name="connsiteY1222" fmla="*/ 188844 h 1588352"/>
                <a:gd name="connsiteX1223" fmla="*/ 858323 w 1830825"/>
                <a:gd name="connsiteY1223" fmla="*/ 178938 h 1588352"/>
                <a:gd name="connsiteX1224" fmla="*/ 865657 w 1830825"/>
                <a:gd name="connsiteY1224" fmla="*/ 169223 h 1588352"/>
                <a:gd name="connsiteX1225" fmla="*/ 898137 w 1830825"/>
                <a:gd name="connsiteY1225" fmla="*/ 133218 h 1588352"/>
                <a:gd name="connsiteX1226" fmla="*/ 918997 w 1830825"/>
                <a:gd name="connsiteY1226" fmla="*/ 114645 h 1588352"/>
                <a:gd name="connsiteX1227" fmla="*/ 941381 w 1830825"/>
                <a:gd name="connsiteY1227" fmla="*/ 97881 h 1588352"/>
                <a:gd name="connsiteX1228" fmla="*/ 989768 w 1830825"/>
                <a:gd name="connsiteY1228" fmla="*/ 69877 h 1588352"/>
                <a:gd name="connsiteX1229" fmla="*/ 1042060 w 1830825"/>
                <a:gd name="connsiteY1229" fmla="*/ 49970 h 1588352"/>
                <a:gd name="connsiteX1230" fmla="*/ 1096829 w 1830825"/>
                <a:gd name="connsiteY1230" fmla="*/ 38826 h 1588352"/>
                <a:gd name="connsiteX1231" fmla="*/ 1208176 w 1830825"/>
                <a:gd name="connsiteY1231" fmla="*/ 43112 h 1588352"/>
                <a:gd name="connsiteX1232" fmla="*/ 1312380 w 1830825"/>
                <a:gd name="connsiteY1232" fmla="*/ 82641 h 1588352"/>
                <a:gd name="connsiteX1233" fmla="*/ 1458112 w 1830825"/>
                <a:gd name="connsiteY1233" fmla="*/ 247042 h 1588352"/>
                <a:gd name="connsiteX1234" fmla="*/ 1481544 w 1830825"/>
                <a:gd name="connsiteY1234" fmla="*/ 329624 h 1588352"/>
                <a:gd name="connsiteX1235" fmla="*/ 1485259 w 1830825"/>
                <a:gd name="connsiteY1235" fmla="*/ 372391 h 1588352"/>
                <a:gd name="connsiteX1236" fmla="*/ 1485544 w 1830825"/>
                <a:gd name="connsiteY1236" fmla="*/ 383154 h 1588352"/>
                <a:gd name="connsiteX1237" fmla="*/ 1485354 w 1830825"/>
                <a:gd name="connsiteY1237" fmla="*/ 394013 h 1588352"/>
                <a:gd name="connsiteX1238" fmla="*/ 1485068 w 1830825"/>
                <a:gd name="connsiteY1238" fmla="*/ 399347 h 1588352"/>
                <a:gd name="connsiteX1239" fmla="*/ 1484782 w 1830825"/>
                <a:gd name="connsiteY1239" fmla="*/ 404300 h 1588352"/>
                <a:gd name="connsiteX1240" fmla="*/ 1484211 w 1830825"/>
                <a:gd name="connsiteY1240" fmla="*/ 411158 h 1588352"/>
                <a:gd name="connsiteX1241" fmla="*/ 1483258 w 1830825"/>
                <a:gd name="connsiteY1241" fmla="*/ 419349 h 1588352"/>
                <a:gd name="connsiteX1242" fmla="*/ 1482877 w 1830825"/>
                <a:gd name="connsiteY1242" fmla="*/ 423445 h 1588352"/>
                <a:gd name="connsiteX1243" fmla="*/ 1483449 w 1830825"/>
                <a:gd name="connsiteY1243" fmla="*/ 427541 h 1588352"/>
                <a:gd name="connsiteX1244" fmla="*/ 1487830 w 1830825"/>
                <a:gd name="connsiteY1244" fmla="*/ 434304 h 1588352"/>
                <a:gd name="connsiteX1245" fmla="*/ 1495260 w 1830825"/>
                <a:gd name="connsiteY1245" fmla="*/ 437637 h 1588352"/>
                <a:gd name="connsiteX1246" fmla="*/ 1504118 w 1830825"/>
                <a:gd name="connsiteY1246" fmla="*/ 439066 h 1588352"/>
                <a:gd name="connsiteX1247" fmla="*/ 1513072 w 1830825"/>
                <a:gd name="connsiteY1247" fmla="*/ 440876 h 1588352"/>
                <a:gd name="connsiteX1248" fmla="*/ 1516310 w 1830825"/>
                <a:gd name="connsiteY1248" fmla="*/ 441543 h 1588352"/>
                <a:gd name="connsiteX1249" fmla="*/ 1519739 w 1830825"/>
                <a:gd name="connsiteY1249" fmla="*/ 442305 h 1588352"/>
                <a:gd name="connsiteX1250" fmla="*/ 1526502 w 1830825"/>
                <a:gd name="connsiteY1250" fmla="*/ 444019 h 1588352"/>
                <a:gd name="connsiteX1251" fmla="*/ 1533265 w 1830825"/>
                <a:gd name="connsiteY1251" fmla="*/ 445734 h 1588352"/>
                <a:gd name="connsiteX1252" fmla="*/ 1539932 w 1830825"/>
                <a:gd name="connsiteY1252" fmla="*/ 447734 h 1588352"/>
                <a:gd name="connsiteX1253" fmla="*/ 1592034 w 1830825"/>
                <a:gd name="connsiteY1253" fmla="*/ 467832 h 1588352"/>
                <a:gd name="connsiteX1254" fmla="*/ 1683664 w 1830825"/>
                <a:gd name="connsiteY1254" fmla="*/ 530792 h 1588352"/>
                <a:gd name="connsiteX1255" fmla="*/ 1751673 w 1830825"/>
                <a:gd name="connsiteY1255" fmla="*/ 618612 h 1588352"/>
                <a:gd name="connsiteX1256" fmla="*/ 1789582 w 1830825"/>
                <a:gd name="connsiteY1256" fmla="*/ 723007 h 1588352"/>
                <a:gd name="connsiteX1257" fmla="*/ 1795964 w 1830825"/>
                <a:gd name="connsiteY1257" fmla="*/ 778251 h 1588352"/>
                <a:gd name="connsiteX1258" fmla="*/ 1796250 w 1830825"/>
                <a:gd name="connsiteY1258" fmla="*/ 792158 h 1588352"/>
                <a:gd name="connsiteX1259" fmla="*/ 1795869 w 1830825"/>
                <a:gd name="connsiteY1259" fmla="*/ 806064 h 158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Lst>
              <a:rect l="l" t="t" r="r" b="b"/>
              <a:pathLst>
                <a:path w="1830825" h="1588352">
                  <a:moveTo>
                    <a:pt x="1830826" y="776442"/>
                  </a:moveTo>
                  <a:lnTo>
                    <a:pt x="1830826" y="776442"/>
                  </a:lnTo>
                  <a:cubicBezTo>
                    <a:pt x="1829968" y="756058"/>
                    <a:pt x="1827682" y="735675"/>
                    <a:pt x="1823777" y="715672"/>
                  </a:cubicBezTo>
                  <a:cubicBezTo>
                    <a:pt x="1816062" y="675572"/>
                    <a:pt x="1801774" y="636710"/>
                    <a:pt x="1782153" y="600896"/>
                  </a:cubicBezTo>
                  <a:cubicBezTo>
                    <a:pt x="1762341" y="565082"/>
                    <a:pt x="1737004" y="532507"/>
                    <a:pt x="1707382" y="504312"/>
                  </a:cubicBezTo>
                  <a:cubicBezTo>
                    <a:pt x="1677663" y="476214"/>
                    <a:pt x="1643564" y="452877"/>
                    <a:pt x="1606607" y="435066"/>
                  </a:cubicBezTo>
                  <a:cubicBezTo>
                    <a:pt x="1588129" y="426112"/>
                    <a:pt x="1568983" y="418873"/>
                    <a:pt x="1549362" y="412968"/>
                  </a:cubicBezTo>
                  <a:cubicBezTo>
                    <a:pt x="1546885" y="412206"/>
                    <a:pt x="1544504" y="411444"/>
                    <a:pt x="1542028" y="410777"/>
                  </a:cubicBezTo>
                  <a:lnTo>
                    <a:pt x="1534598" y="408872"/>
                  </a:lnTo>
                  <a:lnTo>
                    <a:pt x="1527169" y="406967"/>
                  </a:lnTo>
                  <a:cubicBezTo>
                    <a:pt x="1525930" y="406586"/>
                    <a:pt x="1524692" y="406300"/>
                    <a:pt x="1523454" y="406110"/>
                  </a:cubicBezTo>
                  <a:lnTo>
                    <a:pt x="1520311" y="405443"/>
                  </a:lnTo>
                  <a:lnTo>
                    <a:pt x="1519834" y="405443"/>
                  </a:lnTo>
                  <a:cubicBezTo>
                    <a:pt x="1519834" y="405443"/>
                    <a:pt x="1520120" y="400776"/>
                    <a:pt x="1520120" y="400776"/>
                  </a:cubicBezTo>
                  <a:lnTo>
                    <a:pt x="1520406" y="394775"/>
                  </a:lnTo>
                  <a:cubicBezTo>
                    <a:pt x="1520596" y="390774"/>
                    <a:pt x="1520692" y="386774"/>
                    <a:pt x="1520692" y="382773"/>
                  </a:cubicBezTo>
                  <a:cubicBezTo>
                    <a:pt x="1520692" y="378773"/>
                    <a:pt x="1520501" y="374868"/>
                    <a:pt x="1520406" y="370962"/>
                  </a:cubicBezTo>
                  <a:cubicBezTo>
                    <a:pt x="1520120" y="355151"/>
                    <a:pt x="1518405" y="339435"/>
                    <a:pt x="1516310" y="323814"/>
                  </a:cubicBezTo>
                  <a:cubicBezTo>
                    <a:pt x="1511452" y="292572"/>
                    <a:pt x="1502689" y="261806"/>
                    <a:pt x="1490402" y="232659"/>
                  </a:cubicBezTo>
                  <a:cubicBezTo>
                    <a:pt x="1458112" y="157031"/>
                    <a:pt x="1401058" y="92261"/>
                    <a:pt x="1329620" y="51303"/>
                  </a:cubicBezTo>
                  <a:cubicBezTo>
                    <a:pt x="1294092" y="30539"/>
                    <a:pt x="1254944" y="16061"/>
                    <a:pt x="1214653" y="7584"/>
                  </a:cubicBezTo>
                  <a:cubicBezTo>
                    <a:pt x="1174172" y="-417"/>
                    <a:pt x="1132643" y="-2227"/>
                    <a:pt x="1091876" y="2821"/>
                  </a:cubicBezTo>
                  <a:cubicBezTo>
                    <a:pt x="1071493" y="5298"/>
                    <a:pt x="1051204" y="9393"/>
                    <a:pt x="1031392" y="15108"/>
                  </a:cubicBezTo>
                  <a:cubicBezTo>
                    <a:pt x="1011580" y="20919"/>
                    <a:pt x="992340" y="28253"/>
                    <a:pt x="973766" y="37016"/>
                  </a:cubicBezTo>
                  <a:cubicBezTo>
                    <a:pt x="955097" y="45779"/>
                    <a:pt x="937381" y="56256"/>
                    <a:pt x="920426" y="67877"/>
                  </a:cubicBezTo>
                  <a:cubicBezTo>
                    <a:pt x="911949" y="73687"/>
                    <a:pt x="903757" y="79974"/>
                    <a:pt x="895756" y="86355"/>
                  </a:cubicBezTo>
                  <a:cubicBezTo>
                    <a:pt x="887851" y="92928"/>
                    <a:pt x="880135" y="99690"/>
                    <a:pt x="872706" y="106834"/>
                  </a:cubicBezTo>
                  <a:cubicBezTo>
                    <a:pt x="859847" y="119217"/>
                    <a:pt x="847846" y="132456"/>
                    <a:pt x="836797" y="146553"/>
                  </a:cubicBezTo>
                  <a:cubicBezTo>
                    <a:pt x="834034" y="150078"/>
                    <a:pt x="831367" y="153602"/>
                    <a:pt x="828700" y="157221"/>
                  </a:cubicBezTo>
                  <a:cubicBezTo>
                    <a:pt x="826033" y="160746"/>
                    <a:pt x="823557" y="164460"/>
                    <a:pt x="820985" y="168175"/>
                  </a:cubicBezTo>
                  <a:cubicBezTo>
                    <a:pt x="818413" y="171795"/>
                    <a:pt x="816127" y="175605"/>
                    <a:pt x="813651" y="179415"/>
                  </a:cubicBezTo>
                  <a:lnTo>
                    <a:pt x="812794" y="180843"/>
                  </a:lnTo>
                  <a:lnTo>
                    <a:pt x="812508" y="181320"/>
                  </a:lnTo>
                  <a:lnTo>
                    <a:pt x="812508" y="181320"/>
                  </a:lnTo>
                  <a:lnTo>
                    <a:pt x="811460" y="181034"/>
                  </a:lnTo>
                  <a:cubicBezTo>
                    <a:pt x="808507" y="180272"/>
                    <a:pt x="805554" y="179510"/>
                    <a:pt x="802602" y="178843"/>
                  </a:cubicBezTo>
                  <a:cubicBezTo>
                    <a:pt x="796696" y="177510"/>
                    <a:pt x="790791" y="176271"/>
                    <a:pt x="784790" y="175224"/>
                  </a:cubicBezTo>
                  <a:cubicBezTo>
                    <a:pt x="772789" y="173128"/>
                    <a:pt x="760692" y="171795"/>
                    <a:pt x="748500" y="171223"/>
                  </a:cubicBezTo>
                  <a:cubicBezTo>
                    <a:pt x="705447" y="169223"/>
                    <a:pt x="661727" y="176367"/>
                    <a:pt x="621722" y="192940"/>
                  </a:cubicBezTo>
                  <a:cubicBezTo>
                    <a:pt x="611626" y="196941"/>
                    <a:pt x="602005" y="201798"/>
                    <a:pt x="592480" y="206847"/>
                  </a:cubicBezTo>
                  <a:cubicBezTo>
                    <a:pt x="583051" y="212085"/>
                    <a:pt x="573811" y="217705"/>
                    <a:pt x="564953" y="223896"/>
                  </a:cubicBezTo>
                  <a:cubicBezTo>
                    <a:pt x="556000" y="229992"/>
                    <a:pt x="547618" y="236755"/>
                    <a:pt x="539426" y="243804"/>
                  </a:cubicBezTo>
                  <a:cubicBezTo>
                    <a:pt x="531425" y="250947"/>
                    <a:pt x="523519" y="258377"/>
                    <a:pt x="516280" y="266378"/>
                  </a:cubicBezTo>
                  <a:cubicBezTo>
                    <a:pt x="511708" y="271236"/>
                    <a:pt x="507422" y="276474"/>
                    <a:pt x="503136" y="281618"/>
                  </a:cubicBezTo>
                  <a:cubicBezTo>
                    <a:pt x="499040" y="286952"/>
                    <a:pt x="494944" y="292191"/>
                    <a:pt x="491134" y="297715"/>
                  </a:cubicBezTo>
                  <a:cubicBezTo>
                    <a:pt x="483514" y="308669"/>
                    <a:pt x="476466" y="320194"/>
                    <a:pt x="470465" y="332196"/>
                  </a:cubicBezTo>
                  <a:cubicBezTo>
                    <a:pt x="464369" y="344197"/>
                    <a:pt x="458940" y="356484"/>
                    <a:pt x="454654" y="369153"/>
                  </a:cubicBezTo>
                  <a:cubicBezTo>
                    <a:pt x="453511" y="372296"/>
                    <a:pt x="452463" y="375534"/>
                    <a:pt x="451510" y="378678"/>
                  </a:cubicBezTo>
                  <a:cubicBezTo>
                    <a:pt x="450558" y="381916"/>
                    <a:pt x="449510" y="385059"/>
                    <a:pt x="448653" y="388298"/>
                  </a:cubicBezTo>
                  <a:lnTo>
                    <a:pt x="446367" y="397156"/>
                  </a:lnTo>
                  <a:lnTo>
                    <a:pt x="393217" y="397156"/>
                  </a:lnTo>
                  <a:cubicBezTo>
                    <a:pt x="393217" y="397156"/>
                    <a:pt x="389407" y="397251"/>
                    <a:pt x="389407" y="397251"/>
                  </a:cubicBezTo>
                  <a:lnTo>
                    <a:pt x="381787" y="397442"/>
                  </a:lnTo>
                  <a:cubicBezTo>
                    <a:pt x="361404" y="398204"/>
                    <a:pt x="340925" y="400109"/>
                    <a:pt x="320922" y="404109"/>
                  </a:cubicBezTo>
                  <a:cubicBezTo>
                    <a:pt x="315874" y="404871"/>
                    <a:pt x="310921" y="406110"/>
                    <a:pt x="305873" y="407253"/>
                  </a:cubicBezTo>
                  <a:cubicBezTo>
                    <a:pt x="300920" y="408396"/>
                    <a:pt x="295872" y="409444"/>
                    <a:pt x="290919" y="410968"/>
                  </a:cubicBezTo>
                  <a:cubicBezTo>
                    <a:pt x="285966" y="412396"/>
                    <a:pt x="281013" y="413730"/>
                    <a:pt x="276155" y="415254"/>
                  </a:cubicBezTo>
                  <a:lnTo>
                    <a:pt x="261582" y="420111"/>
                  </a:lnTo>
                  <a:cubicBezTo>
                    <a:pt x="242341" y="427065"/>
                    <a:pt x="223577" y="435447"/>
                    <a:pt x="205479" y="445162"/>
                  </a:cubicBezTo>
                  <a:cubicBezTo>
                    <a:pt x="169665" y="464879"/>
                    <a:pt x="136614" y="489930"/>
                    <a:pt x="108515" y="519648"/>
                  </a:cubicBezTo>
                  <a:cubicBezTo>
                    <a:pt x="80226" y="549175"/>
                    <a:pt x="56889" y="583370"/>
                    <a:pt x="38887" y="620137"/>
                  </a:cubicBezTo>
                  <a:cubicBezTo>
                    <a:pt x="30124" y="638615"/>
                    <a:pt x="22695" y="657760"/>
                    <a:pt x="16694" y="677287"/>
                  </a:cubicBezTo>
                  <a:lnTo>
                    <a:pt x="12503" y="692050"/>
                  </a:lnTo>
                  <a:cubicBezTo>
                    <a:pt x="11265" y="697003"/>
                    <a:pt x="10122" y="701956"/>
                    <a:pt x="8979" y="707005"/>
                  </a:cubicBezTo>
                  <a:cubicBezTo>
                    <a:pt x="7740" y="711958"/>
                    <a:pt x="6978" y="717006"/>
                    <a:pt x="6026" y="722054"/>
                  </a:cubicBezTo>
                  <a:cubicBezTo>
                    <a:pt x="5169" y="727102"/>
                    <a:pt x="4216" y="732055"/>
                    <a:pt x="3645" y="737199"/>
                  </a:cubicBezTo>
                  <a:cubicBezTo>
                    <a:pt x="692" y="757392"/>
                    <a:pt x="-165" y="777775"/>
                    <a:pt x="25" y="798159"/>
                  </a:cubicBezTo>
                  <a:cubicBezTo>
                    <a:pt x="120" y="818542"/>
                    <a:pt x="2311" y="838831"/>
                    <a:pt x="5645" y="858928"/>
                  </a:cubicBezTo>
                  <a:cubicBezTo>
                    <a:pt x="6597" y="863976"/>
                    <a:pt x="7359" y="869025"/>
                    <a:pt x="8407" y="873978"/>
                  </a:cubicBezTo>
                  <a:lnTo>
                    <a:pt x="11836" y="888932"/>
                  </a:lnTo>
                  <a:cubicBezTo>
                    <a:pt x="13074" y="893885"/>
                    <a:pt x="14503" y="898743"/>
                    <a:pt x="15932" y="903696"/>
                  </a:cubicBezTo>
                  <a:cubicBezTo>
                    <a:pt x="16694" y="906172"/>
                    <a:pt x="17265" y="908649"/>
                    <a:pt x="18123" y="911030"/>
                  </a:cubicBezTo>
                  <a:lnTo>
                    <a:pt x="20599" y="918269"/>
                  </a:lnTo>
                  <a:cubicBezTo>
                    <a:pt x="23742" y="927985"/>
                    <a:pt x="27552" y="937510"/>
                    <a:pt x="31362" y="946939"/>
                  </a:cubicBezTo>
                  <a:lnTo>
                    <a:pt x="37649" y="960941"/>
                  </a:lnTo>
                  <a:cubicBezTo>
                    <a:pt x="38697" y="963322"/>
                    <a:pt x="39840" y="965513"/>
                    <a:pt x="40983" y="967799"/>
                  </a:cubicBezTo>
                  <a:lnTo>
                    <a:pt x="44412" y="974657"/>
                  </a:lnTo>
                  <a:cubicBezTo>
                    <a:pt x="53841" y="992755"/>
                    <a:pt x="64509" y="1010281"/>
                    <a:pt x="76701" y="1026664"/>
                  </a:cubicBezTo>
                  <a:cubicBezTo>
                    <a:pt x="88893" y="1043047"/>
                    <a:pt x="102228" y="1058572"/>
                    <a:pt x="116611" y="1073050"/>
                  </a:cubicBezTo>
                  <a:cubicBezTo>
                    <a:pt x="131089" y="1087528"/>
                    <a:pt x="146806" y="1100673"/>
                    <a:pt x="163284" y="1112770"/>
                  </a:cubicBezTo>
                  <a:lnTo>
                    <a:pt x="169570" y="1117246"/>
                  </a:lnTo>
                  <a:cubicBezTo>
                    <a:pt x="171666" y="1118675"/>
                    <a:pt x="173666" y="1120294"/>
                    <a:pt x="175857" y="1121628"/>
                  </a:cubicBezTo>
                  <a:lnTo>
                    <a:pt x="188715" y="1129915"/>
                  </a:lnTo>
                  <a:cubicBezTo>
                    <a:pt x="197574" y="1135153"/>
                    <a:pt x="206337" y="1140392"/>
                    <a:pt x="215481" y="1144869"/>
                  </a:cubicBezTo>
                  <a:cubicBezTo>
                    <a:pt x="251866" y="1163633"/>
                    <a:pt x="291490" y="1176301"/>
                    <a:pt x="331876" y="1182969"/>
                  </a:cubicBezTo>
                  <a:cubicBezTo>
                    <a:pt x="352165" y="1186112"/>
                    <a:pt x="372548" y="1187827"/>
                    <a:pt x="393027" y="1188017"/>
                  </a:cubicBezTo>
                  <a:lnTo>
                    <a:pt x="446462" y="1188017"/>
                  </a:lnTo>
                  <a:cubicBezTo>
                    <a:pt x="446462" y="1188017"/>
                    <a:pt x="529234" y="1188017"/>
                    <a:pt x="529234" y="1188017"/>
                  </a:cubicBezTo>
                  <a:cubicBezTo>
                    <a:pt x="530092" y="1190970"/>
                    <a:pt x="530949" y="1193827"/>
                    <a:pt x="532092" y="1196590"/>
                  </a:cubicBezTo>
                  <a:cubicBezTo>
                    <a:pt x="534664" y="1202971"/>
                    <a:pt x="537902" y="1209163"/>
                    <a:pt x="541903" y="1214782"/>
                  </a:cubicBezTo>
                  <a:cubicBezTo>
                    <a:pt x="543808" y="1217640"/>
                    <a:pt x="545998" y="1220307"/>
                    <a:pt x="548284" y="1222974"/>
                  </a:cubicBezTo>
                  <a:cubicBezTo>
                    <a:pt x="550666" y="1225450"/>
                    <a:pt x="552952" y="1228022"/>
                    <a:pt x="555619" y="1230308"/>
                  </a:cubicBezTo>
                  <a:cubicBezTo>
                    <a:pt x="565810" y="1239642"/>
                    <a:pt x="578288" y="1246405"/>
                    <a:pt x="591528" y="1250311"/>
                  </a:cubicBezTo>
                  <a:lnTo>
                    <a:pt x="631056" y="1261645"/>
                  </a:lnTo>
                  <a:cubicBezTo>
                    <a:pt x="631914" y="1261931"/>
                    <a:pt x="632771" y="1262598"/>
                    <a:pt x="633343" y="1264027"/>
                  </a:cubicBezTo>
                  <a:cubicBezTo>
                    <a:pt x="636105" y="1271742"/>
                    <a:pt x="639153" y="1279267"/>
                    <a:pt x="642391" y="1286696"/>
                  </a:cubicBezTo>
                  <a:lnTo>
                    <a:pt x="644868" y="1292221"/>
                  </a:lnTo>
                  <a:lnTo>
                    <a:pt x="646106" y="1294983"/>
                  </a:lnTo>
                  <a:lnTo>
                    <a:pt x="646392" y="1295650"/>
                  </a:lnTo>
                  <a:lnTo>
                    <a:pt x="646582" y="1296031"/>
                  </a:lnTo>
                  <a:lnTo>
                    <a:pt x="646582" y="1296031"/>
                  </a:lnTo>
                  <a:cubicBezTo>
                    <a:pt x="646582" y="1296031"/>
                    <a:pt x="646582" y="1296126"/>
                    <a:pt x="646582" y="1296221"/>
                  </a:cubicBezTo>
                  <a:cubicBezTo>
                    <a:pt x="646678" y="1296507"/>
                    <a:pt x="646773" y="1296888"/>
                    <a:pt x="646868" y="1297174"/>
                  </a:cubicBezTo>
                  <a:cubicBezTo>
                    <a:pt x="646963" y="1297840"/>
                    <a:pt x="646868" y="1298317"/>
                    <a:pt x="646868" y="1298793"/>
                  </a:cubicBezTo>
                  <a:cubicBezTo>
                    <a:pt x="646868" y="1298983"/>
                    <a:pt x="646678" y="1299174"/>
                    <a:pt x="646582" y="1299459"/>
                  </a:cubicBezTo>
                  <a:lnTo>
                    <a:pt x="641629" y="1308413"/>
                  </a:lnTo>
                  <a:lnTo>
                    <a:pt x="631152" y="1327177"/>
                  </a:lnTo>
                  <a:lnTo>
                    <a:pt x="628580" y="1331845"/>
                  </a:lnTo>
                  <a:lnTo>
                    <a:pt x="627247" y="1334226"/>
                  </a:lnTo>
                  <a:lnTo>
                    <a:pt x="626961" y="1334797"/>
                  </a:lnTo>
                  <a:lnTo>
                    <a:pt x="626389" y="1335940"/>
                  </a:lnTo>
                  <a:lnTo>
                    <a:pt x="625246" y="1338226"/>
                  </a:lnTo>
                  <a:cubicBezTo>
                    <a:pt x="622103" y="1344322"/>
                    <a:pt x="619722" y="1350895"/>
                    <a:pt x="618103" y="1357562"/>
                  </a:cubicBezTo>
                  <a:cubicBezTo>
                    <a:pt x="616388" y="1364229"/>
                    <a:pt x="615721" y="1371183"/>
                    <a:pt x="615531" y="1378041"/>
                  </a:cubicBezTo>
                  <a:cubicBezTo>
                    <a:pt x="615531" y="1384899"/>
                    <a:pt x="616198" y="1391852"/>
                    <a:pt x="617626" y="1398520"/>
                  </a:cubicBezTo>
                  <a:cubicBezTo>
                    <a:pt x="619150" y="1405187"/>
                    <a:pt x="621341" y="1411854"/>
                    <a:pt x="624389" y="1418046"/>
                  </a:cubicBezTo>
                  <a:cubicBezTo>
                    <a:pt x="627437" y="1424237"/>
                    <a:pt x="630961" y="1430238"/>
                    <a:pt x="635343" y="1435572"/>
                  </a:cubicBezTo>
                  <a:cubicBezTo>
                    <a:pt x="636391" y="1436905"/>
                    <a:pt x="637533" y="1438239"/>
                    <a:pt x="638677" y="1439477"/>
                  </a:cubicBezTo>
                  <a:cubicBezTo>
                    <a:pt x="639820" y="1440715"/>
                    <a:pt x="641058" y="1442049"/>
                    <a:pt x="642201" y="1443192"/>
                  </a:cubicBezTo>
                  <a:lnTo>
                    <a:pt x="646011" y="1447002"/>
                  </a:lnTo>
                  <a:lnTo>
                    <a:pt x="653631" y="1454622"/>
                  </a:lnTo>
                  <a:lnTo>
                    <a:pt x="668776" y="1469767"/>
                  </a:lnTo>
                  <a:lnTo>
                    <a:pt x="670681" y="1471671"/>
                  </a:lnTo>
                  <a:lnTo>
                    <a:pt x="671157" y="1472148"/>
                  </a:lnTo>
                  <a:lnTo>
                    <a:pt x="672014" y="1473005"/>
                  </a:lnTo>
                  <a:lnTo>
                    <a:pt x="673919" y="1474815"/>
                  </a:lnTo>
                  <a:cubicBezTo>
                    <a:pt x="676396" y="1477196"/>
                    <a:pt x="679158" y="1479292"/>
                    <a:pt x="681920" y="1481387"/>
                  </a:cubicBezTo>
                  <a:cubicBezTo>
                    <a:pt x="687540" y="1485388"/>
                    <a:pt x="693541" y="1488912"/>
                    <a:pt x="699922" y="1491579"/>
                  </a:cubicBezTo>
                  <a:cubicBezTo>
                    <a:pt x="706304" y="1494246"/>
                    <a:pt x="712972" y="1496341"/>
                    <a:pt x="719734" y="1497389"/>
                  </a:cubicBezTo>
                  <a:cubicBezTo>
                    <a:pt x="723068" y="1498056"/>
                    <a:pt x="726592" y="1498342"/>
                    <a:pt x="730021" y="1498627"/>
                  </a:cubicBezTo>
                  <a:cubicBezTo>
                    <a:pt x="733450" y="1498723"/>
                    <a:pt x="736879" y="1498913"/>
                    <a:pt x="740404" y="1498627"/>
                  </a:cubicBezTo>
                  <a:cubicBezTo>
                    <a:pt x="754215" y="1497961"/>
                    <a:pt x="767835" y="1493960"/>
                    <a:pt x="779837" y="1487292"/>
                  </a:cubicBezTo>
                  <a:lnTo>
                    <a:pt x="798601" y="1476815"/>
                  </a:lnTo>
                  <a:lnTo>
                    <a:pt x="815365" y="1467481"/>
                  </a:lnTo>
                  <a:cubicBezTo>
                    <a:pt x="815365" y="1467481"/>
                    <a:pt x="816223" y="1467195"/>
                    <a:pt x="816794" y="1467195"/>
                  </a:cubicBezTo>
                  <a:cubicBezTo>
                    <a:pt x="817080" y="1467195"/>
                    <a:pt x="817366" y="1467195"/>
                    <a:pt x="817651" y="1467290"/>
                  </a:cubicBezTo>
                  <a:cubicBezTo>
                    <a:pt x="817842" y="1467290"/>
                    <a:pt x="817937" y="1467290"/>
                    <a:pt x="818128" y="1467385"/>
                  </a:cubicBezTo>
                  <a:cubicBezTo>
                    <a:pt x="818128" y="1467385"/>
                    <a:pt x="818318" y="1467385"/>
                    <a:pt x="818413" y="1467385"/>
                  </a:cubicBezTo>
                  <a:cubicBezTo>
                    <a:pt x="818413" y="1467385"/>
                    <a:pt x="818413" y="1467385"/>
                    <a:pt x="818508" y="1467385"/>
                  </a:cubicBezTo>
                  <a:lnTo>
                    <a:pt x="818604" y="1467385"/>
                  </a:lnTo>
                  <a:cubicBezTo>
                    <a:pt x="818604" y="1467385"/>
                    <a:pt x="822319" y="1469195"/>
                    <a:pt x="822319" y="1469195"/>
                  </a:cubicBezTo>
                  <a:cubicBezTo>
                    <a:pt x="827938" y="1471862"/>
                    <a:pt x="833558" y="1474338"/>
                    <a:pt x="839368" y="1476529"/>
                  </a:cubicBezTo>
                  <a:lnTo>
                    <a:pt x="847083" y="1479482"/>
                  </a:lnTo>
                  <a:lnTo>
                    <a:pt x="849941" y="1480530"/>
                  </a:lnTo>
                  <a:lnTo>
                    <a:pt x="850608" y="1480816"/>
                  </a:lnTo>
                  <a:cubicBezTo>
                    <a:pt x="850608" y="1480816"/>
                    <a:pt x="850703" y="1480816"/>
                    <a:pt x="850703" y="1480816"/>
                  </a:cubicBezTo>
                  <a:lnTo>
                    <a:pt x="850703" y="1480816"/>
                  </a:lnTo>
                  <a:cubicBezTo>
                    <a:pt x="850703" y="1480816"/>
                    <a:pt x="850703" y="1480816"/>
                    <a:pt x="850798" y="1480816"/>
                  </a:cubicBezTo>
                  <a:cubicBezTo>
                    <a:pt x="851084" y="1480911"/>
                    <a:pt x="851370" y="1481101"/>
                    <a:pt x="851656" y="1481292"/>
                  </a:cubicBezTo>
                  <a:cubicBezTo>
                    <a:pt x="852132" y="1481673"/>
                    <a:pt x="852513" y="1482054"/>
                    <a:pt x="852703" y="1482435"/>
                  </a:cubicBezTo>
                  <a:cubicBezTo>
                    <a:pt x="852799" y="1482625"/>
                    <a:pt x="852894" y="1482816"/>
                    <a:pt x="852989" y="1483102"/>
                  </a:cubicBezTo>
                  <a:lnTo>
                    <a:pt x="855942" y="1493388"/>
                  </a:lnTo>
                  <a:lnTo>
                    <a:pt x="861847" y="1514058"/>
                  </a:lnTo>
                  <a:lnTo>
                    <a:pt x="863371" y="1519201"/>
                  </a:lnTo>
                  <a:lnTo>
                    <a:pt x="864133" y="1521773"/>
                  </a:lnTo>
                  <a:lnTo>
                    <a:pt x="864324" y="1522440"/>
                  </a:lnTo>
                  <a:lnTo>
                    <a:pt x="864705" y="1523678"/>
                  </a:lnTo>
                  <a:lnTo>
                    <a:pt x="865467" y="1526154"/>
                  </a:lnTo>
                  <a:cubicBezTo>
                    <a:pt x="867562" y="1532727"/>
                    <a:pt x="870610" y="1539013"/>
                    <a:pt x="874135" y="1544919"/>
                  </a:cubicBezTo>
                  <a:cubicBezTo>
                    <a:pt x="877659" y="1550824"/>
                    <a:pt x="882040" y="1556254"/>
                    <a:pt x="886898" y="1561207"/>
                  </a:cubicBezTo>
                  <a:cubicBezTo>
                    <a:pt x="891756" y="1566159"/>
                    <a:pt x="897185" y="1570446"/>
                    <a:pt x="902900" y="1574161"/>
                  </a:cubicBezTo>
                  <a:cubicBezTo>
                    <a:pt x="908806" y="1577780"/>
                    <a:pt x="914997" y="1580828"/>
                    <a:pt x="921474" y="1583209"/>
                  </a:cubicBezTo>
                  <a:cubicBezTo>
                    <a:pt x="928046" y="1585400"/>
                    <a:pt x="934809" y="1587115"/>
                    <a:pt x="941667" y="1587781"/>
                  </a:cubicBezTo>
                  <a:cubicBezTo>
                    <a:pt x="943381" y="1587972"/>
                    <a:pt x="945096" y="1588162"/>
                    <a:pt x="946810" y="1588162"/>
                  </a:cubicBezTo>
                  <a:lnTo>
                    <a:pt x="949382" y="1588162"/>
                  </a:lnTo>
                  <a:cubicBezTo>
                    <a:pt x="949382" y="1588162"/>
                    <a:pt x="951858" y="1588353"/>
                    <a:pt x="951858" y="1588353"/>
                  </a:cubicBezTo>
                  <a:lnTo>
                    <a:pt x="993959" y="1588353"/>
                  </a:lnTo>
                  <a:cubicBezTo>
                    <a:pt x="993959" y="1588353"/>
                    <a:pt x="996531" y="1588258"/>
                    <a:pt x="996531" y="1588258"/>
                  </a:cubicBezTo>
                  <a:cubicBezTo>
                    <a:pt x="1001484" y="1588162"/>
                    <a:pt x="1006342" y="1587305"/>
                    <a:pt x="1011295" y="1586638"/>
                  </a:cubicBezTo>
                  <a:cubicBezTo>
                    <a:pt x="1011295" y="1586638"/>
                    <a:pt x="1011295" y="1586638"/>
                    <a:pt x="1011295" y="1586638"/>
                  </a:cubicBezTo>
                  <a:cubicBezTo>
                    <a:pt x="1023201" y="1583971"/>
                    <a:pt x="1034917" y="1579113"/>
                    <a:pt x="1044918" y="1572065"/>
                  </a:cubicBezTo>
                  <a:cubicBezTo>
                    <a:pt x="1047775" y="1570160"/>
                    <a:pt x="1050442" y="1567969"/>
                    <a:pt x="1053109" y="1565683"/>
                  </a:cubicBezTo>
                  <a:cubicBezTo>
                    <a:pt x="1055681" y="1563302"/>
                    <a:pt x="1058158" y="1561016"/>
                    <a:pt x="1060444" y="1558444"/>
                  </a:cubicBezTo>
                  <a:cubicBezTo>
                    <a:pt x="1069778" y="1548253"/>
                    <a:pt x="1076541" y="1535775"/>
                    <a:pt x="1080446" y="1522630"/>
                  </a:cubicBezTo>
                  <a:lnTo>
                    <a:pt x="1091876" y="1483102"/>
                  </a:lnTo>
                  <a:cubicBezTo>
                    <a:pt x="1092162" y="1482244"/>
                    <a:pt x="1092829" y="1481387"/>
                    <a:pt x="1094257" y="1480816"/>
                  </a:cubicBezTo>
                  <a:cubicBezTo>
                    <a:pt x="1101973" y="1478053"/>
                    <a:pt x="1109497" y="1475005"/>
                    <a:pt x="1117022" y="1471767"/>
                  </a:cubicBezTo>
                  <a:lnTo>
                    <a:pt x="1122642" y="1469290"/>
                  </a:lnTo>
                  <a:lnTo>
                    <a:pt x="1125404" y="1468052"/>
                  </a:lnTo>
                  <a:lnTo>
                    <a:pt x="1126071" y="1467766"/>
                  </a:lnTo>
                  <a:lnTo>
                    <a:pt x="1126452" y="1467576"/>
                  </a:lnTo>
                  <a:lnTo>
                    <a:pt x="1126452" y="1467576"/>
                  </a:lnTo>
                  <a:cubicBezTo>
                    <a:pt x="1126452" y="1467576"/>
                    <a:pt x="1126452" y="1467576"/>
                    <a:pt x="1126547" y="1467576"/>
                  </a:cubicBezTo>
                  <a:cubicBezTo>
                    <a:pt x="1126833" y="1467385"/>
                    <a:pt x="1127214" y="1467290"/>
                    <a:pt x="1127500" y="1467290"/>
                  </a:cubicBezTo>
                  <a:cubicBezTo>
                    <a:pt x="1128071" y="1467195"/>
                    <a:pt x="1128643" y="1467290"/>
                    <a:pt x="1129119" y="1467290"/>
                  </a:cubicBezTo>
                  <a:cubicBezTo>
                    <a:pt x="1129309" y="1467290"/>
                    <a:pt x="1129500" y="1467481"/>
                    <a:pt x="1129786" y="1467576"/>
                  </a:cubicBezTo>
                  <a:lnTo>
                    <a:pt x="1138739" y="1472529"/>
                  </a:lnTo>
                  <a:lnTo>
                    <a:pt x="1157503" y="1483006"/>
                  </a:lnTo>
                  <a:lnTo>
                    <a:pt x="1162171" y="1485673"/>
                  </a:lnTo>
                  <a:lnTo>
                    <a:pt x="1164552" y="1487007"/>
                  </a:lnTo>
                  <a:lnTo>
                    <a:pt x="1165123" y="1487292"/>
                  </a:lnTo>
                  <a:lnTo>
                    <a:pt x="1166266" y="1487864"/>
                  </a:lnTo>
                  <a:lnTo>
                    <a:pt x="1168552" y="1489007"/>
                  </a:lnTo>
                  <a:cubicBezTo>
                    <a:pt x="1174648" y="1492150"/>
                    <a:pt x="1181221" y="1494532"/>
                    <a:pt x="1187983" y="1496151"/>
                  </a:cubicBezTo>
                  <a:cubicBezTo>
                    <a:pt x="1194651" y="1497865"/>
                    <a:pt x="1201604" y="1498532"/>
                    <a:pt x="1208462" y="1498723"/>
                  </a:cubicBezTo>
                  <a:cubicBezTo>
                    <a:pt x="1215320" y="1498723"/>
                    <a:pt x="1222273" y="1498056"/>
                    <a:pt x="1229036" y="1496627"/>
                  </a:cubicBezTo>
                  <a:cubicBezTo>
                    <a:pt x="1235799" y="1495103"/>
                    <a:pt x="1242371" y="1492912"/>
                    <a:pt x="1248562" y="1489959"/>
                  </a:cubicBezTo>
                  <a:cubicBezTo>
                    <a:pt x="1254754" y="1486912"/>
                    <a:pt x="1260754" y="1483387"/>
                    <a:pt x="1266088" y="1479006"/>
                  </a:cubicBezTo>
                  <a:cubicBezTo>
                    <a:pt x="1267422" y="1477958"/>
                    <a:pt x="1268755" y="1476815"/>
                    <a:pt x="1269994" y="1475672"/>
                  </a:cubicBezTo>
                  <a:cubicBezTo>
                    <a:pt x="1271232" y="1474529"/>
                    <a:pt x="1272565" y="1473291"/>
                    <a:pt x="1273708" y="1472148"/>
                  </a:cubicBezTo>
                  <a:lnTo>
                    <a:pt x="1277518" y="1468338"/>
                  </a:lnTo>
                  <a:lnTo>
                    <a:pt x="1285138" y="1460718"/>
                  </a:lnTo>
                  <a:lnTo>
                    <a:pt x="1300283" y="1445573"/>
                  </a:lnTo>
                  <a:lnTo>
                    <a:pt x="1302188" y="1443668"/>
                  </a:lnTo>
                  <a:lnTo>
                    <a:pt x="1302664" y="1443192"/>
                  </a:lnTo>
                  <a:lnTo>
                    <a:pt x="1303522" y="1442334"/>
                  </a:lnTo>
                  <a:lnTo>
                    <a:pt x="1305236" y="1440429"/>
                  </a:lnTo>
                  <a:cubicBezTo>
                    <a:pt x="1308665" y="1436810"/>
                    <a:pt x="1311618" y="1432714"/>
                    <a:pt x="1314666" y="1428714"/>
                  </a:cubicBezTo>
                  <a:cubicBezTo>
                    <a:pt x="1321048" y="1418332"/>
                    <a:pt x="1325905" y="1406806"/>
                    <a:pt x="1327905" y="1394709"/>
                  </a:cubicBezTo>
                  <a:cubicBezTo>
                    <a:pt x="1328572" y="1391376"/>
                    <a:pt x="1328858" y="1387852"/>
                    <a:pt x="1329144" y="1384423"/>
                  </a:cubicBezTo>
                  <a:cubicBezTo>
                    <a:pt x="1329239" y="1380994"/>
                    <a:pt x="1329430" y="1377565"/>
                    <a:pt x="1329144" y="1374136"/>
                  </a:cubicBezTo>
                  <a:cubicBezTo>
                    <a:pt x="1328477" y="1360324"/>
                    <a:pt x="1324477" y="1346704"/>
                    <a:pt x="1317809" y="1334702"/>
                  </a:cubicBezTo>
                  <a:lnTo>
                    <a:pt x="1307332" y="1315938"/>
                  </a:lnTo>
                  <a:lnTo>
                    <a:pt x="1297997" y="1299174"/>
                  </a:lnTo>
                  <a:cubicBezTo>
                    <a:pt x="1297997" y="1299174"/>
                    <a:pt x="1297711" y="1298317"/>
                    <a:pt x="1297711" y="1297745"/>
                  </a:cubicBezTo>
                  <a:cubicBezTo>
                    <a:pt x="1297711" y="1297459"/>
                    <a:pt x="1297711" y="1297174"/>
                    <a:pt x="1297807" y="1296888"/>
                  </a:cubicBezTo>
                  <a:cubicBezTo>
                    <a:pt x="1297807" y="1296697"/>
                    <a:pt x="1297807" y="1296602"/>
                    <a:pt x="1297902" y="1296412"/>
                  </a:cubicBezTo>
                  <a:cubicBezTo>
                    <a:pt x="1297902" y="1296412"/>
                    <a:pt x="1297902" y="1296221"/>
                    <a:pt x="1297902" y="1296126"/>
                  </a:cubicBezTo>
                  <a:cubicBezTo>
                    <a:pt x="1297902" y="1296126"/>
                    <a:pt x="1297902" y="1296126"/>
                    <a:pt x="1297902" y="1296031"/>
                  </a:cubicBezTo>
                  <a:lnTo>
                    <a:pt x="1297902" y="1296031"/>
                  </a:lnTo>
                  <a:cubicBezTo>
                    <a:pt x="1297902" y="1296031"/>
                    <a:pt x="1297902" y="1296031"/>
                    <a:pt x="1297902" y="1296031"/>
                  </a:cubicBezTo>
                  <a:lnTo>
                    <a:pt x="1299616" y="1292411"/>
                  </a:lnTo>
                  <a:cubicBezTo>
                    <a:pt x="1302188" y="1286982"/>
                    <a:pt x="1304665" y="1281457"/>
                    <a:pt x="1306760" y="1275742"/>
                  </a:cubicBezTo>
                  <a:lnTo>
                    <a:pt x="1309903" y="1267551"/>
                  </a:lnTo>
                  <a:lnTo>
                    <a:pt x="1310951" y="1264693"/>
                  </a:lnTo>
                  <a:lnTo>
                    <a:pt x="1311237" y="1264027"/>
                  </a:lnTo>
                  <a:cubicBezTo>
                    <a:pt x="1311237" y="1264027"/>
                    <a:pt x="1311237" y="1263931"/>
                    <a:pt x="1311237" y="1263836"/>
                  </a:cubicBezTo>
                  <a:lnTo>
                    <a:pt x="1311237" y="1263836"/>
                  </a:lnTo>
                  <a:cubicBezTo>
                    <a:pt x="1311237" y="1263836"/>
                    <a:pt x="1311237" y="1263741"/>
                    <a:pt x="1311237" y="1263646"/>
                  </a:cubicBezTo>
                  <a:cubicBezTo>
                    <a:pt x="1311332" y="1263360"/>
                    <a:pt x="1311523" y="1263074"/>
                    <a:pt x="1311713" y="1262788"/>
                  </a:cubicBezTo>
                  <a:cubicBezTo>
                    <a:pt x="1312094" y="1262312"/>
                    <a:pt x="1312475" y="1261931"/>
                    <a:pt x="1312856" y="1261645"/>
                  </a:cubicBezTo>
                  <a:cubicBezTo>
                    <a:pt x="1313047" y="1261550"/>
                    <a:pt x="1313237" y="1261455"/>
                    <a:pt x="1313523" y="1261359"/>
                  </a:cubicBezTo>
                  <a:lnTo>
                    <a:pt x="1323810" y="1258407"/>
                  </a:lnTo>
                  <a:lnTo>
                    <a:pt x="1344479" y="1252501"/>
                  </a:lnTo>
                  <a:lnTo>
                    <a:pt x="1349623" y="1250977"/>
                  </a:lnTo>
                  <a:lnTo>
                    <a:pt x="1352194" y="1250215"/>
                  </a:lnTo>
                  <a:lnTo>
                    <a:pt x="1352861" y="1250025"/>
                  </a:lnTo>
                  <a:lnTo>
                    <a:pt x="1354099" y="1249644"/>
                  </a:lnTo>
                  <a:lnTo>
                    <a:pt x="1356576" y="1248882"/>
                  </a:lnTo>
                  <a:cubicBezTo>
                    <a:pt x="1363148" y="1246786"/>
                    <a:pt x="1369434" y="1243738"/>
                    <a:pt x="1375340" y="1240214"/>
                  </a:cubicBezTo>
                  <a:cubicBezTo>
                    <a:pt x="1381246" y="1236690"/>
                    <a:pt x="1386675" y="1232308"/>
                    <a:pt x="1391628" y="1227546"/>
                  </a:cubicBezTo>
                  <a:cubicBezTo>
                    <a:pt x="1396581" y="1222688"/>
                    <a:pt x="1400867" y="1217259"/>
                    <a:pt x="1404582" y="1211544"/>
                  </a:cubicBezTo>
                  <a:cubicBezTo>
                    <a:pt x="1408201" y="1205734"/>
                    <a:pt x="1411345" y="1199447"/>
                    <a:pt x="1413630" y="1192970"/>
                  </a:cubicBezTo>
                  <a:cubicBezTo>
                    <a:pt x="1414202" y="1191351"/>
                    <a:pt x="1414583" y="1189636"/>
                    <a:pt x="1415059" y="1187922"/>
                  </a:cubicBezTo>
                  <a:lnTo>
                    <a:pt x="1436395" y="1187922"/>
                  </a:lnTo>
                  <a:lnTo>
                    <a:pt x="1444015" y="1187731"/>
                  </a:lnTo>
                  <a:lnTo>
                    <a:pt x="1451635" y="1187541"/>
                  </a:lnTo>
                  <a:cubicBezTo>
                    <a:pt x="1454207" y="1187541"/>
                    <a:pt x="1456779" y="1187446"/>
                    <a:pt x="1459255" y="1187160"/>
                  </a:cubicBezTo>
                  <a:lnTo>
                    <a:pt x="1474591" y="1186017"/>
                  </a:lnTo>
                  <a:cubicBezTo>
                    <a:pt x="1479639" y="1185541"/>
                    <a:pt x="1484782" y="1184779"/>
                    <a:pt x="1489830" y="1184207"/>
                  </a:cubicBezTo>
                  <a:cubicBezTo>
                    <a:pt x="1492402" y="1183826"/>
                    <a:pt x="1494879" y="1183636"/>
                    <a:pt x="1497451" y="1183159"/>
                  </a:cubicBezTo>
                  <a:lnTo>
                    <a:pt x="1504975" y="1181826"/>
                  </a:lnTo>
                  <a:cubicBezTo>
                    <a:pt x="1510024" y="1180873"/>
                    <a:pt x="1515072" y="1180111"/>
                    <a:pt x="1520025" y="1178873"/>
                  </a:cubicBezTo>
                  <a:lnTo>
                    <a:pt x="1534979" y="1175349"/>
                  </a:lnTo>
                  <a:lnTo>
                    <a:pt x="1549743" y="1171158"/>
                  </a:lnTo>
                  <a:lnTo>
                    <a:pt x="1553458" y="1170110"/>
                  </a:lnTo>
                  <a:lnTo>
                    <a:pt x="1557077" y="1168872"/>
                  </a:lnTo>
                  <a:lnTo>
                    <a:pt x="1564411" y="1166395"/>
                  </a:lnTo>
                  <a:lnTo>
                    <a:pt x="1571650" y="1163919"/>
                  </a:lnTo>
                  <a:lnTo>
                    <a:pt x="1578794" y="1161157"/>
                  </a:lnTo>
                  <a:lnTo>
                    <a:pt x="1585938" y="1158299"/>
                  </a:lnTo>
                  <a:lnTo>
                    <a:pt x="1589557" y="1156870"/>
                  </a:lnTo>
                  <a:lnTo>
                    <a:pt x="1593082" y="1155346"/>
                  </a:lnTo>
                  <a:lnTo>
                    <a:pt x="1607083" y="1148965"/>
                  </a:lnTo>
                  <a:lnTo>
                    <a:pt x="1620799" y="1141916"/>
                  </a:lnTo>
                  <a:lnTo>
                    <a:pt x="1624228" y="1140202"/>
                  </a:lnTo>
                  <a:lnTo>
                    <a:pt x="1627562" y="1138297"/>
                  </a:lnTo>
                  <a:lnTo>
                    <a:pt x="1634230" y="1134487"/>
                  </a:lnTo>
                  <a:lnTo>
                    <a:pt x="1640897" y="1130677"/>
                  </a:lnTo>
                  <a:lnTo>
                    <a:pt x="1647374" y="1126581"/>
                  </a:lnTo>
                  <a:lnTo>
                    <a:pt x="1653851" y="1122390"/>
                  </a:lnTo>
                  <a:lnTo>
                    <a:pt x="1657090" y="1120294"/>
                  </a:lnTo>
                  <a:lnTo>
                    <a:pt x="1660233" y="1118104"/>
                  </a:lnTo>
                  <a:lnTo>
                    <a:pt x="1672711" y="1109150"/>
                  </a:lnTo>
                  <a:lnTo>
                    <a:pt x="1684712" y="1099625"/>
                  </a:lnTo>
                  <a:cubicBezTo>
                    <a:pt x="1700524" y="1086671"/>
                    <a:pt x="1715383" y="1072574"/>
                    <a:pt x="1729099" y="1057429"/>
                  </a:cubicBezTo>
                  <a:cubicBezTo>
                    <a:pt x="1756245" y="1026949"/>
                    <a:pt x="1779105" y="992469"/>
                    <a:pt x="1795774" y="955131"/>
                  </a:cubicBezTo>
                  <a:cubicBezTo>
                    <a:pt x="1800155" y="945891"/>
                    <a:pt x="1803679" y="936271"/>
                    <a:pt x="1807299" y="926746"/>
                  </a:cubicBezTo>
                  <a:lnTo>
                    <a:pt x="1812157" y="912268"/>
                  </a:lnTo>
                  <a:cubicBezTo>
                    <a:pt x="1813014" y="909887"/>
                    <a:pt x="1813680" y="907410"/>
                    <a:pt x="1814347" y="904934"/>
                  </a:cubicBezTo>
                  <a:lnTo>
                    <a:pt x="1816443" y="897600"/>
                  </a:lnTo>
                  <a:cubicBezTo>
                    <a:pt x="1817109" y="895123"/>
                    <a:pt x="1817872" y="892647"/>
                    <a:pt x="1818443" y="890266"/>
                  </a:cubicBezTo>
                  <a:lnTo>
                    <a:pt x="1820158" y="882836"/>
                  </a:lnTo>
                  <a:lnTo>
                    <a:pt x="1821872" y="875407"/>
                  </a:lnTo>
                  <a:lnTo>
                    <a:pt x="1822729" y="871692"/>
                  </a:lnTo>
                  <a:lnTo>
                    <a:pt x="1823396" y="867977"/>
                  </a:lnTo>
                  <a:lnTo>
                    <a:pt x="1826063" y="852928"/>
                  </a:lnTo>
                  <a:cubicBezTo>
                    <a:pt x="1826730" y="847879"/>
                    <a:pt x="1827397" y="842831"/>
                    <a:pt x="1828063" y="837783"/>
                  </a:cubicBezTo>
                  <a:cubicBezTo>
                    <a:pt x="1828825" y="832735"/>
                    <a:pt x="1829111" y="827686"/>
                    <a:pt x="1829492" y="822543"/>
                  </a:cubicBezTo>
                  <a:cubicBezTo>
                    <a:pt x="1829873" y="817495"/>
                    <a:pt x="1830349" y="812351"/>
                    <a:pt x="1830349" y="807303"/>
                  </a:cubicBezTo>
                  <a:lnTo>
                    <a:pt x="1830730" y="792063"/>
                  </a:lnTo>
                  <a:lnTo>
                    <a:pt x="1830349" y="776823"/>
                  </a:lnTo>
                  <a:close/>
                  <a:moveTo>
                    <a:pt x="812127" y="181986"/>
                  </a:moveTo>
                  <a:lnTo>
                    <a:pt x="812127" y="181796"/>
                  </a:lnTo>
                  <a:cubicBezTo>
                    <a:pt x="812127" y="181796"/>
                    <a:pt x="812412" y="181510"/>
                    <a:pt x="812412" y="181510"/>
                  </a:cubicBezTo>
                  <a:lnTo>
                    <a:pt x="812412" y="181510"/>
                  </a:lnTo>
                  <a:cubicBezTo>
                    <a:pt x="812412" y="181510"/>
                    <a:pt x="812222" y="181796"/>
                    <a:pt x="812222" y="181796"/>
                  </a:cubicBezTo>
                  <a:lnTo>
                    <a:pt x="812222" y="181796"/>
                  </a:lnTo>
                  <a:cubicBezTo>
                    <a:pt x="812222" y="181796"/>
                    <a:pt x="812127" y="181986"/>
                    <a:pt x="812127" y="181986"/>
                  </a:cubicBezTo>
                  <a:lnTo>
                    <a:pt x="812127" y="181986"/>
                  </a:lnTo>
                  <a:close/>
                  <a:moveTo>
                    <a:pt x="1389628" y="1152203"/>
                  </a:moveTo>
                  <a:lnTo>
                    <a:pt x="1389628" y="1166014"/>
                  </a:lnTo>
                  <a:cubicBezTo>
                    <a:pt x="1389437" y="1167157"/>
                    <a:pt x="1389342" y="1168396"/>
                    <a:pt x="1389247" y="1169539"/>
                  </a:cubicBezTo>
                  <a:cubicBezTo>
                    <a:pt x="1388675" y="1175920"/>
                    <a:pt x="1386675" y="1182112"/>
                    <a:pt x="1384389" y="1188017"/>
                  </a:cubicBezTo>
                  <a:cubicBezTo>
                    <a:pt x="1384198" y="1188493"/>
                    <a:pt x="1384008" y="1189065"/>
                    <a:pt x="1383817" y="1189541"/>
                  </a:cubicBezTo>
                  <a:cubicBezTo>
                    <a:pt x="1380388" y="1195732"/>
                    <a:pt x="1376388" y="1201638"/>
                    <a:pt x="1371244" y="1206591"/>
                  </a:cubicBezTo>
                  <a:cubicBezTo>
                    <a:pt x="1367911" y="1209829"/>
                    <a:pt x="1364291" y="1212782"/>
                    <a:pt x="1360195" y="1215163"/>
                  </a:cubicBezTo>
                  <a:cubicBezTo>
                    <a:pt x="1356195" y="1217545"/>
                    <a:pt x="1352004" y="1219640"/>
                    <a:pt x="1347527" y="1221069"/>
                  </a:cubicBezTo>
                  <a:lnTo>
                    <a:pt x="1345908" y="1221640"/>
                  </a:lnTo>
                  <a:lnTo>
                    <a:pt x="1345051" y="1221926"/>
                  </a:lnTo>
                  <a:lnTo>
                    <a:pt x="1344384" y="1222117"/>
                  </a:lnTo>
                  <a:lnTo>
                    <a:pt x="1341812" y="1222879"/>
                  </a:lnTo>
                  <a:lnTo>
                    <a:pt x="1336669" y="1224403"/>
                  </a:lnTo>
                  <a:lnTo>
                    <a:pt x="1315999" y="1230308"/>
                  </a:lnTo>
                  <a:lnTo>
                    <a:pt x="1305712" y="1233261"/>
                  </a:lnTo>
                  <a:cubicBezTo>
                    <a:pt x="1303331" y="1233928"/>
                    <a:pt x="1300950" y="1234975"/>
                    <a:pt x="1298854" y="1236118"/>
                  </a:cubicBezTo>
                  <a:cubicBezTo>
                    <a:pt x="1294473" y="1238500"/>
                    <a:pt x="1290663" y="1242024"/>
                    <a:pt x="1287805" y="1246120"/>
                  </a:cubicBezTo>
                  <a:cubicBezTo>
                    <a:pt x="1286377" y="1248215"/>
                    <a:pt x="1285138" y="1250406"/>
                    <a:pt x="1284186" y="1252692"/>
                  </a:cubicBezTo>
                  <a:lnTo>
                    <a:pt x="1283805" y="1253549"/>
                  </a:lnTo>
                  <a:lnTo>
                    <a:pt x="1283614" y="1254025"/>
                  </a:lnTo>
                  <a:lnTo>
                    <a:pt x="1283329" y="1254692"/>
                  </a:lnTo>
                  <a:lnTo>
                    <a:pt x="1282376" y="1257359"/>
                  </a:lnTo>
                  <a:lnTo>
                    <a:pt x="1281519" y="1259645"/>
                  </a:lnTo>
                  <a:cubicBezTo>
                    <a:pt x="1279614" y="1264598"/>
                    <a:pt x="1277613" y="1269551"/>
                    <a:pt x="1275423" y="1274409"/>
                  </a:cubicBezTo>
                  <a:lnTo>
                    <a:pt x="1270660" y="1285077"/>
                  </a:lnTo>
                  <a:cubicBezTo>
                    <a:pt x="1270375" y="1285648"/>
                    <a:pt x="1270184" y="1286220"/>
                    <a:pt x="1269994" y="1286887"/>
                  </a:cubicBezTo>
                  <a:cubicBezTo>
                    <a:pt x="1269613" y="1288125"/>
                    <a:pt x="1269232" y="1289268"/>
                    <a:pt x="1268946" y="1290506"/>
                  </a:cubicBezTo>
                  <a:cubicBezTo>
                    <a:pt x="1268374" y="1292983"/>
                    <a:pt x="1268088" y="1295459"/>
                    <a:pt x="1268088" y="1297936"/>
                  </a:cubicBezTo>
                  <a:cubicBezTo>
                    <a:pt x="1268088" y="1302984"/>
                    <a:pt x="1269232" y="1307937"/>
                    <a:pt x="1271422" y="1312413"/>
                  </a:cubicBezTo>
                  <a:lnTo>
                    <a:pt x="1272280" y="1314128"/>
                  </a:lnTo>
                  <a:lnTo>
                    <a:pt x="1273613" y="1316509"/>
                  </a:lnTo>
                  <a:lnTo>
                    <a:pt x="1276185" y="1321177"/>
                  </a:lnTo>
                  <a:lnTo>
                    <a:pt x="1281424" y="1330511"/>
                  </a:lnTo>
                  <a:lnTo>
                    <a:pt x="1291901" y="1349275"/>
                  </a:lnTo>
                  <a:cubicBezTo>
                    <a:pt x="1296378" y="1357467"/>
                    <a:pt x="1299140" y="1366611"/>
                    <a:pt x="1299521" y="1375945"/>
                  </a:cubicBezTo>
                  <a:cubicBezTo>
                    <a:pt x="1299712" y="1378231"/>
                    <a:pt x="1299521" y="1380613"/>
                    <a:pt x="1299521" y="1382899"/>
                  </a:cubicBezTo>
                  <a:cubicBezTo>
                    <a:pt x="1299330" y="1385184"/>
                    <a:pt x="1299140" y="1387566"/>
                    <a:pt x="1298664" y="1389852"/>
                  </a:cubicBezTo>
                  <a:cubicBezTo>
                    <a:pt x="1297330" y="1398043"/>
                    <a:pt x="1293997" y="1405759"/>
                    <a:pt x="1289805" y="1412807"/>
                  </a:cubicBezTo>
                  <a:cubicBezTo>
                    <a:pt x="1287615" y="1415379"/>
                    <a:pt x="1285710" y="1418236"/>
                    <a:pt x="1283329" y="1420713"/>
                  </a:cubicBezTo>
                  <a:lnTo>
                    <a:pt x="1282186" y="1421951"/>
                  </a:lnTo>
                  <a:lnTo>
                    <a:pt x="1281614" y="1422618"/>
                  </a:lnTo>
                  <a:lnTo>
                    <a:pt x="1281138" y="1423094"/>
                  </a:lnTo>
                  <a:lnTo>
                    <a:pt x="1279233" y="1424999"/>
                  </a:lnTo>
                  <a:lnTo>
                    <a:pt x="1264088" y="1440144"/>
                  </a:lnTo>
                  <a:lnTo>
                    <a:pt x="1256468" y="1447764"/>
                  </a:lnTo>
                  <a:lnTo>
                    <a:pt x="1252658" y="1451574"/>
                  </a:lnTo>
                  <a:cubicBezTo>
                    <a:pt x="1250944" y="1453098"/>
                    <a:pt x="1249324" y="1454812"/>
                    <a:pt x="1247419" y="1456146"/>
                  </a:cubicBezTo>
                  <a:cubicBezTo>
                    <a:pt x="1242085" y="1460527"/>
                    <a:pt x="1235704" y="1463671"/>
                    <a:pt x="1229417" y="1466338"/>
                  </a:cubicBezTo>
                  <a:cubicBezTo>
                    <a:pt x="1222654" y="1468338"/>
                    <a:pt x="1215606" y="1469576"/>
                    <a:pt x="1208557" y="1469481"/>
                  </a:cubicBezTo>
                  <a:cubicBezTo>
                    <a:pt x="1203890" y="1469386"/>
                    <a:pt x="1199223" y="1468909"/>
                    <a:pt x="1194746" y="1467766"/>
                  </a:cubicBezTo>
                  <a:cubicBezTo>
                    <a:pt x="1190269" y="1466623"/>
                    <a:pt x="1185793" y="1465099"/>
                    <a:pt x="1181697" y="1462909"/>
                  </a:cubicBezTo>
                  <a:lnTo>
                    <a:pt x="1180173" y="1462146"/>
                  </a:lnTo>
                  <a:lnTo>
                    <a:pt x="1179411" y="1461766"/>
                  </a:lnTo>
                  <a:lnTo>
                    <a:pt x="1178839" y="1461480"/>
                  </a:lnTo>
                  <a:lnTo>
                    <a:pt x="1176458" y="1460146"/>
                  </a:lnTo>
                  <a:lnTo>
                    <a:pt x="1171791" y="1457575"/>
                  </a:lnTo>
                  <a:lnTo>
                    <a:pt x="1153027" y="1447097"/>
                  </a:lnTo>
                  <a:lnTo>
                    <a:pt x="1143787" y="1441954"/>
                  </a:lnTo>
                  <a:cubicBezTo>
                    <a:pt x="1141597" y="1440715"/>
                    <a:pt x="1139311" y="1439858"/>
                    <a:pt x="1136834" y="1439191"/>
                  </a:cubicBezTo>
                  <a:cubicBezTo>
                    <a:pt x="1132072" y="1437858"/>
                    <a:pt x="1126928" y="1437667"/>
                    <a:pt x="1121975" y="1438620"/>
                  </a:cubicBezTo>
                  <a:cubicBezTo>
                    <a:pt x="1119499" y="1439096"/>
                    <a:pt x="1117117" y="1439858"/>
                    <a:pt x="1114736" y="1440811"/>
                  </a:cubicBezTo>
                  <a:lnTo>
                    <a:pt x="1113879" y="1441192"/>
                  </a:lnTo>
                  <a:lnTo>
                    <a:pt x="1113688" y="1441192"/>
                  </a:lnTo>
                  <a:cubicBezTo>
                    <a:pt x="1113688" y="1441192"/>
                    <a:pt x="1113403" y="1441477"/>
                    <a:pt x="1113403" y="1441477"/>
                  </a:cubicBezTo>
                  <a:lnTo>
                    <a:pt x="1112736" y="1441763"/>
                  </a:lnTo>
                  <a:lnTo>
                    <a:pt x="1110164" y="1442906"/>
                  </a:lnTo>
                  <a:lnTo>
                    <a:pt x="1092543" y="1450812"/>
                  </a:lnTo>
                  <a:cubicBezTo>
                    <a:pt x="1091019" y="1451479"/>
                    <a:pt x="1088257" y="1452336"/>
                    <a:pt x="1086637" y="1452717"/>
                  </a:cubicBezTo>
                  <a:cubicBezTo>
                    <a:pt x="1075969" y="1455574"/>
                    <a:pt x="1067206" y="1463861"/>
                    <a:pt x="1063777" y="1474148"/>
                  </a:cubicBezTo>
                  <a:lnTo>
                    <a:pt x="1052062" y="1514820"/>
                  </a:lnTo>
                  <a:cubicBezTo>
                    <a:pt x="1049395" y="1523773"/>
                    <a:pt x="1044823" y="1532155"/>
                    <a:pt x="1038536" y="1539013"/>
                  </a:cubicBezTo>
                  <a:cubicBezTo>
                    <a:pt x="1037012" y="1540823"/>
                    <a:pt x="1035298" y="1542347"/>
                    <a:pt x="1033583" y="1543966"/>
                  </a:cubicBezTo>
                  <a:cubicBezTo>
                    <a:pt x="1031773" y="1545490"/>
                    <a:pt x="1030059" y="1547014"/>
                    <a:pt x="1028058" y="1548253"/>
                  </a:cubicBezTo>
                  <a:cubicBezTo>
                    <a:pt x="1024249" y="1550920"/>
                    <a:pt x="1020058" y="1553110"/>
                    <a:pt x="1015771" y="1554920"/>
                  </a:cubicBezTo>
                  <a:cubicBezTo>
                    <a:pt x="1011485" y="1556730"/>
                    <a:pt x="1006913" y="1557873"/>
                    <a:pt x="1002341" y="1558635"/>
                  </a:cubicBezTo>
                  <a:cubicBezTo>
                    <a:pt x="997864" y="1559397"/>
                    <a:pt x="992530" y="1559397"/>
                    <a:pt x="989482" y="1559397"/>
                  </a:cubicBezTo>
                  <a:lnTo>
                    <a:pt x="948429" y="1559397"/>
                  </a:lnTo>
                  <a:cubicBezTo>
                    <a:pt x="947287" y="1559206"/>
                    <a:pt x="946144" y="1559111"/>
                    <a:pt x="944905" y="1559016"/>
                  </a:cubicBezTo>
                  <a:cubicBezTo>
                    <a:pt x="938047" y="1558349"/>
                    <a:pt x="931475" y="1556158"/>
                    <a:pt x="925189" y="1553682"/>
                  </a:cubicBezTo>
                  <a:cubicBezTo>
                    <a:pt x="918902" y="1550253"/>
                    <a:pt x="912901" y="1546157"/>
                    <a:pt x="907853" y="1541013"/>
                  </a:cubicBezTo>
                  <a:cubicBezTo>
                    <a:pt x="904615" y="1537680"/>
                    <a:pt x="901662" y="1534060"/>
                    <a:pt x="899281" y="1530060"/>
                  </a:cubicBezTo>
                  <a:cubicBezTo>
                    <a:pt x="896899" y="1526059"/>
                    <a:pt x="894804" y="1521868"/>
                    <a:pt x="893375" y="1517392"/>
                  </a:cubicBezTo>
                  <a:lnTo>
                    <a:pt x="892804" y="1515677"/>
                  </a:lnTo>
                  <a:lnTo>
                    <a:pt x="892518" y="1514820"/>
                  </a:lnTo>
                  <a:lnTo>
                    <a:pt x="892327" y="1514153"/>
                  </a:lnTo>
                  <a:lnTo>
                    <a:pt x="891565" y="1511581"/>
                  </a:lnTo>
                  <a:lnTo>
                    <a:pt x="890041" y="1506438"/>
                  </a:lnTo>
                  <a:lnTo>
                    <a:pt x="884136" y="1485769"/>
                  </a:lnTo>
                  <a:lnTo>
                    <a:pt x="881183" y="1475482"/>
                  </a:lnTo>
                  <a:cubicBezTo>
                    <a:pt x="880516" y="1473100"/>
                    <a:pt x="879564" y="1470719"/>
                    <a:pt x="878326" y="1468624"/>
                  </a:cubicBezTo>
                  <a:cubicBezTo>
                    <a:pt x="875944" y="1464242"/>
                    <a:pt x="872420" y="1460432"/>
                    <a:pt x="868324" y="1457575"/>
                  </a:cubicBezTo>
                  <a:cubicBezTo>
                    <a:pt x="866229" y="1456146"/>
                    <a:pt x="864038" y="1454908"/>
                    <a:pt x="861752" y="1453955"/>
                  </a:cubicBezTo>
                  <a:lnTo>
                    <a:pt x="860895" y="1453574"/>
                  </a:lnTo>
                  <a:lnTo>
                    <a:pt x="860419" y="1453384"/>
                  </a:lnTo>
                  <a:lnTo>
                    <a:pt x="859752" y="1453098"/>
                  </a:lnTo>
                  <a:lnTo>
                    <a:pt x="857085" y="1452145"/>
                  </a:lnTo>
                  <a:lnTo>
                    <a:pt x="854799" y="1451288"/>
                  </a:lnTo>
                  <a:cubicBezTo>
                    <a:pt x="850036" y="1449478"/>
                    <a:pt x="845274" y="1447478"/>
                    <a:pt x="840511" y="1445383"/>
                  </a:cubicBezTo>
                  <a:lnTo>
                    <a:pt x="829367" y="1440429"/>
                  </a:lnTo>
                  <a:cubicBezTo>
                    <a:pt x="828796" y="1440144"/>
                    <a:pt x="828224" y="1439953"/>
                    <a:pt x="827557" y="1439763"/>
                  </a:cubicBezTo>
                  <a:cubicBezTo>
                    <a:pt x="826319" y="1439382"/>
                    <a:pt x="825176" y="1439001"/>
                    <a:pt x="823938" y="1438715"/>
                  </a:cubicBezTo>
                  <a:cubicBezTo>
                    <a:pt x="821461" y="1438144"/>
                    <a:pt x="818985" y="1437858"/>
                    <a:pt x="816508" y="1437858"/>
                  </a:cubicBezTo>
                  <a:cubicBezTo>
                    <a:pt x="811460" y="1437858"/>
                    <a:pt x="806507" y="1439001"/>
                    <a:pt x="802030" y="1441192"/>
                  </a:cubicBezTo>
                  <a:lnTo>
                    <a:pt x="800316" y="1442049"/>
                  </a:lnTo>
                  <a:lnTo>
                    <a:pt x="797935" y="1443382"/>
                  </a:lnTo>
                  <a:lnTo>
                    <a:pt x="793267" y="1445954"/>
                  </a:lnTo>
                  <a:lnTo>
                    <a:pt x="783837" y="1451193"/>
                  </a:lnTo>
                  <a:lnTo>
                    <a:pt x="765073" y="1461670"/>
                  </a:lnTo>
                  <a:cubicBezTo>
                    <a:pt x="756882" y="1466147"/>
                    <a:pt x="747738" y="1468909"/>
                    <a:pt x="738403" y="1469290"/>
                  </a:cubicBezTo>
                  <a:cubicBezTo>
                    <a:pt x="736117" y="1469481"/>
                    <a:pt x="733736" y="1469290"/>
                    <a:pt x="731450" y="1469290"/>
                  </a:cubicBezTo>
                  <a:cubicBezTo>
                    <a:pt x="729164" y="1469004"/>
                    <a:pt x="726783" y="1468909"/>
                    <a:pt x="724497" y="1468433"/>
                  </a:cubicBezTo>
                  <a:cubicBezTo>
                    <a:pt x="716305" y="1467100"/>
                    <a:pt x="708400" y="1463671"/>
                    <a:pt x="701351" y="1459479"/>
                  </a:cubicBezTo>
                  <a:cubicBezTo>
                    <a:pt x="698779" y="1457384"/>
                    <a:pt x="696017" y="1455479"/>
                    <a:pt x="693541" y="1453193"/>
                  </a:cubicBezTo>
                  <a:lnTo>
                    <a:pt x="692302" y="1451955"/>
                  </a:lnTo>
                  <a:lnTo>
                    <a:pt x="691635" y="1451383"/>
                  </a:lnTo>
                  <a:lnTo>
                    <a:pt x="691159" y="1450907"/>
                  </a:lnTo>
                  <a:lnTo>
                    <a:pt x="689254" y="1449002"/>
                  </a:lnTo>
                  <a:lnTo>
                    <a:pt x="674110" y="1433857"/>
                  </a:lnTo>
                  <a:lnTo>
                    <a:pt x="666490" y="1426237"/>
                  </a:lnTo>
                  <a:lnTo>
                    <a:pt x="662679" y="1422427"/>
                  </a:lnTo>
                  <a:cubicBezTo>
                    <a:pt x="661156" y="1420713"/>
                    <a:pt x="659441" y="1419094"/>
                    <a:pt x="658012" y="1417188"/>
                  </a:cubicBezTo>
                  <a:cubicBezTo>
                    <a:pt x="653726" y="1411950"/>
                    <a:pt x="650583" y="1405759"/>
                    <a:pt x="647916" y="1399663"/>
                  </a:cubicBezTo>
                  <a:cubicBezTo>
                    <a:pt x="645820" y="1392709"/>
                    <a:pt x="644487" y="1385566"/>
                    <a:pt x="644582" y="1378327"/>
                  </a:cubicBezTo>
                  <a:cubicBezTo>
                    <a:pt x="644677" y="1373659"/>
                    <a:pt x="645154" y="1368992"/>
                    <a:pt x="646297" y="1364515"/>
                  </a:cubicBezTo>
                  <a:cubicBezTo>
                    <a:pt x="647440" y="1359943"/>
                    <a:pt x="648964" y="1355562"/>
                    <a:pt x="651154" y="1351466"/>
                  </a:cubicBezTo>
                  <a:lnTo>
                    <a:pt x="651916" y="1349942"/>
                  </a:lnTo>
                  <a:lnTo>
                    <a:pt x="652297" y="1349180"/>
                  </a:lnTo>
                  <a:lnTo>
                    <a:pt x="652583" y="1348609"/>
                  </a:lnTo>
                  <a:lnTo>
                    <a:pt x="653917" y="1346227"/>
                  </a:lnTo>
                  <a:lnTo>
                    <a:pt x="656488" y="1341560"/>
                  </a:lnTo>
                  <a:lnTo>
                    <a:pt x="666966" y="1322796"/>
                  </a:lnTo>
                  <a:lnTo>
                    <a:pt x="672109" y="1313557"/>
                  </a:lnTo>
                  <a:cubicBezTo>
                    <a:pt x="673252" y="1311366"/>
                    <a:pt x="674205" y="1309080"/>
                    <a:pt x="674872" y="1306699"/>
                  </a:cubicBezTo>
                  <a:cubicBezTo>
                    <a:pt x="676205" y="1301936"/>
                    <a:pt x="676396" y="1296792"/>
                    <a:pt x="675443" y="1291840"/>
                  </a:cubicBezTo>
                  <a:cubicBezTo>
                    <a:pt x="674967" y="1289363"/>
                    <a:pt x="674205" y="1286982"/>
                    <a:pt x="673252" y="1284600"/>
                  </a:cubicBezTo>
                  <a:lnTo>
                    <a:pt x="672871" y="1283743"/>
                  </a:lnTo>
                  <a:lnTo>
                    <a:pt x="672871" y="1283553"/>
                  </a:lnTo>
                  <a:cubicBezTo>
                    <a:pt x="672871" y="1283553"/>
                    <a:pt x="672681" y="1283267"/>
                    <a:pt x="672681" y="1283267"/>
                  </a:cubicBezTo>
                  <a:lnTo>
                    <a:pt x="672395" y="1282600"/>
                  </a:lnTo>
                  <a:lnTo>
                    <a:pt x="671252" y="1280029"/>
                  </a:lnTo>
                  <a:lnTo>
                    <a:pt x="662679" y="1260883"/>
                  </a:lnTo>
                  <a:cubicBezTo>
                    <a:pt x="662299" y="1260121"/>
                    <a:pt x="661918" y="1258788"/>
                    <a:pt x="661727" y="1257931"/>
                  </a:cubicBezTo>
                  <a:cubicBezTo>
                    <a:pt x="659251" y="1246596"/>
                    <a:pt x="650678" y="1237261"/>
                    <a:pt x="639915" y="1233737"/>
                  </a:cubicBezTo>
                  <a:lnTo>
                    <a:pt x="599148" y="1222021"/>
                  </a:lnTo>
                  <a:cubicBezTo>
                    <a:pt x="590194" y="1219354"/>
                    <a:pt x="581812" y="1214782"/>
                    <a:pt x="574954" y="1208496"/>
                  </a:cubicBezTo>
                  <a:cubicBezTo>
                    <a:pt x="573145" y="1206972"/>
                    <a:pt x="571621" y="1205257"/>
                    <a:pt x="570001" y="1203543"/>
                  </a:cubicBezTo>
                  <a:cubicBezTo>
                    <a:pt x="568573" y="1201733"/>
                    <a:pt x="566953" y="1200019"/>
                    <a:pt x="565715" y="1198018"/>
                  </a:cubicBezTo>
                  <a:cubicBezTo>
                    <a:pt x="563524" y="1194970"/>
                    <a:pt x="561715" y="1191541"/>
                    <a:pt x="560191" y="1188112"/>
                  </a:cubicBezTo>
                  <a:cubicBezTo>
                    <a:pt x="559810" y="1187350"/>
                    <a:pt x="559429" y="1186588"/>
                    <a:pt x="559048" y="1185731"/>
                  </a:cubicBezTo>
                  <a:cubicBezTo>
                    <a:pt x="557238" y="1181445"/>
                    <a:pt x="556095" y="1176873"/>
                    <a:pt x="555333" y="1172301"/>
                  </a:cubicBezTo>
                  <a:cubicBezTo>
                    <a:pt x="554571" y="1167824"/>
                    <a:pt x="554571" y="1162490"/>
                    <a:pt x="554571" y="1159442"/>
                  </a:cubicBezTo>
                  <a:lnTo>
                    <a:pt x="554571" y="1118485"/>
                  </a:lnTo>
                  <a:cubicBezTo>
                    <a:pt x="554571" y="1118485"/>
                    <a:pt x="554761" y="1118104"/>
                    <a:pt x="554761" y="1117913"/>
                  </a:cubicBezTo>
                  <a:cubicBezTo>
                    <a:pt x="554761" y="1116961"/>
                    <a:pt x="554857" y="1115913"/>
                    <a:pt x="555047" y="1114960"/>
                  </a:cubicBezTo>
                  <a:cubicBezTo>
                    <a:pt x="555714" y="1108102"/>
                    <a:pt x="558000" y="1101340"/>
                    <a:pt x="560476" y="1095053"/>
                  </a:cubicBezTo>
                  <a:cubicBezTo>
                    <a:pt x="563048" y="1090481"/>
                    <a:pt x="566096" y="1086195"/>
                    <a:pt x="569430" y="1082194"/>
                  </a:cubicBezTo>
                  <a:cubicBezTo>
                    <a:pt x="570573" y="1080766"/>
                    <a:pt x="571716" y="1079242"/>
                    <a:pt x="573049" y="1078003"/>
                  </a:cubicBezTo>
                  <a:cubicBezTo>
                    <a:pt x="576383" y="1074765"/>
                    <a:pt x="580003" y="1071812"/>
                    <a:pt x="584098" y="1069431"/>
                  </a:cubicBezTo>
                  <a:cubicBezTo>
                    <a:pt x="588099" y="1067050"/>
                    <a:pt x="592290" y="1064954"/>
                    <a:pt x="596767" y="1063525"/>
                  </a:cubicBezTo>
                  <a:lnTo>
                    <a:pt x="598386" y="1062954"/>
                  </a:lnTo>
                  <a:lnTo>
                    <a:pt x="599243" y="1062668"/>
                  </a:lnTo>
                  <a:lnTo>
                    <a:pt x="599910" y="1062478"/>
                  </a:lnTo>
                  <a:lnTo>
                    <a:pt x="602482" y="1061716"/>
                  </a:lnTo>
                  <a:lnTo>
                    <a:pt x="607625" y="1060192"/>
                  </a:lnTo>
                  <a:lnTo>
                    <a:pt x="628294" y="1054286"/>
                  </a:lnTo>
                  <a:lnTo>
                    <a:pt x="638581" y="1051333"/>
                  </a:lnTo>
                  <a:cubicBezTo>
                    <a:pt x="640962" y="1050667"/>
                    <a:pt x="643344" y="1049714"/>
                    <a:pt x="645439" y="1048476"/>
                  </a:cubicBezTo>
                  <a:cubicBezTo>
                    <a:pt x="649821" y="1046095"/>
                    <a:pt x="653631" y="1042570"/>
                    <a:pt x="656488" y="1038474"/>
                  </a:cubicBezTo>
                  <a:cubicBezTo>
                    <a:pt x="657917" y="1036379"/>
                    <a:pt x="659155" y="1034188"/>
                    <a:pt x="660108" y="1031902"/>
                  </a:cubicBezTo>
                  <a:lnTo>
                    <a:pt x="660489" y="1031045"/>
                  </a:lnTo>
                  <a:lnTo>
                    <a:pt x="660679" y="1030569"/>
                  </a:lnTo>
                  <a:lnTo>
                    <a:pt x="660965" y="1029902"/>
                  </a:lnTo>
                  <a:lnTo>
                    <a:pt x="661918" y="1027235"/>
                  </a:lnTo>
                  <a:lnTo>
                    <a:pt x="662775" y="1024949"/>
                  </a:lnTo>
                  <a:cubicBezTo>
                    <a:pt x="664680" y="1019996"/>
                    <a:pt x="666680" y="1015043"/>
                    <a:pt x="668871" y="1010185"/>
                  </a:cubicBezTo>
                  <a:lnTo>
                    <a:pt x="673633" y="999517"/>
                  </a:lnTo>
                  <a:cubicBezTo>
                    <a:pt x="673919" y="998946"/>
                    <a:pt x="674110" y="998374"/>
                    <a:pt x="674300" y="997708"/>
                  </a:cubicBezTo>
                  <a:cubicBezTo>
                    <a:pt x="674681" y="996469"/>
                    <a:pt x="675062" y="995326"/>
                    <a:pt x="675348" y="994088"/>
                  </a:cubicBezTo>
                  <a:cubicBezTo>
                    <a:pt x="675919" y="991612"/>
                    <a:pt x="676205" y="989135"/>
                    <a:pt x="676205" y="986658"/>
                  </a:cubicBezTo>
                  <a:cubicBezTo>
                    <a:pt x="676205" y="981610"/>
                    <a:pt x="675062" y="976657"/>
                    <a:pt x="672871" y="972181"/>
                  </a:cubicBezTo>
                  <a:lnTo>
                    <a:pt x="672014" y="970466"/>
                  </a:lnTo>
                  <a:lnTo>
                    <a:pt x="670681" y="968085"/>
                  </a:lnTo>
                  <a:lnTo>
                    <a:pt x="668109" y="963418"/>
                  </a:lnTo>
                  <a:lnTo>
                    <a:pt x="662870" y="954083"/>
                  </a:lnTo>
                  <a:lnTo>
                    <a:pt x="652393" y="935319"/>
                  </a:lnTo>
                  <a:cubicBezTo>
                    <a:pt x="647916" y="927127"/>
                    <a:pt x="645154" y="917983"/>
                    <a:pt x="644773" y="908649"/>
                  </a:cubicBezTo>
                  <a:cubicBezTo>
                    <a:pt x="644582" y="906268"/>
                    <a:pt x="644773" y="903982"/>
                    <a:pt x="644773" y="901695"/>
                  </a:cubicBezTo>
                  <a:cubicBezTo>
                    <a:pt x="644963" y="899410"/>
                    <a:pt x="645154" y="897028"/>
                    <a:pt x="645630" y="894742"/>
                  </a:cubicBezTo>
                  <a:cubicBezTo>
                    <a:pt x="646392" y="890170"/>
                    <a:pt x="647821" y="885693"/>
                    <a:pt x="649630" y="881407"/>
                  </a:cubicBezTo>
                  <a:cubicBezTo>
                    <a:pt x="651345" y="877121"/>
                    <a:pt x="653821" y="873025"/>
                    <a:pt x="656488" y="869310"/>
                  </a:cubicBezTo>
                  <a:cubicBezTo>
                    <a:pt x="657917" y="867501"/>
                    <a:pt x="659346" y="865596"/>
                    <a:pt x="660965" y="863881"/>
                  </a:cubicBezTo>
                  <a:lnTo>
                    <a:pt x="662108" y="862643"/>
                  </a:lnTo>
                  <a:lnTo>
                    <a:pt x="662679" y="861976"/>
                  </a:lnTo>
                  <a:lnTo>
                    <a:pt x="663156" y="861500"/>
                  </a:lnTo>
                  <a:lnTo>
                    <a:pt x="665061" y="859595"/>
                  </a:lnTo>
                  <a:lnTo>
                    <a:pt x="680206" y="844450"/>
                  </a:lnTo>
                  <a:lnTo>
                    <a:pt x="687826" y="836830"/>
                  </a:lnTo>
                  <a:lnTo>
                    <a:pt x="691635" y="833020"/>
                  </a:lnTo>
                  <a:cubicBezTo>
                    <a:pt x="693350" y="831496"/>
                    <a:pt x="694969" y="829782"/>
                    <a:pt x="696874" y="828448"/>
                  </a:cubicBezTo>
                  <a:cubicBezTo>
                    <a:pt x="702208" y="824067"/>
                    <a:pt x="708590" y="820924"/>
                    <a:pt x="714877" y="818257"/>
                  </a:cubicBezTo>
                  <a:cubicBezTo>
                    <a:pt x="721639" y="816256"/>
                    <a:pt x="728688" y="815018"/>
                    <a:pt x="735736" y="815113"/>
                  </a:cubicBezTo>
                  <a:cubicBezTo>
                    <a:pt x="740404" y="815208"/>
                    <a:pt x="745071" y="815685"/>
                    <a:pt x="749548" y="816828"/>
                  </a:cubicBezTo>
                  <a:cubicBezTo>
                    <a:pt x="754024" y="817971"/>
                    <a:pt x="758501" y="819495"/>
                    <a:pt x="762597" y="821685"/>
                  </a:cubicBezTo>
                  <a:lnTo>
                    <a:pt x="764121" y="822447"/>
                  </a:lnTo>
                  <a:lnTo>
                    <a:pt x="764883" y="822828"/>
                  </a:lnTo>
                  <a:lnTo>
                    <a:pt x="765454" y="823114"/>
                  </a:lnTo>
                  <a:lnTo>
                    <a:pt x="767835" y="824448"/>
                  </a:lnTo>
                  <a:lnTo>
                    <a:pt x="772503" y="827020"/>
                  </a:lnTo>
                  <a:lnTo>
                    <a:pt x="791267" y="837497"/>
                  </a:lnTo>
                  <a:lnTo>
                    <a:pt x="800506" y="842641"/>
                  </a:lnTo>
                  <a:cubicBezTo>
                    <a:pt x="802697" y="843879"/>
                    <a:pt x="804983" y="844736"/>
                    <a:pt x="807460" y="845403"/>
                  </a:cubicBezTo>
                  <a:cubicBezTo>
                    <a:pt x="812222" y="846736"/>
                    <a:pt x="817366" y="846927"/>
                    <a:pt x="822319" y="845974"/>
                  </a:cubicBezTo>
                  <a:cubicBezTo>
                    <a:pt x="824795" y="845498"/>
                    <a:pt x="827176" y="844736"/>
                    <a:pt x="829558" y="843783"/>
                  </a:cubicBezTo>
                  <a:lnTo>
                    <a:pt x="830415" y="843403"/>
                  </a:lnTo>
                  <a:lnTo>
                    <a:pt x="830605" y="843403"/>
                  </a:lnTo>
                  <a:cubicBezTo>
                    <a:pt x="830605" y="843403"/>
                    <a:pt x="830891" y="843212"/>
                    <a:pt x="830891" y="843212"/>
                  </a:cubicBezTo>
                  <a:lnTo>
                    <a:pt x="831558" y="842926"/>
                  </a:lnTo>
                  <a:lnTo>
                    <a:pt x="834129" y="841783"/>
                  </a:lnTo>
                  <a:lnTo>
                    <a:pt x="851751" y="833782"/>
                  </a:lnTo>
                  <a:cubicBezTo>
                    <a:pt x="853275" y="833116"/>
                    <a:pt x="855942" y="832258"/>
                    <a:pt x="857656" y="831877"/>
                  </a:cubicBezTo>
                  <a:cubicBezTo>
                    <a:pt x="868420" y="829020"/>
                    <a:pt x="877087" y="820733"/>
                    <a:pt x="880516" y="810446"/>
                  </a:cubicBezTo>
                  <a:lnTo>
                    <a:pt x="892232" y="769774"/>
                  </a:lnTo>
                  <a:cubicBezTo>
                    <a:pt x="894899" y="760821"/>
                    <a:pt x="899471" y="752439"/>
                    <a:pt x="905758" y="745581"/>
                  </a:cubicBezTo>
                  <a:cubicBezTo>
                    <a:pt x="907281" y="743771"/>
                    <a:pt x="908996" y="742247"/>
                    <a:pt x="910710" y="740628"/>
                  </a:cubicBezTo>
                  <a:cubicBezTo>
                    <a:pt x="912520" y="739199"/>
                    <a:pt x="914235" y="737580"/>
                    <a:pt x="916235" y="736341"/>
                  </a:cubicBezTo>
                  <a:cubicBezTo>
                    <a:pt x="920045" y="733674"/>
                    <a:pt x="924236" y="731484"/>
                    <a:pt x="928522" y="729769"/>
                  </a:cubicBezTo>
                  <a:cubicBezTo>
                    <a:pt x="932808" y="727960"/>
                    <a:pt x="937381" y="726816"/>
                    <a:pt x="941953" y="726055"/>
                  </a:cubicBezTo>
                  <a:cubicBezTo>
                    <a:pt x="946429" y="725293"/>
                    <a:pt x="951763" y="725293"/>
                    <a:pt x="954811" y="725293"/>
                  </a:cubicBezTo>
                  <a:lnTo>
                    <a:pt x="995864" y="725293"/>
                  </a:lnTo>
                  <a:cubicBezTo>
                    <a:pt x="997007" y="725483"/>
                    <a:pt x="998150" y="725578"/>
                    <a:pt x="999388" y="725674"/>
                  </a:cubicBezTo>
                  <a:cubicBezTo>
                    <a:pt x="1006246" y="726245"/>
                    <a:pt x="1012819" y="728531"/>
                    <a:pt x="1019105" y="730912"/>
                  </a:cubicBezTo>
                  <a:cubicBezTo>
                    <a:pt x="1025392" y="734437"/>
                    <a:pt x="1031392" y="738437"/>
                    <a:pt x="1036441" y="743581"/>
                  </a:cubicBezTo>
                  <a:cubicBezTo>
                    <a:pt x="1039679" y="746914"/>
                    <a:pt x="1042632" y="750534"/>
                    <a:pt x="1045013" y="754630"/>
                  </a:cubicBezTo>
                  <a:cubicBezTo>
                    <a:pt x="1047394" y="758630"/>
                    <a:pt x="1049490" y="762821"/>
                    <a:pt x="1050919" y="767298"/>
                  </a:cubicBezTo>
                  <a:lnTo>
                    <a:pt x="1051490" y="768917"/>
                  </a:lnTo>
                  <a:lnTo>
                    <a:pt x="1051776" y="769774"/>
                  </a:lnTo>
                  <a:lnTo>
                    <a:pt x="1051966" y="770441"/>
                  </a:lnTo>
                  <a:lnTo>
                    <a:pt x="1052728" y="773013"/>
                  </a:lnTo>
                  <a:lnTo>
                    <a:pt x="1054252" y="778156"/>
                  </a:lnTo>
                  <a:lnTo>
                    <a:pt x="1060158" y="798826"/>
                  </a:lnTo>
                  <a:lnTo>
                    <a:pt x="1063111" y="809112"/>
                  </a:lnTo>
                  <a:cubicBezTo>
                    <a:pt x="1063777" y="811494"/>
                    <a:pt x="1064730" y="813875"/>
                    <a:pt x="1065968" y="815970"/>
                  </a:cubicBezTo>
                  <a:cubicBezTo>
                    <a:pt x="1068349" y="820352"/>
                    <a:pt x="1071874" y="824162"/>
                    <a:pt x="1075969" y="827020"/>
                  </a:cubicBezTo>
                  <a:cubicBezTo>
                    <a:pt x="1078065" y="828448"/>
                    <a:pt x="1080256" y="829687"/>
                    <a:pt x="1082542" y="830639"/>
                  </a:cubicBezTo>
                  <a:lnTo>
                    <a:pt x="1083399" y="831020"/>
                  </a:lnTo>
                  <a:lnTo>
                    <a:pt x="1083875" y="831210"/>
                  </a:lnTo>
                  <a:lnTo>
                    <a:pt x="1084542" y="831496"/>
                  </a:lnTo>
                  <a:lnTo>
                    <a:pt x="1087209" y="832449"/>
                  </a:lnTo>
                  <a:lnTo>
                    <a:pt x="1094734" y="835306"/>
                  </a:lnTo>
                  <a:cubicBezTo>
                    <a:pt x="1096067" y="835783"/>
                    <a:pt x="1097305" y="836354"/>
                    <a:pt x="1098639" y="836926"/>
                  </a:cubicBezTo>
                  <a:lnTo>
                    <a:pt x="1114927" y="844164"/>
                  </a:lnTo>
                  <a:cubicBezTo>
                    <a:pt x="1115498" y="844450"/>
                    <a:pt x="1116070" y="844641"/>
                    <a:pt x="1116736" y="844831"/>
                  </a:cubicBezTo>
                  <a:cubicBezTo>
                    <a:pt x="1117879" y="845212"/>
                    <a:pt x="1119118" y="845593"/>
                    <a:pt x="1120356" y="845879"/>
                  </a:cubicBezTo>
                  <a:cubicBezTo>
                    <a:pt x="1122832" y="846451"/>
                    <a:pt x="1125309" y="846736"/>
                    <a:pt x="1127785" y="846736"/>
                  </a:cubicBezTo>
                  <a:cubicBezTo>
                    <a:pt x="1132834" y="846736"/>
                    <a:pt x="1137787" y="845593"/>
                    <a:pt x="1142263" y="843403"/>
                  </a:cubicBezTo>
                  <a:lnTo>
                    <a:pt x="1143978" y="842545"/>
                  </a:lnTo>
                  <a:lnTo>
                    <a:pt x="1146359" y="841212"/>
                  </a:lnTo>
                  <a:lnTo>
                    <a:pt x="1151026" y="838640"/>
                  </a:lnTo>
                  <a:lnTo>
                    <a:pt x="1160456" y="833401"/>
                  </a:lnTo>
                  <a:lnTo>
                    <a:pt x="1179220" y="822924"/>
                  </a:lnTo>
                  <a:cubicBezTo>
                    <a:pt x="1187412" y="818447"/>
                    <a:pt x="1196556" y="815685"/>
                    <a:pt x="1205890" y="815304"/>
                  </a:cubicBezTo>
                  <a:cubicBezTo>
                    <a:pt x="1208176" y="815113"/>
                    <a:pt x="1210558" y="815304"/>
                    <a:pt x="1212844" y="815304"/>
                  </a:cubicBezTo>
                  <a:cubicBezTo>
                    <a:pt x="1215130" y="815494"/>
                    <a:pt x="1217511" y="815685"/>
                    <a:pt x="1219797" y="816161"/>
                  </a:cubicBezTo>
                  <a:cubicBezTo>
                    <a:pt x="1227893" y="817495"/>
                    <a:pt x="1235799" y="820828"/>
                    <a:pt x="1242752" y="824924"/>
                  </a:cubicBezTo>
                  <a:cubicBezTo>
                    <a:pt x="1245419" y="827115"/>
                    <a:pt x="1248277" y="829020"/>
                    <a:pt x="1250753" y="831401"/>
                  </a:cubicBezTo>
                  <a:lnTo>
                    <a:pt x="1251991" y="832639"/>
                  </a:lnTo>
                  <a:lnTo>
                    <a:pt x="1252658" y="833211"/>
                  </a:lnTo>
                  <a:lnTo>
                    <a:pt x="1253134" y="833687"/>
                  </a:lnTo>
                  <a:lnTo>
                    <a:pt x="1255039" y="835592"/>
                  </a:lnTo>
                  <a:lnTo>
                    <a:pt x="1270184" y="850737"/>
                  </a:lnTo>
                  <a:lnTo>
                    <a:pt x="1277804" y="858357"/>
                  </a:lnTo>
                  <a:lnTo>
                    <a:pt x="1281614" y="862167"/>
                  </a:lnTo>
                  <a:cubicBezTo>
                    <a:pt x="1283138" y="863881"/>
                    <a:pt x="1284853" y="865501"/>
                    <a:pt x="1286281" y="867406"/>
                  </a:cubicBezTo>
                  <a:cubicBezTo>
                    <a:pt x="1290567" y="872549"/>
                    <a:pt x="1293616" y="878740"/>
                    <a:pt x="1296283" y="884741"/>
                  </a:cubicBezTo>
                  <a:cubicBezTo>
                    <a:pt x="1298378" y="891694"/>
                    <a:pt x="1299712" y="898933"/>
                    <a:pt x="1299712" y="906268"/>
                  </a:cubicBezTo>
                  <a:cubicBezTo>
                    <a:pt x="1299616" y="910935"/>
                    <a:pt x="1299140" y="915602"/>
                    <a:pt x="1297997" y="920079"/>
                  </a:cubicBezTo>
                  <a:cubicBezTo>
                    <a:pt x="1296854" y="924651"/>
                    <a:pt x="1295330" y="929032"/>
                    <a:pt x="1293139" y="933128"/>
                  </a:cubicBezTo>
                  <a:lnTo>
                    <a:pt x="1292377" y="934652"/>
                  </a:lnTo>
                  <a:lnTo>
                    <a:pt x="1291996" y="935414"/>
                  </a:lnTo>
                  <a:lnTo>
                    <a:pt x="1291711" y="935985"/>
                  </a:lnTo>
                  <a:lnTo>
                    <a:pt x="1290377" y="938367"/>
                  </a:lnTo>
                  <a:lnTo>
                    <a:pt x="1287805" y="943034"/>
                  </a:lnTo>
                  <a:lnTo>
                    <a:pt x="1277328" y="961798"/>
                  </a:lnTo>
                  <a:lnTo>
                    <a:pt x="1272184" y="971037"/>
                  </a:lnTo>
                  <a:cubicBezTo>
                    <a:pt x="1270946" y="973228"/>
                    <a:pt x="1270089" y="975514"/>
                    <a:pt x="1269422" y="977895"/>
                  </a:cubicBezTo>
                  <a:cubicBezTo>
                    <a:pt x="1268088" y="982658"/>
                    <a:pt x="1267898" y="987801"/>
                    <a:pt x="1268851" y="992755"/>
                  </a:cubicBezTo>
                  <a:cubicBezTo>
                    <a:pt x="1269327" y="995231"/>
                    <a:pt x="1270089" y="997612"/>
                    <a:pt x="1271041" y="999993"/>
                  </a:cubicBezTo>
                  <a:lnTo>
                    <a:pt x="1271422" y="1000851"/>
                  </a:lnTo>
                  <a:lnTo>
                    <a:pt x="1271422" y="1001041"/>
                  </a:lnTo>
                  <a:cubicBezTo>
                    <a:pt x="1271422" y="1001041"/>
                    <a:pt x="1271613" y="1001327"/>
                    <a:pt x="1271613" y="1001327"/>
                  </a:cubicBezTo>
                  <a:lnTo>
                    <a:pt x="1271899" y="1001994"/>
                  </a:lnTo>
                  <a:lnTo>
                    <a:pt x="1273042" y="1004566"/>
                  </a:lnTo>
                  <a:lnTo>
                    <a:pt x="1281900" y="1024282"/>
                  </a:lnTo>
                  <a:cubicBezTo>
                    <a:pt x="1282090" y="1024758"/>
                    <a:pt x="1282376" y="1025616"/>
                    <a:pt x="1282471" y="1026092"/>
                  </a:cubicBezTo>
                  <a:cubicBezTo>
                    <a:pt x="1284757" y="1037712"/>
                    <a:pt x="1293520" y="1047333"/>
                    <a:pt x="1304379" y="1050857"/>
                  </a:cubicBezTo>
                  <a:lnTo>
                    <a:pt x="1345146" y="1062573"/>
                  </a:lnTo>
                  <a:cubicBezTo>
                    <a:pt x="1354099" y="1065240"/>
                    <a:pt x="1362481" y="1069812"/>
                    <a:pt x="1369339" y="1076098"/>
                  </a:cubicBezTo>
                  <a:cubicBezTo>
                    <a:pt x="1371149" y="1077622"/>
                    <a:pt x="1372673" y="1079337"/>
                    <a:pt x="1374292" y="1081051"/>
                  </a:cubicBezTo>
                  <a:cubicBezTo>
                    <a:pt x="1374578" y="1081432"/>
                    <a:pt x="1374864" y="1081718"/>
                    <a:pt x="1375054" y="1082099"/>
                  </a:cubicBezTo>
                  <a:cubicBezTo>
                    <a:pt x="1376292" y="1083528"/>
                    <a:pt x="1377531" y="1084957"/>
                    <a:pt x="1378579" y="1086576"/>
                  </a:cubicBezTo>
                  <a:cubicBezTo>
                    <a:pt x="1381246" y="1090386"/>
                    <a:pt x="1383436" y="1094482"/>
                    <a:pt x="1385151" y="1098863"/>
                  </a:cubicBezTo>
                  <a:cubicBezTo>
                    <a:pt x="1386961" y="1103149"/>
                    <a:pt x="1388104" y="1107721"/>
                    <a:pt x="1388866" y="1112293"/>
                  </a:cubicBezTo>
                  <a:cubicBezTo>
                    <a:pt x="1389151" y="1114103"/>
                    <a:pt x="1389342" y="1116008"/>
                    <a:pt x="1389437" y="1117818"/>
                  </a:cubicBezTo>
                  <a:cubicBezTo>
                    <a:pt x="1389628" y="1120580"/>
                    <a:pt x="1389628" y="1123247"/>
                    <a:pt x="1389628" y="1125152"/>
                  </a:cubicBezTo>
                  <a:lnTo>
                    <a:pt x="1389628" y="1146583"/>
                  </a:lnTo>
                  <a:lnTo>
                    <a:pt x="1389628" y="1146583"/>
                  </a:lnTo>
                  <a:cubicBezTo>
                    <a:pt x="1389628" y="1146583"/>
                    <a:pt x="1389628" y="1152298"/>
                    <a:pt x="1389628" y="1152298"/>
                  </a:cubicBezTo>
                  <a:close/>
                  <a:moveTo>
                    <a:pt x="1409916" y="1082004"/>
                  </a:moveTo>
                  <a:cubicBezTo>
                    <a:pt x="1407820" y="1077718"/>
                    <a:pt x="1405534" y="1073527"/>
                    <a:pt x="1402772" y="1069621"/>
                  </a:cubicBezTo>
                  <a:cubicBezTo>
                    <a:pt x="1400867" y="1066764"/>
                    <a:pt x="1398676" y="1064097"/>
                    <a:pt x="1396390" y="1061430"/>
                  </a:cubicBezTo>
                  <a:cubicBezTo>
                    <a:pt x="1394009" y="1058953"/>
                    <a:pt x="1391723" y="1056382"/>
                    <a:pt x="1389056" y="1054096"/>
                  </a:cubicBezTo>
                  <a:cubicBezTo>
                    <a:pt x="1378864" y="1044761"/>
                    <a:pt x="1366387" y="1037998"/>
                    <a:pt x="1353147" y="1034093"/>
                  </a:cubicBezTo>
                  <a:lnTo>
                    <a:pt x="1313618" y="1022758"/>
                  </a:lnTo>
                  <a:cubicBezTo>
                    <a:pt x="1312761" y="1022472"/>
                    <a:pt x="1311904" y="1021806"/>
                    <a:pt x="1311332" y="1020377"/>
                  </a:cubicBezTo>
                  <a:cubicBezTo>
                    <a:pt x="1308570" y="1012757"/>
                    <a:pt x="1305522" y="1005137"/>
                    <a:pt x="1302283" y="997708"/>
                  </a:cubicBezTo>
                  <a:lnTo>
                    <a:pt x="1299807" y="992088"/>
                  </a:lnTo>
                  <a:lnTo>
                    <a:pt x="1298569" y="989326"/>
                  </a:lnTo>
                  <a:lnTo>
                    <a:pt x="1298283" y="988659"/>
                  </a:lnTo>
                  <a:lnTo>
                    <a:pt x="1298092" y="988278"/>
                  </a:lnTo>
                  <a:lnTo>
                    <a:pt x="1298092" y="988278"/>
                  </a:lnTo>
                  <a:cubicBezTo>
                    <a:pt x="1298092" y="988278"/>
                    <a:pt x="1298092" y="988183"/>
                    <a:pt x="1298092" y="988087"/>
                  </a:cubicBezTo>
                  <a:cubicBezTo>
                    <a:pt x="1297902" y="987801"/>
                    <a:pt x="1297902" y="987420"/>
                    <a:pt x="1297807" y="987135"/>
                  </a:cubicBezTo>
                  <a:cubicBezTo>
                    <a:pt x="1297711" y="986563"/>
                    <a:pt x="1297807" y="985992"/>
                    <a:pt x="1297807" y="985516"/>
                  </a:cubicBezTo>
                  <a:cubicBezTo>
                    <a:pt x="1297807" y="985325"/>
                    <a:pt x="1297997" y="985135"/>
                    <a:pt x="1298092" y="984849"/>
                  </a:cubicBezTo>
                  <a:lnTo>
                    <a:pt x="1303045" y="975895"/>
                  </a:lnTo>
                  <a:lnTo>
                    <a:pt x="1313523" y="957131"/>
                  </a:lnTo>
                  <a:lnTo>
                    <a:pt x="1316095" y="952464"/>
                  </a:lnTo>
                  <a:lnTo>
                    <a:pt x="1317428" y="950083"/>
                  </a:lnTo>
                  <a:lnTo>
                    <a:pt x="1317714" y="949511"/>
                  </a:lnTo>
                  <a:lnTo>
                    <a:pt x="1318285" y="948368"/>
                  </a:lnTo>
                  <a:lnTo>
                    <a:pt x="1319428" y="946082"/>
                  </a:lnTo>
                  <a:cubicBezTo>
                    <a:pt x="1322572" y="939986"/>
                    <a:pt x="1324953" y="933414"/>
                    <a:pt x="1326572" y="926746"/>
                  </a:cubicBezTo>
                  <a:cubicBezTo>
                    <a:pt x="1328287" y="920079"/>
                    <a:pt x="1328953" y="913126"/>
                    <a:pt x="1329144" y="906268"/>
                  </a:cubicBezTo>
                  <a:cubicBezTo>
                    <a:pt x="1329144" y="899410"/>
                    <a:pt x="1328477" y="892456"/>
                    <a:pt x="1327048" y="885789"/>
                  </a:cubicBezTo>
                  <a:cubicBezTo>
                    <a:pt x="1325524" y="879121"/>
                    <a:pt x="1323334" y="872454"/>
                    <a:pt x="1320286" y="866262"/>
                  </a:cubicBezTo>
                  <a:cubicBezTo>
                    <a:pt x="1317238" y="860071"/>
                    <a:pt x="1313713" y="854070"/>
                    <a:pt x="1309332" y="848737"/>
                  </a:cubicBezTo>
                  <a:cubicBezTo>
                    <a:pt x="1308284" y="847403"/>
                    <a:pt x="1307141" y="846070"/>
                    <a:pt x="1305998" y="844831"/>
                  </a:cubicBezTo>
                  <a:cubicBezTo>
                    <a:pt x="1304855" y="843593"/>
                    <a:pt x="1303617" y="842260"/>
                    <a:pt x="1302474" y="841116"/>
                  </a:cubicBezTo>
                  <a:lnTo>
                    <a:pt x="1298664" y="837307"/>
                  </a:lnTo>
                  <a:lnTo>
                    <a:pt x="1291044" y="829687"/>
                  </a:lnTo>
                  <a:lnTo>
                    <a:pt x="1275899" y="814542"/>
                  </a:lnTo>
                  <a:lnTo>
                    <a:pt x="1273994" y="812637"/>
                  </a:lnTo>
                  <a:lnTo>
                    <a:pt x="1273518" y="812160"/>
                  </a:lnTo>
                  <a:lnTo>
                    <a:pt x="1272661" y="811303"/>
                  </a:lnTo>
                  <a:lnTo>
                    <a:pt x="1270755" y="809589"/>
                  </a:lnTo>
                  <a:cubicBezTo>
                    <a:pt x="1268279" y="807208"/>
                    <a:pt x="1265517" y="805112"/>
                    <a:pt x="1262755" y="803016"/>
                  </a:cubicBezTo>
                  <a:cubicBezTo>
                    <a:pt x="1257135" y="799016"/>
                    <a:pt x="1251134" y="795492"/>
                    <a:pt x="1244752" y="792825"/>
                  </a:cubicBezTo>
                  <a:cubicBezTo>
                    <a:pt x="1238371" y="790158"/>
                    <a:pt x="1231703" y="788062"/>
                    <a:pt x="1224940" y="787014"/>
                  </a:cubicBezTo>
                  <a:cubicBezTo>
                    <a:pt x="1221607" y="786348"/>
                    <a:pt x="1218082" y="786062"/>
                    <a:pt x="1214653" y="785776"/>
                  </a:cubicBezTo>
                  <a:cubicBezTo>
                    <a:pt x="1211224" y="785681"/>
                    <a:pt x="1207795" y="785491"/>
                    <a:pt x="1204271" y="785776"/>
                  </a:cubicBezTo>
                  <a:cubicBezTo>
                    <a:pt x="1190460" y="786443"/>
                    <a:pt x="1176839" y="790443"/>
                    <a:pt x="1164838" y="797111"/>
                  </a:cubicBezTo>
                  <a:lnTo>
                    <a:pt x="1146073" y="807589"/>
                  </a:lnTo>
                  <a:lnTo>
                    <a:pt x="1129309" y="816923"/>
                  </a:lnTo>
                  <a:cubicBezTo>
                    <a:pt x="1129309" y="816923"/>
                    <a:pt x="1128452" y="817209"/>
                    <a:pt x="1127881" y="817209"/>
                  </a:cubicBezTo>
                  <a:cubicBezTo>
                    <a:pt x="1127595" y="817209"/>
                    <a:pt x="1127309" y="817209"/>
                    <a:pt x="1127023" y="817114"/>
                  </a:cubicBezTo>
                  <a:cubicBezTo>
                    <a:pt x="1126833" y="817114"/>
                    <a:pt x="1126738" y="817114"/>
                    <a:pt x="1126547" y="817018"/>
                  </a:cubicBezTo>
                  <a:cubicBezTo>
                    <a:pt x="1126547" y="817018"/>
                    <a:pt x="1126357" y="817018"/>
                    <a:pt x="1126261" y="817018"/>
                  </a:cubicBezTo>
                  <a:cubicBezTo>
                    <a:pt x="1126261" y="817018"/>
                    <a:pt x="1126261" y="817018"/>
                    <a:pt x="1126166" y="817018"/>
                  </a:cubicBezTo>
                  <a:lnTo>
                    <a:pt x="1126071" y="817018"/>
                  </a:lnTo>
                  <a:cubicBezTo>
                    <a:pt x="1126071" y="817018"/>
                    <a:pt x="1122356" y="815208"/>
                    <a:pt x="1122356" y="815208"/>
                  </a:cubicBezTo>
                  <a:cubicBezTo>
                    <a:pt x="1116736" y="812541"/>
                    <a:pt x="1111021" y="810065"/>
                    <a:pt x="1105306" y="807874"/>
                  </a:cubicBezTo>
                  <a:lnTo>
                    <a:pt x="1097591" y="804922"/>
                  </a:lnTo>
                  <a:lnTo>
                    <a:pt x="1094734" y="803874"/>
                  </a:lnTo>
                  <a:lnTo>
                    <a:pt x="1094067" y="803588"/>
                  </a:lnTo>
                  <a:cubicBezTo>
                    <a:pt x="1094067" y="803588"/>
                    <a:pt x="1093876" y="803588"/>
                    <a:pt x="1093876" y="803588"/>
                  </a:cubicBezTo>
                  <a:lnTo>
                    <a:pt x="1093876" y="803588"/>
                  </a:lnTo>
                  <a:cubicBezTo>
                    <a:pt x="1093876" y="803588"/>
                    <a:pt x="1093876" y="803588"/>
                    <a:pt x="1093781" y="803588"/>
                  </a:cubicBezTo>
                  <a:cubicBezTo>
                    <a:pt x="1093495" y="803493"/>
                    <a:pt x="1093210" y="803302"/>
                    <a:pt x="1092924" y="803112"/>
                  </a:cubicBezTo>
                  <a:cubicBezTo>
                    <a:pt x="1092448" y="802731"/>
                    <a:pt x="1092067" y="802350"/>
                    <a:pt x="1091876" y="801969"/>
                  </a:cubicBezTo>
                  <a:cubicBezTo>
                    <a:pt x="1091781" y="801778"/>
                    <a:pt x="1091686" y="801588"/>
                    <a:pt x="1091590" y="801302"/>
                  </a:cubicBezTo>
                  <a:lnTo>
                    <a:pt x="1088638" y="791015"/>
                  </a:lnTo>
                  <a:lnTo>
                    <a:pt x="1082732" y="770346"/>
                  </a:lnTo>
                  <a:lnTo>
                    <a:pt x="1081208" y="765202"/>
                  </a:lnTo>
                  <a:lnTo>
                    <a:pt x="1080446" y="762631"/>
                  </a:lnTo>
                  <a:lnTo>
                    <a:pt x="1080256" y="761964"/>
                  </a:lnTo>
                  <a:lnTo>
                    <a:pt x="1079875" y="760726"/>
                  </a:lnTo>
                  <a:lnTo>
                    <a:pt x="1079113" y="758249"/>
                  </a:lnTo>
                  <a:cubicBezTo>
                    <a:pt x="1077017" y="751677"/>
                    <a:pt x="1073969" y="745390"/>
                    <a:pt x="1070445" y="739485"/>
                  </a:cubicBezTo>
                  <a:cubicBezTo>
                    <a:pt x="1066921" y="733579"/>
                    <a:pt x="1062539" y="728150"/>
                    <a:pt x="1057681" y="723197"/>
                  </a:cubicBezTo>
                  <a:cubicBezTo>
                    <a:pt x="1052824" y="718244"/>
                    <a:pt x="1047394" y="713958"/>
                    <a:pt x="1041679" y="710243"/>
                  </a:cubicBezTo>
                  <a:cubicBezTo>
                    <a:pt x="1035774" y="706624"/>
                    <a:pt x="1029583" y="703480"/>
                    <a:pt x="1023106" y="701194"/>
                  </a:cubicBezTo>
                  <a:cubicBezTo>
                    <a:pt x="1016533" y="699003"/>
                    <a:pt x="1009771" y="697289"/>
                    <a:pt x="1002912" y="696622"/>
                  </a:cubicBezTo>
                  <a:cubicBezTo>
                    <a:pt x="1001198" y="696432"/>
                    <a:pt x="999483" y="696241"/>
                    <a:pt x="997769" y="696241"/>
                  </a:cubicBezTo>
                  <a:lnTo>
                    <a:pt x="995197" y="696241"/>
                  </a:lnTo>
                  <a:cubicBezTo>
                    <a:pt x="995197" y="696241"/>
                    <a:pt x="992721" y="696051"/>
                    <a:pt x="992721" y="696051"/>
                  </a:cubicBezTo>
                  <a:lnTo>
                    <a:pt x="948049" y="696051"/>
                  </a:lnTo>
                  <a:cubicBezTo>
                    <a:pt x="943096" y="696241"/>
                    <a:pt x="938143" y="697099"/>
                    <a:pt x="933190" y="697765"/>
                  </a:cubicBezTo>
                  <a:cubicBezTo>
                    <a:pt x="933190" y="697765"/>
                    <a:pt x="932999" y="697765"/>
                    <a:pt x="932999" y="697765"/>
                  </a:cubicBezTo>
                  <a:cubicBezTo>
                    <a:pt x="921283" y="700528"/>
                    <a:pt x="909663" y="705290"/>
                    <a:pt x="899662" y="712339"/>
                  </a:cubicBezTo>
                  <a:cubicBezTo>
                    <a:pt x="896804" y="714243"/>
                    <a:pt x="894137" y="716434"/>
                    <a:pt x="891470" y="718720"/>
                  </a:cubicBezTo>
                  <a:cubicBezTo>
                    <a:pt x="888898" y="721101"/>
                    <a:pt x="886422" y="723387"/>
                    <a:pt x="884136" y="725959"/>
                  </a:cubicBezTo>
                  <a:cubicBezTo>
                    <a:pt x="874801" y="736151"/>
                    <a:pt x="868039" y="748629"/>
                    <a:pt x="864133" y="761773"/>
                  </a:cubicBezTo>
                  <a:lnTo>
                    <a:pt x="852703" y="801302"/>
                  </a:lnTo>
                  <a:cubicBezTo>
                    <a:pt x="852418" y="802159"/>
                    <a:pt x="851751" y="803016"/>
                    <a:pt x="850322" y="803588"/>
                  </a:cubicBezTo>
                  <a:cubicBezTo>
                    <a:pt x="842607" y="806350"/>
                    <a:pt x="835082" y="809398"/>
                    <a:pt x="827557" y="812637"/>
                  </a:cubicBezTo>
                  <a:lnTo>
                    <a:pt x="821937" y="815113"/>
                  </a:lnTo>
                  <a:lnTo>
                    <a:pt x="819175" y="816351"/>
                  </a:lnTo>
                  <a:lnTo>
                    <a:pt x="818508" y="816637"/>
                  </a:lnTo>
                  <a:lnTo>
                    <a:pt x="818128" y="816828"/>
                  </a:lnTo>
                  <a:lnTo>
                    <a:pt x="818128" y="816828"/>
                  </a:lnTo>
                  <a:cubicBezTo>
                    <a:pt x="818128" y="816828"/>
                    <a:pt x="818128" y="816828"/>
                    <a:pt x="818032" y="816828"/>
                  </a:cubicBezTo>
                  <a:cubicBezTo>
                    <a:pt x="817747" y="816923"/>
                    <a:pt x="817366" y="817114"/>
                    <a:pt x="817080" y="817114"/>
                  </a:cubicBezTo>
                  <a:cubicBezTo>
                    <a:pt x="816508" y="817209"/>
                    <a:pt x="815937" y="817114"/>
                    <a:pt x="815460" y="817114"/>
                  </a:cubicBezTo>
                  <a:cubicBezTo>
                    <a:pt x="815270" y="817114"/>
                    <a:pt x="815079" y="816923"/>
                    <a:pt x="814794" y="816828"/>
                  </a:cubicBezTo>
                  <a:lnTo>
                    <a:pt x="805840" y="811875"/>
                  </a:lnTo>
                  <a:lnTo>
                    <a:pt x="787076" y="801397"/>
                  </a:lnTo>
                  <a:lnTo>
                    <a:pt x="782409" y="798826"/>
                  </a:lnTo>
                  <a:lnTo>
                    <a:pt x="780028" y="797492"/>
                  </a:lnTo>
                  <a:lnTo>
                    <a:pt x="779456" y="797206"/>
                  </a:lnTo>
                  <a:lnTo>
                    <a:pt x="778313" y="796635"/>
                  </a:lnTo>
                  <a:lnTo>
                    <a:pt x="776027" y="795492"/>
                  </a:lnTo>
                  <a:cubicBezTo>
                    <a:pt x="769931" y="792349"/>
                    <a:pt x="763359" y="789967"/>
                    <a:pt x="756596" y="788348"/>
                  </a:cubicBezTo>
                  <a:cubicBezTo>
                    <a:pt x="749833" y="786633"/>
                    <a:pt x="742975" y="785967"/>
                    <a:pt x="736117" y="785776"/>
                  </a:cubicBezTo>
                  <a:cubicBezTo>
                    <a:pt x="729259" y="785776"/>
                    <a:pt x="722306" y="786443"/>
                    <a:pt x="715543" y="787872"/>
                  </a:cubicBezTo>
                  <a:cubicBezTo>
                    <a:pt x="708781" y="789396"/>
                    <a:pt x="702208" y="791587"/>
                    <a:pt x="696017" y="794539"/>
                  </a:cubicBezTo>
                  <a:cubicBezTo>
                    <a:pt x="689826" y="797587"/>
                    <a:pt x="683825" y="801112"/>
                    <a:pt x="678491" y="805493"/>
                  </a:cubicBezTo>
                  <a:cubicBezTo>
                    <a:pt x="677158" y="806541"/>
                    <a:pt x="675824" y="807684"/>
                    <a:pt x="674586" y="808827"/>
                  </a:cubicBezTo>
                  <a:cubicBezTo>
                    <a:pt x="673348" y="809970"/>
                    <a:pt x="672014" y="811208"/>
                    <a:pt x="670871" y="812351"/>
                  </a:cubicBezTo>
                  <a:lnTo>
                    <a:pt x="667061" y="816161"/>
                  </a:lnTo>
                  <a:lnTo>
                    <a:pt x="659441" y="823781"/>
                  </a:lnTo>
                  <a:lnTo>
                    <a:pt x="644296" y="838926"/>
                  </a:lnTo>
                  <a:lnTo>
                    <a:pt x="642391" y="840831"/>
                  </a:lnTo>
                  <a:lnTo>
                    <a:pt x="641915" y="841307"/>
                  </a:lnTo>
                  <a:lnTo>
                    <a:pt x="641058" y="842164"/>
                  </a:lnTo>
                  <a:lnTo>
                    <a:pt x="639248" y="844069"/>
                  </a:lnTo>
                  <a:cubicBezTo>
                    <a:pt x="635914" y="847593"/>
                    <a:pt x="633057" y="851594"/>
                    <a:pt x="630104" y="855404"/>
                  </a:cubicBezTo>
                  <a:cubicBezTo>
                    <a:pt x="623532" y="865882"/>
                    <a:pt x="618674" y="877597"/>
                    <a:pt x="616579" y="889885"/>
                  </a:cubicBezTo>
                  <a:cubicBezTo>
                    <a:pt x="615912" y="893314"/>
                    <a:pt x="615626" y="896743"/>
                    <a:pt x="615340" y="900172"/>
                  </a:cubicBezTo>
                  <a:cubicBezTo>
                    <a:pt x="615245" y="903601"/>
                    <a:pt x="615054" y="907030"/>
                    <a:pt x="615340" y="910458"/>
                  </a:cubicBezTo>
                  <a:cubicBezTo>
                    <a:pt x="616007" y="924270"/>
                    <a:pt x="620008" y="937891"/>
                    <a:pt x="626675" y="949892"/>
                  </a:cubicBezTo>
                  <a:lnTo>
                    <a:pt x="637153" y="968656"/>
                  </a:lnTo>
                  <a:lnTo>
                    <a:pt x="646487" y="985420"/>
                  </a:lnTo>
                  <a:cubicBezTo>
                    <a:pt x="646487" y="985420"/>
                    <a:pt x="646773" y="986278"/>
                    <a:pt x="646773" y="986849"/>
                  </a:cubicBezTo>
                  <a:cubicBezTo>
                    <a:pt x="646773" y="987135"/>
                    <a:pt x="646773" y="987420"/>
                    <a:pt x="646678" y="987706"/>
                  </a:cubicBezTo>
                  <a:cubicBezTo>
                    <a:pt x="646678" y="987897"/>
                    <a:pt x="646678" y="987992"/>
                    <a:pt x="646582" y="988183"/>
                  </a:cubicBezTo>
                  <a:cubicBezTo>
                    <a:pt x="646582" y="988183"/>
                    <a:pt x="646582" y="988373"/>
                    <a:pt x="646582" y="988373"/>
                  </a:cubicBezTo>
                  <a:cubicBezTo>
                    <a:pt x="646582" y="988373"/>
                    <a:pt x="646582" y="988373"/>
                    <a:pt x="646582" y="988468"/>
                  </a:cubicBezTo>
                  <a:lnTo>
                    <a:pt x="646582" y="988468"/>
                  </a:lnTo>
                  <a:cubicBezTo>
                    <a:pt x="646582" y="988468"/>
                    <a:pt x="646582" y="988468"/>
                    <a:pt x="646582" y="988468"/>
                  </a:cubicBezTo>
                  <a:lnTo>
                    <a:pt x="644868" y="992088"/>
                  </a:lnTo>
                  <a:cubicBezTo>
                    <a:pt x="642296" y="997517"/>
                    <a:pt x="639915" y="1003041"/>
                    <a:pt x="637724" y="1008661"/>
                  </a:cubicBezTo>
                  <a:lnTo>
                    <a:pt x="634485" y="1016948"/>
                  </a:lnTo>
                  <a:lnTo>
                    <a:pt x="633438" y="1019806"/>
                  </a:lnTo>
                  <a:lnTo>
                    <a:pt x="633152" y="1020472"/>
                  </a:lnTo>
                  <a:cubicBezTo>
                    <a:pt x="633152" y="1020472"/>
                    <a:pt x="633152" y="1020568"/>
                    <a:pt x="633152" y="1020568"/>
                  </a:cubicBezTo>
                  <a:lnTo>
                    <a:pt x="633152" y="1020568"/>
                  </a:lnTo>
                  <a:cubicBezTo>
                    <a:pt x="633152" y="1020568"/>
                    <a:pt x="633152" y="1020663"/>
                    <a:pt x="633152" y="1020663"/>
                  </a:cubicBezTo>
                  <a:cubicBezTo>
                    <a:pt x="633057" y="1020949"/>
                    <a:pt x="632866" y="1021234"/>
                    <a:pt x="632676" y="1021520"/>
                  </a:cubicBezTo>
                  <a:cubicBezTo>
                    <a:pt x="632295" y="1021996"/>
                    <a:pt x="631914" y="1022377"/>
                    <a:pt x="631533" y="1022568"/>
                  </a:cubicBezTo>
                  <a:cubicBezTo>
                    <a:pt x="631342" y="1022663"/>
                    <a:pt x="631152" y="1022758"/>
                    <a:pt x="630866" y="1022853"/>
                  </a:cubicBezTo>
                  <a:lnTo>
                    <a:pt x="620579" y="1025806"/>
                  </a:lnTo>
                  <a:lnTo>
                    <a:pt x="599910" y="1031712"/>
                  </a:lnTo>
                  <a:lnTo>
                    <a:pt x="594766" y="1033236"/>
                  </a:lnTo>
                  <a:lnTo>
                    <a:pt x="592195" y="1033998"/>
                  </a:lnTo>
                  <a:lnTo>
                    <a:pt x="591528" y="1034188"/>
                  </a:lnTo>
                  <a:lnTo>
                    <a:pt x="590290" y="1034569"/>
                  </a:lnTo>
                  <a:lnTo>
                    <a:pt x="587813" y="1035426"/>
                  </a:lnTo>
                  <a:cubicBezTo>
                    <a:pt x="581241" y="1037522"/>
                    <a:pt x="574954" y="1040570"/>
                    <a:pt x="569049" y="1044094"/>
                  </a:cubicBezTo>
                  <a:cubicBezTo>
                    <a:pt x="563143" y="1047618"/>
                    <a:pt x="557714" y="1052000"/>
                    <a:pt x="552761" y="1056763"/>
                  </a:cubicBezTo>
                  <a:cubicBezTo>
                    <a:pt x="547808" y="1061620"/>
                    <a:pt x="543522" y="1067050"/>
                    <a:pt x="539807" y="1072765"/>
                  </a:cubicBezTo>
                  <a:cubicBezTo>
                    <a:pt x="537997" y="1075717"/>
                    <a:pt x="536283" y="1078765"/>
                    <a:pt x="534759" y="1081909"/>
                  </a:cubicBezTo>
                  <a:lnTo>
                    <a:pt x="393693" y="1081909"/>
                  </a:lnTo>
                  <a:cubicBezTo>
                    <a:pt x="378644" y="1081813"/>
                    <a:pt x="363690" y="1080480"/>
                    <a:pt x="348926" y="1078194"/>
                  </a:cubicBezTo>
                  <a:cubicBezTo>
                    <a:pt x="319398" y="1073336"/>
                    <a:pt x="290633" y="1064192"/>
                    <a:pt x="264058" y="1050476"/>
                  </a:cubicBezTo>
                  <a:cubicBezTo>
                    <a:pt x="257296" y="1047237"/>
                    <a:pt x="250914" y="1043332"/>
                    <a:pt x="244437" y="1039522"/>
                  </a:cubicBezTo>
                  <a:lnTo>
                    <a:pt x="235007" y="1033426"/>
                  </a:lnTo>
                  <a:cubicBezTo>
                    <a:pt x="233388" y="1032474"/>
                    <a:pt x="231959" y="1031331"/>
                    <a:pt x="230435" y="1030188"/>
                  </a:cubicBezTo>
                  <a:lnTo>
                    <a:pt x="225863" y="1026949"/>
                  </a:lnTo>
                  <a:cubicBezTo>
                    <a:pt x="213766" y="1018091"/>
                    <a:pt x="202336" y="1008471"/>
                    <a:pt x="191668" y="997898"/>
                  </a:cubicBezTo>
                  <a:cubicBezTo>
                    <a:pt x="149091" y="955702"/>
                    <a:pt x="120326" y="900076"/>
                    <a:pt x="110420" y="841021"/>
                  </a:cubicBezTo>
                  <a:cubicBezTo>
                    <a:pt x="108039" y="826258"/>
                    <a:pt x="106324" y="811303"/>
                    <a:pt x="106324" y="796254"/>
                  </a:cubicBezTo>
                  <a:cubicBezTo>
                    <a:pt x="106229" y="781299"/>
                    <a:pt x="106800" y="766155"/>
                    <a:pt x="108991" y="751391"/>
                  </a:cubicBezTo>
                  <a:cubicBezTo>
                    <a:pt x="109372" y="747676"/>
                    <a:pt x="110134" y="743962"/>
                    <a:pt x="110706" y="740342"/>
                  </a:cubicBezTo>
                  <a:cubicBezTo>
                    <a:pt x="111372" y="736627"/>
                    <a:pt x="111944" y="733008"/>
                    <a:pt x="112896" y="729388"/>
                  </a:cubicBezTo>
                  <a:cubicBezTo>
                    <a:pt x="113754" y="725769"/>
                    <a:pt x="114516" y="722054"/>
                    <a:pt x="115468" y="718435"/>
                  </a:cubicBezTo>
                  <a:lnTo>
                    <a:pt x="118516" y="707671"/>
                  </a:lnTo>
                  <a:cubicBezTo>
                    <a:pt x="122898" y="693384"/>
                    <a:pt x="128327" y="679477"/>
                    <a:pt x="134709" y="665952"/>
                  </a:cubicBezTo>
                  <a:cubicBezTo>
                    <a:pt x="147853" y="639187"/>
                    <a:pt x="164808" y="614136"/>
                    <a:pt x="185572" y="592514"/>
                  </a:cubicBezTo>
                  <a:cubicBezTo>
                    <a:pt x="206051" y="570702"/>
                    <a:pt x="230245" y="552509"/>
                    <a:pt x="256438" y="538031"/>
                  </a:cubicBezTo>
                  <a:cubicBezTo>
                    <a:pt x="269583" y="530983"/>
                    <a:pt x="283299" y="524887"/>
                    <a:pt x="297301" y="519743"/>
                  </a:cubicBezTo>
                  <a:lnTo>
                    <a:pt x="307873" y="516123"/>
                  </a:lnTo>
                  <a:cubicBezTo>
                    <a:pt x="311493" y="514980"/>
                    <a:pt x="315112" y="514123"/>
                    <a:pt x="318637" y="513075"/>
                  </a:cubicBezTo>
                  <a:cubicBezTo>
                    <a:pt x="322256" y="511932"/>
                    <a:pt x="325876" y="511266"/>
                    <a:pt x="329495" y="510408"/>
                  </a:cubicBezTo>
                  <a:cubicBezTo>
                    <a:pt x="333115" y="509551"/>
                    <a:pt x="336734" y="508694"/>
                    <a:pt x="340449" y="508122"/>
                  </a:cubicBezTo>
                  <a:cubicBezTo>
                    <a:pt x="355117" y="505170"/>
                    <a:pt x="370071" y="503836"/>
                    <a:pt x="385121" y="503265"/>
                  </a:cubicBezTo>
                  <a:lnTo>
                    <a:pt x="390741" y="503265"/>
                  </a:lnTo>
                  <a:cubicBezTo>
                    <a:pt x="390741" y="503265"/>
                    <a:pt x="393598" y="503074"/>
                    <a:pt x="393598" y="503074"/>
                  </a:cubicBezTo>
                  <a:lnTo>
                    <a:pt x="395027" y="503074"/>
                  </a:lnTo>
                  <a:cubicBezTo>
                    <a:pt x="395027" y="503074"/>
                    <a:pt x="466941" y="503074"/>
                    <a:pt x="466941" y="503074"/>
                  </a:cubicBezTo>
                  <a:cubicBezTo>
                    <a:pt x="473704" y="503170"/>
                    <a:pt x="480276" y="502884"/>
                    <a:pt x="486562" y="501741"/>
                  </a:cubicBezTo>
                  <a:cubicBezTo>
                    <a:pt x="492754" y="500502"/>
                    <a:pt x="498183" y="498788"/>
                    <a:pt x="503612" y="496311"/>
                  </a:cubicBezTo>
                  <a:cubicBezTo>
                    <a:pt x="514566" y="491358"/>
                    <a:pt x="524758" y="483262"/>
                    <a:pt x="531997" y="473642"/>
                  </a:cubicBezTo>
                  <a:cubicBezTo>
                    <a:pt x="533806" y="471261"/>
                    <a:pt x="535426" y="468784"/>
                    <a:pt x="536854" y="466308"/>
                  </a:cubicBezTo>
                  <a:cubicBezTo>
                    <a:pt x="537616" y="465165"/>
                    <a:pt x="538093" y="463641"/>
                    <a:pt x="538664" y="462212"/>
                  </a:cubicBezTo>
                  <a:lnTo>
                    <a:pt x="540379" y="457830"/>
                  </a:lnTo>
                  <a:lnTo>
                    <a:pt x="543712" y="449163"/>
                  </a:lnTo>
                  <a:lnTo>
                    <a:pt x="544570" y="446972"/>
                  </a:lnTo>
                  <a:lnTo>
                    <a:pt x="544951" y="445924"/>
                  </a:lnTo>
                  <a:cubicBezTo>
                    <a:pt x="544951" y="445924"/>
                    <a:pt x="545141" y="445067"/>
                    <a:pt x="545236" y="444686"/>
                  </a:cubicBezTo>
                  <a:lnTo>
                    <a:pt x="546189" y="439733"/>
                  </a:lnTo>
                  <a:lnTo>
                    <a:pt x="547713" y="431542"/>
                  </a:lnTo>
                  <a:lnTo>
                    <a:pt x="548475" y="427446"/>
                  </a:lnTo>
                  <a:lnTo>
                    <a:pt x="548856" y="425445"/>
                  </a:lnTo>
                  <a:lnTo>
                    <a:pt x="549046" y="424398"/>
                  </a:lnTo>
                  <a:lnTo>
                    <a:pt x="549046" y="423921"/>
                  </a:lnTo>
                  <a:cubicBezTo>
                    <a:pt x="549046" y="423921"/>
                    <a:pt x="549427" y="422588"/>
                    <a:pt x="549427" y="422588"/>
                  </a:cubicBezTo>
                  <a:lnTo>
                    <a:pt x="549427" y="422588"/>
                  </a:lnTo>
                  <a:cubicBezTo>
                    <a:pt x="549427" y="422588"/>
                    <a:pt x="551047" y="416206"/>
                    <a:pt x="551047" y="416206"/>
                  </a:cubicBezTo>
                  <a:cubicBezTo>
                    <a:pt x="551523" y="414111"/>
                    <a:pt x="552285" y="412110"/>
                    <a:pt x="552856" y="410015"/>
                  </a:cubicBezTo>
                  <a:cubicBezTo>
                    <a:pt x="553523" y="407920"/>
                    <a:pt x="554095" y="405919"/>
                    <a:pt x="554857" y="403919"/>
                  </a:cubicBezTo>
                  <a:cubicBezTo>
                    <a:pt x="557619" y="395727"/>
                    <a:pt x="561143" y="387917"/>
                    <a:pt x="564953" y="380202"/>
                  </a:cubicBezTo>
                  <a:cubicBezTo>
                    <a:pt x="568763" y="372486"/>
                    <a:pt x="573335" y="365152"/>
                    <a:pt x="578288" y="358104"/>
                  </a:cubicBezTo>
                  <a:cubicBezTo>
                    <a:pt x="580669" y="354484"/>
                    <a:pt x="583432" y="351150"/>
                    <a:pt x="586003" y="347721"/>
                  </a:cubicBezTo>
                  <a:cubicBezTo>
                    <a:pt x="588766" y="344483"/>
                    <a:pt x="591433" y="341054"/>
                    <a:pt x="594481" y="337911"/>
                  </a:cubicBezTo>
                  <a:cubicBezTo>
                    <a:pt x="599148" y="332767"/>
                    <a:pt x="604196" y="328005"/>
                    <a:pt x="609340" y="323433"/>
                  </a:cubicBezTo>
                  <a:cubicBezTo>
                    <a:pt x="614674" y="318956"/>
                    <a:pt x="620008" y="314574"/>
                    <a:pt x="625723" y="310669"/>
                  </a:cubicBezTo>
                  <a:cubicBezTo>
                    <a:pt x="631342" y="306669"/>
                    <a:pt x="637343" y="303144"/>
                    <a:pt x="643344" y="299715"/>
                  </a:cubicBezTo>
                  <a:cubicBezTo>
                    <a:pt x="649440" y="296572"/>
                    <a:pt x="655631" y="293429"/>
                    <a:pt x="662108" y="290857"/>
                  </a:cubicBezTo>
                  <a:cubicBezTo>
                    <a:pt x="687635" y="280189"/>
                    <a:pt x="715543" y="275712"/>
                    <a:pt x="743261" y="276951"/>
                  </a:cubicBezTo>
                  <a:cubicBezTo>
                    <a:pt x="751072" y="277332"/>
                    <a:pt x="758882" y="278189"/>
                    <a:pt x="766693" y="279522"/>
                  </a:cubicBezTo>
                  <a:cubicBezTo>
                    <a:pt x="770598" y="280189"/>
                    <a:pt x="774503" y="280951"/>
                    <a:pt x="778313" y="281904"/>
                  </a:cubicBezTo>
                  <a:cubicBezTo>
                    <a:pt x="780218" y="282380"/>
                    <a:pt x="782123" y="282856"/>
                    <a:pt x="784123" y="283332"/>
                  </a:cubicBezTo>
                  <a:lnTo>
                    <a:pt x="784885" y="283523"/>
                  </a:lnTo>
                  <a:lnTo>
                    <a:pt x="785647" y="283713"/>
                  </a:lnTo>
                  <a:lnTo>
                    <a:pt x="786695" y="283999"/>
                  </a:lnTo>
                  <a:lnTo>
                    <a:pt x="790315" y="285142"/>
                  </a:lnTo>
                  <a:lnTo>
                    <a:pt x="797554" y="287428"/>
                  </a:lnTo>
                  <a:lnTo>
                    <a:pt x="804793" y="289809"/>
                  </a:lnTo>
                  <a:cubicBezTo>
                    <a:pt x="806031" y="290190"/>
                    <a:pt x="807174" y="290667"/>
                    <a:pt x="808412" y="290952"/>
                  </a:cubicBezTo>
                  <a:lnTo>
                    <a:pt x="811936" y="291714"/>
                  </a:lnTo>
                  <a:lnTo>
                    <a:pt x="815460" y="292476"/>
                  </a:lnTo>
                  <a:lnTo>
                    <a:pt x="817270" y="292857"/>
                  </a:lnTo>
                  <a:cubicBezTo>
                    <a:pt x="817842" y="292953"/>
                    <a:pt x="818508" y="293143"/>
                    <a:pt x="818985" y="293143"/>
                  </a:cubicBezTo>
                  <a:lnTo>
                    <a:pt x="825748" y="293619"/>
                  </a:lnTo>
                  <a:cubicBezTo>
                    <a:pt x="828033" y="293810"/>
                    <a:pt x="830129" y="293715"/>
                    <a:pt x="832320" y="293619"/>
                  </a:cubicBezTo>
                  <a:cubicBezTo>
                    <a:pt x="834510" y="293524"/>
                    <a:pt x="836797" y="293238"/>
                    <a:pt x="838987" y="292857"/>
                  </a:cubicBezTo>
                  <a:cubicBezTo>
                    <a:pt x="843464" y="292191"/>
                    <a:pt x="848036" y="291048"/>
                    <a:pt x="852322" y="289524"/>
                  </a:cubicBezTo>
                  <a:cubicBezTo>
                    <a:pt x="861085" y="286476"/>
                    <a:pt x="869277" y="281618"/>
                    <a:pt x="875944" y="275903"/>
                  </a:cubicBezTo>
                  <a:lnTo>
                    <a:pt x="877183" y="274855"/>
                  </a:lnTo>
                  <a:cubicBezTo>
                    <a:pt x="877183" y="274855"/>
                    <a:pt x="878040" y="274188"/>
                    <a:pt x="878421" y="273712"/>
                  </a:cubicBezTo>
                  <a:lnTo>
                    <a:pt x="880612" y="271045"/>
                  </a:lnTo>
                  <a:lnTo>
                    <a:pt x="885088" y="265616"/>
                  </a:lnTo>
                  <a:cubicBezTo>
                    <a:pt x="887946" y="261901"/>
                    <a:pt x="891279" y="258758"/>
                    <a:pt x="893566" y="253995"/>
                  </a:cubicBezTo>
                  <a:lnTo>
                    <a:pt x="899281" y="243899"/>
                  </a:lnTo>
                  <a:lnTo>
                    <a:pt x="902138" y="238755"/>
                  </a:lnTo>
                  <a:lnTo>
                    <a:pt x="902805" y="237517"/>
                  </a:lnTo>
                  <a:lnTo>
                    <a:pt x="902995" y="237231"/>
                  </a:lnTo>
                  <a:lnTo>
                    <a:pt x="903376" y="236755"/>
                  </a:lnTo>
                  <a:lnTo>
                    <a:pt x="904043" y="235707"/>
                  </a:lnTo>
                  <a:cubicBezTo>
                    <a:pt x="905758" y="233040"/>
                    <a:pt x="907472" y="230278"/>
                    <a:pt x="909282" y="227611"/>
                  </a:cubicBezTo>
                  <a:cubicBezTo>
                    <a:pt x="911092" y="224944"/>
                    <a:pt x="912901" y="222277"/>
                    <a:pt x="914806" y="219705"/>
                  </a:cubicBezTo>
                  <a:cubicBezTo>
                    <a:pt x="916711" y="217134"/>
                    <a:pt x="918616" y="214467"/>
                    <a:pt x="920617" y="211990"/>
                  </a:cubicBezTo>
                  <a:cubicBezTo>
                    <a:pt x="928618" y="201894"/>
                    <a:pt x="937285" y="192273"/>
                    <a:pt x="946525" y="183320"/>
                  </a:cubicBezTo>
                  <a:cubicBezTo>
                    <a:pt x="951858" y="178081"/>
                    <a:pt x="957478" y="173319"/>
                    <a:pt x="963193" y="168461"/>
                  </a:cubicBezTo>
                  <a:cubicBezTo>
                    <a:pt x="969004" y="163794"/>
                    <a:pt x="974909" y="159222"/>
                    <a:pt x="981005" y="155126"/>
                  </a:cubicBezTo>
                  <a:cubicBezTo>
                    <a:pt x="993197" y="146649"/>
                    <a:pt x="1006056" y="139124"/>
                    <a:pt x="1019581" y="132837"/>
                  </a:cubicBezTo>
                  <a:cubicBezTo>
                    <a:pt x="1033012" y="126456"/>
                    <a:pt x="1046918" y="121217"/>
                    <a:pt x="1061206" y="117026"/>
                  </a:cubicBezTo>
                  <a:cubicBezTo>
                    <a:pt x="1075493" y="112835"/>
                    <a:pt x="1090066" y="109977"/>
                    <a:pt x="1104830" y="108168"/>
                  </a:cubicBezTo>
                  <a:cubicBezTo>
                    <a:pt x="1119594" y="106453"/>
                    <a:pt x="1134548" y="105596"/>
                    <a:pt x="1149407" y="106358"/>
                  </a:cubicBezTo>
                  <a:cubicBezTo>
                    <a:pt x="1164266" y="107025"/>
                    <a:pt x="1179030" y="108644"/>
                    <a:pt x="1193603" y="111597"/>
                  </a:cubicBezTo>
                  <a:cubicBezTo>
                    <a:pt x="1222654" y="117693"/>
                    <a:pt x="1250848" y="128075"/>
                    <a:pt x="1276471" y="143124"/>
                  </a:cubicBezTo>
                  <a:cubicBezTo>
                    <a:pt x="1328096" y="172652"/>
                    <a:pt x="1369434" y="219705"/>
                    <a:pt x="1392771" y="274188"/>
                  </a:cubicBezTo>
                  <a:cubicBezTo>
                    <a:pt x="1401629" y="295239"/>
                    <a:pt x="1407916" y="317337"/>
                    <a:pt x="1411440" y="339911"/>
                  </a:cubicBezTo>
                  <a:cubicBezTo>
                    <a:pt x="1412964" y="351246"/>
                    <a:pt x="1414297" y="362580"/>
                    <a:pt x="1414392" y="374106"/>
                  </a:cubicBezTo>
                  <a:lnTo>
                    <a:pt x="1414583" y="382678"/>
                  </a:lnTo>
                  <a:cubicBezTo>
                    <a:pt x="1414583" y="385441"/>
                    <a:pt x="1414583" y="388203"/>
                    <a:pt x="1414392" y="391060"/>
                  </a:cubicBezTo>
                  <a:lnTo>
                    <a:pt x="1414202" y="395346"/>
                  </a:lnTo>
                  <a:lnTo>
                    <a:pt x="1414202" y="397442"/>
                  </a:lnTo>
                  <a:cubicBezTo>
                    <a:pt x="1414202" y="397442"/>
                    <a:pt x="1413821" y="400966"/>
                    <a:pt x="1413821" y="400966"/>
                  </a:cubicBezTo>
                  <a:cubicBezTo>
                    <a:pt x="1413345" y="407729"/>
                    <a:pt x="1412583" y="414587"/>
                    <a:pt x="1411630" y="421350"/>
                  </a:cubicBezTo>
                  <a:cubicBezTo>
                    <a:pt x="1410583" y="429541"/>
                    <a:pt x="1410773" y="437447"/>
                    <a:pt x="1412011" y="444495"/>
                  </a:cubicBezTo>
                  <a:cubicBezTo>
                    <a:pt x="1412297" y="446210"/>
                    <a:pt x="1412773" y="447924"/>
                    <a:pt x="1413059" y="449639"/>
                  </a:cubicBezTo>
                  <a:cubicBezTo>
                    <a:pt x="1413535" y="451353"/>
                    <a:pt x="1413916" y="452877"/>
                    <a:pt x="1414488" y="454592"/>
                  </a:cubicBezTo>
                  <a:cubicBezTo>
                    <a:pt x="1415536" y="457926"/>
                    <a:pt x="1416964" y="461259"/>
                    <a:pt x="1418488" y="464498"/>
                  </a:cubicBezTo>
                  <a:cubicBezTo>
                    <a:pt x="1421727" y="470975"/>
                    <a:pt x="1426013" y="477261"/>
                    <a:pt x="1431061" y="482595"/>
                  </a:cubicBezTo>
                  <a:cubicBezTo>
                    <a:pt x="1436109" y="487929"/>
                    <a:pt x="1441920" y="492406"/>
                    <a:pt x="1447825" y="495835"/>
                  </a:cubicBezTo>
                  <a:lnTo>
                    <a:pt x="1471257" y="503741"/>
                  </a:lnTo>
                  <a:lnTo>
                    <a:pt x="1474209" y="504694"/>
                  </a:lnTo>
                  <a:lnTo>
                    <a:pt x="1475638" y="505170"/>
                  </a:lnTo>
                  <a:lnTo>
                    <a:pt x="1477258" y="505455"/>
                  </a:lnTo>
                  <a:lnTo>
                    <a:pt x="1483925" y="506503"/>
                  </a:lnTo>
                  <a:cubicBezTo>
                    <a:pt x="1488497" y="507170"/>
                    <a:pt x="1492402" y="508122"/>
                    <a:pt x="1496593" y="508884"/>
                  </a:cubicBezTo>
                  <a:lnTo>
                    <a:pt x="1500022" y="509551"/>
                  </a:lnTo>
                  <a:cubicBezTo>
                    <a:pt x="1500975" y="509742"/>
                    <a:pt x="1501832" y="509932"/>
                    <a:pt x="1502784" y="510218"/>
                  </a:cubicBezTo>
                  <a:lnTo>
                    <a:pt x="1508214" y="511647"/>
                  </a:lnTo>
                  <a:lnTo>
                    <a:pt x="1513643" y="512980"/>
                  </a:lnTo>
                  <a:cubicBezTo>
                    <a:pt x="1515453" y="513456"/>
                    <a:pt x="1517263" y="514028"/>
                    <a:pt x="1518977" y="514599"/>
                  </a:cubicBezTo>
                  <a:cubicBezTo>
                    <a:pt x="1533265" y="518886"/>
                    <a:pt x="1547362" y="524124"/>
                    <a:pt x="1560792" y="530697"/>
                  </a:cubicBezTo>
                  <a:cubicBezTo>
                    <a:pt x="1587748" y="543746"/>
                    <a:pt x="1612703" y="560796"/>
                    <a:pt x="1634515" y="581370"/>
                  </a:cubicBezTo>
                  <a:cubicBezTo>
                    <a:pt x="1656232" y="602039"/>
                    <a:pt x="1674806" y="625851"/>
                    <a:pt x="1689284" y="652045"/>
                  </a:cubicBezTo>
                  <a:cubicBezTo>
                    <a:pt x="1696428" y="665190"/>
                    <a:pt x="1702619" y="678810"/>
                    <a:pt x="1707763" y="692812"/>
                  </a:cubicBezTo>
                  <a:cubicBezTo>
                    <a:pt x="1712811" y="706814"/>
                    <a:pt x="1717002" y="721292"/>
                    <a:pt x="1719764" y="735960"/>
                  </a:cubicBezTo>
                  <a:cubicBezTo>
                    <a:pt x="1722622" y="750629"/>
                    <a:pt x="1724241" y="765583"/>
                    <a:pt x="1724908" y="780537"/>
                  </a:cubicBezTo>
                  <a:lnTo>
                    <a:pt x="1725193" y="791777"/>
                  </a:lnTo>
                  <a:lnTo>
                    <a:pt x="1724908" y="803016"/>
                  </a:lnTo>
                  <a:cubicBezTo>
                    <a:pt x="1724908" y="806731"/>
                    <a:pt x="1724527" y="810541"/>
                    <a:pt x="1724241" y="814256"/>
                  </a:cubicBezTo>
                  <a:cubicBezTo>
                    <a:pt x="1723955" y="817971"/>
                    <a:pt x="1723765" y="821781"/>
                    <a:pt x="1723193" y="825400"/>
                  </a:cubicBezTo>
                  <a:lnTo>
                    <a:pt x="1721764" y="836545"/>
                  </a:lnTo>
                  <a:lnTo>
                    <a:pt x="1719764" y="847593"/>
                  </a:lnTo>
                  <a:lnTo>
                    <a:pt x="1719288" y="850356"/>
                  </a:lnTo>
                  <a:lnTo>
                    <a:pt x="1718621" y="853118"/>
                  </a:lnTo>
                  <a:lnTo>
                    <a:pt x="1717383" y="858547"/>
                  </a:lnTo>
                  <a:lnTo>
                    <a:pt x="1716145" y="863976"/>
                  </a:lnTo>
                  <a:cubicBezTo>
                    <a:pt x="1715668" y="865786"/>
                    <a:pt x="1715097" y="867596"/>
                    <a:pt x="1714621" y="869406"/>
                  </a:cubicBezTo>
                  <a:lnTo>
                    <a:pt x="1713097" y="874835"/>
                  </a:lnTo>
                  <a:cubicBezTo>
                    <a:pt x="1712620" y="876645"/>
                    <a:pt x="1712144" y="878455"/>
                    <a:pt x="1711477" y="880169"/>
                  </a:cubicBezTo>
                  <a:lnTo>
                    <a:pt x="1707858" y="890837"/>
                  </a:lnTo>
                  <a:cubicBezTo>
                    <a:pt x="1705191" y="897790"/>
                    <a:pt x="1702619" y="904839"/>
                    <a:pt x="1699380" y="911601"/>
                  </a:cubicBezTo>
                  <a:cubicBezTo>
                    <a:pt x="1687188" y="938938"/>
                    <a:pt x="1670425" y="964180"/>
                    <a:pt x="1650613" y="986468"/>
                  </a:cubicBezTo>
                  <a:lnTo>
                    <a:pt x="1650613" y="986468"/>
                  </a:lnTo>
                  <a:cubicBezTo>
                    <a:pt x="1640516" y="997517"/>
                    <a:pt x="1629658" y="1007899"/>
                    <a:pt x="1618037" y="1017424"/>
                  </a:cubicBezTo>
                  <a:lnTo>
                    <a:pt x="1609274" y="1024378"/>
                  </a:lnTo>
                  <a:lnTo>
                    <a:pt x="1600130" y="1030855"/>
                  </a:lnTo>
                  <a:lnTo>
                    <a:pt x="1597844" y="1032474"/>
                  </a:lnTo>
                  <a:lnTo>
                    <a:pt x="1595463" y="1033998"/>
                  </a:lnTo>
                  <a:lnTo>
                    <a:pt x="1590700" y="1037046"/>
                  </a:lnTo>
                  <a:lnTo>
                    <a:pt x="1585938" y="1040094"/>
                  </a:lnTo>
                  <a:lnTo>
                    <a:pt x="1581080" y="1042856"/>
                  </a:lnTo>
                  <a:lnTo>
                    <a:pt x="1576222" y="1045714"/>
                  </a:lnTo>
                  <a:lnTo>
                    <a:pt x="1573746" y="1047142"/>
                  </a:lnTo>
                  <a:lnTo>
                    <a:pt x="1571269" y="1048381"/>
                  </a:lnTo>
                  <a:lnTo>
                    <a:pt x="1561268" y="1053524"/>
                  </a:lnTo>
                  <a:lnTo>
                    <a:pt x="1551076" y="1058096"/>
                  </a:lnTo>
                  <a:lnTo>
                    <a:pt x="1548505" y="1059239"/>
                  </a:lnTo>
                  <a:lnTo>
                    <a:pt x="1545933" y="1060287"/>
                  </a:lnTo>
                  <a:lnTo>
                    <a:pt x="1540694" y="1062382"/>
                  </a:lnTo>
                  <a:lnTo>
                    <a:pt x="1535455" y="1064478"/>
                  </a:lnTo>
                  <a:lnTo>
                    <a:pt x="1530121" y="1066288"/>
                  </a:lnTo>
                  <a:lnTo>
                    <a:pt x="1524787" y="1068097"/>
                  </a:lnTo>
                  <a:lnTo>
                    <a:pt x="1522120" y="1069050"/>
                  </a:lnTo>
                  <a:lnTo>
                    <a:pt x="1519453" y="1069812"/>
                  </a:lnTo>
                  <a:lnTo>
                    <a:pt x="1508690" y="1072860"/>
                  </a:lnTo>
                  <a:lnTo>
                    <a:pt x="1497736" y="1075432"/>
                  </a:lnTo>
                  <a:cubicBezTo>
                    <a:pt x="1494117" y="1076384"/>
                    <a:pt x="1490402" y="1076860"/>
                    <a:pt x="1486687" y="1077527"/>
                  </a:cubicBezTo>
                  <a:lnTo>
                    <a:pt x="1481163" y="1078575"/>
                  </a:lnTo>
                  <a:cubicBezTo>
                    <a:pt x="1479353" y="1078956"/>
                    <a:pt x="1477448" y="1079051"/>
                    <a:pt x="1475638" y="1079337"/>
                  </a:cubicBezTo>
                  <a:cubicBezTo>
                    <a:pt x="1471924" y="1079813"/>
                    <a:pt x="1468209" y="1080385"/>
                    <a:pt x="1464494" y="1080670"/>
                  </a:cubicBezTo>
                  <a:lnTo>
                    <a:pt x="1453255" y="1081528"/>
                  </a:lnTo>
                  <a:cubicBezTo>
                    <a:pt x="1451350" y="1081718"/>
                    <a:pt x="1449540" y="1081718"/>
                    <a:pt x="1447635" y="1081813"/>
                  </a:cubicBezTo>
                  <a:lnTo>
                    <a:pt x="1442015" y="1081813"/>
                  </a:lnTo>
                  <a:cubicBezTo>
                    <a:pt x="1442015" y="1081813"/>
                    <a:pt x="1436395" y="1082099"/>
                    <a:pt x="1436395" y="1082099"/>
                  </a:cubicBezTo>
                  <a:lnTo>
                    <a:pt x="1409725" y="1082099"/>
                  </a:lnTo>
                  <a:close/>
                  <a:moveTo>
                    <a:pt x="1795107" y="805683"/>
                  </a:moveTo>
                  <a:cubicBezTo>
                    <a:pt x="1795107" y="810351"/>
                    <a:pt x="1794630" y="814923"/>
                    <a:pt x="1794345" y="819590"/>
                  </a:cubicBezTo>
                  <a:cubicBezTo>
                    <a:pt x="1793964" y="824162"/>
                    <a:pt x="1793773" y="828829"/>
                    <a:pt x="1793107" y="833401"/>
                  </a:cubicBezTo>
                  <a:cubicBezTo>
                    <a:pt x="1792535" y="837973"/>
                    <a:pt x="1791963" y="842641"/>
                    <a:pt x="1791297" y="847212"/>
                  </a:cubicBezTo>
                  <a:lnTo>
                    <a:pt x="1788820" y="860928"/>
                  </a:lnTo>
                  <a:lnTo>
                    <a:pt x="1788249" y="864358"/>
                  </a:lnTo>
                  <a:lnTo>
                    <a:pt x="1787487" y="867787"/>
                  </a:lnTo>
                  <a:lnTo>
                    <a:pt x="1785963" y="874549"/>
                  </a:lnTo>
                  <a:lnTo>
                    <a:pt x="1784439" y="881312"/>
                  </a:lnTo>
                  <a:cubicBezTo>
                    <a:pt x="1783867" y="883598"/>
                    <a:pt x="1783201" y="885789"/>
                    <a:pt x="1782534" y="887980"/>
                  </a:cubicBezTo>
                  <a:lnTo>
                    <a:pt x="1780629" y="894647"/>
                  </a:lnTo>
                  <a:cubicBezTo>
                    <a:pt x="1779962" y="896838"/>
                    <a:pt x="1779391" y="899124"/>
                    <a:pt x="1778629" y="901314"/>
                  </a:cubicBezTo>
                  <a:lnTo>
                    <a:pt x="1774152" y="914554"/>
                  </a:lnTo>
                  <a:cubicBezTo>
                    <a:pt x="1770818" y="923222"/>
                    <a:pt x="1767580" y="931985"/>
                    <a:pt x="1763579" y="940367"/>
                  </a:cubicBezTo>
                  <a:cubicBezTo>
                    <a:pt x="1748434" y="974371"/>
                    <a:pt x="1727670" y="1005708"/>
                    <a:pt x="1702905" y="1033426"/>
                  </a:cubicBezTo>
                  <a:lnTo>
                    <a:pt x="1702905" y="1033426"/>
                  </a:lnTo>
                  <a:cubicBezTo>
                    <a:pt x="1690427" y="1047142"/>
                    <a:pt x="1676902" y="1060001"/>
                    <a:pt x="1662519" y="1071812"/>
                  </a:cubicBezTo>
                  <a:lnTo>
                    <a:pt x="1651565" y="1080480"/>
                  </a:lnTo>
                  <a:lnTo>
                    <a:pt x="1640230" y="1088576"/>
                  </a:lnTo>
                  <a:lnTo>
                    <a:pt x="1637373" y="1090576"/>
                  </a:lnTo>
                  <a:lnTo>
                    <a:pt x="1634420" y="1092481"/>
                  </a:lnTo>
                  <a:lnTo>
                    <a:pt x="1628515" y="1096291"/>
                  </a:lnTo>
                  <a:lnTo>
                    <a:pt x="1622609" y="1100006"/>
                  </a:lnTo>
                  <a:lnTo>
                    <a:pt x="1616608" y="1103530"/>
                  </a:lnTo>
                  <a:lnTo>
                    <a:pt x="1610608" y="1107055"/>
                  </a:lnTo>
                  <a:lnTo>
                    <a:pt x="1607559" y="1108769"/>
                  </a:lnTo>
                  <a:lnTo>
                    <a:pt x="1604416" y="1110388"/>
                  </a:lnTo>
                  <a:lnTo>
                    <a:pt x="1592034" y="1116770"/>
                  </a:lnTo>
                  <a:lnTo>
                    <a:pt x="1579366" y="1122580"/>
                  </a:lnTo>
                  <a:lnTo>
                    <a:pt x="1576222" y="1124009"/>
                  </a:lnTo>
                  <a:lnTo>
                    <a:pt x="1572984" y="1125247"/>
                  </a:lnTo>
                  <a:lnTo>
                    <a:pt x="1566507" y="1127819"/>
                  </a:lnTo>
                  <a:lnTo>
                    <a:pt x="1560030" y="1130391"/>
                  </a:lnTo>
                  <a:lnTo>
                    <a:pt x="1553458" y="1132677"/>
                  </a:lnTo>
                  <a:lnTo>
                    <a:pt x="1546885" y="1134963"/>
                  </a:lnTo>
                  <a:lnTo>
                    <a:pt x="1543552" y="1136106"/>
                  </a:lnTo>
                  <a:lnTo>
                    <a:pt x="1540218" y="1137058"/>
                  </a:lnTo>
                  <a:lnTo>
                    <a:pt x="1526788" y="1140868"/>
                  </a:lnTo>
                  <a:lnTo>
                    <a:pt x="1513167" y="1144012"/>
                  </a:lnTo>
                  <a:cubicBezTo>
                    <a:pt x="1508690" y="1145155"/>
                    <a:pt x="1504023" y="1145821"/>
                    <a:pt x="1499451" y="1146679"/>
                  </a:cubicBezTo>
                  <a:lnTo>
                    <a:pt x="1492593" y="1147917"/>
                  </a:lnTo>
                  <a:cubicBezTo>
                    <a:pt x="1490307" y="1148298"/>
                    <a:pt x="1488021" y="1148584"/>
                    <a:pt x="1485640" y="1148869"/>
                  </a:cubicBezTo>
                  <a:cubicBezTo>
                    <a:pt x="1481067" y="1149441"/>
                    <a:pt x="1476400" y="1150108"/>
                    <a:pt x="1471828" y="1150584"/>
                  </a:cubicBezTo>
                  <a:lnTo>
                    <a:pt x="1457922" y="1151632"/>
                  </a:lnTo>
                  <a:cubicBezTo>
                    <a:pt x="1455636" y="1151822"/>
                    <a:pt x="1453255" y="1151917"/>
                    <a:pt x="1450969" y="1151917"/>
                  </a:cubicBezTo>
                  <a:lnTo>
                    <a:pt x="1444015" y="1152108"/>
                  </a:lnTo>
                  <a:lnTo>
                    <a:pt x="1437062" y="1152298"/>
                  </a:lnTo>
                  <a:lnTo>
                    <a:pt x="1419536" y="1152298"/>
                  </a:lnTo>
                  <a:lnTo>
                    <a:pt x="1419536" y="1120675"/>
                  </a:lnTo>
                  <a:cubicBezTo>
                    <a:pt x="1419536" y="1120675"/>
                    <a:pt x="1419536" y="1120675"/>
                    <a:pt x="1419536" y="1120675"/>
                  </a:cubicBezTo>
                  <a:lnTo>
                    <a:pt x="1419536" y="1118104"/>
                  </a:lnTo>
                  <a:cubicBezTo>
                    <a:pt x="1419536" y="1118104"/>
                    <a:pt x="1419441" y="1117913"/>
                    <a:pt x="1419441" y="1117818"/>
                  </a:cubicBezTo>
                  <a:lnTo>
                    <a:pt x="1437062" y="1117818"/>
                  </a:lnTo>
                  <a:lnTo>
                    <a:pt x="1443349" y="1117627"/>
                  </a:lnTo>
                  <a:lnTo>
                    <a:pt x="1449635" y="1117437"/>
                  </a:lnTo>
                  <a:cubicBezTo>
                    <a:pt x="1451730" y="1117437"/>
                    <a:pt x="1453826" y="1117437"/>
                    <a:pt x="1455922" y="1117151"/>
                  </a:cubicBezTo>
                  <a:lnTo>
                    <a:pt x="1468495" y="1116199"/>
                  </a:lnTo>
                  <a:cubicBezTo>
                    <a:pt x="1472686" y="1115818"/>
                    <a:pt x="1476877" y="1115151"/>
                    <a:pt x="1480972" y="1114675"/>
                  </a:cubicBezTo>
                  <a:cubicBezTo>
                    <a:pt x="1483068" y="1114389"/>
                    <a:pt x="1485163" y="1114198"/>
                    <a:pt x="1487259" y="1113817"/>
                  </a:cubicBezTo>
                  <a:lnTo>
                    <a:pt x="1493450" y="1112674"/>
                  </a:lnTo>
                  <a:cubicBezTo>
                    <a:pt x="1497546" y="1111912"/>
                    <a:pt x="1501737" y="1111341"/>
                    <a:pt x="1505833" y="1110293"/>
                  </a:cubicBezTo>
                  <a:lnTo>
                    <a:pt x="1518120" y="1107436"/>
                  </a:lnTo>
                  <a:lnTo>
                    <a:pt x="1530217" y="1104007"/>
                  </a:lnTo>
                  <a:lnTo>
                    <a:pt x="1533265" y="1103149"/>
                  </a:lnTo>
                  <a:lnTo>
                    <a:pt x="1536217" y="1102102"/>
                  </a:lnTo>
                  <a:lnTo>
                    <a:pt x="1542218" y="1100101"/>
                  </a:lnTo>
                  <a:lnTo>
                    <a:pt x="1548219" y="1098101"/>
                  </a:lnTo>
                  <a:lnTo>
                    <a:pt x="1554124" y="1095815"/>
                  </a:lnTo>
                  <a:lnTo>
                    <a:pt x="1560030" y="1093529"/>
                  </a:lnTo>
                  <a:lnTo>
                    <a:pt x="1562983" y="1092386"/>
                  </a:lnTo>
                  <a:lnTo>
                    <a:pt x="1565840" y="1091053"/>
                  </a:lnTo>
                  <a:lnTo>
                    <a:pt x="1577365" y="1085814"/>
                  </a:lnTo>
                  <a:lnTo>
                    <a:pt x="1588605" y="1080099"/>
                  </a:lnTo>
                  <a:lnTo>
                    <a:pt x="1591367" y="1078670"/>
                  </a:lnTo>
                  <a:lnTo>
                    <a:pt x="1594129" y="1077146"/>
                  </a:lnTo>
                  <a:lnTo>
                    <a:pt x="1599559" y="1074003"/>
                  </a:lnTo>
                  <a:lnTo>
                    <a:pt x="1604988" y="1070860"/>
                  </a:lnTo>
                  <a:lnTo>
                    <a:pt x="1610322" y="1067431"/>
                  </a:lnTo>
                  <a:lnTo>
                    <a:pt x="1615656" y="1064002"/>
                  </a:lnTo>
                  <a:lnTo>
                    <a:pt x="1618323" y="1062287"/>
                  </a:lnTo>
                  <a:lnTo>
                    <a:pt x="1620895" y="1060477"/>
                  </a:lnTo>
                  <a:lnTo>
                    <a:pt x="1631182" y="1053143"/>
                  </a:lnTo>
                  <a:lnTo>
                    <a:pt x="1641088" y="1045333"/>
                  </a:lnTo>
                  <a:cubicBezTo>
                    <a:pt x="1654042" y="1034664"/>
                    <a:pt x="1666329" y="1023044"/>
                    <a:pt x="1677568" y="1010662"/>
                  </a:cubicBezTo>
                  <a:cubicBezTo>
                    <a:pt x="1699952" y="985611"/>
                    <a:pt x="1718716" y="957226"/>
                    <a:pt x="1732432" y="926556"/>
                  </a:cubicBezTo>
                  <a:cubicBezTo>
                    <a:pt x="1736052" y="918936"/>
                    <a:pt x="1738909" y="911030"/>
                    <a:pt x="1741957" y="903220"/>
                  </a:cubicBezTo>
                  <a:lnTo>
                    <a:pt x="1745958" y="891313"/>
                  </a:lnTo>
                  <a:cubicBezTo>
                    <a:pt x="1746720" y="889313"/>
                    <a:pt x="1747196" y="887313"/>
                    <a:pt x="1747767" y="885312"/>
                  </a:cubicBezTo>
                  <a:lnTo>
                    <a:pt x="1749482" y="879216"/>
                  </a:lnTo>
                  <a:cubicBezTo>
                    <a:pt x="1750054" y="877216"/>
                    <a:pt x="1750625" y="875216"/>
                    <a:pt x="1751197" y="873120"/>
                  </a:cubicBezTo>
                  <a:lnTo>
                    <a:pt x="1752625" y="866929"/>
                  </a:lnTo>
                  <a:lnTo>
                    <a:pt x="1754054" y="860738"/>
                  </a:lnTo>
                  <a:lnTo>
                    <a:pt x="1754721" y="857690"/>
                  </a:lnTo>
                  <a:lnTo>
                    <a:pt x="1755292" y="854547"/>
                  </a:lnTo>
                  <a:lnTo>
                    <a:pt x="1757483" y="842164"/>
                  </a:lnTo>
                  <a:lnTo>
                    <a:pt x="1759102" y="829687"/>
                  </a:lnTo>
                  <a:cubicBezTo>
                    <a:pt x="1759769" y="825495"/>
                    <a:pt x="1759959" y="821305"/>
                    <a:pt x="1760245" y="817114"/>
                  </a:cubicBezTo>
                  <a:cubicBezTo>
                    <a:pt x="1760531" y="812922"/>
                    <a:pt x="1761007" y="808732"/>
                    <a:pt x="1761007" y="804541"/>
                  </a:cubicBezTo>
                  <a:lnTo>
                    <a:pt x="1761293" y="791968"/>
                  </a:lnTo>
                  <a:lnTo>
                    <a:pt x="1761007" y="779395"/>
                  </a:lnTo>
                  <a:cubicBezTo>
                    <a:pt x="1760341" y="762631"/>
                    <a:pt x="1758436" y="745866"/>
                    <a:pt x="1755197" y="729388"/>
                  </a:cubicBezTo>
                  <a:lnTo>
                    <a:pt x="1755197" y="729388"/>
                  </a:lnTo>
                  <a:cubicBezTo>
                    <a:pt x="1748815" y="696337"/>
                    <a:pt x="1737100" y="664523"/>
                    <a:pt x="1721002" y="634995"/>
                  </a:cubicBezTo>
                  <a:cubicBezTo>
                    <a:pt x="1704715" y="605563"/>
                    <a:pt x="1683855" y="578798"/>
                    <a:pt x="1659471" y="555557"/>
                  </a:cubicBezTo>
                  <a:cubicBezTo>
                    <a:pt x="1634992" y="532411"/>
                    <a:pt x="1606988" y="513266"/>
                    <a:pt x="1576699" y="498597"/>
                  </a:cubicBezTo>
                  <a:cubicBezTo>
                    <a:pt x="1561554" y="491263"/>
                    <a:pt x="1545742" y="485262"/>
                    <a:pt x="1529645" y="480500"/>
                  </a:cubicBezTo>
                  <a:cubicBezTo>
                    <a:pt x="1527645" y="479928"/>
                    <a:pt x="1525645" y="479262"/>
                    <a:pt x="1523644" y="478690"/>
                  </a:cubicBezTo>
                  <a:lnTo>
                    <a:pt x="1517548" y="477166"/>
                  </a:lnTo>
                  <a:lnTo>
                    <a:pt x="1511452" y="475642"/>
                  </a:lnTo>
                  <a:cubicBezTo>
                    <a:pt x="1510405" y="475356"/>
                    <a:pt x="1509452" y="475071"/>
                    <a:pt x="1508404" y="474880"/>
                  </a:cubicBezTo>
                  <a:lnTo>
                    <a:pt x="1505071" y="474213"/>
                  </a:lnTo>
                  <a:cubicBezTo>
                    <a:pt x="1502213" y="473642"/>
                    <a:pt x="1499546" y="472975"/>
                    <a:pt x="1496593" y="472499"/>
                  </a:cubicBezTo>
                  <a:cubicBezTo>
                    <a:pt x="1493736" y="471927"/>
                    <a:pt x="1490688" y="471451"/>
                    <a:pt x="1488021" y="470784"/>
                  </a:cubicBezTo>
                  <a:lnTo>
                    <a:pt x="1471542" y="466784"/>
                  </a:lnTo>
                  <a:cubicBezTo>
                    <a:pt x="1466875" y="465260"/>
                    <a:pt x="1462399" y="462688"/>
                    <a:pt x="1458684" y="459164"/>
                  </a:cubicBezTo>
                  <a:cubicBezTo>
                    <a:pt x="1454969" y="455640"/>
                    <a:pt x="1452016" y="451258"/>
                    <a:pt x="1450207" y="446496"/>
                  </a:cubicBezTo>
                  <a:cubicBezTo>
                    <a:pt x="1449349" y="444114"/>
                    <a:pt x="1448587" y="441638"/>
                    <a:pt x="1448302" y="439257"/>
                  </a:cubicBezTo>
                  <a:cubicBezTo>
                    <a:pt x="1447921" y="436780"/>
                    <a:pt x="1447921" y="434399"/>
                    <a:pt x="1447921" y="431922"/>
                  </a:cubicBezTo>
                  <a:cubicBezTo>
                    <a:pt x="1447921" y="426874"/>
                    <a:pt x="1448111" y="421635"/>
                    <a:pt x="1448683" y="416206"/>
                  </a:cubicBezTo>
                  <a:cubicBezTo>
                    <a:pt x="1449254" y="411729"/>
                    <a:pt x="1449635" y="407157"/>
                    <a:pt x="1449921" y="402681"/>
                  </a:cubicBezTo>
                  <a:lnTo>
                    <a:pt x="1450302" y="397442"/>
                  </a:lnTo>
                  <a:lnTo>
                    <a:pt x="1450492" y="392584"/>
                  </a:lnTo>
                  <a:cubicBezTo>
                    <a:pt x="1450588" y="389346"/>
                    <a:pt x="1450683" y="386202"/>
                    <a:pt x="1450683" y="382964"/>
                  </a:cubicBezTo>
                  <a:lnTo>
                    <a:pt x="1450492" y="373248"/>
                  </a:lnTo>
                  <a:cubicBezTo>
                    <a:pt x="1450302" y="360295"/>
                    <a:pt x="1448873" y="347436"/>
                    <a:pt x="1447159" y="334672"/>
                  </a:cubicBezTo>
                  <a:cubicBezTo>
                    <a:pt x="1443158" y="309145"/>
                    <a:pt x="1436014" y="284190"/>
                    <a:pt x="1426013" y="260377"/>
                  </a:cubicBezTo>
                  <a:cubicBezTo>
                    <a:pt x="1399724" y="198750"/>
                    <a:pt x="1353052" y="145696"/>
                    <a:pt x="1294759" y="112359"/>
                  </a:cubicBezTo>
                  <a:cubicBezTo>
                    <a:pt x="1265803" y="95404"/>
                    <a:pt x="1233894" y="83593"/>
                    <a:pt x="1201033" y="76735"/>
                  </a:cubicBezTo>
                  <a:cubicBezTo>
                    <a:pt x="1168076" y="70258"/>
                    <a:pt x="1134167" y="68734"/>
                    <a:pt x="1100734" y="72830"/>
                  </a:cubicBezTo>
                  <a:cubicBezTo>
                    <a:pt x="1084066" y="74830"/>
                    <a:pt x="1067587" y="78164"/>
                    <a:pt x="1051490" y="82831"/>
                  </a:cubicBezTo>
                  <a:cubicBezTo>
                    <a:pt x="1035393" y="87498"/>
                    <a:pt x="1019677" y="93499"/>
                    <a:pt x="1004532" y="100738"/>
                  </a:cubicBezTo>
                  <a:cubicBezTo>
                    <a:pt x="989387" y="107882"/>
                    <a:pt x="974814" y="116454"/>
                    <a:pt x="961003" y="125979"/>
                  </a:cubicBezTo>
                  <a:cubicBezTo>
                    <a:pt x="954049" y="130742"/>
                    <a:pt x="947477" y="135885"/>
                    <a:pt x="940905" y="141124"/>
                  </a:cubicBezTo>
                  <a:cubicBezTo>
                    <a:pt x="934523" y="146553"/>
                    <a:pt x="928141" y="151983"/>
                    <a:pt x="922141" y="157888"/>
                  </a:cubicBezTo>
                  <a:cubicBezTo>
                    <a:pt x="911663" y="167985"/>
                    <a:pt x="901852" y="178843"/>
                    <a:pt x="892804" y="190273"/>
                  </a:cubicBezTo>
                  <a:cubicBezTo>
                    <a:pt x="890518" y="193131"/>
                    <a:pt x="888327" y="196083"/>
                    <a:pt x="886231" y="198941"/>
                  </a:cubicBezTo>
                  <a:cubicBezTo>
                    <a:pt x="884041" y="201798"/>
                    <a:pt x="882040" y="204846"/>
                    <a:pt x="879945" y="207894"/>
                  </a:cubicBezTo>
                  <a:cubicBezTo>
                    <a:pt x="877849" y="210847"/>
                    <a:pt x="875944" y="213990"/>
                    <a:pt x="873944" y="217038"/>
                  </a:cubicBezTo>
                  <a:lnTo>
                    <a:pt x="872325" y="219610"/>
                  </a:lnTo>
                  <a:lnTo>
                    <a:pt x="870420" y="222944"/>
                  </a:lnTo>
                  <a:lnTo>
                    <a:pt x="866610" y="229611"/>
                  </a:lnTo>
                  <a:cubicBezTo>
                    <a:pt x="864991" y="232564"/>
                    <a:pt x="863181" y="235136"/>
                    <a:pt x="861371" y="237803"/>
                  </a:cubicBezTo>
                  <a:lnTo>
                    <a:pt x="858704" y="241803"/>
                  </a:lnTo>
                  <a:cubicBezTo>
                    <a:pt x="857847" y="243137"/>
                    <a:pt x="856990" y="244470"/>
                    <a:pt x="855942" y="245613"/>
                  </a:cubicBezTo>
                  <a:cubicBezTo>
                    <a:pt x="852037" y="250376"/>
                    <a:pt x="846512" y="254186"/>
                    <a:pt x="840416" y="256186"/>
                  </a:cubicBezTo>
                  <a:cubicBezTo>
                    <a:pt x="834320" y="258282"/>
                    <a:pt x="827748" y="258472"/>
                    <a:pt x="821842" y="257043"/>
                  </a:cubicBezTo>
                  <a:lnTo>
                    <a:pt x="817270" y="256091"/>
                  </a:lnTo>
                  <a:cubicBezTo>
                    <a:pt x="815746" y="255710"/>
                    <a:pt x="814127" y="255234"/>
                    <a:pt x="812508" y="254853"/>
                  </a:cubicBezTo>
                  <a:cubicBezTo>
                    <a:pt x="809365" y="254091"/>
                    <a:pt x="806126" y="252948"/>
                    <a:pt x="802983" y="251900"/>
                  </a:cubicBezTo>
                  <a:lnTo>
                    <a:pt x="798220" y="250471"/>
                  </a:lnTo>
                  <a:lnTo>
                    <a:pt x="795839" y="249804"/>
                  </a:lnTo>
                  <a:lnTo>
                    <a:pt x="793839" y="249233"/>
                  </a:lnTo>
                  <a:cubicBezTo>
                    <a:pt x="791553" y="248661"/>
                    <a:pt x="789362" y="248090"/>
                    <a:pt x="787076" y="247518"/>
                  </a:cubicBezTo>
                  <a:cubicBezTo>
                    <a:pt x="782504" y="246471"/>
                    <a:pt x="777932" y="245518"/>
                    <a:pt x="773360" y="244756"/>
                  </a:cubicBezTo>
                  <a:cubicBezTo>
                    <a:pt x="764216" y="243137"/>
                    <a:pt x="754881" y="242184"/>
                    <a:pt x="745547" y="241708"/>
                  </a:cubicBezTo>
                  <a:cubicBezTo>
                    <a:pt x="712686" y="240184"/>
                    <a:pt x="679444" y="245613"/>
                    <a:pt x="649059" y="258282"/>
                  </a:cubicBezTo>
                  <a:cubicBezTo>
                    <a:pt x="641439" y="261330"/>
                    <a:pt x="634104" y="265044"/>
                    <a:pt x="626770" y="268854"/>
                  </a:cubicBezTo>
                  <a:cubicBezTo>
                    <a:pt x="619627" y="272950"/>
                    <a:pt x="612483" y="277046"/>
                    <a:pt x="605815" y="281904"/>
                  </a:cubicBezTo>
                  <a:cubicBezTo>
                    <a:pt x="598957" y="286476"/>
                    <a:pt x="592671" y="291714"/>
                    <a:pt x="586384" y="297048"/>
                  </a:cubicBezTo>
                  <a:cubicBezTo>
                    <a:pt x="580288" y="302573"/>
                    <a:pt x="574288" y="308193"/>
                    <a:pt x="568763" y="314289"/>
                  </a:cubicBezTo>
                  <a:cubicBezTo>
                    <a:pt x="565239" y="318003"/>
                    <a:pt x="562000" y="322004"/>
                    <a:pt x="558667" y="325909"/>
                  </a:cubicBezTo>
                  <a:cubicBezTo>
                    <a:pt x="555523" y="330005"/>
                    <a:pt x="552380" y="334005"/>
                    <a:pt x="549523" y="338196"/>
                  </a:cubicBezTo>
                  <a:cubicBezTo>
                    <a:pt x="543712" y="346578"/>
                    <a:pt x="538283" y="355342"/>
                    <a:pt x="533711" y="364485"/>
                  </a:cubicBezTo>
                  <a:cubicBezTo>
                    <a:pt x="529139" y="373629"/>
                    <a:pt x="524948" y="382964"/>
                    <a:pt x="521614" y="392679"/>
                  </a:cubicBezTo>
                  <a:cubicBezTo>
                    <a:pt x="520662" y="395061"/>
                    <a:pt x="519995" y="397537"/>
                    <a:pt x="519233" y="400014"/>
                  </a:cubicBezTo>
                  <a:cubicBezTo>
                    <a:pt x="518471" y="402490"/>
                    <a:pt x="517614" y="404871"/>
                    <a:pt x="517042" y="407348"/>
                  </a:cubicBezTo>
                  <a:lnTo>
                    <a:pt x="515137" y="414777"/>
                  </a:lnTo>
                  <a:lnTo>
                    <a:pt x="512946" y="425826"/>
                  </a:lnTo>
                  <a:cubicBezTo>
                    <a:pt x="512185" y="430303"/>
                    <a:pt x="510946" y="434208"/>
                    <a:pt x="509898" y="438399"/>
                  </a:cubicBezTo>
                  <a:cubicBezTo>
                    <a:pt x="509327" y="440400"/>
                    <a:pt x="508851" y="442591"/>
                    <a:pt x="508184" y="444495"/>
                  </a:cubicBezTo>
                  <a:cubicBezTo>
                    <a:pt x="507517" y="446400"/>
                    <a:pt x="506660" y="448305"/>
                    <a:pt x="505612" y="450115"/>
                  </a:cubicBezTo>
                  <a:cubicBezTo>
                    <a:pt x="501421" y="457354"/>
                    <a:pt x="494087" y="463069"/>
                    <a:pt x="486086" y="465546"/>
                  </a:cubicBezTo>
                  <a:cubicBezTo>
                    <a:pt x="482086" y="466784"/>
                    <a:pt x="477990" y="467070"/>
                    <a:pt x="473799" y="467546"/>
                  </a:cubicBezTo>
                  <a:cubicBezTo>
                    <a:pt x="469513" y="467927"/>
                    <a:pt x="465131" y="468022"/>
                    <a:pt x="460654" y="467927"/>
                  </a:cubicBezTo>
                  <a:lnTo>
                    <a:pt x="397313" y="467927"/>
                  </a:lnTo>
                  <a:cubicBezTo>
                    <a:pt x="392932" y="467927"/>
                    <a:pt x="388836" y="468118"/>
                    <a:pt x="384549" y="468213"/>
                  </a:cubicBezTo>
                  <a:cubicBezTo>
                    <a:pt x="367690" y="468879"/>
                    <a:pt x="350926" y="470403"/>
                    <a:pt x="334353" y="473737"/>
                  </a:cubicBezTo>
                  <a:cubicBezTo>
                    <a:pt x="330162" y="474404"/>
                    <a:pt x="326161" y="475356"/>
                    <a:pt x="321970" y="476309"/>
                  </a:cubicBezTo>
                  <a:cubicBezTo>
                    <a:pt x="317874" y="477261"/>
                    <a:pt x="313779" y="478119"/>
                    <a:pt x="309778" y="479357"/>
                  </a:cubicBezTo>
                  <a:cubicBezTo>
                    <a:pt x="305778" y="480500"/>
                    <a:pt x="301682" y="481548"/>
                    <a:pt x="297682" y="482881"/>
                  </a:cubicBezTo>
                  <a:lnTo>
                    <a:pt x="285775" y="486882"/>
                  </a:lnTo>
                  <a:cubicBezTo>
                    <a:pt x="269964" y="492597"/>
                    <a:pt x="254628" y="499455"/>
                    <a:pt x="239770" y="507456"/>
                  </a:cubicBezTo>
                  <a:cubicBezTo>
                    <a:pt x="210337" y="523744"/>
                    <a:pt x="183191" y="544222"/>
                    <a:pt x="160140" y="568701"/>
                  </a:cubicBezTo>
                  <a:cubicBezTo>
                    <a:pt x="136804" y="592895"/>
                    <a:pt x="117754" y="621089"/>
                    <a:pt x="102990" y="651188"/>
                  </a:cubicBezTo>
                  <a:cubicBezTo>
                    <a:pt x="95751" y="666333"/>
                    <a:pt x="89751" y="682049"/>
                    <a:pt x="84798" y="698146"/>
                  </a:cubicBezTo>
                  <a:lnTo>
                    <a:pt x="81369" y="710243"/>
                  </a:lnTo>
                  <a:cubicBezTo>
                    <a:pt x="80321" y="714339"/>
                    <a:pt x="79464" y="718435"/>
                    <a:pt x="78511" y="722530"/>
                  </a:cubicBezTo>
                  <a:cubicBezTo>
                    <a:pt x="77463" y="726626"/>
                    <a:pt x="76797" y="730722"/>
                    <a:pt x="76130" y="734913"/>
                  </a:cubicBezTo>
                  <a:cubicBezTo>
                    <a:pt x="75368" y="739008"/>
                    <a:pt x="74606" y="743199"/>
                    <a:pt x="74130" y="747391"/>
                  </a:cubicBezTo>
                  <a:cubicBezTo>
                    <a:pt x="71653" y="763964"/>
                    <a:pt x="70986" y="780823"/>
                    <a:pt x="71082" y="797683"/>
                  </a:cubicBezTo>
                  <a:cubicBezTo>
                    <a:pt x="71082" y="814542"/>
                    <a:pt x="72987" y="831306"/>
                    <a:pt x="75654" y="847784"/>
                  </a:cubicBezTo>
                  <a:cubicBezTo>
                    <a:pt x="76416" y="851880"/>
                    <a:pt x="76987" y="856071"/>
                    <a:pt x="77940" y="860166"/>
                  </a:cubicBezTo>
                  <a:lnTo>
                    <a:pt x="80797" y="872454"/>
                  </a:lnTo>
                  <a:cubicBezTo>
                    <a:pt x="81750" y="876549"/>
                    <a:pt x="83083" y="880550"/>
                    <a:pt x="84131" y="884551"/>
                  </a:cubicBezTo>
                  <a:cubicBezTo>
                    <a:pt x="84702" y="886551"/>
                    <a:pt x="85179" y="888646"/>
                    <a:pt x="85845" y="890551"/>
                  </a:cubicBezTo>
                  <a:lnTo>
                    <a:pt x="87846" y="896552"/>
                  </a:lnTo>
                  <a:cubicBezTo>
                    <a:pt x="90322" y="904553"/>
                    <a:pt x="93561" y="912364"/>
                    <a:pt x="96704" y="920174"/>
                  </a:cubicBezTo>
                  <a:lnTo>
                    <a:pt x="101847" y="931699"/>
                  </a:lnTo>
                  <a:cubicBezTo>
                    <a:pt x="102705" y="933604"/>
                    <a:pt x="103657" y="935509"/>
                    <a:pt x="104610" y="937319"/>
                  </a:cubicBezTo>
                  <a:lnTo>
                    <a:pt x="107467" y="942939"/>
                  </a:lnTo>
                  <a:cubicBezTo>
                    <a:pt x="115278" y="957798"/>
                    <a:pt x="123945" y="972276"/>
                    <a:pt x="134042" y="985706"/>
                  </a:cubicBezTo>
                  <a:cubicBezTo>
                    <a:pt x="144043" y="999232"/>
                    <a:pt x="154997" y="1011995"/>
                    <a:pt x="166903" y="1023901"/>
                  </a:cubicBezTo>
                  <a:cubicBezTo>
                    <a:pt x="178810" y="1035808"/>
                    <a:pt x="191763" y="1046571"/>
                    <a:pt x="205289" y="1056572"/>
                  </a:cubicBezTo>
                  <a:lnTo>
                    <a:pt x="210433" y="1060287"/>
                  </a:lnTo>
                  <a:cubicBezTo>
                    <a:pt x="212147" y="1061525"/>
                    <a:pt x="213861" y="1062763"/>
                    <a:pt x="215671" y="1063906"/>
                  </a:cubicBezTo>
                  <a:lnTo>
                    <a:pt x="226244" y="1070764"/>
                  </a:lnTo>
                  <a:cubicBezTo>
                    <a:pt x="233483" y="1074955"/>
                    <a:pt x="240722" y="1079337"/>
                    <a:pt x="248247" y="1083052"/>
                  </a:cubicBezTo>
                  <a:cubicBezTo>
                    <a:pt x="278155" y="1098482"/>
                    <a:pt x="310540" y="1108864"/>
                    <a:pt x="343687" y="1114294"/>
                  </a:cubicBezTo>
                  <a:cubicBezTo>
                    <a:pt x="360261" y="1116865"/>
                    <a:pt x="377120" y="1118294"/>
                    <a:pt x="393979" y="1118389"/>
                  </a:cubicBezTo>
                  <a:lnTo>
                    <a:pt x="447034" y="1118389"/>
                  </a:lnTo>
                  <a:cubicBezTo>
                    <a:pt x="447034" y="1118389"/>
                    <a:pt x="526282" y="1118389"/>
                    <a:pt x="526282" y="1118389"/>
                  </a:cubicBezTo>
                  <a:lnTo>
                    <a:pt x="526282" y="1119913"/>
                  </a:lnTo>
                  <a:cubicBezTo>
                    <a:pt x="526282" y="1119913"/>
                    <a:pt x="526186" y="1122295"/>
                    <a:pt x="526186" y="1122295"/>
                  </a:cubicBezTo>
                  <a:lnTo>
                    <a:pt x="526186" y="1152775"/>
                  </a:lnTo>
                  <a:lnTo>
                    <a:pt x="393884" y="1152775"/>
                  </a:lnTo>
                  <a:cubicBezTo>
                    <a:pt x="375310" y="1152679"/>
                    <a:pt x="356641" y="1150965"/>
                    <a:pt x="338258" y="1148203"/>
                  </a:cubicBezTo>
                  <a:cubicBezTo>
                    <a:pt x="301492" y="1142202"/>
                    <a:pt x="265582" y="1130677"/>
                    <a:pt x="232531" y="1113627"/>
                  </a:cubicBezTo>
                  <a:cubicBezTo>
                    <a:pt x="224148" y="1109531"/>
                    <a:pt x="216147" y="1104769"/>
                    <a:pt x="208147" y="1100006"/>
                  </a:cubicBezTo>
                  <a:lnTo>
                    <a:pt x="196431" y="1092481"/>
                  </a:lnTo>
                  <a:cubicBezTo>
                    <a:pt x="194431" y="1091243"/>
                    <a:pt x="192621" y="1089910"/>
                    <a:pt x="190716" y="1088576"/>
                  </a:cubicBezTo>
                  <a:lnTo>
                    <a:pt x="185001" y="1084480"/>
                  </a:lnTo>
                  <a:cubicBezTo>
                    <a:pt x="170047" y="1073527"/>
                    <a:pt x="155664" y="1061525"/>
                    <a:pt x="142519" y="1048381"/>
                  </a:cubicBezTo>
                  <a:cubicBezTo>
                    <a:pt x="129375" y="1035236"/>
                    <a:pt x="117278" y="1021044"/>
                    <a:pt x="106229" y="1006185"/>
                  </a:cubicBezTo>
                  <a:cubicBezTo>
                    <a:pt x="95180" y="991231"/>
                    <a:pt x="85464" y="975324"/>
                    <a:pt x="76892" y="958845"/>
                  </a:cubicBezTo>
                  <a:lnTo>
                    <a:pt x="73749" y="952654"/>
                  </a:lnTo>
                  <a:cubicBezTo>
                    <a:pt x="72701" y="950559"/>
                    <a:pt x="71653" y="948558"/>
                    <a:pt x="70701" y="946368"/>
                  </a:cubicBezTo>
                  <a:lnTo>
                    <a:pt x="64986" y="933699"/>
                  </a:lnTo>
                  <a:cubicBezTo>
                    <a:pt x="61557" y="925032"/>
                    <a:pt x="58032" y="916459"/>
                    <a:pt x="55175" y="907601"/>
                  </a:cubicBezTo>
                  <a:lnTo>
                    <a:pt x="52984" y="901029"/>
                  </a:lnTo>
                  <a:cubicBezTo>
                    <a:pt x="52222" y="898838"/>
                    <a:pt x="51651" y="896552"/>
                    <a:pt x="50984" y="894361"/>
                  </a:cubicBezTo>
                  <a:cubicBezTo>
                    <a:pt x="49746" y="889885"/>
                    <a:pt x="48412" y="885408"/>
                    <a:pt x="47269" y="880931"/>
                  </a:cubicBezTo>
                  <a:lnTo>
                    <a:pt x="44126" y="867310"/>
                  </a:lnTo>
                  <a:cubicBezTo>
                    <a:pt x="43078" y="862738"/>
                    <a:pt x="42411" y="858166"/>
                    <a:pt x="41554" y="853594"/>
                  </a:cubicBezTo>
                  <a:cubicBezTo>
                    <a:pt x="38506" y="835306"/>
                    <a:pt x="36601" y="816733"/>
                    <a:pt x="36506" y="798159"/>
                  </a:cubicBezTo>
                  <a:cubicBezTo>
                    <a:pt x="36315" y="779585"/>
                    <a:pt x="37173" y="761011"/>
                    <a:pt x="39840" y="742628"/>
                  </a:cubicBezTo>
                  <a:cubicBezTo>
                    <a:pt x="40316" y="738056"/>
                    <a:pt x="41268" y="733484"/>
                    <a:pt x="42030" y="728912"/>
                  </a:cubicBezTo>
                  <a:cubicBezTo>
                    <a:pt x="42888" y="724340"/>
                    <a:pt x="43554" y="719768"/>
                    <a:pt x="44697" y="715291"/>
                  </a:cubicBezTo>
                  <a:cubicBezTo>
                    <a:pt x="45745" y="710814"/>
                    <a:pt x="46698" y="706243"/>
                    <a:pt x="47841" y="701670"/>
                  </a:cubicBezTo>
                  <a:lnTo>
                    <a:pt x="51651" y="688240"/>
                  </a:lnTo>
                  <a:cubicBezTo>
                    <a:pt x="57080" y="670428"/>
                    <a:pt x="63843" y="653093"/>
                    <a:pt x="71748" y="636329"/>
                  </a:cubicBezTo>
                  <a:cubicBezTo>
                    <a:pt x="88036" y="602896"/>
                    <a:pt x="109277" y="571845"/>
                    <a:pt x="134994" y="544984"/>
                  </a:cubicBezTo>
                  <a:cubicBezTo>
                    <a:pt x="160522" y="517933"/>
                    <a:pt x="190525" y="495169"/>
                    <a:pt x="223196" y="477261"/>
                  </a:cubicBezTo>
                  <a:cubicBezTo>
                    <a:pt x="239579" y="468403"/>
                    <a:pt x="256629" y="460878"/>
                    <a:pt x="274155" y="454497"/>
                  </a:cubicBezTo>
                  <a:lnTo>
                    <a:pt x="287395" y="450020"/>
                  </a:lnTo>
                  <a:cubicBezTo>
                    <a:pt x="291871" y="448686"/>
                    <a:pt x="296348" y="447448"/>
                    <a:pt x="300825" y="446210"/>
                  </a:cubicBezTo>
                  <a:cubicBezTo>
                    <a:pt x="305302" y="444876"/>
                    <a:pt x="309873" y="443924"/>
                    <a:pt x="314350" y="442876"/>
                  </a:cubicBezTo>
                  <a:cubicBezTo>
                    <a:pt x="318922" y="441828"/>
                    <a:pt x="323399" y="440781"/>
                    <a:pt x="327971" y="440019"/>
                  </a:cubicBezTo>
                  <a:cubicBezTo>
                    <a:pt x="346259" y="436399"/>
                    <a:pt x="364833" y="434685"/>
                    <a:pt x="383407" y="433923"/>
                  </a:cubicBezTo>
                  <a:cubicBezTo>
                    <a:pt x="387979" y="433827"/>
                    <a:pt x="392836" y="433637"/>
                    <a:pt x="397218" y="433637"/>
                  </a:cubicBezTo>
                  <a:lnTo>
                    <a:pt x="460559" y="433637"/>
                  </a:lnTo>
                  <a:cubicBezTo>
                    <a:pt x="462845" y="433637"/>
                    <a:pt x="465036" y="433827"/>
                    <a:pt x="467322" y="433351"/>
                  </a:cubicBezTo>
                  <a:cubicBezTo>
                    <a:pt x="471798" y="432494"/>
                    <a:pt x="475704" y="429446"/>
                    <a:pt x="477609" y="425350"/>
                  </a:cubicBezTo>
                  <a:cubicBezTo>
                    <a:pt x="478561" y="423255"/>
                    <a:pt x="478752" y="420969"/>
                    <a:pt x="479133" y="418778"/>
                  </a:cubicBezTo>
                  <a:cubicBezTo>
                    <a:pt x="479514" y="416587"/>
                    <a:pt x="479799" y="414301"/>
                    <a:pt x="480371" y="412110"/>
                  </a:cubicBezTo>
                  <a:lnTo>
                    <a:pt x="481419" y="406967"/>
                  </a:lnTo>
                  <a:lnTo>
                    <a:pt x="483610" y="398395"/>
                  </a:lnTo>
                  <a:cubicBezTo>
                    <a:pt x="484276" y="395537"/>
                    <a:pt x="485229" y="392775"/>
                    <a:pt x="486086" y="389917"/>
                  </a:cubicBezTo>
                  <a:cubicBezTo>
                    <a:pt x="486943" y="387060"/>
                    <a:pt x="487801" y="384297"/>
                    <a:pt x="488848" y="381535"/>
                  </a:cubicBezTo>
                  <a:cubicBezTo>
                    <a:pt x="492658" y="370391"/>
                    <a:pt x="497421" y="359532"/>
                    <a:pt x="502755" y="349055"/>
                  </a:cubicBezTo>
                  <a:cubicBezTo>
                    <a:pt x="508089" y="338482"/>
                    <a:pt x="514280" y="328481"/>
                    <a:pt x="520947" y="318766"/>
                  </a:cubicBezTo>
                  <a:cubicBezTo>
                    <a:pt x="524281" y="313908"/>
                    <a:pt x="527901" y="309241"/>
                    <a:pt x="531520" y="304573"/>
                  </a:cubicBezTo>
                  <a:cubicBezTo>
                    <a:pt x="535330" y="300096"/>
                    <a:pt x="539045" y="295429"/>
                    <a:pt x="543141" y="291238"/>
                  </a:cubicBezTo>
                  <a:cubicBezTo>
                    <a:pt x="549523" y="284190"/>
                    <a:pt x="556381" y="277713"/>
                    <a:pt x="563429" y="271331"/>
                  </a:cubicBezTo>
                  <a:cubicBezTo>
                    <a:pt x="570668" y="265235"/>
                    <a:pt x="578002" y="259234"/>
                    <a:pt x="585908" y="253900"/>
                  </a:cubicBezTo>
                  <a:cubicBezTo>
                    <a:pt x="593623" y="248376"/>
                    <a:pt x="601815" y="243518"/>
                    <a:pt x="610102" y="238851"/>
                  </a:cubicBezTo>
                  <a:cubicBezTo>
                    <a:pt x="618483" y="234469"/>
                    <a:pt x="626961" y="230183"/>
                    <a:pt x="635819" y="226659"/>
                  </a:cubicBezTo>
                  <a:cubicBezTo>
                    <a:pt x="670966" y="212085"/>
                    <a:pt x="709352" y="205799"/>
                    <a:pt x="747262" y="207513"/>
                  </a:cubicBezTo>
                  <a:cubicBezTo>
                    <a:pt x="758025" y="208085"/>
                    <a:pt x="768693" y="209228"/>
                    <a:pt x="779266" y="211038"/>
                  </a:cubicBezTo>
                  <a:cubicBezTo>
                    <a:pt x="784504" y="211895"/>
                    <a:pt x="789838" y="213038"/>
                    <a:pt x="794982" y="214276"/>
                  </a:cubicBezTo>
                  <a:cubicBezTo>
                    <a:pt x="797554" y="214848"/>
                    <a:pt x="800221" y="215514"/>
                    <a:pt x="802792" y="216181"/>
                  </a:cubicBezTo>
                  <a:lnTo>
                    <a:pt x="804412" y="216562"/>
                  </a:lnTo>
                  <a:lnTo>
                    <a:pt x="805650" y="216943"/>
                  </a:lnTo>
                  <a:lnTo>
                    <a:pt x="808126" y="217610"/>
                  </a:lnTo>
                  <a:cubicBezTo>
                    <a:pt x="811365" y="218562"/>
                    <a:pt x="814603" y="219610"/>
                    <a:pt x="817747" y="220753"/>
                  </a:cubicBezTo>
                  <a:cubicBezTo>
                    <a:pt x="820890" y="221991"/>
                    <a:pt x="824414" y="222277"/>
                    <a:pt x="827653" y="221229"/>
                  </a:cubicBezTo>
                  <a:cubicBezTo>
                    <a:pt x="830891" y="220182"/>
                    <a:pt x="833653" y="217991"/>
                    <a:pt x="835463" y="215133"/>
                  </a:cubicBezTo>
                  <a:cubicBezTo>
                    <a:pt x="837178" y="212181"/>
                    <a:pt x="838702" y="209228"/>
                    <a:pt x="840416" y="206275"/>
                  </a:cubicBezTo>
                  <a:lnTo>
                    <a:pt x="842416" y="202941"/>
                  </a:lnTo>
                  <a:lnTo>
                    <a:pt x="843369" y="201322"/>
                  </a:lnTo>
                  <a:lnTo>
                    <a:pt x="844798" y="199036"/>
                  </a:lnTo>
                  <a:cubicBezTo>
                    <a:pt x="846988" y="195607"/>
                    <a:pt x="849084" y="192178"/>
                    <a:pt x="851370" y="188844"/>
                  </a:cubicBezTo>
                  <a:cubicBezTo>
                    <a:pt x="853656" y="185511"/>
                    <a:pt x="855847" y="182177"/>
                    <a:pt x="858323" y="178938"/>
                  </a:cubicBezTo>
                  <a:cubicBezTo>
                    <a:pt x="860704" y="175700"/>
                    <a:pt x="863085" y="172366"/>
                    <a:pt x="865657" y="169223"/>
                  </a:cubicBezTo>
                  <a:cubicBezTo>
                    <a:pt x="875658" y="156459"/>
                    <a:pt x="886517" y="144458"/>
                    <a:pt x="898137" y="133218"/>
                  </a:cubicBezTo>
                  <a:cubicBezTo>
                    <a:pt x="904805" y="126741"/>
                    <a:pt x="911854" y="120645"/>
                    <a:pt x="918997" y="114645"/>
                  </a:cubicBezTo>
                  <a:cubicBezTo>
                    <a:pt x="926236" y="108834"/>
                    <a:pt x="933666" y="103119"/>
                    <a:pt x="941381" y="97881"/>
                  </a:cubicBezTo>
                  <a:cubicBezTo>
                    <a:pt x="956716" y="87308"/>
                    <a:pt x="972814" y="77783"/>
                    <a:pt x="989768" y="69877"/>
                  </a:cubicBezTo>
                  <a:cubicBezTo>
                    <a:pt x="1006627" y="61876"/>
                    <a:pt x="1024153" y="55209"/>
                    <a:pt x="1042060" y="49970"/>
                  </a:cubicBezTo>
                  <a:cubicBezTo>
                    <a:pt x="1059967" y="44731"/>
                    <a:pt x="1078351" y="41112"/>
                    <a:pt x="1096829" y="38826"/>
                  </a:cubicBezTo>
                  <a:cubicBezTo>
                    <a:pt x="1133881" y="34254"/>
                    <a:pt x="1171600" y="35968"/>
                    <a:pt x="1208176" y="43112"/>
                  </a:cubicBezTo>
                  <a:cubicBezTo>
                    <a:pt x="1244657" y="50732"/>
                    <a:pt x="1280185" y="63876"/>
                    <a:pt x="1312380" y="82641"/>
                  </a:cubicBezTo>
                  <a:cubicBezTo>
                    <a:pt x="1377150" y="119693"/>
                    <a:pt x="1428871" y="178557"/>
                    <a:pt x="1458112" y="247042"/>
                  </a:cubicBezTo>
                  <a:cubicBezTo>
                    <a:pt x="1469257" y="273522"/>
                    <a:pt x="1477162" y="301239"/>
                    <a:pt x="1481544" y="329624"/>
                  </a:cubicBezTo>
                  <a:cubicBezTo>
                    <a:pt x="1483449" y="343816"/>
                    <a:pt x="1485068" y="358104"/>
                    <a:pt x="1485259" y="372391"/>
                  </a:cubicBezTo>
                  <a:cubicBezTo>
                    <a:pt x="1485259" y="376011"/>
                    <a:pt x="1485449" y="379535"/>
                    <a:pt x="1485544" y="383154"/>
                  </a:cubicBezTo>
                  <a:cubicBezTo>
                    <a:pt x="1485544" y="386774"/>
                    <a:pt x="1485544" y="390394"/>
                    <a:pt x="1485354" y="394013"/>
                  </a:cubicBezTo>
                  <a:lnTo>
                    <a:pt x="1485068" y="399347"/>
                  </a:lnTo>
                  <a:lnTo>
                    <a:pt x="1484782" y="404300"/>
                  </a:lnTo>
                  <a:cubicBezTo>
                    <a:pt x="1484592" y="406586"/>
                    <a:pt x="1484401" y="408872"/>
                    <a:pt x="1484211" y="411158"/>
                  </a:cubicBezTo>
                  <a:cubicBezTo>
                    <a:pt x="1483925" y="413920"/>
                    <a:pt x="1483639" y="416587"/>
                    <a:pt x="1483258" y="419349"/>
                  </a:cubicBezTo>
                  <a:cubicBezTo>
                    <a:pt x="1483068" y="420683"/>
                    <a:pt x="1482877" y="422017"/>
                    <a:pt x="1482877" y="423445"/>
                  </a:cubicBezTo>
                  <a:cubicBezTo>
                    <a:pt x="1482877" y="424779"/>
                    <a:pt x="1483068" y="426207"/>
                    <a:pt x="1483449" y="427541"/>
                  </a:cubicBezTo>
                  <a:cubicBezTo>
                    <a:pt x="1484211" y="430208"/>
                    <a:pt x="1485735" y="432589"/>
                    <a:pt x="1487830" y="434304"/>
                  </a:cubicBezTo>
                  <a:cubicBezTo>
                    <a:pt x="1489926" y="436113"/>
                    <a:pt x="1492498" y="437256"/>
                    <a:pt x="1495260" y="437637"/>
                  </a:cubicBezTo>
                  <a:lnTo>
                    <a:pt x="1504118" y="439066"/>
                  </a:lnTo>
                  <a:cubicBezTo>
                    <a:pt x="1507071" y="439543"/>
                    <a:pt x="1509928" y="440209"/>
                    <a:pt x="1513072" y="440876"/>
                  </a:cubicBezTo>
                  <a:lnTo>
                    <a:pt x="1516310" y="441543"/>
                  </a:lnTo>
                  <a:cubicBezTo>
                    <a:pt x="1517453" y="441733"/>
                    <a:pt x="1518596" y="442019"/>
                    <a:pt x="1519739" y="442305"/>
                  </a:cubicBezTo>
                  <a:lnTo>
                    <a:pt x="1526502" y="444019"/>
                  </a:lnTo>
                  <a:lnTo>
                    <a:pt x="1533265" y="445734"/>
                  </a:lnTo>
                  <a:cubicBezTo>
                    <a:pt x="1535455" y="446400"/>
                    <a:pt x="1537741" y="447067"/>
                    <a:pt x="1539932" y="447734"/>
                  </a:cubicBezTo>
                  <a:cubicBezTo>
                    <a:pt x="1557744" y="453068"/>
                    <a:pt x="1575270" y="459640"/>
                    <a:pt x="1592034" y="467832"/>
                  </a:cubicBezTo>
                  <a:cubicBezTo>
                    <a:pt x="1625562" y="484024"/>
                    <a:pt x="1656613" y="505265"/>
                    <a:pt x="1683664" y="530792"/>
                  </a:cubicBezTo>
                  <a:cubicBezTo>
                    <a:pt x="1710620" y="556414"/>
                    <a:pt x="1733671" y="586037"/>
                    <a:pt x="1751673" y="618612"/>
                  </a:cubicBezTo>
                  <a:cubicBezTo>
                    <a:pt x="1769484" y="651188"/>
                    <a:pt x="1782534" y="686526"/>
                    <a:pt x="1789582" y="723007"/>
                  </a:cubicBezTo>
                  <a:cubicBezTo>
                    <a:pt x="1793107" y="741295"/>
                    <a:pt x="1795202" y="759773"/>
                    <a:pt x="1795964" y="778251"/>
                  </a:cubicBezTo>
                  <a:lnTo>
                    <a:pt x="1796250" y="792158"/>
                  </a:lnTo>
                  <a:lnTo>
                    <a:pt x="1795869" y="806064"/>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7D0325B-28DE-1985-F436-C6747CD596F5}"/>
                </a:ext>
              </a:extLst>
            </p:cNvPr>
            <p:cNvSpPr/>
            <p:nvPr/>
          </p:nvSpPr>
          <p:spPr>
            <a:xfrm>
              <a:off x="5094446" y="1426677"/>
              <a:ext cx="290131" cy="290131"/>
            </a:xfrm>
            <a:custGeom>
              <a:avLst/>
              <a:gdLst>
                <a:gd name="connsiteX0" fmla="*/ 290132 w 290131"/>
                <a:gd name="connsiteY0" fmla="*/ 145066 h 290131"/>
                <a:gd name="connsiteX1" fmla="*/ 145066 w 290131"/>
                <a:gd name="connsiteY1" fmla="*/ 290132 h 290131"/>
                <a:gd name="connsiteX2" fmla="*/ 0 w 290131"/>
                <a:gd name="connsiteY2" fmla="*/ 145066 h 290131"/>
                <a:gd name="connsiteX3" fmla="*/ 145066 w 290131"/>
                <a:gd name="connsiteY3" fmla="*/ 0 h 290131"/>
                <a:gd name="connsiteX4" fmla="*/ 290132 w 290131"/>
                <a:gd name="connsiteY4" fmla="*/ 145066 h 290131"/>
                <a:gd name="connsiteX5" fmla="*/ 145066 w 290131"/>
                <a:gd name="connsiteY5" fmla="*/ 26575 h 290131"/>
                <a:gd name="connsiteX6" fmla="*/ 26575 w 290131"/>
                <a:gd name="connsiteY6" fmla="*/ 145066 h 290131"/>
                <a:gd name="connsiteX7" fmla="*/ 145066 w 290131"/>
                <a:gd name="connsiteY7" fmla="*/ 263557 h 290131"/>
                <a:gd name="connsiteX8" fmla="*/ 263557 w 290131"/>
                <a:gd name="connsiteY8" fmla="*/ 145066 h 290131"/>
                <a:gd name="connsiteX9" fmla="*/ 145066 w 290131"/>
                <a:gd name="connsiteY9" fmla="*/ 26575 h 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131" h="290131">
                  <a:moveTo>
                    <a:pt x="290132" y="145066"/>
                  </a:moveTo>
                  <a:cubicBezTo>
                    <a:pt x="290132" y="225171"/>
                    <a:pt x="225171" y="290132"/>
                    <a:pt x="145066" y="290132"/>
                  </a:cubicBezTo>
                  <a:cubicBezTo>
                    <a:pt x="64960" y="290132"/>
                    <a:pt x="0" y="225171"/>
                    <a:pt x="0" y="145066"/>
                  </a:cubicBezTo>
                  <a:cubicBezTo>
                    <a:pt x="0" y="64960"/>
                    <a:pt x="64960" y="0"/>
                    <a:pt x="145066" y="0"/>
                  </a:cubicBezTo>
                  <a:cubicBezTo>
                    <a:pt x="225171" y="0"/>
                    <a:pt x="290132" y="64960"/>
                    <a:pt x="290132" y="145066"/>
                  </a:cubicBezTo>
                  <a:close/>
                  <a:moveTo>
                    <a:pt x="145066" y="26575"/>
                  </a:moveTo>
                  <a:cubicBezTo>
                    <a:pt x="79629" y="26575"/>
                    <a:pt x="26575" y="79629"/>
                    <a:pt x="26575" y="145066"/>
                  </a:cubicBezTo>
                  <a:cubicBezTo>
                    <a:pt x="26575" y="210502"/>
                    <a:pt x="79629" y="263557"/>
                    <a:pt x="145066" y="263557"/>
                  </a:cubicBezTo>
                  <a:cubicBezTo>
                    <a:pt x="210502" y="263557"/>
                    <a:pt x="263557" y="210502"/>
                    <a:pt x="263557" y="145066"/>
                  </a:cubicBezTo>
                  <a:cubicBezTo>
                    <a:pt x="263557" y="79629"/>
                    <a:pt x="210502" y="26575"/>
                    <a:pt x="145066" y="26575"/>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8F0A537E-FFF8-FAB5-9EA4-841996C4E0A7}"/>
                </a:ext>
              </a:extLst>
            </p:cNvPr>
            <p:cNvSpPr/>
            <p:nvPr/>
          </p:nvSpPr>
          <p:spPr>
            <a:xfrm>
              <a:off x="4854797" y="822221"/>
              <a:ext cx="792956" cy="267164"/>
            </a:xfrm>
            <a:custGeom>
              <a:avLst/>
              <a:gdLst>
                <a:gd name="connsiteX0" fmla="*/ 419195 w 792956"/>
                <a:gd name="connsiteY0" fmla="*/ 72009 h 267164"/>
                <a:gd name="connsiteX1" fmla="*/ 489680 w 792956"/>
                <a:gd name="connsiteY1" fmla="*/ 72009 h 267164"/>
                <a:gd name="connsiteX2" fmla="*/ 562451 w 792956"/>
                <a:gd name="connsiteY2" fmla="*/ 71819 h 267164"/>
                <a:gd name="connsiteX3" fmla="*/ 563118 w 792956"/>
                <a:gd name="connsiteY3" fmla="*/ 70580 h 267164"/>
                <a:gd name="connsiteX4" fmla="*/ 575405 w 792956"/>
                <a:gd name="connsiteY4" fmla="*/ 51626 h 267164"/>
                <a:gd name="connsiteX5" fmla="*/ 590741 w 792956"/>
                <a:gd name="connsiteY5" fmla="*/ 35052 h 267164"/>
                <a:gd name="connsiteX6" fmla="*/ 608552 w 792956"/>
                <a:gd name="connsiteY6" fmla="*/ 21241 h 267164"/>
                <a:gd name="connsiteX7" fmla="*/ 628460 w 792956"/>
                <a:gd name="connsiteY7" fmla="*/ 10668 h 267164"/>
                <a:gd name="connsiteX8" fmla="*/ 649891 w 792956"/>
                <a:gd name="connsiteY8" fmla="*/ 3620 h 267164"/>
                <a:gd name="connsiteX9" fmla="*/ 672179 w 792956"/>
                <a:gd name="connsiteY9" fmla="*/ 286 h 267164"/>
                <a:gd name="connsiteX10" fmla="*/ 677799 w 792956"/>
                <a:gd name="connsiteY10" fmla="*/ 0 h 267164"/>
                <a:gd name="connsiteX11" fmla="*/ 680561 w 792956"/>
                <a:gd name="connsiteY11" fmla="*/ 0 h 267164"/>
                <a:gd name="connsiteX12" fmla="*/ 683323 w 792956"/>
                <a:gd name="connsiteY12" fmla="*/ 0 h 267164"/>
                <a:gd name="connsiteX13" fmla="*/ 688943 w 792956"/>
                <a:gd name="connsiteY13" fmla="*/ 191 h 267164"/>
                <a:gd name="connsiteX14" fmla="*/ 694563 w 792956"/>
                <a:gd name="connsiteY14" fmla="*/ 667 h 267164"/>
                <a:gd name="connsiteX15" fmla="*/ 697325 w 792956"/>
                <a:gd name="connsiteY15" fmla="*/ 953 h 267164"/>
                <a:gd name="connsiteX16" fmla="*/ 700088 w 792956"/>
                <a:gd name="connsiteY16" fmla="*/ 1333 h 267164"/>
                <a:gd name="connsiteX17" fmla="*/ 702850 w 792956"/>
                <a:gd name="connsiteY17" fmla="*/ 1715 h 267164"/>
                <a:gd name="connsiteX18" fmla="*/ 705612 w 792956"/>
                <a:gd name="connsiteY18" fmla="*/ 2191 h 267164"/>
                <a:gd name="connsiteX19" fmla="*/ 711137 w 792956"/>
                <a:gd name="connsiteY19" fmla="*/ 3334 h 267164"/>
                <a:gd name="connsiteX20" fmla="*/ 712470 w 792956"/>
                <a:gd name="connsiteY20" fmla="*/ 3620 h 267164"/>
                <a:gd name="connsiteX21" fmla="*/ 713804 w 792956"/>
                <a:gd name="connsiteY21" fmla="*/ 4001 h 267164"/>
                <a:gd name="connsiteX22" fmla="*/ 716566 w 792956"/>
                <a:gd name="connsiteY22" fmla="*/ 4763 h 267164"/>
                <a:gd name="connsiteX23" fmla="*/ 727329 w 792956"/>
                <a:gd name="connsiteY23" fmla="*/ 8192 h 267164"/>
                <a:gd name="connsiteX24" fmla="*/ 732568 w 792956"/>
                <a:gd name="connsiteY24" fmla="*/ 10287 h 267164"/>
                <a:gd name="connsiteX25" fmla="*/ 735139 w 792956"/>
                <a:gd name="connsiteY25" fmla="*/ 11430 h 267164"/>
                <a:gd name="connsiteX26" fmla="*/ 737711 w 792956"/>
                <a:gd name="connsiteY26" fmla="*/ 12668 h 267164"/>
                <a:gd name="connsiteX27" fmla="*/ 740283 w 792956"/>
                <a:gd name="connsiteY27" fmla="*/ 13906 h 267164"/>
                <a:gd name="connsiteX28" fmla="*/ 741521 w 792956"/>
                <a:gd name="connsiteY28" fmla="*/ 14478 h 267164"/>
                <a:gd name="connsiteX29" fmla="*/ 742760 w 792956"/>
                <a:gd name="connsiteY29" fmla="*/ 15145 h 267164"/>
                <a:gd name="connsiteX30" fmla="*/ 747713 w 792956"/>
                <a:gd name="connsiteY30" fmla="*/ 17907 h 267164"/>
                <a:gd name="connsiteX31" fmla="*/ 750094 w 792956"/>
                <a:gd name="connsiteY31" fmla="*/ 19336 h 267164"/>
                <a:gd name="connsiteX32" fmla="*/ 752475 w 792956"/>
                <a:gd name="connsiteY32" fmla="*/ 20860 h 267164"/>
                <a:gd name="connsiteX33" fmla="*/ 754856 w 792956"/>
                <a:gd name="connsiteY33" fmla="*/ 22384 h 267164"/>
                <a:gd name="connsiteX34" fmla="*/ 757142 w 792956"/>
                <a:gd name="connsiteY34" fmla="*/ 24003 h 267164"/>
                <a:gd name="connsiteX35" fmla="*/ 761714 w 792956"/>
                <a:gd name="connsiteY35" fmla="*/ 27337 h 267164"/>
                <a:gd name="connsiteX36" fmla="*/ 764858 w 792956"/>
                <a:gd name="connsiteY36" fmla="*/ 29908 h 267164"/>
                <a:gd name="connsiteX37" fmla="*/ 766858 w 792956"/>
                <a:gd name="connsiteY37" fmla="*/ 31528 h 267164"/>
                <a:gd name="connsiteX38" fmla="*/ 768668 w 792956"/>
                <a:gd name="connsiteY38" fmla="*/ 33147 h 267164"/>
                <a:gd name="connsiteX39" fmla="*/ 770382 w 792956"/>
                <a:gd name="connsiteY39" fmla="*/ 34766 h 267164"/>
                <a:gd name="connsiteX40" fmla="*/ 772001 w 792956"/>
                <a:gd name="connsiteY40" fmla="*/ 36385 h 267164"/>
                <a:gd name="connsiteX41" fmla="*/ 775335 w 792956"/>
                <a:gd name="connsiteY41" fmla="*/ 39719 h 267164"/>
                <a:gd name="connsiteX42" fmla="*/ 778669 w 792956"/>
                <a:gd name="connsiteY42" fmla="*/ 43053 h 267164"/>
                <a:gd name="connsiteX43" fmla="*/ 780193 w 792956"/>
                <a:gd name="connsiteY43" fmla="*/ 44768 h 267164"/>
                <a:gd name="connsiteX44" fmla="*/ 781622 w 792956"/>
                <a:gd name="connsiteY44" fmla="*/ 46482 h 267164"/>
                <a:gd name="connsiteX45" fmla="*/ 784765 w 792956"/>
                <a:gd name="connsiteY45" fmla="*/ 50387 h 267164"/>
                <a:gd name="connsiteX46" fmla="*/ 787908 w 792956"/>
                <a:gd name="connsiteY46" fmla="*/ 54293 h 267164"/>
                <a:gd name="connsiteX47" fmla="*/ 791051 w 792956"/>
                <a:gd name="connsiteY47" fmla="*/ 60484 h 267164"/>
                <a:gd name="connsiteX48" fmla="*/ 791813 w 792956"/>
                <a:gd name="connsiteY48" fmla="*/ 62008 h 267164"/>
                <a:gd name="connsiteX49" fmla="*/ 791813 w 792956"/>
                <a:gd name="connsiteY49" fmla="*/ 62389 h 267164"/>
                <a:gd name="connsiteX50" fmla="*/ 791813 w 792956"/>
                <a:gd name="connsiteY50" fmla="*/ 62770 h 267164"/>
                <a:gd name="connsiteX51" fmla="*/ 792004 w 792956"/>
                <a:gd name="connsiteY51" fmla="*/ 63437 h 267164"/>
                <a:gd name="connsiteX52" fmla="*/ 792385 w 792956"/>
                <a:gd name="connsiteY52" fmla="*/ 66199 h 267164"/>
                <a:gd name="connsiteX53" fmla="*/ 792766 w 792956"/>
                <a:gd name="connsiteY53" fmla="*/ 68961 h 267164"/>
                <a:gd name="connsiteX54" fmla="*/ 792956 w 792956"/>
                <a:gd name="connsiteY54" fmla="*/ 70295 h 267164"/>
                <a:gd name="connsiteX55" fmla="*/ 792956 w 792956"/>
                <a:gd name="connsiteY55" fmla="*/ 71628 h 267164"/>
                <a:gd name="connsiteX56" fmla="*/ 791813 w 792956"/>
                <a:gd name="connsiteY56" fmla="*/ 77724 h 267164"/>
                <a:gd name="connsiteX57" fmla="*/ 789146 w 792956"/>
                <a:gd name="connsiteY57" fmla="*/ 83915 h 267164"/>
                <a:gd name="connsiteX58" fmla="*/ 788289 w 792956"/>
                <a:gd name="connsiteY58" fmla="*/ 85344 h 267164"/>
                <a:gd name="connsiteX59" fmla="*/ 787337 w 792956"/>
                <a:gd name="connsiteY59" fmla="*/ 86582 h 267164"/>
                <a:gd name="connsiteX60" fmla="*/ 786384 w 792956"/>
                <a:gd name="connsiteY60" fmla="*/ 87725 h 267164"/>
                <a:gd name="connsiteX61" fmla="*/ 785431 w 792956"/>
                <a:gd name="connsiteY61" fmla="*/ 88773 h 267164"/>
                <a:gd name="connsiteX62" fmla="*/ 783717 w 792956"/>
                <a:gd name="connsiteY62" fmla="*/ 90488 h 267164"/>
                <a:gd name="connsiteX63" fmla="*/ 782764 w 792956"/>
                <a:gd name="connsiteY63" fmla="*/ 91250 h 267164"/>
                <a:gd name="connsiteX64" fmla="*/ 781812 w 792956"/>
                <a:gd name="connsiteY64" fmla="*/ 92012 h 267164"/>
                <a:gd name="connsiteX65" fmla="*/ 777145 w 792956"/>
                <a:gd name="connsiteY65" fmla="*/ 94774 h 267164"/>
                <a:gd name="connsiteX66" fmla="*/ 774002 w 792956"/>
                <a:gd name="connsiteY66" fmla="*/ 95917 h 267164"/>
                <a:gd name="connsiteX67" fmla="*/ 773621 w 792956"/>
                <a:gd name="connsiteY67" fmla="*/ 96012 h 267164"/>
                <a:gd name="connsiteX68" fmla="*/ 773144 w 792956"/>
                <a:gd name="connsiteY68" fmla="*/ 96012 h 267164"/>
                <a:gd name="connsiteX69" fmla="*/ 772192 w 792956"/>
                <a:gd name="connsiteY69" fmla="*/ 96298 h 267164"/>
                <a:gd name="connsiteX70" fmla="*/ 770382 w 792956"/>
                <a:gd name="connsiteY70" fmla="*/ 96679 h 267164"/>
                <a:gd name="connsiteX71" fmla="*/ 769906 w 792956"/>
                <a:gd name="connsiteY71" fmla="*/ 96679 h 267164"/>
                <a:gd name="connsiteX72" fmla="*/ 769334 w 792956"/>
                <a:gd name="connsiteY72" fmla="*/ 96869 h 267164"/>
                <a:gd name="connsiteX73" fmla="*/ 768287 w 792956"/>
                <a:gd name="connsiteY73" fmla="*/ 96869 h 267164"/>
                <a:gd name="connsiteX74" fmla="*/ 766191 w 792956"/>
                <a:gd name="connsiteY74" fmla="*/ 97060 h 267164"/>
                <a:gd name="connsiteX75" fmla="*/ 761714 w 792956"/>
                <a:gd name="connsiteY75" fmla="*/ 97060 h 267164"/>
                <a:gd name="connsiteX76" fmla="*/ 743807 w 792956"/>
                <a:gd name="connsiteY76" fmla="*/ 97060 h 267164"/>
                <a:gd name="connsiteX77" fmla="*/ 723138 w 792956"/>
                <a:gd name="connsiteY77" fmla="*/ 97060 h 267164"/>
                <a:gd name="connsiteX78" fmla="*/ 684562 w 792956"/>
                <a:gd name="connsiteY78" fmla="*/ 97060 h 267164"/>
                <a:gd name="connsiteX79" fmla="*/ 684085 w 792956"/>
                <a:gd name="connsiteY79" fmla="*/ 97060 h 267164"/>
                <a:gd name="connsiteX80" fmla="*/ 674751 w 792956"/>
                <a:gd name="connsiteY80" fmla="*/ 111919 h 267164"/>
                <a:gd name="connsiteX81" fmla="*/ 661226 w 792956"/>
                <a:gd name="connsiteY81" fmla="*/ 133541 h 267164"/>
                <a:gd name="connsiteX82" fmla="*/ 676275 w 792956"/>
                <a:gd name="connsiteY82" fmla="*/ 157925 h 267164"/>
                <a:gd name="connsiteX83" fmla="*/ 683133 w 792956"/>
                <a:gd name="connsiteY83" fmla="*/ 168974 h 267164"/>
                <a:gd name="connsiteX84" fmla="*/ 726567 w 792956"/>
                <a:gd name="connsiteY84" fmla="*/ 168974 h 267164"/>
                <a:gd name="connsiteX85" fmla="*/ 765905 w 792956"/>
                <a:gd name="connsiteY85" fmla="*/ 168878 h 267164"/>
                <a:gd name="connsiteX86" fmla="*/ 768953 w 792956"/>
                <a:gd name="connsiteY86" fmla="*/ 169069 h 267164"/>
                <a:gd name="connsiteX87" fmla="*/ 769715 w 792956"/>
                <a:gd name="connsiteY87" fmla="*/ 169069 h 267164"/>
                <a:gd name="connsiteX88" fmla="*/ 770382 w 792956"/>
                <a:gd name="connsiteY88" fmla="*/ 169259 h 267164"/>
                <a:gd name="connsiteX89" fmla="*/ 771716 w 792956"/>
                <a:gd name="connsiteY89" fmla="*/ 169545 h 267164"/>
                <a:gd name="connsiteX90" fmla="*/ 773049 w 792956"/>
                <a:gd name="connsiteY90" fmla="*/ 169831 h 267164"/>
                <a:gd name="connsiteX91" fmla="*/ 773716 w 792956"/>
                <a:gd name="connsiteY91" fmla="*/ 170021 h 267164"/>
                <a:gd name="connsiteX92" fmla="*/ 774287 w 792956"/>
                <a:gd name="connsiteY92" fmla="*/ 170212 h 267164"/>
                <a:gd name="connsiteX93" fmla="*/ 776478 w 792956"/>
                <a:gd name="connsiteY93" fmla="*/ 171069 h 267164"/>
                <a:gd name="connsiteX94" fmla="*/ 777050 w 792956"/>
                <a:gd name="connsiteY94" fmla="*/ 171260 h 267164"/>
                <a:gd name="connsiteX95" fmla="*/ 777526 w 792956"/>
                <a:gd name="connsiteY95" fmla="*/ 171545 h 267164"/>
                <a:gd name="connsiteX96" fmla="*/ 778383 w 792956"/>
                <a:gd name="connsiteY96" fmla="*/ 172022 h 267164"/>
                <a:gd name="connsiteX97" fmla="*/ 780193 w 792956"/>
                <a:gd name="connsiteY97" fmla="*/ 172974 h 267164"/>
                <a:gd name="connsiteX98" fmla="*/ 780574 w 792956"/>
                <a:gd name="connsiteY98" fmla="*/ 173260 h 267164"/>
                <a:gd name="connsiteX99" fmla="*/ 780955 w 792956"/>
                <a:gd name="connsiteY99" fmla="*/ 173546 h 267164"/>
                <a:gd name="connsiteX100" fmla="*/ 781622 w 792956"/>
                <a:gd name="connsiteY100" fmla="*/ 174022 h 267164"/>
                <a:gd name="connsiteX101" fmla="*/ 783050 w 792956"/>
                <a:gd name="connsiteY101" fmla="*/ 175070 h 267164"/>
                <a:gd name="connsiteX102" fmla="*/ 783717 w 792956"/>
                <a:gd name="connsiteY102" fmla="*/ 175641 h 267164"/>
                <a:gd name="connsiteX103" fmla="*/ 784289 w 792956"/>
                <a:gd name="connsiteY103" fmla="*/ 176213 h 267164"/>
                <a:gd name="connsiteX104" fmla="*/ 784574 w 792956"/>
                <a:gd name="connsiteY104" fmla="*/ 176498 h 267164"/>
                <a:gd name="connsiteX105" fmla="*/ 784860 w 792956"/>
                <a:gd name="connsiteY105" fmla="*/ 176784 h 267164"/>
                <a:gd name="connsiteX106" fmla="*/ 785527 w 792956"/>
                <a:gd name="connsiteY106" fmla="*/ 177451 h 267164"/>
                <a:gd name="connsiteX107" fmla="*/ 788194 w 792956"/>
                <a:gd name="connsiteY107" fmla="*/ 180880 h 267164"/>
                <a:gd name="connsiteX108" fmla="*/ 792004 w 792956"/>
                <a:gd name="connsiteY108" fmla="*/ 189643 h 267164"/>
                <a:gd name="connsiteX109" fmla="*/ 792194 w 792956"/>
                <a:gd name="connsiteY109" fmla="*/ 190786 h 267164"/>
                <a:gd name="connsiteX110" fmla="*/ 792385 w 792956"/>
                <a:gd name="connsiteY110" fmla="*/ 191929 h 267164"/>
                <a:gd name="connsiteX111" fmla="*/ 792575 w 792956"/>
                <a:gd name="connsiteY111" fmla="*/ 192977 h 267164"/>
                <a:gd name="connsiteX112" fmla="*/ 792575 w 792956"/>
                <a:gd name="connsiteY112" fmla="*/ 194024 h 267164"/>
                <a:gd name="connsiteX113" fmla="*/ 792671 w 792956"/>
                <a:gd name="connsiteY113" fmla="*/ 194977 h 267164"/>
                <a:gd name="connsiteX114" fmla="*/ 792671 w 792956"/>
                <a:gd name="connsiteY114" fmla="*/ 195453 h 267164"/>
                <a:gd name="connsiteX115" fmla="*/ 792671 w 792956"/>
                <a:gd name="connsiteY115" fmla="*/ 195644 h 267164"/>
                <a:gd name="connsiteX116" fmla="*/ 792671 w 792956"/>
                <a:gd name="connsiteY116" fmla="*/ 195929 h 267164"/>
                <a:gd name="connsiteX117" fmla="*/ 792289 w 792956"/>
                <a:gd name="connsiteY117" fmla="*/ 197930 h 267164"/>
                <a:gd name="connsiteX118" fmla="*/ 791718 w 792956"/>
                <a:gd name="connsiteY118" fmla="*/ 201835 h 267164"/>
                <a:gd name="connsiteX119" fmla="*/ 791527 w 792956"/>
                <a:gd name="connsiteY119" fmla="*/ 202787 h 267164"/>
                <a:gd name="connsiteX120" fmla="*/ 791527 w 792956"/>
                <a:gd name="connsiteY120" fmla="*/ 203264 h 267164"/>
                <a:gd name="connsiteX121" fmla="*/ 791432 w 792956"/>
                <a:gd name="connsiteY121" fmla="*/ 203549 h 267164"/>
                <a:gd name="connsiteX122" fmla="*/ 791432 w 792956"/>
                <a:gd name="connsiteY122" fmla="*/ 203835 h 267164"/>
                <a:gd name="connsiteX123" fmla="*/ 790194 w 792956"/>
                <a:gd name="connsiteY123" fmla="*/ 206121 h 267164"/>
                <a:gd name="connsiteX124" fmla="*/ 787718 w 792956"/>
                <a:gd name="connsiteY124" fmla="*/ 210598 h 267164"/>
                <a:gd name="connsiteX125" fmla="*/ 786479 w 792956"/>
                <a:gd name="connsiteY125" fmla="*/ 212884 h 267164"/>
                <a:gd name="connsiteX126" fmla="*/ 784574 w 792956"/>
                <a:gd name="connsiteY126" fmla="*/ 215170 h 267164"/>
                <a:gd name="connsiteX127" fmla="*/ 780764 w 792956"/>
                <a:gd name="connsiteY127" fmla="*/ 219742 h 267164"/>
                <a:gd name="connsiteX128" fmla="*/ 778859 w 792956"/>
                <a:gd name="connsiteY128" fmla="*/ 222028 h 267164"/>
                <a:gd name="connsiteX129" fmla="*/ 776669 w 792956"/>
                <a:gd name="connsiteY129" fmla="*/ 224219 h 267164"/>
                <a:gd name="connsiteX130" fmla="*/ 770096 w 792956"/>
                <a:gd name="connsiteY130" fmla="*/ 230886 h 267164"/>
                <a:gd name="connsiteX131" fmla="*/ 766572 w 792956"/>
                <a:gd name="connsiteY131" fmla="*/ 234125 h 267164"/>
                <a:gd name="connsiteX132" fmla="*/ 762667 w 792956"/>
                <a:gd name="connsiteY132" fmla="*/ 237363 h 267164"/>
                <a:gd name="connsiteX133" fmla="*/ 761333 w 792956"/>
                <a:gd name="connsiteY133" fmla="*/ 238411 h 267164"/>
                <a:gd name="connsiteX134" fmla="*/ 760190 w 792956"/>
                <a:gd name="connsiteY134" fmla="*/ 239268 h 267164"/>
                <a:gd name="connsiteX135" fmla="*/ 757904 w 792956"/>
                <a:gd name="connsiteY135" fmla="*/ 240887 h 267164"/>
                <a:gd name="connsiteX136" fmla="*/ 755618 w 792956"/>
                <a:gd name="connsiteY136" fmla="*/ 242506 h 267164"/>
                <a:gd name="connsiteX137" fmla="*/ 754475 w 792956"/>
                <a:gd name="connsiteY137" fmla="*/ 243364 h 267164"/>
                <a:gd name="connsiteX138" fmla="*/ 753332 w 792956"/>
                <a:gd name="connsiteY138" fmla="*/ 244126 h 267164"/>
                <a:gd name="connsiteX139" fmla="*/ 748570 w 792956"/>
                <a:gd name="connsiteY139" fmla="*/ 247174 h 267164"/>
                <a:gd name="connsiteX140" fmla="*/ 743617 w 792956"/>
                <a:gd name="connsiteY140" fmla="*/ 249936 h 267164"/>
                <a:gd name="connsiteX141" fmla="*/ 741140 w 792956"/>
                <a:gd name="connsiteY141" fmla="*/ 251269 h 267164"/>
                <a:gd name="connsiteX142" fmla="*/ 738569 w 792956"/>
                <a:gd name="connsiteY142" fmla="*/ 252508 h 267164"/>
                <a:gd name="connsiteX143" fmla="*/ 733425 w 792956"/>
                <a:gd name="connsiteY143" fmla="*/ 254889 h 267164"/>
                <a:gd name="connsiteX144" fmla="*/ 728186 w 792956"/>
                <a:gd name="connsiteY144" fmla="*/ 257080 h 267164"/>
                <a:gd name="connsiteX145" fmla="*/ 726853 w 792956"/>
                <a:gd name="connsiteY145" fmla="*/ 257651 h 267164"/>
                <a:gd name="connsiteX146" fmla="*/ 725519 w 792956"/>
                <a:gd name="connsiteY146" fmla="*/ 258127 h 267164"/>
                <a:gd name="connsiteX147" fmla="*/ 722852 w 792956"/>
                <a:gd name="connsiteY147" fmla="*/ 259080 h 267164"/>
                <a:gd name="connsiteX148" fmla="*/ 711994 w 792956"/>
                <a:gd name="connsiteY148" fmla="*/ 262319 h 267164"/>
                <a:gd name="connsiteX149" fmla="*/ 706469 w 792956"/>
                <a:gd name="connsiteY149" fmla="*/ 263557 h 267164"/>
                <a:gd name="connsiteX150" fmla="*/ 703707 w 792956"/>
                <a:gd name="connsiteY150" fmla="*/ 264128 h 267164"/>
                <a:gd name="connsiteX151" fmla="*/ 700945 w 792956"/>
                <a:gd name="connsiteY151" fmla="*/ 264605 h 267164"/>
                <a:gd name="connsiteX152" fmla="*/ 695325 w 792956"/>
                <a:gd name="connsiteY152" fmla="*/ 265462 h 267164"/>
                <a:gd name="connsiteX153" fmla="*/ 689705 w 792956"/>
                <a:gd name="connsiteY153" fmla="*/ 266033 h 267164"/>
                <a:gd name="connsiteX154" fmla="*/ 684085 w 792956"/>
                <a:gd name="connsiteY154" fmla="*/ 266319 h 267164"/>
                <a:gd name="connsiteX155" fmla="*/ 681228 w 792956"/>
                <a:gd name="connsiteY155" fmla="*/ 266319 h 267164"/>
                <a:gd name="connsiteX156" fmla="*/ 679799 w 792956"/>
                <a:gd name="connsiteY156" fmla="*/ 266414 h 267164"/>
                <a:gd name="connsiteX157" fmla="*/ 678371 w 792956"/>
                <a:gd name="connsiteY157" fmla="*/ 266414 h 267164"/>
                <a:gd name="connsiteX158" fmla="*/ 672751 w 792956"/>
                <a:gd name="connsiteY158" fmla="*/ 266224 h 267164"/>
                <a:gd name="connsiteX159" fmla="*/ 669989 w 792956"/>
                <a:gd name="connsiteY159" fmla="*/ 266033 h 267164"/>
                <a:gd name="connsiteX160" fmla="*/ 667226 w 792956"/>
                <a:gd name="connsiteY160" fmla="*/ 265748 h 267164"/>
                <a:gd name="connsiteX161" fmla="*/ 645033 w 792956"/>
                <a:gd name="connsiteY161" fmla="*/ 261842 h 267164"/>
                <a:gd name="connsiteX162" fmla="*/ 604266 w 792956"/>
                <a:gd name="connsiteY162" fmla="*/ 242983 h 267164"/>
                <a:gd name="connsiteX163" fmla="*/ 579025 w 792956"/>
                <a:gd name="connsiteY163" fmla="*/ 220313 h 267164"/>
                <a:gd name="connsiteX164" fmla="*/ 568738 w 792956"/>
                <a:gd name="connsiteY164" fmla="*/ 206788 h 267164"/>
                <a:gd name="connsiteX165" fmla="*/ 566452 w 792956"/>
                <a:gd name="connsiteY165" fmla="*/ 203168 h 267164"/>
                <a:gd name="connsiteX166" fmla="*/ 564261 w 792956"/>
                <a:gd name="connsiteY166" fmla="*/ 199549 h 267164"/>
                <a:gd name="connsiteX167" fmla="*/ 562166 w 792956"/>
                <a:gd name="connsiteY167" fmla="*/ 195834 h 267164"/>
                <a:gd name="connsiteX168" fmla="*/ 561689 w 792956"/>
                <a:gd name="connsiteY168" fmla="*/ 194977 h 267164"/>
                <a:gd name="connsiteX169" fmla="*/ 561689 w 792956"/>
                <a:gd name="connsiteY169" fmla="*/ 194977 h 267164"/>
                <a:gd name="connsiteX170" fmla="*/ 561689 w 792956"/>
                <a:gd name="connsiteY170" fmla="*/ 194977 h 267164"/>
                <a:gd name="connsiteX171" fmla="*/ 485489 w 792956"/>
                <a:gd name="connsiteY171" fmla="*/ 195072 h 267164"/>
                <a:gd name="connsiteX172" fmla="*/ 415862 w 792956"/>
                <a:gd name="connsiteY172" fmla="*/ 195072 h 267164"/>
                <a:gd name="connsiteX173" fmla="*/ 363379 w 792956"/>
                <a:gd name="connsiteY173" fmla="*/ 195263 h 267164"/>
                <a:gd name="connsiteX174" fmla="*/ 294894 w 792956"/>
                <a:gd name="connsiteY174" fmla="*/ 195263 h 267164"/>
                <a:gd name="connsiteX175" fmla="*/ 230410 w 792956"/>
                <a:gd name="connsiteY175" fmla="*/ 195453 h 267164"/>
                <a:gd name="connsiteX176" fmla="*/ 230410 w 792956"/>
                <a:gd name="connsiteY176" fmla="*/ 195453 h 267164"/>
                <a:gd name="connsiteX177" fmla="*/ 229648 w 792956"/>
                <a:gd name="connsiteY177" fmla="*/ 196882 h 267164"/>
                <a:gd name="connsiteX178" fmla="*/ 227267 w 792956"/>
                <a:gd name="connsiteY178" fmla="*/ 201073 h 267164"/>
                <a:gd name="connsiteX179" fmla="*/ 224695 w 792956"/>
                <a:gd name="connsiteY179" fmla="*/ 205169 h 267164"/>
                <a:gd name="connsiteX180" fmla="*/ 222028 w 792956"/>
                <a:gd name="connsiteY180" fmla="*/ 209169 h 267164"/>
                <a:gd name="connsiteX181" fmla="*/ 209931 w 792956"/>
                <a:gd name="connsiteY181" fmla="*/ 224314 h 267164"/>
                <a:gd name="connsiteX182" fmla="*/ 179832 w 792956"/>
                <a:gd name="connsiteY182" fmla="*/ 248602 h 267164"/>
                <a:gd name="connsiteX183" fmla="*/ 160020 w 792956"/>
                <a:gd name="connsiteY183" fmla="*/ 258223 h 267164"/>
                <a:gd name="connsiteX184" fmla="*/ 138874 w 792956"/>
                <a:gd name="connsiteY184" fmla="*/ 264414 h 267164"/>
                <a:gd name="connsiteX185" fmla="*/ 117062 w 792956"/>
                <a:gd name="connsiteY185" fmla="*/ 267081 h 267164"/>
                <a:gd name="connsiteX186" fmla="*/ 95155 w 792956"/>
                <a:gd name="connsiteY186" fmla="*/ 266129 h 267164"/>
                <a:gd name="connsiteX187" fmla="*/ 84296 w 792956"/>
                <a:gd name="connsiteY187" fmla="*/ 264223 h 267164"/>
                <a:gd name="connsiteX188" fmla="*/ 81629 w 792956"/>
                <a:gd name="connsiteY188" fmla="*/ 263652 h 267164"/>
                <a:gd name="connsiteX189" fmla="*/ 80296 w 792956"/>
                <a:gd name="connsiteY189" fmla="*/ 263366 h 267164"/>
                <a:gd name="connsiteX190" fmla="*/ 78962 w 792956"/>
                <a:gd name="connsiteY190" fmla="*/ 262985 h 267164"/>
                <a:gd name="connsiteX191" fmla="*/ 73628 w 792956"/>
                <a:gd name="connsiteY191" fmla="*/ 261556 h 267164"/>
                <a:gd name="connsiteX192" fmla="*/ 70961 w 792956"/>
                <a:gd name="connsiteY192" fmla="*/ 260699 h 267164"/>
                <a:gd name="connsiteX193" fmla="*/ 68390 w 792956"/>
                <a:gd name="connsiteY193" fmla="*/ 259842 h 267164"/>
                <a:gd name="connsiteX194" fmla="*/ 65818 w 792956"/>
                <a:gd name="connsiteY194" fmla="*/ 258985 h 267164"/>
                <a:gd name="connsiteX195" fmla="*/ 63246 w 792956"/>
                <a:gd name="connsiteY195" fmla="*/ 257937 h 267164"/>
                <a:gd name="connsiteX196" fmla="*/ 58198 w 792956"/>
                <a:gd name="connsiteY196" fmla="*/ 255842 h 267164"/>
                <a:gd name="connsiteX197" fmla="*/ 53245 w 792956"/>
                <a:gd name="connsiteY197" fmla="*/ 253460 h 267164"/>
                <a:gd name="connsiteX198" fmla="*/ 50768 w 792956"/>
                <a:gd name="connsiteY198" fmla="*/ 252222 h 267164"/>
                <a:gd name="connsiteX199" fmla="*/ 48387 w 792956"/>
                <a:gd name="connsiteY199" fmla="*/ 250889 h 267164"/>
                <a:gd name="connsiteX200" fmla="*/ 46006 w 792956"/>
                <a:gd name="connsiteY200" fmla="*/ 249555 h 267164"/>
                <a:gd name="connsiteX201" fmla="*/ 43624 w 792956"/>
                <a:gd name="connsiteY201" fmla="*/ 248126 h 267164"/>
                <a:gd name="connsiteX202" fmla="*/ 38957 w 792956"/>
                <a:gd name="connsiteY202" fmla="*/ 245173 h 267164"/>
                <a:gd name="connsiteX203" fmla="*/ 37814 w 792956"/>
                <a:gd name="connsiteY203" fmla="*/ 244412 h 267164"/>
                <a:gd name="connsiteX204" fmla="*/ 36671 w 792956"/>
                <a:gd name="connsiteY204" fmla="*/ 243650 h 267164"/>
                <a:gd name="connsiteX205" fmla="*/ 34480 w 792956"/>
                <a:gd name="connsiteY205" fmla="*/ 242030 h 267164"/>
                <a:gd name="connsiteX206" fmla="*/ 32290 w 792956"/>
                <a:gd name="connsiteY206" fmla="*/ 240411 h 267164"/>
                <a:gd name="connsiteX207" fmla="*/ 31242 w 792956"/>
                <a:gd name="connsiteY207" fmla="*/ 239554 h 267164"/>
                <a:gd name="connsiteX208" fmla="*/ 30099 w 792956"/>
                <a:gd name="connsiteY208" fmla="*/ 238601 h 267164"/>
                <a:gd name="connsiteX209" fmla="*/ 26289 w 792956"/>
                <a:gd name="connsiteY209" fmla="*/ 235458 h 267164"/>
                <a:gd name="connsiteX210" fmla="*/ 25432 w 792956"/>
                <a:gd name="connsiteY210" fmla="*/ 234696 h 267164"/>
                <a:gd name="connsiteX211" fmla="*/ 24574 w 792956"/>
                <a:gd name="connsiteY211" fmla="*/ 233934 h 267164"/>
                <a:gd name="connsiteX212" fmla="*/ 22860 w 792956"/>
                <a:gd name="connsiteY212" fmla="*/ 232410 h 267164"/>
                <a:gd name="connsiteX213" fmla="*/ 16383 w 792956"/>
                <a:gd name="connsiteY213" fmla="*/ 225933 h 267164"/>
                <a:gd name="connsiteX214" fmla="*/ 14764 w 792956"/>
                <a:gd name="connsiteY214" fmla="*/ 224314 h 267164"/>
                <a:gd name="connsiteX215" fmla="*/ 13240 w 792956"/>
                <a:gd name="connsiteY215" fmla="*/ 222694 h 267164"/>
                <a:gd name="connsiteX216" fmla="*/ 10478 w 792956"/>
                <a:gd name="connsiteY216" fmla="*/ 219361 h 267164"/>
                <a:gd name="connsiteX217" fmla="*/ 7049 w 792956"/>
                <a:gd name="connsiteY217" fmla="*/ 215170 h 267164"/>
                <a:gd name="connsiteX218" fmla="*/ 6191 w 792956"/>
                <a:gd name="connsiteY218" fmla="*/ 214122 h 267164"/>
                <a:gd name="connsiteX219" fmla="*/ 5620 w 792956"/>
                <a:gd name="connsiteY219" fmla="*/ 213074 h 267164"/>
                <a:gd name="connsiteX220" fmla="*/ 4477 w 792956"/>
                <a:gd name="connsiteY220" fmla="*/ 210979 h 267164"/>
                <a:gd name="connsiteX221" fmla="*/ 2286 w 792956"/>
                <a:gd name="connsiteY221" fmla="*/ 206883 h 267164"/>
                <a:gd name="connsiteX222" fmla="*/ 1238 w 792956"/>
                <a:gd name="connsiteY222" fmla="*/ 204788 h 267164"/>
                <a:gd name="connsiteX223" fmla="*/ 953 w 792956"/>
                <a:gd name="connsiteY223" fmla="*/ 202978 h 267164"/>
                <a:gd name="connsiteX224" fmla="*/ 381 w 792956"/>
                <a:gd name="connsiteY224" fmla="*/ 199358 h 267164"/>
                <a:gd name="connsiteX225" fmla="*/ 95 w 792956"/>
                <a:gd name="connsiteY225" fmla="*/ 197549 h 267164"/>
                <a:gd name="connsiteX226" fmla="*/ 0 w 792956"/>
                <a:gd name="connsiteY226" fmla="*/ 196691 h 267164"/>
                <a:gd name="connsiteX227" fmla="*/ 0 w 792956"/>
                <a:gd name="connsiteY227" fmla="*/ 195834 h 267164"/>
                <a:gd name="connsiteX228" fmla="*/ 0 w 792956"/>
                <a:gd name="connsiteY228" fmla="*/ 194977 h 267164"/>
                <a:gd name="connsiteX229" fmla="*/ 0 w 792956"/>
                <a:gd name="connsiteY229" fmla="*/ 194024 h 267164"/>
                <a:gd name="connsiteX230" fmla="*/ 286 w 792956"/>
                <a:gd name="connsiteY230" fmla="*/ 192024 h 267164"/>
                <a:gd name="connsiteX231" fmla="*/ 1429 w 792956"/>
                <a:gd name="connsiteY231" fmla="*/ 187833 h 267164"/>
                <a:gd name="connsiteX232" fmla="*/ 3239 w 792956"/>
                <a:gd name="connsiteY232" fmla="*/ 183737 h 267164"/>
                <a:gd name="connsiteX233" fmla="*/ 4382 w 792956"/>
                <a:gd name="connsiteY233" fmla="*/ 181832 h 267164"/>
                <a:gd name="connsiteX234" fmla="*/ 4953 w 792956"/>
                <a:gd name="connsiteY234" fmla="*/ 180975 h 267164"/>
                <a:gd name="connsiteX235" fmla="*/ 5620 w 792956"/>
                <a:gd name="connsiteY235" fmla="*/ 180118 h 267164"/>
                <a:gd name="connsiteX236" fmla="*/ 8096 w 792956"/>
                <a:gd name="connsiteY236" fmla="*/ 177451 h 267164"/>
                <a:gd name="connsiteX237" fmla="*/ 9239 w 792956"/>
                <a:gd name="connsiteY237" fmla="*/ 176403 h 267164"/>
                <a:gd name="connsiteX238" fmla="*/ 10478 w 792956"/>
                <a:gd name="connsiteY238" fmla="*/ 175451 h 267164"/>
                <a:gd name="connsiteX239" fmla="*/ 13335 w 792956"/>
                <a:gd name="connsiteY239" fmla="*/ 173546 h 267164"/>
                <a:gd name="connsiteX240" fmla="*/ 16955 w 792956"/>
                <a:gd name="connsiteY240" fmla="*/ 171831 h 267164"/>
                <a:gd name="connsiteX241" fmla="*/ 19050 w 792956"/>
                <a:gd name="connsiteY241" fmla="*/ 171069 h 267164"/>
                <a:gd name="connsiteX242" fmla="*/ 21431 w 792956"/>
                <a:gd name="connsiteY242" fmla="*/ 170498 h 267164"/>
                <a:gd name="connsiteX243" fmla="*/ 22670 w 792956"/>
                <a:gd name="connsiteY243" fmla="*/ 170212 h 267164"/>
                <a:gd name="connsiteX244" fmla="*/ 23336 w 792956"/>
                <a:gd name="connsiteY244" fmla="*/ 170212 h 267164"/>
                <a:gd name="connsiteX245" fmla="*/ 24003 w 792956"/>
                <a:gd name="connsiteY245" fmla="*/ 170212 h 267164"/>
                <a:gd name="connsiteX246" fmla="*/ 26765 w 792956"/>
                <a:gd name="connsiteY246" fmla="*/ 169926 h 267164"/>
                <a:gd name="connsiteX247" fmla="*/ 68580 w 792956"/>
                <a:gd name="connsiteY247" fmla="*/ 169926 h 267164"/>
                <a:gd name="connsiteX248" fmla="*/ 106204 w 792956"/>
                <a:gd name="connsiteY248" fmla="*/ 169831 h 267164"/>
                <a:gd name="connsiteX249" fmla="*/ 108680 w 792956"/>
                <a:gd name="connsiteY249" fmla="*/ 169831 h 267164"/>
                <a:gd name="connsiteX250" fmla="*/ 116396 w 792956"/>
                <a:gd name="connsiteY250" fmla="*/ 157448 h 267164"/>
                <a:gd name="connsiteX251" fmla="*/ 131540 w 792956"/>
                <a:gd name="connsiteY251" fmla="*/ 133350 h 267164"/>
                <a:gd name="connsiteX252" fmla="*/ 118967 w 792956"/>
                <a:gd name="connsiteY252" fmla="*/ 113062 h 267164"/>
                <a:gd name="connsiteX253" fmla="*/ 109633 w 792956"/>
                <a:gd name="connsiteY253" fmla="*/ 98012 h 267164"/>
                <a:gd name="connsiteX254" fmla="*/ 72866 w 792956"/>
                <a:gd name="connsiteY254" fmla="*/ 98012 h 267164"/>
                <a:gd name="connsiteX255" fmla="*/ 53626 w 792956"/>
                <a:gd name="connsiteY255" fmla="*/ 98012 h 267164"/>
                <a:gd name="connsiteX256" fmla="*/ 34766 w 792956"/>
                <a:gd name="connsiteY256" fmla="*/ 98012 h 267164"/>
                <a:gd name="connsiteX257" fmla="*/ 30099 w 792956"/>
                <a:gd name="connsiteY257" fmla="*/ 98012 h 267164"/>
                <a:gd name="connsiteX258" fmla="*/ 25432 w 792956"/>
                <a:gd name="connsiteY258" fmla="*/ 98012 h 267164"/>
                <a:gd name="connsiteX259" fmla="*/ 23241 w 792956"/>
                <a:gd name="connsiteY259" fmla="*/ 97822 h 267164"/>
                <a:gd name="connsiteX260" fmla="*/ 22765 w 792956"/>
                <a:gd name="connsiteY260" fmla="*/ 97822 h 267164"/>
                <a:gd name="connsiteX261" fmla="*/ 22289 w 792956"/>
                <a:gd name="connsiteY261" fmla="*/ 97822 h 267164"/>
                <a:gd name="connsiteX262" fmla="*/ 21336 w 792956"/>
                <a:gd name="connsiteY262" fmla="*/ 97536 h 267164"/>
                <a:gd name="connsiteX263" fmla="*/ 19431 w 792956"/>
                <a:gd name="connsiteY263" fmla="*/ 97155 h 267164"/>
                <a:gd name="connsiteX264" fmla="*/ 17812 w 792956"/>
                <a:gd name="connsiteY264" fmla="*/ 96583 h 267164"/>
                <a:gd name="connsiteX265" fmla="*/ 16193 w 792956"/>
                <a:gd name="connsiteY265" fmla="*/ 96012 h 267164"/>
                <a:gd name="connsiteX266" fmla="*/ 15811 w 792956"/>
                <a:gd name="connsiteY266" fmla="*/ 95822 h 267164"/>
                <a:gd name="connsiteX267" fmla="*/ 15526 w 792956"/>
                <a:gd name="connsiteY267" fmla="*/ 95631 h 267164"/>
                <a:gd name="connsiteX268" fmla="*/ 14859 w 792956"/>
                <a:gd name="connsiteY268" fmla="*/ 95250 h 267164"/>
                <a:gd name="connsiteX269" fmla="*/ 13526 w 792956"/>
                <a:gd name="connsiteY269" fmla="*/ 94488 h 267164"/>
                <a:gd name="connsiteX270" fmla="*/ 12859 w 792956"/>
                <a:gd name="connsiteY270" fmla="*/ 94107 h 267164"/>
                <a:gd name="connsiteX271" fmla="*/ 12573 w 792956"/>
                <a:gd name="connsiteY271" fmla="*/ 93917 h 267164"/>
                <a:gd name="connsiteX272" fmla="*/ 12287 w 792956"/>
                <a:gd name="connsiteY272" fmla="*/ 93726 h 267164"/>
                <a:gd name="connsiteX273" fmla="*/ 10192 w 792956"/>
                <a:gd name="connsiteY273" fmla="*/ 92202 h 267164"/>
                <a:gd name="connsiteX274" fmla="*/ 9716 w 792956"/>
                <a:gd name="connsiteY274" fmla="*/ 91821 h 267164"/>
                <a:gd name="connsiteX275" fmla="*/ 9239 w 792956"/>
                <a:gd name="connsiteY275" fmla="*/ 91440 h 267164"/>
                <a:gd name="connsiteX276" fmla="*/ 8382 w 792956"/>
                <a:gd name="connsiteY276" fmla="*/ 90583 h 267164"/>
                <a:gd name="connsiteX277" fmla="*/ 4477 w 792956"/>
                <a:gd name="connsiteY277" fmla="*/ 85820 h 267164"/>
                <a:gd name="connsiteX278" fmla="*/ 1429 w 792956"/>
                <a:gd name="connsiteY278" fmla="*/ 79439 h 267164"/>
                <a:gd name="connsiteX279" fmla="*/ 191 w 792956"/>
                <a:gd name="connsiteY279" fmla="*/ 72962 h 267164"/>
                <a:gd name="connsiteX280" fmla="*/ 191 w 792956"/>
                <a:gd name="connsiteY280" fmla="*/ 71533 h 267164"/>
                <a:gd name="connsiteX281" fmla="*/ 191 w 792956"/>
                <a:gd name="connsiteY281" fmla="*/ 71152 h 267164"/>
                <a:gd name="connsiteX282" fmla="*/ 191 w 792956"/>
                <a:gd name="connsiteY282" fmla="*/ 70771 h 267164"/>
                <a:gd name="connsiteX283" fmla="*/ 191 w 792956"/>
                <a:gd name="connsiteY283" fmla="*/ 70009 h 267164"/>
                <a:gd name="connsiteX284" fmla="*/ 762 w 792956"/>
                <a:gd name="connsiteY284" fmla="*/ 67151 h 267164"/>
                <a:gd name="connsiteX285" fmla="*/ 1238 w 792956"/>
                <a:gd name="connsiteY285" fmla="*/ 64294 h 267164"/>
                <a:gd name="connsiteX286" fmla="*/ 1238 w 792956"/>
                <a:gd name="connsiteY286" fmla="*/ 63532 h 267164"/>
                <a:gd name="connsiteX287" fmla="*/ 1619 w 792956"/>
                <a:gd name="connsiteY287" fmla="*/ 62770 h 267164"/>
                <a:gd name="connsiteX288" fmla="*/ 2477 w 792956"/>
                <a:gd name="connsiteY288" fmla="*/ 61151 h 267164"/>
                <a:gd name="connsiteX289" fmla="*/ 6096 w 792956"/>
                <a:gd name="connsiteY289" fmla="*/ 54578 h 267164"/>
                <a:gd name="connsiteX290" fmla="*/ 6286 w 792956"/>
                <a:gd name="connsiteY290" fmla="*/ 54197 h 267164"/>
                <a:gd name="connsiteX291" fmla="*/ 6572 w 792956"/>
                <a:gd name="connsiteY291" fmla="*/ 53816 h 267164"/>
                <a:gd name="connsiteX292" fmla="*/ 7239 w 792956"/>
                <a:gd name="connsiteY292" fmla="*/ 52959 h 267164"/>
                <a:gd name="connsiteX293" fmla="*/ 8573 w 792956"/>
                <a:gd name="connsiteY293" fmla="*/ 51245 h 267164"/>
                <a:gd name="connsiteX294" fmla="*/ 11335 w 792956"/>
                <a:gd name="connsiteY294" fmla="*/ 47911 h 267164"/>
                <a:gd name="connsiteX295" fmla="*/ 14097 w 792956"/>
                <a:gd name="connsiteY295" fmla="*/ 44577 h 267164"/>
                <a:gd name="connsiteX296" fmla="*/ 17335 w 792956"/>
                <a:gd name="connsiteY296" fmla="*/ 41339 h 267164"/>
                <a:gd name="connsiteX297" fmla="*/ 20574 w 792956"/>
                <a:gd name="connsiteY297" fmla="*/ 38100 h 267164"/>
                <a:gd name="connsiteX298" fmla="*/ 22193 w 792956"/>
                <a:gd name="connsiteY298" fmla="*/ 36481 h 267164"/>
                <a:gd name="connsiteX299" fmla="*/ 22955 w 792956"/>
                <a:gd name="connsiteY299" fmla="*/ 35624 h 267164"/>
                <a:gd name="connsiteX300" fmla="*/ 23813 w 792956"/>
                <a:gd name="connsiteY300" fmla="*/ 34862 h 267164"/>
                <a:gd name="connsiteX301" fmla="*/ 27432 w 792956"/>
                <a:gd name="connsiteY301" fmla="*/ 31718 h 267164"/>
                <a:gd name="connsiteX302" fmla="*/ 31051 w 792956"/>
                <a:gd name="connsiteY302" fmla="*/ 28766 h 267164"/>
                <a:gd name="connsiteX303" fmla="*/ 32099 w 792956"/>
                <a:gd name="connsiteY303" fmla="*/ 27908 h 267164"/>
                <a:gd name="connsiteX304" fmla="*/ 33242 w 792956"/>
                <a:gd name="connsiteY304" fmla="*/ 27051 h 267164"/>
                <a:gd name="connsiteX305" fmla="*/ 35433 w 792956"/>
                <a:gd name="connsiteY305" fmla="*/ 25432 h 267164"/>
                <a:gd name="connsiteX306" fmla="*/ 40005 w 792956"/>
                <a:gd name="connsiteY306" fmla="*/ 22289 h 267164"/>
                <a:gd name="connsiteX307" fmla="*/ 44672 w 792956"/>
                <a:gd name="connsiteY307" fmla="*/ 19336 h 267164"/>
                <a:gd name="connsiteX308" fmla="*/ 49435 w 792956"/>
                <a:gd name="connsiteY308" fmla="*/ 16669 h 267164"/>
                <a:gd name="connsiteX309" fmla="*/ 51816 w 792956"/>
                <a:gd name="connsiteY309" fmla="*/ 15335 h 267164"/>
                <a:gd name="connsiteX310" fmla="*/ 54293 w 792956"/>
                <a:gd name="connsiteY310" fmla="*/ 14097 h 267164"/>
                <a:gd name="connsiteX311" fmla="*/ 59246 w 792956"/>
                <a:gd name="connsiteY311" fmla="*/ 11716 h 267164"/>
                <a:gd name="connsiteX312" fmla="*/ 69532 w 792956"/>
                <a:gd name="connsiteY312" fmla="*/ 7715 h 267164"/>
                <a:gd name="connsiteX313" fmla="*/ 72104 w 792956"/>
                <a:gd name="connsiteY313" fmla="*/ 6858 h 267164"/>
                <a:gd name="connsiteX314" fmla="*/ 73438 w 792956"/>
                <a:gd name="connsiteY314" fmla="*/ 6382 h 267164"/>
                <a:gd name="connsiteX315" fmla="*/ 74771 w 792956"/>
                <a:gd name="connsiteY315" fmla="*/ 6001 h 267164"/>
                <a:gd name="connsiteX316" fmla="*/ 80105 w 792956"/>
                <a:gd name="connsiteY316" fmla="*/ 4477 h 267164"/>
                <a:gd name="connsiteX317" fmla="*/ 82772 w 792956"/>
                <a:gd name="connsiteY317" fmla="*/ 3810 h 267164"/>
                <a:gd name="connsiteX318" fmla="*/ 85439 w 792956"/>
                <a:gd name="connsiteY318" fmla="*/ 3239 h 267164"/>
                <a:gd name="connsiteX319" fmla="*/ 88106 w 792956"/>
                <a:gd name="connsiteY319" fmla="*/ 2667 h 267164"/>
                <a:gd name="connsiteX320" fmla="*/ 90869 w 792956"/>
                <a:gd name="connsiteY320" fmla="*/ 2191 h 267164"/>
                <a:gd name="connsiteX321" fmla="*/ 96298 w 792956"/>
                <a:gd name="connsiteY321" fmla="*/ 1333 h 267164"/>
                <a:gd name="connsiteX322" fmla="*/ 101727 w 792956"/>
                <a:gd name="connsiteY322" fmla="*/ 762 h 267164"/>
                <a:gd name="connsiteX323" fmla="*/ 104489 w 792956"/>
                <a:gd name="connsiteY323" fmla="*/ 476 h 267164"/>
                <a:gd name="connsiteX324" fmla="*/ 107251 w 792956"/>
                <a:gd name="connsiteY324" fmla="*/ 381 h 267164"/>
                <a:gd name="connsiteX325" fmla="*/ 112776 w 792956"/>
                <a:gd name="connsiteY325" fmla="*/ 191 h 267164"/>
                <a:gd name="connsiteX326" fmla="*/ 134684 w 792956"/>
                <a:gd name="connsiteY326" fmla="*/ 1905 h 267164"/>
                <a:gd name="connsiteX327" fmla="*/ 156020 w 792956"/>
                <a:gd name="connsiteY327" fmla="*/ 7239 h 267164"/>
                <a:gd name="connsiteX328" fmla="*/ 176213 w 792956"/>
                <a:gd name="connsiteY328" fmla="*/ 16002 h 267164"/>
                <a:gd name="connsiteX329" fmla="*/ 210788 w 792956"/>
                <a:gd name="connsiteY329" fmla="*/ 42863 h 267164"/>
                <a:gd name="connsiteX330" fmla="*/ 224314 w 792956"/>
                <a:gd name="connsiteY330" fmla="*/ 60198 h 267164"/>
                <a:gd name="connsiteX331" fmla="*/ 229934 w 792956"/>
                <a:gd name="connsiteY331" fmla="*/ 69628 h 267164"/>
                <a:gd name="connsiteX332" fmla="*/ 230600 w 792956"/>
                <a:gd name="connsiteY332" fmla="*/ 70866 h 267164"/>
                <a:gd name="connsiteX333" fmla="*/ 230886 w 792956"/>
                <a:gd name="connsiteY333" fmla="*/ 71438 h 267164"/>
                <a:gd name="connsiteX334" fmla="*/ 230886 w 792956"/>
                <a:gd name="connsiteY334" fmla="*/ 71438 h 267164"/>
                <a:gd name="connsiteX335" fmla="*/ 230886 w 792956"/>
                <a:gd name="connsiteY335" fmla="*/ 71438 h 267164"/>
                <a:gd name="connsiteX336" fmla="*/ 230886 w 792956"/>
                <a:gd name="connsiteY336" fmla="*/ 71438 h 267164"/>
                <a:gd name="connsiteX337" fmla="*/ 230886 w 792956"/>
                <a:gd name="connsiteY337" fmla="*/ 71438 h 267164"/>
                <a:gd name="connsiteX338" fmla="*/ 291084 w 792956"/>
                <a:gd name="connsiteY338" fmla="*/ 71438 h 267164"/>
                <a:gd name="connsiteX339" fmla="*/ 363760 w 792956"/>
                <a:gd name="connsiteY339" fmla="*/ 71247 h 267164"/>
                <a:gd name="connsiteX340" fmla="*/ 418910 w 792956"/>
                <a:gd name="connsiteY340" fmla="*/ 71247 h 267164"/>
                <a:gd name="connsiteX341" fmla="*/ 416528 w 792956"/>
                <a:gd name="connsiteY341" fmla="*/ 97631 h 267164"/>
                <a:gd name="connsiteX342" fmla="*/ 489680 w 792956"/>
                <a:gd name="connsiteY342" fmla="*/ 97631 h 267164"/>
                <a:gd name="connsiteX343" fmla="*/ 567214 w 792956"/>
                <a:gd name="connsiteY343" fmla="*/ 97441 h 267164"/>
                <a:gd name="connsiteX344" fmla="*/ 568262 w 792956"/>
                <a:gd name="connsiteY344" fmla="*/ 97441 h 267164"/>
                <a:gd name="connsiteX345" fmla="*/ 571405 w 792956"/>
                <a:gd name="connsiteY345" fmla="*/ 97155 h 267164"/>
                <a:gd name="connsiteX346" fmla="*/ 574453 w 792956"/>
                <a:gd name="connsiteY346" fmla="*/ 96488 h 267164"/>
                <a:gd name="connsiteX347" fmla="*/ 579596 w 792956"/>
                <a:gd name="connsiteY347" fmla="*/ 93155 h 267164"/>
                <a:gd name="connsiteX348" fmla="*/ 581406 w 792956"/>
                <a:gd name="connsiteY348" fmla="*/ 90678 h 267164"/>
                <a:gd name="connsiteX349" fmla="*/ 582930 w 792956"/>
                <a:gd name="connsiteY349" fmla="*/ 87916 h 267164"/>
                <a:gd name="connsiteX350" fmla="*/ 583692 w 792956"/>
                <a:gd name="connsiteY350" fmla="*/ 86487 h 267164"/>
                <a:gd name="connsiteX351" fmla="*/ 584359 w 792956"/>
                <a:gd name="connsiteY351" fmla="*/ 85058 h 267164"/>
                <a:gd name="connsiteX352" fmla="*/ 585597 w 792956"/>
                <a:gd name="connsiteY352" fmla="*/ 82582 h 267164"/>
                <a:gd name="connsiteX353" fmla="*/ 595503 w 792956"/>
                <a:gd name="connsiteY353" fmla="*/ 67342 h 267164"/>
                <a:gd name="connsiteX354" fmla="*/ 607886 w 792956"/>
                <a:gd name="connsiteY354" fmla="*/ 53912 h 267164"/>
                <a:gd name="connsiteX355" fmla="*/ 622268 w 792956"/>
                <a:gd name="connsiteY355" fmla="*/ 42767 h 267164"/>
                <a:gd name="connsiteX356" fmla="*/ 638366 w 792956"/>
                <a:gd name="connsiteY356" fmla="*/ 34195 h 267164"/>
                <a:gd name="connsiteX357" fmla="*/ 655701 w 792956"/>
                <a:gd name="connsiteY357" fmla="*/ 28480 h 267164"/>
                <a:gd name="connsiteX358" fmla="*/ 673703 w 792956"/>
                <a:gd name="connsiteY358" fmla="*/ 25813 h 267164"/>
                <a:gd name="connsiteX359" fmla="*/ 678275 w 792956"/>
                <a:gd name="connsiteY359" fmla="*/ 25622 h 267164"/>
                <a:gd name="connsiteX360" fmla="*/ 680561 w 792956"/>
                <a:gd name="connsiteY360" fmla="*/ 25622 h 267164"/>
                <a:gd name="connsiteX361" fmla="*/ 682847 w 792956"/>
                <a:gd name="connsiteY361" fmla="*/ 25622 h 267164"/>
                <a:gd name="connsiteX362" fmla="*/ 687419 w 792956"/>
                <a:gd name="connsiteY362" fmla="*/ 25718 h 267164"/>
                <a:gd name="connsiteX363" fmla="*/ 691991 w 792956"/>
                <a:gd name="connsiteY363" fmla="*/ 26099 h 267164"/>
                <a:gd name="connsiteX364" fmla="*/ 694277 w 792956"/>
                <a:gd name="connsiteY364" fmla="*/ 26289 h 267164"/>
                <a:gd name="connsiteX365" fmla="*/ 696563 w 792956"/>
                <a:gd name="connsiteY365" fmla="*/ 26670 h 267164"/>
                <a:gd name="connsiteX366" fmla="*/ 698849 w 792956"/>
                <a:gd name="connsiteY366" fmla="*/ 27051 h 267164"/>
                <a:gd name="connsiteX367" fmla="*/ 701135 w 792956"/>
                <a:gd name="connsiteY367" fmla="*/ 27432 h 267164"/>
                <a:gd name="connsiteX368" fmla="*/ 705612 w 792956"/>
                <a:gd name="connsiteY368" fmla="*/ 28384 h 267164"/>
                <a:gd name="connsiteX369" fmla="*/ 706755 w 792956"/>
                <a:gd name="connsiteY369" fmla="*/ 28670 h 267164"/>
                <a:gd name="connsiteX370" fmla="*/ 707803 w 792956"/>
                <a:gd name="connsiteY370" fmla="*/ 28956 h 267164"/>
                <a:gd name="connsiteX371" fmla="*/ 709994 w 792956"/>
                <a:gd name="connsiteY371" fmla="*/ 29528 h 267164"/>
                <a:gd name="connsiteX372" fmla="*/ 718661 w 792956"/>
                <a:gd name="connsiteY372" fmla="*/ 32290 h 267164"/>
                <a:gd name="connsiteX373" fmla="*/ 722852 w 792956"/>
                <a:gd name="connsiteY373" fmla="*/ 34004 h 267164"/>
                <a:gd name="connsiteX374" fmla="*/ 724948 w 792956"/>
                <a:gd name="connsiteY374" fmla="*/ 34862 h 267164"/>
                <a:gd name="connsiteX375" fmla="*/ 727043 w 792956"/>
                <a:gd name="connsiteY375" fmla="*/ 35814 h 267164"/>
                <a:gd name="connsiteX376" fmla="*/ 729139 w 792956"/>
                <a:gd name="connsiteY376" fmla="*/ 36767 h 267164"/>
                <a:gd name="connsiteX377" fmla="*/ 730187 w 792956"/>
                <a:gd name="connsiteY377" fmla="*/ 37243 h 267164"/>
                <a:gd name="connsiteX378" fmla="*/ 731139 w 792956"/>
                <a:gd name="connsiteY378" fmla="*/ 37814 h 267164"/>
                <a:gd name="connsiteX379" fmla="*/ 735139 w 792956"/>
                <a:gd name="connsiteY379" fmla="*/ 40005 h 267164"/>
                <a:gd name="connsiteX380" fmla="*/ 737045 w 792956"/>
                <a:gd name="connsiteY380" fmla="*/ 41148 h 267164"/>
                <a:gd name="connsiteX381" fmla="*/ 738950 w 792956"/>
                <a:gd name="connsiteY381" fmla="*/ 42386 h 267164"/>
                <a:gd name="connsiteX382" fmla="*/ 740855 w 792956"/>
                <a:gd name="connsiteY382" fmla="*/ 43625 h 267164"/>
                <a:gd name="connsiteX383" fmla="*/ 742664 w 792956"/>
                <a:gd name="connsiteY383" fmla="*/ 44958 h 267164"/>
                <a:gd name="connsiteX384" fmla="*/ 746379 w 792956"/>
                <a:gd name="connsiteY384" fmla="*/ 47625 h 267164"/>
                <a:gd name="connsiteX385" fmla="*/ 749046 w 792956"/>
                <a:gd name="connsiteY385" fmla="*/ 49816 h 267164"/>
                <a:gd name="connsiteX386" fmla="*/ 750284 w 792956"/>
                <a:gd name="connsiteY386" fmla="*/ 50864 h 267164"/>
                <a:gd name="connsiteX387" fmla="*/ 751523 w 792956"/>
                <a:gd name="connsiteY387" fmla="*/ 51911 h 267164"/>
                <a:gd name="connsiteX388" fmla="*/ 752761 w 792956"/>
                <a:gd name="connsiteY388" fmla="*/ 52959 h 267164"/>
                <a:gd name="connsiteX389" fmla="*/ 753904 w 792956"/>
                <a:gd name="connsiteY389" fmla="*/ 54102 h 267164"/>
                <a:gd name="connsiteX390" fmla="*/ 756476 w 792956"/>
                <a:gd name="connsiteY390" fmla="*/ 56769 h 267164"/>
                <a:gd name="connsiteX391" fmla="*/ 760381 w 792956"/>
                <a:gd name="connsiteY391" fmla="*/ 61436 h 267164"/>
                <a:gd name="connsiteX392" fmla="*/ 761333 w 792956"/>
                <a:gd name="connsiteY392" fmla="*/ 62579 h 267164"/>
                <a:gd name="connsiteX393" fmla="*/ 761810 w 792956"/>
                <a:gd name="connsiteY393" fmla="*/ 63151 h 267164"/>
                <a:gd name="connsiteX394" fmla="*/ 762191 w 792956"/>
                <a:gd name="connsiteY394" fmla="*/ 63818 h 267164"/>
                <a:gd name="connsiteX395" fmla="*/ 762667 w 792956"/>
                <a:gd name="connsiteY395" fmla="*/ 66770 h 267164"/>
                <a:gd name="connsiteX396" fmla="*/ 758952 w 792956"/>
                <a:gd name="connsiteY396" fmla="*/ 71056 h 267164"/>
                <a:gd name="connsiteX397" fmla="*/ 755904 w 792956"/>
                <a:gd name="connsiteY397" fmla="*/ 71247 h 267164"/>
                <a:gd name="connsiteX398" fmla="*/ 752856 w 792956"/>
                <a:gd name="connsiteY398" fmla="*/ 71247 h 267164"/>
                <a:gd name="connsiteX399" fmla="*/ 723710 w 792956"/>
                <a:gd name="connsiteY399" fmla="*/ 71247 h 267164"/>
                <a:gd name="connsiteX400" fmla="*/ 685133 w 792956"/>
                <a:gd name="connsiteY400" fmla="*/ 71247 h 267164"/>
                <a:gd name="connsiteX401" fmla="*/ 682085 w 792956"/>
                <a:gd name="connsiteY401" fmla="*/ 71247 h 267164"/>
                <a:gd name="connsiteX402" fmla="*/ 678942 w 792956"/>
                <a:gd name="connsiteY402" fmla="*/ 71247 h 267164"/>
                <a:gd name="connsiteX403" fmla="*/ 675799 w 792956"/>
                <a:gd name="connsiteY403" fmla="*/ 71533 h 267164"/>
                <a:gd name="connsiteX404" fmla="*/ 672846 w 792956"/>
                <a:gd name="connsiteY404" fmla="*/ 72390 h 267164"/>
                <a:gd name="connsiteX405" fmla="*/ 667893 w 792956"/>
                <a:gd name="connsiteY405" fmla="*/ 76105 h 267164"/>
                <a:gd name="connsiteX406" fmla="*/ 665988 w 792956"/>
                <a:gd name="connsiteY406" fmla="*/ 78581 h 267164"/>
                <a:gd name="connsiteX407" fmla="*/ 664273 w 792956"/>
                <a:gd name="connsiteY407" fmla="*/ 81248 h 267164"/>
                <a:gd name="connsiteX408" fmla="*/ 653701 w 792956"/>
                <a:gd name="connsiteY408" fmla="*/ 98107 h 267164"/>
                <a:gd name="connsiteX409" fmla="*/ 637604 w 792956"/>
                <a:gd name="connsiteY409" fmla="*/ 123825 h 267164"/>
                <a:gd name="connsiteX410" fmla="*/ 635698 w 792956"/>
                <a:gd name="connsiteY410" fmla="*/ 127254 h 267164"/>
                <a:gd name="connsiteX411" fmla="*/ 634460 w 792956"/>
                <a:gd name="connsiteY411" fmla="*/ 130874 h 267164"/>
                <a:gd name="connsiteX412" fmla="*/ 635318 w 792956"/>
                <a:gd name="connsiteY412" fmla="*/ 138398 h 267164"/>
                <a:gd name="connsiteX413" fmla="*/ 637127 w 792956"/>
                <a:gd name="connsiteY413" fmla="*/ 141827 h 267164"/>
                <a:gd name="connsiteX414" fmla="*/ 639223 w 792956"/>
                <a:gd name="connsiteY414" fmla="*/ 145256 h 267164"/>
                <a:gd name="connsiteX415" fmla="*/ 642652 w 792956"/>
                <a:gd name="connsiteY415" fmla="*/ 150781 h 267164"/>
                <a:gd name="connsiteX416" fmla="*/ 655225 w 792956"/>
                <a:gd name="connsiteY416" fmla="*/ 171164 h 267164"/>
                <a:gd name="connsiteX417" fmla="*/ 664273 w 792956"/>
                <a:gd name="connsiteY417" fmla="*/ 185928 h 267164"/>
                <a:gd name="connsiteX418" fmla="*/ 667131 w 792956"/>
                <a:gd name="connsiteY418" fmla="*/ 189929 h 267164"/>
                <a:gd name="connsiteX419" fmla="*/ 671036 w 792956"/>
                <a:gd name="connsiteY419" fmla="*/ 192881 h 267164"/>
                <a:gd name="connsiteX420" fmla="*/ 675704 w 792956"/>
                <a:gd name="connsiteY420" fmla="*/ 194120 h 267164"/>
                <a:gd name="connsiteX421" fmla="*/ 680656 w 792956"/>
                <a:gd name="connsiteY421" fmla="*/ 194310 h 267164"/>
                <a:gd name="connsiteX422" fmla="*/ 696659 w 792956"/>
                <a:gd name="connsiteY422" fmla="*/ 194310 h 267164"/>
                <a:gd name="connsiteX423" fmla="*/ 727139 w 792956"/>
                <a:gd name="connsiteY423" fmla="*/ 194310 h 267164"/>
                <a:gd name="connsiteX424" fmla="*/ 748189 w 792956"/>
                <a:gd name="connsiteY424" fmla="*/ 194310 h 267164"/>
                <a:gd name="connsiteX425" fmla="*/ 756856 w 792956"/>
                <a:gd name="connsiteY425" fmla="*/ 194310 h 267164"/>
                <a:gd name="connsiteX426" fmla="*/ 759047 w 792956"/>
                <a:gd name="connsiteY426" fmla="*/ 194501 h 267164"/>
                <a:gd name="connsiteX427" fmla="*/ 760952 w 792956"/>
                <a:gd name="connsiteY427" fmla="*/ 195548 h 267164"/>
                <a:gd name="connsiteX428" fmla="*/ 762191 w 792956"/>
                <a:gd name="connsiteY428" fmla="*/ 197263 h 267164"/>
                <a:gd name="connsiteX429" fmla="*/ 762667 w 792956"/>
                <a:gd name="connsiteY429" fmla="*/ 199358 h 267164"/>
                <a:gd name="connsiteX430" fmla="*/ 762191 w 792956"/>
                <a:gd name="connsiteY430" fmla="*/ 201454 h 267164"/>
                <a:gd name="connsiteX431" fmla="*/ 761905 w 792956"/>
                <a:gd name="connsiteY431" fmla="*/ 201930 h 267164"/>
                <a:gd name="connsiteX432" fmla="*/ 761619 w 792956"/>
                <a:gd name="connsiteY432" fmla="*/ 202406 h 267164"/>
                <a:gd name="connsiteX433" fmla="*/ 760952 w 792956"/>
                <a:gd name="connsiteY433" fmla="*/ 203264 h 267164"/>
                <a:gd name="connsiteX434" fmla="*/ 759619 w 792956"/>
                <a:gd name="connsiteY434" fmla="*/ 204978 h 267164"/>
                <a:gd name="connsiteX435" fmla="*/ 758952 w 792956"/>
                <a:gd name="connsiteY435" fmla="*/ 205835 h 267164"/>
                <a:gd name="connsiteX436" fmla="*/ 758190 w 792956"/>
                <a:gd name="connsiteY436" fmla="*/ 206693 h 267164"/>
                <a:gd name="connsiteX437" fmla="*/ 752189 w 792956"/>
                <a:gd name="connsiteY437" fmla="*/ 212979 h 267164"/>
                <a:gd name="connsiteX438" fmla="*/ 749808 w 792956"/>
                <a:gd name="connsiteY438" fmla="*/ 215170 h 267164"/>
                <a:gd name="connsiteX439" fmla="*/ 748570 w 792956"/>
                <a:gd name="connsiteY439" fmla="*/ 216218 h 267164"/>
                <a:gd name="connsiteX440" fmla="*/ 747331 w 792956"/>
                <a:gd name="connsiteY440" fmla="*/ 217170 h 267164"/>
                <a:gd name="connsiteX441" fmla="*/ 746474 w 792956"/>
                <a:gd name="connsiteY441" fmla="*/ 217837 h 267164"/>
                <a:gd name="connsiteX442" fmla="*/ 745617 w 792956"/>
                <a:gd name="connsiteY442" fmla="*/ 218504 h 267164"/>
                <a:gd name="connsiteX443" fmla="*/ 743807 w 792956"/>
                <a:gd name="connsiteY443" fmla="*/ 219837 h 267164"/>
                <a:gd name="connsiteX444" fmla="*/ 741998 w 792956"/>
                <a:gd name="connsiteY444" fmla="*/ 221171 h 267164"/>
                <a:gd name="connsiteX445" fmla="*/ 741045 w 792956"/>
                <a:gd name="connsiteY445" fmla="*/ 221837 h 267164"/>
                <a:gd name="connsiteX446" fmla="*/ 740093 w 792956"/>
                <a:gd name="connsiteY446" fmla="*/ 222409 h 267164"/>
                <a:gd name="connsiteX447" fmla="*/ 736283 w 792956"/>
                <a:gd name="connsiteY447" fmla="*/ 224885 h 267164"/>
                <a:gd name="connsiteX448" fmla="*/ 732282 w 792956"/>
                <a:gd name="connsiteY448" fmla="*/ 227171 h 267164"/>
                <a:gd name="connsiteX449" fmla="*/ 730282 w 792956"/>
                <a:gd name="connsiteY449" fmla="*/ 228314 h 267164"/>
                <a:gd name="connsiteX450" fmla="*/ 728186 w 792956"/>
                <a:gd name="connsiteY450" fmla="*/ 229267 h 267164"/>
                <a:gd name="connsiteX451" fmla="*/ 724091 w 792956"/>
                <a:gd name="connsiteY451" fmla="*/ 231267 h 267164"/>
                <a:gd name="connsiteX452" fmla="*/ 719900 w 792956"/>
                <a:gd name="connsiteY452" fmla="*/ 232981 h 267164"/>
                <a:gd name="connsiteX453" fmla="*/ 718852 w 792956"/>
                <a:gd name="connsiteY453" fmla="*/ 233458 h 267164"/>
                <a:gd name="connsiteX454" fmla="*/ 717804 w 792956"/>
                <a:gd name="connsiteY454" fmla="*/ 233839 h 267164"/>
                <a:gd name="connsiteX455" fmla="*/ 715613 w 792956"/>
                <a:gd name="connsiteY455" fmla="*/ 234601 h 267164"/>
                <a:gd name="connsiteX456" fmla="*/ 706850 w 792956"/>
                <a:gd name="connsiteY456" fmla="*/ 237268 h 267164"/>
                <a:gd name="connsiteX457" fmla="*/ 702373 w 792956"/>
                <a:gd name="connsiteY457" fmla="*/ 238220 h 267164"/>
                <a:gd name="connsiteX458" fmla="*/ 700183 w 792956"/>
                <a:gd name="connsiteY458" fmla="*/ 238696 h 267164"/>
                <a:gd name="connsiteX459" fmla="*/ 697897 w 792956"/>
                <a:gd name="connsiteY459" fmla="*/ 239077 h 267164"/>
                <a:gd name="connsiteX460" fmla="*/ 693420 w 792956"/>
                <a:gd name="connsiteY460" fmla="*/ 239744 h 267164"/>
                <a:gd name="connsiteX461" fmla="*/ 688848 w 792956"/>
                <a:gd name="connsiteY461" fmla="*/ 240125 h 267164"/>
                <a:gd name="connsiteX462" fmla="*/ 684276 w 792956"/>
                <a:gd name="connsiteY462" fmla="*/ 240316 h 267164"/>
                <a:gd name="connsiteX463" fmla="*/ 681990 w 792956"/>
                <a:gd name="connsiteY463" fmla="*/ 240316 h 267164"/>
                <a:gd name="connsiteX464" fmla="*/ 680847 w 792956"/>
                <a:gd name="connsiteY464" fmla="*/ 240411 h 267164"/>
                <a:gd name="connsiteX465" fmla="*/ 679704 w 792956"/>
                <a:gd name="connsiteY465" fmla="*/ 240411 h 267164"/>
                <a:gd name="connsiteX466" fmla="*/ 675132 w 792956"/>
                <a:gd name="connsiteY466" fmla="*/ 240316 h 267164"/>
                <a:gd name="connsiteX467" fmla="*/ 672846 w 792956"/>
                <a:gd name="connsiteY467" fmla="*/ 240316 h 267164"/>
                <a:gd name="connsiteX468" fmla="*/ 670560 w 792956"/>
                <a:gd name="connsiteY468" fmla="*/ 240030 h 267164"/>
                <a:gd name="connsiteX469" fmla="*/ 652653 w 792956"/>
                <a:gd name="connsiteY469" fmla="*/ 236887 h 267164"/>
                <a:gd name="connsiteX470" fmla="*/ 619792 w 792956"/>
                <a:gd name="connsiteY470" fmla="*/ 221647 h 267164"/>
                <a:gd name="connsiteX471" fmla="*/ 599313 w 792956"/>
                <a:gd name="connsiteY471" fmla="*/ 203359 h 267164"/>
                <a:gd name="connsiteX472" fmla="*/ 591026 w 792956"/>
                <a:gd name="connsiteY472" fmla="*/ 192405 h 267164"/>
                <a:gd name="connsiteX473" fmla="*/ 589217 w 792956"/>
                <a:gd name="connsiteY473" fmla="*/ 189548 h 267164"/>
                <a:gd name="connsiteX474" fmla="*/ 587502 w 792956"/>
                <a:gd name="connsiteY474" fmla="*/ 186595 h 267164"/>
                <a:gd name="connsiteX475" fmla="*/ 585883 w 792956"/>
                <a:gd name="connsiteY475" fmla="*/ 183547 h 267164"/>
                <a:gd name="connsiteX476" fmla="*/ 584930 w 792956"/>
                <a:gd name="connsiteY476" fmla="*/ 181737 h 267164"/>
                <a:gd name="connsiteX477" fmla="*/ 583883 w 792956"/>
                <a:gd name="connsiteY477" fmla="*/ 179546 h 267164"/>
                <a:gd name="connsiteX478" fmla="*/ 582454 w 792956"/>
                <a:gd name="connsiteY478" fmla="*/ 176879 h 267164"/>
                <a:gd name="connsiteX479" fmla="*/ 580930 w 792956"/>
                <a:gd name="connsiteY479" fmla="*/ 174308 h 267164"/>
                <a:gd name="connsiteX480" fmla="*/ 576263 w 792956"/>
                <a:gd name="connsiteY480" fmla="*/ 170498 h 267164"/>
                <a:gd name="connsiteX481" fmla="*/ 573405 w 792956"/>
                <a:gd name="connsiteY481" fmla="*/ 169545 h 267164"/>
                <a:gd name="connsiteX482" fmla="*/ 570452 w 792956"/>
                <a:gd name="connsiteY482" fmla="*/ 169164 h 267164"/>
                <a:gd name="connsiteX483" fmla="*/ 564261 w 792956"/>
                <a:gd name="connsiteY483" fmla="*/ 169164 h 267164"/>
                <a:gd name="connsiteX484" fmla="*/ 486728 w 792956"/>
                <a:gd name="connsiteY484" fmla="*/ 169164 h 267164"/>
                <a:gd name="connsiteX485" fmla="*/ 417100 w 792956"/>
                <a:gd name="connsiteY485" fmla="*/ 169355 h 267164"/>
                <a:gd name="connsiteX486" fmla="*/ 364522 w 792956"/>
                <a:gd name="connsiteY486" fmla="*/ 169355 h 267164"/>
                <a:gd name="connsiteX487" fmla="*/ 296037 w 792956"/>
                <a:gd name="connsiteY487" fmla="*/ 169450 h 267164"/>
                <a:gd name="connsiteX488" fmla="*/ 258413 w 792956"/>
                <a:gd name="connsiteY488" fmla="*/ 169450 h 267164"/>
                <a:gd name="connsiteX489" fmla="*/ 239554 w 792956"/>
                <a:gd name="connsiteY489" fmla="*/ 169450 h 267164"/>
                <a:gd name="connsiteX490" fmla="*/ 229648 w 792956"/>
                <a:gd name="connsiteY490" fmla="*/ 169450 h 267164"/>
                <a:gd name="connsiteX491" fmla="*/ 223457 w 792956"/>
                <a:gd name="connsiteY491" fmla="*/ 169640 h 267164"/>
                <a:gd name="connsiteX492" fmla="*/ 220504 w 792956"/>
                <a:gd name="connsiteY492" fmla="*/ 170117 h 267164"/>
                <a:gd name="connsiteX493" fmla="*/ 217646 w 792956"/>
                <a:gd name="connsiteY493" fmla="*/ 171164 h 267164"/>
                <a:gd name="connsiteX494" fmla="*/ 213360 w 792956"/>
                <a:gd name="connsiteY494" fmla="*/ 174974 h 267164"/>
                <a:gd name="connsiteX495" fmla="*/ 212598 w 792956"/>
                <a:gd name="connsiteY495" fmla="*/ 176213 h 267164"/>
                <a:gd name="connsiteX496" fmla="*/ 211931 w 792956"/>
                <a:gd name="connsiteY496" fmla="*/ 177451 h 267164"/>
                <a:gd name="connsiteX497" fmla="*/ 210503 w 792956"/>
                <a:gd name="connsiteY497" fmla="*/ 180023 h 267164"/>
                <a:gd name="connsiteX498" fmla="*/ 208217 w 792956"/>
                <a:gd name="connsiteY498" fmla="*/ 184404 h 267164"/>
                <a:gd name="connsiteX499" fmla="*/ 206312 w 792956"/>
                <a:gd name="connsiteY499" fmla="*/ 187833 h 267164"/>
                <a:gd name="connsiteX500" fmla="*/ 204311 w 792956"/>
                <a:gd name="connsiteY500" fmla="*/ 191167 h 267164"/>
                <a:gd name="connsiteX501" fmla="*/ 202121 w 792956"/>
                <a:gd name="connsiteY501" fmla="*/ 194405 h 267164"/>
                <a:gd name="connsiteX502" fmla="*/ 192310 w 792956"/>
                <a:gd name="connsiteY502" fmla="*/ 206597 h 267164"/>
                <a:gd name="connsiteX503" fmla="*/ 167926 w 792956"/>
                <a:gd name="connsiteY503" fmla="*/ 226219 h 267164"/>
                <a:gd name="connsiteX504" fmla="*/ 99441 w 792956"/>
                <a:gd name="connsiteY504" fmla="*/ 240316 h 267164"/>
                <a:gd name="connsiteX505" fmla="*/ 90678 w 792956"/>
                <a:gd name="connsiteY505" fmla="*/ 238792 h 267164"/>
                <a:gd name="connsiteX506" fmla="*/ 88487 w 792956"/>
                <a:gd name="connsiteY506" fmla="*/ 238316 h 267164"/>
                <a:gd name="connsiteX507" fmla="*/ 87440 w 792956"/>
                <a:gd name="connsiteY507" fmla="*/ 238125 h 267164"/>
                <a:gd name="connsiteX508" fmla="*/ 86392 w 792956"/>
                <a:gd name="connsiteY508" fmla="*/ 237839 h 267164"/>
                <a:gd name="connsiteX509" fmla="*/ 82105 w 792956"/>
                <a:gd name="connsiteY509" fmla="*/ 236696 h 267164"/>
                <a:gd name="connsiteX510" fmla="*/ 80010 w 792956"/>
                <a:gd name="connsiteY510" fmla="*/ 236029 h 267164"/>
                <a:gd name="connsiteX511" fmla="*/ 77915 w 792956"/>
                <a:gd name="connsiteY511" fmla="*/ 235268 h 267164"/>
                <a:gd name="connsiteX512" fmla="*/ 75819 w 792956"/>
                <a:gd name="connsiteY512" fmla="*/ 234506 h 267164"/>
                <a:gd name="connsiteX513" fmla="*/ 73724 w 792956"/>
                <a:gd name="connsiteY513" fmla="*/ 233648 h 267164"/>
                <a:gd name="connsiteX514" fmla="*/ 69628 w 792956"/>
                <a:gd name="connsiteY514" fmla="*/ 231934 h 267164"/>
                <a:gd name="connsiteX515" fmla="*/ 65627 w 792956"/>
                <a:gd name="connsiteY515" fmla="*/ 230029 h 267164"/>
                <a:gd name="connsiteX516" fmla="*/ 63627 w 792956"/>
                <a:gd name="connsiteY516" fmla="*/ 229076 h 267164"/>
                <a:gd name="connsiteX517" fmla="*/ 61722 w 792956"/>
                <a:gd name="connsiteY517" fmla="*/ 228029 h 267164"/>
                <a:gd name="connsiteX518" fmla="*/ 59817 w 792956"/>
                <a:gd name="connsiteY518" fmla="*/ 226981 h 267164"/>
                <a:gd name="connsiteX519" fmla="*/ 57912 w 792956"/>
                <a:gd name="connsiteY519" fmla="*/ 225838 h 267164"/>
                <a:gd name="connsiteX520" fmla="*/ 54197 w 792956"/>
                <a:gd name="connsiteY520" fmla="*/ 223456 h 267164"/>
                <a:gd name="connsiteX521" fmla="*/ 53245 w 792956"/>
                <a:gd name="connsiteY521" fmla="*/ 222885 h 267164"/>
                <a:gd name="connsiteX522" fmla="*/ 52388 w 792956"/>
                <a:gd name="connsiteY522" fmla="*/ 222218 h 267164"/>
                <a:gd name="connsiteX523" fmla="*/ 50578 w 792956"/>
                <a:gd name="connsiteY523" fmla="*/ 220885 h 267164"/>
                <a:gd name="connsiteX524" fmla="*/ 48768 w 792956"/>
                <a:gd name="connsiteY524" fmla="*/ 219551 h 267164"/>
                <a:gd name="connsiteX525" fmla="*/ 47911 w 792956"/>
                <a:gd name="connsiteY525" fmla="*/ 218885 h 267164"/>
                <a:gd name="connsiteX526" fmla="*/ 47053 w 792956"/>
                <a:gd name="connsiteY526" fmla="*/ 218218 h 267164"/>
                <a:gd name="connsiteX527" fmla="*/ 44672 w 792956"/>
                <a:gd name="connsiteY527" fmla="*/ 216313 h 267164"/>
                <a:gd name="connsiteX528" fmla="*/ 42291 w 792956"/>
                <a:gd name="connsiteY528" fmla="*/ 214217 h 267164"/>
                <a:gd name="connsiteX529" fmla="*/ 41148 w 792956"/>
                <a:gd name="connsiteY529" fmla="*/ 213170 h 267164"/>
                <a:gd name="connsiteX530" fmla="*/ 40005 w 792956"/>
                <a:gd name="connsiteY530" fmla="*/ 212027 h 267164"/>
                <a:gd name="connsiteX531" fmla="*/ 37243 w 792956"/>
                <a:gd name="connsiteY531" fmla="*/ 209169 h 267164"/>
                <a:gd name="connsiteX532" fmla="*/ 35909 w 792956"/>
                <a:gd name="connsiteY532" fmla="*/ 207645 h 267164"/>
                <a:gd name="connsiteX533" fmla="*/ 35243 w 792956"/>
                <a:gd name="connsiteY533" fmla="*/ 206883 h 267164"/>
                <a:gd name="connsiteX534" fmla="*/ 34671 w 792956"/>
                <a:gd name="connsiteY534" fmla="*/ 206121 h 267164"/>
                <a:gd name="connsiteX535" fmla="*/ 33433 w 792956"/>
                <a:gd name="connsiteY535" fmla="*/ 204502 h 267164"/>
                <a:gd name="connsiteX536" fmla="*/ 32290 w 792956"/>
                <a:gd name="connsiteY536" fmla="*/ 202883 h 267164"/>
                <a:gd name="connsiteX537" fmla="*/ 31623 w 792956"/>
                <a:gd name="connsiteY537" fmla="*/ 200978 h 267164"/>
                <a:gd name="connsiteX538" fmla="*/ 31623 w 792956"/>
                <a:gd name="connsiteY538" fmla="*/ 200025 h 267164"/>
                <a:gd name="connsiteX539" fmla="*/ 31814 w 792956"/>
                <a:gd name="connsiteY539" fmla="*/ 199073 h 267164"/>
                <a:gd name="connsiteX540" fmla="*/ 32671 w 792956"/>
                <a:gd name="connsiteY540" fmla="*/ 197263 h 267164"/>
                <a:gd name="connsiteX541" fmla="*/ 34195 w 792956"/>
                <a:gd name="connsiteY541" fmla="*/ 195929 h 267164"/>
                <a:gd name="connsiteX542" fmla="*/ 36100 w 792956"/>
                <a:gd name="connsiteY542" fmla="*/ 195263 h 267164"/>
                <a:gd name="connsiteX543" fmla="*/ 38100 w 792956"/>
                <a:gd name="connsiteY543" fmla="*/ 195263 h 267164"/>
                <a:gd name="connsiteX544" fmla="*/ 46101 w 792956"/>
                <a:gd name="connsiteY544" fmla="*/ 195263 h 267164"/>
                <a:gd name="connsiteX545" fmla="*/ 69628 w 792956"/>
                <a:gd name="connsiteY545" fmla="*/ 195263 h 267164"/>
                <a:gd name="connsiteX546" fmla="*/ 107251 w 792956"/>
                <a:gd name="connsiteY546" fmla="*/ 195263 h 267164"/>
                <a:gd name="connsiteX547" fmla="*/ 112681 w 792956"/>
                <a:gd name="connsiteY547" fmla="*/ 195263 h 267164"/>
                <a:gd name="connsiteX548" fmla="*/ 118777 w 792956"/>
                <a:gd name="connsiteY548" fmla="*/ 194977 h 267164"/>
                <a:gd name="connsiteX549" fmla="*/ 124301 w 792956"/>
                <a:gd name="connsiteY549" fmla="*/ 192596 h 267164"/>
                <a:gd name="connsiteX550" fmla="*/ 128302 w 792956"/>
                <a:gd name="connsiteY550" fmla="*/ 188024 h 267164"/>
                <a:gd name="connsiteX551" fmla="*/ 130016 w 792956"/>
                <a:gd name="connsiteY551" fmla="*/ 185356 h 267164"/>
                <a:gd name="connsiteX552" fmla="*/ 131636 w 792956"/>
                <a:gd name="connsiteY552" fmla="*/ 182880 h 267164"/>
                <a:gd name="connsiteX553" fmla="*/ 134112 w 792956"/>
                <a:gd name="connsiteY553" fmla="*/ 178880 h 267164"/>
                <a:gd name="connsiteX554" fmla="*/ 139160 w 792956"/>
                <a:gd name="connsiteY554" fmla="*/ 170879 h 267164"/>
                <a:gd name="connsiteX555" fmla="*/ 149162 w 792956"/>
                <a:gd name="connsiteY555" fmla="*/ 154877 h 267164"/>
                <a:gd name="connsiteX556" fmla="*/ 154210 w 792956"/>
                <a:gd name="connsiteY556" fmla="*/ 146876 h 267164"/>
                <a:gd name="connsiteX557" fmla="*/ 155829 w 792956"/>
                <a:gd name="connsiteY557" fmla="*/ 144304 h 267164"/>
                <a:gd name="connsiteX558" fmla="*/ 157448 w 792956"/>
                <a:gd name="connsiteY558" fmla="*/ 141637 h 267164"/>
                <a:gd name="connsiteX559" fmla="*/ 158877 w 792956"/>
                <a:gd name="connsiteY559" fmla="*/ 138970 h 267164"/>
                <a:gd name="connsiteX560" fmla="*/ 159925 w 792956"/>
                <a:gd name="connsiteY560" fmla="*/ 136112 h 267164"/>
                <a:gd name="connsiteX561" fmla="*/ 159925 w 792956"/>
                <a:gd name="connsiteY561" fmla="*/ 130112 h 267164"/>
                <a:gd name="connsiteX562" fmla="*/ 158877 w 792956"/>
                <a:gd name="connsiteY562" fmla="*/ 127349 h 267164"/>
                <a:gd name="connsiteX563" fmla="*/ 157448 w 792956"/>
                <a:gd name="connsiteY563" fmla="*/ 124682 h 267164"/>
                <a:gd name="connsiteX564" fmla="*/ 151733 w 792956"/>
                <a:gd name="connsiteY564" fmla="*/ 115443 h 267164"/>
                <a:gd name="connsiteX565" fmla="*/ 141827 w 792956"/>
                <a:gd name="connsiteY565" fmla="*/ 99441 h 267164"/>
                <a:gd name="connsiteX566" fmla="*/ 132588 w 792956"/>
                <a:gd name="connsiteY566" fmla="*/ 84487 h 267164"/>
                <a:gd name="connsiteX567" fmla="*/ 131064 w 792956"/>
                <a:gd name="connsiteY567" fmla="*/ 82010 h 267164"/>
                <a:gd name="connsiteX568" fmla="*/ 129540 w 792956"/>
                <a:gd name="connsiteY568" fmla="*/ 79534 h 267164"/>
                <a:gd name="connsiteX569" fmla="*/ 125921 w 792956"/>
                <a:gd name="connsiteY569" fmla="*/ 75248 h 267164"/>
                <a:gd name="connsiteX570" fmla="*/ 120872 w 792956"/>
                <a:gd name="connsiteY570" fmla="*/ 72771 h 267164"/>
                <a:gd name="connsiteX571" fmla="*/ 118110 w 792956"/>
                <a:gd name="connsiteY571" fmla="*/ 72390 h 267164"/>
                <a:gd name="connsiteX572" fmla="*/ 115253 w 792956"/>
                <a:gd name="connsiteY572" fmla="*/ 72295 h 267164"/>
                <a:gd name="connsiteX573" fmla="*/ 74105 w 792956"/>
                <a:gd name="connsiteY573" fmla="*/ 72295 h 267164"/>
                <a:gd name="connsiteX574" fmla="*/ 42767 w 792956"/>
                <a:gd name="connsiteY574" fmla="*/ 72390 h 267164"/>
                <a:gd name="connsiteX575" fmla="*/ 39624 w 792956"/>
                <a:gd name="connsiteY575" fmla="*/ 72390 h 267164"/>
                <a:gd name="connsiteX576" fmla="*/ 38005 w 792956"/>
                <a:gd name="connsiteY576" fmla="*/ 72390 h 267164"/>
                <a:gd name="connsiteX577" fmla="*/ 37243 w 792956"/>
                <a:gd name="connsiteY577" fmla="*/ 72390 h 267164"/>
                <a:gd name="connsiteX578" fmla="*/ 36481 w 792956"/>
                <a:gd name="connsiteY578" fmla="*/ 72390 h 267164"/>
                <a:gd name="connsiteX579" fmla="*/ 32195 w 792956"/>
                <a:gd name="connsiteY579" fmla="*/ 68294 h 267164"/>
                <a:gd name="connsiteX580" fmla="*/ 32576 w 792956"/>
                <a:gd name="connsiteY580" fmla="*/ 65246 h 267164"/>
                <a:gd name="connsiteX581" fmla="*/ 33433 w 792956"/>
                <a:gd name="connsiteY581" fmla="*/ 63913 h 267164"/>
                <a:gd name="connsiteX582" fmla="*/ 34385 w 792956"/>
                <a:gd name="connsiteY582" fmla="*/ 62675 h 267164"/>
                <a:gd name="connsiteX583" fmla="*/ 38481 w 792956"/>
                <a:gd name="connsiteY583" fmla="*/ 57817 h 267164"/>
                <a:gd name="connsiteX584" fmla="*/ 40672 w 792956"/>
                <a:gd name="connsiteY584" fmla="*/ 55531 h 267164"/>
                <a:gd name="connsiteX585" fmla="*/ 41815 w 792956"/>
                <a:gd name="connsiteY585" fmla="*/ 54388 h 267164"/>
                <a:gd name="connsiteX586" fmla="*/ 42958 w 792956"/>
                <a:gd name="connsiteY586" fmla="*/ 53340 h 267164"/>
                <a:gd name="connsiteX587" fmla="*/ 45339 w 792956"/>
                <a:gd name="connsiteY587" fmla="*/ 51245 h 267164"/>
                <a:gd name="connsiteX588" fmla="*/ 47816 w 792956"/>
                <a:gd name="connsiteY588" fmla="*/ 49244 h 267164"/>
                <a:gd name="connsiteX589" fmla="*/ 48673 w 792956"/>
                <a:gd name="connsiteY589" fmla="*/ 48578 h 267164"/>
                <a:gd name="connsiteX590" fmla="*/ 49530 w 792956"/>
                <a:gd name="connsiteY590" fmla="*/ 47911 h 267164"/>
                <a:gd name="connsiteX591" fmla="*/ 51340 w 792956"/>
                <a:gd name="connsiteY591" fmla="*/ 46577 h 267164"/>
                <a:gd name="connsiteX592" fmla="*/ 54959 w 792956"/>
                <a:gd name="connsiteY592" fmla="*/ 44006 h 267164"/>
                <a:gd name="connsiteX593" fmla="*/ 58674 w 792956"/>
                <a:gd name="connsiteY593" fmla="*/ 41624 h 267164"/>
                <a:gd name="connsiteX594" fmla="*/ 62579 w 792956"/>
                <a:gd name="connsiteY594" fmla="*/ 39433 h 267164"/>
                <a:gd name="connsiteX595" fmla="*/ 64484 w 792956"/>
                <a:gd name="connsiteY595" fmla="*/ 38386 h 267164"/>
                <a:gd name="connsiteX596" fmla="*/ 66484 w 792956"/>
                <a:gd name="connsiteY596" fmla="*/ 37433 h 267164"/>
                <a:gd name="connsiteX597" fmla="*/ 70485 w 792956"/>
                <a:gd name="connsiteY597" fmla="*/ 35528 h 267164"/>
                <a:gd name="connsiteX598" fmla="*/ 78772 w 792956"/>
                <a:gd name="connsiteY598" fmla="*/ 32290 h 267164"/>
                <a:gd name="connsiteX599" fmla="*/ 80867 w 792956"/>
                <a:gd name="connsiteY599" fmla="*/ 31528 h 267164"/>
                <a:gd name="connsiteX600" fmla="*/ 81915 w 792956"/>
                <a:gd name="connsiteY600" fmla="*/ 31147 h 267164"/>
                <a:gd name="connsiteX601" fmla="*/ 82963 w 792956"/>
                <a:gd name="connsiteY601" fmla="*/ 30861 h 267164"/>
                <a:gd name="connsiteX602" fmla="*/ 87249 w 792956"/>
                <a:gd name="connsiteY602" fmla="*/ 29623 h 267164"/>
                <a:gd name="connsiteX603" fmla="*/ 89440 w 792956"/>
                <a:gd name="connsiteY603" fmla="*/ 29147 h 267164"/>
                <a:gd name="connsiteX604" fmla="*/ 91630 w 792956"/>
                <a:gd name="connsiteY604" fmla="*/ 28670 h 267164"/>
                <a:gd name="connsiteX605" fmla="*/ 93821 w 792956"/>
                <a:gd name="connsiteY605" fmla="*/ 28194 h 267164"/>
                <a:gd name="connsiteX606" fmla="*/ 96012 w 792956"/>
                <a:gd name="connsiteY606" fmla="*/ 27813 h 267164"/>
                <a:gd name="connsiteX607" fmla="*/ 100394 w 792956"/>
                <a:gd name="connsiteY607" fmla="*/ 27146 h 267164"/>
                <a:gd name="connsiteX608" fmla="*/ 104870 w 792956"/>
                <a:gd name="connsiteY608" fmla="*/ 26765 h 267164"/>
                <a:gd name="connsiteX609" fmla="*/ 107061 w 792956"/>
                <a:gd name="connsiteY609" fmla="*/ 26575 h 267164"/>
                <a:gd name="connsiteX610" fmla="*/ 109252 w 792956"/>
                <a:gd name="connsiteY610" fmla="*/ 26575 h 267164"/>
                <a:gd name="connsiteX611" fmla="*/ 113728 w 792956"/>
                <a:gd name="connsiteY611" fmla="*/ 26575 h 267164"/>
                <a:gd name="connsiteX612" fmla="*/ 131445 w 792956"/>
                <a:gd name="connsiteY612" fmla="*/ 27813 h 267164"/>
                <a:gd name="connsiteX613" fmla="*/ 148685 w 792956"/>
                <a:gd name="connsiteY613" fmla="*/ 32099 h 267164"/>
                <a:gd name="connsiteX614" fmla="*/ 164973 w 792956"/>
                <a:gd name="connsiteY614" fmla="*/ 39243 h 267164"/>
                <a:gd name="connsiteX615" fmla="*/ 192881 w 792956"/>
                <a:gd name="connsiteY615" fmla="*/ 60960 h 267164"/>
                <a:gd name="connsiteX616" fmla="*/ 203835 w 792956"/>
                <a:gd name="connsiteY616" fmla="*/ 74962 h 267164"/>
                <a:gd name="connsiteX617" fmla="*/ 208407 w 792956"/>
                <a:gd name="connsiteY617" fmla="*/ 82582 h 267164"/>
                <a:gd name="connsiteX618" fmla="*/ 208883 w 792956"/>
                <a:gd name="connsiteY618" fmla="*/ 83534 h 267164"/>
                <a:gd name="connsiteX619" fmla="*/ 209455 w 792956"/>
                <a:gd name="connsiteY619" fmla="*/ 84677 h 267164"/>
                <a:gd name="connsiteX620" fmla="*/ 210884 w 792956"/>
                <a:gd name="connsiteY620" fmla="*/ 87440 h 267164"/>
                <a:gd name="connsiteX621" fmla="*/ 212312 w 792956"/>
                <a:gd name="connsiteY621" fmla="*/ 90106 h 267164"/>
                <a:gd name="connsiteX622" fmla="*/ 213836 w 792956"/>
                <a:gd name="connsiteY622" fmla="*/ 92678 h 267164"/>
                <a:gd name="connsiteX623" fmla="*/ 219742 w 792956"/>
                <a:gd name="connsiteY623" fmla="*/ 96965 h 267164"/>
                <a:gd name="connsiteX624" fmla="*/ 223361 w 792956"/>
                <a:gd name="connsiteY624" fmla="*/ 97631 h 267164"/>
                <a:gd name="connsiteX625" fmla="*/ 227076 w 792956"/>
                <a:gd name="connsiteY625" fmla="*/ 97822 h 267164"/>
                <a:gd name="connsiteX626" fmla="*/ 292132 w 792956"/>
                <a:gd name="connsiteY626" fmla="*/ 97822 h 267164"/>
                <a:gd name="connsiteX627" fmla="*/ 364808 w 792956"/>
                <a:gd name="connsiteY627" fmla="*/ 97631 h 267164"/>
                <a:gd name="connsiteX628" fmla="*/ 417290 w 792956"/>
                <a:gd name="connsiteY628" fmla="*/ 97631 h 267164"/>
                <a:gd name="connsiteX629" fmla="*/ 364046 w 792956"/>
                <a:gd name="connsiteY629" fmla="*/ 85058 h 267164"/>
                <a:gd name="connsiteX630" fmla="*/ 291370 w 792956"/>
                <a:gd name="connsiteY630" fmla="*/ 85058 h 267164"/>
                <a:gd name="connsiteX631" fmla="*/ 291370 w 792956"/>
                <a:gd name="connsiteY631" fmla="*/ 85249 h 267164"/>
                <a:gd name="connsiteX632" fmla="*/ 228695 w 792956"/>
                <a:gd name="connsiteY632" fmla="*/ 85249 h 267164"/>
                <a:gd name="connsiteX633" fmla="*/ 226790 w 792956"/>
                <a:gd name="connsiteY633" fmla="*/ 85344 h 267164"/>
                <a:gd name="connsiteX634" fmla="*/ 224885 w 792956"/>
                <a:gd name="connsiteY634" fmla="*/ 85154 h 267164"/>
                <a:gd name="connsiteX635" fmla="*/ 221837 w 792956"/>
                <a:gd name="connsiteY635" fmla="*/ 82868 h 267164"/>
                <a:gd name="connsiteX636" fmla="*/ 220504 w 792956"/>
                <a:gd name="connsiteY636" fmla="*/ 80010 h 267164"/>
                <a:gd name="connsiteX637" fmla="*/ 219742 w 792956"/>
                <a:gd name="connsiteY637" fmla="*/ 78581 h 267164"/>
                <a:gd name="connsiteX638" fmla="*/ 219266 w 792956"/>
                <a:gd name="connsiteY638" fmla="*/ 77629 h 267164"/>
                <a:gd name="connsiteX639" fmla="*/ 218694 w 792956"/>
                <a:gd name="connsiteY639" fmla="*/ 76486 h 267164"/>
                <a:gd name="connsiteX640" fmla="*/ 213646 w 792956"/>
                <a:gd name="connsiteY640" fmla="*/ 68008 h 267164"/>
                <a:gd name="connsiteX641" fmla="*/ 201454 w 792956"/>
                <a:gd name="connsiteY641" fmla="*/ 52388 h 267164"/>
                <a:gd name="connsiteX642" fmla="*/ 170307 w 792956"/>
                <a:gd name="connsiteY642" fmla="*/ 28194 h 267164"/>
                <a:gd name="connsiteX643" fmla="*/ 152114 w 792956"/>
                <a:gd name="connsiteY643" fmla="*/ 20288 h 267164"/>
                <a:gd name="connsiteX644" fmla="*/ 132874 w 792956"/>
                <a:gd name="connsiteY644" fmla="*/ 15526 h 267164"/>
                <a:gd name="connsiteX645" fmla="*/ 113062 w 792956"/>
                <a:gd name="connsiteY645" fmla="*/ 13906 h 267164"/>
                <a:gd name="connsiteX646" fmla="*/ 108109 w 792956"/>
                <a:gd name="connsiteY646" fmla="*/ 14097 h 267164"/>
                <a:gd name="connsiteX647" fmla="*/ 105632 w 792956"/>
                <a:gd name="connsiteY647" fmla="*/ 14097 h 267164"/>
                <a:gd name="connsiteX648" fmla="*/ 103156 w 792956"/>
                <a:gd name="connsiteY648" fmla="*/ 14288 h 267164"/>
                <a:gd name="connsiteX649" fmla="*/ 98203 w 792956"/>
                <a:gd name="connsiteY649" fmla="*/ 14764 h 267164"/>
                <a:gd name="connsiteX650" fmla="*/ 93250 w 792956"/>
                <a:gd name="connsiteY650" fmla="*/ 15526 h 267164"/>
                <a:gd name="connsiteX651" fmla="*/ 90773 w 792956"/>
                <a:gd name="connsiteY651" fmla="*/ 15907 h 267164"/>
                <a:gd name="connsiteX652" fmla="*/ 88297 w 792956"/>
                <a:gd name="connsiteY652" fmla="*/ 16478 h 267164"/>
                <a:gd name="connsiteX653" fmla="*/ 85820 w 792956"/>
                <a:gd name="connsiteY653" fmla="*/ 17050 h 267164"/>
                <a:gd name="connsiteX654" fmla="*/ 83439 w 792956"/>
                <a:gd name="connsiteY654" fmla="*/ 17621 h 267164"/>
                <a:gd name="connsiteX655" fmla="*/ 78676 w 792956"/>
                <a:gd name="connsiteY655" fmla="*/ 18955 h 267164"/>
                <a:gd name="connsiteX656" fmla="*/ 77438 w 792956"/>
                <a:gd name="connsiteY656" fmla="*/ 19336 h 267164"/>
                <a:gd name="connsiteX657" fmla="*/ 76295 w 792956"/>
                <a:gd name="connsiteY657" fmla="*/ 19717 h 267164"/>
                <a:gd name="connsiteX658" fmla="*/ 73914 w 792956"/>
                <a:gd name="connsiteY658" fmla="*/ 20479 h 267164"/>
                <a:gd name="connsiteX659" fmla="*/ 64675 w 792956"/>
                <a:gd name="connsiteY659" fmla="*/ 24098 h 267164"/>
                <a:gd name="connsiteX660" fmla="*/ 60198 w 792956"/>
                <a:gd name="connsiteY660" fmla="*/ 26194 h 267164"/>
                <a:gd name="connsiteX661" fmla="*/ 57912 w 792956"/>
                <a:gd name="connsiteY661" fmla="*/ 27242 h 267164"/>
                <a:gd name="connsiteX662" fmla="*/ 55721 w 792956"/>
                <a:gd name="connsiteY662" fmla="*/ 28480 h 267164"/>
                <a:gd name="connsiteX663" fmla="*/ 51435 w 792956"/>
                <a:gd name="connsiteY663" fmla="*/ 30956 h 267164"/>
                <a:gd name="connsiteX664" fmla="*/ 47244 w 792956"/>
                <a:gd name="connsiteY664" fmla="*/ 33623 h 267164"/>
                <a:gd name="connsiteX665" fmla="*/ 43148 w 792956"/>
                <a:gd name="connsiteY665" fmla="*/ 36481 h 267164"/>
                <a:gd name="connsiteX666" fmla="*/ 41148 w 792956"/>
                <a:gd name="connsiteY666" fmla="*/ 37909 h 267164"/>
                <a:gd name="connsiteX667" fmla="*/ 40100 w 792956"/>
                <a:gd name="connsiteY667" fmla="*/ 38672 h 267164"/>
                <a:gd name="connsiteX668" fmla="*/ 39148 w 792956"/>
                <a:gd name="connsiteY668" fmla="*/ 39433 h 267164"/>
                <a:gd name="connsiteX669" fmla="*/ 36767 w 792956"/>
                <a:gd name="connsiteY669" fmla="*/ 41339 h 267164"/>
                <a:gd name="connsiteX670" fmla="*/ 34385 w 792956"/>
                <a:gd name="connsiteY670" fmla="*/ 43339 h 267164"/>
                <a:gd name="connsiteX671" fmla="*/ 33242 w 792956"/>
                <a:gd name="connsiteY671" fmla="*/ 44387 h 267164"/>
                <a:gd name="connsiteX672" fmla="*/ 32099 w 792956"/>
                <a:gd name="connsiteY672" fmla="*/ 45434 h 267164"/>
                <a:gd name="connsiteX673" fmla="*/ 29909 w 792956"/>
                <a:gd name="connsiteY673" fmla="*/ 47530 h 267164"/>
                <a:gd name="connsiteX674" fmla="*/ 27718 w 792956"/>
                <a:gd name="connsiteY674" fmla="*/ 49625 h 267164"/>
                <a:gd name="connsiteX675" fmla="*/ 25718 w 792956"/>
                <a:gd name="connsiteY675" fmla="*/ 51816 h 267164"/>
                <a:gd name="connsiteX676" fmla="*/ 23717 w 792956"/>
                <a:gd name="connsiteY676" fmla="*/ 54007 h 267164"/>
                <a:gd name="connsiteX677" fmla="*/ 22670 w 792956"/>
                <a:gd name="connsiteY677" fmla="*/ 55150 h 267164"/>
                <a:gd name="connsiteX678" fmla="*/ 21717 w 792956"/>
                <a:gd name="connsiteY678" fmla="*/ 56293 h 267164"/>
                <a:gd name="connsiteX679" fmla="*/ 18479 w 792956"/>
                <a:gd name="connsiteY679" fmla="*/ 60865 h 267164"/>
                <a:gd name="connsiteX680" fmla="*/ 17621 w 792956"/>
                <a:gd name="connsiteY680" fmla="*/ 62008 h 267164"/>
                <a:gd name="connsiteX681" fmla="*/ 17335 w 792956"/>
                <a:gd name="connsiteY681" fmla="*/ 62579 h 267164"/>
                <a:gd name="connsiteX682" fmla="*/ 17050 w 792956"/>
                <a:gd name="connsiteY682" fmla="*/ 63151 h 267164"/>
                <a:gd name="connsiteX683" fmla="*/ 15907 w 792956"/>
                <a:gd name="connsiteY683" fmla="*/ 65342 h 267164"/>
                <a:gd name="connsiteX684" fmla="*/ 14764 w 792956"/>
                <a:gd name="connsiteY684" fmla="*/ 67532 h 267164"/>
                <a:gd name="connsiteX685" fmla="*/ 13907 w 792956"/>
                <a:gd name="connsiteY685" fmla="*/ 69818 h 267164"/>
                <a:gd name="connsiteX686" fmla="*/ 13907 w 792956"/>
                <a:gd name="connsiteY686" fmla="*/ 74962 h 267164"/>
                <a:gd name="connsiteX687" fmla="*/ 16383 w 792956"/>
                <a:gd name="connsiteY687" fmla="*/ 79724 h 267164"/>
                <a:gd name="connsiteX688" fmla="*/ 20479 w 792956"/>
                <a:gd name="connsiteY688" fmla="*/ 82677 h 267164"/>
                <a:gd name="connsiteX689" fmla="*/ 21527 w 792956"/>
                <a:gd name="connsiteY689" fmla="*/ 82963 h 267164"/>
                <a:gd name="connsiteX690" fmla="*/ 22670 w 792956"/>
                <a:gd name="connsiteY690" fmla="*/ 83249 h 267164"/>
                <a:gd name="connsiteX691" fmla="*/ 24955 w 792956"/>
                <a:gd name="connsiteY691" fmla="*/ 83725 h 267164"/>
                <a:gd name="connsiteX692" fmla="*/ 27337 w 792956"/>
                <a:gd name="connsiteY692" fmla="*/ 84201 h 267164"/>
                <a:gd name="connsiteX693" fmla="*/ 29909 w 792956"/>
                <a:gd name="connsiteY693" fmla="*/ 84582 h 267164"/>
                <a:gd name="connsiteX694" fmla="*/ 31242 w 792956"/>
                <a:gd name="connsiteY694" fmla="*/ 84773 h 267164"/>
                <a:gd name="connsiteX695" fmla="*/ 32671 w 792956"/>
                <a:gd name="connsiteY695" fmla="*/ 84773 h 267164"/>
                <a:gd name="connsiteX696" fmla="*/ 34099 w 792956"/>
                <a:gd name="connsiteY696" fmla="*/ 85058 h 267164"/>
                <a:gd name="connsiteX697" fmla="*/ 35624 w 792956"/>
                <a:gd name="connsiteY697" fmla="*/ 85058 h 267164"/>
                <a:gd name="connsiteX698" fmla="*/ 38672 w 792956"/>
                <a:gd name="connsiteY698" fmla="*/ 85058 h 267164"/>
                <a:gd name="connsiteX699" fmla="*/ 41815 w 792956"/>
                <a:gd name="connsiteY699" fmla="*/ 85058 h 267164"/>
                <a:gd name="connsiteX700" fmla="*/ 54293 w 792956"/>
                <a:gd name="connsiteY700" fmla="*/ 85058 h 267164"/>
                <a:gd name="connsiteX701" fmla="*/ 73247 w 792956"/>
                <a:gd name="connsiteY701" fmla="*/ 85058 h 267164"/>
                <a:gd name="connsiteX702" fmla="*/ 112205 w 792956"/>
                <a:gd name="connsiteY702" fmla="*/ 85058 h 267164"/>
                <a:gd name="connsiteX703" fmla="*/ 113728 w 792956"/>
                <a:gd name="connsiteY703" fmla="*/ 85058 h 267164"/>
                <a:gd name="connsiteX704" fmla="*/ 115253 w 792956"/>
                <a:gd name="connsiteY704" fmla="*/ 85058 h 267164"/>
                <a:gd name="connsiteX705" fmla="*/ 117920 w 792956"/>
                <a:gd name="connsiteY705" fmla="*/ 86297 h 267164"/>
                <a:gd name="connsiteX706" fmla="*/ 119634 w 792956"/>
                <a:gd name="connsiteY706" fmla="*/ 88678 h 267164"/>
                <a:gd name="connsiteX707" fmla="*/ 121253 w 792956"/>
                <a:gd name="connsiteY707" fmla="*/ 91250 h 267164"/>
                <a:gd name="connsiteX708" fmla="*/ 130493 w 792956"/>
                <a:gd name="connsiteY708" fmla="*/ 106204 h 267164"/>
                <a:gd name="connsiteX709" fmla="*/ 140399 w 792956"/>
                <a:gd name="connsiteY709" fmla="*/ 122206 h 267164"/>
                <a:gd name="connsiteX710" fmla="*/ 144590 w 792956"/>
                <a:gd name="connsiteY710" fmla="*/ 128969 h 267164"/>
                <a:gd name="connsiteX711" fmla="*/ 145447 w 792956"/>
                <a:gd name="connsiteY711" fmla="*/ 130302 h 267164"/>
                <a:gd name="connsiteX712" fmla="*/ 146114 w 792956"/>
                <a:gd name="connsiteY712" fmla="*/ 131731 h 267164"/>
                <a:gd name="connsiteX713" fmla="*/ 146114 w 792956"/>
                <a:gd name="connsiteY713" fmla="*/ 134874 h 267164"/>
                <a:gd name="connsiteX714" fmla="*/ 145447 w 792956"/>
                <a:gd name="connsiteY714" fmla="*/ 136303 h 267164"/>
                <a:gd name="connsiteX715" fmla="*/ 144590 w 792956"/>
                <a:gd name="connsiteY715" fmla="*/ 137636 h 267164"/>
                <a:gd name="connsiteX716" fmla="*/ 142875 w 792956"/>
                <a:gd name="connsiteY716" fmla="*/ 140399 h 267164"/>
                <a:gd name="connsiteX717" fmla="*/ 137827 w 792956"/>
                <a:gd name="connsiteY717" fmla="*/ 148400 h 267164"/>
                <a:gd name="connsiteX718" fmla="*/ 127826 w 792956"/>
                <a:gd name="connsiteY718" fmla="*/ 164402 h 267164"/>
                <a:gd name="connsiteX719" fmla="*/ 118586 w 792956"/>
                <a:gd name="connsiteY719" fmla="*/ 179165 h 267164"/>
                <a:gd name="connsiteX720" fmla="*/ 116681 w 792956"/>
                <a:gd name="connsiteY720" fmla="*/ 181642 h 267164"/>
                <a:gd name="connsiteX721" fmla="*/ 113728 w 792956"/>
                <a:gd name="connsiteY721" fmla="*/ 182785 h 267164"/>
                <a:gd name="connsiteX722" fmla="*/ 106585 w 792956"/>
                <a:gd name="connsiteY722" fmla="*/ 182785 h 267164"/>
                <a:gd name="connsiteX723" fmla="*/ 68961 w 792956"/>
                <a:gd name="connsiteY723" fmla="*/ 182785 h 267164"/>
                <a:gd name="connsiteX724" fmla="*/ 36481 w 792956"/>
                <a:gd name="connsiteY724" fmla="*/ 182785 h 267164"/>
                <a:gd name="connsiteX725" fmla="*/ 23241 w 792956"/>
                <a:gd name="connsiteY725" fmla="*/ 184690 h 267164"/>
                <a:gd name="connsiteX726" fmla="*/ 21812 w 792956"/>
                <a:gd name="connsiteY726" fmla="*/ 184976 h 267164"/>
                <a:gd name="connsiteX727" fmla="*/ 20479 w 792956"/>
                <a:gd name="connsiteY727" fmla="*/ 185356 h 267164"/>
                <a:gd name="connsiteX728" fmla="*/ 17812 w 792956"/>
                <a:gd name="connsiteY728" fmla="*/ 186881 h 267164"/>
                <a:gd name="connsiteX729" fmla="*/ 17145 w 792956"/>
                <a:gd name="connsiteY729" fmla="*/ 187452 h 267164"/>
                <a:gd name="connsiteX730" fmla="*/ 16574 w 792956"/>
                <a:gd name="connsiteY730" fmla="*/ 188024 h 267164"/>
                <a:gd name="connsiteX731" fmla="*/ 15526 w 792956"/>
                <a:gd name="connsiteY731" fmla="*/ 189357 h 267164"/>
                <a:gd name="connsiteX732" fmla="*/ 14002 w 792956"/>
                <a:gd name="connsiteY732" fmla="*/ 192405 h 267164"/>
                <a:gd name="connsiteX733" fmla="*/ 13621 w 792956"/>
                <a:gd name="connsiteY733" fmla="*/ 194024 h 267164"/>
                <a:gd name="connsiteX734" fmla="*/ 13526 w 792956"/>
                <a:gd name="connsiteY734" fmla="*/ 195739 h 267164"/>
                <a:gd name="connsiteX735" fmla="*/ 13621 w 792956"/>
                <a:gd name="connsiteY735" fmla="*/ 197358 h 267164"/>
                <a:gd name="connsiteX736" fmla="*/ 13811 w 792956"/>
                <a:gd name="connsiteY736" fmla="*/ 198120 h 267164"/>
                <a:gd name="connsiteX737" fmla="*/ 14002 w 792956"/>
                <a:gd name="connsiteY737" fmla="*/ 198882 h 267164"/>
                <a:gd name="connsiteX738" fmla="*/ 14288 w 792956"/>
                <a:gd name="connsiteY738" fmla="*/ 199549 h 267164"/>
                <a:gd name="connsiteX739" fmla="*/ 14669 w 792956"/>
                <a:gd name="connsiteY739" fmla="*/ 200216 h 267164"/>
                <a:gd name="connsiteX740" fmla="*/ 15335 w 792956"/>
                <a:gd name="connsiteY740" fmla="*/ 201549 h 267164"/>
                <a:gd name="connsiteX741" fmla="*/ 16764 w 792956"/>
                <a:gd name="connsiteY741" fmla="*/ 204311 h 267164"/>
                <a:gd name="connsiteX742" fmla="*/ 17431 w 792956"/>
                <a:gd name="connsiteY742" fmla="*/ 205645 h 267164"/>
                <a:gd name="connsiteX743" fmla="*/ 18479 w 792956"/>
                <a:gd name="connsiteY743" fmla="*/ 207074 h 267164"/>
                <a:gd name="connsiteX744" fmla="*/ 20479 w 792956"/>
                <a:gd name="connsiteY744" fmla="*/ 209931 h 267164"/>
                <a:gd name="connsiteX745" fmla="*/ 21527 w 792956"/>
                <a:gd name="connsiteY745" fmla="*/ 211360 h 267164"/>
                <a:gd name="connsiteX746" fmla="*/ 22003 w 792956"/>
                <a:gd name="connsiteY746" fmla="*/ 212027 h 267164"/>
                <a:gd name="connsiteX747" fmla="*/ 22670 w 792956"/>
                <a:gd name="connsiteY747" fmla="*/ 212693 h 267164"/>
                <a:gd name="connsiteX748" fmla="*/ 25146 w 792956"/>
                <a:gd name="connsiteY748" fmla="*/ 215456 h 267164"/>
                <a:gd name="connsiteX749" fmla="*/ 27146 w 792956"/>
                <a:gd name="connsiteY749" fmla="*/ 217646 h 267164"/>
                <a:gd name="connsiteX750" fmla="*/ 28194 w 792956"/>
                <a:gd name="connsiteY750" fmla="*/ 218694 h 267164"/>
                <a:gd name="connsiteX751" fmla="*/ 29337 w 792956"/>
                <a:gd name="connsiteY751" fmla="*/ 219742 h 267164"/>
                <a:gd name="connsiteX752" fmla="*/ 33814 w 792956"/>
                <a:gd name="connsiteY752" fmla="*/ 223933 h 267164"/>
                <a:gd name="connsiteX753" fmla="*/ 36195 w 792956"/>
                <a:gd name="connsiteY753" fmla="*/ 225933 h 267164"/>
                <a:gd name="connsiteX754" fmla="*/ 38672 w 792956"/>
                <a:gd name="connsiteY754" fmla="*/ 227933 h 267164"/>
                <a:gd name="connsiteX755" fmla="*/ 39624 w 792956"/>
                <a:gd name="connsiteY755" fmla="*/ 228695 h 267164"/>
                <a:gd name="connsiteX756" fmla="*/ 40576 w 792956"/>
                <a:gd name="connsiteY756" fmla="*/ 229457 h 267164"/>
                <a:gd name="connsiteX757" fmla="*/ 42577 w 792956"/>
                <a:gd name="connsiteY757" fmla="*/ 230886 h 267164"/>
                <a:gd name="connsiteX758" fmla="*/ 44577 w 792956"/>
                <a:gd name="connsiteY758" fmla="*/ 232315 h 267164"/>
                <a:gd name="connsiteX759" fmla="*/ 45625 w 792956"/>
                <a:gd name="connsiteY759" fmla="*/ 233077 h 267164"/>
                <a:gd name="connsiteX760" fmla="*/ 46672 w 792956"/>
                <a:gd name="connsiteY760" fmla="*/ 233744 h 267164"/>
                <a:gd name="connsiteX761" fmla="*/ 50864 w 792956"/>
                <a:gd name="connsiteY761" fmla="*/ 236411 h 267164"/>
                <a:gd name="connsiteX762" fmla="*/ 52959 w 792956"/>
                <a:gd name="connsiteY762" fmla="*/ 237649 h 267164"/>
                <a:gd name="connsiteX763" fmla="*/ 55150 w 792956"/>
                <a:gd name="connsiteY763" fmla="*/ 238887 h 267164"/>
                <a:gd name="connsiteX764" fmla="*/ 57341 w 792956"/>
                <a:gd name="connsiteY764" fmla="*/ 240125 h 267164"/>
                <a:gd name="connsiteX765" fmla="*/ 59531 w 792956"/>
                <a:gd name="connsiteY765" fmla="*/ 241268 h 267164"/>
                <a:gd name="connsiteX766" fmla="*/ 64008 w 792956"/>
                <a:gd name="connsiteY766" fmla="*/ 243459 h 267164"/>
                <a:gd name="connsiteX767" fmla="*/ 68580 w 792956"/>
                <a:gd name="connsiteY767" fmla="*/ 245364 h 267164"/>
                <a:gd name="connsiteX768" fmla="*/ 70866 w 792956"/>
                <a:gd name="connsiteY768" fmla="*/ 246317 h 267164"/>
                <a:gd name="connsiteX769" fmla="*/ 73247 w 792956"/>
                <a:gd name="connsiteY769" fmla="*/ 247079 h 267164"/>
                <a:gd name="connsiteX770" fmla="*/ 75628 w 792956"/>
                <a:gd name="connsiteY770" fmla="*/ 247841 h 267164"/>
                <a:gd name="connsiteX771" fmla="*/ 78010 w 792956"/>
                <a:gd name="connsiteY771" fmla="*/ 248602 h 267164"/>
                <a:gd name="connsiteX772" fmla="*/ 82772 w 792956"/>
                <a:gd name="connsiteY772" fmla="*/ 249936 h 267164"/>
                <a:gd name="connsiteX773" fmla="*/ 84011 w 792956"/>
                <a:gd name="connsiteY773" fmla="*/ 250222 h 267164"/>
                <a:gd name="connsiteX774" fmla="*/ 85249 w 792956"/>
                <a:gd name="connsiteY774" fmla="*/ 250508 h 267164"/>
                <a:gd name="connsiteX775" fmla="*/ 87630 w 792956"/>
                <a:gd name="connsiteY775" fmla="*/ 250984 h 267164"/>
                <a:gd name="connsiteX776" fmla="*/ 97441 w 792956"/>
                <a:gd name="connsiteY776" fmla="*/ 252698 h 267164"/>
                <a:gd name="connsiteX777" fmla="*/ 173926 w 792956"/>
                <a:gd name="connsiteY777" fmla="*/ 236982 h 267164"/>
                <a:gd name="connsiteX778" fmla="*/ 201073 w 792956"/>
                <a:gd name="connsiteY778" fmla="*/ 215075 h 267164"/>
                <a:gd name="connsiteX779" fmla="*/ 212026 w 792956"/>
                <a:gd name="connsiteY779" fmla="*/ 201454 h 267164"/>
                <a:gd name="connsiteX780" fmla="*/ 214408 w 792956"/>
                <a:gd name="connsiteY780" fmla="*/ 197834 h 267164"/>
                <a:gd name="connsiteX781" fmla="*/ 216694 w 792956"/>
                <a:gd name="connsiteY781" fmla="*/ 194120 h 267164"/>
                <a:gd name="connsiteX782" fmla="*/ 218885 w 792956"/>
                <a:gd name="connsiteY782" fmla="*/ 190310 h 267164"/>
                <a:gd name="connsiteX783" fmla="*/ 220409 w 792956"/>
                <a:gd name="connsiteY783" fmla="*/ 187357 h 267164"/>
                <a:gd name="connsiteX784" fmla="*/ 221742 w 792956"/>
                <a:gd name="connsiteY784" fmla="*/ 184595 h 267164"/>
                <a:gd name="connsiteX785" fmla="*/ 223933 w 792956"/>
                <a:gd name="connsiteY785" fmla="*/ 182499 h 267164"/>
                <a:gd name="connsiteX786" fmla="*/ 225457 w 792956"/>
                <a:gd name="connsiteY786" fmla="*/ 182023 h 267164"/>
                <a:gd name="connsiteX787" fmla="*/ 227076 w 792956"/>
                <a:gd name="connsiteY787" fmla="*/ 182023 h 267164"/>
                <a:gd name="connsiteX788" fmla="*/ 230219 w 792956"/>
                <a:gd name="connsiteY788" fmla="*/ 182023 h 267164"/>
                <a:gd name="connsiteX789" fmla="*/ 239173 w 792956"/>
                <a:gd name="connsiteY789" fmla="*/ 182023 h 267164"/>
                <a:gd name="connsiteX790" fmla="*/ 258032 w 792956"/>
                <a:gd name="connsiteY790" fmla="*/ 182023 h 267164"/>
                <a:gd name="connsiteX791" fmla="*/ 295656 w 792956"/>
                <a:gd name="connsiteY791" fmla="*/ 182023 h 267164"/>
                <a:gd name="connsiteX792" fmla="*/ 364141 w 792956"/>
                <a:gd name="connsiteY792" fmla="*/ 182023 h 267164"/>
                <a:gd name="connsiteX793" fmla="*/ 416719 w 792956"/>
                <a:gd name="connsiteY793" fmla="*/ 181928 h 267164"/>
                <a:gd name="connsiteX794" fmla="*/ 486347 w 792956"/>
                <a:gd name="connsiteY794" fmla="*/ 181928 h 267164"/>
                <a:gd name="connsiteX795" fmla="*/ 486347 w 792956"/>
                <a:gd name="connsiteY795" fmla="*/ 181832 h 267164"/>
                <a:gd name="connsiteX796" fmla="*/ 563213 w 792956"/>
                <a:gd name="connsiteY796" fmla="*/ 181832 h 267164"/>
                <a:gd name="connsiteX797" fmla="*/ 566357 w 792956"/>
                <a:gd name="connsiteY797" fmla="*/ 181737 h 267164"/>
                <a:gd name="connsiteX798" fmla="*/ 567976 w 792956"/>
                <a:gd name="connsiteY798" fmla="*/ 181737 h 267164"/>
                <a:gd name="connsiteX799" fmla="*/ 569500 w 792956"/>
                <a:gd name="connsiteY799" fmla="*/ 182118 h 267164"/>
                <a:gd name="connsiteX800" fmla="*/ 571881 w 792956"/>
                <a:gd name="connsiteY800" fmla="*/ 184214 h 267164"/>
                <a:gd name="connsiteX801" fmla="*/ 573215 w 792956"/>
                <a:gd name="connsiteY801" fmla="*/ 187071 h 267164"/>
                <a:gd name="connsiteX802" fmla="*/ 574453 w 792956"/>
                <a:gd name="connsiteY802" fmla="*/ 189548 h 267164"/>
                <a:gd name="connsiteX803" fmla="*/ 576358 w 792956"/>
                <a:gd name="connsiteY803" fmla="*/ 192881 h 267164"/>
                <a:gd name="connsiteX804" fmla="*/ 578358 w 792956"/>
                <a:gd name="connsiteY804" fmla="*/ 196215 h 267164"/>
                <a:gd name="connsiteX805" fmla="*/ 580454 w 792956"/>
                <a:gd name="connsiteY805" fmla="*/ 199454 h 267164"/>
                <a:gd name="connsiteX806" fmla="*/ 589693 w 792956"/>
                <a:gd name="connsiteY806" fmla="*/ 211646 h 267164"/>
                <a:gd name="connsiteX807" fmla="*/ 612553 w 792956"/>
                <a:gd name="connsiteY807" fmla="*/ 232124 h 267164"/>
                <a:gd name="connsiteX808" fmla="*/ 649319 w 792956"/>
                <a:gd name="connsiteY808" fmla="*/ 249079 h 267164"/>
                <a:gd name="connsiteX809" fmla="*/ 669322 w 792956"/>
                <a:gd name="connsiteY809" fmla="*/ 252603 h 267164"/>
                <a:gd name="connsiteX810" fmla="*/ 671894 w 792956"/>
                <a:gd name="connsiteY810" fmla="*/ 252794 h 267164"/>
                <a:gd name="connsiteX811" fmla="*/ 674465 w 792956"/>
                <a:gd name="connsiteY811" fmla="*/ 252794 h 267164"/>
                <a:gd name="connsiteX812" fmla="*/ 679514 w 792956"/>
                <a:gd name="connsiteY812" fmla="*/ 253079 h 267164"/>
                <a:gd name="connsiteX813" fmla="*/ 680752 w 792956"/>
                <a:gd name="connsiteY813" fmla="*/ 253079 h 267164"/>
                <a:gd name="connsiteX814" fmla="*/ 681990 w 792956"/>
                <a:gd name="connsiteY814" fmla="*/ 253079 h 267164"/>
                <a:gd name="connsiteX815" fmla="*/ 684562 w 792956"/>
                <a:gd name="connsiteY815" fmla="*/ 252984 h 267164"/>
                <a:gd name="connsiteX816" fmla="*/ 689610 w 792956"/>
                <a:gd name="connsiteY816" fmla="*/ 252698 h 267164"/>
                <a:gd name="connsiteX817" fmla="*/ 694658 w 792956"/>
                <a:gd name="connsiteY817" fmla="*/ 252222 h 267164"/>
                <a:gd name="connsiteX818" fmla="*/ 699706 w 792956"/>
                <a:gd name="connsiteY818" fmla="*/ 251460 h 267164"/>
                <a:gd name="connsiteX819" fmla="*/ 702183 w 792956"/>
                <a:gd name="connsiteY819" fmla="*/ 251079 h 267164"/>
                <a:gd name="connsiteX820" fmla="*/ 704660 w 792956"/>
                <a:gd name="connsiteY820" fmla="*/ 250508 h 267164"/>
                <a:gd name="connsiteX821" fmla="*/ 709613 w 792956"/>
                <a:gd name="connsiteY821" fmla="*/ 249365 h 267164"/>
                <a:gd name="connsiteX822" fmla="*/ 719328 w 792956"/>
                <a:gd name="connsiteY822" fmla="*/ 246412 h 267164"/>
                <a:gd name="connsiteX823" fmla="*/ 721709 w 792956"/>
                <a:gd name="connsiteY823" fmla="*/ 245554 h 267164"/>
                <a:gd name="connsiteX824" fmla="*/ 722948 w 792956"/>
                <a:gd name="connsiteY824" fmla="*/ 245173 h 267164"/>
                <a:gd name="connsiteX825" fmla="*/ 724091 w 792956"/>
                <a:gd name="connsiteY825" fmla="*/ 244697 h 267164"/>
                <a:gd name="connsiteX826" fmla="*/ 728758 w 792956"/>
                <a:gd name="connsiteY826" fmla="*/ 242792 h 267164"/>
                <a:gd name="connsiteX827" fmla="*/ 733330 w 792956"/>
                <a:gd name="connsiteY827" fmla="*/ 240602 h 267164"/>
                <a:gd name="connsiteX828" fmla="*/ 735616 w 792956"/>
                <a:gd name="connsiteY828" fmla="*/ 239459 h 267164"/>
                <a:gd name="connsiteX829" fmla="*/ 737806 w 792956"/>
                <a:gd name="connsiteY829" fmla="*/ 238220 h 267164"/>
                <a:gd name="connsiteX830" fmla="*/ 742283 w 792956"/>
                <a:gd name="connsiteY830" fmla="*/ 235744 h 267164"/>
                <a:gd name="connsiteX831" fmla="*/ 746570 w 792956"/>
                <a:gd name="connsiteY831" fmla="*/ 232981 h 267164"/>
                <a:gd name="connsiteX832" fmla="*/ 747617 w 792956"/>
                <a:gd name="connsiteY832" fmla="*/ 232315 h 267164"/>
                <a:gd name="connsiteX833" fmla="*/ 748665 w 792956"/>
                <a:gd name="connsiteY833" fmla="*/ 231553 h 267164"/>
                <a:gd name="connsiteX834" fmla="*/ 750760 w 792956"/>
                <a:gd name="connsiteY834" fmla="*/ 230029 h 267164"/>
                <a:gd name="connsiteX835" fmla="*/ 752856 w 792956"/>
                <a:gd name="connsiteY835" fmla="*/ 228505 h 267164"/>
                <a:gd name="connsiteX836" fmla="*/ 753904 w 792956"/>
                <a:gd name="connsiteY836" fmla="*/ 227743 h 267164"/>
                <a:gd name="connsiteX837" fmla="*/ 754952 w 792956"/>
                <a:gd name="connsiteY837" fmla="*/ 226886 h 267164"/>
                <a:gd name="connsiteX838" fmla="*/ 757523 w 792956"/>
                <a:gd name="connsiteY838" fmla="*/ 224790 h 267164"/>
                <a:gd name="connsiteX839" fmla="*/ 759905 w 792956"/>
                <a:gd name="connsiteY839" fmla="*/ 222694 h 267164"/>
                <a:gd name="connsiteX840" fmla="*/ 764477 w 792956"/>
                <a:gd name="connsiteY840" fmla="*/ 218313 h 267164"/>
                <a:gd name="connsiteX841" fmla="*/ 766001 w 792956"/>
                <a:gd name="connsiteY841" fmla="*/ 216884 h 267164"/>
                <a:gd name="connsiteX842" fmla="*/ 767334 w 792956"/>
                <a:gd name="connsiteY842" fmla="*/ 215360 h 267164"/>
                <a:gd name="connsiteX843" fmla="*/ 770096 w 792956"/>
                <a:gd name="connsiteY843" fmla="*/ 212312 h 267164"/>
                <a:gd name="connsiteX844" fmla="*/ 771430 w 792956"/>
                <a:gd name="connsiteY844" fmla="*/ 210788 h 267164"/>
                <a:gd name="connsiteX845" fmla="*/ 772573 w 792956"/>
                <a:gd name="connsiteY845" fmla="*/ 209264 h 267164"/>
                <a:gd name="connsiteX846" fmla="*/ 774764 w 792956"/>
                <a:gd name="connsiteY846" fmla="*/ 206121 h 267164"/>
                <a:gd name="connsiteX847" fmla="*/ 775906 w 792956"/>
                <a:gd name="connsiteY847" fmla="*/ 204597 h 267164"/>
                <a:gd name="connsiteX848" fmla="*/ 776669 w 792956"/>
                <a:gd name="connsiteY848" fmla="*/ 203073 h 267164"/>
                <a:gd name="connsiteX849" fmla="*/ 778193 w 792956"/>
                <a:gd name="connsiteY849" fmla="*/ 200120 h 267164"/>
                <a:gd name="connsiteX850" fmla="*/ 778955 w 792956"/>
                <a:gd name="connsiteY850" fmla="*/ 198596 h 267164"/>
                <a:gd name="connsiteX851" fmla="*/ 779240 w 792956"/>
                <a:gd name="connsiteY851" fmla="*/ 197834 h 267164"/>
                <a:gd name="connsiteX852" fmla="*/ 779526 w 792956"/>
                <a:gd name="connsiteY852" fmla="*/ 197072 h 267164"/>
                <a:gd name="connsiteX853" fmla="*/ 779812 w 792956"/>
                <a:gd name="connsiteY853" fmla="*/ 193548 h 267164"/>
                <a:gd name="connsiteX854" fmla="*/ 778859 w 792956"/>
                <a:gd name="connsiteY854" fmla="*/ 189929 h 267164"/>
                <a:gd name="connsiteX855" fmla="*/ 776859 w 792956"/>
                <a:gd name="connsiteY855" fmla="*/ 186785 h 267164"/>
                <a:gd name="connsiteX856" fmla="*/ 774097 w 792956"/>
                <a:gd name="connsiteY856" fmla="*/ 184595 h 267164"/>
                <a:gd name="connsiteX857" fmla="*/ 771144 w 792956"/>
                <a:gd name="connsiteY857" fmla="*/ 183547 h 267164"/>
                <a:gd name="connsiteX858" fmla="*/ 768001 w 792956"/>
                <a:gd name="connsiteY858" fmla="*/ 182880 h 267164"/>
                <a:gd name="connsiteX859" fmla="*/ 766286 w 792956"/>
                <a:gd name="connsiteY859" fmla="*/ 182594 h 267164"/>
                <a:gd name="connsiteX860" fmla="*/ 764572 w 792956"/>
                <a:gd name="connsiteY860" fmla="*/ 182309 h 267164"/>
                <a:gd name="connsiteX861" fmla="*/ 760857 w 792956"/>
                <a:gd name="connsiteY861" fmla="*/ 181832 h 267164"/>
                <a:gd name="connsiteX862" fmla="*/ 756761 w 792956"/>
                <a:gd name="connsiteY862" fmla="*/ 181642 h 267164"/>
                <a:gd name="connsiteX863" fmla="*/ 726662 w 792956"/>
                <a:gd name="connsiteY863" fmla="*/ 181642 h 267164"/>
                <a:gd name="connsiteX864" fmla="*/ 696182 w 792956"/>
                <a:gd name="connsiteY864" fmla="*/ 181642 h 267164"/>
                <a:gd name="connsiteX865" fmla="*/ 681704 w 792956"/>
                <a:gd name="connsiteY865" fmla="*/ 181642 h 267164"/>
                <a:gd name="connsiteX866" fmla="*/ 679133 w 792956"/>
                <a:gd name="connsiteY866" fmla="*/ 181642 h 267164"/>
                <a:gd name="connsiteX867" fmla="*/ 676656 w 792956"/>
                <a:gd name="connsiteY867" fmla="*/ 181166 h 267164"/>
                <a:gd name="connsiteX868" fmla="*/ 674751 w 792956"/>
                <a:gd name="connsiteY868" fmla="*/ 179546 h 267164"/>
                <a:gd name="connsiteX869" fmla="*/ 673418 w 792956"/>
                <a:gd name="connsiteY869" fmla="*/ 177356 h 267164"/>
                <a:gd name="connsiteX870" fmla="*/ 665417 w 792956"/>
                <a:gd name="connsiteY870" fmla="*/ 164402 h 267164"/>
                <a:gd name="connsiteX871" fmla="*/ 652844 w 792956"/>
                <a:gd name="connsiteY871" fmla="*/ 144018 h 267164"/>
                <a:gd name="connsiteX872" fmla="*/ 647795 w 792956"/>
                <a:gd name="connsiteY872" fmla="*/ 135827 h 267164"/>
                <a:gd name="connsiteX873" fmla="*/ 647224 w 792956"/>
                <a:gd name="connsiteY873" fmla="*/ 131921 h 267164"/>
                <a:gd name="connsiteX874" fmla="*/ 648081 w 792956"/>
                <a:gd name="connsiteY874" fmla="*/ 130112 h 267164"/>
                <a:gd name="connsiteX875" fmla="*/ 649129 w 792956"/>
                <a:gd name="connsiteY875" fmla="*/ 128397 h 267164"/>
                <a:gd name="connsiteX876" fmla="*/ 663988 w 792956"/>
                <a:gd name="connsiteY876" fmla="*/ 104680 h 267164"/>
                <a:gd name="connsiteX877" fmla="*/ 673894 w 792956"/>
                <a:gd name="connsiteY877" fmla="*/ 88773 h 267164"/>
                <a:gd name="connsiteX878" fmla="*/ 675608 w 792956"/>
                <a:gd name="connsiteY878" fmla="*/ 86011 h 267164"/>
                <a:gd name="connsiteX879" fmla="*/ 678085 w 792956"/>
                <a:gd name="connsiteY879" fmla="*/ 84011 h 267164"/>
                <a:gd name="connsiteX880" fmla="*/ 679704 w 792956"/>
                <a:gd name="connsiteY880" fmla="*/ 83725 h 267164"/>
                <a:gd name="connsiteX881" fmla="*/ 681323 w 792956"/>
                <a:gd name="connsiteY881" fmla="*/ 83725 h 267164"/>
                <a:gd name="connsiteX882" fmla="*/ 684752 w 792956"/>
                <a:gd name="connsiteY882" fmla="*/ 83725 h 267164"/>
                <a:gd name="connsiteX883" fmla="*/ 723329 w 792956"/>
                <a:gd name="connsiteY883" fmla="*/ 83725 h 267164"/>
                <a:gd name="connsiteX884" fmla="*/ 742188 w 792956"/>
                <a:gd name="connsiteY884" fmla="*/ 83725 h 267164"/>
                <a:gd name="connsiteX885" fmla="*/ 754094 w 792956"/>
                <a:gd name="connsiteY885" fmla="*/ 83725 h 267164"/>
                <a:gd name="connsiteX886" fmla="*/ 757047 w 792956"/>
                <a:gd name="connsiteY886" fmla="*/ 83725 h 267164"/>
                <a:gd name="connsiteX887" fmla="*/ 759905 w 792956"/>
                <a:gd name="connsiteY887" fmla="*/ 83630 h 267164"/>
                <a:gd name="connsiteX888" fmla="*/ 762572 w 792956"/>
                <a:gd name="connsiteY888" fmla="*/ 83344 h 267164"/>
                <a:gd name="connsiteX889" fmla="*/ 765143 w 792956"/>
                <a:gd name="connsiteY889" fmla="*/ 82963 h 267164"/>
                <a:gd name="connsiteX890" fmla="*/ 769715 w 792956"/>
                <a:gd name="connsiteY890" fmla="*/ 82010 h 267164"/>
                <a:gd name="connsiteX891" fmla="*/ 771811 w 792956"/>
                <a:gd name="connsiteY891" fmla="*/ 81534 h 267164"/>
                <a:gd name="connsiteX892" fmla="*/ 773906 w 792956"/>
                <a:gd name="connsiteY892" fmla="*/ 80772 h 267164"/>
                <a:gd name="connsiteX893" fmla="*/ 777621 w 792956"/>
                <a:gd name="connsiteY893" fmla="*/ 77629 h 267164"/>
                <a:gd name="connsiteX894" fmla="*/ 779717 w 792956"/>
                <a:gd name="connsiteY894" fmla="*/ 72866 h 267164"/>
                <a:gd name="connsiteX895" fmla="*/ 779526 w 792956"/>
                <a:gd name="connsiteY895" fmla="*/ 67913 h 267164"/>
                <a:gd name="connsiteX896" fmla="*/ 779145 w 792956"/>
                <a:gd name="connsiteY896" fmla="*/ 66866 h 267164"/>
                <a:gd name="connsiteX897" fmla="*/ 778669 w 792956"/>
                <a:gd name="connsiteY897" fmla="*/ 65818 h 267164"/>
                <a:gd name="connsiteX898" fmla="*/ 777621 w 792956"/>
                <a:gd name="connsiteY898" fmla="*/ 63722 h 267164"/>
                <a:gd name="connsiteX899" fmla="*/ 776573 w 792956"/>
                <a:gd name="connsiteY899" fmla="*/ 61627 h 267164"/>
                <a:gd name="connsiteX900" fmla="*/ 776002 w 792956"/>
                <a:gd name="connsiteY900" fmla="*/ 60579 h 267164"/>
                <a:gd name="connsiteX901" fmla="*/ 775240 w 792956"/>
                <a:gd name="connsiteY901" fmla="*/ 59531 h 267164"/>
                <a:gd name="connsiteX902" fmla="*/ 772192 w 792956"/>
                <a:gd name="connsiteY902" fmla="*/ 55245 h 267164"/>
                <a:gd name="connsiteX903" fmla="*/ 769906 w 792956"/>
                <a:gd name="connsiteY903" fmla="*/ 52673 h 267164"/>
                <a:gd name="connsiteX904" fmla="*/ 767620 w 792956"/>
                <a:gd name="connsiteY904" fmla="*/ 50102 h 267164"/>
                <a:gd name="connsiteX905" fmla="*/ 766572 w 792956"/>
                <a:gd name="connsiteY905" fmla="*/ 48958 h 267164"/>
                <a:gd name="connsiteX906" fmla="*/ 765524 w 792956"/>
                <a:gd name="connsiteY906" fmla="*/ 47816 h 267164"/>
                <a:gd name="connsiteX907" fmla="*/ 763238 w 792956"/>
                <a:gd name="connsiteY907" fmla="*/ 45625 h 267164"/>
                <a:gd name="connsiteX908" fmla="*/ 760952 w 792956"/>
                <a:gd name="connsiteY908" fmla="*/ 43434 h 267164"/>
                <a:gd name="connsiteX909" fmla="*/ 759809 w 792956"/>
                <a:gd name="connsiteY909" fmla="*/ 42386 h 267164"/>
                <a:gd name="connsiteX910" fmla="*/ 758571 w 792956"/>
                <a:gd name="connsiteY910" fmla="*/ 41339 h 267164"/>
                <a:gd name="connsiteX911" fmla="*/ 757333 w 792956"/>
                <a:gd name="connsiteY911" fmla="*/ 40291 h 267164"/>
                <a:gd name="connsiteX912" fmla="*/ 756095 w 792956"/>
                <a:gd name="connsiteY912" fmla="*/ 39243 h 267164"/>
                <a:gd name="connsiteX913" fmla="*/ 753809 w 792956"/>
                <a:gd name="connsiteY913" fmla="*/ 37338 h 267164"/>
                <a:gd name="connsiteX914" fmla="*/ 749713 w 792956"/>
                <a:gd name="connsiteY914" fmla="*/ 34385 h 267164"/>
                <a:gd name="connsiteX915" fmla="*/ 747617 w 792956"/>
                <a:gd name="connsiteY915" fmla="*/ 32956 h 267164"/>
                <a:gd name="connsiteX916" fmla="*/ 745522 w 792956"/>
                <a:gd name="connsiteY916" fmla="*/ 31623 h 267164"/>
                <a:gd name="connsiteX917" fmla="*/ 743331 w 792956"/>
                <a:gd name="connsiteY917" fmla="*/ 30290 h 267164"/>
                <a:gd name="connsiteX918" fmla="*/ 741140 w 792956"/>
                <a:gd name="connsiteY918" fmla="*/ 28956 h 267164"/>
                <a:gd name="connsiteX919" fmla="*/ 736664 w 792956"/>
                <a:gd name="connsiteY919" fmla="*/ 26480 h 267164"/>
                <a:gd name="connsiteX920" fmla="*/ 735521 w 792956"/>
                <a:gd name="connsiteY920" fmla="*/ 25908 h 267164"/>
                <a:gd name="connsiteX921" fmla="*/ 734377 w 792956"/>
                <a:gd name="connsiteY921" fmla="*/ 25336 h 267164"/>
                <a:gd name="connsiteX922" fmla="*/ 732092 w 792956"/>
                <a:gd name="connsiteY922" fmla="*/ 24194 h 267164"/>
                <a:gd name="connsiteX923" fmla="*/ 729806 w 792956"/>
                <a:gd name="connsiteY923" fmla="*/ 23051 h 267164"/>
                <a:gd name="connsiteX924" fmla="*/ 727424 w 792956"/>
                <a:gd name="connsiteY924" fmla="*/ 22098 h 267164"/>
                <a:gd name="connsiteX925" fmla="*/ 722757 w 792956"/>
                <a:gd name="connsiteY925" fmla="*/ 20193 h 267164"/>
                <a:gd name="connsiteX926" fmla="*/ 713042 w 792956"/>
                <a:gd name="connsiteY926" fmla="*/ 17050 h 267164"/>
                <a:gd name="connsiteX927" fmla="*/ 710565 w 792956"/>
                <a:gd name="connsiteY927" fmla="*/ 16383 h 267164"/>
                <a:gd name="connsiteX928" fmla="*/ 709327 w 792956"/>
                <a:gd name="connsiteY928" fmla="*/ 16002 h 267164"/>
                <a:gd name="connsiteX929" fmla="*/ 708089 w 792956"/>
                <a:gd name="connsiteY929" fmla="*/ 15716 h 267164"/>
                <a:gd name="connsiteX930" fmla="*/ 703135 w 792956"/>
                <a:gd name="connsiteY930" fmla="*/ 14669 h 267164"/>
                <a:gd name="connsiteX931" fmla="*/ 700659 w 792956"/>
                <a:gd name="connsiteY931" fmla="*/ 14192 h 267164"/>
                <a:gd name="connsiteX932" fmla="*/ 698183 w 792956"/>
                <a:gd name="connsiteY932" fmla="*/ 13811 h 267164"/>
                <a:gd name="connsiteX933" fmla="*/ 695706 w 792956"/>
                <a:gd name="connsiteY933" fmla="*/ 13430 h 267164"/>
                <a:gd name="connsiteX934" fmla="*/ 693134 w 792956"/>
                <a:gd name="connsiteY934" fmla="*/ 13145 h 267164"/>
                <a:gd name="connsiteX935" fmla="*/ 688086 w 792956"/>
                <a:gd name="connsiteY935" fmla="*/ 12668 h 267164"/>
                <a:gd name="connsiteX936" fmla="*/ 683038 w 792956"/>
                <a:gd name="connsiteY936" fmla="*/ 12478 h 267164"/>
                <a:gd name="connsiteX937" fmla="*/ 680466 w 792956"/>
                <a:gd name="connsiteY937" fmla="*/ 12478 h 267164"/>
                <a:gd name="connsiteX938" fmla="*/ 677894 w 792956"/>
                <a:gd name="connsiteY938" fmla="*/ 12478 h 267164"/>
                <a:gd name="connsiteX939" fmla="*/ 672846 w 792956"/>
                <a:gd name="connsiteY939" fmla="*/ 12668 h 267164"/>
                <a:gd name="connsiteX940" fmla="*/ 652748 w 792956"/>
                <a:gd name="connsiteY940" fmla="*/ 15716 h 267164"/>
                <a:gd name="connsiteX941" fmla="*/ 633413 w 792956"/>
                <a:gd name="connsiteY941" fmla="*/ 22098 h 267164"/>
                <a:gd name="connsiteX942" fmla="*/ 615410 w 792956"/>
                <a:gd name="connsiteY942" fmla="*/ 31718 h 267164"/>
                <a:gd name="connsiteX943" fmla="*/ 599313 w 792956"/>
                <a:gd name="connsiteY943" fmla="*/ 44196 h 267164"/>
                <a:gd name="connsiteX944" fmla="*/ 585502 w 792956"/>
                <a:gd name="connsiteY944" fmla="*/ 59150 h 267164"/>
                <a:gd name="connsiteX945" fmla="*/ 574358 w 792956"/>
                <a:gd name="connsiteY945" fmla="*/ 76200 h 267164"/>
                <a:gd name="connsiteX946" fmla="*/ 573405 w 792956"/>
                <a:gd name="connsiteY946" fmla="*/ 78010 h 267164"/>
                <a:gd name="connsiteX947" fmla="*/ 572643 w 792956"/>
                <a:gd name="connsiteY947" fmla="*/ 79439 h 267164"/>
                <a:gd name="connsiteX948" fmla="*/ 571976 w 792956"/>
                <a:gd name="connsiteY948" fmla="*/ 80867 h 267164"/>
                <a:gd name="connsiteX949" fmla="*/ 571119 w 792956"/>
                <a:gd name="connsiteY949" fmla="*/ 82296 h 267164"/>
                <a:gd name="connsiteX950" fmla="*/ 568452 w 792956"/>
                <a:gd name="connsiteY950" fmla="*/ 84011 h 267164"/>
                <a:gd name="connsiteX951" fmla="*/ 566833 w 792956"/>
                <a:gd name="connsiteY951" fmla="*/ 84201 h 267164"/>
                <a:gd name="connsiteX952" fmla="*/ 565214 w 792956"/>
                <a:gd name="connsiteY952" fmla="*/ 84201 h 267164"/>
                <a:gd name="connsiteX953" fmla="*/ 564642 w 792956"/>
                <a:gd name="connsiteY953" fmla="*/ 84201 h 267164"/>
                <a:gd name="connsiteX954" fmla="*/ 489490 w 792956"/>
                <a:gd name="connsiteY954" fmla="*/ 84201 h 267164"/>
                <a:gd name="connsiteX955" fmla="*/ 416338 w 792956"/>
                <a:gd name="connsiteY955" fmla="*/ 84392 h 267164"/>
                <a:gd name="connsiteX956" fmla="*/ 363855 w 792956"/>
                <a:gd name="connsiteY956" fmla="*/ 84392 h 267164"/>
                <a:gd name="connsiteX957" fmla="*/ 364046 w 792956"/>
                <a:gd name="connsiteY957" fmla="*/ 110681 h 267164"/>
                <a:gd name="connsiteX958" fmla="*/ 291370 w 792956"/>
                <a:gd name="connsiteY958" fmla="*/ 110681 h 267164"/>
                <a:gd name="connsiteX959" fmla="*/ 223933 w 792956"/>
                <a:gd name="connsiteY959" fmla="*/ 110871 h 267164"/>
                <a:gd name="connsiteX960" fmla="*/ 218408 w 792956"/>
                <a:gd name="connsiteY960" fmla="*/ 110300 h 267164"/>
                <a:gd name="connsiteX961" fmla="*/ 218408 w 792956"/>
                <a:gd name="connsiteY961" fmla="*/ 110300 h 267164"/>
                <a:gd name="connsiteX962" fmla="*/ 213360 w 792956"/>
                <a:gd name="connsiteY962" fmla="*/ 108680 h 267164"/>
                <a:gd name="connsiteX963" fmla="*/ 204502 w 792956"/>
                <a:gd name="connsiteY963" fmla="*/ 102584 h 267164"/>
                <a:gd name="connsiteX964" fmla="*/ 203740 w 792956"/>
                <a:gd name="connsiteY964" fmla="*/ 101822 h 267164"/>
                <a:gd name="connsiteX965" fmla="*/ 203359 w 792956"/>
                <a:gd name="connsiteY965" fmla="*/ 101441 h 267164"/>
                <a:gd name="connsiteX966" fmla="*/ 203073 w 792956"/>
                <a:gd name="connsiteY966" fmla="*/ 100965 h 267164"/>
                <a:gd name="connsiteX967" fmla="*/ 201835 w 792956"/>
                <a:gd name="connsiteY967" fmla="*/ 99060 h 267164"/>
                <a:gd name="connsiteX968" fmla="*/ 199453 w 792956"/>
                <a:gd name="connsiteY968" fmla="*/ 95250 h 267164"/>
                <a:gd name="connsiteX969" fmla="*/ 197358 w 792956"/>
                <a:gd name="connsiteY969" fmla="*/ 91059 h 267164"/>
                <a:gd name="connsiteX970" fmla="*/ 196691 w 792956"/>
                <a:gd name="connsiteY970" fmla="*/ 89726 h 267164"/>
                <a:gd name="connsiteX971" fmla="*/ 196215 w 792956"/>
                <a:gd name="connsiteY971" fmla="*/ 88868 h 267164"/>
                <a:gd name="connsiteX972" fmla="*/ 192215 w 792956"/>
                <a:gd name="connsiteY972" fmla="*/ 82201 h 267164"/>
                <a:gd name="connsiteX973" fmla="*/ 182594 w 792956"/>
                <a:gd name="connsiteY973" fmla="*/ 69914 h 267164"/>
                <a:gd name="connsiteX974" fmla="*/ 158020 w 792956"/>
                <a:gd name="connsiteY974" fmla="*/ 50864 h 267164"/>
                <a:gd name="connsiteX975" fmla="*/ 143732 w 792956"/>
                <a:gd name="connsiteY975" fmla="*/ 44577 h 267164"/>
                <a:gd name="connsiteX976" fmla="*/ 128588 w 792956"/>
                <a:gd name="connsiteY976" fmla="*/ 40767 h 267164"/>
                <a:gd name="connsiteX977" fmla="*/ 112967 w 792956"/>
                <a:gd name="connsiteY977" fmla="*/ 39529 h 267164"/>
                <a:gd name="connsiteX978" fmla="*/ 109061 w 792956"/>
                <a:gd name="connsiteY978" fmla="*/ 39529 h 267164"/>
                <a:gd name="connsiteX979" fmla="*/ 107061 w 792956"/>
                <a:gd name="connsiteY979" fmla="*/ 39719 h 267164"/>
                <a:gd name="connsiteX980" fmla="*/ 105156 w 792956"/>
                <a:gd name="connsiteY980" fmla="*/ 39910 h 267164"/>
                <a:gd name="connsiteX981" fmla="*/ 101251 w 792956"/>
                <a:gd name="connsiteY981" fmla="*/ 40291 h 267164"/>
                <a:gd name="connsiteX982" fmla="*/ 97346 w 792956"/>
                <a:gd name="connsiteY982" fmla="*/ 40862 h 267164"/>
                <a:gd name="connsiteX983" fmla="*/ 95441 w 792956"/>
                <a:gd name="connsiteY983" fmla="*/ 41148 h 267164"/>
                <a:gd name="connsiteX984" fmla="*/ 93536 w 792956"/>
                <a:gd name="connsiteY984" fmla="*/ 41529 h 267164"/>
                <a:gd name="connsiteX985" fmla="*/ 91630 w 792956"/>
                <a:gd name="connsiteY985" fmla="*/ 41910 h 267164"/>
                <a:gd name="connsiteX986" fmla="*/ 89726 w 792956"/>
                <a:gd name="connsiteY986" fmla="*/ 42386 h 267164"/>
                <a:gd name="connsiteX987" fmla="*/ 86011 w 792956"/>
                <a:gd name="connsiteY987" fmla="*/ 43434 h 267164"/>
                <a:gd name="connsiteX988" fmla="*/ 85058 w 792956"/>
                <a:gd name="connsiteY988" fmla="*/ 43720 h 267164"/>
                <a:gd name="connsiteX989" fmla="*/ 84106 w 792956"/>
                <a:gd name="connsiteY989" fmla="*/ 44006 h 267164"/>
                <a:gd name="connsiteX990" fmla="*/ 82296 w 792956"/>
                <a:gd name="connsiteY990" fmla="*/ 44672 h 267164"/>
                <a:gd name="connsiteX991" fmla="*/ 75057 w 792956"/>
                <a:gd name="connsiteY991" fmla="*/ 47530 h 267164"/>
                <a:gd name="connsiteX992" fmla="*/ 71533 w 792956"/>
                <a:gd name="connsiteY992" fmla="*/ 49244 h 267164"/>
                <a:gd name="connsiteX993" fmla="*/ 69723 w 792956"/>
                <a:gd name="connsiteY993" fmla="*/ 50102 h 267164"/>
                <a:gd name="connsiteX994" fmla="*/ 68009 w 792956"/>
                <a:gd name="connsiteY994" fmla="*/ 51054 h 267164"/>
                <a:gd name="connsiteX995" fmla="*/ 64580 w 792956"/>
                <a:gd name="connsiteY995" fmla="*/ 52959 h 267164"/>
                <a:gd name="connsiteX996" fmla="*/ 61246 w 792956"/>
                <a:gd name="connsiteY996" fmla="*/ 55055 h 267164"/>
                <a:gd name="connsiteX997" fmla="*/ 58007 w 792956"/>
                <a:gd name="connsiteY997" fmla="*/ 57245 h 267164"/>
                <a:gd name="connsiteX998" fmla="*/ 56388 w 792956"/>
                <a:gd name="connsiteY998" fmla="*/ 58388 h 267164"/>
                <a:gd name="connsiteX999" fmla="*/ 55626 w 792956"/>
                <a:gd name="connsiteY999" fmla="*/ 58960 h 267164"/>
                <a:gd name="connsiteX1000" fmla="*/ 54864 w 792956"/>
                <a:gd name="connsiteY1000" fmla="*/ 59627 h 267164"/>
                <a:gd name="connsiteX1001" fmla="*/ 54864 w 792956"/>
                <a:gd name="connsiteY1001" fmla="*/ 59627 h 267164"/>
                <a:gd name="connsiteX1002" fmla="*/ 73247 w 792956"/>
                <a:gd name="connsiteY1002" fmla="*/ 59627 h 267164"/>
                <a:gd name="connsiteX1003" fmla="*/ 116586 w 792956"/>
                <a:gd name="connsiteY1003" fmla="*/ 59627 h 267164"/>
                <a:gd name="connsiteX1004" fmla="*/ 120872 w 792956"/>
                <a:gd name="connsiteY1004" fmla="*/ 59912 h 267164"/>
                <a:gd name="connsiteX1005" fmla="*/ 124873 w 792956"/>
                <a:gd name="connsiteY1005" fmla="*/ 60865 h 267164"/>
                <a:gd name="connsiteX1006" fmla="*/ 132302 w 792956"/>
                <a:gd name="connsiteY1006" fmla="*/ 64675 h 267164"/>
                <a:gd name="connsiteX1007" fmla="*/ 138208 w 792956"/>
                <a:gd name="connsiteY1007" fmla="*/ 70580 h 267164"/>
                <a:gd name="connsiteX1008" fmla="*/ 140589 w 792956"/>
                <a:gd name="connsiteY1008" fmla="*/ 74295 h 267164"/>
                <a:gd name="connsiteX1009" fmla="*/ 142875 w 792956"/>
                <a:gd name="connsiteY1009" fmla="*/ 77915 h 267164"/>
                <a:gd name="connsiteX1010" fmla="*/ 152114 w 792956"/>
                <a:gd name="connsiteY1010" fmla="*/ 92869 h 267164"/>
                <a:gd name="connsiteX1011" fmla="*/ 162020 w 792956"/>
                <a:gd name="connsiteY1011" fmla="*/ 108871 h 267164"/>
                <a:gd name="connsiteX1012" fmla="*/ 164497 w 792956"/>
                <a:gd name="connsiteY1012" fmla="*/ 112871 h 267164"/>
                <a:gd name="connsiteX1013" fmla="*/ 166783 w 792956"/>
                <a:gd name="connsiteY1013" fmla="*/ 116586 h 267164"/>
                <a:gd name="connsiteX1014" fmla="*/ 169164 w 792956"/>
                <a:gd name="connsiteY1014" fmla="*/ 120587 h 267164"/>
                <a:gd name="connsiteX1015" fmla="*/ 170212 w 792956"/>
                <a:gd name="connsiteY1015" fmla="*/ 122682 h 267164"/>
                <a:gd name="connsiteX1016" fmla="*/ 170974 w 792956"/>
                <a:gd name="connsiteY1016" fmla="*/ 124778 h 267164"/>
                <a:gd name="connsiteX1017" fmla="*/ 172022 w 792956"/>
                <a:gd name="connsiteY1017" fmla="*/ 128969 h 267164"/>
                <a:gd name="connsiteX1018" fmla="*/ 172022 w 792956"/>
                <a:gd name="connsiteY1018" fmla="*/ 137827 h 267164"/>
                <a:gd name="connsiteX1019" fmla="*/ 170974 w 792956"/>
                <a:gd name="connsiteY1019" fmla="*/ 142113 h 267164"/>
                <a:gd name="connsiteX1020" fmla="*/ 170212 w 792956"/>
                <a:gd name="connsiteY1020" fmla="*/ 144209 h 267164"/>
                <a:gd name="connsiteX1021" fmla="*/ 169259 w 792956"/>
                <a:gd name="connsiteY1021" fmla="*/ 146304 h 267164"/>
                <a:gd name="connsiteX1022" fmla="*/ 166783 w 792956"/>
                <a:gd name="connsiteY1022" fmla="*/ 150305 h 267164"/>
                <a:gd name="connsiteX1023" fmla="*/ 164401 w 792956"/>
                <a:gd name="connsiteY1023" fmla="*/ 154115 h 267164"/>
                <a:gd name="connsiteX1024" fmla="*/ 159353 w 792956"/>
                <a:gd name="connsiteY1024" fmla="*/ 162116 h 267164"/>
                <a:gd name="connsiteX1025" fmla="*/ 149352 w 792956"/>
                <a:gd name="connsiteY1025" fmla="*/ 178118 h 267164"/>
                <a:gd name="connsiteX1026" fmla="*/ 144304 w 792956"/>
                <a:gd name="connsiteY1026" fmla="*/ 186119 h 267164"/>
                <a:gd name="connsiteX1027" fmla="*/ 141827 w 792956"/>
                <a:gd name="connsiteY1027" fmla="*/ 190119 h 267164"/>
                <a:gd name="connsiteX1028" fmla="*/ 139541 w 792956"/>
                <a:gd name="connsiteY1028" fmla="*/ 193739 h 267164"/>
                <a:gd name="connsiteX1029" fmla="*/ 136970 w 792956"/>
                <a:gd name="connsiteY1029" fmla="*/ 197644 h 267164"/>
                <a:gd name="connsiteX1030" fmla="*/ 130588 w 792956"/>
                <a:gd name="connsiteY1030" fmla="*/ 203835 h 267164"/>
                <a:gd name="connsiteX1031" fmla="*/ 122492 w 792956"/>
                <a:gd name="connsiteY1031" fmla="*/ 207645 h 267164"/>
                <a:gd name="connsiteX1032" fmla="*/ 118110 w 792956"/>
                <a:gd name="connsiteY1032" fmla="*/ 208502 h 267164"/>
                <a:gd name="connsiteX1033" fmla="*/ 113443 w 792956"/>
                <a:gd name="connsiteY1033" fmla="*/ 208693 h 267164"/>
                <a:gd name="connsiteX1034" fmla="*/ 106490 w 792956"/>
                <a:gd name="connsiteY1034" fmla="*/ 208693 h 267164"/>
                <a:gd name="connsiteX1035" fmla="*/ 68866 w 792956"/>
                <a:gd name="connsiteY1035" fmla="*/ 208693 h 267164"/>
                <a:gd name="connsiteX1036" fmla="*/ 54674 w 792956"/>
                <a:gd name="connsiteY1036" fmla="*/ 208693 h 267164"/>
                <a:gd name="connsiteX1037" fmla="*/ 55150 w 792956"/>
                <a:gd name="connsiteY1037" fmla="*/ 209074 h 267164"/>
                <a:gd name="connsiteX1038" fmla="*/ 55912 w 792956"/>
                <a:gd name="connsiteY1038" fmla="*/ 209645 h 267164"/>
                <a:gd name="connsiteX1039" fmla="*/ 57531 w 792956"/>
                <a:gd name="connsiteY1039" fmla="*/ 210788 h 267164"/>
                <a:gd name="connsiteX1040" fmla="*/ 59150 w 792956"/>
                <a:gd name="connsiteY1040" fmla="*/ 211931 h 267164"/>
                <a:gd name="connsiteX1041" fmla="*/ 59912 w 792956"/>
                <a:gd name="connsiteY1041" fmla="*/ 212503 h 267164"/>
                <a:gd name="connsiteX1042" fmla="*/ 60770 w 792956"/>
                <a:gd name="connsiteY1042" fmla="*/ 212979 h 267164"/>
                <a:gd name="connsiteX1043" fmla="*/ 64103 w 792956"/>
                <a:gd name="connsiteY1043" fmla="*/ 215075 h 267164"/>
                <a:gd name="connsiteX1044" fmla="*/ 65818 w 792956"/>
                <a:gd name="connsiteY1044" fmla="*/ 216027 h 267164"/>
                <a:gd name="connsiteX1045" fmla="*/ 67532 w 792956"/>
                <a:gd name="connsiteY1045" fmla="*/ 216980 h 267164"/>
                <a:gd name="connsiteX1046" fmla="*/ 69247 w 792956"/>
                <a:gd name="connsiteY1046" fmla="*/ 217932 h 267164"/>
                <a:gd name="connsiteX1047" fmla="*/ 70961 w 792956"/>
                <a:gd name="connsiteY1047" fmla="*/ 218789 h 267164"/>
                <a:gd name="connsiteX1048" fmla="*/ 74486 w 792956"/>
                <a:gd name="connsiteY1048" fmla="*/ 220504 h 267164"/>
                <a:gd name="connsiteX1049" fmla="*/ 78105 w 792956"/>
                <a:gd name="connsiteY1049" fmla="*/ 221933 h 267164"/>
                <a:gd name="connsiteX1050" fmla="*/ 79915 w 792956"/>
                <a:gd name="connsiteY1050" fmla="*/ 222694 h 267164"/>
                <a:gd name="connsiteX1051" fmla="*/ 81724 w 792956"/>
                <a:gd name="connsiteY1051" fmla="*/ 223361 h 267164"/>
                <a:gd name="connsiteX1052" fmla="*/ 83534 w 792956"/>
                <a:gd name="connsiteY1052" fmla="*/ 224028 h 267164"/>
                <a:gd name="connsiteX1053" fmla="*/ 85344 w 792956"/>
                <a:gd name="connsiteY1053" fmla="*/ 224600 h 267164"/>
                <a:gd name="connsiteX1054" fmla="*/ 89059 w 792956"/>
                <a:gd name="connsiteY1054" fmla="*/ 225647 h 267164"/>
                <a:gd name="connsiteX1055" fmla="*/ 90011 w 792956"/>
                <a:gd name="connsiteY1055" fmla="*/ 225933 h 267164"/>
                <a:gd name="connsiteX1056" fmla="*/ 90964 w 792956"/>
                <a:gd name="connsiteY1056" fmla="*/ 226123 h 267164"/>
                <a:gd name="connsiteX1057" fmla="*/ 92869 w 792956"/>
                <a:gd name="connsiteY1057" fmla="*/ 226504 h 267164"/>
                <a:gd name="connsiteX1058" fmla="*/ 100584 w 792956"/>
                <a:gd name="connsiteY1058" fmla="*/ 227838 h 267164"/>
                <a:gd name="connsiteX1059" fmla="*/ 116205 w 792956"/>
                <a:gd name="connsiteY1059" fmla="*/ 228505 h 267164"/>
                <a:gd name="connsiteX1060" fmla="*/ 131731 w 792956"/>
                <a:gd name="connsiteY1060" fmla="*/ 226600 h 267164"/>
                <a:gd name="connsiteX1061" fmla="*/ 146685 w 792956"/>
                <a:gd name="connsiteY1061" fmla="*/ 222218 h 267164"/>
                <a:gd name="connsiteX1062" fmla="*/ 160782 w 792956"/>
                <a:gd name="connsiteY1062" fmla="*/ 215360 h 267164"/>
                <a:gd name="connsiteX1063" fmla="*/ 182213 w 792956"/>
                <a:gd name="connsiteY1063" fmla="*/ 198120 h 267164"/>
                <a:gd name="connsiteX1064" fmla="*/ 190881 w 792956"/>
                <a:gd name="connsiteY1064" fmla="*/ 187357 h 267164"/>
                <a:gd name="connsiteX1065" fmla="*/ 192786 w 792956"/>
                <a:gd name="connsiteY1065" fmla="*/ 184499 h 267164"/>
                <a:gd name="connsiteX1066" fmla="*/ 194596 w 792956"/>
                <a:gd name="connsiteY1066" fmla="*/ 181547 h 267164"/>
                <a:gd name="connsiteX1067" fmla="*/ 199263 w 792956"/>
                <a:gd name="connsiteY1067" fmla="*/ 172593 h 267164"/>
                <a:gd name="connsiteX1068" fmla="*/ 201549 w 792956"/>
                <a:gd name="connsiteY1068" fmla="*/ 168878 h 267164"/>
                <a:gd name="connsiteX1069" fmla="*/ 202692 w 792956"/>
                <a:gd name="connsiteY1069" fmla="*/ 167069 h 267164"/>
                <a:gd name="connsiteX1070" fmla="*/ 203264 w 792956"/>
                <a:gd name="connsiteY1070" fmla="*/ 166211 h 267164"/>
                <a:gd name="connsiteX1071" fmla="*/ 203930 w 792956"/>
                <a:gd name="connsiteY1071" fmla="*/ 165449 h 267164"/>
                <a:gd name="connsiteX1072" fmla="*/ 210598 w 792956"/>
                <a:gd name="connsiteY1072" fmla="*/ 160211 h 267164"/>
                <a:gd name="connsiteX1073" fmla="*/ 214598 w 792956"/>
                <a:gd name="connsiteY1073" fmla="*/ 158401 h 267164"/>
                <a:gd name="connsiteX1074" fmla="*/ 218789 w 792956"/>
                <a:gd name="connsiteY1074" fmla="*/ 157258 h 267164"/>
                <a:gd name="connsiteX1075" fmla="*/ 228028 w 792956"/>
                <a:gd name="connsiteY1075" fmla="*/ 156781 h 267164"/>
                <a:gd name="connsiteX1076" fmla="*/ 238887 w 792956"/>
                <a:gd name="connsiteY1076" fmla="*/ 156781 h 267164"/>
                <a:gd name="connsiteX1077" fmla="*/ 257747 w 792956"/>
                <a:gd name="connsiteY1077" fmla="*/ 156781 h 267164"/>
                <a:gd name="connsiteX1078" fmla="*/ 295370 w 792956"/>
                <a:gd name="connsiteY1078" fmla="*/ 156781 h 267164"/>
                <a:gd name="connsiteX1079" fmla="*/ 363855 w 792956"/>
                <a:gd name="connsiteY1079" fmla="*/ 156591 h 267164"/>
                <a:gd name="connsiteX1080" fmla="*/ 416433 w 792956"/>
                <a:gd name="connsiteY1080" fmla="*/ 156591 h 267164"/>
                <a:gd name="connsiteX1081" fmla="*/ 486061 w 792956"/>
                <a:gd name="connsiteY1081" fmla="*/ 156401 h 267164"/>
                <a:gd name="connsiteX1082" fmla="*/ 564261 w 792956"/>
                <a:gd name="connsiteY1082" fmla="*/ 156401 h 267164"/>
                <a:gd name="connsiteX1083" fmla="*/ 568928 w 792956"/>
                <a:gd name="connsiteY1083" fmla="*/ 156305 h 267164"/>
                <a:gd name="connsiteX1084" fmla="*/ 568928 w 792956"/>
                <a:gd name="connsiteY1084" fmla="*/ 156305 h 267164"/>
                <a:gd name="connsiteX1085" fmla="*/ 571310 w 792956"/>
                <a:gd name="connsiteY1085" fmla="*/ 156305 h 267164"/>
                <a:gd name="connsiteX1086" fmla="*/ 573596 w 792956"/>
                <a:gd name="connsiteY1086" fmla="*/ 156591 h 267164"/>
                <a:gd name="connsiteX1087" fmla="*/ 577882 w 792956"/>
                <a:gd name="connsiteY1087" fmla="*/ 157639 h 267164"/>
                <a:gd name="connsiteX1088" fmla="*/ 581978 w 792956"/>
                <a:gd name="connsiteY1088" fmla="*/ 159353 h 267164"/>
                <a:gd name="connsiteX1089" fmla="*/ 589026 w 792956"/>
                <a:gd name="connsiteY1089" fmla="*/ 164687 h 267164"/>
                <a:gd name="connsiteX1090" fmla="*/ 589788 w 792956"/>
                <a:gd name="connsiteY1090" fmla="*/ 165449 h 267164"/>
                <a:gd name="connsiteX1091" fmla="*/ 590169 w 792956"/>
                <a:gd name="connsiteY1091" fmla="*/ 165830 h 267164"/>
                <a:gd name="connsiteX1092" fmla="*/ 590455 w 792956"/>
                <a:gd name="connsiteY1092" fmla="*/ 166306 h 267164"/>
                <a:gd name="connsiteX1093" fmla="*/ 591693 w 792956"/>
                <a:gd name="connsiteY1093" fmla="*/ 168212 h 267164"/>
                <a:gd name="connsiteX1094" fmla="*/ 594074 w 792956"/>
                <a:gd name="connsiteY1094" fmla="*/ 172022 h 267164"/>
                <a:gd name="connsiteX1095" fmla="*/ 595598 w 792956"/>
                <a:gd name="connsiteY1095" fmla="*/ 175355 h 267164"/>
                <a:gd name="connsiteX1096" fmla="*/ 596741 w 792956"/>
                <a:gd name="connsiteY1096" fmla="*/ 177641 h 267164"/>
                <a:gd name="connsiteX1097" fmla="*/ 598170 w 792956"/>
                <a:gd name="connsiteY1097" fmla="*/ 180308 h 267164"/>
                <a:gd name="connsiteX1098" fmla="*/ 599694 w 792956"/>
                <a:gd name="connsiteY1098" fmla="*/ 182880 h 267164"/>
                <a:gd name="connsiteX1099" fmla="*/ 601313 w 792956"/>
                <a:gd name="connsiteY1099" fmla="*/ 185452 h 267164"/>
                <a:gd name="connsiteX1100" fmla="*/ 608648 w 792956"/>
                <a:gd name="connsiteY1100" fmla="*/ 195072 h 267164"/>
                <a:gd name="connsiteX1101" fmla="*/ 626650 w 792956"/>
                <a:gd name="connsiteY1101" fmla="*/ 211169 h 267164"/>
                <a:gd name="connsiteX1102" fmla="*/ 655510 w 792956"/>
                <a:gd name="connsiteY1102" fmla="*/ 224504 h 267164"/>
                <a:gd name="connsiteX1103" fmla="*/ 671227 w 792956"/>
                <a:gd name="connsiteY1103" fmla="*/ 227267 h 267164"/>
                <a:gd name="connsiteX1104" fmla="*/ 673227 w 792956"/>
                <a:gd name="connsiteY1104" fmla="*/ 227457 h 267164"/>
                <a:gd name="connsiteX1105" fmla="*/ 675227 w 792956"/>
                <a:gd name="connsiteY1105" fmla="*/ 227457 h 267164"/>
                <a:gd name="connsiteX1106" fmla="*/ 679228 w 792956"/>
                <a:gd name="connsiteY1106" fmla="*/ 227648 h 267164"/>
                <a:gd name="connsiteX1107" fmla="*/ 680276 w 792956"/>
                <a:gd name="connsiteY1107" fmla="*/ 227648 h 267164"/>
                <a:gd name="connsiteX1108" fmla="*/ 681323 w 792956"/>
                <a:gd name="connsiteY1108" fmla="*/ 227648 h 267164"/>
                <a:gd name="connsiteX1109" fmla="*/ 683323 w 792956"/>
                <a:gd name="connsiteY1109" fmla="*/ 227552 h 267164"/>
                <a:gd name="connsiteX1110" fmla="*/ 687324 w 792956"/>
                <a:gd name="connsiteY1110" fmla="*/ 227362 h 267164"/>
                <a:gd name="connsiteX1111" fmla="*/ 691325 w 792956"/>
                <a:gd name="connsiteY1111" fmla="*/ 226981 h 267164"/>
                <a:gd name="connsiteX1112" fmla="*/ 695325 w 792956"/>
                <a:gd name="connsiteY1112" fmla="*/ 226409 h 267164"/>
                <a:gd name="connsiteX1113" fmla="*/ 697325 w 792956"/>
                <a:gd name="connsiteY1113" fmla="*/ 226123 h 267164"/>
                <a:gd name="connsiteX1114" fmla="*/ 699326 w 792956"/>
                <a:gd name="connsiteY1114" fmla="*/ 225743 h 267164"/>
                <a:gd name="connsiteX1115" fmla="*/ 703231 w 792956"/>
                <a:gd name="connsiteY1115" fmla="*/ 224885 h 267164"/>
                <a:gd name="connsiteX1116" fmla="*/ 710851 w 792956"/>
                <a:gd name="connsiteY1116" fmla="*/ 222599 h 267164"/>
                <a:gd name="connsiteX1117" fmla="*/ 712756 w 792956"/>
                <a:gd name="connsiteY1117" fmla="*/ 221933 h 267164"/>
                <a:gd name="connsiteX1118" fmla="*/ 713708 w 792956"/>
                <a:gd name="connsiteY1118" fmla="*/ 221647 h 267164"/>
                <a:gd name="connsiteX1119" fmla="*/ 714661 w 792956"/>
                <a:gd name="connsiteY1119" fmla="*/ 221266 h 267164"/>
                <a:gd name="connsiteX1120" fmla="*/ 718376 w 792956"/>
                <a:gd name="connsiteY1120" fmla="*/ 219742 h 267164"/>
                <a:gd name="connsiteX1121" fmla="*/ 721995 w 792956"/>
                <a:gd name="connsiteY1121" fmla="*/ 218027 h 267164"/>
                <a:gd name="connsiteX1122" fmla="*/ 723805 w 792956"/>
                <a:gd name="connsiteY1122" fmla="*/ 217170 h 267164"/>
                <a:gd name="connsiteX1123" fmla="*/ 725519 w 792956"/>
                <a:gd name="connsiteY1123" fmla="*/ 216218 h 267164"/>
                <a:gd name="connsiteX1124" fmla="*/ 729044 w 792956"/>
                <a:gd name="connsiteY1124" fmla="*/ 214217 h 267164"/>
                <a:gd name="connsiteX1125" fmla="*/ 732473 w 792956"/>
                <a:gd name="connsiteY1125" fmla="*/ 212027 h 267164"/>
                <a:gd name="connsiteX1126" fmla="*/ 733330 w 792956"/>
                <a:gd name="connsiteY1126" fmla="*/ 211455 h 267164"/>
                <a:gd name="connsiteX1127" fmla="*/ 734187 w 792956"/>
                <a:gd name="connsiteY1127" fmla="*/ 210884 h 267164"/>
                <a:gd name="connsiteX1128" fmla="*/ 735806 w 792956"/>
                <a:gd name="connsiteY1128" fmla="*/ 209741 h 267164"/>
                <a:gd name="connsiteX1129" fmla="*/ 737426 w 792956"/>
                <a:gd name="connsiteY1129" fmla="*/ 208598 h 267164"/>
                <a:gd name="connsiteX1130" fmla="*/ 738188 w 792956"/>
                <a:gd name="connsiteY1130" fmla="*/ 208026 h 267164"/>
                <a:gd name="connsiteX1131" fmla="*/ 738569 w 792956"/>
                <a:gd name="connsiteY1131" fmla="*/ 207740 h 267164"/>
                <a:gd name="connsiteX1132" fmla="*/ 726853 w 792956"/>
                <a:gd name="connsiteY1132" fmla="*/ 207740 h 267164"/>
                <a:gd name="connsiteX1133" fmla="*/ 696373 w 792956"/>
                <a:gd name="connsiteY1133" fmla="*/ 207740 h 267164"/>
                <a:gd name="connsiteX1134" fmla="*/ 678847 w 792956"/>
                <a:gd name="connsiteY1134" fmla="*/ 207740 h 267164"/>
                <a:gd name="connsiteX1135" fmla="*/ 676942 w 792956"/>
                <a:gd name="connsiteY1135" fmla="*/ 207740 h 267164"/>
                <a:gd name="connsiteX1136" fmla="*/ 675037 w 792956"/>
                <a:gd name="connsiteY1136" fmla="*/ 207740 h 267164"/>
                <a:gd name="connsiteX1137" fmla="*/ 673227 w 792956"/>
                <a:gd name="connsiteY1137" fmla="*/ 207455 h 267164"/>
                <a:gd name="connsiteX1138" fmla="*/ 671417 w 792956"/>
                <a:gd name="connsiteY1138" fmla="*/ 207169 h 267164"/>
                <a:gd name="connsiteX1139" fmla="*/ 664655 w 792956"/>
                <a:gd name="connsiteY1139" fmla="*/ 204788 h 267164"/>
                <a:gd name="connsiteX1140" fmla="*/ 658749 w 792956"/>
                <a:gd name="connsiteY1140" fmla="*/ 200692 h 267164"/>
                <a:gd name="connsiteX1141" fmla="*/ 654082 w 792956"/>
                <a:gd name="connsiteY1141" fmla="*/ 195072 h 267164"/>
                <a:gd name="connsiteX1142" fmla="*/ 643795 w 792956"/>
                <a:gd name="connsiteY1142" fmla="*/ 178499 h 267164"/>
                <a:gd name="connsiteX1143" fmla="*/ 631222 w 792956"/>
                <a:gd name="connsiteY1143" fmla="*/ 158115 h 267164"/>
                <a:gd name="connsiteX1144" fmla="*/ 627317 w 792956"/>
                <a:gd name="connsiteY1144" fmla="*/ 151829 h 267164"/>
                <a:gd name="connsiteX1145" fmla="*/ 625697 w 792956"/>
                <a:gd name="connsiteY1145" fmla="*/ 149257 h 267164"/>
                <a:gd name="connsiteX1146" fmla="*/ 624935 w 792956"/>
                <a:gd name="connsiteY1146" fmla="*/ 148019 h 267164"/>
                <a:gd name="connsiteX1147" fmla="*/ 624173 w 792956"/>
                <a:gd name="connsiteY1147" fmla="*/ 146685 h 267164"/>
                <a:gd name="connsiteX1148" fmla="*/ 621983 w 792956"/>
                <a:gd name="connsiteY1148" fmla="*/ 141446 h 267164"/>
                <a:gd name="connsiteX1149" fmla="*/ 621125 w 792956"/>
                <a:gd name="connsiteY1149" fmla="*/ 130207 h 267164"/>
                <a:gd name="connsiteX1150" fmla="*/ 622459 w 792956"/>
                <a:gd name="connsiteY1150" fmla="*/ 124778 h 267164"/>
                <a:gd name="connsiteX1151" fmla="*/ 625031 w 792956"/>
                <a:gd name="connsiteY1151" fmla="*/ 119539 h 267164"/>
                <a:gd name="connsiteX1152" fmla="*/ 642461 w 792956"/>
                <a:gd name="connsiteY1152" fmla="*/ 91726 h 267164"/>
                <a:gd name="connsiteX1153" fmla="*/ 653701 w 792956"/>
                <a:gd name="connsiteY1153" fmla="*/ 73819 h 267164"/>
                <a:gd name="connsiteX1154" fmla="*/ 656368 w 792956"/>
                <a:gd name="connsiteY1154" fmla="*/ 69818 h 267164"/>
                <a:gd name="connsiteX1155" fmla="*/ 657797 w 792956"/>
                <a:gd name="connsiteY1155" fmla="*/ 68008 h 267164"/>
                <a:gd name="connsiteX1156" fmla="*/ 659416 w 792956"/>
                <a:gd name="connsiteY1156" fmla="*/ 66389 h 267164"/>
                <a:gd name="connsiteX1157" fmla="*/ 667036 w 792956"/>
                <a:gd name="connsiteY1157" fmla="*/ 61246 h 267164"/>
                <a:gd name="connsiteX1158" fmla="*/ 675894 w 792956"/>
                <a:gd name="connsiteY1158" fmla="*/ 58960 h 267164"/>
                <a:gd name="connsiteX1159" fmla="*/ 680656 w 792956"/>
                <a:gd name="connsiteY1159" fmla="*/ 58865 h 267164"/>
                <a:gd name="connsiteX1160" fmla="*/ 685038 w 792956"/>
                <a:gd name="connsiteY1160" fmla="*/ 58865 h 267164"/>
                <a:gd name="connsiteX1161" fmla="*/ 723614 w 792956"/>
                <a:gd name="connsiteY1161" fmla="*/ 58865 h 267164"/>
                <a:gd name="connsiteX1162" fmla="*/ 738854 w 792956"/>
                <a:gd name="connsiteY1162" fmla="*/ 58865 h 267164"/>
                <a:gd name="connsiteX1163" fmla="*/ 738378 w 792956"/>
                <a:gd name="connsiteY1163" fmla="*/ 58483 h 267164"/>
                <a:gd name="connsiteX1164" fmla="*/ 735139 w 792956"/>
                <a:gd name="connsiteY1164" fmla="*/ 56102 h 267164"/>
                <a:gd name="connsiteX1165" fmla="*/ 733520 w 792956"/>
                <a:gd name="connsiteY1165" fmla="*/ 54959 h 267164"/>
                <a:gd name="connsiteX1166" fmla="*/ 731806 w 792956"/>
                <a:gd name="connsiteY1166" fmla="*/ 53912 h 267164"/>
                <a:gd name="connsiteX1167" fmla="*/ 730091 w 792956"/>
                <a:gd name="connsiteY1167" fmla="*/ 52864 h 267164"/>
                <a:gd name="connsiteX1168" fmla="*/ 728377 w 792956"/>
                <a:gd name="connsiteY1168" fmla="*/ 51816 h 267164"/>
                <a:gd name="connsiteX1169" fmla="*/ 724852 w 792956"/>
                <a:gd name="connsiteY1169" fmla="*/ 49911 h 267164"/>
                <a:gd name="connsiteX1170" fmla="*/ 723995 w 792956"/>
                <a:gd name="connsiteY1170" fmla="*/ 49435 h 267164"/>
                <a:gd name="connsiteX1171" fmla="*/ 723138 w 792956"/>
                <a:gd name="connsiteY1171" fmla="*/ 49054 h 267164"/>
                <a:gd name="connsiteX1172" fmla="*/ 721328 w 792956"/>
                <a:gd name="connsiteY1172" fmla="*/ 48197 h 267164"/>
                <a:gd name="connsiteX1173" fmla="*/ 719519 w 792956"/>
                <a:gd name="connsiteY1173" fmla="*/ 47339 h 267164"/>
                <a:gd name="connsiteX1174" fmla="*/ 717709 w 792956"/>
                <a:gd name="connsiteY1174" fmla="*/ 46577 h 267164"/>
                <a:gd name="connsiteX1175" fmla="*/ 713994 w 792956"/>
                <a:gd name="connsiteY1175" fmla="*/ 45053 h 267164"/>
                <a:gd name="connsiteX1176" fmla="*/ 706374 w 792956"/>
                <a:gd name="connsiteY1176" fmla="*/ 42577 h 267164"/>
                <a:gd name="connsiteX1177" fmla="*/ 704469 w 792956"/>
                <a:gd name="connsiteY1177" fmla="*/ 42005 h 267164"/>
                <a:gd name="connsiteX1178" fmla="*/ 703517 w 792956"/>
                <a:gd name="connsiteY1178" fmla="*/ 41720 h 267164"/>
                <a:gd name="connsiteX1179" fmla="*/ 702564 w 792956"/>
                <a:gd name="connsiteY1179" fmla="*/ 41529 h 267164"/>
                <a:gd name="connsiteX1180" fmla="*/ 698659 w 792956"/>
                <a:gd name="connsiteY1180" fmla="*/ 40672 h 267164"/>
                <a:gd name="connsiteX1181" fmla="*/ 696659 w 792956"/>
                <a:gd name="connsiteY1181" fmla="*/ 40291 h 267164"/>
                <a:gd name="connsiteX1182" fmla="*/ 694658 w 792956"/>
                <a:gd name="connsiteY1182" fmla="*/ 40005 h 267164"/>
                <a:gd name="connsiteX1183" fmla="*/ 692658 w 792956"/>
                <a:gd name="connsiteY1183" fmla="*/ 39719 h 267164"/>
                <a:gd name="connsiteX1184" fmla="*/ 690658 w 792956"/>
                <a:gd name="connsiteY1184" fmla="*/ 39529 h 267164"/>
                <a:gd name="connsiteX1185" fmla="*/ 686657 w 792956"/>
                <a:gd name="connsiteY1185" fmla="*/ 39148 h 267164"/>
                <a:gd name="connsiteX1186" fmla="*/ 682657 w 792956"/>
                <a:gd name="connsiteY1186" fmla="*/ 39148 h 267164"/>
                <a:gd name="connsiteX1187" fmla="*/ 680656 w 792956"/>
                <a:gd name="connsiteY1187" fmla="*/ 38957 h 267164"/>
                <a:gd name="connsiteX1188" fmla="*/ 678656 w 792956"/>
                <a:gd name="connsiteY1188" fmla="*/ 38957 h 267164"/>
                <a:gd name="connsiteX1189" fmla="*/ 674656 w 792956"/>
                <a:gd name="connsiteY1189" fmla="*/ 39148 h 267164"/>
                <a:gd name="connsiteX1190" fmla="*/ 658844 w 792956"/>
                <a:gd name="connsiteY1190" fmla="*/ 41529 h 267164"/>
                <a:gd name="connsiteX1191" fmla="*/ 643700 w 792956"/>
                <a:gd name="connsiteY1191" fmla="*/ 46577 h 267164"/>
                <a:gd name="connsiteX1192" fmla="*/ 629603 w 792956"/>
                <a:gd name="connsiteY1192" fmla="*/ 54102 h 267164"/>
                <a:gd name="connsiteX1193" fmla="*/ 616934 w 792956"/>
                <a:gd name="connsiteY1193" fmla="*/ 63913 h 267164"/>
                <a:gd name="connsiteX1194" fmla="*/ 606076 w 792956"/>
                <a:gd name="connsiteY1194" fmla="*/ 75724 h 267164"/>
                <a:gd name="connsiteX1195" fmla="*/ 597313 w 792956"/>
                <a:gd name="connsiteY1195" fmla="*/ 89154 h 267164"/>
                <a:gd name="connsiteX1196" fmla="*/ 595694 w 792956"/>
                <a:gd name="connsiteY1196" fmla="*/ 92202 h 267164"/>
                <a:gd name="connsiteX1197" fmla="*/ 594646 w 792956"/>
                <a:gd name="connsiteY1197" fmla="*/ 94393 h 267164"/>
                <a:gd name="connsiteX1198" fmla="*/ 593408 w 792956"/>
                <a:gd name="connsiteY1198" fmla="*/ 96393 h 267164"/>
                <a:gd name="connsiteX1199" fmla="*/ 590931 w 792956"/>
                <a:gd name="connsiteY1199" fmla="*/ 100394 h 267164"/>
                <a:gd name="connsiteX1200" fmla="*/ 590264 w 792956"/>
                <a:gd name="connsiteY1200" fmla="*/ 101346 h 267164"/>
                <a:gd name="connsiteX1201" fmla="*/ 589502 w 792956"/>
                <a:gd name="connsiteY1201" fmla="*/ 102203 h 267164"/>
                <a:gd name="connsiteX1202" fmla="*/ 587883 w 792956"/>
                <a:gd name="connsiteY1202" fmla="*/ 103823 h 267164"/>
                <a:gd name="connsiteX1203" fmla="*/ 580168 w 792956"/>
                <a:gd name="connsiteY1203" fmla="*/ 108680 h 267164"/>
                <a:gd name="connsiteX1204" fmla="*/ 575882 w 792956"/>
                <a:gd name="connsiteY1204" fmla="*/ 110109 h 267164"/>
                <a:gd name="connsiteX1205" fmla="*/ 573691 w 792956"/>
                <a:gd name="connsiteY1205" fmla="*/ 110585 h 267164"/>
                <a:gd name="connsiteX1206" fmla="*/ 571310 w 792956"/>
                <a:gd name="connsiteY1206" fmla="*/ 110871 h 267164"/>
                <a:gd name="connsiteX1207" fmla="*/ 569690 w 792956"/>
                <a:gd name="connsiteY1207" fmla="*/ 110871 h 267164"/>
                <a:gd name="connsiteX1208" fmla="*/ 489680 w 792956"/>
                <a:gd name="connsiteY1208" fmla="*/ 111062 h 267164"/>
                <a:gd name="connsiteX1209" fmla="*/ 416528 w 792956"/>
                <a:gd name="connsiteY1209" fmla="*/ 111062 h 267164"/>
                <a:gd name="connsiteX1210" fmla="*/ 363950 w 792956"/>
                <a:gd name="connsiteY1210" fmla="*/ 111252 h 26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Lst>
              <a:rect l="l" t="t" r="r" b="b"/>
              <a:pathLst>
                <a:path w="792956" h="267164">
                  <a:moveTo>
                    <a:pt x="419195" y="72009"/>
                  </a:moveTo>
                  <a:lnTo>
                    <a:pt x="489680" y="72009"/>
                  </a:lnTo>
                  <a:cubicBezTo>
                    <a:pt x="489680" y="72009"/>
                    <a:pt x="562451" y="71819"/>
                    <a:pt x="562451" y="71819"/>
                  </a:cubicBezTo>
                  <a:lnTo>
                    <a:pt x="563118" y="70580"/>
                  </a:lnTo>
                  <a:cubicBezTo>
                    <a:pt x="566642" y="63913"/>
                    <a:pt x="570833" y="57626"/>
                    <a:pt x="575405" y="51626"/>
                  </a:cubicBezTo>
                  <a:cubicBezTo>
                    <a:pt x="579977" y="45625"/>
                    <a:pt x="585121" y="40100"/>
                    <a:pt x="590741" y="35052"/>
                  </a:cubicBezTo>
                  <a:cubicBezTo>
                    <a:pt x="596265" y="30004"/>
                    <a:pt x="602266" y="25336"/>
                    <a:pt x="608552" y="21241"/>
                  </a:cubicBezTo>
                  <a:cubicBezTo>
                    <a:pt x="614839" y="17145"/>
                    <a:pt x="621506" y="13621"/>
                    <a:pt x="628460" y="10668"/>
                  </a:cubicBezTo>
                  <a:cubicBezTo>
                    <a:pt x="635413" y="7715"/>
                    <a:pt x="642556" y="5334"/>
                    <a:pt x="649891" y="3620"/>
                  </a:cubicBezTo>
                  <a:cubicBezTo>
                    <a:pt x="657225" y="1810"/>
                    <a:pt x="664655" y="762"/>
                    <a:pt x="672179" y="286"/>
                  </a:cubicBezTo>
                  <a:cubicBezTo>
                    <a:pt x="674084" y="191"/>
                    <a:pt x="675894" y="95"/>
                    <a:pt x="677799" y="0"/>
                  </a:cubicBezTo>
                  <a:lnTo>
                    <a:pt x="680561" y="0"/>
                  </a:lnTo>
                  <a:cubicBezTo>
                    <a:pt x="680561" y="0"/>
                    <a:pt x="683323" y="0"/>
                    <a:pt x="683323" y="0"/>
                  </a:cubicBezTo>
                  <a:cubicBezTo>
                    <a:pt x="685229" y="0"/>
                    <a:pt x="687038" y="95"/>
                    <a:pt x="688943" y="191"/>
                  </a:cubicBezTo>
                  <a:lnTo>
                    <a:pt x="694563" y="667"/>
                  </a:lnTo>
                  <a:cubicBezTo>
                    <a:pt x="695516" y="762"/>
                    <a:pt x="696468" y="762"/>
                    <a:pt x="697325" y="953"/>
                  </a:cubicBezTo>
                  <a:lnTo>
                    <a:pt x="700088" y="1333"/>
                  </a:lnTo>
                  <a:lnTo>
                    <a:pt x="702850" y="1715"/>
                  </a:lnTo>
                  <a:cubicBezTo>
                    <a:pt x="703802" y="1905"/>
                    <a:pt x="704755" y="2000"/>
                    <a:pt x="705612" y="2191"/>
                  </a:cubicBezTo>
                  <a:lnTo>
                    <a:pt x="711137" y="3334"/>
                  </a:lnTo>
                  <a:cubicBezTo>
                    <a:pt x="711137" y="3334"/>
                    <a:pt x="712089" y="3524"/>
                    <a:pt x="712470" y="3620"/>
                  </a:cubicBezTo>
                  <a:lnTo>
                    <a:pt x="713804" y="4001"/>
                  </a:lnTo>
                  <a:lnTo>
                    <a:pt x="716566" y="4763"/>
                  </a:lnTo>
                  <a:cubicBezTo>
                    <a:pt x="720185" y="5715"/>
                    <a:pt x="723710" y="7049"/>
                    <a:pt x="727329" y="8192"/>
                  </a:cubicBezTo>
                  <a:lnTo>
                    <a:pt x="732568" y="10287"/>
                  </a:lnTo>
                  <a:cubicBezTo>
                    <a:pt x="733425" y="10668"/>
                    <a:pt x="734282" y="10954"/>
                    <a:pt x="735139" y="11430"/>
                  </a:cubicBezTo>
                  <a:lnTo>
                    <a:pt x="737711" y="12668"/>
                  </a:lnTo>
                  <a:lnTo>
                    <a:pt x="740283" y="13906"/>
                  </a:lnTo>
                  <a:lnTo>
                    <a:pt x="741521" y="14478"/>
                  </a:lnTo>
                  <a:cubicBezTo>
                    <a:pt x="741521" y="14478"/>
                    <a:pt x="742379" y="14954"/>
                    <a:pt x="742760" y="15145"/>
                  </a:cubicBezTo>
                  <a:lnTo>
                    <a:pt x="747713" y="17907"/>
                  </a:lnTo>
                  <a:cubicBezTo>
                    <a:pt x="748570" y="18383"/>
                    <a:pt x="749332" y="18859"/>
                    <a:pt x="750094" y="19336"/>
                  </a:cubicBezTo>
                  <a:lnTo>
                    <a:pt x="752475" y="20860"/>
                  </a:lnTo>
                  <a:lnTo>
                    <a:pt x="754856" y="22384"/>
                  </a:lnTo>
                  <a:lnTo>
                    <a:pt x="757142" y="24003"/>
                  </a:lnTo>
                  <a:cubicBezTo>
                    <a:pt x="758666" y="25146"/>
                    <a:pt x="760190" y="26194"/>
                    <a:pt x="761714" y="27337"/>
                  </a:cubicBezTo>
                  <a:lnTo>
                    <a:pt x="764858" y="29908"/>
                  </a:lnTo>
                  <a:lnTo>
                    <a:pt x="766858" y="31528"/>
                  </a:lnTo>
                  <a:cubicBezTo>
                    <a:pt x="767525" y="32099"/>
                    <a:pt x="768001" y="32576"/>
                    <a:pt x="768668" y="33147"/>
                  </a:cubicBezTo>
                  <a:cubicBezTo>
                    <a:pt x="769239" y="33719"/>
                    <a:pt x="769810" y="34195"/>
                    <a:pt x="770382" y="34766"/>
                  </a:cubicBezTo>
                  <a:lnTo>
                    <a:pt x="772001" y="36385"/>
                  </a:lnTo>
                  <a:lnTo>
                    <a:pt x="775335" y="39719"/>
                  </a:lnTo>
                  <a:lnTo>
                    <a:pt x="778669" y="43053"/>
                  </a:lnTo>
                  <a:cubicBezTo>
                    <a:pt x="779240" y="43625"/>
                    <a:pt x="779717" y="44196"/>
                    <a:pt x="780193" y="44768"/>
                  </a:cubicBezTo>
                  <a:lnTo>
                    <a:pt x="781622" y="46482"/>
                  </a:lnTo>
                  <a:lnTo>
                    <a:pt x="784765" y="50387"/>
                  </a:lnTo>
                  <a:cubicBezTo>
                    <a:pt x="785813" y="51721"/>
                    <a:pt x="786860" y="52959"/>
                    <a:pt x="787908" y="54293"/>
                  </a:cubicBezTo>
                  <a:lnTo>
                    <a:pt x="791051" y="60484"/>
                  </a:lnTo>
                  <a:lnTo>
                    <a:pt x="791813" y="62008"/>
                  </a:lnTo>
                  <a:cubicBezTo>
                    <a:pt x="791813" y="62008"/>
                    <a:pt x="791813" y="62198"/>
                    <a:pt x="791813" y="62389"/>
                  </a:cubicBezTo>
                  <a:lnTo>
                    <a:pt x="791813" y="62770"/>
                  </a:lnTo>
                  <a:cubicBezTo>
                    <a:pt x="791813" y="62770"/>
                    <a:pt x="792004" y="63437"/>
                    <a:pt x="792004" y="63437"/>
                  </a:cubicBezTo>
                  <a:lnTo>
                    <a:pt x="792385" y="66199"/>
                  </a:lnTo>
                  <a:lnTo>
                    <a:pt x="792766" y="68961"/>
                  </a:lnTo>
                  <a:cubicBezTo>
                    <a:pt x="792766" y="68961"/>
                    <a:pt x="792956" y="69914"/>
                    <a:pt x="792956" y="70295"/>
                  </a:cubicBezTo>
                  <a:lnTo>
                    <a:pt x="792956" y="71628"/>
                  </a:lnTo>
                  <a:cubicBezTo>
                    <a:pt x="792766" y="73438"/>
                    <a:pt x="792480" y="75533"/>
                    <a:pt x="791813" y="77724"/>
                  </a:cubicBezTo>
                  <a:cubicBezTo>
                    <a:pt x="791147" y="79820"/>
                    <a:pt x="790289" y="82010"/>
                    <a:pt x="789146" y="83915"/>
                  </a:cubicBezTo>
                  <a:cubicBezTo>
                    <a:pt x="788860" y="84392"/>
                    <a:pt x="788575" y="84868"/>
                    <a:pt x="788289" y="85344"/>
                  </a:cubicBezTo>
                  <a:cubicBezTo>
                    <a:pt x="788003" y="85820"/>
                    <a:pt x="787622" y="86201"/>
                    <a:pt x="787337" y="86582"/>
                  </a:cubicBezTo>
                  <a:cubicBezTo>
                    <a:pt x="787051" y="86963"/>
                    <a:pt x="786670" y="87344"/>
                    <a:pt x="786384" y="87725"/>
                  </a:cubicBezTo>
                  <a:cubicBezTo>
                    <a:pt x="786098" y="88106"/>
                    <a:pt x="785717" y="88487"/>
                    <a:pt x="785431" y="88773"/>
                  </a:cubicBezTo>
                  <a:cubicBezTo>
                    <a:pt x="784765" y="89440"/>
                    <a:pt x="784289" y="89916"/>
                    <a:pt x="783717" y="90488"/>
                  </a:cubicBezTo>
                  <a:cubicBezTo>
                    <a:pt x="783431" y="90773"/>
                    <a:pt x="783146" y="90964"/>
                    <a:pt x="782764" y="91250"/>
                  </a:cubicBezTo>
                  <a:lnTo>
                    <a:pt x="781812" y="92012"/>
                  </a:lnTo>
                  <a:cubicBezTo>
                    <a:pt x="780669" y="92964"/>
                    <a:pt x="778764" y="93917"/>
                    <a:pt x="777145" y="94774"/>
                  </a:cubicBezTo>
                  <a:lnTo>
                    <a:pt x="774002" y="95917"/>
                  </a:lnTo>
                  <a:cubicBezTo>
                    <a:pt x="774002" y="95917"/>
                    <a:pt x="773716" y="96012"/>
                    <a:pt x="773621" y="96012"/>
                  </a:cubicBezTo>
                  <a:lnTo>
                    <a:pt x="773144" y="96012"/>
                  </a:lnTo>
                  <a:cubicBezTo>
                    <a:pt x="773144" y="96012"/>
                    <a:pt x="772192" y="96298"/>
                    <a:pt x="772192" y="96298"/>
                  </a:cubicBezTo>
                  <a:lnTo>
                    <a:pt x="770382" y="96679"/>
                  </a:lnTo>
                  <a:lnTo>
                    <a:pt x="769906" y="96679"/>
                  </a:lnTo>
                  <a:cubicBezTo>
                    <a:pt x="769906" y="96679"/>
                    <a:pt x="769525" y="96774"/>
                    <a:pt x="769334" y="96869"/>
                  </a:cubicBezTo>
                  <a:lnTo>
                    <a:pt x="768287" y="96869"/>
                  </a:lnTo>
                  <a:cubicBezTo>
                    <a:pt x="768287" y="96869"/>
                    <a:pt x="766191" y="97060"/>
                    <a:pt x="766191" y="97060"/>
                  </a:cubicBezTo>
                  <a:cubicBezTo>
                    <a:pt x="764762" y="97060"/>
                    <a:pt x="763238" y="97060"/>
                    <a:pt x="761714" y="97060"/>
                  </a:cubicBezTo>
                  <a:lnTo>
                    <a:pt x="743807" y="97060"/>
                  </a:lnTo>
                  <a:cubicBezTo>
                    <a:pt x="743807" y="97060"/>
                    <a:pt x="723138" y="97060"/>
                    <a:pt x="723138" y="97060"/>
                  </a:cubicBezTo>
                  <a:lnTo>
                    <a:pt x="684562" y="97060"/>
                  </a:lnTo>
                  <a:cubicBezTo>
                    <a:pt x="684562" y="97060"/>
                    <a:pt x="684085" y="97060"/>
                    <a:pt x="684085" y="97060"/>
                  </a:cubicBezTo>
                  <a:lnTo>
                    <a:pt x="674751" y="111919"/>
                  </a:lnTo>
                  <a:lnTo>
                    <a:pt x="661226" y="133541"/>
                  </a:lnTo>
                  <a:lnTo>
                    <a:pt x="676275" y="157925"/>
                  </a:lnTo>
                  <a:lnTo>
                    <a:pt x="683133" y="168974"/>
                  </a:lnTo>
                  <a:lnTo>
                    <a:pt x="726567" y="168974"/>
                  </a:lnTo>
                  <a:cubicBezTo>
                    <a:pt x="726567" y="168974"/>
                    <a:pt x="765905" y="168878"/>
                    <a:pt x="765905" y="168878"/>
                  </a:cubicBezTo>
                  <a:lnTo>
                    <a:pt x="768953" y="169069"/>
                  </a:lnTo>
                  <a:lnTo>
                    <a:pt x="769715" y="169069"/>
                  </a:lnTo>
                  <a:cubicBezTo>
                    <a:pt x="769715" y="169069"/>
                    <a:pt x="770192" y="169259"/>
                    <a:pt x="770382" y="169259"/>
                  </a:cubicBezTo>
                  <a:lnTo>
                    <a:pt x="771716" y="169545"/>
                  </a:lnTo>
                  <a:lnTo>
                    <a:pt x="773049" y="169831"/>
                  </a:lnTo>
                  <a:cubicBezTo>
                    <a:pt x="773049" y="169831"/>
                    <a:pt x="773525" y="169831"/>
                    <a:pt x="773716" y="170021"/>
                  </a:cubicBezTo>
                  <a:lnTo>
                    <a:pt x="774287" y="170212"/>
                  </a:lnTo>
                  <a:lnTo>
                    <a:pt x="776478" y="171069"/>
                  </a:lnTo>
                  <a:lnTo>
                    <a:pt x="777050" y="171260"/>
                  </a:lnTo>
                  <a:cubicBezTo>
                    <a:pt x="777050" y="171260"/>
                    <a:pt x="777335" y="171450"/>
                    <a:pt x="777526" y="171545"/>
                  </a:cubicBezTo>
                  <a:lnTo>
                    <a:pt x="778383" y="172022"/>
                  </a:lnTo>
                  <a:lnTo>
                    <a:pt x="780193" y="172974"/>
                  </a:lnTo>
                  <a:cubicBezTo>
                    <a:pt x="780193" y="172974"/>
                    <a:pt x="780479" y="173165"/>
                    <a:pt x="780574" y="173260"/>
                  </a:cubicBezTo>
                  <a:lnTo>
                    <a:pt x="780955" y="173546"/>
                  </a:lnTo>
                  <a:lnTo>
                    <a:pt x="781622" y="174022"/>
                  </a:lnTo>
                  <a:lnTo>
                    <a:pt x="783050" y="175070"/>
                  </a:lnTo>
                  <a:cubicBezTo>
                    <a:pt x="783050" y="175070"/>
                    <a:pt x="783527" y="175451"/>
                    <a:pt x="783717" y="175641"/>
                  </a:cubicBezTo>
                  <a:lnTo>
                    <a:pt x="784289" y="176213"/>
                  </a:lnTo>
                  <a:lnTo>
                    <a:pt x="784574" y="176498"/>
                  </a:lnTo>
                  <a:lnTo>
                    <a:pt x="784860" y="176784"/>
                  </a:lnTo>
                  <a:cubicBezTo>
                    <a:pt x="784860" y="176784"/>
                    <a:pt x="785336" y="177260"/>
                    <a:pt x="785527" y="177451"/>
                  </a:cubicBezTo>
                  <a:cubicBezTo>
                    <a:pt x="786384" y="178403"/>
                    <a:pt x="787337" y="179546"/>
                    <a:pt x="788194" y="180880"/>
                  </a:cubicBezTo>
                  <a:cubicBezTo>
                    <a:pt x="789908" y="183452"/>
                    <a:pt x="791242" y="186595"/>
                    <a:pt x="792004" y="189643"/>
                  </a:cubicBezTo>
                  <a:cubicBezTo>
                    <a:pt x="792099" y="190024"/>
                    <a:pt x="792194" y="190405"/>
                    <a:pt x="792194" y="190786"/>
                  </a:cubicBezTo>
                  <a:cubicBezTo>
                    <a:pt x="792194" y="191167"/>
                    <a:pt x="792289" y="191548"/>
                    <a:pt x="792385" y="191929"/>
                  </a:cubicBezTo>
                  <a:lnTo>
                    <a:pt x="792575" y="192977"/>
                  </a:lnTo>
                  <a:lnTo>
                    <a:pt x="792575" y="194024"/>
                  </a:lnTo>
                  <a:cubicBezTo>
                    <a:pt x="792575" y="194024"/>
                    <a:pt x="792671" y="194691"/>
                    <a:pt x="792671" y="194977"/>
                  </a:cubicBezTo>
                  <a:lnTo>
                    <a:pt x="792671" y="195453"/>
                  </a:lnTo>
                  <a:cubicBezTo>
                    <a:pt x="792671" y="195453"/>
                    <a:pt x="792671" y="195644"/>
                    <a:pt x="792671" y="195644"/>
                  </a:cubicBezTo>
                  <a:lnTo>
                    <a:pt x="792671" y="195929"/>
                  </a:lnTo>
                  <a:cubicBezTo>
                    <a:pt x="792671" y="195929"/>
                    <a:pt x="792289" y="197930"/>
                    <a:pt x="792289" y="197930"/>
                  </a:cubicBezTo>
                  <a:lnTo>
                    <a:pt x="791718" y="201835"/>
                  </a:lnTo>
                  <a:lnTo>
                    <a:pt x="791527" y="202787"/>
                  </a:lnTo>
                  <a:lnTo>
                    <a:pt x="791527" y="203264"/>
                  </a:lnTo>
                  <a:cubicBezTo>
                    <a:pt x="791527" y="203264"/>
                    <a:pt x="791432" y="203549"/>
                    <a:pt x="791432" y="203549"/>
                  </a:cubicBezTo>
                  <a:cubicBezTo>
                    <a:pt x="791432" y="203549"/>
                    <a:pt x="791432" y="203740"/>
                    <a:pt x="791432" y="203835"/>
                  </a:cubicBezTo>
                  <a:lnTo>
                    <a:pt x="790194" y="206121"/>
                  </a:lnTo>
                  <a:lnTo>
                    <a:pt x="787718" y="210598"/>
                  </a:lnTo>
                  <a:lnTo>
                    <a:pt x="786479" y="212884"/>
                  </a:lnTo>
                  <a:lnTo>
                    <a:pt x="784574" y="215170"/>
                  </a:lnTo>
                  <a:lnTo>
                    <a:pt x="780764" y="219742"/>
                  </a:lnTo>
                  <a:lnTo>
                    <a:pt x="778859" y="222028"/>
                  </a:lnTo>
                  <a:cubicBezTo>
                    <a:pt x="778193" y="222790"/>
                    <a:pt x="777431" y="223552"/>
                    <a:pt x="776669" y="224219"/>
                  </a:cubicBezTo>
                  <a:lnTo>
                    <a:pt x="770096" y="230886"/>
                  </a:lnTo>
                  <a:cubicBezTo>
                    <a:pt x="768953" y="231934"/>
                    <a:pt x="767715" y="233077"/>
                    <a:pt x="766572" y="234125"/>
                  </a:cubicBezTo>
                  <a:lnTo>
                    <a:pt x="762667" y="237363"/>
                  </a:lnTo>
                  <a:lnTo>
                    <a:pt x="761333" y="238411"/>
                  </a:lnTo>
                  <a:cubicBezTo>
                    <a:pt x="761333" y="238411"/>
                    <a:pt x="760571" y="238982"/>
                    <a:pt x="760190" y="239268"/>
                  </a:cubicBezTo>
                  <a:lnTo>
                    <a:pt x="757904" y="240887"/>
                  </a:lnTo>
                  <a:lnTo>
                    <a:pt x="755618" y="242506"/>
                  </a:lnTo>
                  <a:lnTo>
                    <a:pt x="754475" y="243364"/>
                  </a:lnTo>
                  <a:cubicBezTo>
                    <a:pt x="754475" y="243364"/>
                    <a:pt x="753713" y="243840"/>
                    <a:pt x="753332" y="244126"/>
                  </a:cubicBezTo>
                  <a:lnTo>
                    <a:pt x="748570" y="247174"/>
                  </a:lnTo>
                  <a:cubicBezTo>
                    <a:pt x="746951" y="248126"/>
                    <a:pt x="745331" y="249079"/>
                    <a:pt x="743617" y="249936"/>
                  </a:cubicBezTo>
                  <a:lnTo>
                    <a:pt x="741140" y="251269"/>
                  </a:lnTo>
                  <a:lnTo>
                    <a:pt x="738569" y="252508"/>
                  </a:lnTo>
                  <a:cubicBezTo>
                    <a:pt x="736854" y="253270"/>
                    <a:pt x="735139" y="254127"/>
                    <a:pt x="733425" y="254889"/>
                  </a:cubicBezTo>
                  <a:lnTo>
                    <a:pt x="728186" y="257080"/>
                  </a:lnTo>
                  <a:lnTo>
                    <a:pt x="726853" y="257651"/>
                  </a:lnTo>
                  <a:lnTo>
                    <a:pt x="725519" y="258127"/>
                  </a:lnTo>
                  <a:lnTo>
                    <a:pt x="722852" y="259080"/>
                  </a:lnTo>
                  <a:cubicBezTo>
                    <a:pt x="719328" y="260414"/>
                    <a:pt x="715613" y="261271"/>
                    <a:pt x="711994" y="262319"/>
                  </a:cubicBezTo>
                  <a:cubicBezTo>
                    <a:pt x="710184" y="262795"/>
                    <a:pt x="708279" y="263176"/>
                    <a:pt x="706469" y="263557"/>
                  </a:cubicBezTo>
                  <a:cubicBezTo>
                    <a:pt x="705517" y="263747"/>
                    <a:pt x="704660" y="263938"/>
                    <a:pt x="703707" y="264128"/>
                  </a:cubicBezTo>
                  <a:lnTo>
                    <a:pt x="700945" y="264605"/>
                  </a:lnTo>
                  <a:cubicBezTo>
                    <a:pt x="699040" y="264890"/>
                    <a:pt x="697230" y="265176"/>
                    <a:pt x="695325" y="265462"/>
                  </a:cubicBezTo>
                  <a:lnTo>
                    <a:pt x="689705" y="266033"/>
                  </a:lnTo>
                  <a:cubicBezTo>
                    <a:pt x="687800" y="266224"/>
                    <a:pt x="685991" y="266224"/>
                    <a:pt x="684085" y="266319"/>
                  </a:cubicBezTo>
                  <a:lnTo>
                    <a:pt x="681228" y="266319"/>
                  </a:lnTo>
                  <a:cubicBezTo>
                    <a:pt x="681228" y="266319"/>
                    <a:pt x="679799" y="266414"/>
                    <a:pt x="679799" y="266414"/>
                  </a:cubicBezTo>
                  <a:cubicBezTo>
                    <a:pt x="679323" y="266414"/>
                    <a:pt x="678847" y="266414"/>
                    <a:pt x="678371" y="266414"/>
                  </a:cubicBezTo>
                  <a:cubicBezTo>
                    <a:pt x="676466" y="266414"/>
                    <a:pt x="674656" y="266414"/>
                    <a:pt x="672751" y="266224"/>
                  </a:cubicBezTo>
                  <a:lnTo>
                    <a:pt x="669989" y="266033"/>
                  </a:lnTo>
                  <a:cubicBezTo>
                    <a:pt x="669036" y="266033"/>
                    <a:pt x="668084" y="265843"/>
                    <a:pt x="667226" y="265748"/>
                  </a:cubicBezTo>
                  <a:cubicBezTo>
                    <a:pt x="659702" y="265081"/>
                    <a:pt x="652272" y="263747"/>
                    <a:pt x="645033" y="261842"/>
                  </a:cubicBezTo>
                  <a:cubicBezTo>
                    <a:pt x="630460" y="257937"/>
                    <a:pt x="616649" y="251555"/>
                    <a:pt x="604266" y="242983"/>
                  </a:cubicBezTo>
                  <a:cubicBezTo>
                    <a:pt x="594932" y="236506"/>
                    <a:pt x="586359" y="228981"/>
                    <a:pt x="579025" y="220313"/>
                  </a:cubicBezTo>
                  <a:cubicBezTo>
                    <a:pt x="575310" y="216027"/>
                    <a:pt x="571881" y="211455"/>
                    <a:pt x="568738" y="206788"/>
                  </a:cubicBezTo>
                  <a:cubicBezTo>
                    <a:pt x="567976" y="205645"/>
                    <a:pt x="567214" y="204406"/>
                    <a:pt x="566452" y="203168"/>
                  </a:cubicBezTo>
                  <a:cubicBezTo>
                    <a:pt x="565690" y="201930"/>
                    <a:pt x="564928" y="200787"/>
                    <a:pt x="564261" y="199549"/>
                  </a:cubicBezTo>
                  <a:cubicBezTo>
                    <a:pt x="563594" y="198311"/>
                    <a:pt x="562832" y="197072"/>
                    <a:pt x="562166" y="195834"/>
                  </a:cubicBezTo>
                  <a:lnTo>
                    <a:pt x="561689" y="194977"/>
                  </a:lnTo>
                  <a:cubicBezTo>
                    <a:pt x="561689" y="194977"/>
                    <a:pt x="561689" y="194977"/>
                    <a:pt x="561689" y="194977"/>
                  </a:cubicBezTo>
                  <a:lnTo>
                    <a:pt x="561689" y="194977"/>
                  </a:lnTo>
                  <a:cubicBezTo>
                    <a:pt x="561689" y="194977"/>
                    <a:pt x="485489" y="195072"/>
                    <a:pt x="485489" y="195072"/>
                  </a:cubicBezTo>
                  <a:lnTo>
                    <a:pt x="415862" y="195072"/>
                  </a:lnTo>
                  <a:cubicBezTo>
                    <a:pt x="415862" y="195072"/>
                    <a:pt x="363379" y="195263"/>
                    <a:pt x="363379" y="195263"/>
                  </a:cubicBezTo>
                  <a:lnTo>
                    <a:pt x="294894" y="195263"/>
                  </a:lnTo>
                  <a:cubicBezTo>
                    <a:pt x="294894" y="195263"/>
                    <a:pt x="230410" y="195453"/>
                    <a:pt x="230410" y="195453"/>
                  </a:cubicBezTo>
                  <a:lnTo>
                    <a:pt x="230410" y="195453"/>
                  </a:lnTo>
                  <a:cubicBezTo>
                    <a:pt x="230410" y="195453"/>
                    <a:pt x="229648" y="196882"/>
                    <a:pt x="229648" y="196882"/>
                  </a:cubicBezTo>
                  <a:lnTo>
                    <a:pt x="227267" y="201073"/>
                  </a:lnTo>
                  <a:lnTo>
                    <a:pt x="224695" y="205169"/>
                  </a:lnTo>
                  <a:cubicBezTo>
                    <a:pt x="223838" y="206502"/>
                    <a:pt x="222885" y="207836"/>
                    <a:pt x="222028" y="209169"/>
                  </a:cubicBezTo>
                  <a:cubicBezTo>
                    <a:pt x="218313" y="214503"/>
                    <a:pt x="214313" y="219551"/>
                    <a:pt x="209931" y="224314"/>
                  </a:cubicBezTo>
                  <a:cubicBezTo>
                    <a:pt x="201168" y="233839"/>
                    <a:pt x="190976" y="242030"/>
                    <a:pt x="179832" y="248602"/>
                  </a:cubicBezTo>
                  <a:cubicBezTo>
                    <a:pt x="173546" y="252317"/>
                    <a:pt x="166878" y="255556"/>
                    <a:pt x="160020" y="258223"/>
                  </a:cubicBezTo>
                  <a:cubicBezTo>
                    <a:pt x="153162" y="260890"/>
                    <a:pt x="146114" y="262890"/>
                    <a:pt x="138874" y="264414"/>
                  </a:cubicBezTo>
                  <a:cubicBezTo>
                    <a:pt x="131636" y="265843"/>
                    <a:pt x="124397" y="266795"/>
                    <a:pt x="117062" y="267081"/>
                  </a:cubicBezTo>
                  <a:cubicBezTo>
                    <a:pt x="109728" y="267367"/>
                    <a:pt x="102394" y="266891"/>
                    <a:pt x="95155" y="266129"/>
                  </a:cubicBezTo>
                  <a:cubicBezTo>
                    <a:pt x="91535" y="265557"/>
                    <a:pt x="87916" y="265081"/>
                    <a:pt x="84296" y="264223"/>
                  </a:cubicBezTo>
                  <a:lnTo>
                    <a:pt x="81629" y="263652"/>
                  </a:lnTo>
                  <a:lnTo>
                    <a:pt x="80296" y="263366"/>
                  </a:lnTo>
                  <a:lnTo>
                    <a:pt x="78962" y="262985"/>
                  </a:lnTo>
                  <a:lnTo>
                    <a:pt x="73628" y="261556"/>
                  </a:lnTo>
                  <a:cubicBezTo>
                    <a:pt x="72771" y="261366"/>
                    <a:pt x="71914" y="260985"/>
                    <a:pt x="70961" y="260699"/>
                  </a:cubicBezTo>
                  <a:lnTo>
                    <a:pt x="68390" y="259842"/>
                  </a:lnTo>
                  <a:lnTo>
                    <a:pt x="65818" y="258985"/>
                  </a:lnTo>
                  <a:cubicBezTo>
                    <a:pt x="64961" y="258699"/>
                    <a:pt x="64103" y="258318"/>
                    <a:pt x="63246" y="257937"/>
                  </a:cubicBezTo>
                  <a:lnTo>
                    <a:pt x="58198" y="255842"/>
                  </a:lnTo>
                  <a:lnTo>
                    <a:pt x="53245" y="253460"/>
                  </a:lnTo>
                  <a:cubicBezTo>
                    <a:pt x="52388" y="253079"/>
                    <a:pt x="51626" y="252698"/>
                    <a:pt x="50768" y="252222"/>
                  </a:cubicBezTo>
                  <a:lnTo>
                    <a:pt x="48387" y="250889"/>
                  </a:lnTo>
                  <a:lnTo>
                    <a:pt x="46006" y="249555"/>
                  </a:lnTo>
                  <a:cubicBezTo>
                    <a:pt x="45244" y="249079"/>
                    <a:pt x="44387" y="248698"/>
                    <a:pt x="43624" y="248126"/>
                  </a:cubicBezTo>
                  <a:lnTo>
                    <a:pt x="38957" y="245173"/>
                  </a:lnTo>
                  <a:cubicBezTo>
                    <a:pt x="38957" y="245173"/>
                    <a:pt x="38195" y="244697"/>
                    <a:pt x="37814" y="244412"/>
                  </a:cubicBezTo>
                  <a:lnTo>
                    <a:pt x="36671" y="243650"/>
                  </a:lnTo>
                  <a:lnTo>
                    <a:pt x="34480" y="242030"/>
                  </a:lnTo>
                  <a:lnTo>
                    <a:pt x="32290" y="240411"/>
                  </a:lnTo>
                  <a:cubicBezTo>
                    <a:pt x="32290" y="240411"/>
                    <a:pt x="31528" y="239840"/>
                    <a:pt x="31242" y="239554"/>
                  </a:cubicBezTo>
                  <a:lnTo>
                    <a:pt x="30099" y="238601"/>
                  </a:lnTo>
                  <a:lnTo>
                    <a:pt x="26289" y="235458"/>
                  </a:lnTo>
                  <a:cubicBezTo>
                    <a:pt x="26289" y="235458"/>
                    <a:pt x="25622" y="234982"/>
                    <a:pt x="25432" y="234696"/>
                  </a:cubicBezTo>
                  <a:lnTo>
                    <a:pt x="24574" y="233934"/>
                  </a:lnTo>
                  <a:lnTo>
                    <a:pt x="22860" y="232410"/>
                  </a:lnTo>
                  <a:lnTo>
                    <a:pt x="16383" y="225933"/>
                  </a:lnTo>
                  <a:lnTo>
                    <a:pt x="14764" y="224314"/>
                  </a:lnTo>
                  <a:cubicBezTo>
                    <a:pt x="14192" y="223742"/>
                    <a:pt x="13716" y="223266"/>
                    <a:pt x="13240" y="222694"/>
                  </a:cubicBezTo>
                  <a:lnTo>
                    <a:pt x="10478" y="219361"/>
                  </a:lnTo>
                  <a:lnTo>
                    <a:pt x="7049" y="215170"/>
                  </a:lnTo>
                  <a:lnTo>
                    <a:pt x="6191" y="214122"/>
                  </a:lnTo>
                  <a:cubicBezTo>
                    <a:pt x="6191" y="214122"/>
                    <a:pt x="5810" y="213455"/>
                    <a:pt x="5620" y="213074"/>
                  </a:cubicBezTo>
                  <a:lnTo>
                    <a:pt x="4477" y="210979"/>
                  </a:lnTo>
                  <a:lnTo>
                    <a:pt x="2286" y="206883"/>
                  </a:lnTo>
                  <a:cubicBezTo>
                    <a:pt x="1905" y="206216"/>
                    <a:pt x="1524" y="205454"/>
                    <a:pt x="1238" y="204788"/>
                  </a:cubicBezTo>
                  <a:lnTo>
                    <a:pt x="953" y="202978"/>
                  </a:lnTo>
                  <a:lnTo>
                    <a:pt x="381" y="199358"/>
                  </a:lnTo>
                  <a:lnTo>
                    <a:pt x="95" y="197549"/>
                  </a:lnTo>
                  <a:cubicBezTo>
                    <a:pt x="95" y="197549"/>
                    <a:pt x="0" y="196977"/>
                    <a:pt x="0" y="196691"/>
                  </a:cubicBezTo>
                  <a:lnTo>
                    <a:pt x="0" y="195834"/>
                  </a:lnTo>
                  <a:cubicBezTo>
                    <a:pt x="0" y="195834"/>
                    <a:pt x="0" y="195263"/>
                    <a:pt x="0" y="194977"/>
                  </a:cubicBezTo>
                  <a:cubicBezTo>
                    <a:pt x="0" y="194691"/>
                    <a:pt x="0" y="194405"/>
                    <a:pt x="0" y="194024"/>
                  </a:cubicBezTo>
                  <a:cubicBezTo>
                    <a:pt x="0" y="193358"/>
                    <a:pt x="191" y="192691"/>
                    <a:pt x="286" y="192024"/>
                  </a:cubicBezTo>
                  <a:cubicBezTo>
                    <a:pt x="572" y="190691"/>
                    <a:pt x="953" y="189262"/>
                    <a:pt x="1429" y="187833"/>
                  </a:cubicBezTo>
                  <a:cubicBezTo>
                    <a:pt x="1905" y="186404"/>
                    <a:pt x="2572" y="185071"/>
                    <a:pt x="3239" y="183737"/>
                  </a:cubicBezTo>
                  <a:cubicBezTo>
                    <a:pt x="3620" y="183071"/>
                    <a:pt x="4001" y="182499"/>
                    <a:pt x="4382" y="181832"/>
                  </a:cubicBezTo>
                  <a:cubicBezTo>
                    <a:pt x="4572" y="181547"/>
                    <a:pt x="4763" y="181261"/>
                    <a:pt x="4953" y="180975"/>
                  </a:cubicBezTo>
                  <a:cubicBezTo>
                    <a:pt x="5144" y="180689"/>
                    <a:pt x="5334" y="180404"/>
                    <a:pt x="5620" y="180118"/>
                  </a:cubicBezTo>
                  <a:cubicBezTo>
                    <a:pt x="6477" y="179070"/>
                    <a:pt x="7334" y="178213"/>
                    <a:pt x="8096" y="177451"/>
                  </a:cubicBezTo>
                  <a:cubicBezTo>
                    <a:pt x="8477" y="177070"/>
                    <a:pt x="8858" y="176689"/>
                    <a:pt x="9239" y="176403"/>
                  </a:cubicBezTo>
                  <a:cubicBezTo>
                    <a:pt x="9620" y="176117"/>
                    <a:pt x="10097" y="175736"/>
                    <a:pt x="10478" y="175451"/>
                  </a:cubicBezTo>
                  <a:cubicBezTo>
                    <a:pt x="11335" y="174784"/>
                    <a:pt x="12097" y="174117"/>
                    <a:pt x="13335" y="173546"/>
                  </a:cubicBezTo>
                  <a:cubicBezTo>
                    <a:pt x="14478" y="172974"/>
                    <a:pt x="15431" y="172307"/>
                    <a:pt x="16955" y="171831"/>
                  </a:cubicBezTo>
                  <a:lnTo>
                    <a:pt x="19050" y="171069"/>
                  </a:lnTo>
                  <a:cubicBezTo>
                    <a:pt x="19812" y="170879"/>
                    <a:pt x="20669" y="170688"/>
                    <a:pt x="21431" y="170498"/>
                  </a:cubicBezTo>
                  <a:lnTo>
                    <a:pt x="22670" y="170212"/>
                  </a:lnTo>
                  <a:cubicBezTo>
                    <a:pt x="22670" y="170212"/>
                    <a:pt x="23051" y="170212"/>
                    <a:pt x="23336" y="170212"/>
                  </a:cubicBezTo>
                  <a:lnTo>
                    <a:pt x="24003" y="170212"/>
                  </a:lnTo>
                  <a:cubicBezTo>
                    <a:pt x="24003" y="170212"/>
                    <a:pt x="26765" y="169926"/>
                    <a:pt x="26765" y="169926"/>
                  </a:cubicBezTo>
                  <a:lnTo>
                    <a:pt x="68580" y="169926"/>
                  </a:lnTo>
                  <a:cubicBezTo>
                    <a:pt x="68580" y="169926"/>
                    <a:pt x="106204" y="169831"/>
                    <a:pt x="106204" y="169831"/>
                  </a:cubicBezTo>
                  <a:lnTo>
                    <a:pt x="108680" y="169831"/>
                  </a:lnTo>
                  <a:cubicBezTo>
                    <a:pt x="108680" y="169831"/>
                    <a:pt x="116396" y="157448"/>
                    <a:pt x="116396" y="157448"/>
                  </a:cubicBezTo>
                  <a:lnTo>
                    <a:pt x="131540" y="133350"/>
                  </a:lnTo>
                  <a:lnTo>
                    <a:pt x="118967" y="113062"/>
                  </a:lnTo>
                  <a:lnTo>
                    <a:pt x="109633" y="98012"/>
                  </a:lnTo>
                  <a:lnTo>
                    <a:pt x="72866" y="98012"/>
                  </a:lnTo>
                  <a:cubicBezTo>
                    <a:pt x="72866" y="98012"/>
                    <a:pt x="53626" y="98012"/>
                    <a:pt x="53626" y="98012"/>
                  </a:cubicBezTo>
                  <a:lnTo>
                    <a:pt x="34766" y="98012"/>
                  </a:lnTo>
                  <a:cubicBezTo>
                    <a:pt x="34766" y="98012"/>
                    <a:pt x="30099" y="98012"/>
                    <a:pt x="30099" y="98012"/>
                  </a:cubicBezTo>
                  <a:cubicBezTo>
                    <a:pt x="28575" y="98012"/>
                    <a:pt x="26956" y="98012"/>
                    <a:pt x="25432" y="98012"/>
                  </a:cubicBezTo>
                  <a:lnTo>
                    <a:pt x="23241" y="97822"/>
                  </a:lnTo>
                  <a:cubicBezTo>
                    <a:pt x="23241" y="97822"/>
                    <a:pt x="22860" y="97822"/>
                    <a:pt x="22765" y="97822"/>
                  </a:cubicBezTo>
                  <a:lnTo>
                    <a:pt x="22289" y="97822"/>
                  </a:lnTo>
                  <a:cubicBezTo>
                    <a:pt x="22289" y="97822"/>
                    <a:pt x="21336" y="97536"/>
                    <a:pt x="21336" y="97536"/>
                  </a:cubicBezTo>
                  <a:lnTo>
                    <a:pt x="19431" y="97155"/>
                  </a:lnTo>
                  <a:cubicBezTo>
                    <a:pt x="18859" y="96965"/>
                    <a:pt x="18288" y="96774"/>
                    <a:pt x="17812" y="96583"/>
                  </a:cubicBezTo>
                  <a:lnTo>
                    <a:pt x="16193" y="96012"/>
                  </a:lnTo>
                  <a:lnTo>
                    <a:pt x="15811" y="95822"/>
                  </a:lnTo>
                  <a:lnTo>
                    <a:pt x="15526" y="95631"/>
                  </a:lnTo>
                  <a:lnTo>
                    <a:pt x="14859" y="95250"/>
                  </a:lnTo>
                  <a:lnTo>
                    <a:pt x="13526" y="94488"/>
                  </a:lnTo>
                  <a:lnTo>
                    <a:pt x="12859" y="94107"/>
                  </a:lnTo>
                  <a:cubicBezTo>
                    <a:pt x="12859" y="94107"/>
                    <a:pt x="12668" y="94012"/>
                    <a:pt x="12573" y="93917"/>
                  </a:cubicBezTo>
                  <a:lnTo>
                    <a:pt x="12287" y="93726"/>
                  </a:lnTo>
                  <a:lnTo>
                    <a:pt x="10192" y="92202"/>
                  </a:lnTo>
                  <a:lnTo>
                    <a:pt x="9716" y="91821"/>
                  </a:lnTo>
                  <a:cubicBezTo>
                    <a:pt x="9716" y="91821"/>
                    <a:pt x="9430" y="91535"/>
                    <a:pt x="9239" y="91440"/>
                  </a:cubicBezTo>
                  <a:lnTo>
                    <a:pt x="8382" y="90583"/>
                  </a:lnTo>
                  <a:cubicBezTo>
                    <a:pt x="7144" y="89440"/>
                    <a:pt x="5715" y="87725"/>
                    <a:pt x="4477" y="85820"/>
                  </a:cubicBezTo>
                  <a:cubicBezTo>
                    <a:pt x="3239" y="83915"/>
                    <a:pt x="2191" y="81725"/>
                    <a:pt x="1429" y="79439"/>
                  </a:cubicBezTo>
                  <a:cubicBezTo>
                    <a:pt x="667" y="77248"/>
                    <a:pt x="286" y="74962"/>
                    <a:pt x="191" y="72962"/>
                  </a:cubicBezTo>
                  <a:cubicBezTo>
                    <a:pt x="191" y="72485"/>
                    <a:pt x="191" y="72009"/>
                    <a:pt x="191" y="71533"/>
                  </a:cubicBezTo>
                  <a:lnTo>
                    <a:pt x="191" y="71152"/>
                  </a:lnTo>
                  <a:cubicBezTo>
                    <a:pt x="191" y="71152"/>
                    <a:pt x="191" y="70771"/>
                    <a:pt x="191" y="70771"/>
                  </a:cubicBezTo>
                  <a:lnTo>
                    <a:pt x="191" y="70009"/>
                  </a:lnTo>
                  <a:cubicBezTo>
                    <a:pt x="191" y="70009"/>
                    <a:pt x="762" y="67151"/>
                    <a:pt x="762" y="67151"/>
                  </a:cubicBezTo>
                  <a:lnTo>
                    <a:pt x="1238" y="64294"/>
                  </a:lnTo>
                  <a:lnTo>
                    <a:pt x="1238" y="63532"/>
                  </a:lnTo>
                  <a:cubicBezTo>
                    <a:pt x="1238" y="63532"/>
                    <a:pt x="1334" y="63056"/>
                    <a:pt x="1619" y="62770"/>
                  </a:cubicBezTo>
                  <a:lnTo>
                    <a:pt x="2477" y="61151"/>
                  </a:lnTo>
                  <a:lnTo>
                    <a:pt x="6096" y="54578"/>
                  </a:lnTo>
                  <a:lnTo>
                    <a:pt x="6286" y="54197"/>
                  </a:lnTo>
                  <a:cubicBezTo>
                    <a:pt x="6286" y="54197"/>
                    <a:pt x="6382" y="53912"/>
                    <a:pt x="6572" y="53816"/>
                  </a:cubicBezTo>
                  <a:lnTo>
                    <a:pt x="7239" y="52959"/>
                  </a:lnTo>
                  <a:lnTo>
                    <a:pt x="8573" y="51245"/>
                  </a:lnTo>
                  <a:lnTo>
                    <a:pt x="11335" y="47911"/>
                  </a:lnTo>
                  <a:lnTo>
                    <a:pt x="14097" y="44577"/>
                  </a:lnTo>
                  <a:lnTo>
                    <a:pt x="17335" y="41339"/>
                  </a:lnTo>
                  <a:lnTo>
                    <a:pt x="20574" y="38100"/>
                  </a:lnTo>
                  <a:lnTo>
                    <a:pt x="22193" y="36481"/>
                  </a:lnTo>
                  <a:lnTo>
                    <a:pt x="22955" y="35624"/>
                  </a:lnTo>
                  <a:lnTo>
                    <a:pt x="23813" y="34862"/>
                  </a:lnTo>
                  <a:cubicBezTo>
                    <a:pt x="24955" y="33814"/>
                    <a:pt x="26003" y="32766"/>
                    <a:pt x="27432" y="31718"/>
                  </a:cubicBezTo>
                  <a:lnTo>
                    <a:pt x="31051" y="28766"/>
                  </a:lnTo>
                  <a:lnTo>
                    <a:pt x="32099" y="27908"/>
                  </a:lnTo>
                  <a:cubicBezTo>
                    <a:pt x="32099" y="27908"/>
                    <a:pt x="32861" y="27337"/>
                    <a:pt x="33242" y="27051"/>
                  </a:cubicBezTo>
                  <a:lnTo>
                    <a:pt x="35433" y="25432"/>
                  </a:lnTo>
                  <a:cubicBezTo>
                    <a:pt x="36957" y="24384"/>
                    <a:pt x="38386" y="23241"/>
                    <a:pt x="40005" y="22289"/>
                  </a:cubicBezTo>
                  <a:lnTo>
                    <a:pt x="44672" y="19336"/>
                  </a:lnTo>
                  <a:cubicBezTo>
                    <a:pt x="46292" y="18383"/>
                    <a:pt x="47911" y="17526"/>
                    <a:pt x="49435" y="16669"/>
                  </a:cubicBezTo>
                  <a:lnTo>
                    <a:pt x="51816" y="15335"/>
                  </a:lnTo>
                  <a:lnTo>
                    <a:pt x="54293" y="14097"/>
                  </a:lnTo>
                  <a:cubicBezTo>
                    <a:pt x="55912" y="13335"/>
                    <a:pt x="57626" y="12478"/>
                    <a:pt x="59246" y="11716"/>
                  </a:cubicBezTo>
                  <a:cubicBezTo>
                    <a:pt x="62674" y="10287"/>
                    <a:pt x="66008" y="8858"/>
                    <a:pt x="69532" y="7715"/>
                  </a:cubicBezTo>
                  <a:lnTo>
                    <a:pt x="72104" y="6858"/>
                  </a:lnTo>
                  <a:cubicBezTo>
                    <a:pt x="72104" y="6858"/>
                    <a:pt x="72962" y="6572"/>
                    <a:pt x="73438" y="6382"/>
                  </a:cubicBezTo>
                  <a:lnTo>
                    <a:pt x="74771" y="6001"/>
                  </a:lnTo>
                  <a:lnTo>
                    <a:pt x="80105" y="4477"/>
                  </a:lnTo>
                  <a:cubicBezTo>
                    <a:pt x="80963" y="4191"/>
                    <a:pt x="81915" y="4001"/>
                    <a:pt x="82772" y="3810"/>
                  </a:cubicBezTo>
                  <a:lnTo>
                    <a:pt x="85439" y="3239"/>
                  </a:lnTo>
                  <a:lnTo>
                    <a:pt x="88106" y="2667"/>
                  </a:lnTo>
                  <a:cubicBezTo>
                    <a:pt x="88964" y="2477"/>
                    <a:pt x="89916" y="2381"/>
                    <a:pt x="90869" y="2191"/>
                  </a:cubicBezTo>
                  <a:lnTo>
                    <a:pt x="96298" y="1333"/>
                  </a:lnTo>
                  <a:cubicBezTo>
                    <a:pt x="98107" y="1143"/>
                    <a:pt x="99917" y="953"/>
                    <a:pt x="101727" y="762"/>
                  </a:cubicBezTo>
                  <a:lnTo>
                    <a:pt x="104489" y="476"/>
                  </a:lnTo>
                  <a:cubicBezTo>
                    <a:pt x="105442" y="476"/>
                    <a:pt x="106299" y="476"/>
                    <a:pt x="107251" y="381"/>
                  </a:cubicBezTo>
                  <a:lnTo>
                    <a:pt x="112776" y="191"/>
                  </a:lnTo>
                  <a:cubicBezTo>
                    <a:pt x="120110" y="191"/>
                    <a:pt x="127445" y="762"/>
                    <a:pt x="134684" y="1905"/>
                  </a:cubicBezTo>
                  <a:cubicBezTo>
                    <a:pt x="141922" y="3048"/>
                    <a:pt x="149066" y="4858"/>
                    <a:pt x="156020" y="7239"/>
                  </a:cubicBezTo>
                  <a:cubicBezTo>
                    <a:pt x="162973" y="9620"/>
                    <a:pt x="169736" y="12573"/>
                    <a:pt x="176213" y="16002"/>
                  </a:cubicBezTo>
                  <a:cubicBezTo>
                    <a:pt x="189167" y="22955"/>
                    <a:pt x="200787" y="32099"/>
                    <a:pt x="210788" y="42863"/>
                  </a:cubicBezTo>
                  <a:cubicBezTo>
                    <a:pt x="215741" y="48197"/>
                    <a:pt x="220218" y="54007"/>
                    <a:pt x="224314" y="60198"/>
                  </a:cubicBezTo>
                  <a:cubicBezTo>
                    <a:pt x="226314" y="63246"/>
                    <a:pt x="228219" y="66389"/>
                    <a:pt x="229934" y="69628"/>
                  </a:cubicBezTo>
                  <a:cubicBezTo>
                    <a:pt x="230124" y="70009"/>
                    <a:pt x="230410" y="70390"/>
                    <a:pt x="230600" y="70866"/>
                  </a:cubicBezTo>
                  <a:lnTo>
                    <a:pt x="230886" y="71438"/>
                  </a:lnTo>
                  <a:lnTo>
                    <a:pt x="230886" y="71438"/>
                  </a:lnTo>
                  <a:cubicBezTo>
                    <a:pt x="230886" y="71438"/>
                    <a:pt x="230886" y="71438"/>
                    <a:pt x="230886" y="71438"/>
                  </a:cubicBezTo>
                  <a:lnTo>
                    <a:pt x="230886" y="71438"/>
                  </a:lnTo>
                  <a:cubicBezTo>
                    <a:pt x="230886" y="71438"/>
                    <a:pt x="230886" y="71438"/>
                    <a:pt x="230886" y="71438"/>
                  </a:cubicBezTo>
                  <a:lnTo>
                    <a:pt x="291084" y="71438"/>
                  </a:lnTo>
                  <a:cubicBezTo>
                    <a:pt x="291084" y="71438"/>
                    <a:pt x="363760" y="71247"/>
                    <a:pt x="363760" y="71247"/>
                  </a:cubicBezTo>
                  <a:lnTo>
                    <a:pt x="418910" y="71247"/>
                  </a:lnTo>
                  <a:close/>
                  <a:moveTo>
                    <a:pt x="416528" y="97631"/>
                  </a:moveTo>
                  <a:lnTo>
                    <a:pt x="489680" y="97631"/>
                  </a:lnTo>
                  <a:cubicBezTo>
                    <a:pt x="489680" y="97631"/>
                    <a:pt x="567214" y="97441"/>
                    <a:pt x="567214" y="97441"/>
                  </a:cubicBezTo>
                  <a:lnTo>
                    <a:pt x="568262" y="97441"/>
                  </a:lnTo>
                  <a:cubicBezTo>
                    <a:pt x="569309" y="97441"/>
                    <a:pt x="570357" y="97346"/>
                    <a:pt x="571405" y="97155"/>
                  </a:cubicBezTo>
                  <a:cubicBezTo>
                    <a:pt x="572453" y="97060"/>
                    <a:pt x="573405" y="96869"/>
                    <a:pt x="574453" y="96488"/>
                  </a:cubicBezTo>
                  <a:cubicBezTo>
                    <a:pt x="576453" y="95822"/>
                    <a:pt x="578263" y="94679"/>
                    <a:pt x="579596" y="93155"/>
                  </a:cubicBezTo>
                  <a:cubicBezTo>
                    <a:pt x="580263" y="92393"/>
                    <a:pt x="580930" y="91631"/>
                    <a:pt x="581406" y="90678"/>
                  </a:cubicBezTo>
                  <a:lnTo>
                    <a:pt x="582930" y="87916"/>
                  </a:lnTo>
                  <a:lnTo>
                    <a:pt x="583692" y="86487"/>
                  </a:lnTo>
                  <a:lnTo>
                    <a:pt x="584359" y="85058"/>
                  </a:lnTo>
                  <a:lnTo>
                    <a:pt x="585597" y="82582"/>
                  </a:lnTo>
                  <a:cubicBezTo>
                    <a:pt x="588455" y="77248"/>
                    <a:pt x="591788" y="72104"/>
                    <a:pt x="595503" y="67342"/>
                  </a:cubicBezTo>
                  <a:cubicBezTo>
                    <a:pt x="599218" y="62484"/>
                    <a:pt x="603409" y="58007"/>
                    <a:pt x="607886" y="53912"/>
                  </a:cubicBezTo>
                  <a:cubicBezTo>
                    <a:pt x="612362" y="49816"/>
                    <a:pt x="617220" y="46006"/>
                    <a:pt x="622268" y="42767"/>
                  </a:cubicBezTo>
                  <a:cubicBezTo>
                    <a:pt x="627412" y="39433"/>
                    <a:pt x="632746" y="36576"/>
                    <a:pt x="638366" y="34195"/>
                  </a:cubicBezTo>
                  <a:cubicBezTo>
                    <a:pt x="643985" y="31814"/>
                    <a:pt x="649796" y="29908"/>
                    <a:pt x="655701" y="28480"/>
                  </a:cubicBezTo>
                  <a:cubicBezTo>
                    <a:pt x="661606" y="27051"/>
                    <a:pt x="667607" y="26194"/>
                    <a:pt x="673703" y="25813"/>
                  </a:cubicBezTo>
                  <a:cubicBezTo>
                    <a:pt x="675227" y="25813"/>
                    <a:pt x="676751" y="25622"/>
                    <a:pt x="678275" y="25622"/>
                  </a:cubicBezTo>
                  <a:lnTo>
                    <a:pt x="680561" y="25622"/>
                  </a:lnTo>
                  <a:cubicBezTo>
                    <a:pt x="680561" y="25622"/>
                    <a:pt x="682847" y="25622"/>
                    <a:pt x="682847" y="25622"/>
                  </a:cubicBezTo>
                  <a:cubicBezTo>
                    <a:pt x="684371" y="25622"/>
                    <a:pt x="685895" y="25622"/>
                    <a:pt x="687419" y="25718"/>
                  </a:cubicBezTo>
                  <a:lnTo>
                    <a:pt x="691991" y="26099"/>
                  </a:lnTo>
                  <a:cubicBezTo>
                    <a:pt x="692753" y="26099"/>
                    <a:pt x="693515" y="26194"/>
                    <a:pt x="694277" y="26289"/>
                  </a:cubicBezTo>
                  <a:lnTo>
                    <a:pt x="696563" y="26670"/>
                  </a:lnTo>
                  <a:lnTo>
                    <a:pt x="698849" y="27051"/>
                  </a:lnTo>
                  <a:cubicBezTo>
                    <a:pt x="699611" y="27146"/>
                    <a:pt x="700373" y="27242"/>
                    <a:pt x="701135" y="27432"/>
                  </a:cubicBezTo>
                  <a:lnTo>
                    <a:pt x="705612" y="28384"/>
                  </a:lnTo>
                  <a:cubicBezTo>
                    <a:pt x="705612" y="28384"/>
                    <a:pt x="706374" y="28575"/>
                    <a:pt x="706755" y="28670"/>
                  </a:cubicBezTo>
                  <a:lnTo>
                    <a:pt x="707803" y="28956"/>
                  </a:lnTo>
                  <a:lnTo>
                    <a:pt x="709994" y="29528"/>
                  </a:lnTo>
                  <a:cubicBezTo>
                    <a:pt x="712946" y="30290"/>
                    <a:pt x="715804" y="31337"/>
                    <a:pt x="718661" y="32290"/>
                  </a:cubicBezTo>
                  <a:lnTo>
                    <a:pt x="722852" y="34004"/>
                  </a:lnTo>
                  <a:cubicBezTo>
                    <a:pt x="723519" y="34290"/>
                    <a:pt x="724281" y="34576"/>
                    <a:pt x="724948" y="34862"/>
                  </a:cubicBezTo>
                  <a:lnTo>
                    <a:pt x="727043" y="35814"/>
                  </a:lnTo>
                  <a:lnTo>
                    <a:pt x="729139" y="36767"/>
                  </a:lnTo>
                  <a:lnTo>
                    <a:pt x="730187" y="37243"/>
                  </a:lnTo>
                  <a:cubicBezTo>
                    <a:pt x="730187" y="37243"/>
                    <a:pt x="730853" y="37624"/>
                    <a:pt x="731139" y="37814"/>
                  </a:cubicBezTo>
                  <a:lnTo>
                    <a:pt x="735139" y="40005"/>
                  </a:lnTo>
                  <a:cubicBezTo>
                    <a:pt x="735806" y="40386"/>
                    <a:pt x="736473" y="40767"/>
                    <a:pt x="737045" y="41148"/>
                  </a:cubicBezTo>
                  <a:lnTo>
                    <a:pt x="738950" y="42386"/>
                  </a:lnTo>
                  <a:lnTo>
                    <a:pt x="740855" y="43625"/>
                  </a:lnTo>
                  <a:lnTo>
                    <a:pt x="742664" y="44958"/>
                  </a:lnTo>
                  <a:cubicBezTo>
                    <a:pt x="743902" y="45815"/>
                    <a:pt x="745141" y="46673"/>
                    <a:pt x="746379" y="47625"/>
                  </a:cubicBezTo>
                  <a:lnTo>
                    <a:pt x="749046" y="49816"/>
                  </a:lnTo>
                  <a:cubicBezTo>
                    <a:pt x="749046" y="49816"/>
                    <a:pt x="749903" y="50482"/>
                    <a:pt x="750284" y="50864"/>
                  </a:cubicBezTo>
                  <a:lnTo>
                    <a:pt x="751523" y="51911"/>
                  </a:lnTo>
                  <a:lnTo>
                    <a:pt x="752761" y="52959"/>
                  </a:lnTo>
                  <a:cubicBezTo>
                    <a:pt x="752761" y="52959"/>
                    <a:pt x="753523" y="53721"/>
                    <a:pt x="753904" y="54102"/>
                  </a:cubicBezTo>
                  <a:cubicBezTo>
                    <a:pt x="754761" y="54959"/>
                    <a:pt x="755618" y="55817"/>
                    <a:pt x="756476" y="56769"/>
                  </a:cubicBezTo>
                  <a:cubicBezTo>
                    <a:pt x="757809" y="58293"/>
                    <a:pt x="759143" y="59817"/>
                    <a:pt x="760381" y="61436"/>
                  </a:cubicBezTo>
                  <a:lnTo>
                    <a:pt x="761333" y="62579"/>
                  </a:lnTo>
                  <a:cubicBezTo>
                    <a:pt x="761333" y="62579"/>
                    <a:pt x="761619" y="62960"/>
                    <a:pt x="761810" y="63151"/>
                  </a:cubicBezTo>
                  <a:cubicBezTo>
                    <a:pt x="761905" y="63341"/>
                    <a:pt x="762095" y="63532"/>
                    <a:pt x="762191" y="63818"/>
                  </a:cubicBezTo>
                  <a:cubicBezTo>
                    <a:pt x="762667" y="64675"/>
                    <a:pt x="762857" y="65723"/>
                    <a:pt x="762667" y="66770"/>
                  </a:cubicBezTo>
                  <a:cubicBezTo>
                    <a:pt x="762381" y="68771"/>
                    <a:pt x="760952" y="70580"/>
                    <a:pt x="758952" y="71056"/>
                  </a:cubicBezTo>
                  <a:cubicBezTo>
                    <a:pt x="758000" y="71342"/>
                    <a:pt x="756952" y="71247"/>
                    <a:pt x="755904" y="71247"/>
                  </a:cubicBezTo>
                  <a:lnTo>
                    <a:pt x="752856" y="71247"/>
                  </a:lnTo>
                  <a:cubicBezTo>
                    <a:pt x="752856" y="71247"/>
                    <a:pt x="723710" y="71247"/>
                    <a:pt x="723710" y="71247"/>
                  </a:cubicBezTo>
                  <a:lnTo>
                    <a:pt x="685133" y="71247"/>
                  </a:lnTo>
                  <a:cubicBezTo>
                    <a:pt x="685133" y="71247"/>
                    <a:pt x="682085" y="71247"/>
                    <a:pt x="682085" y="71247"/>
                  </a:cubicBezTo>
                  <a:cubicBezTo>
                    <a:pt x="681038" y="71247"/>
                    <a:pt x="679990" y="71247"/>
                    <a:pt x="678942" y="71247"/>
                  </a:cubicBezTo>
                  <a:cubicBezTo>
                    <a:pt x="677894" y="71247"/>
                    <a:pt x="676847" y="71342"/>
                    <a:pt x="675799" y="71533"/>
                  </a:cubicBezTo>
                  <a:cubicBezTo>
                    <a:pt x="674751" y="71628"/>
                    <a:pt x="673798" y="71914"/>
                    <a:pt x="672846" y="72390"/>
                  </a:cubicBezTo>
                  <a:cubicBezTo>
                    <a:pt x="670941" y="73152"/>
                    <a:pt x="669131" y="74486"/>
                    <a:pt x="667893" y="76105"/>
                  </a:cubicBezTo>
                  <a:cubicBezTo>
                    <a:pt x="667226" y="76867"/>
                    <a:pt x="666655" y="77724"/>
                    <a:pt x="665988" y="78581"/>
                  </a:cubicBezTo>
                  <a:cubicBezTo>
                    <a:pt x="665417" y="79439"/>
                    <a:pt x="664845" y="80391"/>
                    <a:pt x="664273" y="81248"/>
                  </a:cubicBezTo>
                  <a:lnTo>
                    <a:pt x="653701" y="98107"/>
                  </a:lnTo>
                  <a:lnTo>
                    <a:pt x="637604" y="123825"/>
                  </a:lnTo>
                  <a:cubicBezTo>
                    <a:pt x="636937" y="124968"/>
                    <a:pt x="636270" y="126111"/>
                    <a:pt x="635698" y="127254"/>
                  </a:cubicBezTo>
                  <a:cubicBezTo>
                    <a:pt x="635127" y="128397"/>
                    <a:pt x="634651" y="129540"/>
                    <a:pt x="634460" y="130874"/>
                  </a:cubicBezTo>
                  <a:cubicBezTo>
                    <a:pt x="633984" y="133445"/>
                    <a:pt x="634270" y="136112"/>
                    <a:pt x="635318" y="138398"/>
                  </a:cubicBezTo>
                  <a:cubicBezTo>
                    <a:pt x="635794" y="139541"/>
                    <a:pt x="636460" y="140684"/>
                    <a:pt x="637127" y="141827"/>
                  </a:cubicBezTo>
                  <a:cubicBezTo>
                    <a:pt x="637794" y="142970"/>
                    <a:pt x="638556" y="144113"/>
                    <a:pt x="639223" y="145256"/>
                  </a:cubicBezTo>
                  <a:lnTo>
                    <a:pt x="642652" y="150781"/>
                  </a:lnTo>
                  <a:lnTo>
                    <a:pt x="655225" y="171164"/>
                  </a:lnTo>
                  <a:lnTo>
                    <a:pt x="664273" y="185928"/>
                  </a:lnTo>
                  <a:cubicBezTo>
                    <a:pt x="665131" y="187357"/>
                    <a:pt x="666083" y="188690"/>
                    <a:pt x="667131" y="189929"/>
                  </a:cubicBezTo>
                  <a:cubicBezTo>
                    <a:pt x="668179" y="191167"/>
                    <a:pt x="669512" y="192215"/>
                    <a:pt x="671036" y="192881"/>
                  </a:cubicBezTo>
                  <a:cubicBezTo>
                    <a:pt x="672560" y="193643"/>
                    <a:pt x="674084" y="194024"/>
                    <a:pt x="675704" y="194120"/>
                  </a:cubicBezTo>
                  <a:cubicBezTo>
                    <a:pt x="677323" y="194310"/>
                    <a:pt x="679037" y="194310"/>
                    <a:pt x="680656" y="194310"/>
                  </a:cubicBezTo>
                  <a:lnTo>
                    <a:pt x="696659" y="194310"/>
                  </a:lnTo>
                  <a:cubicBezTo>
                    <a:pt x="696659" y="194310"/>
                    <a:pt x="727139" y="194310"/>
                    <a:pt x="727139" y="194310"/>
                  </a:cubicBezTo>
                  <a:lnTo>
                    <a:pt x="748189" y="194310"/>
                  </a:lnTo>
                  <a:cubicBezTo>
                    <a:pt x="748189" y="194310"/>
                    <a:pt x="756856" y="194310"/>
                    <a:pt x="756856" y="194310"/>
                  </a:cubicBezTo>
                  <a:cubicBezTo>
                    <a:pt x="757619" y="194310"/>
                    <a:pt x="758285" y="194310"/>
                    <a:pt x="759047" y="194501"/>
                  </a:cubicBezTo>
                  <a:cubicBezTo>
                    <a:pt x="759714" y="194691"/>
                    <a:pt x="760381" y="195072"/>
                    <a:pt x="760952" y="195548"/>
                  </a:cubicBezTo>
                  <a:cubicBezTo>
                    <a:pt x="761524" y="196025"/>
                    <a:pt x="761905" y="196596"/>
                    <a:pt x="762191" y="197263"/>
                  </a:cubicBezTo>
                  <a:cubicBezTo>
                    <a:pt x="762476" y="197930"/>
                    <a:pt x="762667" y="198692"/>
                    <a:pt x="762667" y="199358"/>
                  </a:cubicBezTo>
                  <a:cubicBezTo>
                    <a:pt x="762667" y="200120"/>
                    <a:pt x="762476" y="200787"/>
                    <a:pt x="762191" y="201454"/>
                  </a:cubicBezTo>
                  <a:cubicBezTo>
                    <a:pt x="762191" y="201644"/>
                    <a:pt x="762000" y="201740"/>
                    <a:pt x="761905" y="201930"/>
                  </a:cubicBezTo>
                  <a:cubicBezTo>
                    <a:pt x="761810" y="202121"/>
                    <a:pt x="761714" y="202216"/>
                    <a:pt x="761619" y="202406"/>
                  </a:cubicBezTo>
                  <a:lnTo>
                    <a:pt x="760952" y="203264"/>
                  </a:lnTo>
                  <a:lnTo>
                    <a:pt x="759619" y="204978"/>
                  </a:lnTo>
                  <a:lnTo>
                    <a:pt x="758952" y="205835"/>
                  </a:lnTo>
                  <a:lnTo>
                    <a:pt x="758190" y="206693"/>
                  </a:lnTo>
                  <a:cubicBezTo>
                    <a:pt x="756285" y="208883"/>
                    <a:pt x="754285" y="210979"/>
                    <a:pt x="752189" y="212979"/>
                  </a:cubicBezTo>
                  <a:lnTo>
                    <a:pt x="749808" y="215170"/>
                  </a:lnTo>
                  <a:cubicBezTo>
                    <a:pt x="749808" y="215170"/>
                    <a:pt x="748951" y="215837"/>
                    <a:pt x="748570" y="216218"/>
                  </a:cubicBezTo>
                  <a:lnTo>
                    <a:pt x="747331" y="217170"/>
                  </a:lnTo>
                  <a:lnTo>
                    <a:pt x="746474" y="217837"/>
                  </a:lnTo>
                  <a:cubicBezTo>
                    <a:pt x="746474" y="217837"/>
                    <a:pt x="745903" y="218313"/>
                    <a:pt x="745617" y="218504"/>
                  </a:cubicBezTo>
                  <a:lnTo>
                    <a:pt x="743807" y="219837"/>
                  </a:lnTo>
                  <a:lnTo>
                    <a:pt x="741998" y="221171"/>
                  </a:lnTo>
                  <a:lnTo>
                    <a:pt x="741045" y="221837"/>
                  </a:lnTo>
                  <a:cubicBezTo>
                    <a:pt x="741045" y="221837"/>
                    <a:pt x="740378" y="222218"/>
                    <a:pt x="740093" y="222409"/>
                  </a:cubicBezTo>
                  <a:lnTo>
                    <a:pt x="736283" y="224885"/>
                  </a:lnTo>
                  <a:cubicBezTo>
                    <a:pt x="734949" y="225647"/>
                    <a:pt x="733616" y="226409"/>
                    <a:pt x="732282" y="227171"/>
                  </a:cubicBezTo>
                  <a:lnTo>
                    <a:pt x="730282" y="228314"/>
                  </a:lnTo>
                  <a:lnTo>
                    <a:pt x="728186" y="229267"/>
                  </a:lnTo>
                  <a:cubicBezTo>
                    <a:pt x="726853" y="229934"/>
                    <a:pt x="725424" y="230600"/>
                    <a:pt x="724091" y="231267"/>
                  </a:cubicBezTo>
                  <a:lnTo>
                    <a:pt x="719900" y="232981"/>
                  </a:lnTo>
                  <a:lnTo>
                    <a:pt x="718852" y="233458"/>
                  </a:lnTo>
                  <a:lnTo>
                    <a:pt x="717804" y="233839"/>
                  </a:lnTo>
                  <a:lnTo>
                    <a:pt x="715613" y="234601"/>
                  </a:lnTo>
                  <a:cubicBezTo>
                    <a:pt x="712756" y="235648"/>
                    <a:pt x="709803" y="236411"/>
                    <a:pt x="706850" y="237268"/>
                  </a:cubicBezTo>
                  <a:cubicBezTo>
                    <a:pt x="705422" y="237649"/>
                    <a:pt x="703898" y="237935"/>
                    <a:pt x="702373" y="238220"/>
                  </a:cubicBezTo>
                  <a:cubicBezTo>
                    <a:pt x="701612" y="238411"/>
                    <a:pt x="700850" y="238601"/>
                    <a:pt x="700183" y="238696"/>
                  </a:cubicBezTo>
                  <a:lnTo>
                    <a:pt x="697897" y="239077"/>
                  </a:lnTo>
                  <a:cubicBezTo>
                    <a:pt x="696373" y="239268"/>
                    <a:pt x="694849" y="239554"/>
                    <a:pt x="693420" y="239744"/>
                  </a:cubicBezTo>
                  <a:lnTo>
                    <a:pt x="688848" y="240125"/>
                  </a:lnTo>
                  <a:cubicBezTo>
                    <a:pt x="687324" y="240316"/>
                    <a:pt x="685800" y="240316"/>
                    <a:pt x="684276" y="240316"/>
                  </a:cubicBezTo>
                  <a:lnTo>
                    <a:pt x="681990" y="240316"/>
                  </a:lnTo>
                  <a:cubicBezTo>
                    <a:pt x="681990" y="240316"/>
                    <a:pt x="680847" y="240411"/>
                    <a:pt x="680847" y="240411"/>
                  </a:cubicBezTo>
                  <a:cubicBezTo>
                    <a:pt x="680466" y="240411"/>
                    <a:pt x="680085" y="240411"/>
                    <a:pt x="679704" y="240411"/>
                  </a:cubicBezTo>
                  <a:cubicBezTo>
                    <a:pt x="678180" y="240411"/>
                    <a:pt x="676656" y="240411"/>
                    <a:pt x="675132" y="240316"/>
                  </a:cubicBezTo>
                  <a:lnTo>
                    <a:pt x="672846" y="240316"/>
                  </a:lnTo>
                  <a:cubicBezTo>
                    <a:pt x="672084" y="240125"/>
                    <a:pt x="671322" y="240030"/>
                    <a:pt x="670560" y="240030"/>
                  </a:cubicBezTo>
                  <a:cubicBezTo>
                    <a:pt x="664464" y="239459"/>
                    <a:pt x="658463" y="238411"/>
                    <a:pt x="652653" y="236887"/>
                  </a:cubicBezTo>
                  <a:cubicBezTo>
                    <a:pt x="640937" y="233744"/>
                    <a:pt x="629698" y="228600"/>
                    <a:pt x="619792" y="221647"/>
                  </a:cubicBezTo>
                  <a:cubicBezTo>
                    <a:pt x="612267" y="216408"/>
                    <a:pt x="605314" y="210312"/>
                    <a:pt x="599313" y="203359"/>
                  </a:cubicBezTo>
                  <a:cubicBezTo>
                    <a:pt x="596360" y="199930"/>
                    <a:pt x="593503" y="196215"/>
                    <a:pt x="591026" y="192405"/>
                  </a:cubicBezTo>
                  <a:cubicBezTo>
                    <a:pt x="590360" y="191453"/>
                    <a:pt x="589788" y="190500"/>
                    <a:pt x="589217" y="189548"/>
                  </a:cubicBezTo>
                  <a:cubicBezTo>
                    <a:pt x="588645" y="188595"/>
                    <a:pt x="587978" y="187643"/>
                    <a:pt x="587502" y="186595"/>
                  </a:cubicBezTo>
                  <a:cubicBezTo>
                    <a:pt x="586931" y="185547"/>
                    <a:pt x="586359" y="184595"/>
                    <a:pt x="585883" y="183547"/>
                  </a:cubicBezTo>
                  <a:lnTo>
                    <a:pt x="584930" y="181737"/>
                  </a:lnTo>
                  <a:lnTo>
                    <a:pt x="583883" y="179546"/>
                  </a:lnTo>
                  <a:lnTo>
                    <a:pt x="582454" y="176879"/>
                  </a:lnTo>
                  <a:cubicBezTo>
                    <a:pt x="581978" y="176022"/>
                    <a:pt x="581501" y="175070"/>
                    <a:pt x="580930" y="174308"/>
                  </a:cubicBezTo>
                  <a:cubicBezTo>
                    <a:pt x="579692" y="172688"/>
                    <a:pt x="578072" y="171355"/>
                    <a:pt x="576263" y="170498"/>
                  </a:cubicBezTo>
                  <a:cubicBezTo>
                    <a:pt x="575310" y="170117"/>
                    <a:pt x="574358" y="169736"/>
                    <a:pt x="573405" y="169545"/>
                  </a:cubicBezTo>
                  <a:cubicBezTo>
                    <a:pt x="572453" y="169355"/>
                    <a:pt x="571405" y="169259"/>
                    <a:pt x="570452" y="169164"/>
                  </a:cubicBezTo>
                  <a:cubicBezTo>
                    <a:pt x="568452" y="168974"/>
                    <a:pt x="566261" y="169164"/>
                    <a:pt x="564261" y="169164"/>
                  </a:cubicBezTo>
                  <a:lnTo>
                    <a:pt x="486728" y="169164"/>
                  </a:lnTo>
                  <a:cubicBezTo>
                    <a:pt x="486728" y="169164"/>
                    <a:pt x="417100" y="169355"/>
                    <a:pt x="417100" y="169355"/>
                  </a:cubicBezTo>
                  <a:lnTo>
                    <a:pt x="364522" y="169355"/>
                  </a:lnTo>
                  <a:cubicBezTo>
                    <a:pt x="364522" y="169355"/>
                    <a:pt x="296037" y="169450"/>
                    <a:pt x="296037" y="169450"/>
                  </a:cubicBezTo>
                  <a:lnTo>
                    <a:pt x="258413" y="169450"/>
                  </a:lnTo>
                  <a:cubicBezTo>
                    <a:pt x="258413" y="169450"/>
                    <a:pt x="239554" y="169450"/>
                    <a:pt x="239554" y="169450"/>
                  </a:cubicBezTo>
                  <a:lnTo>
                    <a:pt x="229648" y="169450"/>
                  </a:lnTo>
                  <a:cubicBezTo>
                    <a:pt x="227552" y="169450"/>
                    <a:pt x="225457" y="169450"/>
                    <a:pt x="223457" y="169640"/>
                  </a:cubicBezTo>
                  <a:cubicBezTo>
                    <a:pt x="222409" y="169640"/>
                    <a:pt x="221456" y="169831"/>
                    <a:pt x="220504" y="170117"/>
                  </a:cubicBezTo>
                  <a:cubicBezTo>
                    <a:pt x="219551" y="170402"/>
                    <a:pt x="218599" y="170688"/>
                    <a:pt x="217646" y="171164"/>
                  </a:cubicBezTo>
                  <a:cubicBezTo>
                    <a:pt x="215932" y="172117"/>
                    <a:pt x="214408" y="173355"/>
                    <a:pt x="213360" y="174974"/>
                  </a:cubicBezTo>
                  <a:cubicBezTo>
                    <a:pt x="213074" y="175355"/>
                    <a:pt x="212789" y="175736"/>
                    <a:pt x="212598" y="176213"/>
                  </a:cubicBezTo>
                  <a:lnTo>
                    <a:pt x="211931" y="177451"/>
                  </a:lnTo>
                  <a:lnTo>
                    <a:pt x="210503" y="180023"/>
                  </a:lnTo>
                  <a:cubicBezTo>
                    <a:pt x="209741" y="181642"/>
                    <a:pt x="208788" y="183452"/>
                    <a:pt x="208217" y="184404"/>
                  </a:cubicBezTo>
                  <a:lnTo>
                    <a:pt x="206312" y="187833"/>
                  </a:lnTo>
                  <a:lnTo>
                    <a:pt x="204311" y="191167"/>
                  </a:lnTo>
                  <a:lnTo>
                    <a:pt x="202121" y="194405"/>
                  </a:lnTo>
                  <a:cubicBezTo>
                    <a:pt x="199168" y="198692"/>
                    <a:pt x="195834" y="202787"/>
                    <a:pt x="192310" y="206597"/>
                  </a:cubicBezTo>
                  <a:cubicBezTo>
                    <a:pt x="185166" y="214313"/>
                    <a:pt x="176974" y="220885"/>
                    <a:pt x="167926" y="226219"/>
                  </a:cubicBezTo>
                  <a:cubicBezTo>
                    <a:pt x="147542" y="238411"/>
                    <a:pt x="122968" y="243364"/>
                    <a:pt x="99441" y="240316"/>
                  </a:cubicBezTo>
                  <a:cubicBezTo>
                    <a:pt x="96488" y="239840"/>
                    <a:pt x="93536" y="239459"/>
                    <a:pt x="90678" y="238792"/>
                  </a:cubicBezTo>
                  <a:lnTo>
                    <a:pt x="88487" y="238316"/>
                  </a:lnTo>
                  <a:lnTo>
                    <a:pt x="87440" y="238125"/>
                  </a:lnTo>
                  <a:lnTo>
                    <a:pt x="86392" y="237839"/>
                  </a:lnTo>
                  <a:lnTo>
                    <a:pt x="82105" y="236696"/>
                  </a:lnTo>
                  <a:cubicBezTo>
                    <a:pt x="81344" y="236506"/>
                    <a:pt x="80677" y="236220"/>
                    <a:pt x="80010" y="236029"/>
                  </a:cubicBezTo>
                  <a:lnTo>
                    <a:pt x="77915" y="235268"/>
                  </a:lnTo>
                  <a:lnTo>
                    <a:pt x="75819" y="234506"/>
                  </a:lnTo>
                  <a:cubicBezTo>
                    <a:pt x="75152" y="234315"/>
                    <a:pt x="74486" y="233934"/>
                    <a:pt x="73724" y="233648"/>
                  </a:cubicBezTo>
                  <a:lnTo>
                    <a:pt x="69628" y="231934"/>
                  </a:lnTo>
                  <a:lnTo>
                    <a:pt x="65627" y="230029"/>
                  </a:lnTo>
                  <a:cubicBezTo>
                    <a:pt x="64961" y="229743"/>
                    <a:pt x="64294" y="229362"/>
                    <a:pt x="63627" y="229076"/>
                  </a:cubicBezTo>
                  <a:lnTo>
                    <a:pt x="61722" y="228029"/>
                  </a:lnTo>
                  <a:lnTo>
                    <a:pt x="59817" y="226981"/>
                  </a:lnTo>
                  <a:cubicBezTo>
                    <a:pt x="59150" y="226600"/>
                    <a:pt x="58484" y="226314"/>
                    <a:pt x="57912" y="225838"/>
                  </a:cubicBezTo>
                  <a:lnTo>
                    <a:pt x="54197" y="223456"/>
                  </a:lnTo>
                  <a:cubicBezTo>
                    <a:pt x="54197" y="223456"/>
                    <a:pt x="53530" y="223075"/>
                    <a:pt x="53245" y="222885"/>
                  </a:cubicBezTo>
                  <a:lnTo>
                    <a:pt x="52388" y="222218"/>
                  </a:lnTo>
                  <a:lnTo>
                    <a:pt x="50578" y="220885"/>
                  </a:lnTo>
                  <a:lnTo>
                    <a:pt x="48768" y="219551"/>
                  </a:lnTo>
                  <a:cubicBezTo>
                    <a:pt x="48768" y="219551"/>
                    <a:pt x="48197" y="219075"/>
                    <a:pt x="47911" y="218885"/>
                  </a:cubicBezTo>
                  <a:lnTo>
                    <a:pt x="47053" y="218218"/>
                  </a:lnTo>
                  <a:lnTo>
                    <a:pt x="44672" y="216313"/>
                  </a:lnTo>
                  <a:lnTo>
                    <a:pt x="42291" y="214217"/>
                  </a:lnTo>
                  <a:cubicBezTo>
                    <a:pt x="42291" y="214217"/>
                    <a:pt x="41529" y="213551"/>
                    <a:pt x="41148" y="213170"/>
                  </a:cubicBezTo>
                  <a:lnTo>
                    <a:pt x="40005" y="212027"/>
                  </a:lnTo>
                  <a:cubicBezTo>
                    <a:pt x="39053" y="211074"/>
                    <a:pt x="38100" y="210122"/>
                    <a:pt x="37243" y="209169"/>
                  </a:cubicBezTo>
                  <a:lnTo>
                    <a:pt x="35909" y="207645"/>
                  </a:lnTo>
                  <a:lnTo>
                    <a:pt x="35243" y="206883"/>
                  </a:lnTo>
                  <a:lnTo>
                    <a:pt x="34671" y="206121"/>
                  </a:lnTo>
                  <a:lnTo>
                    <a:pt x="33433" y="204502"/>
                  </a:lnTo>
                  <a:cubicBezTo>
                    <a:pt x="33052" y="203930"/>
                    <a:pt x="32576" y="203454"/>
                    <a:pt x="32290" y="202883"/>
                  </a:cubicBezTo>
                  <a:cubicBezTo>
                    <a:pt x="32004" y="202311"/>
                    <a:pt x="31718" y="201644"/>
                    <a:pt x="31623" y="200978"/>
                  </a:cubicBezTo>
                  <a:cubicBezTo>
                    <a:pt x="31623" y="200692"/>
                    <a:pt x="31623" y="200311"/>
                    <a:pt x="31623" y="200025"/>
                  </a:cubicBezTo>
                  <a:cubicBezTo>
                    <a:pt x="31623" y="199739"/>
                    <a:pt x="31623" y="199358"/>
                    <a:pt x="31814" y="199073"/>
                  </a:cubicBezTo>
                  <a:cubicBezTo>
                    <a:pt x="32004" y="198406"/>
                    <a:pt x="32290" y="197834"/>
                    <a:pt x="32671" y="197263"/>
                  </a:cubicBezTo>
                  <a:cubicBezTo>
                    <a:pt x="33052" y="196691"/>
                    <a:pt x="33623" y="196310"/>
                    <a:pt x="34195" y="195929"/>
                  </a:cubicBezTo>
                  <a:cubicBezTo>
                    <a:pt x="34766" y="195548"/>
                    <a:pt x="35433" y="195358"/>
                    <a:pt x="36100" y="195263"/>
                  </a:cubicBezTo>
                  <a:cubicBezTo>
                    <a:pt x="36767" y="195263"/>
                    <a:pt x="37433" y="195263"/>
                    <a:pt x="38100" y="195263"/>
                  </a:cubicBezTo>
                  <a:lnTo>
                    <a:pt x="46101" y="195263"/>
                  </a:lnTo>
                  <a:cubicBezTo>
                    <a:pt x="46101" y="195263"/>
                    <a:pt x="69628" y="195263"/>
                    <a:pt x="69628" y="195263"/>
                  </a:cubicBezTo>
                  <a:lnTo>
                    <a:pt x="107251" y="195263"/>
                  </a:lnTo>
                  <a:cubicBezTo>
                    <a:pt x="107251" y="195263"/>
                    <a:pt x="112681" y="195263"/>
                    <a:pt x="112681" y="195263"/>
                  </a:cubicBezTo>
                  <a:cubicBezTo>
                    <a:pt x="114776" y="195263"/>
                    <a:pt x="116872" y="195263"/>
                    <a:pt x="118777" y="194977"/>
                  </a:cubicBezTo>
                  <a:cubicBezTo>
                    <a:pt x="120777" y="194691"/>
                    <a:pt x="122682" y="193834"/>
                    <a:pt x="124301" y="192596"/>
                  </a:cubicBezTo>
                  <a:cubicBezTo>
                    <a:pt x="125921" y="191357"/>
                    <a:pt x="127064" y="189738"/>
                    <a:pt x="128302" y="188024"/>
                  </a:cubicBezTo>
                  <a:cubicBezTo>
                    <a:pt x="128873" y="187166"/>
                    <a:pt x="129445" y="186309"/>
                    <a:pt x="130016" y="185356"/>
                  </a:cubicBezTo>
                  <a:lnTo>
                    <a:pt x="131636" y="182880"/>
                  </a:lnTo>
                  <a:lnTo>
                    <a:pt x="134112" y="178880"/>
                  </a:lnTo>
                  <a:lnTo>
                    <a:pt x="139160" y="170879"/>
                  </a:lnTo>
                  <a:lnTo>
                    <a:pt x="149162" y="154877"/>
                  </a:lnTo>
                  <a:lnTo>
                    <a:pt x="154210" y="146876"/>
                  </a:lnTo>
                  <a:lnTo>
                    <a:pt x="155829" y="144304"/>
                  </a:lnTo>
                  <a:cubicBezTo>
                    <a:pt x="156401" y="143447"/>
                    <a:pt x="156972" y="142589"/>
                    <a:pt x="157448" y="141637"/>
                  </a:cubicBezTo>
                  <a:cubicBezTo>
                    <a:pt x="157924" y="140780"/>
                    <a:pt x="158401" y="139827"/>
                    <a:pt x="158877" y="138970"/>
                  </a:cubicBezTo>
                  <a:cubicBezTo>
                    <a:pt x="159353" y="138113"/>
                    <a:pt x="159639" y="137160"/>
                    <a:pt x="159925" y="136112"/>
                  </a:cubicBezTo>
                  <a:cubicBezTo>
                    <a:pt x="160401" y="134112"/>
                    <a:pt x="160401" y="132017"/>
                    <a:pt x="159925" y="130112"/>
                  </a:cubicBezTo>
                  <a:cubicBezTo>
                    <a:pt x="159639" y="129159"/>
                    <a:pt x="159353" y="128206"/>
                    <a:pt x="158877" y="127349"/>
                  </a:cubicBezTo>
                  <a:cubicBezTo>
                    <a:pt x="158401" y="126492"/>
                    <a:pt x="158020" y="125540"/>
                    <a:pt x="157448" y="124682"/>
                  </a:cubicBezTo>
                  <a:lnTo>
                    <a:pt x="151733" y="115443"/>
                  </a:lnTo>
                  <a:lnTo>
                    <a:pt x="141827" y="99441"/>
                  </a:lnTo>
                  <a:lnTo>
                    <a:pt x="132588" y="84487"/>
                  </a:lnTo>
                  <a:lnTo>
                    <a:pt x="131064" y="82010"/>
                  </a:lnTo>
                  <a:cubicBezTo>
                    <a:pt x="130588" y="81153"/>
                    <a:pt x="130016" y="80391"/>
                    <a:pt x="129540" y="79534"/>
                  </a:cubicBezTo>
                  <a:cubicBezTo>
                    <a:pt x="128397" y="77915"/>
                    <a:pt x="127349" y="76391"/>
                    <a:pt x="125921" y="75248"/>
                  </a:cubicBezTo>
                  <a:cubicBezTo>
                    <a:pt x="124492" y="74009"/>
                    <a:pt x="122682" y="73152"/>
                    <a:pt x="120872" y="72771"/>
                  </a:cubicBezTo>
                  <a:cubicBezTo>
                    <a:pt x="119920" y="72581"/>
                    <a:pt x="119063" y="72485"/>
                    <a:pt x="118110" y="72390"/>
                  </a:cubicBezTo>
                  <a:cubicBezTo>
                    <a:pt x="117157" y="72390"/>
                    <a:pt x="116205" y="72295"/>
                    <a:pt x="115253" y="72295"/>
                  </a:cubicBezTo>
                  <a:lnTo>
                    <a:pt x="74105" y="72295"/>
                  </a:lnTo>
                  <a:cubicBezTo>
                    <a:pt x="74105" y="72295"/>
                    <a:pt x="42767" y="72390"/>
                    <a:pt x="42767" y="72390"/>
                  </a:cubicBezTo>
                  <a:lnTo>
                    <a:pt x="39624" y="72390"/>
                  </a:lnTo>
                  <a:cubicBezTo>
                    <a:pt x="39624" y="72390"/>
                    <a:pt x="38005" y="72390"/>
                    <a:pt x="38005" y="72390"/>
                  </a:cubicBezTo>
                  <a:lnTo>
                    <a:pt x="37243" y="72390"/>
                  </a:lnTo>
                  <a:cubicBezTo>
                    <a:pt x="37243" y="72390"/>
                    <a:pt x="36671" y="72390"/>
                    <a:pt x="36481" y="72390"/>
                  </a:cubicBezTo>
                  <a:cubicBezTo>
                    <a:pt x="34385" y="72104"/>
                    <a:pt x="32576" y="70390"/>
                    <a:pt x="32195" y="68294"/>
                  </a:cubicBezTo>
                  <a:cubicBezTo>
                    <a:pt x="32004" y="67247"/>
                    <a:pt x="32195" y="66199"/>
                    <a:pt x="32576" y="65246"/>
                  </a:cubicBezTo>
                  <a:cubicBezTo>
                    <a:pt x="32766" y="64770"/>
                    <a:pt x="33147" y="64294"/>
                    <a:pt x="33433" y="63913"/>
                  </a:cubicBezTo>
                  <a:lnTo>
                    <a:pt x="34385" y="62675"/>
                  </a:lnTo>
                  <a:cubicBezTo>
                    <a:pt x="35624" y="60960"/>
                    <a:pt x="37052" y="59436"/>
                    <a:pt x="38481" y="57817"/>
                  </a:cubicBezTo>
                  <a:cubicBezTo>
                    <a:pt x="39243" y="57055"/>
                    <a:pt x="40005" y="56293"/>
                    <a:pt x="40672" y="55531"/>
                  </a:cubicBezTo>
                  <a:lnTo>
                    <a:pt x="41815" y="54388"/>
                  </a:lnTo>
                  <a:lnTo>
                    <a:pt x="42958" y="53340"/>
                  </a:lnTo>
                  <a:cubicBezTo>
                    <a:pt x="43720" y="52673"/>
                    <a:pt x="44482" y="51911"/>
                    <a:pt x="45339" y="51245"/>
                  </a:cubicBezTo>
                  <a:lnTo>
                    <a:pt x="47816" y="49244"/>
                  </a:lnTo>
                  <a:lnTo>
                    <a:pt x="48673" y="48578"/>
                  </a:lnTo>
                  <a:cubicBezTo>
                    <a:pt x="48673" y="48578"/>
                    <a:pt x="49244" y="48101"/>
                    <a:pt x="49530" y="47911"/>
                  </a:cubicBezTo>
                  <a:lnTo>
                    <a:pt x="51340" y="46577"/>
                  </a:lnTo>
                  <a:cubicBezTo>
                    <a:pt x="52578" y="45720"/>
                    <a:pt x="53721" y="44768"/>
                    <a:pt x="54959" y="44006"/>
                  </a:cubicBezTo>
                  <a:lnTo>
                    <a:pt x="58674" y="41624"/>
                  </a:lnTo>
                  <a:cubicBezTo>
                    <a:pt x="59912" y="40862"/>
                    <a:pt x="61246" y="40196"/>
                    <a:pt x="62579" y="39433"/>
                  </a:cubicBezTo>
                  <a:lnTo>
                    <a:pt x="64484" y="38386"/>
                  </a:lnTo>
                  <a:lnTo>
                    <a:pt x="66484" y="37433"/>
                  </a:lnTo>
                  <a:cubicBezTo>
                    <a:pt x="67818" y="36767"/>
                    <a:pt x="69151" y="36100"/>
                    <a:pt x="70485" y="35528"/>
                  </a:cubicBezTo>
                  <a:cubicBezTo>
                    <a:pt x="73247" y="34385"/>
                    <a:pt x="75914" y="33242"/>
                    <a:pt x="78772" y="32290"/>
                  </a:cubicBezTo>
                  <a:lnTo>
                    <a:pt x="80867" y="31528"/>
                  </a:lnTo>
                  <a:cubicBezTo>
                    <a:pt x="80867" y="31528"/>
                    <a:pt x="81534" y="31242"/>
                    <a:pt x="81915" y="31147"/>
                  </a:cubicBezTo>
                  <a:lnTo>
                    <a:pt x="82963" y="30861"/>
                  </a:lnTo>
                  <a:lnTo>
                    <a:pt x="87249" y="29623"/>
                  </a:lnTo>
                  <a:cubicBezTo>
                    <a:pt x="87916" y="29432"/>
                    <a:pt x="88678" y="29242"/>
                    <a:pt x="89440" y="29147"/>
                  </a:cubicBezTo>
                  <a:lnTo>
                    <a:pt x="91630" y="28670"/>
                  </a:lnTo>
                  <a:lnTo>
                    <a:pt x="93821" y="28194"/>
                  </a:lnTo>
                  <a:cubicBezTo>
                    <a:pt x="94583" y="28004"/>
                    <a:pt x="95250" y="27908"/>
                    <a:pt x="96012" y="27813"/>
                  </a:cubicBezTo>
                  <a:lnTo>
                    <a:pt x="100394" y="27146"/>
                  </a:lnTo>
                  <a:cubicBezTo>
                    <a:pt x="101822" y="26956"/>
                    <a:pt x="103346" y="26860"/>
                    <a:pt x="104870" y="26765"/>
                  </a:cubicBezTo>
                  <a:lnTo>
                    <a:pt x="107061" y="26575"/>
                  </a:lnTo>
                  <a:cubicBezTo>
                    <a:pt x="107823" y="26575"/>
                    <a:pt x="108585" y="26575"/>
                    <a:pt x="109252" y="26575"/>
                  </a:cubicBezTo>
                  <a:lnTo>
                    <a:pt x="113728" y="26575"/>
                  </a:lnTo>
                  <a:cubicBezTo>
                    <a:pt x="119634" y="26384"/>
                    <a:pt x="125635" y="26860"/>
                    <a:pt x="131445" y="27813"/>
                  </a:cubicBezTo>
                  <a:cubicBezTo>
                    <a:pt x="137255" y="28766"/>
                    <a:pt x="143066" y="30194"/>
                    <a:pt x="148685" y="32099"/>
                  </a:cubicBezTo>
                  <a:cubicBezTo>
                    <a:pt x="154305" y="34004"/>
                    <a:pt x="159734" y="36385"/>
                    <a:pt x="164973" y="39243"/>
                  </a:cubicBezTo>
                  <a:cubicBezTo>
                    <a:pt x="175451" y="44863"/>
                    <a:pt x="184880" y="52292"/>
                    <a:pt x="192881" y="60960"/>
                  </a:cubicBezTo>
                  <a:cubicBezTo>
                    <a:pt x="196882" y="65342"/>
                    <a:pt x="200501" y="70009"/>
                    <a:pt x="203835" y="74962"/>
                  </a:cubicBezTo>
                  <a:cubicBezTo>
                    <a:pt x="205454" y="77438"/>
                    <a:pt x="206978" y="80010"/>
                    <a:pt x="208407" y="82582"/>
                  </a:cubicBezTo>
                  <a:cubicBezTo>
                    <a:pt x="208597" y="82868"/>
                    <a:pt x="208788" y="83249"/>
                    <a:pt x="208883" y="83534"/>
                  </a:cubicBezTo>
                  <a:lnTo>
                    <a:pt x="209455" y="84677"/>
                  </a:lnTo>
                  <a:cubicBezTo>
                    <a:pt x="209931" y="85534"/>
                    <a:pt x="210407" y="86582"/>
                    <a:pt x="210884" y="87440"/>
                  </a:cubicBezTo>
                  <a:lnTo>
                    <a:pt x="212312" y="90106"/>
                  </a:lnTo>
                  <a:cubicBezTo>
                    <a:pt x="212789" y="90964"/>
                    <a:pt x="213265" y="91916"/>
                    <a:pt x="213836" y="92678"/>
                  </a:cubicBezTo>
                  <a:cubicBezTo>
                    <a:pt x="215265" y="94583"/>
                    <a:pt x="217361" y="96107"/>
                    <a:pt x="219742" y="96965"/>
                  </a:cubicBezTo>
                  <a:cubicBezTo>
                    <a:pt x="220885" y="97346"/>
                    <a:pt x="222123" y="97536"/>
                    <a:pt x="223361" y="97631"/>
                  </a:cubicBezTo>
                  <a:cubicBezTo>
                    <a:pt x="224599" y="97727"/>
                    <a:pt x="225838" y="97822"/>
                    <a:pt x="227076" y="97822"/>
                  </a:cubicBezTo>
                  <a:lnTo>
                    <a:pt x="292132" y="97822"/>
                  </a:lnTo>
                  <a:cubicBezTo>
                    <a:pt x="292132" y="97822"/>
                    <a:pt x="364808" y="97631"/>
                    <a:pt x="364808" y="97631"/>
                  </a:cubicBezTo>
                  <a:lnTo>
                    <a:pt x="417290" y="97631"/>
                  </a:lnTo>
                  <a:close/>
                  <a:moveTo>
                    <a:pt x="364046" y="85058"/>
                  </a:moveTo>
                  <a:lnTo>
                    <a:pt x="291370" y="85058"/>
                  </a:lnTo>
                  <a:cubicBezTo>
                    <a:pt x="291370" y="85058"/>
                    <a:pt x="291370" y="85249"/>
                    <a:pt x="291370" y="85249"/>
                  </a:cubicBezTo>
                  <a:lnTo>
                    <a:pt x="228695" y="85249"/>
                  </a:lnTo>
                  <a:cubicBezTo>
                    <a:pt x="228695" y="85249"/>
                    <a:pt x="226790" y="85344"/>
                    <a:pt x="226790" y="85344"/>
                  </a:cubicBezTo>
                  <a:cubicBezTo>
                    <a:pt x="226124" y="85344"/>
                    <a:pt x="225457" y="85344"/>
                    <a:pt x="224885" y="85154"/>
                  </a:cubicBezTo>
                  <a:cubicBezTo>
                    <a:pt x="223647" y="84773"/>
                    <a:pt x="222504" y="84011"/>
                    <a:pt x="221837" y="82868"/>
                  </a:cubicBezTo>
                  <a:cubicBezTo>
                    <a:pt x="221361" y="81915"/>
                    <a:pt x="220885" y="80963"/>
                    <a:pt x="220504" y="80010"/>
                  </a:cubicBezTo>
                  <a:lnTo>
                    <a:pt x="219742" y="78581"/>
                  </a:lnTo>
                  <a:lnTo>
                    <a:pt x="219266" y="77629"/>
                  </a:lnTo>
                  <a:cubicBezTo>
                    <a:pt x="219266" y="77629"/>
                    <a:pt x="218885" y="76867"/>
                    <a:pt x="218694" y="76486"/>
                  </a:cubicBezTo>
                  <a:cubicBezTo>
                    <a:pt x="217075" y="73628"/>
                    <a:pt x="215455" y="70771"/>
                    <a:pt x="213646" y="68008"/>
                  </a:cubicBezTo>
                  <a:cubicBezTo>
                    <a:pt x="210026" y="62484"/>
                    <a:pt x="205930" y="57245"/>
                    <a:pt x="201454" y="52388"/>
                  </a:cubicBezTo>
                  <a:cubicBezTo>
                    <a:pt x="192500" y="42672"/>
                    <a:pt x="181928" y="34385"/>
                    <a:pt x="170307" y="28194"/>
                  </a:cubicBezTo>
                  <a:cubicBezTo>
                    <a:pt x="164497" y="25051"/>
                    <a:pt x="158401" y="22384"/>
                    <a:pt x="152114" y="20288"/>
                  </a:cubicBezTo>
                  <a:cubicBezTo>
                    <a:pt x="145828" y="18193"/>
                    <a:pt x="139351" y="16574"/>
                    <a:pt x="132874" y="15526"/>
                  </a:cubicBezTo>
                  <a:cubicBezTo>
                    <a:pt x="126301" y="14478"/>
                    <a:pt x="119729" y="13906"/>
                    <a:pt x="113062" y="13906"/>
                  </a:cubicBezTo>
                  <a:lnTo>
                    <a:pt x="108109" y="14097"/>
                  </a:lnTo>
                  <a:cubicBezTo>
                    <a:pt x="107251" y="14097"/>
                    <a:pt x="106490" y="14097"/>
                    <a:pt x="105632" y="14097"/>
                  </a:cubicBezTo>
                  <a:lnTo>
                    <a:pt x="103156" y="14288"/>
                  </a:lnTo>
                  <a:cubicBezTo>
                    <a:pt x="101537" y="14478"/>
                    <a:pt x="99822" y="14573"/>
                    <a:pt x="98203" y="14764"/>
                  </a:cubicBezTo>
                  <a:lnTo>
                    <a:pt x="93250" y="15526"/>
                  </a:lnTo>
                  <a:cubicBezTo>
                    <a:pt x="92393" y="15621"/>
                    <a:pt x="91630" y="15716"/>
                    <a:pt x="90773" y="15907"/>
                  </a:cubicBezTo>
                  <a:lnTo>
                    <a:pt x="88297" y="16478"/>
                  </a:lnTo>
                  <a:lnTo>
                    <a:pt x="85820" y="17050"/>
                  </a:lnTo>
                  <a:cubicBezTo>
                    <a:pt x="85058" y="17240"/>
                    <a:pt x="84201" y="17335"/>
                    <a:pt x="83439" y="17621"/>
                  </a:cubicBezTo>
                  <a:lnTo>
                    <a:pt x="78676" y="18955"/>
                  </a:lnTo>
                  <a:lnTo>
                    <a:pt x="77438" y="19336"/>
                  </a:lnTo>
                  <a:cubicBezTo>
                    <a:pt x="77438" y="19336"/>
                    <a:pt x="76676" y="19622"/>
                    <a:pt x="76295" y="19717"/>
                  </a:cubicBezTo>
                  <a:lnTo>
                    <a:pt x="73914" y="20479"/>
                  </a:lnTo>
                  <a:cubicBezTo>
                    <a:pt x="70771" y="21527"/>
                    <a:pt x="67723" y="22860"/>
                    <a:pt x="64675" y="24098"/>
                  </a:cubicBezTo>
                  <a:cubicBezTo>
                    <a:pt x="63151" y="24765"/>
                    <a:pt x="61722" y="25527"/>
                    <a:pt x="60198" y="26194"/>
                  </a:cubicBezTo>
                  <a:lnTo>
                    <a:pt x="57912" y="27242"/>
                  </a:lnTo>
                  <a:lnTo>
                    <a:pt x="55721" y="28480"/>
                  </a:lnTo>
                  <a:cubicBezTo>
                    <a:pt x="54293" y="29337"/>
                    <a:pt x="52769" y="30099"/>
                    <a:pt x="51435" y="30956"/>
                  </a:cubicBezTo>
                  <a:lnTo>
                    <a:pt x="47244" y="33623"/>
                  </a:lnTo>
                  <a:cubicBezTo>
                    <a:pt x="45815" y="34481"/>
                    <a:pt x="44482" y="35528"/>
                    <a:pt x="43148" y="36481"/>
                  </a:cubicBezTo>
                  <a:lnTo>
                    <a:pt x="41148" y="37909"/>
                  </a:lnTo>
                  <a:cubicBezTo>
                    <a:pt x="41148" y="37909"/>
                    <a:pt x="40481" y="38386"/>
                    <a:pt x="40100" y="38672"/>
                  </a:cubicBezTo>
                  <a:lnTo>
                    <a:pt x="39148" y="39433"/>
                  </a:lnTo>
                  <a:lnTo>
                    <a:pt x="36767" y="41339"/>
                  </a:lnTo>
                  <a:cubicBezTo>
                    <a:pt x="35909" y="42005"/>
                    <a:pt x="35147" y="42672"/>
                    <a:pt x="34385" y="43339"/>
                  </a:cubicBezTo>
                  <a:cubicBezTo>
                    <a:pt x="34004" y="43625"/>
                    <a:pt x="33623" y="44006"/>
                    <a:pt x="33242" y="44387"/>
                  </a:cubicBezTo>
                  <a:lnTo>
                    <a:pt x="32099" y="45434"/>
                  </a:lnTo>
                  <a:lnTo>
                    <a:pt x="29909" y="47530"/>
                  </a:lnTo>
                  <a:lnTo>
                    <a:pt x="27718" y="49625"/>
                  </a:lnTo>
                  <a:lnTo>
                    <a:pt x="25718" y="51816"/>
                  </a:lnTo>
                  <a:lnTo>
                    <a:pt x="23717" y="54007"/>
                  </a:lnTo>
                  <a:lnTo>
                    <a:pt x="22670" y="55150"/>
                  </a:lnTo>
                  <a:cubicBezTo>
                    <a:pt x="22670" y="55150"/>
                    <a:pt x="22003" y="55912"/>
                    <a:pt x="21717" y="56293"/>
                  </a:cubicBezTo>
                  <a:lnTo>
                    <a:pt x="18479" y="60865"/>
                  </a:lnTo>
                  <a:lnTo>
                    <a:pt x="17621" y="62008"/>
                  </a:lnTo>
                  <a:cubicBezTo>
                    <a:pt x="17621" y="62008"/>
                    <a:pt x="17431" y="62389"/>
                    <a:pt x="17335" y="62579"/>
                  </a:cubicBezTo>
                  <a:lnTo>
                    <a:pt x="17050" y="63151"/>
                  </a:lnTo>
                  <a:lnTo>
                    <a:pt x="15907" y="65342"/>
                  </a:lnTo>
                  <a:lnTo>
                    <a:pt x="14764" y="67532"/>
                  </a:lnTo>
                  <a:cubicBezTo>
                    <a:pt x="14383" y="68294"/>
                    <a:pt x="14097" y="68961"/>
                    <a:pt x="13907" y="69818"/>
                  </a:cubicBezTo>
                  <a:cubicBezTo>
                    <a:pt x="13526" y="71438"/>
                    <a:pt x="13526" y="73247"/>
                    <a:pt x="13907" y="74962"/>
                  </a:cubicBezTo>
                  <a:cubicBezTo>
                    <a:pt x="14288" y="76772"/>
                    <a:pt x="15240" y="78391"/>
                    <a:pt x="16383" y="79724"/>
                  </a:cubicBezTo>
                  <a:cubicBezTo>
                    <a:pt x="17526" y="81058"/>
                    <a:pt x="18955" y="82106"/>
                    <a:pt x="20479" y="82677"/>
                  </a:cubicBezTo>
                  <a:cubicBezTo>
                    <a:pt x="20860" y="82772"/>
                    <a:pt x="21241" y="82868"/>
                    <a:pt x="21527" y="82963"/>
                  </a:cubicBezTo>
                  <a:lnTo>
                    <a:pt x="22670" y="83249"/>
                  </a:lnTo>
                  <a:lnTo>
                    <a:pt x="24955" y="83725"/>
                  </a:lnTo>
                  <a:cubicBezTo>
                    <a:pt x="25718" y="83915"/>
                    <a:pt x="26575" y="84011"/>
                    <a:pt x="27337" y="84201"/>
                  </a:cubicBezTo>
                  <a:cubicBezTo>
                    <a:pt x="28099" y="84392"/>
                    <a:pt x="29051" y="84487"/>
                    <a:pt x="29909" y="84582"/>
                  </a:cubicBezTo>
                  <a:lnTo>
                    <a:pt x="31242" y="84773"/>
                  </a:lnTo>
                  <a:lnTo>
                    <a:pt x="32671" y="84773"/>
                  </a:lnTo>
                  <a:cubicBezTo>
                    <a:pt x="33147" y="84963"/>
                    <a:pt x="33623" y="84963"/>
                    <a:pt x="34099" y="85058"/>
                  </a:cubicBezTo>
                  <a:lnTo>
                    <a:pt x="35624" y="85058"/>
                  </a:lnTo>
                  <a:cubicBezTo>
                    <a:pt x="36576" y="85154"/>
                    <a:pt x="37719" y="85058"/>
                    <a:pt x="38672" y="85058"/>
                  </a:cubicBezTo>
                  <a:lnTo>
                    <a:pt x="41815" y="85058"/>
                  </a:lnTo>
                  <a:cubicBezTo>
                    <a:pt x="41815" y="85058"/>
                    <a:pt x="54293" y="85058"/>
                    <a:pt x="54293" y="85058"/>
                  </a:cubicBezTo>
                  <a:lnTo>
                    <a:pt x="73247" y="85058"/>
                  </a:lnTo>
                  <a:cubicBezTo>
                    <a:pt x="73247" y="85058"/>
                    <a:pt x="112205" y="85058"/>
                    <a:pt x="112205" y="85058"/>
                  </a:cubicBezTo>
                  <a:lnTo>
                    <a:pt x="113728" y="85058"/>
                  </a:lnTo>
                  <a:cubicBezTo>
                    <a:pt x="114205" y="85058"/>
                    <a:pt x="114681" y="85058"/>
                    <a:pt x="115253" y="85058"/>
                  </a:cubicBezTo>
                  <a:cubicBezTo>
                    <a:pt x="116205" y="85249"/>
                    <a:pt x="117157" y="85630"/>
                    <a:pt x="117920" y="86297"/>
                  </a:cubicBezTo>
                  <a:cubicBezTo>
                    <a:pt x="118682" y="86963"/>
                    <a:pt x="119063" y="87916"/>
                    <a:pt x="119634" y="88678"/>
                  </a:cubicBezTo>
                  <a:lnTo>
                    <a:pt x="121253" y="91250"/>
                  </a:lnTo>
                  <a:lnTo>
                    <a:pt x="130493" y="106204"/>
                  </a:lnTo>
                  <a:lnTo>
                    <a:pt x="140399" y="122206"/>
                  </a:lnTo>
                  <a:lnTo>
                    <a:pt x="144590" y="128969"/>
                  </a:lnTo>
                  <a:lnTo>
                    <a:pt x="145447" y="130302"/>
                  </a:lnTo>
                  <a:cubicBezTo>
                    <a:pt x="145447" y="130302"/>
                    <a:pt x="146018" y="131255"/>
                    <a:pt x="146114" y="131731"/>
                  </a:cubicBezTo>
                  <a:cubicBezTo>
                    <a:pt x="146399" y="132779"/>
                    <a:pt x="146495" y="133826"/>
                    <a:pt x="146114" y="134874"/>
                  </a:cubicBezTo>
                  <a:cubicBezTo>
                    <a:pt x="145923" y="135350"/>
                    <a:pt x="145733" y="135827"/>
                    <a:pt x="145447" y="136303"/>
                  </a:cubicBezTo>
                  <a:lnTo>
                    <a:pt x="144590" y="137636"/>
                  </a:lnTo>
                  <a:lnTo>
                    <a:pt x="142875" y="140399"/>
                  </a:lnTo>
                  <a:lnTo>
                    <a:pt x="137827" y="148400"/>
                  </a:lnTo>
                  <a:lnTo>
                    <a:pt x="127826" y="164402"/>
                  </a:lnTo>
                  <a:lnTo>
                    <a:pt x="118586" y="179165"/>
                  </a:lnTo>
                  <a:cubicBezTo>
                    <a:pt x="118015" y="180023"/>
                    <a:pt x="117539" y="181070"/>
                    <a:pt x="116681" y="181642"/>
                  </a:cubicBezTo>
                  <a:cubicBezTo>
                    <a:pt x="115824" y="182309"/>
                    <a:pt x="114872" y="182690"/>
                    <a:pt x="113728" y="182785"/>
                  </a:cubicBezTo>
                  <a:lnTo>
                    <a:pt x="106585" y="182785"/>
                  </a:lnTo>
                  <a:cubicBezTo>
                    <a:pt x="106585" y="182785"/>
                    <a:pt x="68961" y="182785"/>
                    <a:pt x="68961" y="182785"/>
                  </a:cubicBezTo>
                  <a:lnTo>
                    <a:pt x="36481" y="182785"/>
                  </a:lnTo>
                  <a:cubicBezTo>
                    <a:pt x="31242" y="182880"/>
                    <a:pt x="26956" y="183833"/>
                    <a:pt x="23241" y="184690"/>
                  </a:cubicBezTo>
                  <a:lnTo>
                    <a:pt x="21812" y="184976"/>
                  </a:lnTo>
                  <a:cubicBezTo>
                    <a:pt x="21812" y="184976"/>
                    <a:pt x="20860" y="185261"/>
                    <a:pt x="20479" y="185356"/>
                  </a:cubicBezTo>
                  <a:cubicBezTo>
                    <a:pt x="19526" y="185738"/>
                    <a:pt x="18669" y="186119"/>
                    <a:pt x="17812" y="186881"/>
                  </a:cubicBezTo>
                  <a:cubicBezTo>
                    <a:pt x="17621" y="187071"/>
                    <a:pt x="17431" y="187262"/>
                    <a:pt x="17145" y="187452"/>
                  </a:cubicBezTo>
                  <a:cubicBezTo>
                    <a:pt x="16955" y="187643"/>
                    <a:pt x="16764" y="187833"/>
                    <a:pt x="16574" y="188024"/>
                  </a:cubicBezTo>
                  <a:cubicBezTo>
                    <a:pt x="16193" y="188500"/>
                    <a:pt x="15811" y="188881"/>
                    <a:pt x="15526" y="189357"/>
                  </a:cubicBezTo>
                  <a:cubicBezTo>
                    <a:pt x="14859" y="190310"/>
                    <a:pt x="14383" y="191357"/>
                    <a:pt x="14002" y="192405"/>
                  </a:cubicBezTo>
                  <a:cubicBezTo>
                    <a:pt x="13811" y="192977"/>
                    <a:pt x="13716" y="193548"/>
                    <a:pt x="13621" y="194024"/>
                  </a:cubicBezTo>
                  <a:cubicBezTo>
                    <a:pt x="13621" y="194596"/>
                    <a:pt x="13430" y="195167"/>
                    <a:pt x="13526" y="195739"/>
                  </a:cubicBezTo>
                  <a:cubicBezTo>
                    <a:pt x="13526" y="196310"/>
                    <a:pt x="13526" y="196787"/>
                    <a:pt x="13621" y="197358"/>
                  </a:cubicBezTo>
                  <a:cubicBezTo>
                    <a:pt x="13621" y="197644"/>
                    <a:pt x="13716" y="197834"/>
                    <a:pt x="13811" y="198120"/>
                  </a:cubicBezTo>
                  <a:cubicBezTo>
                    <a:pt x="13811" y="198406"/>
                    <a:pt x="13907" y="198596"/>
                    <a:pt x="14002" y="198882"/>
                  </a:cubicBezTo>
                  <a:lnTo>
                    <a:pt x="14288" y="199549"/>
                  </a:lnTo>
                  <a:cubicBezTo>
                    <a:pt x="14288" y="199549"/>
                    <a:pt x="14478" y="200025"/>
                    <a:pt x="14669" y="200216"/>
                  </a:cubicBezTo>
                  <a:lnTo>
                    <a:pt x="15335" y="201549"/>
                  </a:lnTo>
                  <a:lnTo>
                    <a:pt x="16764" y="204311"/>
                  </a:lnTo>
                  <a:lnTo>
                    <a:pt x="17431" y="205645"/>
                  </a:lnTo>
                  <a:lnTo>
                    <a:pt x="18479" y="207074"/>
                  </a:lnTo>
                  <a:lnTo>
                    <a:pt x="20479" y="209931"/>
                  </a:lnTo>
                  <a:lnTo>
                    <a:pt x="21527" y="211360"/>
                  </a:lnTo>
                  <a:cubicBezTo>
                    <a:pt x="21527" y="211360"/>
                    <a:pt x="21812" y="211836"/>
                    <a:pt x="22003" y="212027"/>
                  </a:cubicBezTo>
                  <a:lnTo>
                    <a:pt x="22670" y="212693"/>
                  </a:lnTo>
                  <a:lnTo>
                    <a:pt x="25146" y="215456"/>
                  </a:lnTo>
                  <a:lnTo>
                    <a:pt x="27146" y="217646"/>
                  </a:lnTo>
                  <a:cubicBezTo>
                    <a:pt x="27146" y="217646"/>
                    <a:pt x="27813" y="218408"/>
                    <a:pt x="28194" y="218694"/>
                  </a:cubicBezTo>
                  <a:lnTo>
                    <a:pt x="29337" y="219742"/>
                  </a:lnTo>
                  <a:lnTo>
                    <a:pt x="33814" y="223933"/>
                  </a:lnTo>
                  <a:cubicBezTo>
                    <a:pt x="34576" y="224600"/>
                    <a:pt x="35338" y="225266"/>
                    <a:pt x="36195" y="225933"/>
                  </a:cubicBezTo>
                  <a:lnTo>
                    <a:pt x="38672" y="227933"/>
                  </a:lnTo>
                  <a:lnTo>
                    <a:pt x="39624" y="228695"/>
                  </a:lnTo>
                  <a:cubicBezTo>
                    <a:pt x="39624" y="228695"/>
                    <a:pt x="40291" y="229171"/>
                    <a:pt x="40576" y="229457"/>
                  </a:cubicBezTo>
                  <a:lnTo>
                    <a:pt x="42577" y="230886"/>
                  </a:lnTo>
                  <a:lnTo>
                    <a:pt x="44577" y="232315"/>
                  </a:lnTo>
                  <a:lnTo>
                    <a:pt x="45625" y="233077"/>
                  </a:lnTo>
                  <a:cubicBezTo>
                    <a:pt x="45625" y="233077"/>
                    <a:pt x="46292" y="233553"/>
                    <a:pt x="46672" y="233744"/>
                  </a:cubicBezTo>
                  <a:lnTo>
                    <a:pt x="50864" y="236411"/>
                  </a:lnTo>
                  <a:cubicBezTo>
                    <a:pt x="51530" y="236887"/>
                    <a:pt x="52292" y="237268"/>
                    <a:pt x="52959" y="237649"/>
                  </a:cubicBezTo>
                  <a:lnTo>
                    <a:pt x="55150" y="238887"/>
                  </a:lnTo>
                  <a:lnTo>
                    <a:pt x="57341" y="240125"/>
                  </a:lnTo>
                  <a:cubicBezTo>
                    <a:pt x="58103" y="240506"/>
                    <a:pt x="58865" y="240887"/>
                    <a:pt x="59531" y="241268"/>
                  </a:cubicBezTo>
                  <a:lnTo>
                    <a:pt x="64008" y="243459"/>
                  </a:lnTo>
                  <a:lnTo>
                    <a:pt x="68580" y="245364"/>
                  </a:lnTo>
                  <a:cubicBezTo>
                    <a:pt x="69342" y="245650"/>
                    <a:pt x="70104" y="246031"/>
                    <a:pt x="70866" y="246317"/>
                  </a:cubicBezTo>
                  <a:lnTo>
                    <a:pt x="73247" y="247079"/>
                  </a:lnTo>
                  <a:lnTo>
                    <a:pt x="75628" y="247841"/>
                  </a:lnTo>
                  <a:cubicBezTo>
                    <a:pt x="76391" y="248126"/>
                    <a:pt x="77153" y="248412"/>
                    <a:pt x="78010" y="248602"/>
                  </a:cubicBezTo>
                  <a:lnTo>
                    <a:pt x="82772" y="249936"/>
                  </a:lnTo>
                  <a:lnTo>
                    <a:pt x="84011" y="250222"/>
                  </a:lnTo>
                  <a:lnTo>
                    <a:pt x="85249" y="250508"/>
                  </a:lnTo>
                  <a:lnTo>
                    <a:pt x="87630" y="250984"/>
                  </a:lnTo>
                  <a:cubicBezTo>
                    <a:pt x="90869" y="251746"/>
                    <a:pt x="94107" y="252127"/>
                    <a:pt x="97441" y="252698"/>
                  </a:cubicBezTo>
                  <a:cubicBezTo>
                    <a:pt x="123730" y="256127"/>
                    <a:pt x="151067" y="250603"/>
                    <a:pt x="173926" y="236982"/>
                  </a:cubicBezTo>
                  <a:cubicBezTo>
                    <a:pt x="184023" y="231077"/>
                    <a:pt x="193167" y="223647"/>
                    <a:pt x="201073" y="215075"/>
                  </a:cubicBezTo>
                  <a:cubicBezTo>
                    <a:pt x="205073" y="210788"/>
                    <a:pt x="208693" y="206216"/>
                    <a:pt x="212026" y="201454"/>
                  </a:cubicBezTo>
                  <a:lnTo>
                    <a:pt x="214408" y="197834"/>
                  </a:lnTo>
                  <a:lnTo>
                    <a:pt x="216694" y="194120"/>
                  </a:lnTo>
                  <a:lnTo>
                    <a:pt x="218885" y="190310"/>
                  </a:lnTo>
                  <a:lnTo>
                    <a:pt x="220409" y="187357"/>
                  </a:lnTo>
                  <a:cubicBezTo>
                    <a:pt x="220885" y="186404"/>
                    <a:pt x="221266" y="185547"/>
                    <a:pt x="221742" y="184595"/>
                  </a:cubicBezTo>
                  <a:cubicBezTo>
                    <a:pt x="222218" y="183737"/>
                    <a:pt x="222980" y="182975"/>
                    <a:pt x="223933" y="182499"/>
                  </a:cubicBezTo>
                  <a:cubicBezTo>
                    <a:pt x="224409" y="182213"/>
                    <a:pt x="224885" y="182118"/>
                    <a:pt x="225457" y="182023"/>
                  </a:cubicBezTo>
                  <a:cubicBezTo>
                    <a:pt x="225933" y="181928"/>
                    <a:pt x="226505" y="182023"/>
                    <a:pt x="227076" y="182023"/>
                  </a:cubicBezTo>
                  <a:lnTo>
                    <a:pt x="230219" y="182023"/>
                  </a:lnTo>
                  <a:cubicBezTo>
                    <a:pt x="230219" y="182023"/>
                    <a:pt x="239173" y="182023"/>
                    <a:pt x="239173" y="182023"/>
                  </a:cubicBezTo>
                  <a:lnTo>
                    <a:pt x="258032" y="182023"/>
                  </a:lnTo>
                  <a:cubicBezTo>
                    <a:pt x="258032" y="182023"/>
                    <a:pt x="295656" y="182023"/>
                    <a:pt x="295656" y="182023"/>
                  </a:cubicBezTo>
                  <a:lnTo>
                    <a:pt x="364141" y="182023"/>
                  </a:lnTo>
                  <a:cubicBezTo>
                    <a:pt x="364141" y="182023"/>
                    <a:pt x="416719" y="181928"/>
                    <a:pt x="416719" y="181928"/>
                  </a:cubicBezTo>
                  <a:lnTo>
                    <a:pt x="486347" y="181928"/>
                  </a:lnTo>
                  <a:cubicBezTo>
                    <a:pt x="486347" y="181928"/>
                    <a:pt x="486347" y="181832"/>
                    <a:pt x="486347" y="181832"/>
                  </a:cubicBezTo>
                  <a:lnTo>
                    <a:pt x="563213" y="181832"/>
                  </a:lnTo>
                  <a:cubicBezTo>
                    <a:pt x="563213" y="181832"/>
                    <a:pt x="566357" y="181737"/>
                    <a:pt x="566357" y="181737"/>
                  </a:cubicBezTo>
                  <a:cubicBezTo>
                    <a:pt x="566928" y="181737"/>
                    <a:pt x="567404" y="181737"/>
                    <a:pt x="567976" y="181737"/>
                  </a:cubicBezTo>
                  <a:cubicBezTo>
                    <a:pt x="568547" y="181737"/>
                    <a:pt x="569024" y="181928"/>
                    <a:pt x="569500" y="182118"/>
                  </a:cubicBezTo>
                  <a:cubicBezTo>
                    <a:pt x="570452" y="182499"/>
                    <a:pt x="571310" y="183261"/>
                    <a:pt x="571881" y="184214"/>
                  </a:cubicBezTo>
                  <a:cubicBezTo>
                    <a:pt x="572357" y="185166"/>
                    <a:pt x="572834" y="186119"/>
                    <a:pt x="573215" y="187071"/>
                  </a:cubicBezTo>
                  <a:lnTo>
                    <a:pt x="574453" y="189548"/>
                  </a:lnTo>
                  <a:cubicBezTo>
                    <a:pt x="575024" y="190691"/>
                    <a:pt x="575691" y="191738"/>
                    <a:pt x="576358" y="192881"/>
                  </a:cubicBezTo>
                  <a:cubicBezTo>
                    <a:pt x="576929" y="194024"/>
                    <a:pt x="577691" y="195072"/>
                    <a:pt x="578358" y="196215"/>
                  </a:cubicBezTo>
                  <a:cubicBezTo>
                    <a:pt x="579025" y="197358"/>
                    <a:pt x="579692" y="198406"/>
                    <a:pt x="580454" y="199454"/>
                  </a:cubicBezTo>
                  <a:cubicBezTo>
                    <a:pt x="583311" y="203740"/>
                    <a:pt x="586359" y="207836"/>
                    <a:pt x="589693" y="211646"/>
                  </a:cubicBezTo>
                  <a:cubicBezTo>
                    <a:pt x="596360" y="219456"/>
                    <a:pt x="604076" y="226314"/>
                    <a:pt x="612553" y="232124"/>
                  </a:cubicBezTo>
                  <a:cubicBezTo>
                    <a:pt x="623697" y="239840"/>
                    <a:pt x="636175" y="245554"/>
                    <a:pt x="649319" y="249079"/>
                  </a:cubicBezTo>
                  <a:cubicBezTo>
                    <a:pt x="655892" y="250889"/>
                    <a:pt x="662559" y="252031"/>
                    <a:pt x="669322" y="252603"/>
                  </a:cubicBezTo>
                  <a:cubicBezTo>
                    <a:pt x="670179" y="252603"/>
                    <a:pt x="671036" y="252794"/>
                    <a:pt x="671894" y="252794"/>
                  </a:cubicBezTo>
                  <a:lnTo>
                    <a:pt x="674465" y="252794"/>
                  </a:lnTo>
                  <a:cubicBezTo>
                    <a:pt x="676180" y="253079"/>
                    <a:pt x="677894" y="253079"/>
                    <a:pt x="679514" y="253079"/>
                  </a:cubicBezTo>
                  <a:cubicBezTo>
                    <a:pt x="679895" y="253079"/>
                    <a:pt x="680371" y="253079"/>
                    <a:pt x="680752" y="253079"/>
                  </a:cubicBezTo>
                  <a:lnTo>
                    <a:pt x="681990" y="253079"/>
                  </a:lnTo>
                  <a:cubicBezTo>
                    <a:pt x="681990" y="253079"/>
                    <a:pt x="684562" y="252984"/>
                    <a:pt x="684562" y="252984"/>
                  </a:cubicBezTo>
                  <a:cubicBezTo>
                    <a:pt x="686276" y="252984"/>
                    <a:pt x="687991" y="252984"/>
                    <a:pt x="689610" y="252698"/>
                  </a:cubicBezTo>
                  <a:lnTo>
                    <a:pt x="694658" y="252222"/>
                  </a:lnTo>
                  <a:cubicBezTo>
                    <a:pt x="696373" y="252031"/>
                    <a:pt x="697992" y="251746"/>
                    <a:pt x="699706" y="251460"/>
                  </a:cubicBezTo>
                  <a:lnTo>
                    <a:pt x="702183" y="251079"/>
                  </a:lnTo>
                  <a:cubicBezTo>
                    <a:pt x="703040" y="250889"/>
                    <a:pt x="703802" y="250698"/>
                    <a:pt x="704660" y="250508"/>
                  </a:cubicBezTo>
                  <a:cubicBezTo>
                    <a:pt x="706279" y="250127"/>
                    <a:pt x="707993" y="249841"/>
                    <a:pt x="709613" y="249365"/>
                  </a:cubicBezTo>
                  <a:cubicBezTo>
                    <a:pt x="712851" y="248412"/>
                    <a:pt x="716185" y="247650"/>
                    <a:pt x="719328" y="246412"/>
                  </a:cubicBezTo>
                  <a:lnTo>
                    <a:pt x="721709" y="245554"/>
                  </a:lnTo>
                  <a:lnTo>
                    <a:pt x="722948" y="245173"/>
                  </a:lnTo>
                  <a:lnTo>
                    <a:pt x="724091" y="244697"/>
                  </a:lnTo>
                  <a:lnTo>
                    <a:pt x="728758" y="242792"/>
                  </a:lnTo>
                  <a:cubicBezTo>
                    <a:pt x="730282" y="242125"/>
                    <a:pt x="731806" y="241364"/>
                    <a:pt x="733330" y="240602"/>
                  </a:cubicBezTo>
                  <a:lnTo>
                    <a:pt x="735616" y="239459"/>
                  </a:lnTo>
                  <a:lnTo>
                    <a:pt x="737806" y="238220"/>
                  </a:lnTo>
                  <a:cubicBezTo>
                    <a:pt x="739235" y="237363"/>
                    <a:pt x="740759" y="236601"/>
                    <a:pt x="742283" y="235744"/>
                  </a:cubicBezTo>
                  <a:lnTo>
                    <a:pt x="746570" y="232981"/>
                  </a:lnTo>
                  <a:cubicBezTo>
                    <a:pt x="746570" y="232981"/>
                    <a:pt x="747331" y="232505"/>
                    <a:pt x="747617" y="232315"/>
                  </a:cubicBezTo>
                  <a:lnTo>
                    <a:pt x="748665" y="231553"/>
                  </a:lnTo>
                  <a:lnTo>
                    <a:pt x="750760" y="230029"/>
                  </a:lnTo>
                  <a:lnTo>
                    <a:pt x="752856" y="228505"/>
                  </a:lnTo>
                  <a:cubicBezTo>
                    <a:pt x="752856" y="228505"/>
                    <a:pt x="753523" y="228029"/>
                    <a:pt x="753904" y="227743"/>
                  </a:cubicBezTo>
                  <a:lnTo>
                    <a:pt x="754952" y="226886"/>
                  </a:lnTo>
                  <a:lnTo>
                    <a:pt x="757523" y="224790"/>
                  </a:lnTo>
                  <a:cubicBezTo>
                    <a:pt x="758285" y="224123"/>
                    <a:pt x="759143" y="223456"/>
                    <a:pt x="759905" y="222694"/>
                  </a:cubicBezTo>
                  <a:lnTo>
                    <a:pt x="764477" y="218313"/>
                  </a:lnTo>
                  <a:cubicBezTo>
                    <a:pt x="764953" y="217837"/>
                    <a:pt x="765524" y="217361"/>
                    <a:pt x="766001" y="216884"/>
                  </a:cubicBezTo>
                  <a:lnTo>
                    <a:pt x="767334" y="215360"/>
                  </a:lnTo>
                  <a:lnTo>
                    <a:pt x="770096" y="212312"/>
                  </a:lnTo>
                  <a:lnTo>
                    <a:pt x="771430" y="210788"/>
                  </a:lnTo>
                  <a:lnTo>
                    <a:pt x="772573" y="209264"/>
                  </a:lnTo>
                  <a:lnTo>
                    <a:pt x="774764" y="206121"/>
                  </a:lnTo>
                  <a:lnTo>
                    <a:pt x="775906" y="204597"/>
                  </a:lnTo>
                  <a:cubicBezTo>
                    <a:pt x="776192" y="204121"/>
                    <a:pt x="776383" y="203549"/>
                    <a:pt x="776669" y="203073"/>
                  </a:cubicBezTo>
                  <a:lnTo>
                    <a:pt x="778193" y="200120"/>
                  </a:lnTo>
                  <a:lnTo>
                    <a:pt x="778955" y="198596"/>
                  </a:lnTo>
                  <a:cubicBezTo>
                    <a:pt x="778955" y="198596"/>
                    <a:pt x="779145" y="198120"/>
                    <a:pt x="779240" y="197834"/>
                  </a:cubicBezTo>
                  <a:cubicBezTo>
                    <a:pt x="779240" y="197549"/>
                    <a:pt x="779431" y="197358"/>
                    <a:pt x="779526" y="197072"/>
                  </a:cubicBezTo>
                  <a:cubicBezTo>
                    <a:pt x="779812" y="196025"/>
                    <a:pt x="779907" y="194786"/>
                    <a:pt x="779812" y="193548"/>
                  </a:cubicBezTo>
                  <a:cubicBezTo>
                    <a:pt x="779812" y="192310"/>
                    <a:pt x="779431" y="191072"/>
                    <a:pt x="778859" y="189929"/>
                  </a:cubicBezTo>
                  <a:cubicBezTo>
                    <a:pt x="778383" y="188786"/>
                    <a:pt x="777716" y="187738"/>
                    <a:pt x="776859" y="186785"/>
                  </a:cubicBezTo>
                  <a:cubicBezTo>
                    <a:pt x="776002" y="185928"/>
                    <a:pt x="775145" y="185166"/>
                    <a:pt x="774097" y="184595"/>
                  </a:cubicBezTo>
                  <a:cubicBezTo>
                    <a:pt x="773144" y="184118"/>
                    <a:pt x="772097" y="183737"/>
                    <a:pt x="771144" y="183547"/>
                  </a:cubicBezTo>
                  <a:lnTo>
                    <a:pt x="768001" y="182880"/>
                  </a:lnTo>
                  <a:lnTo>
                    <a:pt x="766286" y="182594"/>
                  </a:lnTo>
                  <a:cubicBezTo>
                    <a:pt x="765715" y="182499"/>
                    <a:pt x="765239" y="182404"/>
                    <a:pt x="764572" y="182309"/>
                  </a:cubicBezTo>
                  <a:cubicBezTo>
                    <a:pt x="763334" y="182118"/>
                    <a:pt x="762191" y="181928"/>
                    <a:pt x="760857" y="181832"/>
                  </a:cubicBezTo>
                  <a:cubicBezTo>
                    <a:pt x="759619" y="181642"/>
                    <a:pt x="758190" y="181642"/>
                    <a:pt x="756761" y="181642"/>
                  </a:cubicBezTo>
                  <a:lnTo>
                    <a:pt x="726662" y="181642"/>
                  </a:lnTo>
                  <a:cubicBezTo>
                    <a:pt x="726662" y="181642"/>
                    <a:pt x="696182" y="181642"/>
                    <a:pt x="696182" y="181642"/>
                  </a:cubicBezTo>
                  <a:lnTo>
                    <a:pt x="681704" y="181642"/>
                  </a:lnTo>
                  <a:cubicBezTo>
                    <a:pt x="681704" y="181642"/>
                    <a:pt x="679133" y="181642"/>
                    <a:pt x="679133" y="181642"/>
                  </a:cubicBezTo>
                  <a:cubicBezTo>
                    <a:pt x="678275" y="181642"/>
                    <a:pt x="677418" y="181547"/>
                    <a:pt x="676656" y="181166"/>
                  </a:cubicBezTo>
                  <a:cubicBezTo>
                    <a:pt x="675894" y="180785"/>
                    <a:pt x="675227" y="180213"/>
                    <a:pt x="674751" y="179546"/>
                  </a:cubicBezTo>
                  <a:cubicBezTo>
                    <a:pt x="674275" y="178880"/>
                    <a:pt x="673798" y="178118"/>
                    <a:pt x="673418" y="177356"/>
                  </a:cubicBezTo>
                  <a:lnTo>
                    <a:pt x="665417" y="164402"/>
                  </a:lnTo>
                  <a:lnTo>
                    <a:pt x="652844" y="144018"/>
                  </a:lnTo>
                  <a:lnTo>
                    <a:pt x="647795" y="135827"/>
                  </a:lnTo>
                  <a:cubicBezTo>
                    <a:pt x="647129" y="134684"/>
                    <a:pt x="646843" y="133255"/>
                    <a:pt x="647224" y="131921"/>
                  </a:cubicBezTo>
                  <a:cubicBezTo>
                    <a:pt x="647414" y="131255"/>
                    <a:pt x="647700" y="130683"/>
                    <a:pt x="648081" y="130112"/>
                  </a:cubicBezTo>
                  <a:lnTo>
                    <a:pt x="649129" y="128397"/>
                  </a:lnTo>
                  <a:lnTo>
                    <a:pt x="663988" y="104680"/>
                  </a:lnTo>
                  <a:lnTo>
                    <a:pt x="673894" y="88773"/>
                  </a:lnTo>
                  <a:lnTo>
                    <a:pt x="675608" y="86011"/>
                  </a:lnTo>
                  <a:cubicBezTo>
                    <a:pt x="676180" y="85058"/>
                    <a:pt x="677132" y="84392"/>
                    <a:pt x="678085" y="84011"/>
                  </a:cubicBezTo>
                  <a:cubicBezTo>
                    <a:pt x="678561" y="83820"/>
                    <a:pt x="679133" y="83725"/>
                    <a:pt x="679704" y="83725"/>
                  </a:cubicBezTo>
                  <a:cubicBezTo>
                    <a:pt x="680276" y="83725"/>
                    <a:pt x="680752" y="83725"/>
                    <a:pt x="681323" y="83725"/>
                  </a:cubicBezTo>
                  <a:lnTo>
                    <a:pt x="684752" y="83725"/>
                  </a:lnTo>
                  <a:cubicBezTo>
                    <a:pt x="684752" y="83725"/>
                    <a:pt x="723329" y="83725"/>
                    <a:pt x="723329" y="83725"/>
                  </a:cubicBezTo>
                  <a:lnTo>
                    <a:pt x="742188" y="83725"/>
                  </a:lnTo>
                  <a:cubicBezTo>
                    <a:pt x="742188" y="83725"/>
                    <a:pt x="754094" y="83725"/>
                    <a:pt x="754094" y="83725"/>
                  </a:cubicBezTo>
                  <a:lnTo>
                    <a:pt x="757047" y="83725"/>
                  </a:lnTo>
                  <a:cubicBezTo>
                    <a:pt x="758000" y="83725"/>
                    <a:pt x="758952" y="83725"/>
                    <a:pt x="759905" y="83630"/>
                  </a:cubicBezTo>
                  <a:cubicBezTo>
                    <a:pt x="760762" y="83630"/>
                    <a:pt x="761714" y="83439"/>
                    <a:pt x="762572" y="83344"/>
                  </a:cubicBezTo>
                  <a:lnTo>
                    <a:pt x="765143" y="82963"/>
                  </a:lnTo>
                  <a:cubicBezTo>
                    <a:pt x="766667" y="82677"/>
                    <a:pt x="768287" y="82391"/>
                    <a:pt x="769715" y="82010"/>
                  </a:cubicBezTo>
                  <a:lnTo>
                    <a:pt x="771811" y="81534"/>
                  </a:lnTo>
                  <a:cubicBezTo>
                    <a:pt x="772477" y="81344"/>
                    <a:pt x="773144" y="81153"/>
                    <a:pt x="773906" y="80772"/>
                  </a:cubicBezTo>
                  <a:cubicBezTo>
                    <a:pt x="775240" y="80105"/>
                    <a:pt x="776573" y="78962"/>
                    <a:pt x="777621" y="77629"/>
                  </a:cubicBezTo>
                  <a:cubicBezTo>
                    <a:pt x="778669" y="76200"/>
                    <a:pt x="779335" y="74581"/>
                    <a:pt x="779717" y="72866"/>
                  </a:cubicBezTo>
                  <a:cubicBezTo>
                    <a:pt x="780098" y="71152"/>
                    <a:pt x="780002" y="69437"/>
                    <a:pt x="779526" y="67913"/>
                  </a:cubicBezTo>
                  <a:cubicBezTo>
                    <a:pt x="779431" y="67532"/>
                    <a:pt x="779240" y="67247"/>
                    <a:pt x="779145" y="66866"/>
                  </a:cubicBezTo>
                  <a:cubicBezTo>
                    <a:pt x="778955" y="66484"/>
                    <a:pt x="778764" y="66199"/>
                    <a:pt x="778669" y="65818"/>
                  </a:cubicBezTo>
                  <a:lnTo>
                    <a:pt x="777621" y="63722"/>
                  </a:lnTo>
                  <a:lnTo>
                    <a:pt x="776573" y="61627"/>
                  </a:lnTo>
                  <a:cubicBezTo>
                    <a:pt x="776573" y="61627"/>
                    <a:pt x="776192" y="60960"/>
                    <a:pt x="776002" y="60579"/>
                  </a:cubicBezTo>
                  <a:lnTo>
                    <a:pt x="775240" y="59531"/>
                  </a:lnTo>
                  <a:lnTo>
                    <a:pt x="772192" y="55245"/>
                  </a:lnTo>
                  <a:cubicBezTo>
                    <a:pt x="771430" y="54388"/>
                    <a:pt x="770668" y="53531"/>
                    <a:pt x="769906" y="52673"/>
                  </a:cubicBezTo>
                  <a:lnTo>
                    <a:pt x="767620" y="50102"/>
                  </a:lnTo>
                  <a:lnTo>
                    <a:pt x="766572" y="48958"/>
                  </a:lnTo>
                  <a:cubicBezTo>
                    <a:pt x="766572" y="48958"/>
                    <a:pt x="765905" y="48197"/>
                    <a:pt x="765524" y="47816"/>
                  </a:cubicBezTo>
                  <a:lnTo>
                    <a:pt x="763238" y="45625"/>
                  </a:lnTo>
                  <a:lnTo>
                    <a:pt x="760952" y="43434"/>
                  </a:lnTo>
                  <a:lnTo>
                    <a:pt x="759809" y="42386"/>
                  </a:lnTo>
                  <a:cubicBezTo>
                    <a:pt x="759809" y="42386"/>
                    <a:pt x="759047" y="41720"/>
                    <a:pt x="758571" y="41339"/>
                  </a:cubicBezTo>
                  <a:lnTo>
                    <a:pt x="757333" y="40291"/>
                  </a:lnTo>
                  <a:lnTo>
                    <a:pt x="756095" y="39243"/>
                  </a:lnTo>
                  <a:lnTo>
                    <a:pt x="753809" y="37338"/>
                  </a:lnTo>
                  <a:cubicBezTo>
                    <a:pt x="752475" y="36290"/>
                    <a:pt x="751046" y="35338"/>
                    <a:pt x="749713" y="34385"/>
                  </a:cubicBezTo>
                  <a:lnTo>
                    <a:pt x="747617" y="32956"/>
                  </a:lnTo>
                  <a:lnTo>
                    <a:pt x="745522" y="31623"/>
                  </a:lnTo>
                  <a:lnTo>
                    <a:pt x="743331" y="30290"/>
                  </a:lnTo>
                  <a:cubicBezTo>
                    <a:pt x="742569" y="29813"/>
                    <a:pt x="741902" y="29337"/>
                    <a:pt x="741140" y="28956"/>
                  </a:cubicBezTo>
                  <a:lnTo>
                    <a:pt x="736664" y="26480"/>
                  </a:lnTo>
                  <a:cubicBezTo>
                    <a:pt x="736664" y="26480"/>
                    <a:pt x="735902" y="26099"/>
                    <a:pt x="735521" y="25908"/>
                  </a:cubicBezTo>
                  <a:lnTo>
                    <a:pt x="734377" y="25336"/>
                  </a:lnTo>
                  <a:lnTo>
                    <a:pt x="732092" y="24194"/>
                  </a:lnTo>
                  <a:lnTo>
                    <a:pt x="729806" y="23051"/>
                  </a:lnTo>
                  <a:cubicBezTo>
                    <a:pt x="729044" y="22670"/>
                    <a:pt x="728281" y="22384"/>
                    <a:pt x="727424" y="22098"/>
                  </a:cubicBezTo>
                  <a:lnTo>
                    <a:pt x="722757" y="20193"/>
                  </a:lnTo>
                  <a:cubicBezTo>
                    <a:pt x="719519" y="19145"/>
                    <a:pt x="716375" y="17907"/>
                    <a:pt x="713042" y="17050"/>
                  </a:cubicBezTo>
                  <a:lnTo>
                    <a:pt x="710565" y="16383"/>
                  </a:lnTo>
                  <a:lnTo>
                    <a:pt x="709327" y="16002"/>
                  </a:lnTo>
                  <a:cubicBezTo>
                    <a:pt x="709327" y="16002"/>
                    <a:pt x="708470" y="15811"/>
                    <a:pt x="708089" y="15716"/>
                  </a:cubicBezTo>
                  <a:lnTo>
                    <a:pt x="703135" y="14669"/>
                  </a:lnTo>
                  <a:cubicBezTo>
                    <a:pt x="702278" y="14478"/>
                    <a:pt x="701516" y="14383"/>
                    <a:pt x="700659" y="14192"/>
                  </a:cubicBezTo>
                  <a:lnTo>
                    <a:pt x="698183" y="13811"/>
                  </a:lnTo>
                  <a:lnTo>
                    <a:pt x="695706" y="13430"/>
                  </a:lnTo>
                  <a:cubicBezTo>
                    <a:pt x="694849" y="13335"/>
                    <a:pt x="693992" y="13240"/>
                    <a:pt x="693134" y="13145"/>
                  </a:cubicBezTo>
                  <a:lnTo>
                    <a:pt x="688086" y="12668"/>
                  </a:lnTo>
                  <a:cubicBezTo>
                    <a:pt x="686372" y="12668"/>
                    <a:pt x="684657" y="12573"/>
                    <a:pt x="683038" y="12478"/>
                  </a:cubicBezTo>
                  <a:lnTo>
                    <a:pt x="680466" y="12478"/>
                  </a:lnTo>
                  <a:cubicBezTo>
                    <a:pt x="680466" y="12478"/>
                    <a:pt x="677894" y="12478"/>
                    <a:pt x="677894" y="12478"/>
                  </a:cubicBezTo>
                  <a:cubicBezTo>
                    <a:pt x="676180" y="12478"/>
                    <a:pt x="674465" y="12573"/>
                    <a:pt x="672846" y="12668"/>
                  </a:cubicBezTo>
                  <a:cubicBezTo>
                    <a:pt x="666083" y="13049"/>
                    <a:pt x="659321" y="14097"/>
                    <a:pt x="652748" y="15716"/>
                  </a:cubicBezTo>
                  <a:cubicBezTo>
                    <a:pt x="646176" y="17335"/>
                    <a:pt x="639699" y="19431"/>
                    <a:pt x="633413" y="22098"/>
                  </a:cubicBezTo>
                  <a:cubicBezTo>
                    <a:pt x="627126" y="24765"/>
                    <a:pt x="621125" y="28004"/>
                    <a:pt x="615410" y="31718"/>
                  </a:cubicBezTo>
                  <a:cubicBezTo>
                    <a:pt x="609695" y="35433"/>
                    <a:pt x="604266" y="39624"/>
                    <a:pt x="599313" y="44196"/>
                  </a:cubicBezTo>
                  <a:cubicBezTo>
                    <a:pt x="594265" y="48768"/>
                    <a:pt x="589693" y="53816"/>
                    <a:pt x="585502" y="59150"/>
                  </a:cubicBezTo>
                  <a:cubicBezTo>
                    <a:pt x="581311" y="64484"/>
                    <a:pt x="577596" y="70199"/>
                    <a:pt x="574358" y="76200"/>
                  </a:cubicBezTo>
                  <a:lnTo>
                    <a:pt x="573405" y="78010"/>
                  </a:lnTo>
                  <a:cubicBezTo>
                    <a:pt x="573119" y="78486"/>
                    <a:pt x="572929" y="78962"/>
                    <a:pt x="572643" y="79439"/>
                  </a:cubicBezTo>
                  <a:lnTo>
                    <a:pt x="571976" y="80867"/>
                  </a:lnTo>
                  <a:cubicBezTo>
                    <a:pt x="571786" y="81344"/>
                    <a:pt x="571500" y="81820"/>
                    <a:pt x="571119" y="82296"/>
                  </a:cubicBezTo>
                  <a:cubicBezTo>
                    <a:pt x="570452" y="83153"/>
                    <a:pt x="569500" y="83725"/>
                    <a:pt x="568452" y="84011"/>
                  </a:cubicBezTo>
                  <a:cubicBezTo>
                    <a:pt x="567881" y="84201"/>
                    <a:pt x="567404" y="84201"/>
                    <a:pt x="566833" y="84201"/>
                  </a:cubicBezTo>
                  <a:lnTo>
                    <a:pt x="565214" y="84201"/>
                  </a:lnTo>
                  <a:cubicBezTo>
                    <a:pt x="565214" y="84201"/>
                    <a:pt x="564642" y="84201"/>
                    <a:pt x="564642" y="84201"/>
                  </a:cubicBezTo>
                  <a:lnTo>
                    <a:pt x="489490" y="84201"/>
                  </a:lnTo>
                  <a:cubicBezTo>
                    <a:pt x="489490" y="84201"/>
                    <a:pt x="416338" y="84392"/>
                    <a:pt x="416338" y="84392"/>
                  </a:cubicBezTo>
                  <a:lnTo>
                    <a:pt x="363855" y="84392"/>
                  </a:lnTo>
                  <a:close/>
                  <a:moveTo>
                    <a:pt x="364046" y="110681"/>
                  </a:moveTo>
                  <a:lnTo>
                    <a:pt x="291370" y="110681"/>
                  </a:lnTo>
                  <a:cubicBezTo>
                    <a:pt x="291370" y="110681"/>
                    <a:pt x="223933" y="110871"/>
                    <a:pt x="223933" y="110871"/>
                  </a:cubicBezTo>
                  <a:cubicBezTo>
                    <a:pt x="222028" y="110871"/>
                    <a:pt x="220123" y="110681"/>
                    <a:pt x="218408" y="110300"/>
                  </a:cubicBezTo>
                  <a:lnTo>
                    <a:pt x="218408" y="110300"/>
                  </a:lnTo>
                  <a:cubicBezTo>
                    <a:pt x="216694" y="109919"/>
                    <a:pt x="214979" y="109442"/>
                    <a:pt x="213360" y="108680"/>
                  </a:cubicBezTo>
                  <a:cubicBezTo>
                    <a:pt x="210026" y="107252"/>
                    <a:pt x="206978" y="105156"/>
                    <a:pt x="204502" y="102584"/>
                  </a:cubicBezTo>
                  <a:cubicBezTo>
                    <a:pt x="204216" y="102299"/>
                    <a:pt x="204026" y="102013"/>
                    <a:pt x="203740" y="101822"/>
                  </a:cubicBezTo>
                  <a:lnTo>
                    <a:pt x="203359" y="101441"/>
                  </a:lnTo>
                  <a:lnTo>
                    <a:pt x="203073" y="100965"/>
                  </a:lnTo>
                  <a:lnTo>
                    <a:pt x="201835" y="99060"/>
                  </a:lnTo>
                  <a:lnTo>
                    <a:pt x="199453" y="95250"/>
                  </a:lnTo>
                  <a:cubicBezTo>
                    <a:pt x="198692" y="93917"/>
                    <a:pt x="198120" y="92393"/>
                    <a:pt x="197358" y="91059"/>
                  </a:cubicBezTo>
                  <a:lnTo>
                    <a:pt x="196691" y="89726"/>
                  </a:lnTo>
                  <a:cubicBezTo>
                    <a:pt x="196691" y="89726"/>
                    <a:pt x="196405" y="89154"/>
                    <a:pt x="196215" y="88868"/>
                  </a:cubicBezTo>
                  <a:cubicBezTo>
                    <a:pt x="194977" y="86582"/>
                    <a:pt x="193643" y="84296"/>
                    <a:pt x="192215" y="82201"/>
                  </a:cubicBezTo>
                  <a:cubicBezTo>
                    <a:pt x="189357" y="77819"/>
                    <a:pt x="186119" y="73724"/>
                    <a:pt x="182594" y="69914"/>
                  </a:cubicBezTo>
                  <a:cubicBezTo>
                    <a:pt x="175546" y="62294"/>
                    <a:pt x="167164" y="55721"/>
                    <a:pt x="158020" y="50864"/>
                  </a:cubicBezTo>
                  <a:cubicBezTo>
                    <a:pt x="153448" y="48387"/>
                    <a:pt x="148685" y="46292"/>
                    <a:pt x="143732" y="44577"/>
                  </a:cubicBezTo>
                  <a:cubicBezTo>
                    <a:pt x="138779" y="42958"/>
                    <a:pt x="133731" y="41624"/>
                    <a:pt x="128588" y="40767"/>
                  </a:cubicBezTo>
                  <a:cubicBezTo>
                    <a:pt x="123444" y="39910"/>
                    <a:pt x="118205" y="39529"/>
                    <a:pt x="112967" y="39529"/>
                  </a:cubicBezTo>
                  <a:lnTo>
                    <a:pt x="109061" y="39529"/>
                  </a:lnTo>
                  <a:cubicBezTo>
                    <a:pt x="108395" y="39719"/>
                    <a:pt x="107728" y="39719"/>
                    <a:pt x="107061" y="39719"/>
                  </a:cubicBezTo>
                  <a:lnTo>
                    <a:pt x="105156" y="39910"/>
                  </a:lnTo>
                  <a:cubicBezTo>
                    <a:pt x="103822" y="40005"/>
                    <a:pt x="102584" y="40100"/>
                    <a:pt x="101251" y="40291"/>
                  </a:cubicBezTo>
                  <a:lnTo>
                    <a:pt x="97346" y="40862"/>
                  </a:lnTo>
                  <a:cubicBezTo>
                    <a:pt x="96679" y="40957"/>
                    <a:pt x="96012" y="41053"/>
                    <a:pt x="95441" y="41148"/>
                  </a:cubicBezTo>
                  <a:lnTo>
                    <a:pt x="93536" y="41529"/>
                  </a:lnTo>
                  <a:lnTo>
                    <a:pt x="91630" y="41910"/>
                  </a:lnTo>
                  <a:cubicBezTo>
                    <a:pt x="90964" y="42101"/>
                    <a:pt x="90392" y="42196"/>
                    <a:pt x="89726" y="42386"/>
                  </a:cubicBezTo>
                  <a:lnTo>
                    <a:pt x="86011" y="43434"/>
                  </a:lnTo>
                  <a:lnTo>
                    <a:pt x="85058" y="43720"/>
                  </a:lnTo>
                  <a:cubicBezTo>
                    <a:pt x="85058" y="43720"/>
                    <a:pt x="84487" y="43910"/>
                    <a:pt x="84106" y="44006"/>
                  </a:cubicBezTo>
                  <a:lnTo>
                    <a:pt x="82296" y="44672"/>
                  </a:lnTo>
                  <a:cubicBezTo>
                    <a:pt x="79820" y="45434"/>
                    <a:pt x="77438" y="46577"/>
                    <a:pt x="75057" y="47530"/>
                  </a:cubicBezTo>
                  <a:cubicBezTo>
                    <a:pt x="73819" y="48006"/>
                    <a:pt x="72676" y="48673"/>
                    <a:pt x="71533" y="49244"/>
                  </a:cubicBezTo>
                  <a:lnTo>
                    <a:pt x="69723" y="50102"/>
                  </a:lnTo>
                  <a:lnTo>
                    <a:pt x="68009" y="51054"/>
                  </a:lnTo>
                  <a:cubicBezTo>
                    <a:pt x="66866" y="51721"/>
                    <a:pt x="65722" y="52292"/>
                    <a:pt x="64580" y="52959"/>
                  </a:cubicBezTo>
                  <a:lnTo>
                    <a:pt x="61246" y="55055"/>
                  </a:lnTo>
                  <a:cubicBezTo>
                    <a:pt x="60103" y="55721"/>
                    <a:pt x="59055" y="56483"/>
                    <a:pt x="58007" y="57245"/>
                  </a:cubicBezTo>
                  <a:lnTo>
                    <a:pt x="56388" y="58388"/>
                  </a:lnTo>
                  <a:cubicBezTo>
                    <a:pt x="56388" y="58388"/>
                    <a:pt x="55817" y="58769"/>
                    <a:pt x="55626" y="58960"/>
                  </a:cubicBezTo>
                  <a:lnTo>
                    <a:pt x="54864" y="59627"/>
                  </a:lnTo>
                  <a:lnTo>
                    <a:pt x="54864" y="59627"/>
                  </a:lnTo>
                  <a:cubicBezTo>
                    <a:pt x="54864" y="59627"/>
                    <a:pt x="73247" y="59627"/>
                    <a:pt x="73247" y="59627"/>
                  </a:cubicBezTo>
                  <a:lnTo>
                    <a:pt x="116586" y="59627"/>
                  </a:lnTo>
                  <a:cubicBezTo>
                    <a:pt x="118015" y="59627"/>
                    <a:pt x="119539" y="59627"/>
                    <a:pt x="120872" y="59912"/>
                  </a:cubicBezTo>
                  <a:cubicBezTo>
                    <a:pt x="122301" y="60103"/>
                    <a:pt x="123539" y="60484"/>
                    <a:pt x="124873" y="60865"/>
                  </a:cubicBezTo>
                  <a:cubicBezTo>
                    <a:pt x="127540" y="61722"/>
                    <a:pt x="130112" y="63056"/>
                    <a:pt x="132302" y="64675"/>
                  </a:cubicBezTo>
                  <a:cubicBezTo>
                    <a:pt x="134588" y="66294"/>
                    <a:pt x="136493" y="68294"/>
                    <a:pt x="138208" y="70580"/>
                  </a:cubicBezTo>
                  <a:cubicBezTo>
                    <a:pt x="139065" y="71723"/>
                    <a:pt x="139827" y="73057"/>
                    <a:pt x="140589" y="74295"/>
                  </a:cubicBezTo>
                  <a:lnTo>
                    <a:pt x="142875" y="77915"/>
                  </a:lnTo>
                  <a:lnTo>
                    <a:pt x="152114" y="92869"/>
                  </a:lnTo>
                  <a:lnTo>
                    <a:pt x="162020" y="108871"/>
                  </a:lnTo>
                  <a:lnTo>
                    <a:pt x="164497" y="112871"/>
                  </a:lnTo>
                  <a:lnTo>
                    <a:pt x="166783" y="116586"/>
                  </a:lnTo>
                  <a:cubicBezTo>
                    <a:pt x="167640" y="117920"/>
                    <a:pt x="168497" y="119253"/>
                    <a:pt x="169164" y="120587"/>
                  </a:cubicBezTo>
                  <a:cubicBezTo>
                    <a:pt x="169545" y="121253"/>
                    <a:pt x="169831" y="121920"/>
                    <a:pt x="170212" y="122682"/>
                  </a:cubicBezTo>
                  <a:cubicBezTo>
                    <a:pt x="170497" y="123349"/>
                    <a:pt x="170783" y="124111"/>
                    <a:pt x="170974" y="124778"/>
                  </a:cubicBezTo>
                  <a:cubicBezTo>
                    <a:pt x="171450" y="126111"/>
                    <a:pt x="171831" y="127540"/>
                    <a:pt x="172022" y="128969"/>
                  </a:cubicBezTo>
                  <a:cubicBezTo>
                    <a:pt x="172498" y="131921"/>
                    <a:pt x="172498" y="134969"/>
                    <a:pt x="172022" y="137827"/>
                  </a:cubicBezTo>
                  <a:cubicBezTo>
                    <a:pt x="171736" y="139256"/>
                    <a:pt x="171450" y="140684"/>
                    <a:pt x="170974" y="142113"/>
                  </a:cubicBezTo>
                  <a:cubicBezTo>
                    <a:pt x="170783" y="142780"/>
                    <a:pt x="170402" y="143542"/>
                    <a:pt x="170212" y="144209"/>
                  </a:cubicBezTo>
                  <a:cubicBezTo>
                    <a:pt x="169926" y="144875"/>
                    <a:pt x="169545" y="145542"/>
                    <a:pt x="169259" y="146304"/>
                  </a:cubicBezTo>
                  <a:cubicBezTo>
                    <a:pt x="168497" y="147638"/>
                    <a:pt x="167640" y="148971"/>
                    <a:pt x="166783" y="150305"/>
                  </a:cubicBezTo>
                  <a:lnTo>
                    <a:pt x="164401" y="154115"/>
                  </a:lnTo>
                  <a:lnTo>
                    <a:pt x="159353" y="162116"/>
                  </a:lnTo>
                  <a:lnTo>
                    <a:pt x="149352" y="178118"/>
                  </a:lnTo>
                  <a:lnTo>
                    <a:pt x="144304" y="186119"/>
                  </a:lnTo>
                  <a:lnTo>
                    <a:pt x="141827" y="190119"/>
                  </a:lnTo>
                  <a:lnTo>
                    <a:pt x="139541" y="193739"/>
                  </a:lnTo>
                  <a:cubicBezTo>
                    <a:pt x="138684" y="195072"/>
                    <a:pt x="137922" y="196406"/>
                    <a:pt x="136970" y="197644"/>
                  </a:cubicBezTo>
                  <a:cubicBezTo>
                    <a:pt x="135065" y="200120"/>
                    <a:pt x="133064" y="202121"/>
                    <a:pt x="130588" y="203835"/>
                  </a:cubicBezTo>
                  <a:cubicBezTo>
                    <a:pt x="128111" y="205550"/>
                    <a:pt x="125349" y="206788"/>
                    <a:pt x="122492" y="207645"/>
                  </a:cubicBezTo>
                  <a:cubicBezTo>
                    <a:pt x="121063" y="208026"/>
                    <a:pt x="119634" y="208312"/>
                    <a:pt x="118110" y="208502"/>
                  </a:cubicBezTo>
                  <a:cubicBezTo>
                    <a:pt x="116586" y="208693"/>
                    <a:pt x="114967" y="208693"/>
                    <a:pt x="113443" y="208693"/>
                  </a:cubicBezTo>
                  <a:lnTo>
                    <a:pt x="106490" y="208693"/>
                  </a:lnTo>
                  <a:cubicBezTo>
                    <a:pt x="106490" y="208693"/>
                    <a:pt x="68866" y="208693"/>
                    <a:pt x="68866" y="208693"/>
                  </a:cubicBezTo>
                  <a:lnTo>
                    <a:pt x="54674" y="208693"/>
                  </a:lnTo>
                  <a:cubicBezTo>
                    <a:pt x="54674" y="208693"/>
                    <a:pt x="55150" y="209074"/>
                    <a:pt x="55150" y="209074"/>
                  </a:cubicBezTo>
                  <a:cubicBezTo>
                    <a:pt x="55436" y="209264"/>
                    <a:pt x="55626" y="209455"/>
                    <a:pt x="55912" y="209645"/>
                  </a:cubicBezTo>
                  <a:lnTo>
                    <a:pt x="57531" y="210788"/>
                  </a:lnTo>
                  <a:lnTo>
                    <a:pt x="59150" y="211931"/>
                  </a:lnTo>
                  <a:lnTo>
                    <a:pt x="59912" y="212503"/>
                  </a:lnTo>
                  <a:cubicBezTo>
                    <a:pt x="59912" y="212503"/>
                    <a:pt x="60484" y="212884"/>
                    <a:pt x="60770" y="212979"/>
                  </a:cubicBezTo>
                  <a:lnTo>
                    <a:pt x="64103" y="215075"/>
                  </a:lnTo>
                  <a:cubicBezTo>
                    <a:pt x="64675" y="215456"/>
                    <a:pt x="65246" y="215741"/>
                    <a:pt x="65818" y="216027"/>
                  </a:cubicBezTo>
                  <a:lnTo>
                    <a:pt x="67532" y="216980"/>
                  </a:lnTo>
                  <a:lnTo>
                    <a:pt x="69247" y="217932"/>
                  </a:lnTo>
                  <a:cubicBezTo>
                    <a:pt x="69818" y="218218"/>
                    <a:pt x="70390" y="218504"/>
                    <a:pt x="70961" y="218789"/>
                  </a:cubicBezTo>
                  <a:lnTo>
                    <a:pt x="74486" y="220504"/>
                  </a:lnTo>
                  <a:lnTo>
                    <a:pt x="78105" y="221933"/>
                  </a:lnTo>
                  <a:cubicBezTo>
                    <a:pt x="78676" y="222123"/>
                    <a:pt x="79343" y="222409"/>
                    <a:pt x="79915" y="222694"/>
                  </a:cubicBezTo>
                  <a:lnTo>
                    <a:pt x="81724" y="223361"/>
                  </a:lnTo>
                  <a:lnTo>
                    <a:pt x="83534" y="224028"/>
                  </a:lnTo>
                  <a:cubicBezTo>
                    <a:pt x="84106" y="224219"/>
                    <a:pt x="84772" y="224504"/>
                    <a:pt x="85344" y="224600"/>
                  </a:cubicBezTo>
                  <a:lnTo>
                    <a:pt x="89059" y="225647"/>
                  </a:lnTo>
                  <a:lnTo>
                    <a:pt x="90011" y="225933"/>
                  </a:lnTo>
                  <a:lnTo>
                    <a:pt x="90964" y="226123"/>
                  </a:lnTo>
                  <a:lnTo>
                    <a:pt x="92869" y="226504"/>
                  </a:lnTo>
                  <a:cubicBezTo>
                    <a:pt x="95441" y="227171"/>
                    <a:pt x="98012" y="227457"/>
                    <a:pt x="100584" y="227838"/>
                  </a:cubicBezTo>
                  <a:cubicBezTo>
                    <a:pt x="105728" y="228410"/>
                    <a:pt x="110966" y="228791"/>
                    <a:pt x="116205" y="228505"/>
                  </a:cubicBezTo>
                  <a:cubicBezTo>
                    <a:pt x="121444" y="228314"/>
                    <a:pt x="126587" y="227648"/>
                    <a:pt x="131731" y="226600"/>
                  </a:cubicBezTo>
                  <a:cubicBezTo>
                    <a:pt x="136874" y="225552"/>
                    <a:pt x="141827" y="224123"/>
                    <a:pt x="146685" y="222218"/>
                  </a:cubicBezTo>
                  <a:cubicBezTo>
                    <a:pt x="151543" y="220313"/>
                    <a:pt x="156210" y="218027"/>
                    <a:pt x="160782" y="215360"/>
                  </a:cubicBezTo>
                  <a:cubicBezTo>
                    <a:pt x="168688" y="210693"/>
                    <a:pt x="175927" y="204883"/>
                    <a:pt x="182213" y="198120"/>
                  </a:cubicBezTo>
                  <a:cubicBezTo>
                    <a:pt x="185357" y="194786"/>
                    <a:pt x="188214" y="191167"/>
                    <a:pt x="190881" y="187357"/>
                  </a:cubicBezTo>
                  <a:lnTo>
                    <a:pt x="192786" y="184499"/>
                  </a:lnTo>
                  <a:lnTo>
                    <a:pt x="194596" y="181547"/>
                  </a:lnTo>
                  <a:cubicBezTo>
                    <a:pt x="195834" y="179261"/>
                    <a:pt x="196310" y="178880"/>
                    <a:pt x="199263" y="172593"/>
                  </a:cubicBezTo>
                  <a:lnTo>
                    <a:pt x="201549" y="168878"/>
                  </a:lnTo>
                  <a:lnTo>
                    <a:pt x="202692" y="167069"/>
                  </a:lnTo>
                  <a:cubicBezTo>
                    <a:pt x="202692" y="167069"/>
                    <a:pt x="203073" y="166402"/>
                    <a:pt x="203264" y="166211"/>
                  </a:cubicBezTo>
                  <a:cubicBezTo>
                    <a:pt x="203454" y="165926"/>
                    <a:pt x="203740" y="165735"/>
                    <a:pt x="203930" y="165449"/>
                  </a:cubicBezTo>
                  <a:cubicBezTo>
                    <a:pt x="205835" y="163449"/>
                    <a:pt x="208121" y="161639"/>
                    <a:pt x="210598" y="160211"/>
                  </a:cubicBezTo>
                  <a:cubicBezTo>
                    <a:pt x="211931" y="159449"/>
                    <a:pt x="213265" y="158877"/>
                    <a:pt x="214598" y="158401"/>
                  </a:cubicBezTo>
                  <a:cubicBezTo>
                    <a:pt x="216027" y="157925"/>
                    <a:pt x="217361" y="157544"/>
                    <a:pt x="218789" y="157258"/>
                  </a:cubicBezTo>
                  <a:cubicBezTo>
                    <a:pt x="221742" y="156686"/>
                    <a:pt x="224885" y="156781"/>
                    <a:pt x="228028" y="156781"/>
                  </a:cubicBezTo>
                  <a:lnTo>
                    <a:pt x="238887" y="156781"/>
                  </a:lnTo>
                  <a:cubicBezTo>
                    <a:pt x="238887" y="156781"/>
                    <a:pt x="257747" y="156781"/>
                    <a:pt x="257747" y="156781"/>
                  </a:cubicBezTo>
                  <a:lnTo>
                    <a:pt x="295370" y="156781"/>
                  </a:lnTo>
                  <a:cubicBezTo>
                    <a:pt x="295370" y="156781"/>
                    <a:pt x="363855" y="156591"/>
                    <a:pt x="363855" y="156591"/>
                  </a:cubicBezTo>
                  <a:lnTo>
                    <a:pt x="416433" y="156591"/>
                  </a:lnTo>
                  <a:cubicBezTo>
                    <a:pt x="416433" y="156591"/>
                    <a:pt x="486061" y="156401"/>
                    <a:pt x="486061" y="156401"/>
                  </a:cubicBezTo>
                  <a:lnTo>
                    <a:pt x="564261" y="156401"/>
                  </a:lnTo>
                  <a:cubicBezTo>
                    <a:pt x="564261" y="156401"/>
                    <a:pt x="568928" y="156305"/>
                    <a:pt x="568928" y="156305"/>
                  </a:cubicBezTo>
                  <a:lnTo>
                    <a:pt x="568928" y="156305"/>
                  </a:lnTo>
                  <a:cubicBezTo>
                    <a:pt x="569690" y="156305"/>
                    <a:pt x="570452" y="156305"/>
                    <a:pt x="571310" y="156305"/>
                  </a:cubicBezTo>
                  <a:cubicBezTo>
                    <a:pt x="572072" y="156305"/>
                    <a:pt x="572834" y="156401"/>
                    <a:pt x="573596" y="156591"/>
                  </a:cubicBezTo>
                  <a:cubicBezTo>
                    <a:pt x="575120" y="156877"/>
                    <a:pt x="576453" y="157163"/>
                    <a:pt x="577882" y="157639"/>
                  </a:cubicBezTo>
                  <a:cubicBezTo>
                    <a:pt x="579311" y="158115"/>
                    <a:pt x="580644" y="158687"/>
                    <a:pt x="581978" y="159353"/>
                  </a:cubicBezTo>
                  <a:cubicBezTo>
                    <a:pt x="584645" y="160687"/>
                    <a:pt x="587026" y="162592"/>
                    <a:pt x="589026" y="164687"/>
                  </a:cubicBezTo>
                  <a:cubicBezTo>
                    <a:pt x="589312" y="164973"/>
                    <a:pt x="589502" y="165259"/>
                    <a:pt x="589788" y="165449"/>
                  </a:cubicBezTo>
                  <a:cubicBezTo>
                    <a:pt x="589883" y="165545"/>
                    <a:pt x="590074" y="165735"/>
                    <a:pt x="590169" y="165830"/>
                  </a:cubicBezTo>
                  <a:lnTo>
                    <a:pt x="590455" y="166306"/>
                  </a:lnTo>
                  <a:lnTo>
                    <a:pt x="591693" y="168212"/>
                  </a:lnTo>
                  <a:lnTo>
                    <a:pt x="594074" y="172022"/>
                  </a:lnTo>
                  <a:cubicBezTo>
                    <a:pt x="594551" y="173069"/>
                    <a:pt x="595122" y="174212"/>
                    <a:pt x="595598" y="175355"/>
                  </a:cubicBezTo>
                  <a:lnTo>
                    <a:pt x="596741" y="177641"/>
                  </a:lnTo>
                  <a:cubicBezTo>
                    <a:pt x="597218" y="178499"/>
                    <a:pt x="597694" y="179356"/>
                    <a:pt x="598170" y="180308"/>
                  </a:cubicBezTo>
                  <a:cubicBezTo>
                    <a:pt x="598646" y="181166"/>
                    <a:pt x="599218" y="182023"/>
                    <a:pt x="599694" y="182880"/>
                  </a:cubicBezTo>
                  <a:cubicBezTo>
                    <a:pt x="600170" y="183737"/>
                    <a:pt x="600742" y="184595"/>
                    <a:pt x="601313" y="185452"/>
                  </a:cubicBezTo>
                  <a:cubicBezTo>
                    <a:pt x="603504" y="188786"/>
                    <a:pt x="605981" y="192024"/>
                    <a:pt x="608648" y="195072"/>
                  </a:cubicBezTo>
                  <a:cubicBezTo>
                    <a:pt x="613886" y="201168"/>
                    <a:pt x="619982" y="206597"/>
                    <a:pt x="626650" y="211169"/>
                  </a:cubicBezTo>
                  <a:cubicBezTo>
                    <a:pt x="635413" y="217265"/>
                    <a:pt x="645223" y="221742"/>
                    <a:pt x="655510" y="224504"/>
                  </a:cubicBezTo>
                  <a:cubicBezTo>
                    <a:pt x="660654" y="225933"/>
                    <a:pt x="665893" y="226790"/>
                    <a:pt x="671227" y="227267"/>
                  </a:cubicBezTo>
                  <a:cubicBezTo>
                    <a:pt x="671894" y="227267"/>
                    <a:pt x="672560" y="227362"/>
                    <a:pt x="673227" y="227457"/>
                  </a:cubicBezTo>
                  <a:lnTo>
                    <a:pt x="675227" y="227457"/>
                  </a:lnTo>
                  <a:cubicBezTo>
                    <a:pt x="676561" y="227648"/>
                    <a:pt x="677894" y="227648"/>
                    <a:pt x="679228" y="227648"/>
                  </a:cubicBezTo>
                  <a:cubicBezTo>
                    <a:pt x="679609" y="227648"/>
                    <a:pt x="679895" y="227648"/>
                    <a:pt x="680276" y="227648"/>
                  </a:cubicBezTo>
                  <a:lnTo>
                    <a:pt x="681323" y="227648"/>
                  </a:lnTo>
                  <a:cubicBezTo>
                    <a:pt x="681323" y="227648"/>
                    <a:pt x="683323" y="227552"/>
                    <a:pt x="683323" y="227552"/>
                  </a:cubicBezTo>
                  <a:cubicBezTo>
                    <a:pt x="684657" y="227552"/>
                    <a:pt x="685991" y="227552"/>
                    <a:pt x="687324" y="227362"/>
                  </a:cubicBezTo>
                  <a:lnTo>
                    <a:pt x="691325" y="226981"/>
                  </a:lnTo>
                  <a:cubicBezTo>
                    <a:pt x="692658" y="226790"/>
                    <a:pt x="693992" y="226600"/>
                    <a:pt x="695325" y="226409"/>
                  </a:cubicBezTo>
                  <a:lnTo>
                    <a:pt x="697325" y="226123"/>
                  </a:lnTo>
                  <a:cubicBezTo>
                    <a:pt x="697992" y="226028"/>
                    <a:pt x="698659" y="225838"/>
                    <a:pt x="699326" y="225743"/>
                  </a:cubicBezTo>
                  <a:cubicBezTo>
                    <a:pt x="700659" y="225457"/>
                    <a:pt x="701897" y="225171"/>
                    <a:pt x="703231" y="224885"/>
                  </a:cubicBezTo>
                  <a:cubicBezTo>
                    <a:pt x="705802" y="224123"/>
                    <a:pt x="708374" y="223552"/>
                    <a:pt x="710851" y="222599"/>
                  </a:cubicBezTo>
                  <a:lnTo>
                    <a:pt x="712756" y="221933"/>
                  </a:lnTo>
                  <a:lnTo>
                    <a:pt x="713708" y="221647"/>
                  </a:lnTo>
                  <a:lnTo>
                    <a:pt x="714661" y="221266"/>
                  </a:lnTo>
                  <a:lnTo>
                    <a:pt x="718376" y="219742"/>
                  </a:lnTo>
                  <a:cubicBezTo>
                    <a:pt x="719614" y="219170"/>
                    <a:pt x="720757" y="218599"/>
                    <a:pt x="721995" y="218027"/>
                  </a:cubicBezTo>
                  <a:lnTo>
                    <a:pt x="723805" y="217170"/>
                  </a:lnTo>
                  <a:lnTo>
                    <a:pt x="725519" y="216218"/>
                  </a:lnTo>
                  <a:cubicBezTo>
                    <a:pt x="726662" y="215551"/>
                    <a:pt x="727901" y="214979"/>
                    <a:pt x="729044" y="214217"/>
                  </a:cubicBezTo>
                  <a:lnTo>
                    <a:pt x="732473" y="212027"/>
                  </a:lnTo>
                  <a:cubicBezTo>
                    <a:pt x="732473" y="212027"/>
                    <a:pt x="733044" y="211646"/>
                    <a:pt x="733330" y="211455"/>
                  </a:cubicBezTo>
                  <a:lnTo>
                    <a:pt x="734187" y="210884"/>
                  </a:lnTo>
                  <a:lnTo>
                    <a:pt x="735806" y="209741"/>
                  </a:lnTo>
                  <a:lnTo>
                    <a:pt x="737426" y="208598"/>
                  </a:lnTo>
                  <a:cubicBezTo>
                    <a:pt x="737426" y="208598"/>
                    <a:pt x="737997" y="208217"/>
                    <a:pt x="738188" y="208026"/>
                  </a:cubicBezTo>
                  <a:lnTo>
                    <a:pt x="738569" y="207740"/>
                  </a:lnTo>
                  <a:lnTo>
                    <a:pt x="726853" y="207740"/>
                  </a:lnTo>
                  <a:cubicBezTo>
                    <a:pt x="726853" y="207740"/>
                    <a:pt x="696373" y="207740"/>
                    <a:pt x="696373" y="207740"/>
                  </a:cubicBezTo>
                  <a:lnTo>
                    <a:pt x="678847" y="207740"/>
                  </a:lnTo>
                  <a:cubicBezTo>
                    <a:pt x="678847" y="207740"/>
                    <a:pt x="676942" y="207740"/>
                    <a:pt x="676942" y="207740"/>
                  </a:cubicBezTo>
                  <a:lnTo>
                    <a:pt x="675037" y="207740"/>
                  </a:lnTo>
                  <a:cubicBezTo>
                    <a:pt x="674370" y="207645"/>
                    <a:pt x="673798" y="207550"/>
                    <a:pt x="673227" y="207455"/>
                  </a:cubicBezTo>
                  <a:cubicBezTo>
                    <a:pt x="672656" y="207359"/>
                    <a:pt x="671989" y="207264"/>
                    <a:pt x="671417" y="207169"/>
                  </a:cubicBezTo>
                  <a:cubicBezTo>
                    <a:pt x="669131" y="206693"/>
                    <a:pt x="666845" y="205931"/>
                    <a:pt x="664655" y="204788"/>
                  </a:cubicBezTo>
                  <a:cubicBezTo>
                    <a:pt x="662464" y="203645"/>
                    <a:pt x="660464" y="202311"/>
                    <a:pt x="658749" y="200692"/>
                  </a:cubicBezTo>
                  <a:cubicBezTo>
                    <a:pt x="657035" y="199073"/>
                    <a:pt x="655415" y="197168"/>
                    <a:pt x="654082" y="195072"/>
                  </a:cubicBezTo>
                  <a:lnTo>
                    <a:pt x="643795" y="178499"/>
                  </a:lnTo>
                  <a:lnTo>
                    <a:pt x="631222" y="158115"/>
                  </a:lnTo>
                  <a:lnTo>
                    <a:pt x="627317" y="151829"/>
                  </a:lnTo>
                  <a:lnTo>
                    <a:pt x="625697" y="149257"/>
                  </a:lnTo>
                  <a:lnTo>
                    <a:pt x="624935" y="148019"/>
                  </a:lnTo>
                  <a:lnTo>
                    <a:pt x="624173" y="146685"/>
                  </a:lnTo>
                  <a:cubicBezTo>
                    <a:pt x="623221" y="144971"/>
                    <a:pt x="622459" y="143161"/>
                    <a:pt x="621983" y="141446"/>
                  </a:cubicBezTo>
                  <a:cubicBezTo>
                    <a:pt x="620935" y="137922"/>
                    <a:pt x="620649" y="134017"/>
                    <a:pt x="621125" y="130207"/>
                  </a:cubicBezTo>
                  <a:cubicBezTo>
                    <a:pt x="621411" y="128302"/>
                    <a:pt x="621792" y="126492"/>
                    <a:pt x="622459" y="124778"/>
                  </a:cubicBezTo>
                  <a:cubicBezTo>
                    <a:pt x="623126" y="122968"/>
                    <a:pt x="623983" y="121253"/>
                    <a:pt x="625031" y="119539"/>
                  </a:cubicBezTo>
                  <a:lnTo>
                    <a:pt x="642461" y="91726"/>
                  </a:lnTo>
                  <a:lnTo>
                    <a:pt x="653701" y="73819"/>
                  </a:lnTo>
                  <a:cubicBezTo>
                    <a:pt x="654558" y="72485"/>
                    <a:pt x="655415" y="71056"/>
                    <a:pt x="656368" y="69818"/>
                  </a:cubicBezTo>
                  <a:cubicBezTo>
                    <a:pt x="656844" y="69152"/>
                    <a:pt x="657320" y="68580"/>
                    <a:pt x="657797" y="68008"/>
                  </a:cubicBezTo>
                  <a:cubicBezTo>
                    <a:pt x="658273" y="67437"/>
                    <a:pt x="658844" y="66866"/>
                    <a:pt x="659416" y="66389"/>
                  </a:cubicBezTo>
                  <a:cubicBezTo>
                    <a:pt x="661606" y="64294"/>
                    <a:pt x="664178" y="62484"/>
                    <a:pt x="667036" y="61246"/>
                  </a:cubicBezTo>
                  <a:cubicBezTo>
                    <a:pt x="669893" y="60007"/>
                    <a:pt x="672751" y="59246"/>
                    <a:pt x="675894" y="58960"/>
                  </a:cubicBezTo>
                  <a:cubicBezTo>
                    <a:pt x="677513" y="58865"/>
                    <a:pt x="679133" y="58865"/>
                    <a:pt x="680656" y="58865"/>
                  </a:cubicBezTo>
                  <a:lnTo>
                    <a:pt x="685038" y="58865"/>
                  </a:lnTo>
                  <a:cubicBezTo>
                    <a:pt x="685038" y="58865"/>
                    <a:pt x="723614" y="58865"/>
                    <a:pt x="723614" y="58865"/>
                  </a:cubicBezTo>
                  <a:lnTo>
                    <a:pt x="738854" y="58865"/>
                  </a:lnTo>
                  <a:cubicBezTo>
                    <a:pt x="738854" y="58865"/>
                    <a:pt x="738378" y="58483"/>
                    <a:pt x="738378" y="58483"/>
                  </a:cubicBezTo>
                  <a:cubicBezTo>
                    <a:pt x="737330" y="57626"/>
                    <a:pt x="736187" y="56959"/>
                    <a:pt x="735139" y="56102"/>
                  </a:cubicBezTo>
                  <a:lnTo>
                    <a:pt x="733520" y="54959"/>
                  </a:lnTo>
                  <a:lnTo>
                    <a:pt x="731806" y="53912"/>
                  </a:lnTo>
                  <a:lnTo>
                    <a:pt x="730091" y="52864"/>
                  </a:lnTo>
                  <a:cubicBezTo>
                    <a:pt x="729520" y="52483"/>
                    <a:pt x="728948" y="52102"/>
                    <a:pt x="728377" y="51816"/>
                  </a:cubicBezTo>
                  <a:lnTo>
                    <a:pt x="724852" y="49911"/>
                  </a:lnTo>
                  <a:cubicBezTo>
                    <a:pt x="724852" y="49911"/>
                    <a:pt x="724281" y="49530"/>
                    <a:pt x="723995" y="49435"/>
                  </a:cubicBezTo>
                  <a:lnTo>
                    <a:pt x="723138" y="49054"/>
                  </a:lnTo>
                  <a:lnTo>
                    <a:pt x="721328" y="48197"/>
                  </a:lnTo>
                  <a:lnTo>
                    <a:pt x="719519" y="47339"/>
                  </a:lnTo>
                  <a:cubicBezTo>
                    <a:pt x="718947" y="47054"/>
                    <a:pt x="718280" y="46863"/>
                    <a:pt x="717709" y="46577"/>
                  </a:cubicBezTo>
                  <a:lnTo>
                    <a:pt x="713994" y="45053"/>
                  </a:lnTo>
                  <a:cubicBezTo>
                    <a:pt x="711422" y="44196"/>
                    <a:pt x="708946" y="43244"/>
                    <a:pt x="706374" y="42577"/>
                  </a:cubicBezTo>
                  <a:lnTo>
                    <a:pt x="704469" y="42005"/>
                  </a:lnTo>
                  <a:lnTo>
                    <a:pt x="703517" y="41720"/>
                  </a:lnTo>
                  <a:cubicBezTo>
                    <a:pt x="703517" y="41720"/>
                    <a:pt x="702850" y="41624"/>
                    <a:pt x="702564" y="41529"/>
                  </a:cubicBezTo>
                  <a:lnTo>
                    <a:pt x="698659" y="40672"/>
                  </a:lnTo>
                  <a:cubicBezTo>
                    <a:pt x="697992" y="40481"/>
                    <a:pt x="697325" y="40386"/>
                    <a:pt x="696659" y="40291"/>
                  </a:cubicBezTo>
                  <a:lnTo>
                    <a:pt x="694658" y="40005"/>
                  </a:lnTo>
                  <a:lnTo>
                    <a:pt x="692658" y="39719"/>
                  </a:lnTo>
                  <a:cubicBezTo>
                    <a:pt x="691991" y="39624"/>
                    <a:pt x="691325" y="39624"/>
                    <a:pt x="690658" y="39529"/>
                  </a:cubicBezTo>
                  <a:lnTo>
                    <a:pt x="686657" y="39148"/>
                  </a:lnTo>
                  <a:lnTo>
                    <a:pt x="682657" y="39148"/>
                  </a:lnTo>
                  <a:cubicBezTo>
                    <a:pt x="682657" y="39148"/>
                    <a:pt x="680656" y="38957"/>
                    <a:pt x="680656" y="38957"/>
                  </a:cubicBezTo>
                  <a:lnTo>
                    <a:pt x="678656" y="38957"/>
                  </a:lnTo>
                  <a:cubicBezTo>
                    <a:pt x="677323" y="38957"/>
                    <a:pt x="675989" y="39053"/>
                    <a:pt x="674656" y="39148"/>
                  </a:cubicBezTo>
                  <a:cubicBezTo>
                    <a:pt x="669322" y="39529"/>
                    <a:pt x="663988" y="40291"/>
                    <a:pt x="658844" y="41529"/>
                  </a:cubicBezTo>
                  <a:cubicBezTo>
                    <a:pt x="653606" y="42767"/>
                    <a:pt x="648557" y="44482"/>
                    <a:pt x="643700" y="46577"/>
                  </a:cubicBezTo>
                  <a:cubicBezTo>
                    <a:pt x="638747" y="48673"/>
                    <a:pt x="634079" y="51245"/>
                    <a:pt x="629603" y="54102"/>
                  </a:cubicBezTo>
                  <a:cubicBezTo>
                    <a:pt x="625126" y="56959"/>
                    <a:pt x="620840" y="60293"/>
                    <a:pt x="616934" y="63913"/>
                  </a:cubicBezTo>
                  <a:cubicBezTo>
                    <a:pt x="613029" y="67532"/>
                    <a:pt x="609314" y="71438"/>
                    <a:pt x="606076" y="75724"/>
                  </a:cubicBezTo>
                  <a:cubicBezTo>
                    <a:pt x="602837" y="79915"/>
                    <a:pt x="599885" y="84487"/>
                    <a:pt x="597313" y="89154"/>
                  </a:cubicBezTo>
                  <a:lnTo>
                    <a:pt x="595694" y="92202"/>
                  </a:lnTo>
                  <a:lnTo>
                    <a:pt x="594646" y="94393"/>
                  </a:lnTo>
                  <a:cubicBezTo>
                    <a:pt x="594265" y="95059"/>
                    <a:pt x="593789" y="95726"/>
                    <a:pt x="593408" y="96393"/>
                  </a:cubicBezTo>
                  <a:lnTo>
                    <a:pt x="590931" y="100394"/>
                  </a:lnTo>
                  <a:cubicBezTo>
                    <a:pt x="590931" y="100394"/>
                    <a:pt x="590550" y="101060"/>
                    <a:pt x="590264" y="101346"/>
                  </a:cubicBezTo>
                  <a:cubicBezTo>
                    <a:pt x="589979" y="101632"/>
                    <a:pt x="589788" y="101918"/>
                    <a:pt x="589502" y="102203"/>
                  </a:cubicBezTo>
                  <a:cubicBezTo>
                    <a:pt x="589026" y="102775"/>
                    <a:pt x="588455" y="103251"/>
                    <a:pt x="587883" y="103823"/>
                  </a:cubicBezTo>
                  <a:cubicBezTo>
                    <a:pt x="585692" y="105823"/>
                    <a:pt x="583025" y="107537"/>
                    <a:pt x="580168" y="108680"/>
                  </a:cubicBezTo>
                  <a:cubicBezTo>
                    <a:pt x="578739" y="109252"/>
                    <a:pt x="577310" y="109728"/>
                    <a:pt x="575882" y="110109"/>
                  </a:cubicBezTo>
                  <a:cubicBezTo>
                    <a:pt x="575120" y="110300"/>
                    <a:pt x="574358" y="110395"/>
                    <a:pt x="573691" y="110585"/>
                  </a:cubicBezTo>
                  <a:cubicBezTo>
                    <a:pt x="572929" y="110681"/>
                    <a:pt x="572167" y="110776"/>
                    <a:pt x="571310" y="110871"/>
                  </a:cubicBezTo>
                  <a:lnTo>
                    <a:pt x="569690" y="110871"/>
                  </a:lnTo>
                  <a:cubicBezTo>
                    <a:pt x="569690" y="110871"/>
                    <a:pt x="489680" y="111062"/>
                    <a:pt x="489680" y="111062"/>
                  </a:cubicBezTo>
                  <a:lnTo>
                    <a:pt x="416528" y="111062"/>
                  </a:lnTo>
                  <a:cubicBezTo>
                    <a:pt x="416528" y="111062"/>
                    <a:pt x="363950" y="111252"/>
                    <a:pt x="363950" y="111252"/>
                  </a:cubicBezTo>
                  <a:close/>
                </a:path>
              </a:pathLst>
            </a:custGeom>
            <a:grp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80A6B94A-3461-CA5B-9CFE-0B0C7B252FDD}"/>
              </a:ext>
            </a:extLst>
          </p:cNvPr>
          <p:cNvGrpSpPr/>
          <p:nvPr/>
        </p:nvGrpSpPr>
        <p:grpSpPr>
          <a:xfrm>
            <a:off x="5464769" y="862676"/>
            <a:ext cx="664722" cy="846006"/>
            <a:chOff x="5464769" y="763974"/>
            <a:chExt cx="664722" cy="846006"/>
          </a:xfrm>
        </p:grpSpPr>
        <p:pic>
          <p:nvPicPr>
            <p:cNvPr id="39" name="Graphic 38">
              <a:extLst>
                <a:ext uri="{FF2B5EF4-FFF2-40B4-BE49-F238E27FC236}">
                  <a16:creationId xmlns:a16="http://schemas.microsoft.com/office/drawing/2014/main" id="{D3CC196A-E28C-058A-CB3D-86BA5C7DA2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64769" y="763974"/>
              <a:ext cx="664722" cy="846006"/>
            </a:xfrm>
            <a:prstGeom prst="rect">
              <a:avLst/>
            </a:prstGeom>
          </p:spPr>
        </p:pic>
        <p:grpSp>
          <p:nvGrpSpPr>
            <p:cNvPr id="40" name="Group 39">
              <a:extLst>
                <a:ext uri="{FF2B5EF4-FFF2-40B4-BE49-F238E27FC236}">
                  <a16:creationId xmlns:a16="http://schemas.microsoft.com/office/drawing/2014/main" id="{B2C81AF3-49D2-C467-8122-DC23B39C8D34}"/>
                </a:ext>
              </a:extLst>
            </p:cNvPr>
            <p:cNvGrpSpPr/>
            <p:nvPr/>
          </p:nvGrpSpPr>
          <p:grpSpPr>
            <a:xfrm>
              <a:off x="5541704" y="870800"/>
              <a:ext cx="412048" cy="526132"/>
              <a:chOff x="4716078" y="3909203"/>
              <a:chExt cx="1131842" cy="1445217"/>
            </a:xfrm>
            <a:solidFill>
              <a:schemeClr val="bg1"/>
            </a:solidFill>
          </p:grpSpPr>
          <p:sp>
            <p:nvSpPr>
              <p:cNvPr id="41" name="Freeform: Shape 40">
                <a:extLst>
                  <a:ext uri="{FF2B5EF4-FFF2-40B4-BE49-F238E27FC236}">
                    <a16:creationId xmlns:a16="http://schemas.microsoft.com/office/drawing/2014/main" id="{0A367D9E-5E63-DDAB-F193-545D470F9E12}"/>
                  </a:ext>
                </a:extLst>
              </p:cNvPr>
              <p:cNvSpPr/>
              <p:nvPr/>
            </p:nvSpPr>
            <p:spPr>
              <a:xfrm>
                <a:off x="4716078" y="3909203"/>
                <a:ext cx="1131842" cy="40552"/>
              </a:xfrm>
              <a:custGeom>
                <a:avLst/>
                <a:gdLst>
                  <a:gd name="connsiteX0" fmla="*/ 0 w 1131842"/>
                  <a:gd name="connsiteY0" fmla="*/ 0 h 40552"/>
                  <a:gd name="connsiteX1" fmla="*/ 1131843 w 1131842"/>
                  <a:gd name="connsiteY1" fmla="*/ 0 h 40552"/>
                  <a:gd name="connsiteX2" fmla="*/ 1131843 w 1131842"/>
                  <a:gd name="connsiteY2" fmla="*/ 40553 h 40552"/>
                  <a:gd name="connsiteX3" fmla="*/ 0 w 1131842"/>
                  <a:gd name="connsiteY3" fmla="*/ 40553 h 40552"/>
                </a:gdLst>
                <a:ahLst/>
                <a:cxnLst>
                  <a:cxn ang="0">
                    <a:pos x="connsiteX0" y="connsiteY0"/>
                  </a:cxn>
                  <a:cxn ang="0">
                    <a:pos x="connsiteX1" y="connsiteY1"/>
                  </a:cxn>
                  <a:cxn ang="0">
                    <a:pos x="connsiteX2" y="connsiteY2"/>
                  </a:cxn>
                  <a:cxn ang="0">
                    <a:pos x="connsiteX3" y="connsiteY3"/>
                  </a:cxn>
                </a:cxnLst>
                <a:rect l="l" t="t" r="r" b="b"/>
                <a:pathLst>
                  <a:path w="1131842" h="40552">
                    <a:moveTo>
                      <a:pt x="0" y="0"/>
                    </a:moveTo>
                    <a:lnTo>
                      <a:pt x="1131843" y="0"/>
                    </a:lnTo>
                    <a:lnTo>
                      <a:pt x="1131843" y="40553"/>
                    </a:lnTo>
                    <a:lnTo>
                      <a:pt x="0" y="40553"/>
                    </a:lnTo>
                    <a:close/>
                  </a:path>
                </a:pathLst>
              </a:custGeom>
              <a:grpFill/>
              <a:ln w="2021"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97A0912-FD3F-10F3-F219-F4AA6DA7E046}"/>
                  </a:ext>
                </a:extLst>
              </p:cNvPr>
              <p:cNvSpPr/>
              <p:nvPr/>
            </p:nvSpPr>
            <p:spPr>
              <a:xfrm>
                <a:off x="4716078" y="4030780"/>
                <a:ext cx="1131842" cy="40552"/>
              </a:xfrm>
              <a:custGeom>
                <a:avLst/>
                <a:gdLst>
                  <a:gd name="connsiteX0" fmla="*/ 0 w 1131842"/>
                  <a:gd name="connsiteY0" fmla="*/ 0 h 40552"/>
                  <a:gd name="connsiteX1" fmla="*/ 1131843 w 1131842"/>
                  <a:gd name="connsiteY1" fmla="*/ 0 h 40552"/>
                  <a:gd name="connsiteX2" fmla="*/ 1131843 w 1131842"/>
                  <a:gd name="connsiteY2" fmla="*/ 40553 h 40552"/>
                  <a:gd name="connsiteX3" fmla="*/ 0 w 1131842"/>
                  <a:gd name="connsiteY3" fmla="*/ 40553 h 40552"/>
                </a:gdLst>
                <a:ahLst/>
                <a:cxnLst>
                  <a:cxn ang="0">
                    <a:pos x="connsiteX0" y="connsiteY0"/>
                  </a:cxn>
                  <a:cxn ang="0">
                    <a:pos x="connsiteX1" y="connsiteY1"/>
                  </a:cxn>
                  <a:cxn ang="0">
                    <a:pos x="connsiteX2" y="connsiteY2"/>
                  </a:cxn>
                  <a:cxn ang="0">
                    <a:pos x="connsiteX3" y="connsiteY3"/>
                  </a:cxn>
                </a:cxnLst>
                <a:rect l="l" t="t" r="r" b="b"/>
                <a:pathLst>
                  <a:path w="1131842" h="40552">
                    <a:moveTo>
                      <a:pt x="0" y="0"/>
                    </a:moveTo>
                    <a:lnTo>
                      <a:pt x="1131843" y="0"/>
                    </a:lnTo>
                    <a:lnTo>
                      <a:pt x="1131843" y="40553"/>
                    </a:lnTo>
                    <a:lnTo>
                      <a:pt x="0" y="40553"/>
                    </a:lnTo>
                    <a:close/>
                  </a:path>
                </a:pathLst>
              </a:custGeom>
              <a:grpFill/>
              <a:ln w="2021"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B62B60B-E326-7474-E663-873B0FADDEE0}"/>
                  </a:ext>
                </a:extLst>
              </p:cNvPr>
              <p:cNvSpPr/>
              <p:nvPr/>
            </p:nvSpPr>
            <p:spPr>
              <a:xfrm>
                <a:off x="4716078" y="4152337"/>
                <a:ext cx="717513" cy="40552"/>
              </a:xfrm>
              <a:custGeom>
                <a:avLst/>
                <a:gdLst>
                  <a:gd name="connsiteX0" fmla="*/ 0 w 717513"/>
                  <a:gd name="connsiteY0" fmla="*/ 0 h 40552"/>
                  <a:gd name="connsiteX1" fmla="*/ 717514 w 717513"/>
                  <a:gd name="connsiteY1" fmla="*/ 0 h 40552"/>
                  <a:gd name="connsiteX2" fmla="*/ 717514 w 717513"/>
                  <a:gd name="connsiteY2" fmla="*/ 40553 h 40552"/>
                  <a:gd name="connsiteX3" fmla="*/ 0 w 717513"/>
                  <a:gd name="connsiteY3" fmla="*/ 40553 h 40552"/>
                </a:gdLst>
                <a:ahLst/>
                <a:cxnLst>
                  <a:cxn ang="0">
                    <a:pos x="connsiteX0" y="connsiteY0"/>
                  </a:cxn>
                  <a:cxn ang="0">
                    <a:pos x="connsiteX1" y="connsiteY1"/>
                  </a:cxn>
                  <a:cxn ang="0">
                    <a:pos x="connsiteX2" y="connsiteY2"/>
                  </a:cxn>
                  <a:cxn ang="0">
                    <a:pos x="connsiteX3" y="connsiteY3"/>
                  </a:cxn>
                </a:cxnLst>
                <a:rect l="l" t="t" r="r" b="b"/>
                <a:pathLst>
                  <a:path w="717513" h="40552">
                    <a:moveTo>
                      <a:pt x="0" y="0"/>
                    </a:moveTo>
                    <a:lnTo>
                      <a:pt x="717514" y="0"/>
                    </a:lnTo>
                    <a:lnTo>
                      <a:pt x="717514" y="40553"/>
                    </a:lnTo>
                    <a:lnTo>
                      <a:pt x="0" y="40553"/>
                    </a:lnTo>
                    <a:close/>
                  </a:path>
                </a:pathLst>
              </a:custGeom>
              <a:grpFill/>
              <a:ln w="2021"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AA96D93-1EC7-27F9-DF06-C0C7E4EBAA0B}"/>
                  </a:ext>
                </a:extLst>
              </p:cNvPr>
              <p:cNvSpPr/>
              <p:nvPr/>
            </p:nvSpPr>
            <p:spPr>
              <a:xfrm>
                <a:off x="4716078" y="4364103"/>
                <a:ext cx="1131842" cy="40552"/>
              </a:xfrm>
              <a:custGeom>
                <a:avLst/>
                <a:gdLst>
                  <a:gd name="connsiteX0" fmla="*/ 0 w 1131842"/>
                  <a:gd name="connsiteY0" fmla="*/ 0 h 40552"/>
                  <a:gd name="connsiteX1" fmla="*/ 1131843 w 1131842"/>
                  <a:gd name="connsiteY1" fmla="*/ 0 h 40552"/>
                  <a:gd name="connsiteX2" fmla="*/ 1131843 w 1131842"/>
                  <a:gd name="connsiteY2" fmla="*/ 40553 h 40552"/>
                  <a:gd name="connsiteX3" fmla="*/ 0 w 1131842"/>
                  <a:gd name="connsiteY3" fmla="*/ 40553 h 40552"/>
                </a:gdLst>
                <a:ahLst/>
                <a:cxnLst>
                  <a:cxn ang="0">
                    <a:pos x="connsiteX0" y="connsiteY0"/>
                  </a:cxn>
                  <a:cxn ang="0">
                    <a:pos x="connsiteX1" y="connsiteY1"/>
                  </a:cxn>
                  <a:cxn ang="0">
                    <a:pos x="connsiteX2" y="connsiteY2"/>
                  </a:cxn>
                  <a:cxn ang="0">
                    <a:pos x="connsiteX3" y="connsiteY3"/>
                  </a:cxn>
                </a:cxnLst>
                <a:rect l="l" t="t" r="r" b="b"/>
                <a:pathLst>
                  <a:path w="1131842" h="40552">
                    <a:moveTo>
                      <a:pt x="0" y="0"/>
                    </a:moveTo>
                    <a:lnTo>
                      <a:pt x="1131843" y="0"/>
                    </a:lnTo>
                    <a:lnTo>
                      <a:pt x="1131843" y="40553"/>
                    </a:lnTo>
                    <a:lnTo>
                      <a:pt x="0" y="40553"/>
                    </a:lnTo>
                    <a:close/>
                  </a:path>
                </a:pathLst>
              </a:custGeom>
              <a:grpFill/>
              <a:ln w="2021"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8F2BFD8-0B0B-26C8-4207-AD1AB8A4939B}"/>
                  </a:ext>
                </a:extLst>
              </p:cNvPr>
              <p:cNvSpPr/>
              <p:nvPr/>
            </p:nvSpPr>
            <p:spPr>
              <a:xfrm>
                <a:off x="4716078" y="4485660"/>
                <a:ext cx="957994" cy="40552"/>
              </a:xfrm>
              <a:custGeom>
                <a:avLst/>
                <a:gdLst>
                  <a:gd name="connsiteX0" fmla="*/ 0 w 957994"/>
                  <a:gd name="connsiteY0" fmla="*/ 0 h 40552"/>
                  <a:gd name="connsiteX1" fmla="*/ 957995 w 957994"/>
                  <a:gd name="connsiteY1" fmla="*/ 0 h 40552"/>
                  <a:gd name="connsiteX2" fmla="*/ 957995 w 957994"/>
                  <a:gd name="connsiteY2" fmla="*/ 40553 h 40552"/>
                  <a:gd name="connsiteX3" fmla="*/ 0 w 957994"/>
                  <a:gd name="connsiteY3" fmla="*/ 40553 h 40552"/>
                </a:gdLst>
                <a:ahLst/>
                <a:cxnLst>
                  <a:cxn ang="0">
                    <a:pos x="connsiteX0" y="connsiteY0"/>
                  </a:cxn>
                  <a:cxn ang="0">
                    <a:pos x="connsiteX1" y="connsiteY1"/>
                  </a:cxn>
                  <a:cxn ang="0">
                    <a:pos x="connsiteX2" y="connsiteY2"/>
                  </a:cxn>
                  <a:cxn ang="0">
                    <a:pos x="connsiteX3" y="connsiteY3"/>
                  </a:cxn>
                </a:cxnLst>
                <a:rect l="l" t="t" r="r" b="b"/>
                <a:pathLst>
                  <a:path w="957994" h="40552">
                    <a:moveTo>
                      <a:pt x="0" y="0"/>
                    </a:moveTo>
                    <a:lnTo>
                      <a:pt x="957995" y="0"/>
                    </a:lnTo>
                    <a:lnTo>
                      <a:pt x="957995" y="40553"/>
                    </a:lnTo>
                    <a:lnTo>
                      <a:pt x="0" y="40553"/>
                    </a:lnTo>
                    <a:close/>
                  </a:path>
                </a:pathLst>
              </a:custGeom>
              <a:grpFill/>
              <a:ln w="2021"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E47CD695-28F0-5F9A-FE99-669A93DC5060}"/>
                  </a:ext>
                </a:extLst>
              </p:cNvPr>
              <p:cNvSpPr/>
              <p:nvPr/>
            </p:nvSpPr>
            <p:spPr>
              <a:xfrm>
                <a:off x="4716078" y="4607237"/>
                <a:ext cx="1131842" cy="40552"/>
              </a:xfrm>
              <a:custGeom>
                <a:avLst/>
                <a:gdLst>
                  <a:gd name="connsiteX0" fmla="*/ 0 w 1131842"/>
                  <a:gd name="connsiteY0" fmla="*/ 0 h 40552"/>
                  <a:gd name="connsiteX1" fmla="*/ 1131843 w 1131842"/>
                  <a:gd name="connsiteY1" fmla="*/ 0 h 40552"/>
                  <a:gd name="connsiteX2" fmla="*/ 1131843 w 1131842"/>
                  <a:gd name="connsiteY2" fmla="*/ 40553 h 40552"/>
                  <a:gd name="connsiteX3" fmla="*/ 0 w 1131842"/>
                  <a:gd name="connsiteY3" fmla="*/ 40553 h 40552"/>
                </a:gdLst>
                <a:ahLst/>
                <a:cxnLst>
                  <a:cxn ang="0">
                    <a:pos x="connsiteX0" y="connsiteY0"/>
                  </a:cxn>
                  <a:cxn ang="0">
                    <a:pos x="connsiteX1" y="connsiteY1"/>
                  </a:cxn>
                  <a:cxn ang="0">
                    <a:pos x="connsiteX2" y="connsiteY2"/>
                  </a:cxn>
                  <a:cxn ang="0">
                    <a:pos x="connsiteX3" y="connsiteY3"/>
                  </a:cxn>
                </a:cxnLst>
                <a:rect l="l" t="t" r="r" b="b"/>
                <a:pathLst>
                  <a:path w="1131842" h="40552">
                    <a:moveTo>
                      <a:pt x="0" y="0"/>
                    </a:moveTo>
                    <a:lnTo>
                      <a:pt x="1131843" y="0"/>
                    </a:lnTo>
                    <a:lnTo>
                      <a:pt x="1131843" y="40553"/>
                    </a:lnTo>
                    <a:lnTo>
                      <a:pt x="0" y="40553"/>
                    </a:lnTo>
                    <a:close/>
                  </a:path>
                </a:pathLst>
              </a:custGeom>
              <a:grpFill/>
              <a:ln w="2021"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94E4595-9FE9-1C55-0494-39A7C68FB7D3}"/>
                  </a:ext>
                </a:extLst>
              </p:cNvPr>
              <p:cNvSpPr/>
              <p:nvPr/>
            </p:nvSpPr>
            <p:spPr>
              <a:xfrm>
                <a:off x="4868694" y="5030242"/>
                <a:ext cx="170504" cy="173930"/>
              </a:xfrm>
              <a:custGeom>
                <a:avLst/>
                <a:gdLst>
                  <a:gd name="connsiteX0" fmla="*/ 167648 w 170504"/>
                  <a:gd name="connsiteY0" fmla="*/ 64519 h 173930"/>
                  <a:gd name="connsiteX1" fmla="*/ 167648 w 170504"/>
                  <a:gd name="connsiteY1" fmla="*/ 64479 h 173930"/>
                  <a:gd name="connsiteX2" fmla="*/ 159200 w 170504"/>
                  <a:gd name="connsiteY2" fmla="*/ 43675 h 173930"/>
                  <a:gd name="connsiteX3" fmla="*/ 145869 w 170504"/>
                  <a:gd name="connsiteY3" fmla="*/ 25771 h 173930"/>
                  <a:gd name="connsiteX4" fmla="*/ 145525 w 170504"/>
                  <a:gd name="connsiteY4" fmla="*/ 25427 h 173930"/>
                  <a:gd name="connsiteX5" fmla="*/ 128020 w 170504"/>
                  <a:gd name="connsiteY5" fmla="*/ 11740 h 173930"/>
                  <a:gd name="connsiteX6" fmla="*/ 107497 w 170504"/>
                  <a:gd name="connsiteY6" fmla="*/ 3001 h 173930"/>
                  <a:gd name="connsiteX7" fmla="*/ 85475 w 170504"/>
                  <a:gd name="connsiteY7" fmla="*/ 0 h 173930"/>
                  <a:gd name="connsiteX8" fmla="*/ 85273 w 170504"/>
                  <a:gd name="connsiteY8" fmla="*/ 0 h 173930"/>
                  <a:gd name="connsiteX9" fmla="*/ 85070 w 170504"/>
                  <a:gd name="connsiteY9" fmla="*/ 0 h 173930"/>
                  <a:gd name="connsiteX10" fmla="*/ 63028 w 170504"/>
                  <a:gd name="connsiteY10" fmla="*/ 3001 h 173930"/>
                  <a:gd name="connsiteX11" fmla="*/ 42505 w 170504"/>
                  <a:gd name="connsiteY11" fmla="*/ 11740 h 173930"/>
                  <a:gd name="connsiteX12" fmla="*/ 25000 w 170504"/>
                  <a:gd name="connsiteY12" fmla="*/ 25427 h 173930"/>
                  <a:gd name="connsiteX13" fmla="*/ 24676 w 170504"/>
                  <a:gd name="connsiteY13" fmla="*/ 25751 h 173930"/>
                  <a:gd name="connsiteX14" fmla="*/ 11325 w 170504"/>
                  <a:gd name="connsiteY14" fmla="*/ 43675 h 173930"/>
                  <a:gd name="connsiteX15" fmla="*/ 2897 w 170504"/>
                  <a:gd name="connsiteY15" fmla="*/ 64499 h 173930"/>
                  <a:gd name="connsiteX16" fmla="*/ 0 w 170504"/>
                  <a:gd name="connsiteY16" fmla="*/ 86762 h 173930"/>
                  <a:gd name="connsiteX17" fmla="*/ 0 w 170504"/>
                  <a:gd name="connsiteY17" fmla="*/ 86965 h 173930"/>
                  <a:gd name="connsiteX18" fmla="*/ 0 w 170504"/>
                  <a:gd name="connsiteY18" fmla="*/ 87168 h 173930"/>
                  <a:gd name="connsiteX19" fmla="*/ 2897 w 170504"/>
                  <a:gd name="connsiteY19" fmla="*/ 109431 h 173930"/>
                  <a:gd name="connsiteX20" fmla="*/ 11325 w 170504"/>
                  <a:gd name="connsiteY20" fmla="*/ 130276 h 173930"/>
                  <a:gd name="connsiteX21" fmla="*/ 24676 w 170504"/>
                  <a:gd name="connsiteY21" fmla="*/ 148180 h 173930"/>
                  <a:gd name="connsiteX22" fmla="*/ 24960 w 170504"/>
                  <a:gd name="connsiteY22" fmla="*/ 148484 h 173930"/>
                  <a:gd name="connsiteX23" fmla="*/ 42484 w 170504"/>
                  <a:gd name="connsiteY23" fmla="*/ 162211 h 173930"/>
                  <a:gd name="connsiteX24" fmla="*/ 63007 w 170504"/>
                  <a:gd name="connsiteY24" fmla="*/ 170930 h 173930"/>
                  <a:gd name="connsiteX25" fmla="*/ 85090 w 170504"/>
                  <a:gd name="connsiteY25" fmla="*/ 173931 h 173930"/>
                  <a:gd name="connsiteX26" fmla="*/ 85394 w 170504"/>
                  <a:gd name="connsiteY26" fmla="*/ 173931 h 173930"/>
                  <a:gd name="connsiteX27" fmla="*/ 107477 w 170504"/>
                  <a:gd name="connsiteY27" fmla="*/ 170930 h 173930"/>
                  <a:gd name="connsiteX28" fmla="*/ 128000 w 170504"/>
                  <a:gd name="connsiteY28" fmla="*/ 162211 h 173930"/>
                  <a:gd name="connsiteX29" fmla="*/ 145525 w 170504"/>
                  <a:gd name="connsiteY29" fmla="*/ 148484 h 173930"/>
                  <a:gd name="connsiteX30" fmla="*/ 145849 w 170504"/>
                  <a:gd name="connsiteY30" fmla="*/ 148159 h 173930"/>
                  <a:gd name="connsiteX31" fmla="*/ 159180 w 170504"/>
                  <a:gd name="connsiteY31" fmla="*/ 130255 h 173930"/>
                  <a:gd name="connsiteX32" fmla="*/ 167628 w 170504"/>
                  <a:gd name="connsiteY32" fmla="*/ 109411 h 173930"/>
                  <a:gd name="connsiteX33" fmla="*/ 170505 w 170504"/>
                  <a:gd name="connsiteY33" fmla="*/ 87168 h 173930"/>
                  <a:gd name="connsiteX34" fmla="*/ 170505 w 170504"/>
                  <a:gd name="connsiteY34" fmla="*/ 86965 h 173930"/>
                  <a:gd name="connsiteX35" fmla="*/ 170505 w 170504"/>
                  <a:gd name="connsiteY35" fmla="*/ 86762 h 173930"/>
                  <a:gd name="connsiteX36" fmla="*/ 167628 w 170504"/>
                  <a:gd name="connsiteY36" fmla="*/ 64540 h 173930"/>
                  <a:gd name="connsiteX37" fmla="*/ 132376 w 170504"/>
                  <a:gd name="connsiteY37" fmla="*/ 100064 h 173930"/>
                  <a:gd name="connsiteX38" fmla="*/ 127473 w 170504"/>
                  <a:gd name="connsiteY38" fmla="*/ 112230 h 173930"/>
                  <a:gd name="connsiteX39" fmla="*/ 127352 w 170504"/>
                  <a:gd name="connsiteY39" fmla="*/ 112453 h 173930"/>
                  <a:gd name="connsiteX40" fmla="*/ 119613 w 170504"/>
                  <a:gd name="connsiteY40" fmla="*/ 122794 h 173930"/>
                  <a:gd name="connsiteX41" fmla="*/ 109584 w 170504"/>
                  <a:gd name="connsiteY41" fmla="*/ 130701 h 173930"/>
                  <a:gd name="connsiteX42" fmla="*/ 109402 w 170504"/>
                  <a:gd name="connsiteY42" fmla="*/ 130803 h 173930"/>
                  <a:gd name="connsiteX43" fmla="*/ 97773 w 170504"/>
                  <a:gd name="connsiteY43" fmla="*/ 135730 h 173930"/>
                  <a:gd name="connsiteX44" fmla="*/ 85273 w 170504"/>
                  <a:gd name="connsiteY44" fmla="*/ 137393 h 173930"/>
                  <a:gd name="connsiteX45" fmla="*/ 72772 w 170504"/>
                  <a:gd name="connsiteY45" fmla="*/ 135730 h 173930"/>
                  <a:gd name="connsiteX46" fmla="*/ 61123 w 170504"/>
                  <a:gd name="connsiteY46" fmla="*/ 130803 h 173930"/>
                  <a:gd name="connsiteX47" fmla="*/ 60941 w 170504"/>
                  <a:gd name="connsiteY47" fmla="*/ 130701 h 173930"/>
                  <a:gd name="connsiteX48" fmla="*/ 50892 w 170504"/>
                  <a:gd name="connsiteY48" fmla="*/ 122773 h 173930"/>
                  <a:gd name="connsiteX49" fmla="*/ 43133 w 170504"/>
                  <a:gd name="connsiteY49" fmla="*/ 112412 h 173930"/>
                  <a:gd name="connsiteX50" fmla="*/ 43031 w 170504"/>
                  <a:gd name="connsiteY50" fmla="*/ 112230 h 173930"/>
                  <a:gd name="connsiteX51" fmla="*/ 38129 w 170504"/>
                  <a:gd name="connsiteY51" fmla="*/ 100064 h 173930"/>
                  <a:gd name="connsiteX52" fmla="*/ 36447 w 170504"/>
                  <a:gd name="connsiteY52" fmla="*/ 86945 h 173930"/>
                  <a:gd name="connsiteX53" fmla="*/ 38129 w 170504"/>
                  <a:gd name="connsiteY53" fmla="*/ 73806 h 173930"/>
                  <a:gd name="connsiteX54" fmla="*/ 43011 w 170504"/>
                  <a:gd name="connsiteY54" fmla="*/ 61681 h 173930"/>
                  <a:gd name="connsiteX55" fmla="*/ 43133 w 170504"/>
                  <a:gd name="connsiteY55" fmla="*/ 61458 h 173930"/>
                  <a:gd name="connsiteX56" fmla="*/ 50872 w 170504"/>
                  <a:gd name="connsiteY56" fmla="*/ 51117 h 173930"/>
                  <a:gd name="connsiteX57" fmla="*/ 60880 w 170504"/>
                  <a:gd name="connsiteY57" fmla="*/ 43229 h 173930"/>
                  <a:gd name="connsiteX58" fmla="*/ 61143 w 170504"/>
                  <a:gd name="connsiteY58" fmla="*/ 43067 h 173930"/>
                  <a:gd name="connsiteX59" fmla="*/ 72732 w 170504"/>
                  <a:gd name="connsiteY59" fmla="*/ 38140 h 173930"/>
                  <a:gd name="connsiteX60" fmla="*/ 85232 w 170504"/>
                  <a:gd name="connsiteY60" fmla="*/ 36477 h 173930"/>
                  <a:gd name="connsiteX61" fmla="*/ 97732 w 170504"/>
                  <a:gd name="connsiteY61" fmla="*/ 38140 h 173930"/>
                  <a:gd name="connsiteX62" fmla="*/ 109341 w 170504"/>
                  <a:gd name="connsiteY62" fmla="*/ 43067 h 173930"/>
                  <a:gd name="connsiteX63" fmla="*/ 109604 w 170504"/>
                  <a:gd name="connsiteY63" fmla="*/ 43229 h 173930"/>
                  <a:gd name="connsiteX64" fmla="*/ 119613 w 170504"/>
                  <a:gd name="connsiteY64" fmla="*/ 51096 h 173930"/>
                  <a:gd name="connsiteX65" fmla="*/ 127332 w 170504"/>
                  <a:gd name="connsiteY65" fmla="*/ 61417 h 173930"/>
                  <a:gd name="connsiteX66" fmla="*/ 127494 w 170504"/>
                  <a:gd name="connsiteY66" fmla="*/ 61681 h 173930"/>
                  <a:gd name="connsiteX67" fmla="*/ 132396 w 170504"/>
                  <a:gd name="connsiteY67" fmla="*/ 73806 h 173930"/>
                  <a:gd name="connsiteX68" fmla="*/ 134078 w 170504"/>
                  <a:gd name="connsiteY68" fmla="*/ 86945 h 173930"/>
                  <a:gd name="connsiteX69" fmla="*/ 132396 w 170504"/>
                  <a:gd name="connsiteY69" fmla="*/ 100084 h 17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70504" h="173930">
                    <a:moveTo>
                      <a:pt x="167648" y="64519"/>
                    </a:moveTo>
                    <a:lnTo>
                      <a:pt x="167648" y="64479"/>
                    </a:lnTo>
                    <a:cubicBezTo>
                      <a:pt x="165663" y="57037"/>
                      <a:pt x="162826" y="50042"/>
                      <a:pt x="159200" y="43675"/>
                    </a:cubicBezTo>
                    <a:cubicBezTo>
                      <a:pt x="155796" y="37511"/>
                      <a:pt x="151299" y="31489"/>
                      <a:pt x="145869" y="25771"/>
                    </a:cubicBezTo>
                    <a:lnTo>
                      <a:pt x="145525" y="25427"/>
                    </a:lnTo>
                    <a:cubicBezTo>
                      <a:pt x="139913" y="19851"/>
                      <a:pt x="134037" y="15228"/>
                      <a:pt x="128020" y="11740"/>
                    </a:cubicBezTo>
                    <a:cubicBezTo>
                      <a:pt x="121740" y="7969"/>
                      <a:pt x="114831" y="5028"/>
                      <a:pt x="107497" y="3001"/>
                    </a:cubicBezTo>
                    <a:cubicBezTo>
                      <a:pt x="100650" y="1095"/>
                      <a:pt x="93235" y="101"/>
                      <a:pt x="85475" y="0"/>
                    </a:cubicBezTo>
                    <a:lnTo>
                      <a:pt x="85273" y="0"/>
                    </a:lnTo>
                    <a:cubicBezTo>
                      <a:pt x="85273" y="0"/>
                      <a:pt x="85070" y="0"/>
                      <a:pt x="85070" y="0"/>
                    </a:cubicBezTo>
                    <a:cubicBezTo>
                      <a:pt x="77311" y="81"/>
                      <a:pt x="69896" y="1095"/>
                      <a:pt x="63028" y="3001"/>
                    </a:cubicBezTo>
                    <a:cubicBezTo>
                      <a:pt x="55673" y="5049"/>
                      <a:pt x="48785" y="7989"/>
                      <a:pt x="42505" y="11740"/>
                    </a:cubicBezTo>
                    <a:cubicBezTo>
                      <a:pt x="36488" y="15248"/>
                      <a:pt x="30612" y="19851"/>
                      <a:pt x="25000" y="25427"/>
                    </a:cubicBezTo>
                    <a:lnTo>
                      <a:pt x="24676" y="25751"/>
                    </a:lnTo>
                    <a:cubicBezTo>
                      <a:pt x="19267" y="31408"/>
                      <a:pt x="14769" y="37450"/>
                      <a:pt x="11325" y="43675"/>
                    </a:cubicBezTo>
                    <a:cubicBezTo>
                      <a:pt x="7699" y="50022"/>
                      <a:pt x="4862" y="57017"/>
                      <a:pt x="2897" y="64499"/>
                    </a:cubicBezTo>
                    <a:cubicBezTo>
                      <a:pt x="1053" y="71434"/>
                      <a:pt x="101" y="78936"/>
                      <a:pt x="0" y="86762"/>
                    </a:cubicBezTo>
                    <a:lnTo>
                      <a:pt x="0" y="86965"/>
                    </a:lnTo>
                    <a:cubicBezTo>
                      <a:pt x="0" y="86965"/>
                      <a:pt x="0" y="87168"/>
                      <a:pt x="0" y="87168"/>
                    </a:cubicBezTo>
                    <a:cubicBezTo>
                      <a:pt x="81" y="95035"/>
                      <a:pt x="1053" y="102538"/>
                      <a:pt x="2897" y="109431"/>
                    </a:cubicBezTo>
                    <a:cubicBezTo>
                      <a:pt x="4862" y="116893"/>
                      <a:pt x="7719" y="123909"/>
                      <a:pt x="11325" y="130276"/>
                    </a:cubicBezTo>
                    <a:cubicBezTo>
                      <a:pt x="14789" y="136500"/>
                      <a:pt x="19287" y="142522"/>
                      <a:pt x="24676" y="148180"/>
                    </a:cubicBezTo>
                    <a:lnTo>
                      <a:pt x="24960" y="148484"/>
                    </a:lnTo>
                    <a:cubicBezTo>
                      <a:pt x="30511" y="154039"/>
                      <a:pt x="36406" y="158662"/>
                      <a:pt x="42484" y="162211"/>
                    </a:cubicBezTo>
                    <a:cubicBezTo>
                      <a:pt x="48785" y="165962"/>
                      <a:pt x="55673" y="168902"/>
                      <a:pt x="63007" y="170930"/>
                    </a:cubicBezTo>
                    <a:cubicBezTo>
                      <a:pt x="69956" y="172856"/>
                      <a:pt x="77371" y="173870"/>
                      <a:pt x="85090" y="173931"/>
                    </a:cubicBezTo>
                    <a:lnTo>
                      <a:pt x="85394" y="173931"/>
                    </a:lnTo>
                    <a:cubicBezTo>
                      <a:pt x="93113" y="173870"/>
                      <a:pt x="100548" y="172856"/>
                      <a:pt x="107477" y="170930"/>
                    </a:cubicBezTo>
                    <a:cubicBezTo>
                      <a:pt x="114811" y="168902"/>
                      <a:pt x="121720" y="165962"/>
                      <a:pt x="128000" y="162211"/>
                    </a:cubicBezTo>
                    <a:cubicBezTo>
                      <a:pt x="134078" y="158662"/>
                      <a:pt x="139973" y="154039"/>
                      <a:pt x="145525" y="148484"/>
                    </a:cubicBezTo>
                    <a:lnTo>
                      <a:pt x="145849" y="148159"/>
                    </a:lnTo>
                    <a:cubicBezTo>
                      <a:pt x="151278" y="142462"/>
                      <a:pt x="155756" y="136440"/>
                      <a:pt x="159180" y="130255"/>
                    </a:cubicBezTo>
                    <a:cubicBezTo>
                      <a:pt x="162826" y="123868"/>
                      <a:pt x="165663" y="116853"/>
                      <a:pt x="167628" y="109411"/>
                    </a:cubicBezTo>
                    <a:cubicBezTo>
                      <a:pt x="169451" y="102436"/>
                      <a:pt x="170424" y="94954"/>
                      <a:pt x="170505" y="87168"/>
                    </a:cubicBezTo>
                    <a:lnTo>
                      <a:pt x="170505" y="86965"/>
                    </a:lnTo>
                    <a:cubicBezTo>
                      <a:pt x="170505" y="86965"/>
                      <a:pt x="170505" y="86762"/>
                      <a:pt x="170505" y="86762"/>
                    </a:cubicBezTo>
                    <a:cubicBezTo>
                      <a:pt x="170424" y="78997"/>
                      <a:pt x="169451" y="71515"/>
                      <a:pt x="167628" y="64540"/>
                    </a:cubicBezTo>
                    <a:close/>
                    <a:moveTo>
                      <a:pt x="132376" y="100064"/>
                    </a:moveTo>
                    <a:cubicBezTo>
                      <a:pt x="131221" y="104464"/>
                      <a:pt x="129560" y="108560"/>
                      <a:pt x="127473" y="112230"/>
                    </a:cubicBezTo>
                    <a:lnTo>
                      <a:pt x="127352" y="112453"/>
                    </a:lnTo>
                    <a:cubicBezTo>
                      <a:pt x="125468" y="115879"/>
                      <a:pt x="122854" y="119347"/>
                      <a:pt x="119613" y="122794"/>
                    </a:cubicBezTo>
                    <a:cubicBezTo>
                      <a:pt x="116290" y="126099"/>
                      <a:pt x="112927" y="128755"/>
                      <a:pt x="109584" y="130701"/>
                    </a:cubicBezTo>
                    <a:lnTo>
                      <a:pt x="109402" y="130803"/>
                    </a:lnTo>
                    <a:cubicBezTo>
                      <a:pt x="105897" y="132911"/>
                      <a:pt x="101966" y="134554"/>
                      <a:pt x="97773" y="135730"/>
                    </a:cubicBezTo>
                    <a:cubicBezTo>
                      <a:pt x="93944" y="136784"/>
                      <a:pt x="89750" y="137352"/>
                      <a:pt x="85273" y="137393"/>
                    </a:cubicBezTo>
                    <a:cubicBezTo>
                      <a:pt x="80795" y="137352"/>
                      <a:pt x="76602" y="136784"/>
                      <a:pt x="72772" y="135730"/>
                    </a:cubicBezTo>
                    <a:cubicBezTo>
                      <a:pt x="68558" y="134554"/>
                      <a:pt x="64648" y="132911"/>
                      <a:pt x="61123" y="130803"/>
                    </a:cubicBezTo>
                    <a:lnTo>
                      <a:pt x="60941" y="130701"/>
                    </a:lnTo>
                    <a:cubicBezTo>
                      <a:pt x="57598" y="128755"/>
                      <a:pt x="54215" y="126078"/>
                      <a:pt x="50892" y="122773"/>
                    </a:cubicBezTo>
                    <a:cubicBezTo>
                      <a:pt x="47671" y="119387"/>
                      <a:pt x="45057" y="115900"/>
                      <a:pt x="43133" y="112412"/>
                    </a:cubicBezTo>
                    <a:lnTo>
                      <a:pt x="43031" y="112230"/>
                    </a:lnTo>
                    <a:cubicBezTo>
                      <a:pt x="40965" y="108600"/>
                      <a:pt x="39304" y="104504"/>
                      <a:pt x="38129" y="100064"/>
                    </a:cubicBezTo>
                    <a:cubicBezTo>
                      <a:pt x="37075" y="96130"/>
                      <a:pt x="36528" y="91710"/>
                      <a:pt x="36447" y="86945"/>
                    </a:cubicBezTo>
                    <a:cubicBezTo>
                      <a:pt x="36508" y="82200"/>
                      <a:pt x="37075" y="77780"/>
                      <a:pt x="38129" y="73806"/>
                    </a:cubicBezTo>
                    <a:cubicBezTo>
                      <a:pt x="39304" y="69365"/>
                      <a:pt x="40945" y="65290"/>
                      <a:pt x="43011" y="61681"/>
                    </a:cubicBezTo>
                    <a:lnTo>
                      <a:pt x="43133" y="61458"/>
                    </a:lnTo>
                    <a:cubicBezTo>
                      <a:pt x="45057" y="57990"/>
                      <a:pt x="47671" y="54503"/>
                      <a:pt x="50872" y="51117"/>
                    </a:cubicBezTo>
                    <a:cubicBezTo>
                      <a:pt x="54235" y="47791"/>
                      <a:pt x="57598" y="45135"/>
                      <a:pt x="60880" y="43229"/>
                    </a:cubicBezTo>
                    <a:lnTo>
                      <a:pt x="61143" y="43067"/>
                    </a:lnTo>
                    <a:cubicBezTo>
                      <a:pt x="64628" y="40978"/>
                      <a:pt x="68518" y="39316"/>
                      <a:pt x="72732" y="38140"/>
                    </a:cubicBezTo>
                    <a:cubicBezTo>
                      <a:pt x="76500" y="37106"/>
                      <a:pt x="80694" y="36538"/>
                      <a:pt x="85232" y="36477"/>
                    </a:cubicBezTo>
                    <a:cubicBezTo>
                      <a:pt x="89770" y="36538"/>
                      <a:pt x="93964" y="37106"/>
                      <a:pt x="97732" y="38140"/>
                    </a:cubicBezTo>
                    <a:cubicBezTo>
                      <a:pt x="101946" y="39316"/>
                      <a:pt x="105856" y="40958"/>
                      <a:pt x="109341" y="43067"/>
                    </a:cubicBezTo>
                    <a:lnTo>
                      <a:pt x="109604" y="43229"/>
                    </a:lnTo>
                    <a:cubicBezTo>
                      <a:pt x="112886" y="45135"/>
                      <a:pt x="116250" y="47771"/>
                      <a:pt x="119613" y="51096"/>
                    </a:cubicBezTo>
                    <a:cubicBezTo>
                      <a:pt x="122854" y="54523"/>
                      <a:pt x="125447" y="58011"/>
                      <a:pt x="127332" y="61417"/>
                    </a:cubicBezTo>
                    <a:lnTo>
                      <a:pt x="127494" y="61681"/>
                    </a:lnTo>
                    <a:cubicBezTo>
                      <a:pt x="129580" y="65330"/>
                      <a:pt x="131221" y="69406"/>
                      <a:pt x="132396" y="73806"/>
                    </a:cubicBezTo>
                    <a:cubicBezTo>
                      <a:pt x="133450" y="77821"/>
                      <a:pt x="134017" y="82241"/>
                      <a:pt x="134078" y="86945"/>
                    </a:cubicBezTo>
                    <a:cubicBezTo>
                      <a:pt x="134017" y="91669"/>
                      <a:pt x="133450" y="96090"/>
                      <a:pt x="132396" y="100084"/>
                    </a:cubicBezTo>
                    <a:close/>
                  </a:path>
                </a:pathLst>
              </a:custGeom>
              <a:grpFill/>
              <a:ln w="2021"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D317365D-0789-FBEE-2EB9-B8E6CDD35D0B}"/>
                  </a:ext>
                </a:extLst>
              </p:cNvPr>
              <p:cNvSpPr/>
              <p:nvPr/>
            </p:nvSpPr>
            <p:spPr>
              <a:xfrm>
                <a:off x="4716848" y="4879893"/>
                <a:ext cx="474155" cy="474527"/>
              </a:xfrm>
              <a:custGeom>
                <a:avLst/>
                <a:gdLst>
                  <a:gd name="connsiteX0" fmla="*/ 442429 w 474155"/>
                  <a:gd name="connsiteY0" fmla="*/ 183886 h 474527"/>
                  <a:gd name="connsiteX1" fmla="*/ 421015 w 474155"/>
                  <a:gd name="connsiteY1" fmla="*/ 177743 h 474527"/>
                  <a:gd name="connsiteX2" fmla="*/ 416071 w 474155"/>
                  <a:gd name="connsiteY2" fmla="*/ 173038 h 474527"/>
                  <a:gd name="connsiteX3" fmla="*/ 409001 w 474155"/>
                  <a:gd name="connsiteY3" fmla="*/ 156027 h 474527"/>
                  <a:gd name="connsiteX4" fmla="*/ 409142 w 474155"/>
                  <a:gd name="connsiteY4" fmla="*/ 149092 h 474527"/>
                  <a:gd name="connsiteX5" fmla="*/ 419839 w 474155"/>
                  <a:gd name="connsiteY5" fmla="*/ 129911 h 474527"/>
                  <a:gd name="connsiteX6" fmla="*/ 412546 w 474155"/>
                  <a:gd name="connsiteY6" fmla="*/ 77476 h 474527"/>
                  <a:gd name="connsiteX7" fmla="*/ 396784 w 474155"/>
                  <a:gd name="connsiteY7" fmla="*/ 61721 h 474527"/>
                  <a:gd name="connsiteX8" fmla="*/ 344413 w 474155"/>
                  <a:gd name="connsiteY8" fmla="*/ 54401 h 474527"/>
                  <a:gd name="connsiteX9" fmla="*/ 325247 w 474155"/>
                  <a:gd name="connsiteY9" fmla="*/ 65087 h 474527"/>
                  <a:gd name="connsiteX10" fmla="*/ 318319 w 474155"/>
                  <a:gd name="connsiteY10" fmla="*/ 65229 h 474527"/>
                  <a:gd name="connsiteX11" fmla="*/ 301341 w 474155"/>
                  <a:gd name="connsiteY11" fmla="*/ 58173 h 474527"/>
                  <a:gd name="connsiteX12" fmla="*/ 296600 w 474155"/>
                  <a:gd name="connsiteY12" fmla="*/ 53205 h 474527"/>
                  <a:gd name="connsiteX13" fmla="*/ 290462 w 474155"/>
                  <a:gd name="connsiteY13" fmla="*/ 31773 h 474527"/>
                  <a:gd name="connsiteX14" fmla="*/ 248302 w 474155"/>
                  <a:gd name="connsiteY14" fmla="*/ 0 h 474527"/>
                  <a:gd name="connsiteX15" fmla="*/ 225894 w 474155"/>
                  <a:gd name="connsiteY15" fmla="*/ 0 h 474527"/>
                  <a:gd name="connsiteX16" fmla="*/ 183734 w 474155"/>
                  <a:gd name="connsiteY16" fmla="*/ 31773 h 474527"/>
                  <a:gd name="connsiteX17" fmla="*/ 177596 w 474155"/>
                  <a:gd name="connsiteY17" fmla="*/ 53205 h 474527"/>
                  <a:gd name="connsiteX18" fmla="*/ 172895 w 474155"/>
                  <a:gd name="connsiteY18" fmla="*/ 58153 h 474527"/>
                  <a:gd name="connsiteX19" fmla="*/ 155898 w 474155"/>
                  <a:gd name="connsiteY19" fmla="*/ 65229 h 474527"/>
                  <a:gd name="connsiteX20" fmla="*/ 148969 w 474155"/>
                  <a:gd name="connsiteY20" fmla="*/ 65087 h 474527"/>
                  <a:gd name="connsiteX21" fmla="*/ 129783 w 474155"/>
                  <a:gd name="connsiteY21" fmla="*/ 54381 h 474527"/>
                  <a:gd name="connsiteX22" fmla="*/ 77412 w 474155"/>
                  <a:gd name="connsiteY22" fmla="*/ 61681 h 474527"/>
                  <a:gd name="connsiteX23" fmla="*/ 61650 w 474155"/>
                  <a:gd name="connsiteY23" fmla="*/ 77456 h 474527"/>
                  <a:gd name="connsiteX24" fmla="*/ 54356 w 474155"/>
                  <a:gd name="connsiteY24" fmla="*/ 129870 h 474527"/>
                  <a:gd name="connsiteX25" fmla="*/ 65033 w 474155"/>
                  <a:gd name="connsiteY25" fmla="*/ 149052 h 474527"/>
                  <a:gd name="connsiteX26" fmla="*/ 65175 w 474155"/>
                  <a:gd name="connsiteY26" fmla="*/ 155986 h 474527"/>
                  <a:gd name="connsiteX27" fmla="*/ 58084 w 474155"/>
                  <a:gd name="connsiteY27" fmla="*/ 172998 h 474527"/>
                  <a:gd name="connsiteX28" fmla="*/ 53161 w 474155"/>
                  <a:gd name="connsiteY28" fmla="*/ 177702 h 474527"/>
                  <a:gd name="connsiteX29" fmla="*/ 31747 w 474155"/>
                  <a:gd name="connsiteY29" fmla="*/ 183846 h 474527"/>
                  <a:gd name="connsiteX30" fmla="*/ 0 w 474155"/>
                  <a:gd name="connsiteY30" fmla="*/ 226041 h 474527"/>
                  <a:gd name="connsiteX31" fmla="*/ 0 w 474155"/>
                  <a:gd name="connsiteY31" fmla="*/ 248466 h 474527"/>
                  <a:gd name="connsiteX32" fmla="*/ 31747 w 474155"/>
                  <a:gd name="connsiteY32" fmla="*/ 290662 h 474527"/>
                  <a:gd name="connsiteX33" fmla="*/ 53161 w 474155"/>
                  <a:gd name="connsiteY33" fmla="*/ 296805 h 474527"/>
                  <a:gd name="connsiteX34" fmla="*/ 58105 w 474155"/>
                  <a:gd name="connsiteY34" fmla="*/ 301550 h 474527"/>
                  <a:gd name="connsiteX35" fmla="*/ 65175 w 474155"/>
                  <a:gd name="connsiteY35" fmla="*/ 318521 h 474527"/>
                  <a:gd name="connsiteX36" fmla="*/ 65033 w 474155"/>
                  <a:gd name="connsiteY36" fmla="*/ 325456 h 474527"/>
                  <a:gd name="connsiteX37" fmla="*/ 54336 w 474155"/>
                  <a:gd name="connsiteY37" fmla="*/ 344637 h 474527"/>
                  <a:gd name="connsiteX38" fmla="*/ 61630 w 474155"/>
                  <a:gd name="connsiteY38" fmla="*/ 397052 h 474527"/>
                  <a:gd name="connsiteX39" fmla="*/ 77392 w 474155"/>
                  <a:gd name="connsiteY39" fmla="*/ 412827 h 474527"/>
                  <a:gd name="connsiteX40" fmla="*/ 129763 w 474155"/>
                  <a:gd name="connsiteY40" fmla="*/ 420126 h 474527"/>
                  <a:gd name="connsiteX41" fmla="*/ 148928 w 474155"/>
                  <a:gd name="connsiteY41" fmla="*/ 409440 h 474527"/>
                  <a:gd name="connsiteX42" fmla="*/ 155857 w 474155"/>
                  <a:gd name="connsiteY42" fmla="*/ 409299 h 474527"/>
                  <a:gd name="connsiteX43" fmla="*/ 172855 w 474155"/>
                  <a:gd name="connsiteY43" fmla="*/ 416395 h 474527"/>
                  <a:gd name="connsiteX44" fmla="*/ 177555 w 474155"/>
                  <a:gd name="connsiteY44" fmla="*/ 421322 h 474527"/>
                  <a:gd name="connsiteX45" fmla="*/ 183694 w 474155"/>
                  <a:gd name="connsiteY45" fmla="*/ 442754 h 474527"/>
                  <a:gd name="connsiteX46" fmla="*/ 225854 w 474155"/>
                  <a:gd name="connsiteY46" fmla="*/ 474528 h 474527"/>
                  <a:gd name="connsiteX47" fmla="*/ 248261 w 474155"/>
                  <a:gd name="connsiteY47" fmla="*/ 474528 h 474527"/>
                  <a:gd name="connsiteX48" fmla="*/ 290421 w 474155"/>
                  <a:gd name="connsiteY48" fmla="*/ 442754 h 474527"/>
                  <a:gd name="connsiteX49" fmla="*/ 296560 w 474155"/>
                  <a:gd name="connsiteY49" fmla="*/ 421322 h 474527"/>
                  <a:gd name="connsiteX50" fmla="*/ 301301 w 474155"/>
                  <a:gd name="connsiteY50" fmla="*/ 416375 h 474527"/>
                  <a:gd name="connsiteX51" fmla="*/ 318258 w 474155"/>
                  <a:gd name="connsiteY51" fmla="*/ 409299 h 474527"/>
                  <a:gd name="connsiteX52" fmla="*/ 325187 w 474155"/>
                  <a:gd name="connsiteY52" fmla="*/ 409440 h 474527"/>
                  <a:gd name="connsiteX53" fmla="*/ 344373 w 474155"/>
                  <a:gd name="connsiteY53" fmla="*/ 420146 h 474527"/>
                  <a:gd name="connsiteX54" fmla="*/ 396723 w 474155"/>
                  <a:gd name="connsiteY54" fmla="*/ 412847 h 474527"/>
                  <a:gd name="connsiteX55" fmla="*/ 412506 w 474155"/>
                  <a:gd name="connsiteY55" fmla="*/ 397072 h 474527"/>
                  <a:gd name="connsiteX56" fmla="*/ 419799 w 474155"/>
                  <a:gd name="connsiteY56" fmla="*/ 344657 h 474527"/>
                  <a:gd name="connsiteX57" fmla="*/ 409122 w 474155"/>
                  <a:gd name="connsiteY57" fmla="*/ 325476 h 474527"/>
                  <a:gd name="connsiteX58" fmla="*/ 408980 w 474155"/>
                  <a:gd name="connsiteY58" fmla="*/ 318542 h 474527"/>
                  <a:gd name="connsiteX59" fmla="*/ 416031 w 474155"/>
                  <a:gd name="connsiteY59" fmla="*/ 301550 h 474527"/>
                  <a:gd name="connsiteX60" fmla="*/ 420994 w 474155"/>
                  <a:gd name="connsiteY60" fmla="*/ 296805 h 474527"/>
                  <a:gd name="connsiteX61" fmla="*/ 442409 w 474155"/>
                  <a:gd name="connsiteY61" fmla="*/ 290662 h 474527"/>
                  <a:gd name="connsiteX62" fmla="*/ 474155 w 474155"/>
                  <a:gd name="connsiteY62" fmla="*/ 248466 h 474527"/>
                  <a:gd name="connsiteX63" fmla="*/ 474155 w 474155"/>
                  <a:gd name="connsiteY63" fmla="*/ 226041 h 474527"/>
                  <a:gd name="connsiteX64" fmla="*/ 442409 w 474155"/>
                  <a:gd name="connsiteY64" fmla="*/ 183846 h 474527"/>
                  <a:gd name="connsiteX65" fmla="*/ 437708 w 474155"/>
                  <a:gd name="connsiteY65" fmla="*/ 248507 h 474527"/>
                  <a:gd name="connsiteX66" fmla="*/ 432380 w 474155"/>
                  <a:gd name="connsiteY66" fmla="*/ 255624 h 474527"/>
                  <a:gd name="connsiteX67" fmla="*/ 410946 w 474155"/>
                  <a:gd name="connsiteY67" fmla="*/ 261768 h 474527"/>
                  <a:gd name="connsiteX68" fmla="*/ 381751 w 474155"/>
                  <a:gd name="connsiteY68" fmla="*/ 289222 h 474527"/>
                  <a:gd name="connsiteX69" fmla="*/ 376059 w 474155"/>
                  <a:gd name="connsiteY69" fmla="*/ 302949 h 474527"/>
                  <a:gd name="connsiteX70" fmla="*/ 377294 w 474155"/>
                  <a:gd name="connsiteY70" fmla="*/ 343258 h 474527"/>
                  <a:gd name="connsiteX71" fmla="*/ 387991 w 474155"/>
                  <a:gd name="connsiteY71" fmla="*/ 362460 h 474527"/>
                  <a:gd name="connsiteX72" fmla="*/ 386776 w 474155"/>
                  <a:gd name="connsiteY72" fmla="*/ 371280 h 474527"/>
                  <a:gd name="connsiteX73" fmla="*/ 370973 w 474155"/>
                  <a:gd name="connsiteY73" fmla="*/ 387076 h 474527"/>
                  <a:gd name="connsiteX74" fmla="*/ 362181 w 474155"/>
                  <a:gd name="connsiteY74" fmla="*/ 388292 h 474527"/>
                  <a:gd name="connsiteX75" fmla="*/ 342975 w 474155"/>
                  <a:gd name="connsiteY75" fmla="*/ 377586 h 474527"/>
                  <a:gd name="connsiteX76" fmla="*/ 302699 w 474155"/>
                  <a:gd name="connsiteY76" fmla="*/ 376349 h 474527"/>
                  <a:gd name="connsiteX77" fmla="*/ 288983 w 474155"/>
                  <a:gd name="connsiteY77" fmla="*/ 382067 h 474527"/>
                  <a:gd name="connsiteX78" fmla="*/ 261572 w 474155"/>
                  <a:gd name="connsiteY78" fmla="*/ 411286 h 474527"/>
                  <a:gd name="connsiteX79" fmla="*/ 255433 w 474155"/>
                  <a:gd name="connsiteY79" fmla="*/ 432718 h 474527"/>
                  <a:gd name="connsiteX80" fmla="*/ 248322 w 474155"/>
                  <a:gd name="connsiteY80" fmla="*/ 438050 h 474527"/>
                  <a:gd name="connsiteX81" fmla="*/ 225915 w 474155"/>
                  <a:gd name="connsiteY81" fmla="*/ 438050 h 474527"/>
                  <a:gd name="connsiteX82" fmla="*/ 218804 w 474155"/>
                  <a:gd name="connsiteY82" fmla="*/ 432718 h 474527"/>
                  <a:gd name="connsiteX83" fmla="*/ 212665 w 474155"/>
                  <a:gd name="connsiteY83" fmla="*/ 411265 h 474527"/>
                  <a:gd name="connsiteX84" fmla="*/ 185274 w 474155"/>
                  <a:gd name="connsiteY84" fmla="*/ 382067 h 474527"/>
                  <a:gd name="connsiteX85" fmla="*/ 171518 w 474155"/>
                  <a:gd name="connsiteY85" fmla="*/ 376329 h 474527"/>
                  <a:gd name="connsiteX86" fmla="*/ 152555 w 474155"/>
                  <a:gd name="connsiteY86" fmla="*/ 372071 h 474527"/>
                  <a:gd name="connsiteX87" fmla="*/ 131242 w 474155"/>
                  <a:gd name="connsiteY87" fmla="*/ 377586 h 474527"/>
                  <a:gd name="connsiteX88" fmla="*/ 112056 w 474155"/>
                  <a:gd name="connsiteY88" fmla="*/ 388292 h 474527"/>
                  <a:gd name="connsiteX89" fmla="*/ 103243 w 474155"/>
                  <a:gd name="connsiteY89" fmla="*/ 387055 h 474527"/>
                  <a:gd name="connsiteX90" fmla="*/ 87481 w 474155"/>
                  <a:gd name="connsiteY90" fmla="*/ 371280 h 474527"/>
                  <a:gd name="connsiteX91" fmla="*/ 86245 w 474155"/>
                  <a:gd name="connsiteY91" fmla="*/ 362440 h 474527"/>
                  <a:gd name="connsiteX92" fmla="*/ 96942 w 474155"/>
                  <a:gd name="connsiteY92" fmla="*/ 343238 h 474527"/>
                  <a:gd name="connsiteX93" fmla="*/ 98178 w 474155"/>
                  <a:gd name="connsiteY93" fmla="*/ 302929 h 474527"/>
                  <a:gd name="connsiteX94" fmla="*/ 92465 w 474155"/>
                  <a:gd name="connsiteY94" fmla="*/ 289202 h 474527"/>
                  <a:gd name="connsiteX95" fmla="*/ 63271 w 474155"/>
                  <a:gd name="connsiteY95" fmla="*/ 261768 h 474527"/>
                  <a:gd name="connsiteX96" fmla="*/ 41856 w 474155"/>
                  <a:gd name="connsiteY96" fmla="*/ 255624 h 474527"/>
                  <a:gd name="connsiteX97" fmla="*/ 36528 w 474155"/>
                  <a:gd name="connsiteY97" fmla="*/ 248507 h 474527"/>
                  <a:gd name="connsiteX98" fmla="*/ 36528 w 474155"/>
                  <a:gd name="connsiteY98" fmla="*/ 226081 h 474527"/>
                  <a:gd name="connsiteX99" fmla="*/ 41856 w 474155"/>
                  <a:gd name="connsiteY99" fmla="*/ 218964 h 474527"/>
                  <a:gd name="connsiteX100" fmla="*/ 63291 w 474155"/>
                  <a:gd name="connsiteY100" fmla="*/ 212821 h 474527"/>
                  <a:gd name="connsiteX101" fmla="*/ 92465 w 474155"/>
                  <a:gd name="connsiteY101" fmla="*/ 185407 h 474527"/>
                  <a:gd name="connsiteX102" fmla="*/ 98198 w 474155"/>
                  <a:gd name="connsiteY102" fmla="*/ 171639 h 474527"/>
                  <a:gd name="connsiteX103" fmla="*/ 96942 w 474155"/>
                  <a:gd name="connsiteY103" fmla="*/ 131330 h 474527"/>
                  <a:gd name="connsiteX104" fmla="*/ 86245 w 474155"/>
                  <a:gd name="connsiteY104" fmla="*/ 112128 h 474527"/>
                  <a:gd name="connsiteX105" fmla="*/ 87481 w 474155"/>
                  <a:gd name="connsiteY105" fmla="*/ 103308 h 474527"/>
                  <a:gd name="connsiteX106" fmla="*/ 103243 w 474155"/>
                  <a:gd name="connsiteY106" fmla="*/ 87533 h 474527"/>
                  <a:gd name="connsiteX107" fmla="*/ 112076 w 474155"/>
                  <a:gd name="connsiteY107" fmla="*/ 86296 h 474527"/>
                  <a:gd name="connsiteX108" fmla="*/ 131282 w 474155"/>
                  <a:gd name="connsiteY108" fmla="*/ 97002 h 474527"/>
                  <a:gd name="connsiteX109" fmla="*/ 171558 w 474155"/>
                  <a:gd name="connsiteY109" fmla="*/ 98239 h 474527"/>
                  <a:gd name="connsiteX110" fmla="*/ 185294 w 474155"/>
                  <a:gd name="connsiteY110" fmla="*/ 92521 h 474527"/>
                  <a:gd name="connsiteX111" fmla="*/ 212685 w 474155"/>
                  <a:gd name="connsiteY111" fmla="*/ 63303 h 474527"/>
                  <a:gd name="connsiteX112" fmla="*/ 218824 w 474155"/>
                  <a:gd name="connsiteY112" fmla="*/ 41871 h 474527"/>
                  <a:gd name="connsiteX113" fmla="*/ 225935 w 474155"/>
                  <a:gd name="connsiteY113" fmla="*/ 36538 h 474527"/>
                  <a:gd name="connsiteX114" fmla="*/ 248342 w 474155"/>
                  <a:gd name="connsiteY114" fmla="*/ 36538 h 474527"/>
                  <a:gd name="connsiteX115" fmla="*/ 255453 w 474155"/>
                  <a:gd name="connsiteY115" fmla="*/ 41871 h 474527"/>
                  <a:gd name="connsiteX116" fmla="*/ 261592 w 474155"/>
                  <a:gd name="connsiteY116" fmla="*/ 63323 h 474527"/>
                  <a:gd name="connsiteX117" fmla="*/ 289023 w 474155"/>
                  <a:gd name="connsiteY117" fmla="*/ 92541 h 474527"/>
                  <a:gd name="connsiteX118" fmla="*/ 302739 w 474155"/>
                  <a:gd name="connsiteY118" fmla="*/ 98239 h 474527"/>
                  <a:gd name="connsiteX119" fmla="*/ 343015 w 474155"/>
                  <a:gd name="connsiteY119" fmla="*/ 97002 h 474527"/>
                  <a:gd name="connsiteX120" fmla="*/ 362201 w 474155"/>
                  <a:gd name="connsiteY120" fmla="*/ 86296 h 474527"/>
                  <a:gd name="connsiteX121" fmla="*/ 371014 w 474155"/>
                  <a:gd name="connsiteY121" fmla="*/ 87533 h 474527"/>
                  <a:gd name="connsiteX122" fmla="*/ 386776 w 474155"/>
                  <a:gd name="connsiteY122" fmla="*/ 103288 h 474527"/>
                  <a:gd name="connsiteX123" fmla="*/ 388012 w 474155"/>
                  <a:gd name="connsiteY123" fmla="*/ 112128 h 474527"/>
                  <a:gd name="connsiteX124" fmla="*/ 377315 w 474155"/>
                  <a:gd name="connsiteY124" fmla="*/ 131330 h 474527"/>
                  <a:gd name="connsiteX125" fmla="*/ 376079 w 474155"/>
                  <a:gd name="connsiteY125" fmla="*/ 171639 h 474527"/>
                  <a:gd name="connsiteX126" fmla="*/ 381792 w 474155"/>
                  <a:gd name="connsiteY126" fmla="*/ 185387 h 474527"/>
                  <a:gd name="connsiteX127" fmla="*/ 410986 w 474155"/>
                  <a:gd name="connsiteY127" fmla="*/ 212800 h 474527"/>
                  <a:gd name="connsiteX128" fmla="*/ 432400 w 474155"/>
                  <a:gd name="connsiteY128" fmla="*/ 218944 h 474527"/>
                  <a:gd name="connsiteX129" fmla="*/ 437729 w 474155"/>
                  <a:gd name="connsiteY129" fmla="*/ 226061 h 474527"/>
                  <a:gd name="connsiteX130" fmla="*/ 437729 w 474155"/>
                  <a:gd name="connsiteY130" fmla="*/ 248487 h 474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74155" h="474527">
                    <a:moveTo>
                      <a:pt x="442429" y="183886"/>
                    </a:moveTo>
                    <a:lnTo>
                      <a:pt x="421015" y="177743"/>
                    </a:lnTo>
                    <a:cubicBezTo>
                      <a:pt x="418746" y="177094"/>
                      <a:pt x="416882" y="175309"/>
                      <a:pt x="416071" y="173038"/>
                    </a:cubicBezTo>
                    <a:cubicBezTo>
                      <a:pt x="414025" y="167300"/>
                      <a:pt x="411634" y="161582"/>
                      <a:pt x="409001" y="156027"/>
                    </a:cubicBezTo>
                    <a:cubicBezTo>
                      <a:pt x="407927" y="153756"/>
                      <a:pt x="407988" y="151160"/>
                      <a:pt x="409142" y="149092"/>
                    </a:cubicBezTo>
                    <a:lnTo>
                      <a:pt x="419839" y="129911"/>
                    </a:lnTo>
                    <a:cubicBezTo>
                      <a:pt x="429341" y="112858"/>
                      <a:pt x="426343" y="91304"/>
                      <a:pt x="412546" y="77476"/>
                    </a:cubicBezTo>
                    <a:lnTo>
                      <a:pt x="396784" y="61721"/>
                    </a:lnTo>
                    <a:cubicBezTo>
                      <a:pt x="383008" y="47893"/>
                      <a:pt x="361451" y="44892"/>
                      <a:pt x="344413" y="54401"/>
                    </a:cubicBezTo>
                    <a:lnTo>
                      <a:pt x="325247" y="65087"/>
                    </a:lnTo>
                    <a:cubicBezTo>
                      <a:pt x="323161" y="66243"/>
                      <a:pt x="320567" y="66304"/>
                      <a:pt x="318319" y="65229"/>
                    </a:cubicBezTo>
                    <a:cubicBezTo>
                      <a:pt x="312768" y="62593"/>
                      <a:pt x="307054" y="60221"/>
                      <a:pt x="301341" y="58173"/>
                    </a:cubicBezTo>
                    <a:cubicBezTo>
                      <a:pt x="299032" y="57342"/>
                      <a:pt x="297249" y="55476"/>
                      <a:pt x="296600" y="53205"/>
                    </a:cubicBezTo>
                    <a:lnTo>
                      <a:pt x="290462" y="31773"/>
                    </a:lnTo>
                    <a:cubicBezTo>
                      <a:pt x="285093" y="13058"/>
                      <a:pt x="267771" y="0"/>
                      <a:pt x="248302" y="0"/>
                    </a:cubicBezTo>
                    <a:lnTo>
                      <a:pt x="225894" y="0"/>
                    </a:lnTo>
                    <a:cubicBezTo>
                      <a:pt x="206445" y="0"/>
                      <a:pt x="189103" y="13058"/>
                      <a:pt x="183734" y="31773"/>
                    </a:cubicBezTo>
                    <a:lnTo>
                      <a:pt x="177596" y="53205"/>
                    </a:lnTo>
                    <a:cubicBezTo>
                      <a:pt x="176947" y="55476"/>
                      <a:pt x="175164" y="57342"/>
                      <a:pt x="172895" y="58153"/>
                    </a:cubicBezTo>
                    <a:cubicBezTo>
                      <a:pt x="167162" y="60221"/>
                      <a:pt x="161428" y="62593"/>
                      <a:pt x="155898" y="65229"/>
                    </a:cubicBezTo>
                    <a:cubicBezTo>
                      <a:pt x="153649" y="66304"/>
                      <a:pt x="151035" y="66243"/>
                      <a:pt x="148969" y="65087"/>
                    </a:cubicBezTo>
                    <a:lnTo>
                      <a:pt x="129783" y="54381"/>
                    </a:lnTo>
                    <a:cubicBezTo>
                      <a:pt x="112745" y="44872"/>
                      <a:pt x="91209" y="47872"/>
                      <a:pt x="77412" y="61681"/>
                    </a:cubicBezTo>
                    <a:lnTo>
                      <a:pt x="61650" y="77456"/>
                    </a:lnTo>
                    <a:cubicBezTo>
                      <a:pt x="47853" y="91264"/>
                      <a:pt x="44855" y="112818"/>
                      <a:pt x="54356" y="129870"/>
                    </a:cubicBezTo>
                    <a:lnTo>
                      <a:pt x="65033" y="149052"/>
                    </a:lnTo>
                    <a:cubicBezTo>
                      <a:pt x="66188" y="151140"/>
                      <a:pt x="66249" y="153735"/>
                      <a:pt x="65175" y="155986"/>
                    </a:cubicBezTo>
                    <a:cubicBezTo>
                      <a:pt x="62562" y="161501"/>
                      <a:pt x="60191" y="167199"/>
                      <a:pt x="58084" y="172998"/>
                    </a:cubicBezTo>
                    <a:cubicBezTo>
                      <a:pt x="57254" y="175289"/>
                      <a:pt x="55410" y="177053"/>
                      <a:pt x="53161" y="177702"/>
                    </a:cubicBezTo>
                    <a:lnTo>
                      <a:pt x="31747" y="183846"/>
                    </a:lnTo>
                    <a:cubicBezTo>
                      <a:pt x="13047" y="189219"/>
                      <a:pt x="0" y="206555"/>
                      <a:pt x="0" y="226041"/>
                    </a:cubicBezTo>
                    <a:lnTo>
                      <a:pt x="0" y="248466"/>
                    </a:lnTo>
                    <a:cubicBezTo>
                      <a:pt x="0" y="267952"/>
                      <a:pt x="13047" y="285288"/>
                      <a:pt x="31747" y="290662"/>
                    </a:cubicBezTo>
                    <a:lnTo>
                      <a:pt x="53161" y="296805"/>
                    </a:lnTo>
                    <a:cubicBezTo>
                      <a:pt x="55430" y="297454"/>
                      <a:pt x="57274" y="299218"/>
                      <a:pt x="58105" y="301550"/>
                    </a:cubicBezTo>
                    <a:cubicBezTo>
                      <a:pt x="60191" y="307308"/>
                      <a:pt x="62562" y="313026"/>
                      <a:pt x="65175" y="318521"/>
                    </a:cubicBezTo>
                    <a:cubicBezTo>
                      <a:pt x="66249" y="320792"/>
                      <a:pt x="66188" y="323388"/>
                      <a:pt x="65033" y="325456"/>
                    </a:cubicBezTo>
                    <a:lnTo>
                      <a:pt x="54336" y="344637"/>
                    </a:lnTo>
                    <a:cubicBezTo>
                      <a:pt x="44834" y="361690"/>
                      <a:pt x="47833" y="383243"/>
                      <a:pt x="61630" y="397052"/>
                    </a:cubicBezTo>
                    <a:lnTo>
                      <a:pt x="77392" y="412827"/>
                    </a:lnTo>
                    <a:cubicBezTo>
                      <a:pt x="91188" y="426635"/>
                      <a:pt x="112724" y="429636"/>
                      <a:pt x="129763" y="420126"/>
                    </a:cubicBezTo>
                    <a:lnTo>
                      <a:pt x="148928" y="409440"/>
                    </a:lnTo>
                    <a:cubicBezTo>
                      <a:pt x="151015" y="408285"/>
                      <a:pt x="153608" y="408224"/>
                      <a:pt x="155857" y="409299"/>
                    </a:cubicBezTo>
                    <a:cubicBezTo>
                      <a:pt x="161347" y="411894"/>
                      <a:pt x="167040" y="414287"/>
                      <a:pt x="172855" y="416395"/>
                    </a:cubicBezTo>
                    <a:cubicBezTo>
                      <a:pt x="175144" y="417227"/>
                      <a:pt x="176907" y="419072"/>
                      <a:pt x="177555" y="421322"/>
                    </a:cubicBezTo>
                    <a:lnTo>
                      <a:pt x="183694" y="442754"/>
                    </a:lnTo>
                    <a:cubicBezTo>
                      <a:pt x="189063" y="461470"/>
                      <a:pt x="206384" y="474528"/>
                      <a:pt x="225854" y="474528"/>
                    </a:cubicBezTo>
                    <a:lnTo>
                      <a:pt x="248261" y="474528"/>
                    </a:lnTo>
                    <a:cubicBezTo>
                      <a:pt x="267710" y="474528"/>
                      <a:pt x="285052" y="461470"/>
                      <a:pt x="290421" y="442754"/>
                    </a:cubicBezTo>
                    <a:lnTo>
                      <a:pt x="296560" y="421322"/>
                    </a:lnTo>
                    <a:cubicBezTo>
                      <a:pt x="297208" y="419051"/>
                      <a:pt x="298971" y="417206"/>
                      <a:pt x="301301" y="416375"/>
                    </a:cubicBezTo>
                    <a:cubicBezTo>
                      <a:pt x="307075" y="414287"/>
                      <a:pt x="312788" y="411894"/>
                      <a:pt x="318258" y="409299"/>
                    </a:cubicBezTo>
                    <a:cubicBezTo>
                      <a:pt x="320527" y="408224"/>
                      <a:pt x="323120" y="408285"/>
                      <a:pt x="325187" y="409440"/>
                    </a:cubicBezTo>
                    <a:lnTo>
                      <a:pt x="344373" y="420146"/>
                    </a:lnTo>
                    <a:cubicBezTo>
                      <a:pt x="361431" y="429676"/>
                      <a:pt x="382967" y="426655"/>
                      <a:pt x="396723" y="412847"/>
                    </a:cubicBezTo>
                    <a:lnTo>
                      <a:pt x="412506" y="397072"/>
                    </a:lnTo>
                    <a:cubicBezTo>
                      <a:pt x="426302" y="383264"/>
                      <a:pt x="429301" y="361710"/>
                      <a:pt x="419799" y="344657"/>
                    </a:cubicBezTo>
                    <a:lnTo>
                      <a:pt x="409122" y="325476"/>
                    </a:lnTo>
                    <a:cubicBezTo>
                      <a:pt x="407967" y="323388"/>
                      <a:pt x="407907" y="320792"/>
                      <a:pt x="408980" y="318542"/>
                    </a:cubicBezTo>
                    <a:cubicBezTo>
                      <a:pt x="411614" y="312966"/>
                      <a:pt x="414005" y="307248"/>
                      <a:pt x="416031" y="301550"/>
                    </a:cubicBezTo>
                    <a:cubicBezTo>
                      <a:pt x="416861" y="299239"/>
                      <a:pt x="418725" y="297454"/>
                      <a:pt x="420994" y="296805"/>
                    </a:cubicBezTo>
                    <a:lnTo>
                      <a:pt x="442409" y="290662"/>
                    </a:lnTo>
                    <a:cubicBezTo>
                      <a:pt x="461108" y="285288"/>
                      <a:pt x="474155" y="267952"/>
                      <a:pt x="474155" y="248466"/>
                    </a:cubicBezTo>
                    <a:lnTo>
                      <a:pt x="474155" y="226041"/>
                    </a:lnTo>
                    <a:cubicBezTo>
                      <a:pt x="474155" y="206555"/>
                      <a:pt x="461108" y="189219"/>
                      <a:pt x="442409" y="183846"/>
                    </a:cubicBezTo>
                    <a:close/>
                    <a:moveTo>
                      <a:pt x="437708" y="248507"/>
                    </a:moveTo>
                    <a:cubicBezTo>
                      <a:pt x="437708" y="251792"/>
                      <a:pt x="435520" y="254712"/>
                      <a:pt x="432380" y="255624"/>
                    </a:cubicBezTo>
                    <a:lnTo>
                      <a:pt x="410946" y="261768"/>
                    </a:lnTo>
                    <a:cubicBezTo>
                      <a:pt x="397473" y="265641"/>
                      <a:pt x="386553" y="275880"/>
                      <a:pt x="381751" y="289222"/>
                    </a:cubicBezTo>
                    <a:cubicBezTo>
                      <a:pt x="380090" y="293825"/>
                      <a:pt x="378186" y="298448"/>
                      <a:pt x="376059" y="302949"/>
                    </a:cubicBezTo>
                    <a:cubicBezTo>
                      <a:pt x="369960" y="315825"/>
                      <a:pt x="370426" y="330890"/>
                      <a:pt x="377294" y="343258"/>
                    </a:cubicBezTo>
                    <a:lnTo>
                      <a:pt x="387991" y="362460"/>
                    </a:lnTo>
                    <a:cubicBezTo>
                      <a:pt x="389592" y="365339"/>
                      <a:pt x="389085" y="368969"/>
                      <a:pt x="386776" y="371280"/>
                    </a:cubicBezTo>
                    <a:lnTo>
                      <a:pt x="370973" y="387076"/>
                    </a:lnTo>
                    <a:cubicBezTo>
                      <a:pt x="368664" y="389387"/>
                      <a:pt x="365037" y="389894"/>
                      <a:pt x="362181" y="388292"/>
                    </a:cubicBezTo>
                    <a:lnTo>
                      <a:pt x="342975" y="377586"/>
                    </a:lnTo>
                    <a:cubicBezTo>
                      <a:pt x="330637" y="370713"/>
                      <a:pt x="315584" y="370246"/>
                      <a:pt x="302699" y="376349"/>
                    </a:cubicBezTo>
                    <a:cubicBezTo>
                      <a:pt x="298262" y="378458"/>
                      <a:pt x="293643" y="380385"/>
                      <a:pt x="288983" y="382067"/>
                    </a:cubicBezTo>
                    <a:cubicBezTo>
                      <a:pt x="275693" y="386853"/>
                      <a:pt x="265441" y="397761"/>
                      <a:pt x="261572" y="411286"/>
                    </a:cubicBezTo>
                    <a:lnTo>
                      <a:pt x="255433" y="432718"/>
                    </a:lnTo>
                    <a:cubicBezTo>
                      <a:pt x="254541" y="435861"/>
                      <a:pt x="251604" y="438050"/>
                      <a:pt x="248322" y="438050"/>
                    </a:cubicBezTo>
                    <a:lnTo>
                      <a:pt x="225915" y="438050"/>
                    </a:lnTo>
                    <a:cubicBezTo>
                      <a:pt x="222633" y="438050"/>
                      <a:pt x="219715" y="435861"/>
                      <a:pt x="218804" y="432718"/>
                    </a:cubicBezTo>
                    <a:lnTo>
                      <a:pt x="212665" y="411265"/>
                    </a:lnTo>
                    <a:cubicBezTo>
                      <a:pt x="208795" y="397761"/>
                      <a:pt x="198544" y="386853"/>
                      <a:pt x="185274" y="382067"/>
                    </a:cubicBezTo>
                    <a:cubicBezTo>
                      <a:pt x="180594" y="380364"/>
                      <a:pt x="175975" y="378438"/>
                      <a:pt x="171518" y="376329"/>
                    </a:cubicBezTo>
                    <a:cubicBezTo>
                      <a:pt x="165501" y="373491"/>
                      <a:pt x="159018" y="372071"/>
                      <a:pt x="152555" y="372071"/>
                    </a:cubicBezTo>
                    <a:cubicBezTo>
                      <a:pt x="145180" y="372071"/>
                      <a:pt x="137826" y="373916"/>
                      <a:pt x="131242" y="377586"/>
                    </a:cubicBezTo>
                    <a:lnTo>
                      <a:pt x="112056" y="388292"/>
                    </a:lnTo>
                    <a:cubicBezTo>
                      <a:pt x="109179" y="389894"/>
                      <a:pt x="105552" y="389387"/>
                      <a:pt x="103243" y="387055"/>
                    </a:cubicBezTo>
                    <a:lnTo>
                      <a:pt x="87481" y="371280"/>
                    </a:lnTo>
                    <a:cubicBezTo>
                      <a:pt x="85151" y="368949"/>
                      <a:pt x="84645" y="365319"/>
                      <a:pt x="86245" y="362440"/>
                    </a:cubicBezTo>
                    <a:lnTo>
                      <a:pt x="96942" y="343238"/>
                    </a:lnTo>
                    <a:cubicBezTo>
                      <a:pt x="103810" y="330890"/>
                      <a:pt x="104276" y="315825"/>
                      <a:pt x="98178" y="302929"/>
                    </a:cubicBezTo>
                    <a:cubicBezTo>
                      <a:pt x="96071" y="298468"/>
                      <a:pt x="94146" y="293845"/>
                      <a:pt x="92465" y="289202"/>
                    </a:cubicBezTo>
                    <a:cubicBezTo>
                      <a:pt x="87683" y="275900"/>
                      <a:pt x="76784" y="265641"/>
                      <a:pt x="63271" y="261768"/>
                    </a:cubicBezTo>
                    <a:lnTo>
                      <a:pt x="41856" y="255624"/>
                    </a:lnTo>
                    <a:cubicBezTo>
                      <a:pt x="38716" y="254712"/>
                      <a:pt x="36528" y="251792"/>
                      <a:pt x="36528" y="248507"/>
                    </a:cubicBezTo>
                    <a:lnTo>
                      <a:pt x="36528" y="226081"/>
                    </a:lnTo>
                    <a:cubicBezTo>
                      <a:pt x="36528" y="222797"/>
                      <a:pt x="38716" y="219877"/>
                      <a:pt x="41856" y="218964"/>
                    </a:cubicBezTo>
                    <a:lnTo>
                      <a:pt x="63291" y="212821"/>
                    </a:lnTo>
                    <a:cubicBezTo>
                      <a:pt x="76784" y="208948"/>
                      <a:pt x="87683" y="198688"/>
                      <a:pt x="92465" y="185407"/>
                    </a:cubicBezTo>
                    <a:cubicBezTo>
                      <a:pt x="94146" y="180743"/>
                      <a:pt x="96091" y="176100"/>
                      <a:pt x="98198" y="171639"/>
                    </a:cubicBezTo>
                    <a:cubicBezTo>
                      <a:pt x="104296" y="158764"/>
                      <a:pt x="103830" y="143699"/>
                      <a:pt x="96942" y="131330"/>
                    </a:cubicBezTo>
                    <a:lnTo>
                      <a:pt x="86245" y="112128"/>
                    </a:lnTo>
                    <a:cubicBezTo>
                      <a:pt x="84645" y="109249"/>
                      <a:pt x="85151" y="105620"/>
                      <a:pt x="87481" y="103308"/>
                    </a:cubicBezTo>
                    <a:lnTo>
                      <a:pt x="103243" y="87533"/>
                    </a:lnTo>
                    <a:cubicBezTo>
                      <a:pt x="105573" y="85201"/>
                      <a:pt x="109199" y="84694"/>
                      <a:pt x="112076" y="86296"/>
                    </a:cubicBezTo>
                    <a:lnTo>
                      <a:pt x="131282" y="97002"/>
                    </a:lnTo>
                    <a:cubicBezTo>
                      <a:pt x="143620" y="103876"/>
                      <a:pt x="158673" y="104342"/>
                      <a:pt x="171558" y="98239"/>
                    </a:cubicBezTo>
                    <a:cubicBezTo>
                      <a:pt x="176036" y="96110"/>
                      <a:pt x="180635" y="94204"/>
                      <a:pt x="185294" y="92521"/>
                    </a:cubicBezTo>
                    <a:cubicBezTo>
                      <a:pt x="198564" y="87716"/>
                      <a:pt x="208795" y="76787"/>
                      <a:pt x="212685" y="63303"/>
                    </a:cubicBezTo>
                    <a:lnTo>
                      <a:pt x="218824" y="41871"/>
                    </a:lnTo>
                    <a:cubicBezTo>
                      <a:pt x="219715" y="38728"/>
                      <a:pt x="222653" y="36538"/>
                      <a:pt x="225935" y="36538"/>
                    </a:cubicBezTo>
                    <a:lnTo>
                      <a:pt x="248342" y="36538"/>
                    </a:lnTo>
                    <a:cubicBezTo>
                      <a:pt x="251624" y="36538"/>
                      <a:pt x="254541" y="38728"/>
                      <a:pt x="255453" y="41871"/>
                    </a:cubicBezTo>
                    <a:lnTo>
                      <a:pt x="261592" y="63323"/>
                    </a:lnTo>
                    <a:cubicBezTo>
                      <a:pt x="265461" y="76807"/>
                      <a:pt x="275693" y="87736"/>
                      <a:pt x="289023" y="92541"/>
                    </a:cubicBezTo>
                    <a:cubicBezTo>
                      <a:pt x="293643" y="94204"/>
                      <a:pt x="298262" y="96110"/>
                      <a:pt x="302739" y="98239"/>
                    </a:cubicBezTo>
                    <a:cubicBezTo>
                      <a:pt x="315604" y="104342"/>
                      <a:pt x="330657" y="103876"/>
                      <a:pt x="343015" y="97002"/>
                    </a:cubicBezTo>
                    <a:lnTo>
                      <a:pt x="362201" y="86296"/>
                    </a:lnTo>
                    <a:cubicBezTo>
                      <a:pt x="365058" y="84694"/>
                      <a:pt x="368684" y="85201"/>
                      <a:pt x="371014" y="87533"/>
                    </a:cubicBezTo>
                    <a:lnTo>
                      <a:pt x="386776" y="103288"/>
                    </a:lnTo>
                    <a:cubicBezTo>
                      <a:pt x="389106" y="105620"/>
                      <a:pt x="389612" y="109249"/>
                      <a:pt x="388012" y="112128"/>
                    </a:cubicBezTo>
                    <a:lnTo>
                      <a:pt x="377315" y="131330"/>
                    </a:lnTo>
                    <a:cubicBezTo>
                      <a:pt x="370447" y="143678"/>
                      <a:pt x="369981" y="158744"/>
                      <a:pt x="376079" y="171639"/>
                    </a:cubicBezTo>
                    <a:cubicBezTo>
                      <a:pt x="378206" y="176120"/>
                      <a:pt x="380131" y="180743"/>
                      <a:pt x="381792" y="185387"/>
                    </a:cubicBezTo>
                    <a:cubicBezTo>
                      <a:pt x="386593" y="198668"/>
                      <a:pt x="397493" y="208928"/>
                      <a:pt x="410986" y="212800"/>
                    </a:cubicBezTo>
                    <a:lnTo>
                      <a:pt x="432400" y="218944"/>
                    </a:lnTo>
                    <a:cubicBezTo>
                      <a:pt x="435541" y="219857"/>
                      <a:pt x="437729" y="222776"/>
                      <a:pt x="437729" y="226061"/>
                    </a:cubicBezTo>
                    <a:lnTo>
                      <a:pt x="437729" y="248487"/>
                    </a:lnTo>
                    <a:close/>
                  </a:path>
                </a:pathLst>
              </a:custGeom>
              <a:grpFill/>
              <a:ln w="2021"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8E19F58-5E1E-306A-337C-DB351B7090C4}"/>
                  </a:ext>
                </a:extLst>
              </p:cNvPr>
              <p:cNvSpPr/>
              <p:nvPr/>
            </p:nvSpPr>
            <p:spPr>
              <a:xfrm>
                <a:off x="5239904" y="4825005"/>
                <a:ext cx="273127" cy="291837"/>
              </a:xfrm>
              <a:custGeom>
                <a:avLst/>
                <a:gdLst>
                  <a:gd name="connsiteX0" fmla="*/ 260079 w 273127"/>
                  <a:gd name="connsiteY0" fmla="*/ 163346 h 291837"/>
                  <a:gd name="connsiteX1" fmla="*/ 248308 w 273127"/>
                  <a:gd name="connsiteY1" fmla="*/ 153512 h 291837"/>
                  <a:gd name="connsiteX2" fmla="*/ 248774 w 273127"/>
                  <a:gd name="connsiteY2" fmla="*/ 143516 h 291837"/>
                  <a:gd name="connsiteX3" fmla="*/ 248592 w 273127"/>
                  <a:gd name="connsiteY3" fmla="*/ 137271 h 291837"/>
                  <a:gd name="connsiteX4" fmla="*/ 259491 w 273127"/>
                  <a:gd name="connsiteY4" fmla="*/ 127518 h 291837"/>
                  <a:gd name="connsiteX5" fmla="*/ 266643 w 273127"/>
                  <a:gd name="connsiteY5" fmla="*/ 83011 h 291837"/>
                  <a:gd name="connsiteX6" fmla="*/ 256007 w 273127"/>
                  <a:gd name="connsiteY6" fmla="*/ 64499 h 291837"/>
                  <a:gd name="connsiteX7" fmla="*/ 225030 w 273127"/>
                  <a:gd name="connsiteY7" fmla="*/ 46575 h 291837"/>
                  <a:gd name="connsiteX8" fmla="*/ 211800 w 273127"/>
                  <a:gd name="connsiteY8" fmla="*/ 49130 h 291837"/>
                  <a:gd name="connsiteX9" fmla="*/ 201488 w 273127"/>
                  <a:gd name="connsiteY9" fmla="*/ 53246 h 291837"/>
                  <a:gd name="connsiteX10" fmla="*/ 183417 w 273127"/>
                  <a:gd name="connsiteY10" fmla="*/ 43087 h 291837"/>
                  <a:gd name="connsiteX11" fmla="*/ 179689 w 273127"/>
                  <a:gd name="connsiteY11" fmla="*/ 27454 h 291837"/>
                  <a:gd name="connsiteX12" fmla="*/ 144944 w 273127"/>
                  <a:gd name="connsiteY12" fmla="*/ 0 h 291837"/>
                  <a:gd name="connsiteX13" fmla="*/ 144579 w 273127"/>
                  <a:gd name="connsiteY13" fmla="*/ 0 h 291837"/>
                  <a:gd name="connsiteX14" fmla="*/ 123266 w 273127"/>
                  <a:gd name="connsiteY14" fmla="*/ 243 h 291837"/>
                  <a:gd name="connsiteX15" fmla="*/ 88116 w 273127"/>
                  <a:gd name="connsiteY15" fmla="*/ 32402 h 291837"/>
                  <a:gd name="connsiteX16" fmla="*/ 86637 w 273127"/>
                  <a:gd name="connsiteY16" fmla="*/ 47082 h 291837"/>
                  <a:gd name="connsiteX17" fmla="*/ 74582 w 273127"/>
                  <a:gd name="connsiteY17" fmla="*/ 54706 h 291837"/>
                  <a:gd name="connsiteX18" fmla="*/ 58962 w 273127"/>
                  <a:gd name="connsiteY18" fmla="*/ 48826 h 291837"/>
                  <a:gd name="connsiteX19" fmla="*/ 46381 w 273127"/>
                  <a:gd name="connsiteY19" fmla="*/ 46534 h 291837"/>
                  <a:gd name="connsiteX20" fmla="*/ 15404 w 273127"/>
                  <a:gd name="connsiteY20" fmla="*/ 64459 h 291837"/>
                  <a:gd name="connsiteX21" fmla="*/ 4788 w 273127"/>
                  <a:gd name="connsiteY21" fmla="*/ 82910 h 291837"/>
                  <a:gd name="connsiteX22" fmla="*/ 12871 w 273127"/>
                  <a:gd name="connsiteY22" fmla="*/ 128228 h 291837"/>
                  <a:gd name="connsiteX23" fmla="*/ 29322 w 273127"/>
                  <a:gd name="connsiteY23" fmla="*/ 141955 h 291837"/>
                  <a:gd name="connsiteX24" fmla="*/ 29322 w 273127"/>
                  <a:gd name="connsiteY24" fmla="*/ 143557 h 291837"/>
                  <a:gd name="connsiteX25" fmla="*/ 29505 w 273127"/>
                  <a:gd name="connsiteY25" fmla="*/ 149761 h 291837"/>
                  <a:gd name="connsiteX26" fmla="*/ 12871 w 273127"/>
                  <a:gd name="connsiteY26" fmla="*/ 163651 h 291837"/>
                  <a:gd name="connsiteX27" fmla="*/ 4788 w 273127"/>
                  <a:gd name="connsiteY27" fmla="*/ 208907 h 291837"/>
                  <a:gd name="connsiteX28" fmla="*/ 15424 w 273127"/>
                  <a:gd name="connsiteY28" fmla="*/ 227420 h 291837"/>
                  <a:gd name="connsiteX29" fmla="*/ 46361 w 273127"/>
                  <a:gd name="connsiteY29" fmla="*/ 245324 h 291837"/>
                  <a:gd name="connsiteX30" fmla="*/ 58921 w 273127"/>
                  <a:gd name="connsiteY30" fmla="*/ 243032 h 291837"/>
                  <a:gd name="connsiteX31" fmla="*/ 78999 w 273127"/>
                  <a:gd name="connsiteY31" fmla="*/ 235469 h 291837"/>
                  <a:gd name="connsiteX32" fmla="*/ 87406 w 273127"/>
                  <a:gd name="connsiteY32" fmla="*/ 240457 h 291837"/>
                  <a:gd name="connsiteX33" fmla="*/ 91458 w 273127"/>
                  <a:gd name="connsiteY33" fmla="*/ 262254 h 291837"/>
                  <a:gd name="connsiteX34" fmla="*/ 127014 w 273127"/>
                  <a:gd name="connsiteY34" fmla="*/ 291838 h 291837"/>
                  <a:gd name="connsiteX35" fmla="*/ 127358 w 273127"/>
                  <a:gd name="connsiteY35" fmla="*/ 291838 h 291837"/>
                  <a:gd name="connsiteX36" fmla="*/ 147962 w 273127"/>
                  <a:gd name="connsiteY36" fmla="*/ 291594 h 291837"/>
                  <a:gd name="connsiteX37" fmla="*/ 183315 w 273127"/>
                  <a:gd name="connsiteY37" fmla="*/ 260835 h 291837"/>
                  <a:gd name="connsiteX38" fmla="*/ 186050 w 273127"/>
                  <a:gd name="connsiteY38" fmla="*/ 242809 h 291837"/>
                  <a:gd name="connsiteX39" fmla="*/ 197315 w 273127"/>
                  <a:gd name="connsiteY39" fmla="*/ 236625 h 291837"/>
                  <a:gd name="connsiteX40" fmla="*/ 213928 w 273127"/>
                  <a:gd name="connsiteY40" fmla="*/ 242891 h 291837"/>
                  <a:gd name="connsiteX41" fmla="*/ 226671 w 273127"/>
                  <a:gd name="connsiteY41" fmla="*/ 245202 h 291837"/>
                  <a:gd name="connsiteX42" fmla="*/ 258033 w 273127"/>
                  <a:gd name="connsiteY42" fmla="*/ 227055 h 291837"/>
                  <a:gd name="connsiteX43" fmla="*/ 268284 w 273127"/>
                  <a:gd name="connsiteY43" fmla="*/ 209232 h 291837"/>
                  <a:gd name="connsiteX44" fmla="*/ 260099 w 273127"/>
                  <a:gd name="connsiteY44" fmla="*/ 163367 h 291837"/>
                  <a:gd name="connsiteX45" fmla="*/ 241926 w 273127"/>
                  <a:gd name="connsiteY45" fmla="*/ 194045 h 291837"/>
                  <a:gd name="connsiteX46" fmla="*/ 231675 w 273127"/>
                  <a:gd name="connsiteY46" fmla="*/ 211868 h 291837"/>
                  <a:gd name="connsiteX47" fmla="*/ 226671 w 273127"/>
                  <a:gd name="connsiteY47" fmla="*/ 214767 h 291837"/>
                  <a:gd name="connsiteX48" fmla="*/ 224645 w 273127"/>
                  <a:gd name="connsiteY48" fmla="*/ 214402 h 291837"/>
                  <a:gd name="connsiteX49" fmla="*/ 195147 w 273127"/>
                  <a:gd name="connsiteY49" fmla="*/ 203291 h 291837"/>
                  <a:gd name="connsiteX50" fmla="*/ 193425 w 273127"/>
                  <a:gd name="connsiteY50" fmla="*/ 202966 h 291837"/>
                  <a:gd name="connsiteX51" fmla="*/ 190386 w 273127"/>
                  <a:gd name="connsiteY51" fmla="*/ 204061 h 291837"/>
                  <a:gd name="connsiteX52" fmla="*/ 161536 w 273127"/>
                  <a:gd name="connsiteY52" fmla="*/ 219674 h 291837"/>
                  <a:gd name="connsiteX53" fmla="*/ 158274 w 273127"/>
                  <a:gd name="connsiteY53" fmla="*/ 223486 h 291837"/>
                  <a:gd name="connsiteX54" fmla="*/ 153291 w 273127"/>
                  <a:gd name="connsiteY54" fmla="*/ 256212 h 291837"/>
                  <a:gd name="connsiteX55" fmla="*/ 147638 w 273127"/>
                  <a:gd name="connsiteY55" fmla="*/ 261119 h 291837"/>
                  <a:gd name="connsiteX56" fmla="*/ 127095 w 273127"/>
                  <a:gd name="connsiteY56" fmla="*/ 261342 h 291837"/>
                  <a:gd name="connsiteX57" fmla="*/ 127034 w 273127"/>
                  <a:gd name="connsiteY57" fmla="*/ 261342 h 291837"/>
                  <a:gd name="connsiteX58" fmla="*/ 121341 w 273127"/>
                  <a:gd name="connsiteY58" fmla="*/ 256618 h 291837"/>
                  <a:gd name="connsiteX59" fmla="*/ 114838 w 273127"/>
                  <a:gd name="connsiteY59" fmla="*/ 221661 h 291837"/>
                  <a:gd name="connsiteX60" fmla="*/ 111738 w 273127"/>
                  <a:gd name="connsiteY60" fmla="*/ 218052 h 291837"/>
                  <a:gd name="connsiteX61" fmla="*/ 86434 w 273127"/>
                  <a:gd name="connsiteY61" fmla="*/ 202906 h 291837"/>
                  <a:gd name="connsiteX62" fmla="*/ 83192 w 273127"/>
                  <a:gd name="connsiteY62" fmla="*/ 201648 h 291837"/>
                  <a:gd name="connsiteX63" fmla="*/ 81551 w 273127"/>
                  <a:gd name="connsiteY63" fmla="*/ 201953 h 291837"/>
                  <a:gd name="connsiteX64" fmla="*/ 48224 w 273127"/>
                  <a:gd name="connsiteY64" fmla="*/ 214504 h 291837"/>
                  <a:gd name="connsiteX65" fmla="*/ 46361 w 273127"/>
                  <a:gd name="connsiteY65" fmla="*/ 214848 h 291837"/>
                  <a:gd name="connsiteX66" fmla="*/ 41762 w 273127"/>
                  <a:gd name="connsiteY66" fmla="*/ 212192 h 291837"/>
                  <a:gd name="connsiteX67" fmla="*/ 31125 w 273127"/>
                  <a:gd name="connsiteY67" fmla="*/ 193680 h 291837"/>
                  <a:gd name="connsiteX68" fmla="*/ 32321 w 273127"/>
                  <a:gd name="connsiteY68" fmla="*/ 186948 h 291837"/>
                  <a:gd name="connsiteX69" fmla="*/ 59732 w 273127"/>
                  <a:gd name="connsiteY69" fmla="*/ 164076 h 291837"/>
                  <a:gd name="connsiteX70" fmla="*/ 61353 w 273127"/>
                  <a:gd name="connsiteY70" fmla="*/ 159555 h 291837"/>
                  <a:gd name="connsiteX71" fmla="*/ 59712 w 273127"/>
                  <a:gd name="connsiteY71" fmla="*/ 143516 h 291837"/>
                  <a:gd name="connsiteX72" fmla="*/ 60623 w 273127"/>
                  <a:gd name="connsiteY72" fmla="*/ 131512 h 291837"/>
                  <a:gd name="connsiteX73" fmla="*/ 58982 w 273127"/>
                  <a:gd name="connsiteY73" fmla="*/ 127072 h 291837"/>
                  <a:gd name="connsiteX74" fmla="*/ 32321 w 273127"/>
                  <a:gd name="connsiteY74" fmla="*/ 104829 h 291837"/>
                  <a:gd name="connsiteX75" fmla="*/ 31105 w 273127"/>
                  <a:gd name="connsiteY75" fmla="*/ 98056 h 291837"/>
                  <a:gd name="connsiteX76" fmla="*/ 41721 w 273127"/>
                  <a:gd name="connsiteY76" fmla="*/ 79605 h 291837"/>
                  <a:gd name="connsiteX77" fmla="*/ 46361 w 273127"/>
                  <a:gd name="connsiteY77" fmla="*/ 76929 h 291837"/>
                  <a:gd name="connsiteX78" fmla="*/ 48245 w 273127"/>
                  <a:gd name="connsiteY78" fmla="*/ 77273 h 291837"/>
                  <a:gd name="connsiteX79" fmla="*/ 77945 w 273127"/>
                  <a:gd name="connsiteY79" fmla="*/ 88445 h 291837"/>
                  <a:gd name="connsiteX80" fmla="*/ 79647 w 273127"/>
                  <a:gd name="connsiteY80" fmla="*/ 88750 h 291837"/>
                  <a:gd name="connsiteX81" fmla="*/ 82909 w 273127"/>
                  <a:gd name="connsiteY81" fmla="*/ 87411 h 291837"/>
                  <a:gd name="connsiteX82" fmla="*/ 112245 w 273127"/>
                  <a:gd name="connsiteY82" fmla="*/ 68757 h 291837"/>
                  <a:gd name="connsiteX83" fmla="*/ 115365 w 273127"/>
                  <a:gd name="connsiteY83" fmla="*/ 64844 h 291837"/>
                  <a:gd name="connsiteX84" fmla="*/ 118343 w 273127"/>
                  <a:gd name="connsiteY84" fmla="*/ 35443 h 291837"/>
                  <a:gd name="connsiteX85" fmla="*/ 123610 w 273127"/>
                  <a:gd name="connsiteY85" fmla="*/ 30638 h 291837"/>
                  <a:gd name="connsiteX86" fmla="*/ 144883 w 273127"/>
                  <a:gd name="connsiteY86" fmla="*/ 30394 h 291837"/>
                  <a:gd name="connsiteX87" fmla="*/ 144944 w 273127"/>
                  <a:gd name="connsiteY87" fmla="*/ 30394 h 291837"/>
                  <a:gd name="connsiteX88" fmla="*/ 150150 w 273127"/>
                  <a:gd name="connsiteY88" fmla="*/ 34510 h 291837"/>
                  <a:gd name="connsiteX89" fmla="*/ 157079 w 273127"/>
                  <a:gd name="connsiteY89" fmla="*/ 63587 h 291837"/>
                  <a:gd name="connsiteX90" fmla="*/ 160503 w 273127"/>
                  <a:gd name="connsiteY90" fmla="*/ 67074 h 291837"/>
                  <a:gd name="connsiteX91" fmla="*/ 193871 w 273127"/>
                  <a:gd name="connsiteY91" fmla="*/ 86134 h 291837"/>
                  <a:gd name="connsiteX92" fmla="*/ 197072 w 273127"/>
                  <a:gd name="connsiteY92" fmla="*/ 87411 h 291837"/>
                  <a:gd name="connsiteX93" fmla="*/ 198854 w 273127"/>
                  <a:gd name="connsiteY93" fmla="*/ 87067 h 291837"/>
                  <a:gd name="connsiteX94" fmla="*/ 223085 w 273127"/>
                  <a:gd name="connsiteY94" fmla="*/ 77395 h 291837"/>
                  <a:gd name="connsiteX95" fmla="*/ 225070 w 273127"/>
                  <a:gd name="connsiteY95" fmla="*/ 77010 h 291837"/>
                  <a:gd name="connsiteX96" fmla="*/ 229710 w 273127"/>
                  <a:gd name="connsiteY96" fmla="*/ 79686 h 291837"/>
                  <a:gd name="connsiteX97" fmla="*/ 240346 w 273127"/>
                  <a:gd name="connsiteY97" fmla="*/ 98198 h 291837"/>
                  <a:gd name="connsiteX98" fmla="*/ 239272 w 273127"/>
                  <a:gd name="connsiteY98" fmla="*/ 104849 h 291837"/>
                  <a:gd name="connsiteX99" fmla="*/ 218364 w 273127"/>
                  <a:gd name="connsiteY99" fmla="*/ 123544 h 291837"/>
                  <a:gd name="connsiteX100" fmla="*/ 216865 w 273127"/>
                  <a:gd name="connsiteY100" fmla="*/ 127944 h 291837"/>
                  <a:gd name="connsiteX101" fmla="*/ 218405 w 273127"/>
                  <a:gd name="connsiteY101" fmla="*/ 143516 h 291837"/>
                  <a:gd name="connsiteX102" fmla="*/ 216035 w 273127"/>
                  <a:gd name="connsiteY102" fmla="*/ 162758 h 291837"/>
                  <a:gd name="connsiteX103" fmla="*/ 217615 w 273127"/>
                  <a:gd name="connsiteY103" fmla="*/ 167483 h 291837"/>
                  <a:gd name="connsiteX104" fmla="*/ 240650 w 273127"/>
                  <a:gd name="connsiteY104" fmla="*/ 186705 h 291837"/>
                  <a:gd name="connsiteX105" fmla="*/ 241967 w 273127"/>
                  <a:gd name="connsiteY105" fmla="*/ 194045 h 291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73127" h="291837">
                    <a:moveTo>
                      <a:pt x="260079" y="163346"/>
                    </a:moveTo>
                    <a:lnTo>
                      <a:pt x="248308" y="153512"/>
                    </a:lnTo>
                    <a:cubicBezTo>
                      <a:pt x="248612" y="150187"/>
                      <a:pt x="248774" y="146841"/>
                      <a:pt x="248774" y="143516"/>
                    </a:cubicBezTo>
                    <a:cubicBezTo>
                      <a:pt x="248774" y="141448"/>
                      <a:pt x="248713" y="139359"/>
                      <a:pt x="248592" y="137271"/>
                    </a:cubicBezTo>
                    <a:lnTo>
                      <a:pt x="259491" y="127518"/>
                    </a:lnTo>
                    <a:cubicBezTo>
                      <a:pt x="272012" y="116305"/>
                      <a:pt x="275031" y="97590"/>
                      <a:pt x="266643" y="83011"/>
                    </a:cubicBezTo>
                    <a:lnTo>
                      <a:pt x="256007" y="64499"/>
                    </a:lnTo>
                    <a:cubicBezTo>
                      <a:pt x="249645" y="53448"/>
                      <a:pt x="237773" y="46575"/>
                      <a:pt x="225030" y="46575"/>
                    </a:cubicBezTo>
                    <a:cubicBezTo>
                      <a:pt x="220471" y="46575"/>
                      <a:pt x="216035" y="47426"/>
                      <a:pt x="211800" y="49130"/>
                    </a:cubicBezTo>
                    <a:lnTo>
                      <a:pt x="201488" y="53246"/>
                    </a:lnTo>
                    <a:cubicBezTo>
                      <a:pt x="195795" y="49292"/>
                      <a:pt x="189738" y="45885"/>
                      <a:pt x="183417" y="43087"/>
                    </a:cubicBezTo>
                    <a:lnTo>
                      <a:pt x="179689" y="27454"/>
                    </a:lnTo>
                    <a:cubicBezTo>
                      <a:pt x="175840" y="11294"/>
                      <a:pt x="161536" y="0"/>
                      <a:pt x="144944" y="0"/>
                    </a:cubicBezTo>
                    <a:lnTo>
                      <a:pt x="144579" y="0"/>
                    </a:lnTo>
                    <a:cubicBezTo>
                      <a:pt x="144579" y="0"/>
                      <a:pt x="123266" y="243"/>
                      <a:pt x="123266" y="243"/>
                    </a:cubicBezTo>
                    <a:cubicBezTo>
                      <a:pt x="105053" y="446"/>
                      <a:pt x="89959" y="14275"/>
                      <a:pt x="88116" y="32402"/>
                    </a:cubicBezTo>
                    <a:lnTo>
                      <a:pt x="86637" y="47082"/>
                    </a:lnTo>
                    <a:cubicBezTo>
                      <a:pt x="82463" y="49353"/>
                      <a:pt x="78431" y="51908"/>
                      <a:pt x="74582" y="54706"/>
                    </a:cubicBezTo>
                    <a:lnTo>
                      <a:pt x="58962" y="48826"/>
                    </a:lnTo>
                    <a:cubicBezTo>
                      <a:pt x="54930" y="47305"/>
                      <a:pt x="50696" y="46534"/>
                      <a:pt x="46381" y="46534"/>
                    </a:cubicBezTo>
                    <a:cubicBezTo>
                      <a:pt x="33638" y="46534"/>
                      <a:pt x="21765" y="53408"/>
                      <a:pt x="15404" y="64459"/>
                    </a:cubicBezTo>
                    <a:lnTo>
                      <a:pt x="4788" y="82910"/>
                    </a:lnTo>
                    <a:cubicBezTo>
                      <a:pt x="-3904" y="98016"/>
                      <a:pt x="-500" y="117055"/>
                      <a:pt x="12871" y="128228"/>
                    </a:cubicBezTo>
                    <a:lnTo>
                      <a:pt x="29322" y="141955"/>
                    </a:lnTo>
                    <a:cubicBezTo>
                      <a:pt x="29322" y="142482"/>
                      <a:pt x="29322" y="143009"/>
                      <a:pt x="29322" y="143557"/>
                    </a:cubicBezTo>
                    <a:cubicBezTo>
                      <a:pt x="29322" y="145625"/>
                      <a:pt x="29383" y="147693"/>
                      <a:pt x="29505" y="149761"/>
                    </a:cubicBezTo>
                    <a:lnTo>
                      <a:pt x="12871" y="163651"/>
                    </a:lnTo>
                    <a:cubicBezTo>
                      <a:pt x="-480" y="174803"/>
                      <a:pt x="-3883" y="193822"/>
                      <a:pt x="4788" y="208907"/>
                    </a:cubicBezTo>
                    <a:lnTo>
                      <a:pt x="15424" y="227420"/>
                    </a:lnTo>
                    <a:cubicBezTo>
                      <a:pt x="21786" y="238470"/>
                      <a:pt x="33638" y="245324"/>
                      <a:pt x="46361" y="245324"/>
                    </a:cubicBezTo>
                    <a:cubicBezTo>
                      <a:pt x="50656" y="245324"/>
                      <a:pt x="54890" y="244553"/>
                      <a:pt x="58921" y="243032"/>
                    </a:cubicBezTo>
                    <a:lnTo>
                      <a:pt x="78999" y="235469"/>
                    </a:lnTo>
                    <a:cubicBezTo>
                      <a:pt x="81734" y="237254"/>
                      <a:pt x="84530" y="238916"/>
                      <a:pt x="87406" y="240457"/>
                    </a:cubicBezTo>
                    <a:lnTo>
                      <a:pt x="91458" y="262254"/>
                    </a:lnTo>
                    <a:cubicBezTo>
                      <a:pt x="94639" y="279388"/>
                      <a:pt x="109611" y="291838"/>
                      <a:pt x="127014" y="291838"/>
                    </a:cubicBezTo>
                    <a:lnTo>
                      <a:pt x="127358" y="291838"/>
                    </a:lnTo>
                    <a:cubicBezTo>
                      <a:pt x="127358" y="291838"/>
                      <a:pt x="147962" y="291594"/>
                      <a:pt x="147962" y="291594"/>
                    </a:cubicBezTo>
                    <a:cubicBezTo>
                      <a:pt x="165771" y="291392"/>
                      <a:pt x="180641" y="278455"/>
                      <a:pt x="183315" y="260835"/>
                    </a:cubicBezTo>
                    <a:lnTo>
                      <a:pt x="186050" y="242809"/>
                    </a:lnTo>
                    <a:cubicBezTo>
                      <a:pt x="189920" y="240964"/>
                      <a:pt x="193668" y="238916"/>
                      <a:pt x="197315" y="236625"/>
                    </a:cubicBezTo>
                    <a:lnTo>
                      <a:pt x="213928" y="242891"/>
                    </a:lnTo>
                    <a:cubicBezTo>
                      <a:pt x="218020" y="244431"/>
                      <a:pt x="222295" y="245202"/>
                      <a:pt x="226671" y="245202"/>
                    </a:cubicBezTo>
                    <a:cubicBezTo>
                      <a:pt x="239576" y="245202"/>
                      <a:pt x="251590" y="238247"/>
                      <a:pt x="258033" y="227055"/>
                    </a:cubicBezTo>
                    <a:lnTo>
                      <a:pt x="268284" y="209232"/>
                    </a:lnTo>
                    <a:cubicBezTo>
                      <a:pt x="277077" y="193943"/>
                      <a:pt x="273633" y="174661"/>
                      <a:pt x="260099" y="163367"/>
                    </a:cubicBezTo>
                    <a:close/>
                    <a:moveTo>
                      <a:pt x="241926" y="194045"/>
                    </a:moveTo>
                    <a:lnTo>
                      <a:pt x="231675" y="211868"/>
                    </a:lnTo>
                    <a:cubicBezTo>
                      <a:pt x="230621" y="213713"/>
                      <a:pt x="228677" y="214767"/>
                      <a:pt x="226671" y="214767"/>
                    </a:cubicBezTo>
                    <a:cubicBezTo>
                      <a:pt x="225982" y="214767"/>
                      <a:pt x="225313" y="214645"/>
                      <a:pt x="224645" y="214402"/>
                    </a:cubicBezTo>
                    <a:lnTo>
                      <a:pt x="195147" y="203291"/>
                    </a:lnTo>
                    <a:cubicBezTo>
                      <a:pt x="194580" y="203088"/>
                      <a:pt x="193992" y="202966"/>
                      <a:pt x="193425" y="202966"/>
                    </a:cubicBezTo>
                    <a:cubicBezTo>
                      <a:pt x="192331" y="202966"/>
                      <a:pt x="191237" y="203331"/>
                      <a:pt x="190386" y="204061"/>
                    </a:cubicBezTo>
                    <a:cubicBezTo>
                      <a:pt x="182080" y="211138"/>
                      <a:pt x="172274" y="216511"/>
                      <a:pt x="161536" y="219674"/>
                    </a:cubicBezTo>
                    <a:cubicBezTo>
                      <a:pt x="159794" y="220181"/>
                      <a:pt x="158538" y="221702"/>
                      <a:pt x="158274" y="223486"/>
                    </a:cubicBezTo>
                    <a:lnTo>
                      <a:pt x="153291" y="256212"/>
                    </a:lnTo>
                    <a:cubicBezTo>
                      <a:pt x="152865" y="259010"/>
                      <a:pt x="150475" y="261099"/>
                      <a:pt x="147638" y="261119"/>
                    </a:cubicBezTo>
                    <a:lnTo>
                      <a:pt x="127095" y="261342"/>
                    </a:lnTo>
                    <a:cubicBezTo>
                      <a:pt x="127095" y="261342"/>
                      <a:pt x="127054" y="261342"/>
                      <a:pt x="127034" y="261342"/>
                    </a:cubicBezTo>
                    <a:cubicBezTo>
                      <a:pt x="124259" y="261342"/>
                      <a:pt x="121868" y="259355"/>
                      <a:pt x="121341" y="256618"/>
                    </a:cubicBezTo>
                    <a:lnTo>
                      <a:pt x="114838" y="221661"/>
                    </a:lnTo>
                    <a:cubicBezTo>
                      <a:pt x="114534" y="219998"/>
                      <a:pt x="113339" y="218640"/>
                      <a:pt x="111738" y="218052"/>
                    </a:cubicBezTo>
                    <a:cubicBezTo>
                      <a:pt x="102338" y="214605"/>
                      <a:pt x="93788" y="209435"/>
                      <a:pt x="86434" y="202906"/>
                    </a:cubicBezTo>
                    <a:cubicBezTo>
                      <a:pt x="85522" y="202095"/>
                      <a:pt x="84367" y="201648"/>
                      <a:pt x="83192" y="201648"/>
                    </a:cubicBezTo>
                    <a:cubicBezTo>
                      <a:pt x="82645" y="201648"/>
                      <a:pt x="82078" y="201750"/>
                      <a:pt x="81551" y="201953"/>
                    </a:cubicBezTo>
                    <a:lnTo>
                      <a:pt x="48224" y="214504"/>
                    </a:lnTo>
                    <a:cubicBezTo>
                      <a:pt x="47617" y="214727"/>
                      <a:pt x="46989" y="214848"/>
                      <a:pt x="46361" y="214848"/>
                    </a:cubicBezTo>
                    <a:cubicBezTo>
                      <a:pt x="44517" y="214848"/>
                      <a:pt x="42734" y="213875"/>
                      <a:pt x="41762" y="212192"/>
                    </a:cubicBezTo>
                    <a:lnTo>
                      <a:pt x="31125" y="193680"/>
                    </a:lnTo>
                    <a:cubicBezTo>
                      <a:pt x="29829" y="191449"/>
                      <a:pt x="30355" y="188611"/>
                      <a:pt x="32321" y="186948"/>
                    </a:cubicBezTo>
                    <a:lnTo>
                      <a:pt x="59732" y="164076"/>
                    </a:lnTo>
                    <a:cubicBezTo>
                      <a:pt x="61049" y="162981"/>
                      <a:pt x="61697" y="161238"/>
                      <a:pt x="61353" y="159555"/>
                    </a:cubicBezTo>
                    <a:cubicBezTo>
                      <a:pt x="60279" y="154364"/>
                      <a:pt x="59712" y="149011"/>
                      <a:pt x="59712" y="143516"/>
                    </a:cubicBezTo>
                    <a:cubicBezTo>
                      <a:pt x="59712" y="139441"/>
                      <a:pt x="60036" y="135426"/>
                      <a:pt x="60623" y="131512"/>
                    </a:cubicBezTo>
                    <a:cubicBezTo>
                      <a:pt x="60887" y="129850"/>
                      <a:pt x="60279" y="128167"/>
                      <a:pt x="58982" y="127072"/>
                    </a:cubicBezTo>
                    <a:lnTo>
                      <a:pt x="32321" y="104829"/>
                    </a:lnTo>
                    <a:cubicBezTo>
                      <a:pt x="30335" y="103166"/>
                      <a:pt x="29808" y="100307"/>
                      <a:pt x="31105" y="98056"/>
                    </a:cubicBezTo>
                    <a:lnTo>
                      <a:pt x="41721" y="79605"/>
                    </a:lnTo>
                    <a:cubicBezTo>
                      <a:pt x="42694" y="77902"/>
                      <a:pt x="44497" y="76929"/>
                      <a:pt x="46361" y="76929"/>
                    </a:cubicBezTo>
                    <a:cubicBezTo>
                      <a:pt x="46989" y="76929"/>
                      <a:pt x="47617" y="77030"/>
                      <a:pt x="48245" y="77273"/>
                    </a:cubicBezTo>
                    <a:lnTo>
                      <a:pt x="77945" y="88445"/>
                    </a:lnTo>
                    <a:cubicBezTo>
                      <a:pt x="78492" y="88648"/>
                      <a:pt x="79059" y="88750"/>
                      <a:pt x="79647" y="88750"/>
                    </a:cubicBezTo>
                    <a:cubicBezTo>
                      <a:pt x="80863" y="88750"/>
                      <a:pt x="82038" y="88283"/>
                      <a:pt x="82909" y="87411"/>
                    </a:cubicBezTo>
                    <a:cubicBezTo>
                      <a:pt x="91114" y="79199"/>
                      <a:pt x="101102" y="72772"/>
                      <a:pt x="112245" y="68757"/>
                    </a:cubicBezTo>
                    <a:cubicBezTo>
                      <a:pt x="113946" y="68149"/>
                      <a:pt x="115182" y="66648"/>
                      <a:pt x="115365" y="64844"/>
                    </a:cubicBezTo>
                    <a:lnTo>
                      <a:pt x="118343" y="35443"/>
                    </a:lnTo>
                    <a:cubicBezTo>
                      <a:pt x="118626" y="32726"/>
                      <a:pt x="120875" y="30658"/>
                      <a:pt x="123610" y="30638"/>
                    </a:cubicBezTo>
                    <a:lnTo>
                      <a:pt x="144883" y="30394"/>
                    </a:lnTo>
                    <a:cubicBezTo>
                      <a:pt x="144883" y="30394"/>
                      <a:pt x="144923" y="30394"/>
                      <a:pt x="144944" y="30394"/>
                    </a:cubicBezTo>
                    <a:cubicBezTo>
                      <a:pt x="147415" y="30394"/>
                      <a:pt x="149563" y="32098"/>
                      <a:pt x="150150" y="34510"/>
                    </a:cubicBezTo>
                    <a:lnTo>
                      <a:pt x="157079" y="63587"/>
                    </a:lnTo>
                    <a:cubicBezTo>
                      <a:pt x="157484" y="65290"/>
                      <a:pt x="158801" y="66608"/>
                      <a:pt x="160503" y="67074"/>
                    </a:cubicBezTo>
                    <a:cubicBezTo>
                      <a:pt x="173206" y="70623"/>
                      <a:pt x="184612" y="77273"/>
                      <a:pt x="193871" y="86134"/>
                    </a:cubicBezTo>
                    <a:cubicBezTo>
                      <a:pt x="194742" y="86965"/>
                      <a:pt x="195897" y="87411"/>
                      <a:pt x="197072" y="87411"/>
                    </a:cubicBezTo>
                    <a:cubicBezTo>
                      <a:pt x="197659" y="87411"/>
                      <a:pt x="198267" y="87290"/>
                      <a:pt x="198854" y="87067"/>
                    </a:cubicBezTo>
                    <a:lnTo>
                      <a:pt x="223085" y="77395"/>
                    </a:lnTo>
                    <a:cubicBezTo>
                      <a:pt x="223733" y="77131"/>
                      <a:pt x="224402" y="77010"/>
                      <a:pt x="225070" y="77010"/>
                    </a:cubicBezTo>
                    <a:cubicBezTo>
                      <a:pt x="226934" y="77010"/>
                      <a:pt x="228717" y="77983"/>
                      <a:pt x="229710" y="79686"/>
                    </a:cubicBezTo>
                    <a:lnTo>
                      <a:pt x="240346" y="98198"/>
                    </a:lnTo>
                    <a:cubicBezTo>
                      <a:pt x="241602" y="100388"/>
                      <a:pt x="241156" y="103166"/>
                      <a:pt x="239272" y="104849"/>
                    </a:cubicBezTo>
                    <a:lnTo>
                      <a:pt x="218364" y="123544"/>
                    </a:lnTo>
                    <a:cubicBezTo>
                      <a:pt x="217129" y="124639"/>
                      <a:pt x="216541" y="126322"/>
                      <a:pt x="216865" y="127944"/>
                    </a:cubicBezTo>
                    <a:cubicBezTo>
                      <a:pt x="217878" y="132972"/>
                      <a:pt x="218405" y="138183"/>
                      <a:pt x="218405" y="143516"/>
                    </a:cubicBezTo>
                    <a:cubicBezTo>
                      <a:pt x="218405" y="150146"/>
                      <a:pt x="217574" y="156594"/>
                      <a:pt x="216035" y="162758"/>
                    </a:cubicBezTo>
                    <a:cubicBezTo>
                      <a:pt x="215609" y="164502"/>
                      <a:pt x="216237" y="166327"/>
                      <a:pt x="217615" y="167483"/>
                    </a:cubicBezTo>
                    <a:lnTo>
                      <a:pt x="240650" y="186705"/>
                    </a:lnTo>
                    <a:cubicBezTo>
                      <a:pt x="242818" y="188509"/>
                      <a:pt x="243365" y="191591"/>
                      <a:pt x="241967" y="194045"/>
                    </a:cubicBezTo>
                    <a:close/>
                  </a:path>
                </a:pathLst>
              </a:custGeom>
              <a:grpFill/>
              <a:ln w="2021"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255A7D22-541B-89E1-E515-838E390D17FD}"/>
                  </a:ext>
                </a:extLst>
              </p:cNvPr>
              <p:cNvSpPr/>
              <p:nvPr/>
            </p:nvSpPr>
            <p:spPr>
              <a:xfrm>
                <a:off x="5327183" y="4916228"/>
                <a:ext cx="103536" cy="104605"/>
              </a:xfrm>
              <a:custGeom>
                <a:avLst/>
                <a:gdLst>
                  <a:gd name="connsiteX0" fmla="*/ 51748 w 103536"/>
                  <a:gd name="connsiteY0" fmla="*/ 0 h 104605"/>
                  <a:gd name="connsiteX1" fmla="*/ 51748 w 103536"/>
                  <a:gd name="connsiteY1" fmla="*/ 0 h 104605"/>
                  <a:gd name="connsiteX2" fmla="*/ 46481 w 103536"/>
                  <a:gd name="connsiteY2" fmla="*/ 264 h 104605"/>
                  <a:gd name="connsiteX3" fmla="*/ 248 w 103536"/>
                  <a:gd name="connsiteY3" fmla="*/ 47102 h 104605"/>
                  <a:gd name="connsiteX4" fmla="*/ 13579 w 103536"/>
                  <a:gd name="connsiteY4" fmla="*/ 87614 h 104605"/>
                  <a:gd name="connsiteX5" fmla="*/ 51768 w 103536"/>
                  <a:gd name="connsiteY5" fmla="*/ 104606 h 104605"/>
                  <a:gd name="connsiteX6" fmla="*/ 57056 w 103536"/>
                  <a:gd name="connsiteY6" fmla="*/ 104342 h 104605"/>
                  <a:gd name="connsiteX7" fmla="*/ 103288 w 103536"/>
                  <a:gd name="connsiteY7" fmla="*/ 57504 h 104605"/>
                  <a:gd name="connsiteX8" fmla="*/ 89958 w 103536"/>
                  <a:gd name="connsiteY8" fmla="*/ 16992 h 104605"/>
                  <a:gd name="connsiteX9" fmla="*/ 51768 w 103536"/>
                  <a:gd name="connsiteY9" fmla="*/ 0 h 104605"/>
                  <a:gd name="connsiteX10" fmla="*/ 73021 w 103536"/>
                  <a:gd name="connsiteY10" fmla="*/ 54543 h 104605"/>
                  <a:gd name="connsiteX11" fmla="*/ 53936 w 103536"/>
                  <a:gd name="connsiteY11" fmla="*/ 74070 h 104605"/>
                  <a:gd name="connsiteX12" fmla="*/ 51748 w 103536"/>
                  <a:gd name="connsiteY12" fmla="*/ 74191 h 104605"/>
                  <a:gd name="connsiteX13" fmla="*/ 30475 w 103536"/>
                  <a:gd name="connsiteY13" fmla="*/ 50062 h 104605"/>
                  <a:gd name="connsiteX14" fmla="*/ 49560 w 103536"/>
                  <a:gd name="connsiteY14" fmla="*/ 30536 h 104605"/>
                  <a:gd name="connsiteX15" fmla="*/ 51748 w 103536"/>
                  <a:gd name="connsiteY15" fmla="*/ 30415 h 104605"/>
                  <a:gd name="connsiteX16" fmla="*/ 73021 w 103536"/>
                  <a:gd name="connsiteY16" fmla="*/ 54543 h 1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536" h="104605">
                    <a:moveTo>
                      <a:pt x="51748" y="0"/>
                    </a:moveTo>
                    <a:lnTo>
                      <a:pt x="51748" y="0"/>
                    </a:lnTo>
                    <a:cubicBezTo>
                      <a:pt x="49985" y="0"/>
                      <a:pt x="48223" y="81"/>
                      <a:pt x="46481" y="264"/>
                    </a:cubicBezTo>
                    <a:cubicBezTo>
                      <a:pt x="22088" y="2758"/>
                      <a:pt x="2639" y="22446"/>
                      <a:pt x="248" y="47102"/>
                    </a:cubicBezTo>
                    <a:cubicBezTo>
                      <a:pt x="-1190" y="61904"/>
                      <a:pt x="3672" y="76665"/>
                      <a:pt x="13579" y="87614"/>
                    </a:cubicBezTo>
                    <a:cubicBezTo>
                      <a:pt x="23364" y="98422"/>
                      <a:pt x="37283" y="104606"/>
                      <a:pt x="51768" y="104606"/>
                    </a:cubicBezTo>
                    <a:cubicBezTo>
                      <a:pt x="53511" y="104606"/>
                      <a:pt x="55293" y="104525"/>
                      <a:pt x="57056" y="104342"/>
                    </a:cubicBezTo>
                    <a:cubicBezTo>
                      <a:pt x="81449" y="101848"/>
                      <a:pt x="100898" y="82160"/>
                      <a:pt x="103288" y="57504"/>
                    </a:cubicBezTo>
                    <a:cubicBezTo>
                      <a:pt x="104727" y="42702"/>
                      <a:pt x="99865" y="27941"/>
                      <a:pt x="89958" y="16992"/>
                    </a:cubicBezTo>
                    <a:cubicBezTo>
                      <a:pt x="80172" y="6184"/>
                      <a:pt x="66254" y="0"/>
                      <a:pt x="51768" y="0"/>
                    </a:cubicBezTo>
                    <a:close/>
                    <a:moveTo>
                      <a:pt x="73021" y="54543"/>
                    </a:moveTo>
                    <a:cubicBezTo>
                      <a:pt x="72028" y="64783"/>
                      <a:pt x="63944" y="73056"/>
                      <a:pt x="53936" y="74070"/>
                    </a:cubicBezTo>
                    <a:cubicBezTo>
                      <a:pt x="53207" y="74151"/>
                      <a:pt x="52477" y="74191"/>
                      <a:pt x="51748" y="74191"/>
                    </a:cubicBezTo>
                    <a:cubicBezTo>
                      <a:pt x="39228" y="74191"/>
                      <a:pt x="29199" y="63141"/>
                      <a:pt x="30475" y="50062"/>
                    </a:cubicBezTo>
                    <a:cubicBezTo>
                      <a:pt x="31468" y="39823"/>
                      <a:pt x="39552" y="31550"/>
                      <a:pt x="49560" y="30536"/>
                    </a:cubicBezTo>
                    <a:cubicBezTo>
                      <a:pt x="50289" y="30455"/>
                      <a:pt x="51019" y="30415"/>
                      <a:pt x="51748" y="30415"/>
                    </a:cubicBezTo>
                    <a:cubicBezTo>
                      <a:pt x="64268" y="30415"/>
                      <a:pt x="74297" y="41465"/>
                      <a:pt x="73021" y="54543"/>
                    </a:cubicBezTo>
                    <a:close/>
                  </a:path>
                </a:pathLst>
              </a:custGeom>
              <a:grpFill/>
              <a:ln w="2021" cap="flat">
                <a:noFill/>
                <a:prstDash val="solid"/>
                <a:miter/>
              </a:ln>
            </p:spPr>
            <p:txBody>
              <a:bodyPr rtlCol="0" anchor="ctr"/>
              <a:lstStyle/>
              <a:p>
                <a:endParaRPr lang="en-US"/>
              </a:p>
            </p:txBody>
          </p:sp>
        </p:grpSp>
      </p:grpSp>
      <p:pic>
        <p:nvPicPr>
          <p:cNvPr id="63" name="Graphic 62">
            <a:extLst>
              <a:ext uri="{FF2B5EF4-FFF2-40B4-BE49-F238E27FC236}">
                <a16:creationId xmlns:a16="http://schemas.microsoft.com/office/drawing/2014/main" id="{2565AC79-55C0-09E6-AEDE-8B57E4BB1E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35114" y="3827139"/>
            <a:ext cx="831516" cy="820990"/>
          </a:xfrm>
          <a:prstGeom prst="rect">
            <a:avLst/>
          </a:prstGeom>
        </p:spPr>
      </p:pic>
      <p:pic>
        <p:nvPicPr>
          <p:cNvPr id="65" name="Graphic 64">
            <a:extLst>
              <a:ext uri="{FF2B5EF4-FFF2-40B4-BE49-F238E27FC236}">
                <a16:creationId xmlns:a16="http://schemas.microsoft.com/office/drawing/2014/main" id="{736517F7-DA3C-8A1A-B750-A7AD58D044A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49379" y="891273"/>
            <a:ext cx="802988" cy="788812"/>
          </a:xfrm>
          <a:prstGeom prst="rect">
            <a:avLst/>
          </a:prstGeom>
        </p:spPr>
      </p:pic>
      <p:sp>
        <p:nvSpPr>
          <p:cNvPr id="66" name="TextBox 65">
            <a:extLst>
              <a:ext uri="{FF2B5EF4-FFF2-40B4-BE49-F238E27FC236}">
                <a16:creationId xmlns:a16="http://schemas.microsoft.com/office/drawing/2014/main" id="{0D839CD7-2AFB-F95C-3362-90B53660CDFE}"/>
              </a:ext>
            </a:extLst>
          </p:cNvPr>
          <p:cNvSpPr txBox="1"/>
          <p:nvPr/>
        </p:nvSpPr>
        <p:spPr>
          <a:xfrm>
            <a:off x="7886700" y="2405643"/>
            <a:ext cx="4417518" cy="2046714"/>
          </a:xfrm>
          <a:prstGeom prst="rect">
            <a:avLst/>
          </a:prstGeom>
          <a:noFill/>
        </p:spPr>
        <p:txBody>
          <a:bodyPr wrap="square" lIns="0" tIns="0" rIns="0" bIns="0" anchor="t" anchorCtr="1">
            <a:spAutoFit/>
          </a:bodyPr>
          <a:lstStyle/>
          <a:p>
            <a:pPr marL="0" marR="0" lvl="0" indent="0" algn="l" defTabSz="914400" rtl="0" eaLnBrk="1" fontAlgn="auto" latinLnBrk="0" hangingPunct="1">
              <a:lnSpc>
                <a:spcPct val="95000"/>
              </a:lnSpc>
              <a:spcBef>
                <a:spcPts val="1200"/>
              </a:spcBef>
              <a:spcAft>
                <a:spcPts val="0"/>
              </a:spcAft>
              <a:buClrTx/>
              <a:buSzTx/>
              <a:buFontTx/>
              <a:buNone/>
              <a:tabLst/>
              <a:defRPr/>
            </a:pPr>
            <a:r>
              <a:rPr lang="en-US" sz="2800" kern="0" dirty="0">
                <a:solidFill>
                  <a:srgbClr val="F7F8FA"/>
                </a:solidFill>
              </a:rPr>
              <a:t>Challenges must</a:t>
            </a:r>
            <a:br>
              <a:rPr lang="en-US" sz="2800" kern="0" dirty="0">
                <a:solidFill>
                  <a:srgbClr val="F7F8FA"/>
                </a:solidFill>
              </a:rPr>
            </a:br>
            <a:r>
              <a:rPr lang="en-US" sz="2800" kern="0" dirty="0">
                <a:solidFill>
                  <a:srgbClr val="F7F8FA"/>
                </a:solidFill>
              </a:rPr>
              <a:t>be overcome to</a:t>
            </a:r>
            <a:br>
              <a:rPr lang="en-US" sz="2800" kern="0" dirty="0">
                <a:solidFill>
                  <a:srgbClr val="F7F8FA"/>
                </a:solidFill>
              </a:rPr>
            </a:br>
            <a:r>
              <a:rPr lang="en-US" sz="2800" kern="0" dirty="0">
                <a:solidFill>
                  <a:srgbClr val="F7F8FA"/>
                </a:solidFill>
              </a:rPr>
              <a:t>extract full potential</a:t>
            </a:r>
            <a:br>
              <a:rPr lang="en-US" sz="2800" kern="0" dirty="0">
                <a:solidFill>
                  <a:srgbClr val="F7F8FA"/>
                </a:solidFill>
              </a:rPr>
            </a:br>
            <a:r>
              <a:rPr lang="en-US" sz="2800" kern="0" dirty="0">
                <a:solidFill>
                  <a:srgbClr val="F7F8FA"/>
                </a:solidFill>
              </a:rPr>
              <a:t>of multiple types of</a:t>
            </a:r>
            <a:br>
              <a:rPr lang="en-US" sz="2800" kern="0" dirty="0">
                <a:solidFill>
                  <a:srgbClr val="F7F8FA"/>
                </a:solidFill>
              </a:rPr>
            </a:br>
            <a:r>
              <a:rPr lang="en-US" sz="2800" kern="0" dirty="0">
                <a:solidFill>
                  <a:srgbClr val="F7F8FA"/>
                </a:solidFill>
              </a:rPr>
              <a:t>5G private networks</a:t>
            </a:r>
          </a:p>
        </p:txBody>
      </p:sp>
    </p:spTree>
    <p:extLst>
      <p:ext uri="{BB962C8B-B14F-4D97-AF65-F5344CB8AC3E}">
        <p14:creationId xmlns:p14="http://schemas.microsoft.com/office/powerpoint/2010/main" val="326204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1C3D66-24E5-9BBE-3CBA-12F2FB432DCD}"/>
              </a:ext>
            </a:extLst>
          </p:cNvPr>
          <p:cNvSpPr/>
          <p:nvPr/>
        </p:nvSpPr>
        <p:spPr>
          <a:xfrm>
            <a:off x="0" y="0"/>
            <a:ext cx="5694046" cy="6858000"/>
          </a:xfrm>
          <a:prstGeom prst="rect">
            <a:avLst/>
          </a:prstGeom>
          <a:solidFill>
            <a:srgbClr val="DEEE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pic>
        <p:nvPicPr>
          <p:cNvPr id="4" name="Picture 3">
            <a:extLst>
              <a:ext uri="{FF2B5EF4-FFF2-40B4-BE49-F238E27FC236}">
                <a16:creationId xmlns:a16="http://schemas.microsoft.com/office/drawing/2014/main" id="{BD8F7C60-D3FB-04E5-41EA-EE31045D130F}"/>
              </a:ext>
            </a:extLst>
          </p:cNvPr>
          <p:cNvPicPr>
            <a:picLocks noChangeAspect="1"/>
          </p:cNvPicPr>
          <p:nvPr/>
        </p:nvPicPr>
        <p:blipFill rotWithShape="1">
          <a:blip r:embed="rId3"/>
          <a:srcRect b="55097"/>
          <a:stretch/>
        </p:blipFill>
        <p:spPr>
          <a:xfrm>
            <a:off x="260171" y="319730"/>
            <a:ext cx="5213033" cy="2836425"/>
          </a:xfrm>
          <a:prstGeom prst="rect">
            <a:avLst/>
          </a:prstGeom>
        </p:spPr>
      </p:pic>
      <p:pic>
        <p:nvPicPr>
          <p:cNvPr id="20" name="Picture 19">
            <a:extLst>
              <a:ext uri="{FF2B5EF4-FFF2-40B4-BE49-F238E27FC236}">
                <a16:creationId xmlns:a16="http://schemas.microsoft.com/office/drawing/2014/main" id="{FABDB545-923E-BBCA-2EE8-9DC149E48C7B}"/>
              </a:ext>
            </a:extLst>
          </p:cNvPr>
          <p:cNvPicPr>
            <a:picLocks noChangeAspect="1"/>
          </p:cNvPicPr>
          <p:nvPr/>
        </p:nvPicPr>
        <p:blipFill rotWithShape="1">
          <a:blip r:embed="rId3"/>
          <a:srcRect t="50418"/>
          <a:stretch/>
        </p:blipFill>
        <p:spPr>
          <a:xfrm>
            <a:off x="260171" y="3376073"/>
            <a:ext cx="5213033" cy="3132012"/>
          </a:xfrm>
          <a:prstGeom prst="rect">
            <a:avLst/>
          </a:prstGeom>
        </p:spPr>
      </p:pic>
      <p:sp>
        <p:nvSpPr>
          <p:cNvPr id="2" name="Footer Placeholder 1">
            <a:extLst>
              <a:ext uri="{FF2B5EF4-FFF2-40B4-BE49-F238E27FC236}">
                <a16:creationId xmlns:a16="http://schemas.microsoft.com/office/drawing/2014/main" id="{9885974B-A33C-A2B8-555B-137ABC89BC97}"/>
              </a:ext>
            </a:extLst>
          </p:cNvPr>
          <p:cNvSpPr>
            <a:spLocks noGrp="1"/>
          </p:cNvSpPr>
          <p:nvPr>
            <p:ph type="ftr" sz="quarter" idx="3"/>
          </p:nvPr>
        </p:nvSpPr>
        <p:spPr>
          <a:xfrm>
            <a:off x="486829" y="6493450"/>
            <a:ext cx="5091011" cy="380169"/>
          </a:xfrm>
        </p:spPr>
        <p:txBody>
          <a:bodyPr/>
          <a:lstStyle/>
          <a:p>
            <a:br>
              <a:rPr lang="en-US" dirty="0"/>
            </a:br>
            <a:r>
              <a:rPr lang="en-US" dirty="0"/>
              <a:t>IDC Infographic, sponsored by Qualcomm Technologies, Inc. “The Emerging Ecosystem and Opportunities for 5G Private Networks,”  IDC Doc. US49663722, September 2022</a:t>
            </a:r>
          </a:p>
          <a:p>
            <a:r>
              <a:rPr lang="en-US" noProof="0" dirty="0"/>
              <a:t> </a:t>
            </a:r>
          </a:p>
        </p:txBody>
      </p:sp>
      <p:pic>
        <p:nvPicPr>
          <p:cNvPr id="8" name="Picture 7">
            <a:extLst>
              <a:ext uri="{FF2B5EF4-FFF2-40B4-BE49-F238E27FC236}">
                <a16:creationId xmlns:a16="http://schemas.microsoft.com/office/drawing/2014/main" id="{0EE0493B-7146-8EAF-AEBB-1EA80799D545}"/>
              </a:ext>
            </a:extLst>
          </p:cNvPr>
          <p:cNvPicPr>
            <a:picLocks noChangeAspect="1"/>
          </p:cNvPicPr>
          <p:nvPr/>
        </p:nvPicPr>
        <p:blipFill>
          <a:blip r:embed="rId4"/>
          <a:stretch>
            <a:fillRect/>
          </a:stretch>
        </p:blipFill>
        <p:spPr>
          <a:xfrm>
            <a:off x="6096000" y="319730"/>
            <a:ext cx="5609171" cy="6419448"/>
          </a:xfrm>
          <a:prstGeom prst="rect">
            <a:avLst/>
          </a:prstGeom>
        </p:spPr>
      </p:pic>
      <p:sp>
        <p:nvSpPr>
          <p:cNvPr id="18" name="Freeform: Shape 17">
            <a:extLst>
              <a:ext uri="{FF2B5EF4-FFF2-40B4-BE49-F238E27FC236}">
                <a16:creationId xmlns:a16="http://schemas.microsoft.com/office/drawing/2014/main" id="{CF682040-347C-9569-AE95-A1B50B7875BD}"/>
              </a:ext>
            </a:extLst>
          </p:cNvPr>
          <p:cNvSpPr/>
          <p:nvPr/>
        </p:nvSpPr>
        <p:spPr>
          <a:xfrm>
            <a:off x="10349049" y="6051671"/>
            <a:ext cx="1268835" cy="384957"/>
          </a:xfrm>
          <a:custGeom>
            <a:avLst/>
            <a:gdLst>
              <a:gd name="connsiteX0" fmla="*/ 98992 w 1698977"/>
              <a:gd name="connsiteY0" fmla="*/ 448038 h 515459"/>
              <a:gd name="connsiteX1" fmla="*/ 213543 w 1698977"/>
              <a:gd name="connsiteY1" fmla="*/ 448038 h 515459"/>
              <a:gd name="connsiteX2" fmla="*/ 219084 w 1698977"/>
              <a:gd name="connsiteY2" fmla="*/ 451002 h 515459"/>
              <a:gd name="connsiteX3" fmla="*/ 248978 w 1698977"/>
              <a:gd name="connsiteY3" fmla="*/ 467753 h 515459"/>
              <a:gd name="connsiteX4" fmla="*/ 405021 w 1698977"/>
              <a:gd name="connsiteY4" fmla="*/ 467753 h 515459"/>
              <a:gd name="connsiteX5" fmla="*/ 409144 w 1698977"/>
              <a:gd name="connsiteY5" fmla="*/ 469943 h 515459"/>
              <a:gd name="connsiteX6" fmla="*/ 407727 w 1698977"/>
              <a:gd name="connsiteY6" fmla="*/ 476773 h 515459"/>
              <a:gd name="connsiteX7" fmla="*/ 347165 w 1698977"/>
              <a:gd name="connsiteY7" fmla="*/ 506796 h 515459"/>
              <a:gd name="connsiteX8" fmla="*/ 342913 w 1698977"/>
              <a:gd name="connsiteY8" fmla="*/ 507440 h 515459"/>
              <a:gd name="connsiteX9" fmla="*/ 182618 w 1698977"/>
              <a:gd name="connsiteY9" fmla="*/ 507440 h 515459"/>
              <a:gd name="connsiteX10" fmla="*/ 178495 w 1698977"/>
              <a:gd name="connsiteY10" fmla="*/ 506796 h 515459"/>
              <a:gd name="connsiteX11" fmla="*/ 94868 w 1698977"/>
              <a:gd name="connsiteY11" fmla="*/ 459893 h 515459"/>
              <a:gd name="connsiteX12" fmla="*/ 94868 w 1698977"/>
              <a:gd name="connsiteY12" fmla="*/ 459506 h 515459"/>
              <a:gd name="connsiteX13" fmla="*/ 92549 w 1698977"/>
              <a:gd name="connsiteY13" fmla="*/ 454481 h 515459"/>
              <a:gd name="connsiteX14" fmla="*/ 98992 w 1698977"/>
              <a:gd name="connsiteY14" fmla="*/ 448038 h 515459"/>
              <a:gd name="connsiteX15" fmla="*/ 25802 w 1698977"/>
              <a:gd name="connsiteY15" fmla="*/ 336578 h 515459"/>
              <a:gd name="connsiteX16" fmla="*/ 137519 w 1698977"/>
              <a:gd name="connsiteY16" fmla="*/ 336578 h 515459"/>
              <a:gd name="connsiteX17" fmla="*/ 145894 w 1698977"/>
              <a:gd name="connsiteY17" fmla="*/ 341088 h 515459"/>
              <a:gd name="connsiteX18" fmla="*/ 173469 w 1698977"/>
              <a:gd name="connsiteY18" fmla="*/ 356293 h 515459"/>
              <a:gd name="connsiteX19" fmla="*/ 493930 w 1698977"/>
              <a:gd name="connsiteY19" fmla="*/ 356293 h 515459"/>
              <a:gd name="connsiteX20" fmla="*/ 497280 w 1698977"/>
              <a:gd name="connsiteY20" fmla="*/ 357066 h 515459"/>
              <a:gd name="connsiteX21" fmla="*/ 501404 w 1698977"/>
              <a:gd name="connsiteY21" fmla="*/ 367890 h 515459"/>
              <a:gd name="connsiteX22" fmla="*/ 486199 w 1698977"/>
              <a:gd name="connsiteY22" fmla="*/ 396109 h 515459"/>
              <a:gd name="connsiteX23" fmla="*/ 474988 w 1698977"/>
              <a:gd name="connsiteY23" fmla="*/ 402294 h 515459"/>
              <a:gd name="connsiteX24" fmla="*/ 49769 w 1698977"/>
              <a:gd name="connsiteY24" fmla="*/ 402294 h 515459"/>
              <a:gd name="connsiteX25" fmla="*/ 38687 w 1698977"/>
              <a:gd name="connsiteY25" fmla="*/ 396109 h 515459"/>
              <a:gd name="connsiteX26" fmla="*/ 16653 w 1698977"/>
              <a:gd name="connsiteY26" fmla="*/ 349850 h 515459"/>
              <a:gd name="connsiteX27" fmla="*/ 16009 w 1698977"/>
              <a:gd name="connsiteY27" fmla="*/ 346371 h 515459"/>
              <a:gd name="connsiteX28" fmla="*/ 25802 w 1698977"/>
              <a:gd name="connsiteY28" fmla="*/ 336578 h 515459"/>
              <a:gd name="connsiteX29" fmla="*/ 13947 w 1698977"/>
              <a:gd name="connsiteY29" fmla="*/ 224862 h 515459"/>
              <a:gd name="connsiteX30" fmla="*/ 393037 w 1698977"/>
              <a:gd name="connsiteY30" fmla="*/ 224862 h 515459"/>
              <a:gd name="connsiteX31" fmla="*/ 401928 w 1698977"/>
              <a:gd name="connsiteY31" fmla="*/ 230403 h 515459"/>
              <a:gd name="connsiteX32" fmla="*/ 413911 w 1698977"/>
              <a:gd name="connsiteY32" fmla="*/ 238005 h 515459"/>
              <a:gd name="connsiteX33" fmla="*/ 515449 w 1698977"/>
              <a:gd name="connsiteY33" fmla="*/ 238005 h 515459"/>
              <a:gd name="connsiteX34" fmla="*/ 525371 w 1698977"/>
              <a:gd name="connsiteY34" fmla="*/ 247412 h 515459"/>
              <a:gd name="connsiteX35" fmla="*/ 525242 w 1698977"/>
              <a:gd name="connsiteY35" fmla="*/ 247412 h 515459"/>
              <a:gd name="connsiteX36" fmla="*/ 525242 w 1698977"/>
              <a:gd name="connsiteY36" fmla="*/ 257720 h 515459"/>
              <a:gd name="connsiteX37" fmla="*/ 524469 w 1698977"/>
              <a:gd name="connsiteY37" fmla="*/ 278465 h 515459"/>
              <a:gd name="connsiteX38" fmla="*/ 511583 w 1698977"/>
              <a:gd name="connsiteY38" fmla="*/ 290578 h 515459"/>
              <a:gd name="connsiteX39" fmla="*/ 132493 w 1698977"/>
              <a:gd name="connsiteY39" fmla="*/ 290578 h 515459"/>
              <a:gd name="connsiteX40" fmla="*/ 123474 w 1698977"/>
              <a:gd name="connsiteY40" fmla="*/ 285037 h 515459"/>
              <a:gd name="connsiteX41" fmla="*/ 111619 w 1698977"/>
              <a:gd name="connsiteY41" fmla="*/ 277435 h 515459"/>
              <a:gd name="connsiteX42" fmla="*/ 9824 w 1698977"/>
              <a:gd name="connsiteY42" fmla="*/ 277435 h 515459"/>
              <a:gd name="connsiteX43" fmla="*/ 31 w 1698977"/>
              <a:gd name="connsiteY43" fmla="*/ 268028 h 515459"/>
              <a:gd name="connsiteX44" fmla="*/ 31 w 1698977"/>
              <a:gd name="connsiteY44" fmla="*/ 257720 h 515459"/>
              <a:gd name="connsiteX45" fmla="*/ 1062 w 1698977"/>
              <a:gd name="connsiteY45" fmla="*/ 236974 h 515459"/>
              <a:gd name="connsiteX46" fmla="*/ 13947 w 1698977"/>
              <a:gd name="connsiteY46" fmla="*/ 224862 h 515459"/>
              <a:gd name="connsiteX47" fmla="*/ 50285 w 1698977"/>
              <a:gd name="connsiteY47" fmla="*/ 113531 h 515459"/>
              <a:gd name="connsiteX48" fmla="*/ 475505 w 1698977"/>
              <a:gd name="connsiteY48" fmla="*/ 113531 h 515459"/>
              <a:gd name="connsiteX49" fmla="*/ 486715 w 1698977"/>
              <a:gd name="connsiteY49" fmla="*/ 119716 h 515459"/>
              <a:gd name="connsiteX50" fmla="*/ 509393 w 1698977"/>
              <a:gd name="connsiteY50" fmla="*/ 165975 h 515459"/>
              <a:gd name="connsiteX51" fmla="*/ 509393 w 1698977"/>
              <a:gd name="connsiteY51" fmla="*/ 168939 h 515459"/>
              <a:gd name="connsiteX52" fmla="*/ 499729 w 1698977"/>
              <a:gd name="connsiteY52" fmla="*/ 178861 h 515459"/>
              <a:gd name="connsiteX53" fmla="*/ 387755 w 1698977"/>
              <a:gd name="connsiteY53" fmla="*/ 178861 h 515459"/>
              <a:gd name="connsiteX54" fmla="*/ 379379 w 1698977"/>
              <a:gd name="connsiteY54" fmla="*/ 174351 h 515459"/>
              <a:gd name="connsiteX55" fmla="*/ 351676 w 1698977"/>
              <a:gd name="connsiteY55" fmla="*/ 159146 h 515459"/>
              <a:gd name="connsiteX56" fmla="*/ 30828 w 1698977"/>
              <a:gd name="connsiteY56" fmla="*/ 159146 h 515459"/>
              <a:gd name="connsiteX57" fmla="*/ 27349 w 1698977"/>
              <a:gd name="connsiteY57" fmla="*/ 158373 h 515459"/>
              <a:gd name="connsiteX58" fmla="*/ 23483 w 1698977"/>
              <a:gd name="connsiteY58" fmla="*/ 147549 h 515459"/>
              <a:gd name="connsiteX59" fmla="*/ 38688 w 1698977"/>
              <a:gd name="connsiteY59" fmla="*/ 119330 h 515459"/>
              <a:gd name="connsiteX60" fmla="*/ 50285 w 1698977"/>
              <a:gd name="connsiteY60" fmla="*/ 113531 h 515459"/>
              <a:gd name="connsiteX61" fmla="*/ 824700 w 1698977"/>
              <a:gd name="connsiteY61" fmla="*/ 75261 h 515459"/>
              <a:gd name="connsiteX62" fmla="*/ 824700 w 1698977"/>
              <a:gd name="connsiteY62" fmla="*/ 440564 h 515459"/>
              <a:gd name="connsiteX63" fmla="*/ 926366 w 1698977"/>
              <a:gd name="connsiteY63" fmla="*/ 440564 h 515459"/>
              <a:gd name="connsiteX64" fmla="*/ 1106762 w 1698977"/>
              <a:gd name="connsiteY64" fmla="*/ 258492 h 515459"/>
              <a:gd name="connsiteX65" fmla="*/ 1107020 w 1698977"/>
              <a:gd name="connsiteY65" fmla="*/ 257719 h 515459"/>
              <a:gd name="connsiteX66" fmla="*/ 926623 w 1698977"/>
              <a:gd name="connsiteY66" fmla="*/ 75261 h 515459"/>
              <a:gd name="connsiteX67" fmla="*/ 184809 w 1698977"/>
              <a:gd name="connsiteY67" fmla="*/ 7999 h 515459"/>
              <a:gd name="connsiteX68" fmla="*/ 340594 w 1698977"/>
              <a:gd name="connsiteY68" fmla="*/ 7999 h 515459"/>
              <a:gd name="connsiteX69" fmla="*/ 349227 w 1698977"/>
              <a:gd name="connsiteY69" fmla="*/ 9416 h 515459"/>
              <a:gd name="connsiteX70" fmla="*/ 430663 w 1698977"/>
              <a:gd name="connsiteY70" fmla="*/ 55546 h 515459"/>
              <a:gd name="connsiteX71" fmla="*/ 432982 w 1698977"/>
              <a:gd name="connsiteY71" fmla="*/ 60829 h 515459"/>
              <a:gd name="connsiteX72" fmla="*/ 426411 w 1698977"/>
              <a:gd name="connsiteY72" fmla="*/ 67401 h 515459"/>
              <a:gd name="connsiteX73" fmla="*/ 312503 w 1698977"/>
              <a:gd name="connsiteY73" fmla="*/ 67401 h 515459"/>
              <a:gd name="connsiteX74" fmla="*/ 306963 w 1698977"/>
              <a:gd name="connsiteY74" fmla="*/ 64437 h 515459"/>
              <a:gd name="connsiteX75" fmla="*/ 276553 w 1698977"/>
              <a:gd name="connsiteY75" fmla="*/ 47428 h 515459"/>
              <a:gd name="connsiteX76" fmla="*/ 120124 w 1698977"/>
              <a:gd name="connsiteY76" fmla="*/ 47428 h 515459"/>
              <a:gd name="connsiteX77" fmla="*/ 115743 w 1698977"/>
              <a:gd name="connsiteY77" fmla="*/ 44851 h 515459"/>
              <a:gd name="connsiteX78" fmla="*/ 117804 w 1698977"/>
              <a:gd name="connsiteY78" fmla="*/ 38666 h 515459"/>
              <a:gd name="connsiteX79" fmla="*/ 176175 w 1698977"/>
              <a:gd name="connsiteY79" fmla="*/ 9416 h 515459"/>
              <a:gd name="connsiteX80" fmla="*/ 184809 w 1698977"/>
              <a:gd name="connsiteY80" fmla="*/ 7999 h 515459"/>
              <a:gd name="connsiteX81" fmla="*/ 746485 w 1698977"/>
              <a:gd name="connsiteY81" fmla="*/ 6582 h 515459"/>
              <a:gd name="connsiteX82" fmla="*/ 926108 w 1698977"/>
              <a:gd name="connsiteY82" fmla="*/ 6582 h 515459"/>
              <a:gd name="connsiteX83" fmla="*/ 1032799 w 1698977"/>
              <a:gd name="connsiteY83" fmla="*/ 25781 h 515459"/>
              <a:gd name="connsiteX84" fmla="*/ 1115009 w 1698977"/>
              <a:gd name="connsiteY84" fmla="*/ 78096 h 515459"/>
              <a:gd name="connsiteX85" fmla="*/ 1167839 w 1698977"/>
              <a:gd name="connsiteY85" fmla="*/ 157471 h 515459"/>
              <a:gd name="connsiteX86" fmla="*/ 1186523 w 1698977"/>
              <a:gd name="connsiteY86" fmla="*/ 257719 h 515459"/>
              <a:gd name="connsiteX87" fmla="*/ 1167839 w 1698977"/>
              <a:gd name="connsiteY87" fmla="*/ 358612 h 515459"/>
              <a:gd name="connsiteX88" fmla="*/ 1115009 w 1698977"/>
              <a:gd name="connsiteY88" fmla="*/ 438116 h 515459"/>
              <a:gd name="connsiteX89" fmla="*/ 1032799 w 1698977"/>
              <a:gd name="connsiteY89" fmla="*/ 489657 h 515459"/>
              <a:gd name="connsiteX90" fmla="*/ 926108 w 1698977"/>
              <a:gd name="connsiteY90" fmla="*/ 509114 h 515459"/>
              <a:gd name="connsiteX91" fmla="*/ 746485 w 1698977"/>
              <a:gd name="connsiteY91" fmla="*/ 509114 h 515459"/>
              <a:gd name="connsiteX92" fmla="*/ 603972 w 1698977"/>
              <a:gd name="connsiteY92" fmla="*/ 6582 h 515459"/>
              <a:gd name="connsiteX93" fmla="*/ 683733 w 1698977"/>
              <a:gd name="connsiteY93" fmla="*/ 6582 h 515459"/>
              <a:gd name="connsiteX94" fmla="*/ 683733 w 1698977"/>
              <a:gd name="connsiteY94" fmla="*/ 508728 h 515459"/>
              <a:gd name="connsiteX95" fmla="*/ 603972 w 1698977"/>
              <a:gd name="connsiteY95" fmla="*/ 508728 h 515459"/>
              <a:gd name="connsiteX96" fmla="*/ 1481857 w 1698977"/>
              <a:gd name="connsiteY96" fmla="*/ 11 h 515459"/>
              <a:gd name="connsiteX97" fmla="*/ 1607876 w 1698977"/>
              <a:gd name="connsiteY97" fmla="*/ 30936 h 515459"/>
              <a:gd name="connsiteX98" fmla="*/ 1696271 w 1698977"/>
              <a:gd name="connsiteY98" fmla="*/ 108249 h 515459"/>
              <a:gd name="connsiteX99" fmla="*/ 1640477 w 1698977"/>
              <a:gd name="connsiteY99" fmla="*/ 158631 h 515459"/>
              <a:gd name="connsiteX100" fmla="*/ 1484047 w 1698977"/>
              <a:gd name="connsiteY100" fmla="*/ 77323 h 515459"/>
              <a:gd name="connsiteX101" fmla="*/ 1305197 w 1698977"/>
              <a:gd name="connsiteY101" fmla="*/ 260039 h 515459"/>
              <a:gd name="connsiteX102" fmla="*/ 1305197 w 1698977"/>
              <a:gd name="connsiteY102" fmla="*/ 271507 h 515459"/>
              <a:gd name="connsiteX103" fmla="*/ 1483661 w 1698977"/>
              <a:gd name="connsiteY103" fmla="*/ 439276 h 515459"/>
              <a:gd name="connsiteX104" fmla="*/ 1643569 w 1698977"/>
              <a:gd name="connsiteY104" fmla="*/ 358742 h 515459"/>
              <a:gd name="connsiteX105" fmla="*/ 1643569 w 1698977"/>
              <a:gd name="connsiteY105" fmla="*/ 358097 h 515459"/>
              <a:gd name="connsiteX106" fmla="*/ 1698977 w 1698977"/>
              <a:gd name="connsiteY106" fmla="*/ 407449 h 515459"/>
              <a:gd name="connsiteX107" fmla="*/ 1608778 w 1698977"/>
              <a:gd name="connsiteY107" fmla="*/ 484761 h 515459"/>
              <a:gd name="connsiteX108" fmla="*/ 1479924 w 1698977"/>
              <a:gd name="connsiteY108" fmla="*/ 515429 h 515459"/>
              <a:gd name="connsiteX109" fmla="*/ 1298626 w 1698977"/>
              <a:gd name="connsiteY109" fmla="*/ 445074 h 515459"/>
              <a:gd name="connsiteX110" fmla="*/ 1243476 w 1698977"/>
              <a:gd name="connsiteY110" fmla="*/ 364540 h 515459"/>
              <a:gd name="connsiteX111" fmla="*/ 1223246 w 1698977"/>
              <a:gd name="connsiteY111" fmla="*/ 260168 h 515459"/>
              <a:gd name="connsiteX112" fmla="*/ 1243863 w 1698977"/>
              <a:gd name="connsiteY112" fmla="*/ 154636 h 515459"/>
              <a:gd name="connsiteX113" fmla="*/ 1299786 w 1698977"/>
              <a:gd name="connsiteY113" fmla="*/ 72298 h 515459"/>
              <a:gd name="connsiteX114" fmla="*/ 1481857 w 1698977"/>
              <a:gd name="connsiteY114" fmla="*/ 11 h 51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698977" h="515459">
                <a:moveTo>
                  <a:pt x="98992" y="448038"/>
                </a:moveTo>
                <a:lnTo>
                  <a:pt x="213543" y="448038"/>
                </a:lnTo>
                <a:cubicBezTo>
                  <a:pt x="215734" y="448038"/>
                  <a:pt x="217795" y="449198"/>
                  <a:pt x="219084" y="451002"/>
                </a:cubicBezTo>
                <a:cubicBezTo>
                  <a:pt x="225527" y="461310"/>
                  <a:pt x="236866" y="467624"/>
                  <a:pt x="248978" y="467753"/>
                </a:cubicBezTo>
                <a:lnTo>
                  <a:pt x="405021" y="467753"/>
                </a:lnTo>
                <a:cubicBezTo>
                  <a:pt x="406696" y="467753"/>
                  <a:pt x="408242" y="468526"/>
                  <a:pt x="409144" y="469943"/>
                </a:cubicBezTo>
                <a:cubicBezTo>
                  <a:pt x="410562" y="472263"/>
                  <a:pt x="409917" y="475226"/>
                  <a:pt x="407727" y="476773"/>
                </a:cubicBezTo>
                <a:cubicBezTo>
                  <a:pt x="388914" y="489271"/>
                  <a:pt x="368555" y="499451"/>
                  <a:pt x="347165" y="506796"/>
                </a:cubicBezTo>
                <a:cubicBezTo>
                  <a:pt x="345748" y="507182"/>
                  <a:pt x="344330" y="507440"/>
                  <a:pt x="342913" y="507440"/>
                </a:cubicBezTo>
                <a:lnTo>
                  <a:pt x="182618" y="507440"/>
                </a:lnTo>
                <a:cubicBezTo>
                  <a:pt x="181201" y="507440"/>
                  <a:pt x="179783" y="507182"/>
                  <a:pt x="178495" y="506796"/>
                </a:cubicBezTo>
                <a:cubicBezTo>
                  <a:pt x="147956" y="496358"/>
                  <a:pt x="119608" y="480509"/>
                  <a:pt x="94868" y="459893"/>
                </a:cubicBezTo>
                <a:lnTo>
                  <a:pt x="94868" y="459506"/>
                </a:lnTo>
                <a:cubicBezTo>
                  <a:pt x="93322" y="458218"/>
                  <a:pt x="92549" y="456414"/>
                  <a:pt x="92549" y="454481"/>
                </a:cubicBezTo>
                <a:cubicBezTo>
                  <a:pt x="92549" y="450873"/>
                  <a:pt x="95384" y="448038"/>
                  <a:pt x="98992" y="448038"/>
                </a:cubicBezTo>
                <a:close/>
                <a:moveTo>
                  <a:pt x="25802" y="336578"/>
                </a:moveTo>
                <a:lnTo>
                  <a:pt x="137519" y="336578"/>
                </a:lnTo>
                <a:cubicBezTo>
                  <a:pt x="140869" y="336578"/>
                  <a:pt x="144090" y="338253"/>
                  <a:pt x="145894" y="341088"/>
                </a:cubicBezTo>
                <a:cubicBezTo>
                  <a:pt x="151822" y="350623"/>
                  <a:pt x="162259" y="356293"/>
                  <a:pt x="173469" y="356293"/>
                </a:cubicBezTo>
                <a:lnTo>
                  <a:pt x="493930" y="356293"/>
                </a:lnTo>
                <a:cubicBezTo>
                  <a:pt x="495090" y="356293"/>
                  <a:pt x="496249" y="356550"/>
                  <a:pt x="497280" y="357066"/>
                </a:cubicBezTo>
                <a:cubicBezTo>
                  <a:pt x="501404" y="358999"/>
                  <a:pt x="503207" y="363766"/>
                  <a:pt x="501404" y="367890"/>
                </a:cubicBezTo>
                <a:cubicBezTo>
                  <a:pt x="496894" y="377554"/>
                  <a:pt x="491868" y="387089"/>
                  <a:pt x="486199" y="396109"/>
                </a:cubicBezTo>
                <a:cubicBezTo>
                  <a:pt x="483879" y="399974"/>
                  <a:pt x="479498" y="402294"/>
                  <a:pt x="474988" y="402294"/>
                </a:cubicBezTo>
                <a:lnTo>
                  <a:pt x="49769" y="402294"/>
                </a:lnTo>
                <a:cubicBezTo>
                  <a:pt x="45259" y="402294"/>
                  <a:pt x="41007" y="399974"/>
                  <a:pt x="38687" y="396109"/>
                </a:cubicBezTo>
                <a:cubicBezTo>
                  <a:pt x="29925" y="381419"/>
                  <a:pt x="22452" y="365957"/>
                  <a:pt x="16653" y="349850"/>
                </a:cubicBezTo>
                <a:cubicBezTo>
                  <a:pt x="16138" y="348690"/>
                  <a:pt x="16009" y="347531"/>
                  <a:pt x="16009" y="346371"/>
                </a:cubicBezTo>
                <a:cubicBezTo>
                  <a:pt x="16009" y="340959"/>
                  <a:pt x="20390" y="336578"/>
                  <a:pt x="25802" y="336578"/>
                </a:cubicBezTo>
                <a:close/>
                <a:moveTo>
                  <a:pt x="13947" y="224862"/>
                </a:moveTo>
                <a:lnTo>
                  <a:pt x="393037" y="224862"/>
                </a:lnTo>
                <a:cubicBezTo>
                  <a:pt x="396774" y="224862"/>
                  <a:pt x="400253" y="227053"/>
                  <a:pt x="401928" y="230403"/>
                </a:cubicBezTo>
                <a:cubicBezTo>
                  <a:pt x="403990" y="235170"/>
                  <a:pt x="408757" y="238005"/>
                  <a:pt x="413911" y="238005"/>
                </a:cubicBezTo>
                <a:lnTo>
                  <a:pt x="515449" y="238005"/>
                </a:lnTo>
                <a:cubicBezTo>
                  <a:pt x="520732" y="238005"/>
                  <a:pt x="525113" y="242129"/>
                  <a:pt x="525371" y="247412"/>
                </a:cubicBezTo>
                <a:lnTo>
                  <a:pt x="525242" y="247412"/>
                </a:lnTo>
                <a:cubicBezTo>
                  <a:pt x="525499" y="250891"/>
                  <a:pt x="525499" y="254241"/>
                  <a:pt x="525242" y="257720"/>
                </a:cubicBezTo>
                <a:cubicBezTo>
                  <a:pt x="525242" y="264678"/>
                  <a:pt x="524469" y="271636"/>
                  <a:pt x="524469" y="278465"/>
                </a:cubicBezTo>
                <a:cubicBezTo>
                  <a:pt x="524082" y="285295"/>
                  <a:pt x="518412" y="290578"/>
                  <a:pt x="511583" y="290578"/>
                </a:cubicBezTo>
                <a:lnTo>
                  <a:pt x="132493" y="290578"/>
                </a:lnTo>
                <a:cubicBezTo>
                  <a:pt x="128628" y="290578"/>
                  <a:pt x="125149" y="288387"/>
                  <a:pt x="123474" y="285037"/>
                </a:cubicBezTo>
                <a:cubicBezTo>
                  <a:pt x="121412" y="280398"/>
                  <a:pt x="116773" y="277435"/>
                  <a:pt x="111619" y="277435"/>
                </a:cubicBezTo>
                <a:lnTo>
                  <a:pt x="9824" y="277435"/>
                </a:lnTo>
                <a:cubicBezTo>
                  <a:pt x="4541" y="277563"/>
                  <a:pt x="160" y="273311"/>
                  <a:pt x="31" y="268028"/>
                </a:cubicBezTo>
                <a:lnTo>
                  <a:pt x="31" y="257720"/>
                </a:lnTo>
                <a:cubicBezTo>
                  <a:pt x="-98" y="250762"/>
                  <a:pt x="160" y="243804"/>
                  <a:pt x="1062" y="236974"/>
                </a:cubicBezTo>
                <a:cubicBezTo>
                  <a:pt x="1449" y="230145"/>
                  <a:pt x="7118" y="224862"/>
                  <a:pt x="13947" y="224862"/>
                </a:cubicBezTo>
                <a:close/>
                <a:moveTo>
                  <a:pt x="50285" y="113531"/>
                </a:moveTo>
                <a:lnTo>
                  <a:pt x="475505" y="113531"/>
                </a:lnTo>
                <a:cubicBezTo>
                  <a:pt x="480015" y="113403"/>
                  <a:pt x="484396" y="115851"/>
                  <a:pt x="486715" y="119716"/>
                </a:cubicBezTo>
                <a:cubicBezTo>
                  <a:pt x="495735" y="134406"/>
                  <a:pt x="503337" y="149868"/>
                  <a:pt x="509393" y="165975"/>
                </a:cubicBezTo>
                <a:cubicBezTo>
                  <a:pt x="509522" y="167006"/>
                  <a:pt x="509522" y="167908"/>
                  <a:pt x="509393" y="168939"/>
                </a:cubicBezTo>
                <a:cubicBezTo>
                  <a:pt x="509393" y="174351"/>
                  <a:pt x="505141" y="178732"/>
                  <a:pt x="499729" y="178861"/>
                </a:cubicBezTo>
                <a:lnTo>
                  <a:pt x="387755" y="178861"/>
                </a:lnTo>
                <a:cubicBezTo>
                  <a:pt x="384405" y="178861"/>
                  <a:pt x="381183" y="177186"/>
                  <a:pt x="379379" y="174351"/>
                </a:cubicBezTo>
                <a:cubicBezTo>
                  <a:pt x="373323" y="164816"/>
                  <a:pt x="362886" y="159146"/>
                  <a:pt x="351676" y="159146"/>
                </a:cubicBezTo>
                <a:lnTo>
                  <a:pt x="30828" y="159146"/>
                </a:lnTo>
                <a:cubicBezTo>
                  <a:pt x="29668" y="159146"/>
                  <a:pt x="28380" y="158888"/>
                  <a:pt x="27349" y="158373"/>
                </a:cubicBezTo>
                <a:cubicBezTo>
                  <a:pt x="23226" y="156440"/>
                  <a:pt x="21551" y="151544"/>
                  <a:pt x="23483" y="147549"/>
                </a:cubicBezTo>
                <a:cubicBezTo>
                  <a:pt x="27993" y="137885"/>
                  <a:pt x="33019" y="128350"/>
                  <a:pt x="38688" y="119330"/>
                </a:cubicBezTo>
                <a:cubicBezTo>
                  <a:pt x="41265" y="115464"/>
                  <a:pt x="45646" y="113274"/>
                  <a:pt x="50285" y="113531"/>
                </a:cubicBezTo>
                <a:close/>
                <a:moveTo>
                  <a:pt x="824700" y="75261"/>
                </a:moveTo>
                <a:lnTo>
                  <a:pt x="824700" y="440564"/>
                </a:lnTo>
                <a:lnTo>
                  <a:pt x="926366" y="440564"/>
                </a:lnTo>
                <a:cubicBezTo>
                  <a:pt x="1032413" y="440564"/>
                  <a:pt x="1106762" y="365699"/>
                  <a:pt x="1106762" y="258492"/>
                </a:cubicBezTo>
                <a:lnTo>
                  <a:pt x="1107020" y="257719"/>
                </a:lnTo>
                <a:cubicBezTo>
                  <a:pt x="1107020" y="148708"/>
                  <a:pt x="1034088" y="75261"/>
                  <a:pt x="926623" y="75261"/>
                </a:cubicBezTo>
                <a:close/>
                <a:moveTo>
                  <a:pt x="184809" y="7999"/>
                </a:moveTo>
                <a:lnTo>
                  <a:pt x="340594" y="7999"/>
                </a:lnTo>
                <a:cubicBezTo>
                  <a:pt x="343557" y="7999"/>
                  <a:pt x="346392" y="8514"/>
                  <a:pt x="349227" y="9416"/>
                </a:cubicBezTo>
                <a:cubicBezTo>
                  <a:pt x="378863" y="19854"/>
                  <a:pt x="406438" y="35445"/>
                  <a:pt x="430663" y="55546"/>
                </a:cubicBezTo>
                <a:cubicBezTo>
                  <a:pt x="432209" y="56835"/>
                  <a:pt x="432982" y="58768"/>
                  <a:pt x="432982" y="60829"/>
                </a:cubicBezTo>
                <a:cubicBezTo>
                  <a:pt x="432982" y="64437"/>
                  <a:pt x="430018" y="67401"/>
                  <a:pt x="426411" y="67401"/>
                </a:cubicBezTo>
                <a:lnTo>
                  <a:pt x="312503" y="67401"/>
                </a:lnTo>
                <a:cubicBezTo>
                  <a:pt x="310313" y="67401"/>
                  <a:pt x="308251" y="66241"/>
                  <a:pt x="306963" y="64437"/>
                </a:cubicBezTo>
                <a:cubicBezTo>
                  <a:pt x="300391" y="53871"/>
                  <a:pt x="288923" y="47428"/>
                  <a:pt x="276553" y="47428"/>
                </a:cubicBezTo>
                <a:lnTo>
                  <a:pt x="120124" y="47428"/>
                </a:lnTo>
                <a:cubicBezTo>
                  <a:pt x="118320" y="47428"/>
                  <a:pt x="116516" y="46526"/>
                  <a:pt x="115743" y="44851"/>
                </a:cubicBezTo>
                <a:cubicBezTo>
                  <a:pt x="114583" y="42661"/>
                  <a:pt x="115485" y="39826"/>
                  <a:pt x="117804" y="38666"/>
                </a:cubicBezTo>
                <a:cubicBezTo>
                  <a:pt x="135973" y="26554"/>
                  <a:pt x="155559" y="16761"/>
                  <a:pt x="176175" y="9416"/>
                </a:cubicBezTo>
                <a:cubicBezTo>
                  <a:pt x="179010" y="8514"/>
                  <a:pt x="181845" y="7999"/>
                  <a:pt x="184809" y="7999"/>
                </a:cubicBezTo>
                <a:close/>
                <a:moveTo>
                  <a:pt x="746485" y="6582"/>
                </a:moveTo>
                <a:lnTo>
                  <a:pt x="926108" y="6582"/>
                </a:lnTo>
                <a:cubicBezTo>
                  <a:pt x="962574" y="6453"/>
                  <a:pt x="998653" y="12896"/>
                  <a:pt x="1032799" y="25781"/>
                </a:cubicBezTo>
                <a:cubicBezTo>
                  <a:pt x="1063467" y="37378"/>
                  <a:pt x="1091428" y="55289"/>
                  <a:pt x="1115009" y="78096"/>
                </a:cubicBezTo>
                <a:cubicBezTo>
                  <a:pt x="1137945" y="100646"/>
                  <a:pt x="1155855" y="127705"/>
                  <a:pt x="1167839" y="157471"/>
                </a:cubicBezTo>
                <a:cubicBezTo>
                  <a:pt x="1180467" y="189426"/>
                  <a:pt x="1186780" y="223444"/>
                  <a:pt x="1186523" y="257719"/>
                </a:cubicBezTo>
                <a:cubicBezTo>
                  <a:pt x="1186909" y="292252"/>
                  <a:pt x="1180467" y="326528"/>
                  <a:pt x="1167839" y="358612"/>
                </a:cubicBezTo>
                <a:cubicBezTo>
                  <a:pt x="1155984" y="388507"/>
                  <a:pt x="1137945" y="415566"/>
                  <a:pt x="1115009" y="438116"/>
                </a:cubicBezTo>
                <a:cubicBezTo>
                  <a:pt x="1091428" y="460794"/>
                  <a:pt x="1063467" y="478318"/>
                  <a:pt x="1032799" y="489657"/>
                </a:cubicBezTo>
                <a:cubicBezTo>
                  <a:pt x="998782" y="502543"/>
                  <a:pt x="962574" y="509114"/>
                  <a:pt x="926108" y="509114"/>
                </a:cubicBezTo>
                <a:lnTo>
                  <a:pt x="746485" y="509114"/>
                </a:lnTo>
                <a:close/>
                <a:moveTo>
                  <a:pt x="603972" y="6582"/>
                </a:moveTo>
                <a:lnTo>
                  <a:pt x="683733" y="6582"/>
                </a:lnTo>
                <a:lnTo>
                  <a:pt x="683733" y="508728"/>
                </a:lnTo>
                <a:lnTo>
                  <a:pt x="603972" y="508728"/>
                </a:lnTo>
                <a:close/>
                <a:moveTo>
                  <a:pt x="1481857" y="11"/>
                </a:moveTo>
                <a:cubicBezTo>
                  <a:pt x="1525796" y="140"/>
                  <a:pt x="1568962" y="10835"/>
                  <a:pt x="1607876" y="30936"/>
                </a:cubicBezTo>
                <a:cubicBezTo>
                  <a:pt x="1643440" y="48847"/>
                  <a:pt x="1673850" y="75391"/>
                  <a:pt x="1696271" y="108249"/>
                </a:cubicBezTo>
                <a:lnTo>
                  <a:pt x="1640477" y="158631"/>
                </a:lnTo>
                <a:cubicBezTo>
                  <a:pt x="1604140" y="108249"/>
                  <a:pt x="1546155" y="78097"/>
                  <a:pt x="1484047" y="77323"/>
                </a:cubicBezTo>
                <a:cubicBezTo>
                  <a:pt x="1381866" y="77323"/>
                  <a:pt x="1305197" y="156182"/>
                  <a:pt x="1305197" y="260039"/>
                </a:cubicBezTo>
                <a:cubicBezTo>
                  <a:pt x="1305197" y="263776"/>
                  <a:pt x="1305197" y="267642"/>
                  <a:pt x="1305197" y="271507"/>
                </a:cubicBezTo>
                <a:cubicBezTo>
                  <a:pt x="1308161" y="367117"/>
                  <a:pt x="1388051" y="442239"/>
                  <a:pt x="1483661" y="439276"/>
                </a:cubicBezTo>
                <a:cubicBezTo>
                  <a:pt x="1546799" y="439405"/>
                  <a:pt x="1606072" y="409510"/>
                  <a:pt x="1643569" y="358742"/>
                </a:cubicBezTo>
                <a:lnTo>
                  <a:pt x="1643569" y="358097"/>
                </a:lnTo>
                <a:lnTo>
                  <a:pt x="1698977" y="407449"/>
                </a:lnTo>
                <a:cubicBezTo>
                  <a:pt x="1675396" y="439920"/>
                  <a:pt x="1644471" y="466464"/>
                  <a:pt x="1608778" y="484761"/>
                </a:cubicBezTo>
                <a:cubicBezTo>
                  <a:pt x="1568834" y="504992"/>
                  <a:pt x="1524636" y="515429"/>
                  <a:pt x="1479924" y="515429"/>
                </a:cubicBezTo>
                <a:cubicBezTo>
                  <a:pt x="1412662" y="516460"/>
                  <a:pt x="1347591" y="491204"/>
                  <a:pt x="1298626" y="445074"/>
                </a:cubicBezTo>
                <a:cubicBezTo>
                  <a:pt x="1274917" y="422267"/>
                  <a:pt x="1256104" y="394821"/>
                  <a:pt x="1243476" y="364540"/>
                </a:cubicBezTo>
                <a:cubicBezTo>
                  <a:pt x="1229818" y="331425"/>
                  <a:pt x="1222988" y="295990"/>
                  <a:pt x="1223246" y="260168"/>
                </a:cubicBezTo>
                <a:cubicBezTo>
                  <a:pt x="1222988" y="223960"/>
                  <a:pt x="1230075" y="188138"/>
                  <a:pt x="1243863" y="154636"/>
                </a:cubicBezTo>
                <a:cubicBezTo>
                  <a:pt x="1256748" y="123711"/>
                  <a:pt x="1275819" y="95750"/>
                  <a:pt x="1299786" y="72298"/>
                </a:cubicBezTo>
                <a:cubicBezTo>
                  <a:pt x="1348621" y="25266"/>
                  <a:pt x="1414079" y="-634"/>
                  <a:pt x="1481857" y="11"/>
                </a:cubicBezTo>
                <a:close/>
              </a:path>
            </a:pathLst>
          </a:custGeom>
          <a:solidFill>
            <a:srgbClr val="2279BC"/>
          </a:solidFill>
          <a:ln w="12844" cap="flat">
            <a:noFill/>
            <a:prstDash val="solid"/>
            <a:miter/>
          </a:ln>
        </p:spPr>
        <p:txBody>
          <a:bodyPr rtlCol="0" anchor="ctr"/>
          <a:lstStyle/>
          <a:p>
            <a:endParaRPr lang="en-US"/>
          </a:p>
        </p:txBody>
      </p:sp>
    </p:spTree>
    <p:extLst>
      <p:ext uri="{BB962C8B-B14F-4D97-AF65-F5344CB8AC3E}">
        <p14:creationId xmlns:p14="http://schemas.microsoft.com/office/powerpoint/2010/main" val="197133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89D15C1-89E7-B890-414B-E813777BA3F4}"/>
              </a:ext>
            </a:extLst>
          </p:cNvPr>
          <p:cNvSpPr/>
          <p:nvPr/>
        </p:nvSpPr>
        <p:spPr>
          <a:xfrm>
            <a:off x="480096" y="793396"/>
            <a:ext cx="11216603" cy="5493103"/>
          </a:xfrm>
          <a:prstGeom prst="roundRect">
            <a:avLst>
              <a:gd name="adj" fmla="val 1251"/>
            </a:avLst>
          </a:prstGeom>
          <a:gradFill>
            <a:gsLst>
              <a:gs pos="4000">
                <a:srgbClr val="0F3459"/>
              </a:gs>
              <a:gs pos="35000">
                <a:schemeClr val="tx2"/>
              </a:gs>
              <a:gs pos="100000">
                <a:srgbClr val="05111D"/>
              </a:gs>
            </a:gsLst>
            <a:lin ang="2700000" scaled="1"/>
          </a:gra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grpSp>
        <p:nvGrpSpPr>
          <p:cNvPr id="117" name="Group 116">
            <a:extLst>
              <a:ext uri="{FF2B5EF4-FFF2-40B4-BE49-F238E27FC236}">
                <a16:creationId xmlns:a16="http://schemas.microsoft.com/office/drawing/2014/main" id="{805B8122-995F-75C1-D0D7-0EDC85CA6622}"/>
              </a:ext>
            </a:extLst>
          </p:cNvPr>
          <p:cNvGrpSpPr/>
          <p:nvPr/>
        </p:nvGrpSpPr>
        <p:grpSpPr>
          <a:xfrm>
            <a:off x="793821" y="4154271"/>
            <a:ext cx="8090742" cy="915563"/>
            <a:chOff x="577629" y="4145884"/>
            <a:chExt cx="8414486" cy="952198"/>
          </a:xfrm>
        </p:grpSpPr>
        <p:sp>
          <p:nvSpPr>
            <p:cNvPr id="23" name="Rectangle: Rounded Corners 22">
              <a:extLst>
                <a:ext uri="{FF2B5EF4-FFF2-40B4-BE49-F238E27FC236}">
                  <a16:creationId xmlns:a16="http://schemas.microsoft.com/office/drawing/2014/main" id="{3ABFC4F2-B8E9-8DE1-F077-827C591037D5}"/>
                </a:ext>
              </a:extLst>
            </p:cNvPr>
            <p:cNvSpPr/>
            <p:nvPr/>
          </p:nvSpPr>
          <p:spPr>
            <a:xfrm>
              <a:off x="577629" y="4145884"/>
              <a:ext cx="8414486" cy="952198"/>
            </a:xfrm>
            <a:prstGeom prst="roundRect">
              <a:avLst>
                <a:gd name="adj" fmla="val 2891"/>
              </a:avLst>
            </a:prstGeom>
            <a:solidFill>
              <a:schemeClr val="accent5"/>
            </a:solid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94" name="TextBox 93">
              <a:extLst>
                <a:ext uri="{FF2B5EF4-FFF2-40B4-BE49-F238E27FC236}">
                  <a16:creationId xmlns:a16="http://schemas.microsoft.com/office/drawing/2014/main" id="{4CC649C4-5DC3-C577-4B5C-2D0F6D53042D}"/>
                </a:ext>
              </a:extLst>
            </p:cNvPr>
            <p:cNvSpPr txBox="1"/>
            <p:nvPr/>
          </p:nvSpPr>
          <p:spPr>
            <a:xfrm>
              <a:off x="3729300" y="4414366"/>
              <a:ext cx="2111155" cy="498598"/>
            </a:xfrm>
            <a:prstGeom prst="rect">
              <a:avLst/>
            </a:prstGeom>
            <a:noFill/>
          </p:spPr>
          <p:txBody>
            <a:bodyPr wrap="none" lIns="0" tIns="0" rIns="0" bIns="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7F8FA"/>
                  </a:solidFill>
                  <a:effectLst/>
                  <a:uLnTx/>
                  <a:uFillTx/>
                  <a:latin typeface="Microsoft Sans Serif"/>
                  <a:ea typeface="+mn-ea"/>
                  <a:cs typeface="+mn-cs"/>
                </a:rPr>
                <a:t>“Turnkey”</a:t>
              </a:r>
              <a:br>
                <a:rPr kumimoji="0" lang="en-US" sz="1800" b="1" i="0" u="none" strike="noStrike" kern="1200" cap="none" spc="0" normalizeH="0" baseline="0" noProof="0" dirty="0">
                  <a:ln>
                    <a:noFill/>
                  </a:ln>
                  <a:solidFill>
                    <a:srgbClr val="F7F8FA"/>
                  </a:solidFill>
                  <a:effectLst/>
                  <a:uLnTx/>
                  <a:uFillTx/>
                  <a:latin typeface="Microsoft Sans Serif"/>
                  <a:ea typeface="+mn-ea"/>
                  <a:cs typeface="+mn-cs"/>
                </a:rPr>
              </a:br>
              <a:r>
                <a:rPr kumimoji="0" lang="en-US" sz="1800" b="1" i="0" u="none" strike="noStrike" kern="1200" cap="none" spc="0" normalizeH="0" baseline="0" noProof="0" dirty="0">
                  <a:ln>
                    <a:noFill/>
                  </a:ln>
                  <a:solidFill>
                    <a:srgbClr val="F7F8FA"/>
                  </a:solidFill>
                  <a:effectLst/>
                  <a:uLnTx/>
                  <a:uFillTx/>
                  <a:latin typeface="Microsoft Sans Serif"/>
                  <a:ea typeface="+mn-ea"/>
                  <a:cs typeface="+mn-cs"/>
                </a:rPr>
                <a:t>5G Private Networks</a:t>
              </a:r>
            </a:p>
          </p:txBody>
        </p:sp>
        <p:pic>
          <p:nvPicPr>
            <p:cNvPr id="95" name="Graphic 94">
              <a:extLst>
                <a:ext uri="{FF2B5EF4-FFF2-40B4-BE49-F238E27FC236}">
                  <a16:creationId xmlns:a16="http://schemas.microsoft.com/office/drawing/2014/main" id="{C217877B-AF16-8E70-8D45-C8E602A63CB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1044" y="4320965"/>
              <a:ext cx="611555" cy="602037"/>
            </a:xfrm>
            <a:prstGeom prst="rect">
              <a:avLst/>
            </a:prstGeom>
          </p:spPr>
        </p:pic>
        <p:sp>
          <p:nvSpPr>
            <p:cNvPr id="96" name="TextBox 95">
              <a:extLst>
                <a:ext uri="{FF2B5EF4-FFF2-40B4-BE49-F238E27FC236}">
                  <a16:creationId xmlns:a16="http://schemas.microsoft.com/office/drawing/2014/main" id="{4BB7EC58-F39D-C07A-12BD-7E1748931D2A}"/>
                </a:ext>
              </a:extLst>
            </p:cNvPr>
            <p:cNvSpPr txBox="1"/>
            <p:nvPr/>
          </p:nvSpPr>
          <p:spPr>
            <a:xfrm>
              <a:off x="756507" y="4428084"/>
              <a:ext cx="764633" cy="3877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System</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Integrator</a:t>
              </a:r>
            </a:p>
          </p:txBody>
        </p:sp>
        <p:sp>
          <p:nvSpPr>
            <p:cNvPr id="97" name="TextBox 96">
              <a:extLst>
                <a:ext uri="{FF2B5EF4-FFF2-40B4-BE49-F238E27FC236}">
                  <a16:creationId xmlns:a16="http://schemas.microsoft.com/office/drawing/2014/main" id="{DAD61A4A-61E7-DA2D-24B8-FC5027FAA590}"/>
                </a:ext>
              </a:extLst>
            </p:cNvPr>
            <p:cNvSpPr txBox="1"/>
            <p:nvPr/>
          </p:nvSpPr>
          <p:spPr>
            <a:xfrm>
              <a:off x="7796641" y="4428084"/>
              <a:ext cx="758221" cy="3877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Service</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Providers</a:t>
              </a:r>
            </a:p>
          </p:txBody>
        </p:sp>
        <p:pic>
          <p:nvPicPr>
            <p:cNvPr id="98" name="Graphic 97">
              <a:extLst>
                <a:ext uri="{FF2B5EF4-FFF2-40B4-BE49-F238E27FC236}">
                  <a16:creationId xmlns:a16="http://schemas.microsoft.com/office/drawing/2014/main" id="{B393E6D4-3EBE-BFEF-9611-19C6A0A1CAC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131214" y="4359271"/>
              <a:ext cx="525425" cy="525424"/>
            </a:xfrm>
            <a:prstGeom prst="rect">
              <a:avLst/>
            </a:prstGeom>
          </p:spPr>
        </p:pic>
      </p:grpSp>
      <p:sp>
        <p:nvSpPr>
          <p:cNvPr id="7" name="Subtitle 2">
            <a:extLst>
              <a:ext uri="{FF2B5EF4-FFF2-40B4-BE49-F238E27FC236}">
                <a16:creationId xmlns:a16="http://schemas.microsoft.com/office/drawing/2014/main" id="{E81648FB-63B0-7B22-2A7F-A0BD3EBD8451}"/>
              </a:ext>
            </a:extLst>
          </p:cNvPr>
          <p:cNvSpPr txBox="1">
            <a:spLocks/>
          </p:cNvSpPr>
          <p:nvPr/>
        </p:nvSpPr>
        <p:spPr>
          <a:xfrm>
            <a:off x="480096" y="467578"/>
            <a:ext cx="8579962" cy="221599"/>
          </a:xfrm>
          <a:prstGeom prst="rect">
            <a:avLst/>
          </a:prstGeom>
        </p:spPr>
        <p:txBody>
          <a:bodyPr vert="horz" wrap="square" lIns="0" tIns="0" rIns="0" bIns="0" rtlCol="0"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300"/>
              </a:spcBef>
              <a:spcAft>
                <a:spcPts val="0"/>
              </a:spcAft>
              <a:buClr>
                <a:srgbClr val="2853DC"/>
              </a:buClr>
              <a:buSzTx/>
              <a:buFont typeface="Arial" panose="020B0604020202020204" pitchFamily="34" charset="0"/>
              <a:buNone/>
              <a:tabLst/>
              <a:defRPr/>
            </a:pPr>
            <a:r>
              <a:rPr kumimoji="0" lang="en-US" sz="1600" b="0" i="0" u="none" strike="noStrike" kern="1200" cap="none" spc="0" normalizeH="0" baseline="0" noProof="0" dirty="0">
                <a:ln>
                  <a:noFill/>
                </a:ln>
                <a:solidFill>
                  <a:srgbClr val="F7F8FA"/>
                </a:solidFill>
                <a:effectLst/>
                <a:uLnTx/>
                <a:uFillTx/>
                <a:latin typeface="Microsoft Sans Serif"/>
                <a:ea typeface="+mn-ea"/>
                <a:cs typeface="+mn-cs"/>
              </a:rPr>
              <a:t>Modern 5G Private Networks harness a broad ecosystem</a:t>
            </a:r>
          </a:p>
        </p:txBody>
      </p:sp>
      <p:grpSp>
        <p:nvGrpSpPr>
          <p:cNvPr id="120" name="Group 119">
            <a:extLst>
              <a:ext uri="{FF2B5EF4-FFF2-40B4-BE49-F238E27FC236}">
                <a16:creationId xmlns:a16="http://schemas.microsoft.com/office/drawing/2014/main" id="{B805F021-73D4-3C43-EE4F-D96ECC9CB4A9}"/>
              </a:ext>
            </a:extLst>
          </p:cNvPr>
          <p:cNvGrpSpPr/>
          <p:nvPr/>
        </p:nvGrpSpPr>
        <p:grpSpPr>
          <a:xfrm>
            <a:off x="793821" y="1000983"/>
            <a:ext cx="8090742" cy="915563"/>
            <a:chOff x="577629" y="899778"/>
            <a:chExt cx="8414486" cy="952198"/>
          </a:xfrm>
        </p:grpSpPr>
        <p:sp>
          <p:nvSpPr>
            <p:cNvPr id="20" name="Rectangle: Rounded Corners 19">
              <a:extLst>
                <a:ext uri="{FF2B5EF4-FFF2-40B4-BE49-F238E27FC236}">
                  <a16:creationId xmlns:a16="http://schemas.microsoft.com/office/drawing/2014/main" id="{F8C0A365-F74A-CD5F-8644-E8F5DF4A6AF8}"/>
                </a:ext>
              </a:extLst>
            </p:cNvPr>
            <p:cNvSpPr/>
            <p:nvPr/>
          </p:nvSpPr>
          <p:spPr>
            <a:xfrm>
              <a:off x="577629" y="899778"/>
              <a:ext cx="8414486" cy="952198"/>
            </a:xfrm>
            <a:prstGeom prst="roundRect">
              <a:avLst>
                <a:gd name="adj" fmla="val 2891"/>
              </a:avLst>
            </a:prstGeom>
            <a:solidFill>
              <a:schemeClr val="accent5"/>
            </a:solid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grpSp>
          <p:nvGrpSpPr>
            <p:cNvPr id="60" name="Group 59">
              <a:extLst>
                <a:ext uri="{FF2B5EF4-FFF2-40B4-BE49-F238E27FC236}">
                  <a16:creationId xmlns:a16="http://schemas.microsoft.com/office/drawing/2014/main" id="{276BCF72-8425-9357-0DEA-21E2CDCC6A5A}"/>
                </a:ext>
              </a:extLst>
            </p:cNvPr>
            <p:cNvGrpSpPr/>
            <p:nvPr/>
          </p:nvGrpSpPr>
          <p:grpSpPr>
            <a:xfrm>
              <a:off x="4119747" y="1004675"/>
              <a:ext cx="1585906" cy="654553"/>
              <a:chOff x="3892886" y="1004675"/>
              <a:chExt cx="1585906" cy="654553"/>
            </a:xfrm>
          </p:grpSpPr>
          <p:sp>
            <p:nvSpPr>
              <p:cNvPr id="26" name="TextBox 25">
                <a:extLst>
                  <a:ext uri="{FF2B5EF4-FFF2-40B4-BE49-F238E27FC236}">
                    <a16:creationId xmlns:a16="http://schemas.microsoft.com/office/drawing/2014/main" id="{218F4AED-ED3E-ADED-6355-851FB6C41A03}"/>
                  </a:ext>
                </a:extLst>
              </p:cNvPr>
              <p:cNvSpPr txBox="1"/>
              <p:nvPr/>
            </p:nvSpPr>
            <p:spPr>
              <a:xfrm>
                <a:off x="4491342" y="1271430"/>
                <a:ext cx="987450" cy="3877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Multi-vendor</a:t>
                </a:r>
                <a:br>
                  <a:rPr kumimoji="0" lang="en-US" sz="1400" b="0" i="0" u="none" strike="noStrike" kern="1200" cap="none" spc="0" normalizeH="0" baseline="0" noProof="0">
                    <a:ln>
                      <a:noFill/>
                    </a:ln>
                    <a:solidFill>
                      <a:srgbClr val="F7F8FA"/>
                    </a:solidFill>
                    <a:effectLst/>
                    <a:uLnTx/>
                    <a:uFillTx/>
                    <a:latin typeface="Microsoft Sans Serif"/>
                    <a:ea typeface="+mn-ea"/>
                    <a:cs typeface="+mn-cs"/>
                  </a:rPr>
                </a:br>
                <a:r>
                  <a:rPr kumimoji="0" lang="en-US" sz="1400" b="0" i="0" u="none" strike="noStrike" kern="1200" cap="none" spc="0" normalizeH="0" baseline="0" noProof="0">
                    <a:ln>
                      <a:noFill/>
                    </a:ln>
                    <a:solidFill>
                      <a:srgbClr val="F7F8FA"/>
                    </a:solidFill>
                    <a:effectLst/>
                    <a:uLnTx/>
                    <a:uFillTx/>
                    <a:latin typeface="Microsoft Sans Serif"/>
                    <a:ea typeface="+mn-ea"/>
                    <a:cs typeface="+mn-cs"/>
                  </a:rPr>
                  <a:t>RAN</a:t>
                </a:r>
              </a:p>
            </p:txBody>
          </p:sp>
          <p:grpSp>
            <p:nvGrpSpPr>
              <p:cNvPr id="28" name="Group 27">
                <a:extLst>
                  <a:ext uri="{FF2B5EF4-FFF2-40B4-BE49-F238E27FC236}">
                    <a16:creationId xmlns:a16="http://schemas.microsoft.com/office/drawing/2014/main" id="{8F236706-4D1D-7B80-DDE0-01264ACD3313}"/>
                  </a:ext>
                </a:extLst>
              </p:cNvPr>
              <p:cNvGrpSpPr/>
              <p:nvPr/>
            </p:nvGrpSpPr>
            <p:grpSpPr>
              <a:xfrm>
                <a:off x="3892886" y="1004675"/>
                <a:ext cx="683357" cy="613428"/>
                <a:chOff x="1673489" y="350650"/>
                <a:chExt cx="739510" cy="663835"/>
              </a:xfrm>
            </p:grpSpPr>
            <p:pic>
              <p:nvPicPr>
                <p:cNvPr id="29" name="Graphic 28">
                  <a:extLst>
                    <a:ext uri="{FF2B5EF4-FFF2-40B4-BE49-F238E27FC236}">
                      <a16:creationId xmlns:a16="http://schemas.microsoft.com/office/drawing/2014/main" id="{C0FEAD62-5809-5E01-3BAE-A56770C1DB9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748278" y="350650"/>
                  <a:ext cx="664721" cy="663835"/>
                </a:xfrm>
                <a:prstGeom prst="rect">
                  <a:avLst/>
                </a:prstGeom>
              </p:spPr>
            </p:pic>
            <p:grpSp>
              <p:nvGrpSpPr>
                <p:cNvPr id="30" name="Group 29">
                  <a:extLst>
                    <a:ext uri="{FF2B5EF4-FFF2-40B4-BE49-F238E27FC236}">
                      <a16:creationId xmlns:a16="http://schemas.microsoft.com/office/drawing/2014/main" id="{19F10CC8-6CA3-F896-96D3-E7FF5C658CF0}"/>
                    </a:ext>
                  </a:extLst>
                </p:cNvPr>
                <p:cNvGrpSpPr/>
                <p:nvPr/>
              </p:nvGrpSpPr>
              <p:grpSpPr>
                <a:xfrm>
                  <a:off x="1673489" y="536617"/>
                  <a:ext cx="229297" cy="229297"/>
                  <a:chOff x="5393351" y="4985673"/>
                  <a:chExt cx="960838" cy="960838"/>
                </a:xfrm>
              </p:grpSpPr>
              <p:sp>
                <p:nvSpPr>
                  <p:cNvPr id="31" name="Oval 30">
                    <a:extLst>
                      <a:ext uri="{FF2B5EF4-FFF2-40B4-BE49-F238E27FC236}">
                        <a16:creationId xmlns:a16="http://schemas.microsoft.com/office/drawing/2014/main" id="{1EF3CCEE-5E9F-708E-6CA0-725C5C41154E}"/>
                      </a:ext>
                    </a:extLst>
                  </p:cNvPr>
                  <p:cNvSpPr>
                    <a:spLocks noChangeAspect="1"/>
                  </p:cNvSpPr>
                  <p:nvPr/>
                </p:nvSpPr>
                <p:spPr>
                  <a:xfrm>
                    <a:off x="5393351" y="4985673"/>
                    <a:ext cx="960120" cy="9601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32" name="Group 31">
                    <a:extLst>
                      <a:ext uri="{FF2B5EF4-FFF2-40B4-BE49-F238E27FC236}">
                        <a16:creationId xmlns:a16="http://schemas.microsoft.com/office/drawing/2014/main" id="{E3D18551-AB64-EF99-A2CF-7CDD30D7A52F}"/>
                      </a:ext>
                    </a:extLst>
                  </p:cNvPr>
                  <p:cNvGrpSpPr/>
                  <p:nvPr/>
                </p:nvGrpSpPr>
                <p:grpSpPr>
                  <a:xfrm>
                    <a:off x="5393351" y="4985673"/>
                    <a:ext cx="960838" cy="960838"/>
                    <a:chOff x="2056596" y="530545"/>
                    <a:chExt cx="1261202" cy="1261202"/>
                  </a:xfrm>
                </p:grpSpPr>
                <p:sp>
                  <p:nvSpPr>
                    <p:cNvPr id="33" name="Freeform: Shape 32">
                      <a:extLst>
                        <a:ext uri="{FF2B5EF4-FFF2-40B4-BE49-F238E27FC236}">
                          <a16:creationId xmlns:a16="http://schemas.microsoft.com/office/drawing/2014/main" id="{C855C3DA-12EF-4F5F-E858-ECA0129A0B3C}"/>
                        </a:ext>
                      </a:extLst>
                    </p:cNvPr>
                    <p:cNvSpPr/>
                    <p:nvPr/>
                  </p:nvSpPr>
                  <p:spPr>
                    <a:xfrm>
                      <a:off x="2056596" y="530545"/>
                      <a:ext cx="1261202" cy="1261202"/>
                    </a:xfrm>
                    <a:custGeom>
                      <a:avLst/>
                      <a:gdLst>
                        <a:gd name="connsiteX0" fmla="*/ 1261202 w 1261202"/>
                        <a:gd name="connsiteY0" fmla="*/ 630601 h 1261202"/>
                        <a:gd name="connsiteX1" fmla="*/ 630601 w 1261202"/>
                        <a:gd name="connsiteY1" fmla="*/ 0 h 1261202"/>
                        <a:gd name="connsiteX2" fmla="*/ 0 w 1261202"/>
                        <a:gd name="connsiteY2" fmla="*/ 630601 h 1261202"/>
                        <a:gd name="connsiteX3" fmla="*/ 630601 w 1261202"/>
                        <a:gd name="connsiteY3" fmla="*/ 1261203 h 1261202"/>
                        <a:gd name="connsiteX4" fmla="*/ 1261202 w 1261202"/>
                        <a:gd name="connsiteY4" fmla="*/ 630601 h 1261202"/>
                        <a:gd name="connsiteX5" fmla="*/ 1261202 w 1261202"/>
                        <a:gd name="connsiteY5" fmla="*/ 630601 h 1261202"/>
                        <a:gd name="connsiteX6" fmla="*/ 630601 w 1261202"/>
                        <a:gd name="connsiteY6" fmla="*/ 1192540 h 1261202"/>
                        <a:gd name="connsiteX7" fmla="*/ 68321 w 1261202"/>
                        <a:gd name="connsiteY7" fmla="*/ 630260 h 1261202"/>
                        <a:gd name="connsiteX8" fmla="*/ 630601 w 1261202"/>
                        <a:gd name="connsiteY8" fmla="*/ 67979 h 1261202"/>
                        <a:gd name="connsiteX9" fmla="*/ 1192882 w 1261202"/>
                        <a:gd name="connsiteY9" fmla="*/ 630260 h 1261202"/>
                        <a:gd name="connsiteX10" fmla="*/ 630601 w 1261202"/>
                        <a:gd name="connsiteY10" fmla="*/ 1192540 h 126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202" h="1261202">
                          <a:moveTo>
                            <a:pt x="1261202" y="630601"/>
                          </a:moveTo>
                          <a:cubicBezTo>
                            <a:pt x="1261202" y="282848"/>
                            <a:pt x="978354" y="0"/>
                            <a:pt x="630601" y="0"/>
                          </a:cubicBezTo>
                          <a:cubicBezTo>
                            <a:pt x="282848" y="0"/>
                            <a:pt x="0" y="282848"/>
                            <a:pt x="0" y="630601"/>
                          </a:cubicBezTo>
                          <a:cubicBezTo>
                            <a:pt x="0" y="978354"/>
                            <a:pt x="282848" y="1261203"/>
                            <a:pt x="630601" y="1261203"/>
                          </a:cubicBezTo>
                          <a:cubicBezTo>
                            <a:pt x="978354" y="1261203"/>
                            <a:pt x="1261202" y="978354"/>
                            <a:pt x="1261202" y="630601"/>
                          </a:cubicBezTo>
                          <a:lnTo>
                            <a:pt x="1261202" y="630601"/>
                          </a:lnTo>
                          <a:close/>
                          <a:moveTo>
                            <a:pt x="630601" y="1192540"/>
                          </a:moveTo>
                          <a:cubicBezTo>
                            <a:pt x="320425" y="1192540"/>
                            <a:pt x="68321" y="940436"/>
                            <a:pt x="68321" y="630260"/>
                          </a:cubicBezTo>
                          <a:cubicBezTo>
                            <a:pt x="68321" y="320083"/>
                            <a:pt x="320425" y="67979"/>
                            <a:pt x="630601" y="67979"/>
                          </a:cubicBezTo>
                          <a:cubicBezTo>
                            <a:pt x="940778" y="67979"/>
                            <a:pt x="1192882" y="320083"/>
                            <a:pt x="1192882" y="630260"/>
                          </a:cubicBezTo>
                          <a:cubicBezTo>
                            <a:pt x="1192882" y="940436"/>
                            <a:pt x="940778" y="1192540"/>
                            <a:pt x="630601" y="1192540"/>
                          </a:cubicBezTo>
                          <a:close/>
                        </a:path>
                      </a:pathLst>
                    </a:custGeom>
                    <a:solidFill>
                      <a:schemeClr val="bg1"/>
                    </a:solidFill>
                    <a:ln w="34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34" name="Freeform: Shape 33">
                      <a:extLst>
                        <a:ext uri="{FF2B5EF4-FFF2-40B4-BE49-F238E27FC236}">
                          <a16:creationId xmlns:a16="http://schemas.microsoft.com/office/drawing/2014/main" id="{81A97B0A-AF0A-3E28-005B-0D6D68024130}"/>
                        </a:ext>
                      </a:extLst>
                    </p:cNvPr>
                    <p:cNvSpPr/>
                    <p:nvPr/>
                  </p:nvSpPr>
                  <p:spPr>
                    <a:xfrm>
                      <a:off x="2337736" y="905626"/>
                      <a:ext cx="729666" cy="547249"/>
                    </a:xfrm>
                    <a:custGeom>
                      <a:avLst/>
                      <a:gdLst>
                        <a:gd name="connsiteX0" fmla="*/ 255178 w 729666"/>
                        <a:gd name="connsiteY0" fmla="*/ 451259 h 547249"/>
                        <a:gd name="connsiteX1" fmla="*/ 46117 w 729666"/>
                        <a:gd name="connsiteY1" fmla="*/ 258253 h 547249"/>
                        <a:gd name="connsiteX2" fmla="*/ 0 w 729666"/>
                        <a:gd name="connsiteY2" fmla="*/ 308469 h 547249"/>
                        <a:gd name="connsiteX3" fmla="*/ 258594 w 729666"/>
                        <a:gd name="connsiteY3" fmla="*/ 547250 h 547249"/>
                        <a:gd name="connsiteX4" fmla="*/ 729666 w 729666"/>
                        <a:gd name="connsiteY4" fmla="*/ 46800 h 547249"/>
                        <a:gd name="connsiteX5" fmla="*/ 680134 w 729666"/>
                        <a:gd name="connsiteY5" fmla="*/ 0 h 547249"/>
                        <a:gd name="connsiteX6" fmla="*/ 255178 w 729666"/>
                        <a:gd name="connsiteY6" fmla="*/ 451259 h 54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666" h="547249">
                          <a:moveTo>
                            <a:pt x="255178" y="451259"/>
                          </a:moveTo>
                          <a:lnTo>
                            <a:pt x="46117" y="258253"/>
                          </a:lnTo>
                          <a:lnTo>
                            <a:pt x="0" y="308469"/>
                          </a:lnTo>
                          <a:lnTo>
                            <a:pt x="258594" y="547250"/>
                          </a:lnTo>
                          <a:lnTo>
                            <a:pt x="729666" y="46800"/>
                          </a:lnTo>
                          <a:lnTo>
                            <a:pt x="680134" y="0"/>
                          </a:lnTo>
                          <a:lnTo>
                            <a:pt x="255178" y="451259"/>
                          </a:lnTo>
                          <a:close/>
                        </a:path>
                      </a:pathLst>
                    </a:custGeom>
                    <a:solidFill>
                      <a:schemeClr val="bg1"/>
                    </a:solidFill>
                    <a:ln w="34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grpSp>
        </p:grpSp>
        <p:grpSp>
          <p:nvGrpSpPr>
            <p:cNvPr id="61" name="Group 60">
              <a:extLst>
                <a:ext uri="{FF2B5EF4-FFF2-40B4-BE49-F238E27FC236}">
                  <a16:creationId xmlns:a16="http://schemas.microsoft.com/office/drawing/2014/main" id="{B818828A-8DCC-F6A7-8D4D-B835759D3FA1}"/>
                </a:ext>
              </a:extLst>
            </p:cNvPr>
            <p:cNvGrpSpPr/>
            <p:nvPr/>
          </p:nvGrpSpPr>
          <p:grpSpPr>
            <a:xfrm>
              <a:off x="6851549" y="1070888"/>
              <a:ext cx="1929889" cy="609978"/>
              <a:chOff x="6777726" y="1070888"/>
              <a:chExt cx="1929889" cy="609978"/>
            </a:xfrm>
          </p:grpSpPr>
          <p:sp>
            <p:nvSpPr>
              <p:cNvPr id="27" name="TextBox 26">
                <a:extLst>
                  <a:ext uri="{FF2B5EF4-FFF2-40B4-BE49-F238E27FC236}">
                    <a16:creationId xmlns:a16="http://schemas.microsoft.com/office/drawing/2014/main" id="{BE1B06D8-9EF4-38B3-E745-A64F891A9CE6}"/>
                  </a:ext>
                </a:extLst>
              </p:cNvPr>
              <p:cNvSpPr txBox="1"/>
              <p:nvPr/>
            </p:nvSpPr>
            <p:spPr>
              <a:xfrm>
                <a:off x="7672075" y="1271430"/>
                <a:ext cx="1035540" cy="3877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Multi-vendor </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Core</a:t>
                </a:r>
              </a:p>
            </p:txBody>
          </p:sp>
          <p:grpSp>
            <p:nvGrpSpPr>
              <p:cNvPr id="35" name="Group 34">
                <a:extLst>
                  <a:ext uri="{FF2B5EF4-FFF2-40B4-BE49-F238E27FC236}">
                    <a16:creationId xmlns:a16="http://schemas.microsoft.com/office/drawing/2014/main" id="{BC752D0E-4E1C-523B-0705-8AC7BBA82430}"/>
                  </a:ext>
                </a:extLst>
              </p:cNvPr>
              <p:cNvGrpSpPr/>
              <p:nvPr/>
            </p:nvGrpSpPr>
            <p:grpSpPr>
              <a:xfrm>
                <a:off x="6777726" y="1070888"/>
                <a:ext cx="808821" cy="609978"/>
                <a:chOff x="4233353" y="436225"/>
                <a:chExt cx="875284" cy="660102"/>
              </a:xfrm>
            </p:grpSpPr>
            <p:pic>
              <p:nvPicPr>
                <p:cNvPr id="36" name="Graphic 35">
                  <a:extLst>
                    <a:ext uri="{FF2B5EF4-FFF2-40B4-BE49-F238E27FC236}">
                      <a16:creationId xmlns:a16="http://schemas.microsoft.com/office/drawing/2014/main" id="{16537AD5-17EE-9228-8256-D01446CE62D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233353" y="436225"/>
                  <a:ext cx="875284" cy="568934"/>
                </a:xfrm>
                <a:prstGeom prst="rect">
                  <a:avLst/>
                </a:prstGeom>
              </p:spPr>
            </p:pic>
            <p:grpSp>
              <p:nvGrpSpPr>
                <p:cNvPr id="37" name="Group 36">
                  <a:extLst>
                    <a:ext uri="{FF2B5EF4-FFF2-40B4-BE49-F238E27FC236}">
                      <a16:creationId xmlns:a16="http://schemas.microsoft.com/office/drawing/2014/main" id="{5A922BC3-2CA5-8763-1AAB-C7544F4CBBBC}"/>
                    </a:ext>
                  </a:extLst>
                </p:cNvPr>
                <p:cNvGrpSpPr>
                  <a:grpSpLocks noChangeAspect="1"/>
                </p:cNvGrpSpPr>
                <p:nvPr/>
              </p:nvGrpSpPr>
              <p:grpSpPr>
                <a:xfrm>
                  <a:off x="4533834" y="822007"/>
                  <a:ext cx="274323" cy="274320"/>
                  <a:chOff x="5393351" y="4985673"/>
                  <a:chExt cx="960838" cy="960838"/>
                </a:xfrm>
              </p:grpSpPr>
              <p:sp>
                <p:nvSpPr>
                  <p:cNvPr id="38" name="Oval 37">
                    <a:extLst>
                      <a:ext uri="{FF2B5EF4-FFF2-40B4-BE49-F238E27FC236}">
                        <a16:creationId xmlns:a16="http://schemas.microsoft.com/office/drawing/2014/main" id="{E3846F15-1DEB-3712-3FA2-C6D47FAA6CF2}"/>
                      </a:ext>
                    </a:extLst>
                  </p:cNvPr>
                  <p:cNvSpPr>
                    <a:spLocks noChangeAspect="1"/>
                  </p:cNvSpPr>
                  <p:nvPr/>
                </p:nvSpPr>
                <p:spPr>
                  <a:xfrm>
                    <a:off x="5393351" y="4985673"/>
                    <a:ext cx="960120" cy="9601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39" name="Group 38">
                    <a:extLst>
                      <a:ext uri="{FF2B5EF4-FFF2-40B4-BE49-F238E27FC236}">
                        <a16:creationId xmlns:a16="http://schemas.microsoft.com/office/drawing/2014/main" id="{9E0268C7-6EB7-3EDA-1191-1BBB42F113BC}"/>
                      </a:ext>
                    </a:extLst>
                  </p:cNvPr>
                  <p:cNvGrpSpPr/>
                  <p:nvPr/>
                </p:nvGrpSpPr>
                <p:grpSpPr>
                  <a:xfrm>
                    <a:off x="5393351" y="4985673"/>
                    <a:ext cx="960838" cy="960838"/>
                    <a:chOff x="2056596" y="530545"/>
                    <a:chExt cx="1261202" cy="1261202"/>
                  </a:xfrm>
                </p:grpSpPr>
                <p:sp>
                  <p:nvSpPr>
                    <p:cNvPr id="40" name="Freeform: Shape 39">
                      <a:extLst>
                        <a:ext uri="{FF2B5EF4-FFF2-40B4-BE49-F238E27FC236}">
                          <a16:creationId xmlns:a16="http://schemas.microsoft.com/office/drawing/2014/main" id="{1362416F-A998-49D1-CD4D-702FE26DC11B}"/>
                        </a:ext>
                      </a:extLst>
                    </p:cNvPr>
                    <p:cNvSpPr/>
                    <p:nvPr/>
                  </p:nvSpPr>
                  <p:spPr>
                    <a:xfrm>
                      <a:off x="2056596" y="530545"/>
                      <a:ext cx="1261202" cy="1261202"/>
                    </a:xfrm>
                    <a:custGeom>
                      <a:avLst/>
                      <a:gdLst>
                        <a:gd name="connsiteX0" fmla="*/ 1261202 w 1261202"/>
                        <a:gd name="connsiteY0" fmla="*/ 630601 h 1261202"/>
                        <a:gd name="connsiteX1" fmla="*/ 630601 w 1261202"/>
                        <a:gd name="connsiteY1" fmla="*/ 0 h 1261202"/>
                        <a:gd name="connsiteX2" fmla="*/ 0 w 1261202"/>
                        <a:gd name="connsiteY2" fmla="*/ 630601 h 1261202"/>
                        <a:gd name="connsiteX3" fmla="*/ 630601 w 1261202"/>
                        <a:gd name="connsiteY3" fmla="*/ 1261203 h 1261202"/>
                        <a:gd name="connsiteX4" fmla="*/ 1261202 w 1261202"/>
                        <a:gd name="connsiteY4" fmla="*/ 630601 h 1261202"/>
                        <a:gd name="connsiteX5" fmla="*/ 1261202 w 1261202"/>
                        <a:gd name="connsiteY5" fmla="*/ 630601 h 1261202"/>
                        <a:gd name="connsiteX6" fmla="*/ 630601 w 1261202"/>
                        <a:gd name="connsiteY6" fmla="*/ 1192540 h 1261202"/>
                        <a:gd name="connsiteX7" fmla="*/ 68321 w 1261202"/>
                        <a:gd name="connsiteY7" fmla="*/ 630260 h 1261202"/>
                        <a:gd name="connsiteX8" fmla="*/ 630601 w 1261202"/>
                        <a:gd name="connsiteY8" fmla="*/ 67979 h 1261202"/>
                        <a:gd name="connsiteX9" fmla="*/ 1192882 w 1261202"/>
                        <a:gd name="connsiteY9" fmla="*/ 630260 h 1261202"/>
                        <a:gd name="connsiteX10" fmla="*/ 630601 w 1261202"/>
                        <a:gd name="connsiteY10" fmla="*/ 1192540 h 126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202" h="1261202">
                          <a:moveTo>
                            <a:pt x="1261202" y="630601"/>
                          </a:moveTo>
                          <a:cubicBezTo>
                            <a:pt x="1261202" y="282848"/>
                            <a:pt x="978354" y="0"/>
                            <a:pt x="630601" y="0"/>
                          </a:cubicBezTo>
                          <a:cubicBezTo>
                            <a:pt x="282848" y="0"/>
                            <a:pt x="0" y="282848"/>
                            <a:pt x="0" y="630601"/>
                          </a:cubicBezTo>
                          <a:cubicBezTo>
                            <a:pt x="0" y="978354"/>
                            <a:pt x="282848" y="1261203"/>
                            <a:pt x="630601" y="1261203"/>
                          </a:cubicBezTo>
                          <a:cubicBezTo>
                            <a:pt x="978354" y="1261203"/>
                            <a:pt x="1261202" y="978354"/>
                            <a:pt x="1261202" y="630601"/>
                          </a:cubicBezTo>
                          <a:lnTo>
                            <a:pt x="1261202" y="630601"/>
                          </a:lnTo>
                          <a:close/>
                          <a:moveTo>
                            <a:pt x="630601" y="1192540"/>
                          </a:moveTo>
                          <a:cubicBezTo>
                            <a:pt x="320425" y="1192540"/>
                            <a:pt x="68321" y="940436"/>
                            <a:pt x="68321" y="630260"/>
                          </a:cubicBezTo>
                          <a:cubicBezTo>
                            <a:pt x="68321" y="320083"/>
                            <a:pt x="320425" y="67979"/>
                            <a:pt x="630601" y="67979"/>
                          </a:cubicBezTo>
                          <a:cubicBezTo>
                            <a:pt x="940778" y="67979"/>
                            <a:pt x="1192882" y="320083"/>
                            <a:pt x="1192882" y="630260"/>
                          </a:cubicBezTo>
                          <a:cubicBezTo>
                            <a:pt x="1192882" y="940436"/>
                            <a:pt x="940778" y="1192540"/>
                            <a:pt x="630601" y="1192540"/>
                          </a:cubicBezTo>
                          <a:close/>
                        </a:path>
                      </a:pathLst>
                    </a:custGeom>
                    <a:solidFill>
                      <a:schemeClr val="bg1"/>
                    </a:solidFill>
                    <a:ln w="34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41" name="Freeform: Shape 40">
                      <a:extLst>
                        <a:ext uri="{FF2B5EF4-FFF2-40B4-BE49-F238E27FC236}">
                          <a16:creationId xmlns:a16="http://schemas.microsoft.com/office/drawing/2014/main" id="{585E1B40-49DA-A7CB-1BC5-E2FB0CEC4870}"/>
                        </a:ext>
                      </a:extLst>
                    </p:cNvPr>
                    <p:cNvSpPr/>
                    <p:nvPr/>
                  </p:nvSpPr>
                  <p:spPr>
                    <a:xfrm>
                      <a:off x="2337736" y="905626"/>
                      <a:ext cx="729666" cy="547249"/>
                    </a:xfrm>
                    <a:custGeom>
                      <a:avLst/>
                      <a:gdLst>
                        <a:gd name="connsiteX0" fmla="*/ 255178 w 729666"/>
                        <a:gd name="connsiteY0" fmla="*/ 451259 h 547249"/>
                        <a:gd name="connsiteX1" fmla="*/ 46117 w 729666"/>
                        <a:gd name="connsiteY1" fmla="*/ 258253 h 547249"/>
                        <a:gd name="connsiteX2" fmla="*/ 0 w 729666"/>
                        <a:gd name="connsiteY2" fmla="*/ 308469 h 547249"/>
                        <a:gd name="connsiteX3" fmla="*/ 258594 w 729666"/>
                        <a:gd name="connsiteY3" fmla="*/ 547250 h 547249"/>
                        <a:gd name="connsiteX4" fmla="*/ 729666 w 729666"/>
                        <a:gd name="connsiteY4" fmla="*/ 46800 h 547249"/>
                        <a:gd name="connsiteX5" fmla="*/ 680134 w 729666"/>
                        <a:gd name="connsiteY5" fmla="*/ 0 h 547249"/>
                        <a:gd name="connsiteX6" fmla="*/ 255178 w 729666"/>
                        <a:gd name="connsiteY6" fmla="*/ 451259 h 54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666" h="547249">
                          <a:moveTo>
                            <a:pt x="255178" y="451259"/>
                          </a:moveTo>
                          <a:lnTo>
                            <a:pt x="46117" y="258253"/>
                          </a:lnTo>
                          <a:lnTo>
                            <a:pt x="0" y="308469"/>
                          </a:lnTo>
                          <a:lnTo>
                            <a:pt x="258594" y="547250"/>
                          </a:lnTo>
                          <a:lnTo>
                            <a:pt x="729666" y="46800"/>
                          </a:lnTo>
                          <a:lnTo>
                            <a:pt x="680134" y="0"/>
                          </a:lnTo>
                          <a:lnTo>
                            <a:pt x="255178" y="451259"/>
                          </a:lnTo>
                          <a:close/>
                        </a:path>
                      </a:pathLst>
                    </a:custGeom>
                    <a:solidFill>
                      <a:schemeClr val="bg1"/>
                    </a:solidFill>
                    <a:ln w="34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grpSp>
        </p:grpSp>
        <p:cxnSp>
          <p:nvCxnSpPr>
            <p:cNvPr id="42" name="Straight Connector 41">
              <a:extLst>
                <a:ext uri="{FF2B5EF4-FFF2-40B4-BE49-F238E27FC236}">
                  <a16:creationId xmlns:a16="http://schemas.microsoft.com/office/drawing/2014/main" id="{5B8DC0B3-55BC-CB03-3B3E-C8D856038D4A}"/>
                </a:ext>
              </a:extLst>
            </p:cNvPr>
            <p:cNvCxnSpPr>
              <a:cxnSpLocks/>
            </p:cNvCxnSpPr>
            <p:nvPr/>
          </p:nvCxnSpPr>
          <p:spPr>
            <a:xfrm>
              <a:off x="5794588" y="1375877"/>
              <a:ext cx="968028"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57E9D658-6B75-044C-21C5-50136A1B4DB3}"/>
                </a:ext>
              </a:extLst>
            </p:cNvPr>
            <p:cNvCxnSpPr>
              <a:cxnSpLocks/>
            </p:cNvCxnSpPr>
            <p:nvPr/>
          </p:nvCxnSpPr>
          <p:spPr>
            <a:xfrm>
              <a:off x="3062784" y="1375877"/>
              <a:ext cx="968028" cy="0"/>
            </a:xfrm>
            <a:prstGeom prst="line">
              <a:avLst/>
            </a:prstGeom>
            <a:ln w="9525" cmpd="sng">
              <a:solidFill>
                <a:schemeClr val="accent6"/>
              </a:solidFill>
              <a:prstDash val="solid"/>
            </a:ln>
            <a:effectLst/>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41D0B821-B1F4-2305-D0D3-CDAFC58F0E3F}"/>
                </a:ext>
              </a:extLst>
            </p:cNvPr>
            <p:cNvSpPr txBox="1"/>
            <p:nvPr/>
          </p:nvSpPr>
          <p:spPr>
            <a:xfrm>
              <a:off x="1461897" y="1179097"/>
              <a:ext cx="1511952" cy="480131"/>
            </a:xfrm>
            <a:prstGeom prst="rect">
              <a:avLst/>
            </a:prstGeom>
            <a:noFill/>
          </p:spPr>
          <p:txBody>
            <a:bodyPr wrap="non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7F8FA"/>
                  </a:solidFill>
                  <a:effectLst/>
                  <a:uLnTx/>
                  <a:uFillTx/>
                  <a:latin typeface="Microsoft Sans Serif"/>
                  <a:ea typeface="+mn-ea"/>
                  <a:cs typeface="+mn-cs"/>
                </a:rPr>
                <a:t>E2E connectivity</a:t>
              </a:r>
              <a:br>
                <a:rPr kumimoji="0" lang="en-US" sz="1400" b="0" i="0" u="none" strike="noStrike" kern="1200" cap="none" spc="0" normalizeH="0" baseline="0" noProof="0">
                  <a:ln>
                    <a:noFill/>
                  </a:ln>
                  <a:solidFill>
                    <a:srgbClr val="F7F8FA"/>
                  </a:solidFill>
                  <a:effectLst/>
                  <a:uLnTx/>
                  <a:uFillTx/>
                  <a:latin typeface="Microsoft Sans Serif"/>
                  <a:ea typeface="+mn-ea"/>
                  <a:cs typeface="+mn-cs"/>
                </a:rPr>
              </a:br>
              <a:r>
                <a:rPr kumimoji="0" lang="en-US" sz="1400" b="0" i="0" u="none" strike="noStrike" kern="1200" cap="none" spc="0" normalizeH="0" baseline="0" noProof="0">
                  <a:ln>
                    <a:noFill/>
                  </a:ln>
                  <a:solidFill>
                    <a:srgbClr val="F7F8FA"/>
                  </a:solidFill>
                  <a:effectLst/>
                  <a:uLnTx/>
                  <a:uFillTx/>
                  <a:latin typeface="Microsoft Sans Serif"/>
                  <a:ea typeface="+mn-ea"/>
                  <a:cs typeface="+mn-cs"/>
                </a:rPr>
                <a:t>and use cases</a:t>
              </a:r>
            </a:p>
          </p:txBody>
        </p:sp>
        <p:grpSp>
          <p:nvGrpSpPr>
            <p:cNvPr id="45" name="Group 44">
              <a:extLst>
                <a:ext uri="{FF2B5EF4-FFF2-40B4-BE49-F238E27FC236}">
                  <a16:creationId xmlns:a16="http://schemas.microsoft.com/office/drawing/2014/main" id="{BEB98921-30A9-2637-ACD4-F2259282C717}"/>
                </a:ext>
              </a:extLst>
            </p:cNvPr>
            <p:cNvGrpSpPr/>
            <p:nvPr/>
          </p:nvGrpSpPr>
          <p:grpSpPr>
            <a:xfrm>
              <a:off x="788307" y="1069163"/>
              <a:ext cx="660220" cy="613428"/>
              <a:chOff x="6925285" y="415211"/>
              <a:chExt cx="714472" cy="663835"/>
            </a:xfrm>
          </p:grpSpPr>
          <p:grpSp>
            <p:nvGrpSpPr>
              <p:cNvPr id="46" name="Group 45">
                <a:extLst>
                  <a:ext uri="{FF2B5EF4-FFF2-40B4-BE49-F238E27FC236}">
                    <a16:creationId xmlns:a16="http://schemas.microsoft.com/office/drawing/2014/main" id="{D7CF2BA6-D34B-FA3C-D167-D6A44A194CC0}"/>
                  </a:ext>
                </a:extLst>
              </p:cNvPr>
              <p:cNvGrpSpPr/>
              <p:nvPr/>
            </p:nvGrpSpPr>
            <p:grpSpPr>
              <a:xfrm>
                <a:off x="6998221" y="519168"/>
                <a:ext cx="572375" cy="559878"/>
                <a:chOff x="1034606" y="2684754"/>
                <a:chExt cx="1389584" cy="1359246"/>
              </a:xfrm>
            </p:grpSpPr>
            <p:sp>
              <p:nvSpPr>
                <p:cNvPr id="55" name="Freeform: Shape 54">
                  <a:extLst>
                    <a:ext uri="{FF2B5EF4-FFF2-40B4-BE49-F238E27FC236}">
                      <a16:creationId xmlns:a16="http://schemas.microsoft.com/office/drawing/2014/main" id="{239385BE-5328-8B44-F82B-DF5C6ABF2363}"/>
                    </a:ext>
                  </a:extLst>
                </p:cNvPr>
                <p:cNvSpPr/>
                <p:nvPr/>
              </p:nvSpPr>
              <p:spPr>
                <a:xfrm>
                  <a:off x="1996632" y="2684879"/>
                  <a:ext cx="427558" cy="538989"/>
                </a:xfrm>
                <a:custGeom>
                  <a:avLst/>
                  <a:gdLst>
                    <a:gd name="connsiteX0" fmla="*/ 408169 w 427558"/>
                    <a:gd name="connsiteY0" fmla="*/ 538989 h 538989"/>
                    <a:gd name="connsiteX1" fmla="*/ 388997 w 427558"/>
                    <a:gd name="connsiteY1" fmla="*/ 523076 h 538989"/>
                    <a:gd name="connsiteX2" fmla="*/ 11323 w 427558"/>
                    <a:gd name="connsiteY2" fmla="*/ 37136 h 538989"/>
                    <a:gd name="connsiteX3" fmla="*/ 1800 w 427558"/>
                    <a:gd name="connsiteY3" fmla="*/ 11323 h 538989"/>
                    <a:gd name="connsiteX4" fmla="*/ 27613 w 427558"/>
                    <a:gd name="connsiteY4" fmla="*/ 1800 h 538989"/>
                    <a:gd name="connsiteX5" fmla="*/ 427216 w 427558"/>
                    <a:gd name="connsiteY5" fmla="*/ 515933 h 538989"/>
                    <a:gd name="connsiteX6" fmla="*/ 411678 w 427558"/>
                    <a:gd name="connsiteY6" fmla="*/ 538614 h 538989"/>
                    <a:gd name="connsiteX7" fmla="*/ 408044 w 427558"/>
                    <a:gd name="connsiteY7" fmla="*/ 538989 h 53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558" h="538989">
                      <a:moveTo>
                        <a:pt x="408169" y="538989"/>
                      </a:moveTo>
                      <a:cubicBezTo>
                        <a:pt x="399022" y="538989"/>
                        <a:pt x="390752" y="532474"/>
                        <a:pt x="388997" y="523076"/>
                      </a:cubicBezTo>
                      <a:cubicBezTo>
                        <a:pt x="348899" y="309428"/>
                        <a:pt x="207804" y="127733"/>
                        <a:pt x="11323" y="37136"/>
                      </a:cubicBezTo>
                      <a:cubicBezTo>
                        <a:pt x="1549" y="32625"/>
                        <a:pt x="-2711" y="21097"/>
                        <a:pt x="1800" y="11323"/>
                      </a:cubicBezTo>
                      <a:cubicBezTo>
                        <a:pt x="6311" y="1549"/>
                        <a:pt x="17839" y="-2711"/>
                        <a:pt x="27613" y="1800"/>
                      </a:cubicBezTo>
                      <a:cubicBezTo>
                        <a:pt x="235497" y="97785"/>
                        <a:pt x="384862" y="290005"/>
                        <a:pt x="427216" y="515933"/>
                      </a:cubicBezTo>
                      <a:cubicBezTo>
                        <a:pt x="429221" y="526459"/>
                        <a:pt x="422204" y="536734"/>
                        <a:pt x="411678" y="538614"/>
                      </a:cubicBezTo>
                      <a:cubicBezTo>
                        <a:pt x="410425" y="538864"/>
                        <a:pt x="409297" y="538989"/>
                        <a:pt x="408044" y="538989"/>
                      </a:cubicBezTo>
                      <a:close/>
                    </a:path>
                  </a:pathLst>
                </a:custGeom>
                <a:solidFill>
                  <a:schemeClr val="bg1"/>
                </a:solidFill>
                <a:ln w="12528"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nvGrpSpPr>
                <p:cNvPr id="56" name="Graphic 57">
                  <a:extLst>
                    <a:ext uri="{FF2B5EF4-FFF2-40B4-BE49-F238E27FC236}">
                      <a16:creationId xmlns:a16="http://schemas.microsoft.com/office/drawing/2014/main" id="{5E456337-293C-0648-4DF0-CEA4CFAEA92B}"/>
                    </a:ext>
                  </a:extLst>
                </p:cNvPr>
                <p:cNvGrpSpPr/>
                <p:nvPr/>
              </p:nvGrpSpPr>
              <p:grpSpPr>
                <a:xfrm>
                  <a:off x="1034606" y="2684754"/>
                  <a:ext cx="1155098" cy="1359246"/>
                  <a:chOff x="1034606" y="2684754"/>
                  <a:chExt cx="1155098" cy="1359246"/>
                </a:xfrm>
                <a:solidFill>
                  <a:schemeClr val="bg1"/>
                </a:solidFill>
              </p:grpSpPr>
              <p:sp>
                <p:nvSpPr>
                  <p:cNvPr id="57" name="Freeform: Shape 56">
                    <a:extLst>
                      <a:ext uri="{FF2B5EF4-FFF2-40B4-BE49-F238E27FC236}">
                        <a16:creationId xmlns:a16="http://schemas.microsoft.com/office/drawing/2014/main" id="{0437FD70-4FC4-C837-3295-2460E8B5FA28}"/>
                      </a:ext>
                    </a:extLst>
                  </p:cNvPr>
                  <p:cNvSpPr/>
                  <p:nvPr/>
                </p:nvSpPr>
                <p:spPr>
                  <a:xfrm>
                    <a:off x="1259721" y="3835213"/>
                    <a:ext cx="929982" cy="208788"/>
                  </a:xfrm>
                  <a:custGeom>
                    <a:avLst/>
                    <a:gdLst>
                      <a:gd name="connsiteX0" fmla="*/ 469677 w 929982"/>
                      <a:gd name="connsiteY0" fmla="*/ 208788 h 208788"/>
                      <a:gd name="connsiteX1" fmla="*/ 6668 w 929982"/>
                      <a:gd name="connsiteY1" fmla="*/ 34111 h 208788"/>
                      <a:gd name="connsiteX2" fmla="*/ 4789 w 929982"/>
                      <a:gd name="connsiteY2" fmla="*/ 6668 h 208788"/>
                      <a:gd name="connsiteX3" fmla="*/ 32231 w 929982"/>
                      <a:gd name="connsiteY3" fmla="*/ 4789 h 208788"/>
                      <a:gd name="connsiteX4" fmla="*/ 897975 w 929982"/>
                      <a:gd name="connsiteY4" fmla="*/ 12683 h 208788"/>
                      <a:gd name="connsiteX5" fmla="*/ 925417 w 929982"/>
                      <a:gd name="connsiteY5" fmla="*/ 15064 h 208788"/>
                      <a:gd name="connsiteX6" fmla="*/ 923036 w 929982"/>
                      <a:gd name="connsiteY6" fmla="*/ 42506 h 208788"/>
                      <a:gd name="connsiteX7" fmla="*/ 469677 w 929982"/>
                      <a:gd name="connsiteY7" fmla="*/ 208788 h 20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9982" h="208788">
                        <a:moveTo>
                          <a:pt x="469677" y="208788"/>
                        </a:moveTo>
                        <a:cubicBezTo>
                          <a:pt x="304773" y="208788"/>
                          <a:pt x="140120" y="150520"/>
                          <a:pt x="6668" y="34111"/>
                        </a:cubicBezTo>
                        <a:cubicBezTo>
                          <a:pt x="-1477" y="27093"/>
                          <a:pt x="-2228" y="14813"/>
                          <a:pt x="4789" y="6668"/>
                        </a:cubicBezTo>
                        <a:cubicBezTo>
                          <a:pt x="11806" y="-1477"/>
                          <a:pt x="24086" y="-2228"/>
                          <a:pt x="32231" y="4789"/>
                        </a:cubicBezTo>
                        <a:cubicBezTo>
                          <a:pt x="281090" y="221820"/>
                          <a:pt x="645231" y="225078"/>
                          <a:pt x="897975" y="12683"/>
                        </a:cubicBezTo>
                        <a:cubicBezTo>
                          <a:pt x="906245" y="5791"/>
                          <a:pt x="918525" y="6794"/>
                          <a:pt x="925417" y="15064"/>
                        </a:cubicBezTo>
                        <a:cubicBezTo>
                          <a:pt x="932309" y="23334"/>
                          <a:pt x="931306" y="35614"/>
                          <a:pt x="923036" y="42506"/>
                        </a:cubicBezTo>
                        <a:cubicBezTo>
                          <a:pt x="790963" y="153403"/>
                          <a:pt x="630320" y="208788"/>
                          <a:pt x="469677" y="208788"/>
                        </a:cubicBezTo>
                        <a:close/>
                      </a:path>
                    </a:pathLst>
                  </a:custGeom>
                  <a:grpFill/>
                  <a:ln w="12528"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58" name="Freeform: Shape 57">
                    <a:extLst>
                      <a:ext uri="{FF2B5EF4-FFF2-40B4-BE49-F238E27FC236}">
                        <a16:creationId xmlns:a16="http://schemas.microsoft.com/office/drawing/2014/main" id="{25DEC10B-EAB8-DA14-D5B5-3F455C911908}"/>
                      </a:ext>
                    </a:extLst>
                  </p:cNvPr>
                  <p:cNvSpPr/>
                  <p:nvPr/>
                </p:nvSpPr>
                <p:spPr>
                  <a:xfrm>
                    <a:off x="1034606" y="2684754"/>
                    <a:ext cx="427432" cy="538738"/>
                  </a:xfrm>
                  <a:custGeom>
                    <a:avLst/>
                    <a:gdLst>
                      <a:gd name="connsiteX0" fmla="*/ 19514 w 427432"/>
                      <a:gd name="connsiteY0" fmla="*/ 538614 h 538738"/>
                      <a:gd name="connsiteX1" fmla="*/ 15880 w 427432"/>
                      <a:gd name="connsiteY1" fmla="*/ 538238 h 538738"/>
                      <a:gd name="connsiteX2" fmla="*/ 342 w 427432"/>
                      <a:gd name="connsiteY2" fmla="*/ 515557 h 538738"/>
                      <a:gd name="connsiteX3" fmla="*/ 399820 w 427432"/>
                      <a:gd name="connsiteY3" fmla="*/ 1800 h 538738"/>
                      <a:gd name="connsiteX4" fmla="*/ 425633 w 427432"/>
                      <a:gd name="connsiteY4" fmla="*/ 11323 h 538738"/>
                      <a:gd name="connsiteX5" fmla="*/ 416110 w 427432"/>
                      <a:gd name="connsiteY5" fmla="*/ 37136 h 538738"/>
                      <a:gd name="connsiteX6" fmla="*/ 38561 w 427432"/>
                      <a:gd name="connsiteY6" fmla="*/ 522825 h 538738"/>
                      <a:gd name="connsiteX7" fmla="*/ 19514 w 427432"/>
                      <a:gd name="connsiteY7" fmla="*/ 538739 h 53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432" h="538738">
                        <a:moveTo>
                          <a:pt x="19514" y="538614"/>
                        </a:moveTo>
                        <a:cubicBezTo>
                          <a:pt x="18261" y="538614"/>
                          <a:pt x="17133" y="538614"/>
                          <a:pt x="15880" y="538238"/>
                        </a:cubicBezTo>
                        <a:cubicBezTo>
                          <a:pt x="5354" y="536233"/>
                          <a:pt x="-1663" y="526083"/>
                          <a:pt x="342" y="515557"/>
                        </a:cubicBezTo>
                        <a:cubicBezTo>
                          <a:pt x="42821" y="289755"/>
                          <a:pt x="192061" y="97785"/>
                          <a:pt x="399820" y="1800"/>
                        </a:cubicBezTo>
                        <a:cubicBezTo>
                          <a:pt x="409594" y="-2711"/>
                          <a:pt x="421122" y="1549"/>
                          <a:pt x="425633" y="11323"/>
                        </a:cubicBezTo>
                        <a:cubicBezTo>
                          <a:pt x="430144" y="21097"/>
                          <a:pt x="425884" y="32625"/>
                          <a:pt x="416110" y="37136"/>
                        </a:cubicBezTo>
                        <a:cubicBezTo>
                          <a:pt x="219879" y="127858"/>
                          <a:pt x="78659" y="309428"/>
                          <a:pt x="38561" y="522825"/>
                        </a:cubicBezTo>
                        <a:cubicBezTo>
                          <a:pt x="36806" y="532223"/>
                          <a:pt x="28661" y="538739"/>
                          <a:pt x="19514" y="538739"/>
                        </a:cubicBezTo>
                        <a:close/>
                      </a:path>
                    </a:pathLst>
                  </a:custGeom>
                  <a:grpFill/>
                  <a:ln w="12528"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pic>
            <p:nvPicPr>
              <p:cNvPr id="47" name="Graphic 46">
                <a:extLst>
                  <a:ext uri="{FF2B5EF4-FFF2-40B4-BE49-F238E27FC236}">
                    <a16:creationId xmlns:a16="http://schemas.microsoft.com/office/drawing/2014/main" id="{5AE9F870-8E9D-7335-F8B5-5EC571A83ADB}"/>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flipH="1">
                <a:off x="7431163" y="756622"/>
                <a:ext cx="208594" cy="224440"/>
              </a:xfrm>
              <a:prstGeom prst="rect">
                <a:avLst/>
              </a:prstGeom>
            </p:spPr>
          </p:pic>
          <p:pic>
            <p:nvPicPr>
              <p:cNvPr id="48" name="Graphic 47">
                <a:extLst>
                  <a:ext uri="{FF2B5EF4-FFF2-40B4-BE49-F238E27FC236}">
                    <a16:creationId xmlns:a16="http://schemas.microsoft.com/office/drawing/2014/main" id="{85E11CAA-A56B-39FF-A549-15817F49ED66}"/>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925285" y="761068"/>
                <a:ext cx="225698" cy="225987"/>
              </a:xfrm>
              <a:prstGeom prst="rect">
                <a:avLst/>
              </a:prstGeom>
            </p:spPr>
          </p:pic>
          <p:pic>
            <p:nvPicPr>
              <p:cNvPr id="49" name="Graphic 48">
                <a:extLst>
                  <a:ext uri="{FF2B5EF4-FFF2-40B4-BE49-F238E27FC236}">
                    <a16:creationId xmlns:a16="http://schemas.microsoft.com/office/drawing/2014/main" id="{678CFA37-6B4C-F7F8-88B2-9B0AC5904969}"/>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7170625" y="415211"/>
                <a:ext cx="228084" cy="225987"/>
              </a:xfrm>
              <a:prstGeom prst="rect">
                <a:avLst/>
              </a:prstGeom>
            </p:spPr>
          </p:pic>
          <p:grpSp>
            <p:nvGrpSpPr>
              <p:cNvPr id="50" name="Group 49">
                <a:extLst>
                  <a:ext uri="{FF2B5EF4-FFF2-40B4-BE49-F238E27FC236}">
                    <a16:creationId xmlns:a16="http://schemas.microsoft.com/office/drawing/2014/main" id="{D9DE1093-85EA-5EAD-F6C2-27654E527AD6}"/>
                  </a:ext>
                </a:extLst>
              </p:cNvPr>
              <p:cNvGrpSpPr/>
              <p:nvPr/>
            </p:nvGrpSpPr>
            <p:grpSpPr>
              <a:xfrm>
                <a:off x="7194548" y="709246"/>
                <a:ext cx="179722" cy="179724"/>
                <a:chOff x="5393351" y="4985673"/>
                <a:chExt cx="960838" cy="960838"/>
              </a:xfrm>
            </p:grpSpPr>
            <p:sp>
              <p:nvSpPr>
                <p:cNvPr id="51" name="Oval 50">
                  <a:extLst>
                    <a:ext uri="{FF2B5EF4-FFF2-40B4-BE49-F238E27FC236}">
                      <a16:creationId xmlns:a16="http://schemas.microsoft.com/office/drawing/2014/main" id="{76C15861-E11C-2CE8-734E-5BB2C7D5ED1B}"/>
                    </a:ext>
                  </a:extLst>
                </p:cNvPr>
                <p:cNvSpPr>
                  <a:spLocks noChangeAspect="1"/>
                </p:cNvSpPr>
                <p:nvPr/>
              </p:nvSpPr>
              <p:spPr>
                <a:xfrm>
                  <a:off x="5393351" y="4985673"/>
                  <a:ext cx="960120" cy="9601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52" name="Group 51">
                  <a:extLst>
                    <a:ext uri="{FF2B5EF4-FFF2-40B4-BE49-F238E27FC236}">
                      <a16:creationId xmlns:a16="http://schemas.microsoft.com/office/drawing/2014/main" id="{6B5172EF-214C-E798-D080-E7F987A26D2C}"/>
                    </a:ext>
                  </a:extLst>
                </p:cNvPr>
                <p:cNvGrpSpPr/>
                <p:nvPr/>
              </p:nvGrpSpPr>
              <p:grpSpPr>
                <a:xfrm>
                  <a:off x="5393351" y="4985673"/>
                  <a:ext cx="960838" cy="960838"/>
                  <a:chOff x="2056596" y="530545"/>
                  <a:chExt cx="1261202" cy="1261202"/>
                </a:xfrm>
              </p:grpSpPr>
              <p:sp>
                <p:nvSpPr>
                  <p:cNvPr id="53" name="Freeform: Shape 52">
                    <a:extLst>
                      <a:ext uri="{FF2B5EF4-FFF2-40B4-BE49-F238E27FC236}">
                        <a16:creationId xmlns:a16="http://schemas.microsoft.com/office/drawing/2014/main" id="{31F90FD9-C8D4-2FF2-BE78-9041E08D1D61}"/>
                      </a:ext>
                    </a:extLst>
                  </p:cNvPr>
                  <p:cNvSpPr/>
                  <p:nvPr/>
                </p:nvSpPr>
                <p:spPr>
                  <a:xfrm>
                    <a:off x="2056596" y="530545"/>
                    <a:ext cx="1261202" cy="1261202"/>
                  </a:xfrm>
                  <a:custGeom>
                    <a:avLst/>
                    <a:gdLst>
                      <a:gd name="connsiteX0" fmla="*/ 1261202 w 1261202"/>
                      <a:gd name="connsiteY0" fmla="*/ 630601 h 1261202"/>
                      <a:gd name="connsiteX1" fmla="*/ 630601 w 1261202"/>
                      <a:gd name="connsiteY1" fmla="*/ 0 h 1261202"/>
                      <a:gd name="connsiteX2" fmla="*/ 0 w 1261202"/>
                      <a:gd name="connsiteY2" fmla="*/ 630601 h 1261202"/>
                      <a:gd name="connsiteX3" fmla="*/ 630601 w 1261202"/>
                      <a:gd name="connsiteY3" fmla="*/ 1261203 h 1261202"/>
                      <a:gd name="connsiteX4" fmla="*/ 1261202 w 1261202"/>
                      <a:gd name="connsiteY4" fmla="*/ 630601 h 1261202"/>
                      <a:gd name="connsiteX5" fmla="*/ 1261202 w 1261202"/>
                      <a:gd name="connsiteY5" fmla="*/ 630601 h 1261202"/>
                      <a:gd name="connsiteX6" fmla="*/ 630601 w 1261202"/>
                      <a:gd name="connsiteY6" fmla="*/ 1192540 h 1261202"/>
                      <a:gd name="connsiteX7" fmla="*/ 68321 w 1261202"/>
                      <a:gd name="connsiteY7" fmla="*/ 630260 h 1261202"/>
                      <a:gd name="connsiteX8" fmla="*/ 630601 w 1261202"/>
                      <a:gd name="connsiteY8" fmla="*/ 67979 h 1261202"/>
                      <a:gd name="connsiteX9" fmla="*/ 1192882 w 1261202"/>
                      <a:gd name="connsiteY9" fmla="*/ 630260 h 1261202"/>
                      <a:gd name="connsiteX10" fmla="*/ 630601 w 1261202"/>
                      <a:gd name="connsiteY10" fmla="*/ 1192540 h 126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202" h="1261202">
                        <a:moveTo>
                          <a:pt x="1261202" y="630601"/>
                        </a:moveTo>
                        <a:cubicBezTo>
                          <a:pt x="1261202" y="282848"/>
                          <a:pt x="978354" y="0"/>
                          <a:pt x="630601" y="0"/>
                        </a:cubicBezTo>
                        <a:cubicBezTo>
                          <a:pt x="282848" y="0"/>
                          <a:pt x="0" y="282848"/>
                          <a:pt x="0" y="630601"/>
                        </a:cubicBezTo>
                        <a:cubicBezTo>
                          <a:pt x="0" y="978354"/>
                          <a:pt x="282848" y="1261203"/>
                          <a:pt x="630601" y="1261203"/>
                        </a:cubicBezTo>
                        <a:cubicBezTo>
                          <a:pt x="978354" y="1261203"/>
                          <a:pt x="1261202" y="978354"/>
                          <a:pt x="1261202" y="630601"/>
                        </a:cubicBezTo>
                        <a:lnTo>
                          <a:pt x="1261202" y="630601"/>
                        </a:lnTo>
                        <a:close/>
                        <a:moveTo>
                          <a:pt x="630601" y="1192540"/>
                        </a:moveTo>
                        <a:cubicBezTo>
                          <a:pt x="320425" y="1192540"/>
                          <a:pt x="68321" y="940436"/>
                          <a:pt x="68321" y="630260"/>
                        </a:cubicBezTo>
                        <a:cubicBezTo>
                          <a:pt x="68321" y="320083"/>
                          <a:pt x="320425" y="67979"/>
                          <a:pt x="630601" y="67979"/>
                        </a:cubicBezTo>
                        <a:cubicBezTo>
                          <a:pt x="940778" y="67979"/>
                          <a:pt x="1192882" y="320083"/>
                          <a:pt x="1192882" y="630260"/>
                        </a:cubicBezTo>
                        <a:cubicBezTo>
                          <a:pt x="1192882" y="940436"/>
                          <a:pt x="940778" y="1192540"/>
                          <a:pt x="630601" y="1192540"/>
                        </a:cubicBezTo>
                        <a:close/>
                      </a:path>
                    </a:pathLst>
                  </a:custGeom>
                  <a:solidFill>
                    <a:schemeClr val="bg1"/>
                  </a:solidFill>
                  <a:ln w="3404"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54" name="Freeform: Shape 53">
                    <a:extLst>
                      <a:ext uri="{FF2B5EF4-FFF2-40B4-BE49-F238E27FC236}">
                        <a16:creationId xmlns:a16="http://schemas.microsoft.com/office/drawing/2014/main" id="{04DC7502-BDBE-EB29-1A6C-D114896857C5}"/>
                      </a:ext>
                    </a:extLst>
                  </p:cNvPr>
                  <p:cNvSpPr/>
                  <p:nvPr/>
                </p:nvSpPr>
                <p:spPr>
                  <a:xfrm>
                    <a:off x="2337736" y="905626"/>
                    <a:ext cx="729666" cy="547249"/>
                  </a:xfrm>
                  <a:custGeom>
                    <a:avLst/>
                    <a:gdLst>
                      <a:gd name="connsiteX0" fmla="*/ 255178 w 729666"/>
                      <a:gd name="connsiteY0" fmla="*/ 451259 h 547249"/>
                      <a:gd name="connsiteX1" fmla="*/ 46117 w 729666"/>
                      <a:gd name="connsiteY1" fmla="*/ 258253 h 547249"/>
                      <a:gd name="connsiteX2" fmla="*/ 0 w 729666"/>
                      <a:gd name="connsiteY2" fmla="*/ 308469 h 547249"/>
                      <a:gd name="connsiteX3" fmla="*/ 258594 w 729666"/>
                      <a:gd name="connsiteY3" fmla="*/ 547250 h 547249"/>
                      <a:gd name="connsiteX4" fmla="*/ 729666 w 729666"/>
                      <a:gd name="connsiteY4" fmla="*/ 46800 h 547249"/>
                      <a:gd name="connsiteX5" fmla="*/ 680134 w 729666"/>
                      <a:gd name="connsiteY5" fmla="*/ 0 h 547249"/>
                      <a:gd name="connsiteX6" fmla="*/ 255178 w 729666"/>
                      <a:gd name="connsiteY6" fmla="*/ 451259 h 54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666" h="547249">
                        <a:moveTo>
                          <a:pt x="255178" y="451259"/>
                        </a:moveTo>
                        <a:lnTo>
                          <a:pt x="46117" y="258253"/>
                        </a:lnTo>
                        <a:lnTo>
                          <a:pt x="0" y="308469"/>
                        </a:lnTo>
                        <a:lnTo>
                          <a:pt x="258594" y="547250"/>
                        </a:lnTo>
                        <a:lnTo>
                          <a:pt x="729666" y="46800"/>
                        </a:lnTo>
                        <a:lnTo>
                          <a:pt x="680134" y="0"/>
                        </a:lnTo>
                        <a:lnTo>
                          <a:pt x="255178" y="451259"/>
                        </a:lnTo>
                        <a:close/>
                      </a:path>
                    </a:pathLst>
                  </a:custGeom>
                  <a:solidFill>
                    <a:schemeClr val="bg1"/>
                  </a:solidFill>
                  <a:ln w="3404"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grpSp>
      </p:grpSp>
      <p:grpSp>
        <p:nvGrpSpPr>
          <p:cNvPr id="118" name="Group 117">
            <a:extLst>
              <a:ext uri="{FF2B5EF4-FFF2-40B4-BE49-F238E27FC236}">
                <a16:creationId xmlns:a16="http://schemas.microsoft.com/office/drawing/2014/main" id="{420E781D-6193-698E-4D23-39BECDD78ECA}"/>
              </a:ext>
            </a:extLst>
          </p:cNvPr>
          <p:cNvGrpSpPr/>
          <p:nvPr/>
        </p:nvGrpSpPr>
        <p:grpSpPr>
          <a:xfrm>
            <a:off x="793821" y="3103175"/>
            <a:ext cx="8090742" cy="915563"/>
            <a:chOff x="577629" y="3063848"/>
            <a:chExt cx="8414486" cy="952198"/>
          </a:xfrm>
        </p:grpSpPr>
        <p:sp>
          <p:nvSpPr>
            <p:cNvPr id="22" name="Rectangle: Rounded Corners 21">
              <a:extLst>
                <a:ext uri="{FF2B5EF4-FFF2-40B4-BE49-F238E27FC236}">
                  <a16:creationId xmlns:a16="http://schemas.microsoft.com/office/drawing/2014/main" id="{1976CDBA-8962-5E8C-A8D9-8299CA4D8650}"/>
                </a:ext>
              </a:extLst>
            </p:cNvPr>
            <p:cNvSpPr/>
            <p:nvPr/>
          </p:nvSpPr>
          <p:spPr>
            <a:xfrm>
              <a:off x="577629" y="3063848"/>
              <a:ext cx="8414486" cy="952198"/>
            </a:xfrm>
            <a:prstGeom prst="roundRect">
              <a:avLst>
                <a:gd name="adj" fmla="val 2891"/>
              </a:avLst>
            </a:prstGeom>
            <a:solidFill>
              <a:schemeClr val="accent5"/>
            </a:solid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grpSp>
          <p:nvGrpSpPr>
            <p:cNvPr id="91" name="Group 90">
              <a:extLst>
                <a:ext uri="{FF2B5EF4-FFF2-40B4-BE49-F238E27FC236}">
                  <a16:creationId xmlns:a16="http://schemas.microsoft.com/office/drawing/2014/main" id="{83072392-B9CB-7B56-9EE5-1575801FD77A}"/>
                </a:ext>
              </a:extLst>
            </p:cNvPr>
            <p:cNvGrpSpPr/>
            <p:nvPr/>
          </p:nvGrpSpPr>
          <p:grpSpPr>
            <a:xfrm>
              <a:off x="2119886" y="3282614"/>
              <a:ext cx="6423276" cy="557105"/>
              <a:chOff x="1304491" y="3550970"/>
              <a:chExt cx="6423276" cy="557105"/>
            </a:xfrm>
          </p:grpSpPr>
          <p:grpSp>
            <p:nvGrpSpPr>
              <p:cNvPr id="9" name="Graphic 9">
                <a:extLst>
                  <a:ext uri="{FF2B5EF4-FFF2-40B4-BE49-F238E27FC236}">
                    <a16:creationId xmlns:a16="http://schemas.microsoft.com/office/drawing/2014/main" id="{569D3FED-5B5A-E41F-A78F-669D848F2CCD}"/>
                  </a:ext>
                </a:extLst>
              </p:cNvPr>
              <p:cNvGrpSpPr>
                <a:grpSpLocks noChangeAspect="1"/>
              </p:cNvGrpSpPr>
              <p:nvPr/>
            </p:nvGrpSpPr>
            <p:grpSpPr>
              <a:xfrm>
                <a:off x="1304491" y="3550970"/>
                <a:ext cx="411480" cy="460308"/>
                <a:chOff x="7962522" y="2679342"/>
                <a:chExt cx="1848844" cy="2068235"/>
              </a:xfrm>
              <a:solidFill>
                <a:schemeClr val="bg1"/>
              </a:solidFill>
            </p:grpSpPr>
            <p:sp>
              <p:nvSpPr>
                <p:cNvPr id="10" name="Freeform 25">
                  <a:extLst>
                    <a:ext uri="{FF2B5EF4-FFF2-40B4-BE49-F238E27FC236}">
                      <a16:creationId xmlns:a16="http://schemas.microsoft.com/office/drawing/2014/main" id="{47ED0B35-D2EC-2B61-C610-3C1D241BA36E}"/>
                    </a:ext>
                  </a:extLst>
                </p:cNvPr>
                <p:cNvSpPr/>
                <p:nvPr/>
              </p:nvSpPr>
              <p:spPr>
                <a:xfrm>
                  <a:off x="7962522" y="2679342"/>
                  <a:ext cx="1848844" cy="2068235"/>
                </a:xfrm>
                <a:custGeom>
                  <a:avLst/>
                  <a:gdLst>
                    <a:gd name="connsiteX0" fmla="*/ 1766899 w 1848844"/>
                    <a:gd name="connsiteY0" fmla="*/ 442610 h 2068235"/>
                    <a:gd name="connsiteX1" fmla="*/ 1766899 w 1848844"/>
                    <a:gd name="connsiteY1" fmla="*/ 442610 h 2068235"/>
                    <a:gd name="connsiteX2" fmla="*/ 1010331 w 1848844"/>
                    <a:gd name="connsiteY2" fmla="*/ 20413 h 2068235"/>
                    <a:gd name="connsiteX3" fmla="*/ 854645 w 1848844"/>
                    <a:gd name="connsiteY3" fmla="*/ 20333 h 2068235"/>
                    <a:gd name="connsiteX4" fmla="*/ 82086 w 1848844"/>
                    <a:gd name="connsiteY4" fmla="*/ 450394 h 2068235"/>
                    <a:gd name="connsiteX5" fmla="*/ 1 w 1848844"/>
                    <a:gd name="connsiteY5" fmla="*/ 590642 h 2068235"/>
                    <a:gd name="connsiteX6" fmla="*/ 3347 w 1848844"/>
                    <a:gd name="connsiteY6" fmla="*/ 1457852 h 2068235"/>
                    <a:gd name="connsiteX7" fmla="*/ 82365 w 1848844"/>
                    <a:gd name="connsiteY7" fmla="*/ 1595114 h 2068235"/>
                    <a:gd name="connsiteX8" fmla="*/ 852574 w 1848844"/>
                    <a:gd name="connsiteY8" fmla="*/ 2046357 h 2068235"/>
                    <a:gd name="connsiteX9" fmla="*/ 933404 w 1848844"/>
                    <a:gd name="connsiteY9" fmla="*/ 2068235 h 2068235"/>
                    <a:gd name="connsiteX10" fmla="*/ 1013298 w 1848844"/>
                    <a:gd name="connsiteY10" fmla="*/ 2046894 h 2068235"/>
                    <a:gd name="connsiteX11" fmla="*/ 1768871 w 1848844"/>
                    <a:gd name="connsiteY11" fmla="*/ 1611100 h 2068235"/>
                    <a:gd name="connsiteX12" fmla="*/ 1848845 w 1848844"/>
                    <a:gd name="connsiteY12" fmla="*/ 1472683 h 2068235"/>
                    <a:gd name="connsiteX13" fmla="*/ 1848845 w 1848844"/>
                    <a:gd name="connsiteY13" fmla="*/ 582142 h 2068235"/>
                    <a:gd name="connsiteX14" fmla="*/ 1766899 w 1848844"/>
                    <a:gd name="connsiteY14" fmla="*/ 442610 h 2068235"/>
                    <a:gd name="connsiteX15" fmla="*/ 1748977 w 1848844"/>
                    <a:gd name="connsiteY15" fmla="*/ 1576580 h 2068235"/>
                    <a:gd name="connsiteX16" fmla="*/ 1748977 w 1848844"/>
                    <a:gd name="connsiteY16" fmla="*/ 1576600 h 2068235"/>
                    <a:gd name="connsiteX17" fmla="*/ 993405 w 1848844"/>
                    <a:gd name="connsiteY17" fmla="*/ 2012395 h 2068235"/>
                    <a:gd name="connsiteX18" fmla="*/ 949972 w 1848844"/>
                    <a:gd name="connsiteY18" fmla="*/ 2027266 h 2068235"/>
                    <a:gd name="connsiteX19" fmla="*/ 949972 w 1848844"/>
                    <a:gd name="connsiteY19" fmla="*/ 1757081 h 2068235"/>
                    <a:gd name="connsiteX20" fmla="*/ 930059 w 1848844"/>
                    <a:gd name="connsiteY20" fmla="*/ 1737174 h 2068235"/>
                    <a:gd name="connsiteX21" fmla="*/ 910145 w 1848844"/>
                    <a:gd name="connsiteY21" fmla="*/ 1757081 h 2068235"/>
                    <a:gd name="connsiteX22" fmla="*/ 910145 w 1848844"/>
                    <a:gd name="connsiteY22" fmla="*/ 2026151 h 2068235"/>
                    <a:gd name="connsiteX23" fmla="*/ 872726 w 1848844"/>
                    <a:gd name="connsiteY23" fmla="*/ 2011997 h 2068235"/>
                    <a:gd name="connsiteX24" fmla="*/ 102518 w 1848844"/>
                    <a:gd name="connsiteY24" fmla="*/ 1560754 h 2068235"/>
                    <a:gd name="connsiteX25" fmla="*/ 70735 w 1848844"/>
                    <a:gd name="connsiteY25" fmla="*/ 1533620 h 2068235"/>
                    <a:gd name="connsiteX26" fmla="*/ 539109 w 1848844"/>
                    <a:gd name="connsiteY26" fmla="*/ 1239925 h 2068235"/>
                    <a:gd name="connsiteX27" fmla="*/ 612731 w 1848844"/>
                    <a:gd name="connsiteY27" fmla="*/ 1256806 h 2068235"/>
                    <a:gd name="connsiteX28" fmla="*/ 613468 w 1848844"/>
                    <a:gd name="connsiteY28" fmla="*/ 1256707 h 2068235"/>
                    <a:gd name="connsiteX29" fmla="*/ 710807 w 1848844"/>
                    <a:gd name="connsiteY29" fmla="*/ 1249441 h 2068235"/>
                    <a:gd name="connsiteX30" fmla="*/ 717856 w 1848844"/>
                    <a:gd name="connsiteY30" fmla="*/ 1250038 h 2068235"/>
                    <a:gd name="connsiteX31" fmla="*/ 739941 w 1848844"/>
                    <a:gd name="connsiteY31" fmla="*/ 1253940 h 2068235"/>
                    <a:gd name="connsiteX32" fmla="*/ 758142 w 1848844"/>
                    <a:gd name="connsiteY32" fmla="*/ 1266979 h 2068235"/>
                    <a:gd name="connsiteX33" fmla="*/ 761288 w 1848844"/>
                    <a:gd name="connsiteY33" fmla="*/ 1272553 h 2068235"/>
                    <a:gd name="connsiteX34" fmla="*/ 772341 w 1848844"/>
                    <a:gd name="connsiteY34" fmla="*/ 1294889 h 2068235"/>
                    <a:gd name="connsiteX35" fmla="*/ 776941 w 1848844"/>
                    <a:gd name="connsiteY35" fmla="*/ 1308646 h 2068235"/>
                    <a:gd name="connsiteX36" fmla="*/ 780864 w 1848844"/>
                    <a:gd name="connsiteY36" fmla="*/ 1320371 h 2068235"/>
                    <a:gd name="connsiteX37" fmla="*/ 800778 w 1848844"/>
                    <a:gd name="connsiteY37" fmla="*/ 1480965 h 2068235"/>
                    <a:gd name="connsiteX38" fmla="*/ 802391 w 1848844"/>
                    <a:gd name="connsiteY38" fmla="*/ 1513573 h 2068235"/>
                    <a:gd name="connsiteX39" fmla="*/ 809406 w 1848844"/>
                    <a:gd name="connsiteY39" fmla="*/ 1540598 h 2068235"/>
                    <a:gd name="connsiteX40" fmla="*/ 844668 w 1848844"/>
                    <a:gd name="connsiteY40" fmla="*/ 1573972 h 2068235"/>
                    <a:gd name="connsiteX41" fmla="*/ 861395 w 1848844"/>
                    <a:gd name="connsiteY41" fmla="*/ 1576839 h 2068235"/>
                    <a:gd name="connsiteX42" fmla="*/ 877028 w 1848844"/>
                    <a:gd name="connsiteY42" fmla="*/ 1575366 h 2068235"/>
                    <a:gd name="connsiteX43" fmla="*/ 881688 w 1848844"/>
                    <a:gd name="connsiteY43" fmla="*/ 1574709 h 2068235"/>
                    <a:gd name="connsiteX44" fmla="*/ 882783 w 1848844"/>
                    <a:gd name="connsiteY44" fmla="*/ 1574550 h 2068235"/>
                    <a:gd name="connsiteX45" fmla="*/ 1000275 w 1848844"/>
                    <a:gd name="connsiteY45" fmla="*/ 1538258 h 2068235"/>
                    <a:gd name="connsiteX46" fmla="*/ 1009634 w 1848844"/>
                    <a:gd name="connsiteY46" fmla="*/ 1534392 h 2068235"/>
                    <a:gd name="connsiteX47" fmla="*/ 1195132 w 1848844"/>
                    <a:gd name="connsiteY47" fmla="*/ 1427732 h 2068235"/>
                    <a:gd name="connsiteX48" fmla="*/ 1197362 w 1848844"/>
                    <a:gd name="connsiteY48" fmla="*/ 1425921 h 2068235"/>
                    <a:gd name="connsiteX49" fmla="*/ 1210585 w 1848844"/>
                    <a:gd name="connsiteY49" fmla="*/ 1413797 h 2068235"/>
                    <a:gd name="connsiteX50" fmla="*/ 1261724 w 1848844"/>
                    <a:gd name="connsiteY50" fmla="*/ 1355388 h 2068235"/>
                    <a:gd name="connsiteX51" fmla="*/ 1270406 w 1848844"/>
                    <a:gd name="connsiteY51" fmla="*/ 1340378 h 2068235"/>
                    <a:gd name="connsiteX52" fmla="*/ 1278969 w 1848844"/>
                    <a:gd name="connsiteY52" fmla="*/ 1310955 h 2068235"/>
                    <a:gd name="connsiteX53" fmla="*/ 1279069 w 1848844"/>
                    <a:gd name="connsiteY53" fmla="*/ 1309701 h 2068235"/>
                    <a:gd name="connsiteX54" fmla="*/ 1271542 w 1848844"/>
                    <a:gd name="connsiteY54" fmla="*/ 1246693 h 2068235"/>
                    <a:gd name="connsiteX55" fmla="*/ 1790099 w 1848844"/>
                    <a:gd name="connsiteY55" fmla="*/ 1537203 h 2068235"/>
                    <a:gd name="connsiteX56" fmla="*/ 1748977 w 1848844"/>
                    <a:gd name="connsiteY56" fmla="*/ 1576580 h 2068235"/>
                    <a:gd name="connsiteX57" fmla="*/ 475696 w 1848844"/>
                    <a:gd name="connsiteY57" fmla="*/ 988332 h 2068235"/>
                    <a:gd name="connsiteX58" fmla="*/ 469825 w 1848844"/>
                    <a:gd name="connsiteY58" fmla="*/ 984982 h 2068235"/>
                    <a:gd name="connsiteX59" fmla="*/ 466045 w 1848844"/>
                    <a:gd name="connsiteY59" fmla="*/ 983736 h 2068235"/>
                    <a:gd name="connsiteX60" fmla="*/ 436493 w 1848844"/>
                    <a:gd name="connsiteY60" fmla="*/ 973105 h 2068235"/>
                    <a:gd name="connsiteX61" fmla="*/ 430838 w 1848844"/>
                    <a:gd name="connsiteY61" fmla="*/ 969880 h 2068235"/>
                    <a:gd name="connsiteX62" fmla="*/ 429882 w 1848844"/>
                    <a:gd name="connsiteY62" fmla="*/ 969064 h 2068235"/>
                    <a:gd name="connsiteX63" fmla="*/ 421299 w 1848844"/>
                    <a:gd name="connsiteY63" fmla="*/ 936236 h 2068235"/>
                    <a:gd name="connsiteX64" fmla="*/ 441014 w 1848844"/>
                    <a:gd name="connsiteY64" fmla="*/ 908704 h 2068235"/>
                    <a:gd name="connsiteX65" fmla="*/ 454575 w 1848844"/>
                    <a:gd name="connsiteY65" fmla="*/ 892440 h 2068235"/>
                    <a:gd name="connsiteX66" fmla="*/ 463496 w 1848844"/>
                    <a:gd name="connsiteY66" fmla="*/ 880794 h 2068235"/>
                    <a:gd name="connsiteX67" fmla="*/ 500397 w 1848844"/>
                    <a:gd name="connsiteY67" fmla="*/ 890051 h 2068235"/>
                    <a:gd name="connsiteX68" fmla="*/ 521386 w 1848844"/>
                    <a:gd name="connsiteY68" fmla="*/ 887284 h 2068235"/>
                    <a:gd name="connsiteX69" fmla="*/ 534011 w 1848844"/>
                    <a:gd name="connsiteY69" fmla="*/ 883840 h 2068235"/>
                    <a:gd name="connsiteX70" fmla="*/ 554682 w 1848844"/>
                    <a:gd name="connsiteY70" fmla="*/ 878206 h 2068235"/>
                    <a:gd name="connsiteX71" fmla="*/ 556295 w 1848844"/>
                    <a:gd name="connsiteY71" fmla="*/ 877748 h 2068235"/>
                    <a:gd name="connsiteX72" fmla="*/ 559420 w 1848844"/>
                    <a:gd name="connsiteY72" fmla="*/ 876820 h 2068235"/>
                    <a:gd name="connsiteX73" fmla="*/ 562309 w 1848844"/>
                    <a:gd name="connsiteY73" fmla="*/ 875877 h 2068235"/>
                    <a:gd name="connsiteX74" fmla="*/ 566272 w 1848844"/>
                    <a:gd name="connsiteY74" fmla="*/ 874463 h 2068235"/>
                    <a:gd name="connsiteX75" fmla="*/ 570175 w 1848844"/>
                    <a:gd name="connsiteY75" fmla="*/ 872871 h 2068235"/>
                    <a:gd name="connsiteX76" fmla="*/ 585190 w 1848844"/>
                    <a:gd name="connsiteY76" fmla="*/ 865206 h 2068235"/>
                    <a:gd name="connsiteX77" fmla="*/ 611178 w 1848844"/>
                    <a:gd name="connsiteY77" fmla="*/ 843766 h 2068235"/>
                    <a:gd name="connsiteX78" fmla="*/ 621593 w 1848844"/>
                    <a:gd name="connsiteY78" fmla="*/ 830408 h 2068235"/>
                    <a:gd name="connsiteX79" fmla="*/ 626014 w 1848844"/>
                    <a:gd name="connsiteY79" fmla="*/ 823281 h 2068235"/>
                    <a:gd name="connsiteX80" fmla="*/ 628662 w 1848844"/>
                    <a:gd name="connsiteY80" fmla="*/ 818623 h 2068235"/>
                    <a:gd name="connsiteX81" fmla="*/ 628821 w 1848844"/>
                    <a:gd name="connsiteY81" fmla="*/ 818344 h 2068235"/>
                    <a:gd name="connsiteX82" fmla="*/ 628841 w 1848844"/>
                    <a:gd name="connsiteY82" fmla="*/ 818344 h 2068235"/>
                    <a:gd name="connsiteX83" fmla="*/ 628881 w 1848844"/>
                    <a:gd name="connsiteY83" fmla="*/ 818285 h 2068235"/>
                    <a:gd name="connsiteX84" fmla="*/ 628941 w 1848844"/>
                    <a:gd name="connsiteY84" fmla="*/ 818185 h 2068235"/>
                    <a:gd name="connsiteX85" fmla="*/ 629060 w 1848844"/>
                    <a:gd name="connsiteY85" fmla="*/ 818006 h 2068235"/>
                    <a:gd name="connsiteX86" fmla="*/ 629200 w 1848844"/>
                    <a:gd name="connsiteY86" fmla="*/ 817827 h 2068235"/>
                    <a:gd name="connsiteX87" fmla="*/ 629339 w 1848844"/>
                    <a:gd name="connsiteY87" fmla="*/ 817667 h 2068235"/>
                    <a:gd name="connsiteX88" fmla="*/ 630036 w 1848844"/>
                    <a:gd name="connsiteY88" fmla="*/ 817050 h 2068235"/>
                    <a:gd name="connsiteX89" fmla="*/ 631948 w 1848844"/>
                    <a:gd name="connsiteY89" fmla="*/ 816314 h 2068235"/>
                    <a:gd name="connsiteX90" fmla="*/ 632207 w 1848844"/>
                    <a:gd name="connsiteY90" fmla="*/ 816274 h 2068235"/>
                    <a:gd name="connsiteX91" fmla="*/ 632346 w 1848844"/>
                    <a:gd name="connsiteY91" fmla="*/ 816274 h 2068235"/>
                    <a:gd name="connsiteX92" fmla="*/ 632406 w 1848844"/>
                    <a:gd name="connsiteY92" fmla="*/ 816274 h 2068235"/>
                    <a:gd name="connsiteX93" fmla="*/ 632983 w 1848844"/>
                    <a:gd name="connsiteY93" fmla="*/ 816234 h 2068235"/>
                    <a:gd name="connsiteX94" fmla="*/ 638340 w 1848844"/>
                    <a:gd name="connsiteY94" fmla="*/ 815995 h 2068235"/>
                    <a:gd name="connsiteX95" fmla="*/ 649034 w 1848844"/>
                    <a:gd name="connsiteY95" fmla="*/ 815497 h 2068235"/>
                    <a:gd name="connsiteX96" fmla="*/ 820234 w 1848844"/>
                    <a:gd name="connsiteY96" fmla="*/ 807654 h 2068235"/>
                    <a:gd name="connsiteX97" fmla="*/ 991433 w 1848844"/>
                    <a:gd name="connsiteY97" fmla="*/ 799810 h 2068235"/>
                    <a:gd name="connsiteX98" fmla="*/ 1162633 w 1848844"/>
                    <a:gd name="connsiteY98" fmla="*/ 791967 h 2068235"/>
                    <a:gd name="connsiteX99" fmla="*/ 1333832 w 1848844"/>
                    <a:gd name="connsiteY99" fmla="*/ 784123 h 2068235"/>
                    <a:gd name="connsiteX100" fmla="*/ 1374675 w 1848844"/>
                    <a:gd name="connsiteY100" fmla="*/ 782252 h 2068235"/>
                    <a:gd name="connsiteX101" fmla="*/ 1374675 w 1848844"/>
                    <a:gd name="connsiteY101" fmla="*/ 782252 h 2068235"/>
                    <a:gd name="connsiteX102" fmla="*/ 1373959 w 1848844"/>
                    <a:gd name="connsiteY102" fmla="*/ 791210 h 2068235"/>
                    <a:gd name="connsiteX103" fmla="*/ 1365973 w 1848844"/>
                    <a:gd name="connsiteY103" fmla="*/ 837276 h 2068235"/>
                    <a:gd name="connsiteX104" fmla="*/ 1364300 w 1848844"/>
                    <a:gd name="connsiteY104" fmla="*/ 844642 h 2068235"/>
                    <a:gd name="connsiteX105" fmla="*/ 1333633 w 1848844"/>
                    <a:gd name="connsiteY105" fmla="*/ 912765 h 2068235"/>
                    <a:gd name="connsiteX106" fmla="*/ 1322820 w 1848844"/>
                    <a:gd name="connsiteY106" fmla="*/ 930782 h 2068235"/>
                    <a:gd name="connsiteX107" fmla="*/ 1298923 w 1848844"/>
                    <a:gd name="connsiteY107" fmla="*/ 963928 h 2068235"/>
                    <a:gd name="connsiteX108" fmla="*/ 1267399 w 1848844"/>
                    <a:gd name="connsiteY108" fmla="*/ 1008222 h 2068235"/>
                    <a:gd name="connsiteX109" fmla="*/ 1218471 w 1848844"/>
                    <a:gd name="connsiteY109" fmla="*/ 1121675 h 2068235"/>
                    <a:gd name="connsiteX110" fmla="*/ 1218431 w 1848844"/>
                    <a:gd name="connsiteY110" fmla="*/ 1121933 h 2068235"/>
                    <a:gd name="connsiteX111" fmla="*/ 1227811 w 1848844"/>
                    <a:gd name="connsiteY111" fmla="*/ 1238093 h 2068235"/>
                    <a:gd name="connsiteX112" fmla="*/ 1239341 w 1848844"/>
                    <a:gd name="connsiteY112" fmla="*/ 1307272 h 2068235"/>
                    <a:gd name="connsiteX113" fmla="*/ 1233486 w 1848844"/>
                    <a:gd name="connsiteY113" fmla="*/ 1325627 h 2068235"/>
                    <a:gd name="connsiteX114" fmla="*/ 1233474 w 1848844"/>
                    <a:gd name="connsiteY114" fmla="*/ 1325658 h 2068235"/>
                    <a:gd name="connsiteX115" fmla="*/ 1230499 w 1848844"/>
                    <a:gd name="connsiteY115" fmla="*/ 1331619 h 2068235"/>
                    <a:gd name="connsiteX116" fmla="*/ 1229051 w 1848844"/>
                    <a:gd name="connsiteY116" fmla="*/ 1334020 h 2068235"/>
                    <a:gd name="connsiteX117" fmla="*/ 1183921 w 1848844"/>
                    <a:gd name="connsiteY117" fmla="*/ 1384374 h 2068235"/>
                    <a:gd name="connsiteX118" fmla="*/ 1171096 w 1848844"/>
                    <a:gd name="connsiteY118" fmla="*/ 1396099 h 2068235"/>
                    <a:gd name="connsiteX119" fmla="*/ 994639 w 1848844"/>
                    <a:gd name="connsiteY119" fmla="*/ 1498802 h 2068235"/>
                    <a:gd name="connsiteX120" fmla="*/ 994599 w 1848844"/>
                    <a:gd name="connsiteY120" fmla="*/ 1498702 h 2068235"/>
                    <a:gd name="connsiteX121" fmla="*/ 986112 w 1848844"/>
                    <a:gd name="connsiteY121" fmla="*/ 1502288 h 2068235"/>
                    <a:gd name="connsiteX122" fmla="*/ 876172 w 1848844"/>
                    <a:gd name="connsiteY122" fmla="*/ 1535312 h 2068235"/>
                    <a:gd name="connsiteX123" fmla="*/ 871253 w 1848844"/>
                    <a:gd name="connsiteY123" fmla="*/ 1536009 h 2068235"/>
                    <a:gd name="connsiteX124" fmla="*/ 858516 w 1848844"/>
                    <a:gd name="connsiteY124" fmla="*/ 1536674 h 2068235"/>
                    <a:gd name="connsiteX125" fmla="*/ 842204 w 1848844"/>
                    <a:gd name="connsiteY125" fmla="*/ 1512719 h 2068235"/>
                    <a:gd name="connsiteX126" fmla="*/ 842159 w 1848844"/>
                    <a:gd name="connsiteY126" fmla="*/ 1511841 h 2068235"/>
                    <a:gd name="connsiteX127" fmla="*/ 840546 w 1848844"/>
                    <a:gd name="connsiteY127" fmla="*/ 1479153 h 2068235"/>
                    <a:gd name="connsiteX128" fmla="*/ 819158 w 1848844"/>
                    <a:gd name="connsiteY128" fmla="*/ 1309521 h 2068235"/>
                    <a:gd name="connsiteX129" fmla="*/ 814439 w 1848844"/>
                    <a:gd name="connsiteY129" fmla="*/ 1295307 h 2068235"/>
                    <a:gd name="connsiteX130" fmla="*/ 810496 w 1848844"/>
                    <a:gd name="connsiteY130" fmla="*/ 1283542 h 2068235"/>
                    <a:gd name="connsiteX131" fmla="*/ 810237 w 1848844"/>
                    <a:gd name="connsiteY131" fmla="*/ 1282706 h 2068235"/>
                    <a:gd name="connsiteX132" fmla="*/ 795919 w 1848844"/>
                    <a:gd name="connsiteY132" fmla="*/ 1252964 h 2068235"/>
                    <a:gd name="connsiteX133" fmla="*/ 792653 w 1848844"/>
                    <a:gd name="connsiteY133" fmla="*/ 1247171 h 2068235"/>
                    <a:gd name="connsiteX134" fmla="*/ 792135 w 1848844"/>
                    <a:gd name="connsiteY134" fmla="*/ 1246295 h 2068235"/>
                    <a:gd name="connsiteX135" fmla="*/ 756111 w 1848844"/>
                    <a:gd name="connsiteY135" fmla="*/ 1217629 h 2068235"/>
                    <a:gd name="connsiteX136" fmla="*/ 721042 w 1848844"/>
                    <a:gd name="connsiteY136" fmla="*/ 1210422 h 2068235"/>
                    <a:gd name="connsiteX137" fmla="*/ 714134 w 1848844"/>
                    <a:gd name="connsiteY137" fmla="*/ 1209825 h 2068235"/>
                    <a:gd name="connsiteX138" fmla="*/ 713019 w 1848844"/>
                    <a:gd name="connsiteY138" fmla="*/ 1209751 h 2068235"/>
                    <a:gd name="connsiteX139" fmla="*/ 608230 w 1848844"/>
                    <a:gd name="connsiteY139" fmla="*/ 1217310 h 2068235"/>
                    <a:gd name="connsiteX140" fmla="*/ 556873 w 1848844"/>
                    <a:gd name="connsiteY140" fmla="*/ 1203474 h 2068235"/>
                    <a:gd name="connsiteX141" fmla="*/ 529969 w 1848844"/>
                    <a:gd name="connsiteY141" fmla="*/ 1152889 h 2068235"/>
                    <a:gd name="connsiteX142" fmla="*/ 531940 w 1848844"/>
                    <a:gd name="connsiteY142" fmla="*/ 1110407 h 2068235"/>
                    <a:gd name="connsiteX143" fmla="*/ 533892 w 1848844"/>
                    <a:gd name="connsiteY143" fmla="*/ 1095894 h 2068235"/>
                    <a:gd name="connsiteX144" fmla="*/ 533992 w 1848844"/>
                    <a:gd name="connsiteY144" fmla="*/ 1094899 h 2068235"/>
                    <a:gd name="connsiteX145" fmla="*/ 475696 w 1848844"/>
                    <a:gd name="connsiteY145" fmla="*/ 988332 h 2068235"/>
                    <a:gd name="connsiteX146" fmla="*/ 524911 w 1848844"/>
                    <a:gd name="connsiteY146" fmla="*/ 608918 h 2068235"/>
                    <a:gd name="connsiteX147" fmla="*/ 566750 w 1848844"/>
                    <a:gd name="connsiteY147" fmla="*/ 616960 h 2068235"/>
                    <a:gd name="connsiteX148" fmla="*/ 569359 w 1848844"/>
                    <a:gd name="connsiteY148" fmla="*/ 617458 h 2068235"/>
                    <a:gd name="connsiteX149" fmla="*/ 571609 w 1848844"/>
                    <a:gd name="connsiteY149" fmla="*/ 617876 h 2068235"/>
                    <a:gd name="connsiteX150" fmla="*/ 575950 w 1848844"/>
                    <a:gd name="connsiteY150" fmla="*/ 618433 h 2068235"/>
                    <a:gd name="connsiteX151" fmla="*/ 580311 w 1848844"/>
                    <a:gd name="connsiteY151" fmla="*/ 618672 h 2068235"/>
                    <a:gd name="connsiteX152" fmla="*/ 585608 w 1848844"/>
                    <a:gd name="connsiteY152" fmla="*/ 618772 h 2068235"/>
                    <a:gd name="connsiteX153" fmla="*/ 607036 w 1848844"/>
                    <a:gd name="connsiteY153" fmla="*/ 619150 h 2068235"/>
                    <a:gd name="connsiteX154" fmla="*/ 692705 w 1848844"/>
                    <a:gd name="connsiteY154" fmla="*/ 620683 h 2068235"/>
                    <a:gd name="connsiteX155" fmla="*/ 864044 w 1848844"/>
                    <a:gd name="connsiteY155" fmla="*/ 623729 h 2068235"/>
                    <a:gd name="connsiteX156" fmla="*/ 1035383 w 1848844"/>
                    <a:gd name="connsiteY156" fmla="*/ 626775 h 2068235"/>
                    <a:gd name="connsiteX157" fmla="*/ 1206722 w 1848844"/>
                    <a:gd name="connsiteY157" fmla="*/ 629820 h 2068235"/>
                    <a:gd name="connsiteX158" fmla="*/ 1292391 w 1848844"/>
                    <a:gd name="connsiteY158" fmla="*/ 631353 h 2068235"/>
                    <a:gd name="connsiteX159" fmla="*/ 1335226 w 1848844"/>
                    <a:gd name="connsiteY159" fmla="*/ 632110 h 2068235"/>
                    <a:gd name="connsiteX160" fmla="*/ 1356653 w 1848844"/>
                    <a:gd name="connsiteY160" fmla="*/ 632488 h 2068235"/>
                    <a:gd name="connsiteX161" fmla="*/ 1367845 w 1848844"/>
                    <a:gd name="connsiteY161" fmla="*/ 632687 h 2068235"/>
                    <a:gd name="connsiteX162" fmla="*/ 1381944 w 1848844"/>
                    <a:gd name="connsiteY162" fmla="*/ 633264 h 2068235"/>
                    <a:gd name="connsiteX163" fmla="*/ 1416156 w 1848844"/>
                    <a:gd name="connsiteY163" fmla="*/ 655421 h 2068235"/>
                    <a:gd name="connsiteX164" fmla="*/ 1421792 w 1848844"/>
                    <a:gd name="connsiteY164" fmla="*/ 675608 h 2068235"/>
                    <a:gd name="connsiteX165" fmla="*/ 1421792 w 1848844"/>
                    <a:gd name="connsiteY165" fmla="*/ 680983 h 2068235"/>
                    <a:gd name="connsiteX166" fmla="*/ 1421593 w 1848844"/>
                    <a:gd name="connsiteY166" fmla="*/ 686397 h 2068235"/>
                    <a:gd name="connsiteX167" fmla="*/ 1421115 w 1848844"/>
                    <a:gd name="connsiteY167" fmla="*/ 695973 h 2068235"/>
                    <a:gd name="connsiteX168" fmla="*/ 1420637 w 1848844"/>
                    <a:gd name="connsiteY168" fmla="*/ 705529 h 2068235"/>
                    <a:gd name="connsiteX169" fmla="*/ 1419621 w 1848844"/>
                    <a:gd name="connsiteY169" fmla="*/ 716259 h 2068235"/>
                    <a:gd name="connsiteX170" fmla="*/ 1411297 w 1848844"/>
                    <a:gd name="connsiteY170" fmla="*/ 735609 h 2068235"/>
                    <a:gd name="connsiteX171" fmla="*/ 1394888 w 1848844"/>
                    <a:gd name="connsiteY171" fmla="*/ 748847 h 2068235"/>
                    <a:gd name="connsiteX172" fmla="*/ 1384792 w 1848844"/>
                    <a:gd name="connsiteY172" fmla="*/ 752172 h 2068235"/>
                    <a:gd name="connsiteX173" fmla="*/ 1379515 w 1848844"/>
                    <a:gd name="connsiteY173" fmla="*/ 752928 h 2068235"/>
                    <a:gd name="connsiteX174" fmla="*/ 1374118 w 1848844"/>
                    <a:gd name="connsiteY174" fmla="*/ 753326 h 2068235"/>
                    <a:gd name="connsiteX175" fmla="*/ 1332398 w 1848844"/>
                    <a:gd name="connsiteY175" fmla="*/ 755238 h 2068235"/>
                    <a:gd name="connsiteX176" fmla="*/ 1161199 w 1848844"/>
                    <a:gd name="connsiteY176" fmla="*/ 763081 h 2068235"/>
                    <a:gd name="connsiteX177" fmla="*/ 989999 w 1848844"/>
                    <a:gd name="connsiteY177" fmla="*/ 770925 h 2068235"/>
                    <a:gd name="connsiteX178" fmla="*/ 818800 w 1848844"/>
                    <a:gd name="connsiteY178" fmla="*/ 778768 h 2068235"/>
                    <a:gd name="connsiteX179" fmla="*/ 647600 w 1848844"/>
                    <a:gd name="connsiteY179" fmla="*/ 786612 h 2068235"/>
                    <a:gd name="connsiteX180" fmla="*/ 636906 w 1848844"/>
                    <a:gd name="connsiteY180" fmla="*/ 787109 h 2068235"/>
                    <a:gd name="connsiteX181" fmla="*/ 631550 w 1848844"/>
                    <a:gd name="connsiteY181" fmla="*/ 787348 h 2068235"/>
                    <a:gd name="connsiteX182" fmla="*/ 630434 w 1848844"/>
                    <a:gd name="connsiteY182" fmla="*/ 787428 h 2068235"/>
                    <a:gd name="connsiteX183" fmla="*/ 629498 w 1848844"/>
                    <a:gd name="connsiteY183" fmla="*/ 787508 h 2068235"/>
                    <a:gd name="connsiteX184" fmla="*/ 627627 w 1848844"/>
                    <a:gd name="connsiteY184" fmla="*/ 787727 h 2068235"/>
                    <a:gd name="connsiteX185" fmla="*/ 613667 w 1848844"/>
                    <a:gd name="connsiteY185" fmla="*/ 793181 h 2068235"/>
                    <a:gd name="connsiteX186" fmla="*/ 603551 w 1848844"/>
                    <a:gd name="connsiteY186" fmla="*/ 804250 h 2068235"/>
                    <a:gd name="connsiteX187" fmla="*/ 600902 w 1848844"/>
                    <a:gd name="connsiteY187" fmla="*/ 808908 h 2068235"/>
                    <a:gd name="connsiteX188" fmla="*/ 597557 w 1848844"/>
                    <a:gd name="connsiteY188" fmla="*/ 814303 h 2068235"/>
                    <a:gd name="connsiteX189" fmla="*/ 589731 w 1848844"/>
                    <a:gd name="connsiteY189" fmla="*/ 824336 h 2068235"/>
                    <a:gd name="connsiteX190" fmla="*/ 570155 w 1848844"/>
                    <a:gd name="connsiteY190" fmla="*/ 840481 h 2068235"/>
                    <a:gd name="connsiteX191" fmla="*/ 558844 w 1848844"/>
                    <a:gd name="connsiteY191" fmla="*/ 846255 h 2068235"/>
                    <a:gd name="connsiteX192" fmla="*/ 555897 w 1848844"/>
                    <a:gd name="connsiteY192" fmla="*/ 847449 h 2068235"/>
                    <a:gd name="connsiteX193" fmla="*/ 552910 w 1848844"/>
                    <a:gd name="connsiteY193" fmla="*/ 848504 h 2068235"/>
                    <a:gd name="connsiteX194" fmla="*/ 549883 w 1848844"/>
                    <a:gd name="connsiteY194" fmla="*/ 849460 h 2068235"/>
                    <a:gd name="connsiteX195" fmla="*/ 546975 w 1848844"/>
                    <a:gd name="connsiteY195" fmla="*/ 850316 h 2068235"/>
                    <a:gd name="connsiteX196" fmla="*/ 526305 w 1848844"/>
                    <a:gd name="connsiteY196" fmla="*/ 855949 h 2068235"/>
                    <a:gd name="connsiteX197" fmla="*/ 515233 w 1848844"/>
                    <a:gd name="connsiteY197" fmla="*/ 858975 h 2068235"/>
                    <a:gd name="connsiteX198" fmla="*/ 501313 w 1848844"/>
                    <a:gd name="connsiteY198" fmla="*/ 861145 h 2068235"/>
                    <a:gd name="connsiteX199" fmla="*/ 476361 w 1848844"/>
                    <a:gd name="connsiteY199" fmla="*/ 854994 h 2068235"/>
                    <a:gd name="connsiteX200" fmla="*/ 457721 w 1848844"/>
                    <a:gd name="connsiteY200" fmla="*/ 837236 h 2068235"/>
                    <a:gd name="connsiteX201" fmla="*/ 454914 w 1848844"/>
                    <a:gd name="connsiteY201" fmla="*/ 832737 h 2068235"/>
                    <a:gd name="connsiteX202" fmla="*/ 452623 w 1848844"/>
                    <a:gd name="connsiteY202" fmla="*/ 828975 h 2068235"/>
                    <a:gd name="connsiteX203" fmla="*/ 448342 w 1848844"/>
                    <a:gd name="connsiteY203" fmla="*/ 821310 h 2068235"/>
                    <a:gd name="connsiteX204" fmla="*/ 440715 w 1848844"/>
                    <a:gd name="connsiteY204" fmla="*/ 805564 h 2068235"/>
                    <a:gd name="connsiteX205" fmla="*/ 428826 w 1848844"/>
                    <a:gd name="connsiteY205" fmla="*/ 772895 h 2068235"/>
                    <a:gd name="connsiteX206" fmla="*/ 416998 w 1848844"/>
                    <a:gd name="connsiteY206" fmla="*/ 705210 h 2068235"/>
                    <a:gd name="connsiteX207" fmla="*/ 416121 w 1848844"/>
                    <a:gd name="connsiteY207" fmla="*/ 666868 h 2068235"/>
                    <a:gd name="connsiteX208" fmla="*/ 416221 w 1848844"/>
                    <a:gd name="connsiteY208" fmla="*/ 666948 h 2068235"/>
                    <a:gd name="connsiteX209" fmla="*/ 416579 w 1848844"/>
                    <a:gd name="connsiteY209" fmla="*/ 657372 h 2068235"/>
                    <a:gd name="connsiteX210" fmla="*/ 416878 w 1848844"/>
                    <a:gd name="connsiteY210" fmla="*/ 651977 h 2068235"/>
                    <a:gd name="connsiteX211" fmla="*/ 417336 w 1848844"/>
                    <a:gd name="connsiteY211" fmla="*/ 645866 h 2068235"/>
                    <a:gd name="connsiteX212" fmla="*/ 420283 w 1848844"/>
                    <a:gd name="connsiteY212" fmla="*/ 621798 h 2068235"/>
                    <a:gd name="connsiteX213" fmla="*/ 423450 w 1848844"/>
                    <a:gd name="connsiteY213" fmla="*/ 614512 h 2068235"/>
                    <a:gd name="connsiteX214" fmla="*/ 424087 w 1848844"/>
                    <a:gd name="connsiteY214" fmla="*/ 613815 h 2068235"/>
                    <a:gd name="connsiteX215" fmla="*/ 425501 w 1848844"/>
                    <a:gd name="connsiteY215" fmla="*/ 612541 h 2068235"/>
                    <a:gd name="connsiteX216" fmla="*/ 428607 w 1848844"/>
                    <a:gd name="connsiteY216" fmla="*/ 610331 h 2068235"/>
                    <a:gd name="connsiteX217" fmla="*/ 442667 w 1848844"/>
                    <a:gd name="connsiteY217" fmla="*/ 604379 h 2068235"/>
                    <a:gd name="connsiteX218" fmla="*/ 448326 w 1848844"/>
                    <a:gd name="connsiteY218" fmla="*/ 603109 h 2068235"/>
                    <a:gd name="connsiteX219" fmla="*/ 452325 w 1848844"/>
                    <a:gd name="connsiteY219" fmla="*/ 602450 h 2068235"/>
                    <a:gd name="connsiteX220" fmla="*/ 456929 w 1848844"/>
                    <a:gd name="connsiteY220" fmla="*/ 601852 h 2068235"/>
                    <a:gd name="connsiteX221" fmla="*/ 459434 w 1848844"/>
                    <a:gd name="connsiteY221" fmla="*/ 601651 h 2068235"/>
                    <a:gd name="connsiteX222" fmla="*/ 466185 w 1848844"/>
                    <a:gd name="connsiteY222" fmla="*/ 601333 h 2068235"/>
                    <a:gd name="connsiteX223" fmla="*/ 470207 w 1848844"/>
                    <a:gd name="connsiteY223" fmla="*/ 601313 h 2068235"/>
                    <a:gd name="connsiteX224" fmla="*/ 474389 w 1848844"/>
                    <a:gd name="connsiteY224" fmla="*/ 601432 h 2068235"/>
                    <a:gd name="connsiteX225" fmla="*/ 481080 w 1848844"/>
                    <a:gd name="connsiteY225" fmla="*/ 601830 h 2068235"/>
                    <a:gd name="connsiteX226" fmla="*/ 487592 w 1848844"/>
                    <a:gd name="connsiteY226" fmla="*/ 602388 h 2068235"/>
                    <a:gd name="connsiteX227" fmla="*/ 500357 w 1848844"/>
                    <a:gd name="connsiteY227" fmla="*/ 604140 h 2068235"/>
                    <a:gd name="connsiteX228" fmla="*/ 506650 w 1848844"/>
                    <a:gd name="connsiteY228" fmla="*/ 605215 h 2068235"/>
                    <a:gd name="connsiteX229" fmla="*/ 509796 w 1848844"/>
                    <a:gd name="connsiteY229" fmla="*/ 605752 h 2068235"/>
                    <a:gd name="connsiteX230" fmla="*/ 512823 w 1848844"/>
                    <a:gd name="connsiteY230" fmla="*/ 606389 h 2068235"/>
                    <a:gd name="connsiteX231" fmla="*/ 524911 w 1848844"/>
                    <a:gd name="connsiteY231" fmla="*/ 608918 h 2068235"/>
                    <a:gd name="connsiteX232" fmla="*/ 524712 w 1848844"/>
                    <a:gd name="connsiteY232" fmla="*/ 579554 h 2068235"/>
                    <a:gd name="connsiteX233" fmla="*/ 584792 w 1848844"/>
                    <a:gd name="connsiteY233" fmla="*/ 471815 h 2068235"/>
                    <a:gd name="connsiteX234" fmla="*/ 587978 w 1848844"/>
                    <a:gd name="connsiteY234" fmla="*/ 468092 h 2068235"/>
                    <a:gd name="connsiteX235" fmla="*/ 588376 w 1848844"/>
                    <a:gd name="connsiteY235" fmla="*/ 467634 h 2068235"/>
                    <a:gd name="connsiteX236" fmla="*/ 625038 w 1848844"/>
                    <a:gd name="connsiteY236" fmla="*/ 431502 h 2068235"/>
                    <a:gd name="connsiteX237" fmla="*/ 710926 w 1848844"/>
                    <a:gd name="connsiteY237" fmla="*/ 371302 h 2068235"/>
                    <a:gd name="connsiteX238" fmla="*/ 807967 w 1848844"/>
                    <a:gd name="connsiteY238" fmla="*/ 331626 h 2068235"/>
                    <a:gd name="connsiteX239" fmla="*/ 910782 w 1848844"/>
                    <a:gd name="connsiteY239" fmla="*/ 312535 h 2068235"/>
                    <a:gd name="connsiteX240" fmla="*/ 1015031 w 1848844"/>
                    <a:gd name="connsiteY240" fmla="*/ 313431 h 2068235"/>
                    <a:gd name="connsiteX241" fmla="*/ 1118284 w 1848844"/>
                    <a:gd name="connsiteY241" fmla="*/ 334632 h 2068235"/>
                    <a:gd name="connsiteX242" fmla="*/ 1211143 w 1848844"/>
                    <a:gd name="connsiteY242" fmla="*/ 381415 h 2068235"/>
                    <a:gd name="connsiteX243" fmla="*/ 1278133 w 1848844"/>
                    <a:gd name="connsiteY243" fmla="*/ 438928 h 2068235"/>
                    <a:gd name="connsiteX244" fmla="*/ 1329810 w 1848844"/>
                    <a:gd name="connsiteY244" fmla="*/ 508186 h 2068235"/>
                    <a:gd name="connsiteX245" fmla="*/ 1365396 w 1848844"/>
                    <a:gd name="connsiteY245" fmla="*/ 585984 h 2068235"/>
                    <a:gd name="connsiteX246" fmla="*/ 1369936 w 1848844"/>
                    <a:gd name="connsiteY246" fmla="*/ 603981 h 2068235"/>
                    <a:gd name="connsiteX247" fmla="*/ 1369458 w 1848844"/>
                    <a:gd name="connsiteY247" fmla="*/ 603981 h 2068235"/>
                    <a:gd name="connsiteX248" fmla="*/ 1357231 w 1848844"/>
                    <a:gd name="connsiteY248" fmla="*/ 603762 h 2068235"/>
                    <a:gd name="connsiteX249" fmla="*/ 1335804 w 1848844"/>
                    <a:gd name="connsiteY249" fmla="*/ 603383 h 2068235"/>
                    <a:gd name="connsiteX250" fmla="*/ 1292969 w 1848844"/>
                    <a:gd name="connsiteY250" fmla="*/ 602627 h 2068235"/>
                    <a:gd name="connsiteX251" fmla="*/ 1207299 w 1848844"/>
                    <a:gd name="connsiteY251" fmla="*/ 601094 h 2068235"/>
                    <a:gd name="connsiteX252" fmla="*/ 1035960 w 1848844"/>
                    <a:gd name="connsiteY252" fmla="*/ 598048 h 2068235"/>
                    <a:gd name="connsiteX253" fmla="*/ 864621 w 1848844"/>
                    <a:gd name="connsiteY253" fmla="*/ 595002 h 2068235"/>
                    <a:gd name="connsiteX254" fmla="*/ 693283 w 1848844"/>
                    <a:gd name="connsiteY254" fmla="*/ 591956 h 2068235"/>
                    <a:gd name="connsiteX255" fmla="*/ 607613 w 1848844"/>
                    <a:gd name="connsiteY255" fmla="*/ 590423 h 2068235"/>
                    <a:gd name="connsiteX256" fmla="*/ 586186 w 1848844"/>
                    <a:gd name="connsiteY256" fmla="*/ 590045 h 2068235"/>
                    <a:gd name="connsiteX257" fmla="*/ 580988 w 1848844"/>
                    <a:gd name="connsiteY257" fmla="*/ 589946 h 2068235"/>
                    <a:gd name="connsiteX258" fmla="*/ 578658 w 1848844"/>
                    <a:gd name="connsiteY258" fmla="*/ 589806 h 2068235"/>
                    <a:gd name="connsiteX259" fmla="*/ 576328 w 1848844"/>
                    <a:gd name="connsiteY259" fmla="*/ 589508 h 2068235"/>
                    <a:gd name="connsiteX260" fmla="*/ 572266 w 1848844"/>
                    <a:gd name="connsiteY260" fmla="*/ 588731 h 2068235"/>
                    <a:gd name="connsiteX261" fmla="*/ 530885 w 1848844"/>
                    <a:gd name="connsiteY261" fmla="*/ 580788 h 2068235"/>
                    <a:gd name="connsiteX262" fmla="*/ 524752 w 1848844"/>
                    <a:gd name="connsiteY262" fmla="*/ 579534 h 2068235"/>
                    <a:gd name="connsiteX263" fmla="*/ 524732 w 1848844"/>
                    <a:gd name="connsiteY263" fmla="*/ 579534 h 2068235"/>
                    <a:gd name="connsiteX264" fmla="*/ 524712 w 1848844"/>
                    <a:gd name="connsiteY264" fmla="*/ 579554 h 2068235"/>
                    <a:gd name="connsiteX265" fmla="*/ 1808997 w 1848844"/>
                    <a:gd name="connsiteY265" fmla="*/ 1472663 h 2068235"/>
                    <a:gd name="connsiteX266" fmla="*/ 1805731 w 1848844"/>
                    <a:gd name="connsiteY266" fmla="*/ 1500355 h 2068235"/>
                    <a:gd name="connsiteX267" fmla="*/ 1258080 w 1848844"/>
                    <a:gd name="connsiteY267" fmla="*/ 1193560 h 2068235"/>
                    <a:gd name="connsiteX268" fmla="*/ 1257821 w 1848844"/>
                    <a:gd name="connsiteY268" fmla="*/ 1127189 h 2068235"/>
                    <a:gd name="connsiteX269" fmla="*/ 1301193 w 1848844"/>
                    <a:gd name="connsiteY269" fmla="*/ 1029045 h 2068235"/>
                    <a:gd name="connsiteX270" fmla="*/ 1329551 w 1848844"/>
                    <a:gd name="connsiteY270" fmla="*/ 989170 h 2068235"/>
                    <a:gd name="connsiteX271" fmla="*/ 1356156 w 1848844"/>
                    <a:gd name="connsiteY271" fmla="*/ 952361 h 2068235"/>
                    <a:gd name="connsiteX272" fmla="*/ 1356653 w 1848844"/>
                    <a:gd name="connsiteY272" fmla="*/ 951565 h 2068235"/>
                    <a:gd name="connsiteX273" fmla="*/ 1367785 w 1848844"/>
                    <a:gd name="connsiteY273" fmla="*/ 933011 h 2068235"/>
                    <a:gd name="connsiteX274" fmla="*/ 1367945 w 1848844"/>
                    <a:gd name="connsiteY274" fmla="*/ 932753 h 2068235"/>
                    <a:gd name="connsiteX275" fmla="*/ 1402613 w 1848844"/>
                    <a:gd name="connsiteY275" fmla="*/ 855211 h 2068235"/>
                    <a:gd name="connsiteX276" fmla="*/ 1402913 w 1848844"/>
                    <a:gd name="connsiteY276" fmla="*/ 854078 h 2068235"/>
                    <a:gd name="connsiteX277" fmla="*/ 1404745 w 1848844"/>
                    <a:gd name="connsiteY277" fmla="*/ 845956 h 2068235"/>
                    <a:gd name="connsiteX278" fmla="*/ 1413468 w 1848844"/>
                    <a:gd name="connsiteY278" fmla="*/ 795510 h 2068235"/>
                    <a:gd name="connsiteX279" fmla="*/ 1413547 w 1848844"/>
                    <a:gd name="connsiteY279" fmla="*/ 794734 h 2068235"/>
                    <a:gd name="connsiteX280" fmla="*/ 1415280 w 1848844"/>
                    <a:gd name="connsiteY280" fmla="*/ 773234 h 2068235"/>
                    <a:gd name="connsiteX281" fmla="*/ 1415280 w 1848844"/>
                    <a:gd name="connsiteY281" fmla="*/ 770427 h 2068235"/>
                    <a:gd name="connsiteX282" fmla="*/ 1433581 w 1848844"/>
                    <a:gd name="connsiteY282" fmla="*/ 753904 h 2068235"/>
                    <a:gd name="connsiteX283" fmla="*/ 1447142 w 1848844"/>
                    <a:gd name="connsiteY283" fmla="*/ 725814 h 2068235"/>
                    <a:gd name="connsiteX284" fmla="*/ 1449273 w 1848844"/>
                    <a:gd name="connsiteY284" fmla="*/ 709848 h 2068235"/>
                    <a:gd name="connsiteX285" fmla="*/ 1449890 w 1848844"/>
                    <a:gd name="connsiteY285" fmla="*/ 697466 h 2068235"/>
                    <a:gd name="connsiteX286" fmla="*/ 1450507 w 1848844"/>
                    <a:gd name="connsiteY286" fmla="*/ 685044 h 2068235"/>
                    <a:gd name="connsiteX287" fmla="*/ 1450707 w 1848844"/>
                    <a:gd name="connsiteY287" fmla="*/ 680943 h 2068235"/>
                    <a:gd name="connsiteX288" fmla="*/ 1450707 w 1848844"/>
                    <a:gd name="connsiteY288" fmla="*/ 676882 h 2068235"/>
                    <a:gd name="connsiteX289" fmla="*/ 1450647 w 1848844"/>
                    <a:gd name="connsiteY289" fmla="*/ 672840 h 2068235"/>
                    <a:gd name="connsiteX290" fmla="*/ 1450269 w 1848844"/>
                    <a:gd name="connsiteY290" fmla="*/ 668899 h 2068235"/>
                    <a:gd name="connsiteX291" fmla="*/ 1440232 w 1848844"/>
                    <a:gd name="connsiteY291" fmla="*/ 639655 h 2068235"/>
                    <a:gd name="connsiteX292" fmla="*/ 1413161 w 1848844"/>
                    <a:gd name="connsiteY292" fmla="*/ 613576 h 2068235"/>
                    <a:gd name="connsiteX293" fmla="*/ 1411466 w 1848844"/>
                    <a:gd name="connsiteY293" fmla="*/ 610454 h 2068235"/>
                    <a:gd name="connsiteX294" fmla="*/ 1410937 w 1848844"/>
                    <a:gd name="connsiteY294" fmla="*/ 604040 h 2068235"/>
                    <a:gd name="connsiteX295" fmla="*/ 1403748 w 1848844"/>
                    <a:gd name="connsiteY295" fmla="*/ 575513 h 2068235"/>
                    <a:gd name="connsiteX296" fmla="*/ 1403310 w 1848844"/>
                    <a:gd name="connsiteY296" fmla="*/ 574000 h 2068235"/>
                    <a:gd name="connsiteX297" fmla="*/ 1364059 w 1848844"/>
                    <a:gd name="connsiteY297" fmla="*/ 488000 h 2068235"/>
                    <a:gd name="connsiteX298" fmla="*/ 1307205 w 1848844"/>
                    <a:gd name="connsiteY298" fmla="*/ 411814 h 2068235"/>
                    <a:gd name="connsiteX299" fmla="*/ 1233564 w 1848844"/>
                    <a:gd name="connsiteY299" fmla="*/ 348587 h 2068235"/>
                    <a:gd name="connsiteX300" fmla="*/ 1131027 w 1848844"/>
                    <a:gd name="connsiteY300" fmla="*/ 296967 h 2068235"/>
                    <a:gd name="connsiteX301" fmla="*/ 1019052 w 1848844"/>
                    <a:gd name="connsiteY301" fmla="*/ 273875 h 2068235"/>
                    <a:gd name="connsiteX302" fmla="*/ 907255 w 1848844"/>
                    <a:gd name="connsiteY302" fmla="*/ 272919 h 2068235"/>
                    <a:gd name="connsiteX303" fmla="*/ 796853 w 1848844"/>
                    <a:gd name="connsiteY303" fmla="*/ 293424 h 2068235"/>
                    <a:gd name="connsiteX304" fmla="*/ 691867 w 1848844"/>
                    <a:gd name="connsiteY304" fmla="*/ 336344 h 2068235"/>
                    <a:gd name="connsiteX305" fmla="*/ 598789 w 1848844"/>
                    <a:gd name="connsiteY305" fmla="*/ 401541 h 2068235"/>
                    <a:gd name="connsiteX306" fmla="*/ 558205 w 1848844"/>
                    <a:gd name="connsiteY306" fmla="*/ 441615 h 2068235"/>
                    <a:gd name="connsiteX307" fmla="*/ 557926 w 1848844"/>
                    <a:gd name="connsiteY307" fmla="*/ 441954 h 2068235"/>
                    <a:gd name="connsiteX308" fmla="*/ 554282 w 1848844"/>
                    <a:gd name="connsiteY308" fmla="*/ 446214 h 2068235"/>
                    <a:gd name="connsiteX309" fmla="*/ 484665 w 1848844"/>
                    <a:gd name="connsiteY309" fmla="*/ 572340 h 2068235"/>
                    <a:gd name="connsiteX310" fmla="*/ 483209 w 1848844"/>
                    <a:gd name="connsiteY310" fmla="*/ 573243 h 2068235"/>
                    <a:gd name="connsiteX311" fmla="*/ 479485 w 1848844"/>
                    <a:gd name="connsiteY311" fmla="*/ 572945 h 2068235"/>
                    <a:gd name="connsiteX312" fmla="*/ 477554 w 1848844"/>
                    <a:gd name="connsiteY312" fmla="*/ 572845 h 2068235"/>
                    <a:gd name="connsiteX313" fmla="*/ 475204 w 1848844"/>
                    <a:gd name="connsiteY313" fmla="*/ 572766 h 2068235"/>
                    <a:gd name="connsiteX314" fmla="*/ 468672 w 1848844"/>
                    <a:gd name="connsiteY314" fmla="*/ 572586 h 2068235"/>
                    <a:gd name="connsiteX315" fmla="*/ 462618 w 1848844"/>
                    <a:gd name="connsiteY315" fmla="*/ 572766 h 2068235"/>
                    <a:gd name="connsiteX316" fmla="*/ 450630 w 1848844"/>
                    <a:gd name="connsiteY316" fmla="*/ 573602 h 2068235"/>
                    <a:gd name="connsiteX317" fmla="*/ 439020 w 1848844"/>
                    <a:gd name="connsiteY317" fmla="*/ 575592 h 2068235"/>
                    <a:gd name="connsiteX318" fmla="*/ 433464 w 1848844"/>
                    <a:gd name="connsiteY318" fmla="*/ 577105 h 2068235"/>
                    <a:gd name="connsiteX319" fmla="*/ 427988 w 1848844"/>
                    <a:gd name="connsiteY319" fmla="*/ 578738 h 2068235"/>
                    <a:gd name="connsiteX320" fmla="*/ 417832 w 1848844"/>
                    <a:gd name="connsiteY320" fmla="*/ 583257 h 2068235"/>
                    <a:gd name="connsiteX321" fmla="*/ 415402 w 1848844"/>
                    <a:gd name="connsiteY321" fmla="*/ 584531 h 2068235"/>
                    <a:gd name="connsiteX322" fmla="*/ 413112 w 1848844"/>
                    <a:gd name="connsiteY322" fmla="*/ 586004 h 2068235"/>
                    <a:gd name="connsiteX323" fmla="*/ 410822 w 1848844"/>
                    <a:gd name="connsiteY323" fmla="*/ 587477 h 2068235"/>
                    <a:gd name="connsiteX324" fmla="*/ 408672 w 1848844"/>
                    <a:gd name="connsiteY324" fmla="*/ 589130 h 2068235"/>
                    <a:gd name="connsiteX325" fmla="*/ 404549 w 1848844"/>
                    <a:gd name="connsiteY325" fmla="*/ 592673 h 2068235"/>
                    <a:gd name="connsiteX326" fmla="*/ 402658 w 1848844"/>
                    <a:gd name="connsiteY326" fmla="*/ 594644 h 2068235"/>
                    <a:gd name="connsiteX327" fmla="*/ 401722 w 1848844"/>
                    <a:gd name="connsiteY327" fmla="*/ 595619 h 2068235"/>
                    <a:gd name="connsiteX328" fmla="*/ 400925 w 1848844"/>
                    <a:gd name="connsiteY328" fmla="*/ 596515 h 2068235"/>
                    <a:gd name="connsiteX329" fmla="*/ 400808 w 1848844"/>
                    <a:gd name="connsiteY329" fmla="*/ 596643 h 2068235"/>
                    <a:gd name="connsiteX330" fmla="*/ 392308 w 1848844"/>
                    <a:gd name="connsiteY330" fmla="*/ 613849 h 2068235"/>
                    <a:gd name="connsiteX331" fmla="*/ 391048 w 1848844"/>
                    <a:gd name="connsiteY331" fmla="*/ 621599 h 2068235"/>
                    <a:gd name="connsiteX332" fmla="*/ 389873 w 1848844"/>
                    <a:gd name="connsiteY332" fmla="*/ 630637 h 2068235"/>
                    <a:gd name="connsiteX333" fmla="*/ 388937 w 1848844"/>
                    <a:gd name="connsiteY333" fmla="*/ 639774 h 2068235"/>
                    <a:gd name="connsiteX334" fmla="*/ 388220 w 1848844"/>
                    <a:gd name="connsiteY334" fmla="*/ 648971 h 2068235"/>
                    <a:gd name="connsiteX335" fmla="*/ 387941 w 1848844"/>
                    <a:gd name="connsiteY335" fmla="*/ 653391 h 2068235"/>
                    <a:gd name="connsiteX336" fmla="*/ 387802 w 1848844"/>
                    <a:gd name="connsiteY336" fmla="*/ 655959 h 2068235"/>
                    <a:gd name="connsiteX337" fmla="*/ 387404 w 1848844"/>
                    <a:gd name="connsiteY337" fmla="*/ 666231 h 2068235"/>
                    <a:gd name="connsiteX338" fmla="*/ 388340 w 1848844"/>
                    <a:gd name="connsiteY338" fmla="*/ 707400 h 2068235"/>
                    <a:gd name="connsiteX339" fmla="*/ 401244 w 1848844"/>
                    <a:gd name="connsiteY339" fmla="*/ 781038 h 2068235"/>
                    <a:gd name="connsiteX340" fmla="*/ 414447 w 1848844"/>
                    <a:gd name="connsiteY340" fmla="*/ 817289 h 2068235"/>
                    <a:gd name="connsiteX341" fmla="*/ 423010 w 1848844"/>
                    <a:gd name="connsiteY341" fmla="*/ 834947 h 2068235"/>
                    <a:gd name="connsiteX342" fmla="*/ 427829 w 1848844"/>
                    <a:gd name="connsiteY342" fmla="*/ 843587 h 2068235"/>
                    <a:gd name="connsiteX343" fmla="*/ 430418 w 1848844"/>
                    <a:gd name="connsiteY343" fmla="*/ 847827 h 2068235"/>
                    <a:gd name="connsiteX344" fmla="*/ 434042 w 1848844"/>
                    <a:gd name="connsiteY344" fmla="*/ 853640 h 2068235"/>
                    <a:gd name="connsiteX345" fmla="*/ 433743 w 1848844"/>
                    <a:gd name="connsiteY345" fmla="*/ 853979 h 2068235"/>
                    <a:gd name="connsiteX346" fmla="*/ 422810 w 1848844"/>
                    <a:gd name="connsiteY346" fmla="*/ 868252 h 2068235"/>
                    <a:gd name="connsiteX347" fmla="*/ 410982 w 1848844"/>
                    <a:gd name="connsiteY347" fmla="*/ 882406 h 2068235"/>
                    <a:gd name="connsiteX348" fmla="*/ 384178 w 1848844"/>
                    <a:gd name="connsiteY348" fmla="*/ 921584 h 2068235"/>
                    <a:gd name="connsiteX349" fmla="*/ 384018 w 1848844"/>
                    <a:gd name="connsiteY349" fmla="*/ 921983 h 2068235"/>
                    <a:gd name="connsiteX350" fmla="*/ 404052 w 1848844"/>
                    <a:gd name="connsiteY350" fmla="*/ 999303 h 2068235"/>
                    <a:gd name="connsiteX351" fmla="*/ 408871 w 1848844"/>
                    <a:gd name="connsiteY351" fmla="*/ 1003165 h 2068235"/>
                    <a:gd name="connsiteX352" fmla="*/ 417533 w 1848844"/>
                    <a:gd name="connsiteY352" fmla="*/ 1008122 h 2068235"/>
                    <a:gd name="connsiteX353" fmla="*/ 419345 w 1848844"/>
                    <a:gd name="connsiteY353" fmla="*/ 1009038 h 2068235"/>
                    <a:gd name="connsiteX354" fmla="*/ 443043 w 1848844"/>
                    <a:gd name="connsiteY354" fmla="*/ 1018657 h 2068235"/>
                    <a:gd name="connsiteX355" fmla="*/ 469297 w 1848844"/>
                    <a:gd name="connsiteY355" fmla="*/ 1034366 h 2068235"/>
                    <a:gd name="connsiteX356" fmla="*/ 494222 w 1848844"/>
                    <a:gd name="connsiteY356" fmla="*/ 1091736 h 2068235"/>
                    <a:gd name="connsiteX357" fmla="*/ 492449 w 1848844"/>
                    <a:gd name="connsiteY357" fmla="*/ 1104715 h 2068235"/>
                    <a:gd name="connsiteX358" fmla="*/ 490737 w 1848844"/>
                    <a:gd name="connsiteY358" fmla="*/ 1160098 h 2068235"/>
                    <a:gd name="connsiteX359" fmla="*/ 490856 w 1848844"/>
                    <a:gd name="connsiteY359" fmla="*/ 1160735 h 2068235"/>
                    <a:gd name="connsiteX360" fmla="*/ 510810 w 1848844"/>
                    <a:gd name="connsiteY360" fmla="*/ 1210663 h 2068235"/>
                    <a:gd name="connsiteX361" fmla="*/ 50799 w 1848844"/>
                    <a:gd name="connsiteY361" fmla="*/ 1499102 h 2068235"/>
                    <a:gd name="connsiteX362" fmla="*/ 43172 w 1848844"/>
                    <a:gd name="connsiteY362" fmla="*/ 1457675 h 2068235"/>
                    <a:gd name="connsiteX363" fmla="*/ 39829 w 1848844"/>
                    <a:gd name="connsiteY363" fmla="*/ 590463 h 2068235"/>
                    <a:gd name="connsiteX364" fmla="*/ 43632 w 1848844"/>
                    <a:gd name="connsiteY364" fmla="*/ 560065 h 2068235"/>
                    <a:gd name="connsiteX365" fmla="*/ 277879 w 1848844"/>
                    <a:gd name="connsiteY365" fmla="*/ 678554 h 2068235"/>
                    <a:gd name="connsiteX366" fmla="*/ 286860 w 1848844"/>
                    <a:gd name="connsiteY366" fmla="*/ 680704 h 2068235"/>
                    <a:gd name="connsiteX367" fmla="*/ 304644 w 1848844"/>
                    <a:gd name="connsiteY367" fmla="*/ 669775 h 2068235"/>
                    <a:gd name="connsiteX368" fmla="*/ 295862 w 1848844"/>
                    <a:gd name="connsiteY368" fmla="*/ 643019 h 2068235"/>
                    <a:gd name="connsiteX369" fmla="*/ 59862 w 1848844"/>
                    <a:gd name="connsiteY369" fmla="*/ 523634 h 2068235"/>
                    <a:gd name="connsiteX370" fmla="*/ 101462 w 1848844"/>
                    <a:gd name="connsiteY370" fmla="*/ 485153 h 2068235"/>
                    <a:gd name="connsiteX371" fmla="*/ 101462 w 1848844"/>
                    <a:gd name="connsiteY371" fmla="*/ 485193 h 2068235"/>
                    <a:gd name="connsiteX372" fmla="*/ 874021 w 1848844"/>
                    <a:gd name="connsiteY372" fmla="*/ 55131 h 2068235"/>
                    <a:gd name="connsiteX373" fmla="*/ 990915 w 1848844"/>
                    <a:gd name="connsiteY373" fmla="*/ 55191 h 2068235"/>
                    <a:gd name="connsiteX374" fmla="*/ 1747483 w 1848844"/>
                    <a:gd name="connsiteY374" fmla="*/ 477369 h 2068235"/>
                    <a:gd name="connsiteX375" fmla="*/ 1763613 w 1848844"/>
                    <a:gd name="connsiteY375" fmla="*/ 488199 h 2068235"/>
                    <a:gd name="connsiteX376" fmla="*/ 1532413 w 1848844"/>
                    <a:gd name="connsiteY376" fmla="*/ 622415 h 2068235"/>
                    <a:gd name="connsiteX377" fmla="*/ 1525185 w 1848844"/>
                    <a:gd name="connsiteY377" fmla="*/ 649628 h 2068235"/>
                    <a:gd name="connsiteX378" fmla="*/ 1542430 w 1848844"/>
                    <a:gd name="connsiteY378" fmla="*/ 659542 h 2068235"/>
                    <a:gd name="connsiteX379" fmla="*/ 1552407 w 1848844"/>
                    <a:gd name="connsiteY379" fmla="*/ 656855 h 2068235"/>
                    <a:gd name="connsiteX380" fmla="*/ 1788227 w 1848844"/>
                    <a:gd name="connsiteY380" fmla="*/ 519951 h 2068235"/>
                    <a:gd name="connsiteX381" fmla="*/ 1790577 w 1848844"/>
                    <a:gd name="connsiteY381" fmla="*/ 518319 h 2068235"/>
                    <a:gd name="connsiteX382" fmla="*/ 1808997 w 1848844"/>
                    <a:gd name="connsiteY382" fmla="*/ 582142 h 2068235"/>
                    <a:gd name="connsiteX383" fmla="*/ 1808997 w 1848844"/>
                    <a:gd name="connsiteY383" fmla="*/ 1472663 h 2068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848844" h="2068235">
                      <a:moveTo>
                        <a:pt x="1766899" y="442610"/>
                      </a:moveTo>
                      <a:lnTo>
                        <a:pt x="1766899" y="442610"/>
                      </a:lnTo>
                      <a:lnTo>
                        <a:pt x="1010331" y="20413"/>
                      </a:lnTo>
                      <a:cubicBezTo>
                        <a:pt x="961602" y="-6781"/>
                        <a:pt x="903394" y="-6801"/>
                        <a:pt x="854645" y="20333"/>
                      </a:cubicBezTo>
                      <a:lnTo>
                        <a:pt x="82086" y="450394"/>
                      </a:lnTo>
                      <a:cubicBezTo>
                        <a:pt x="31226" y="478703"/>
                        <a:pt x="-218" y="532433"/>
                        <a:pt x="1" y="590642"/>
                      </a:cubicBezTo>
                      <a:lnTo>
                        <a:pt x="3347" y="1457852"/>
                      </a:lnTo>
                      <a:cubicBezTo>
                        <a:pt x="3566" y="1514091"/>
                        <a:pt x="33855" y="1566686"/>
                        <a:pt x="82365" y="1595114"/>
                      </a:cubicBezTo>
                      <a:lnTo>
                        <a:pt x="852574" y="2046357"/>
                      </a:lnTo>
                      <a:cubicBezTo>
                        <a:pt x="877466" y="2060949"/>
                        <a:pt x="905425" y="2068235"/>
                        <a:pt x="933404" y="2068235"/>
                      </a:cubicBezTo>
                      <a:cubicBezTo>
                        <a:pt x="961383" y="2068235"/>
                        <a:pt x="988625" y="2061128"/>
                        <a:pt x="1013298" y="2046894"/>
                      </a:cubicBezTo>
                      <a:lnTo>
                        <a:pt x="1768871" y="1611100"/>
                      </a:lnTo>
                      <a:cubicBezTo>
                        <a:pt x="1818197" y="1582652"/>
                        <a:pt x="1848845" y="1529619"/>
                        <a:pt x="1848845" y="1472683"/>
                      </a:cubicBezTo>
                      <a:lnTo>
                        <a:pt x="1848845" y="582142"/>
                      </a:lnTo>
                      <a:cubicBezTo>
                        <a:pt x="1848845" y="524271"/>
                        <a:pt x="1817440" y="470799"/>
                        <a:pt x="1766899" y="442610"/>
                      </a:cubicBezTo>
                      <a:close/>
                      <a:moveTo>
                        <a:pt x="1748977" y="1576580"/>
                      </a:moveTo>
                      <a:lnTo>
                        <a:pt x="1748977" y="1576600"/>
                      </a:lnTo>
                      <a:lnTo>
                        <a:pt x="993405" y="2012395"/>
                      </a:lnTo>
                      <a:cubicBezTo>
                        <a:pt x="979823" y="2020238"/>
                        <a:pt x="965047" y="2025175"/>
                        <a:pt x="949972" y="2027266"/>
                      </a:cubicBezTo>
                      <a:lnTo>
                        <a:pt x="949972" y="1757081"/>
                      </a:lnTo>
                      <a:cubicBezTo>
                        <a:pt x="949972" y="1746092"/>
                        <a:pt x="941051" y="1737174"/>
                        <a:pt x="930059" y="1737174"/>
                      </a:cubicBezTo>
                      <a:cubicBezTo>
                        <a:pt x="919066" y="1737174"/>
                        <a:pt x="910145" y="1746092"/>
                        <a:pt x="910145" y="1757081"/>
                      </a:cubicBezTo>
                      <a:lnTo>
                        <a:pt x="910145" y="2026151"/>
                      </a:lnTo>
                      <a:cubicBezTo>
                        <a:pt x="897141" y="2023583"/>
                        <a:pt x="884476" y="2018885"/>
                        <a:pt x="872726" y="2011997"/>
                      </a:cubicBezTo>
                      <a:lnTo>
                        <a:pt x="102518" y="1560754"/>
                      </a:lnTo>
                      <a:cubicBezTo>
                        <a:pt x="90251" y="1553567"/>
                        <a:pt x="79557" y="1544330"/>
                        <a:pt x="70735" y="1533620"/>
                      </a:cubicBezTo>
                      <a:lnTo>
                        <a:pt x="539109" y="1239925"/>
                      </a:lnTo>
                      <a:cubicBezTo>
                        <a:pt x="559322" y="1253761"/>
                        <a:pt x="585051" y="1259733"/>
                        <a:pt x="612731" y="1256806"/>
                      </a:cubicBezTo>
                      <a:cubicBezTo>
                        <a:pt x="612970" y="1256787"/>
                        <a:pt x="613229" y="1256747"/>
                        <a:pt x="613468" y="1256707"/>
                      </a:cubicBezTo>
                      <a:cubicBezTo>
                        <a:pt x="644653" y="1252248"/>
                        <a:pt x="678029" y="1248286"/>
                        <a:pt x="710807" y="1249441"/>
                      </a:cubicBezTo>
                      <a:cubicBezTo>
                        <a:pt x="713157" y="1249660"/>
                        <a:pt x="715506" y="1249859"/>
                        <a:pt x="717856" y="1250038"/>
                      </a:cubicBezTo>
                      <a:cubicBezTo>
                        <a:pt x="726579" y="1250735"/>
                        <a:pt x="734106" y="1251352"/>
                        <a:pt x="739941" y="1253940"/>
                      </a:cubicBezTo>
                      <a:cubicBezTo>
                        <a:pt x="749340" y="1258120"/>
                        <a:pt x="754976" y="1262162"/>
                        <a:pt x="758142" y="1266979"/>
                      </a:cubicBezTo>
                      <a:cubicBezTo>
                        <a:pt x="759197" y="1268870"/>
                        <a:pt x="760253" y="1270722"/>
                        <a:pt x="761288" y="1272553"/>
                      </a:cubicBezTo>
                      <a:cubicBezTo>
                        <a:pt x="765908" y="1280695"/>
                        <a:pt x="769891" y="1287723"/>
                        <a:pt x="772341" y="1294889"/>
                      </a:cubicBezTo>
                      <a:cubicBezTo>
                        <a:pt x="773735" y="1299667"/>
                        <a:pt x="775348" y="1304226"/>
                        <a:pt x="776941" y="1308646"/>
                      </a:cubicBezTo>
                      <a:cubicBezTo>
                        <a:pt x="778414" y="1312786"/>
                        <a:pt x="779828" y="1316708"/>
                        <a:pt x="780864" y="1320371"/>
                      </a:cubicBezTo>
                      <a:cubicBezTo>
                        <a:pt x="795759" y="1372947"/>
                        <a:pt x="798189" y="1425423"/>
                        <a:pt x="800778" y="1480965"/>
                      </a:cubicBezTo>
                      <a:cubicBezTo>
                        <a:pt x="801275" y="1491615"/>
                        <a:pt x="801793" y="1502644"/>
                        <a:pt x="802391" y="1513573"/>
                      </a:cubicBezTo>
                      <a:cubicBezTo>
                        <a:pt x="802391" y="1513573"/>
                        <a:pt x="802610" y="1525649"/>
                        <a:pt x="809406" y="1540598"/>
                      </a:cubicBezTo>
                      <a:cubicBezTo>
                        <a:pt x="818511" y="1557644"/>
                        <a:pt x="829438" y="1567739"/>
                        <a:pt x="844668" y="1573972"/>
                      </a:cubicBezTo>
                      <a:cubicBezTo>
                        <a:pt x="850403" y="1576122"/>
                        <a:pt x="856039" y="1576839"/>
                        <a:pt x="861395" y="1576839"/>
                      </a:cubicBezTo>
                      <a:cubicBezTo>
                        <a:pt x="867011" y="1576839"/>
                        <a:pt x="872288" y="1576063"/>
                        <a:pt x="877028" y="1575366"/>
                      </a:cubicBezTo>
                      <a:cubicBezTo>
                        <a:pt x="878581" y="1575147"/>
                        <a:pt x="880134" y="1574908"/>
                        <a:pt x="881688" y="1574709"/>
                      </a:cubicBezTo>
                      <a:cubicBezTo>
                        <a:pt x="882046" y="1574669"/>
                        <a:pt x="882425" y="1574609"/>
                        <a:pt x="882783" y="1574550"/>
                      </a:cubicBezTo>
                      <a:cubicBezTo>
                        <a:pt x="926215" y="1566647"/>
                        <a:pt x="963633" y="1555100"/>
                        <a:pt x="1000275" y="1538258"/>
                      </a:cubicBezTo>
                      <a:lnTo>
                        <a:pt x="1009634" y="1534392"/>
                      </a:lnTo>
                      <a:cubicBezTo>
                        <a:pt x="1071387" y="1506422"/>
                        <a:pt x="1129874" y="1473519"/>
                        <a:pt x="1195132" y="1427732"/>
                      </a:cubicBezTo>
                      <a:cubicBezTo>
                        <a:pt x="1195929" y="1427175"/>
                        <a:pt x="1196665" y="1426577"/>
                        <a:pt x="1197362" y="1425921"/>
                      </a:cubicBezTo>
                      <a:cubicBezTo>
                        <a:pt x="1201644" y="1421859"/>
                        <a:pt x="1206005" y="1417958"/>
                        <a:pt x="1210585" y="1413797"/>
                      </a:cubicBezTo>
                      <a:cubicBezTo>
                        <a:pt x="1229105" y="1397094"/>
                        <a:pt x="1248242" y="1379835"/>
                        <a:pt x="1261724" y="1355388"/>
                      </a:cubicBezTo>
                      <a:cubicBezTo>
                        <a:pt x="1264886" y="1351146"/>
                        <a:pt x="1270406" y="1340378"/>
                        <a:pt x="1270406" y="1340378"/>
                      </a:cubicBezTo>
                      <a:cubicBezTo>
                        <a:pt x="1273832" y="1331897"/>
                        <a:pt x="1277715" y="1322282"/>
                        <a:pt x="1278969" y="1310955"/>
                      </a:cubicBezTo>
                      <a:cubicBezTo>
                        <a:pt x="1279009" y="1310537"/>
                        <a:pt x="1279049" y="1310119"/>
                        <a:pt x="1279069" y="1309701"/>
                      </a:cubicBezTo>
                      <a:cubicBezTo>
                        <a:pt x="1280124" y="1287703"/>
                        <a:pt x="1276460" y="1266223"/>
                        <a:pt x="1271542" y="1246693"/>
                      </a:cubicBezTo>
                      <a:lnTo>
                        <a:pt x="1790099" y="1537203"/>
                      </a:lnTo>
                      <a:cubicBezTo>
                        <a:pt x="1779883" y="1553189"/>
                        <a:pt x="1765903" y="1566826"/>
                        <a:pt x="1748977" y="1576580"/>
                      </a:cubicBezTo>
                      <a:close/>
                      <a:moveTo>
                        <a:pt x="475696" y="988332"/>
                      </a:moveTo>
                      <a:cubicBezTo>
                        <a:pt x="473824" y="987076"/>
                        <a:pt x="471862" y="985947"/>
                        <a:pt x="469825" y="984982"/>
                      </a:cubicBezTo>
                      <a:cubicBezTo>
                        <a:pt x="468833" y="984510"/>
                        <a:pt x="467720" y="984082"/>
                        <a:pt x="466045" y="983736"/>
                      </a:cubicBezTo>
                      <a:cubicBezTo>
                        <a:pt x="456128" y="981745"/>
                        <a:pt x="446570" y="977584"/>
                        <a:pt x="436493" y="973105"/>
                      </a:cubicBezTo>
                      <a:lnTo>
                        <a:pt x="430838" y="969880"/>
                      </a:lnTo>
                      <a:cubicBezTo>
                        <a:pt x="430519" y="969601"/>
                        <a:pt x="430220" y="969323"/>
                        <a:pt x="429882" y="969064"/>
                      </a:cubicBezTo>
                      <a:cubicBezTo>
                        <a:pt x="420124" y="961399"/>
                        <a:pt x="416778" y="948539"/>
                        <a:pt x="421299" y="936236"/>
                      </a:cubicBezTo>
                      <a:cubicBezTo>
                        <a:pt x="425103" y="926860"/>
                        <a:pt x="432829" y="918041"/>
                        <a:pt x="441014" y="908704"/>
                      </a:cubicBezTo>
                      <a:cubicBezTo>
                        <a:pt x="445534" y="903548"/>
                        <a:pt x="450194" y="898213"/>
                        <a:pt x="454575" y="892440"/>
                      </a:cubicBezTo>
                      <a:lnTo>
                        <a:pt x="463496" y="880794"/>
                      </a:lnTo>
                      <a:cubicBezTo>
                        <a:pt x="474768" y="886866"/>
                        <a:pt x="487552" y="889991"/>
                        <a:pt x="500397" y="890051"/>
                      </a:cubicBezTo>
                      <a:cubicBezTo>
                        <a:pt x="507446" y="890091"/>
                        <a:pt x="514496" y="889115"/>
                        <a:pt x="521386" y="887284"/>
                      </a:cubicBezTo>
                      <a:lnTo>
                        <a:pt x="534011" y="883840"/>
                      </a:lnTo>
                      <a:lnTo>
                        <a:pt x="554682" y="878206"/>
                      </a:lnTo>
                      <a:lnTo>
                        <a:pt x="556295" y="877748"/>
                      </a:lnTo>
                      <a:lnTo>
                        <a:pt x="559420" y="876820"/>
                      </a:lnTo>
                      <a:cubicBezTo>
                        <a:pt x="560391" y="876532"/>
                        <a:pt x="561355" y="876217"/>
                        <a:pt x="562309" y="875877"/>
                      </a:cubicBezTo>
                      <a:lnTo>
                        <a:pt x="566272" y="874463"/>
                      </a:lnTo>
                      <a:lnTo>
                        <a:pt x="570175" y="872871"/>
                      </a:lnTo>
                      <a:cubicBezTo>
                        <a:pt x="575333" y="870661"/>
                        <a:pt x="580391" y="868153"/>
                        <a:pt x="585190" y="865206"/>
                      </a:cubicBezTo>
                      <a:cubicBezTo>
                        <a:pt x="594828" y="859374"/>
                        <a:pt x="603610" y="852147"/>
                        <a:pt x="611178" y="843766"/>
                      </a:cubicBezTo>
                      <a:cubicBezTo>
                        <a:pt x="614961" y="839585"/>
                        <a:pt x="618486" y="835126"/>
                        <a:pt x="621593" y="830408"/>
                      </a:cubicBezTo>
                      <a:cubicBezTo>
                        <a:pt x="623186" y="828119"/>
                        <a:pt x="624659" y="825551"/>
                        <a:pt x="626014" y="823281"/>
                      </a:cubicBezTo>
                      <a:lnTo>
                        <a:pt x="628662" y="818623"/>
                      </a:lnTo>
                      <a:lnTo>
                        <a:pt x="628821" y="818344"/>
                      </a:lnTo>
                      <a:lnTo>
                        <a:pt x="628841" y="818344"/>
                      </a:lnTo>
                      <a:lnTo>
                        <a:pt x="628881" y="818285"/>
                      </a:lnTo>
                      <a:cubicBezTo>
                        <a:pt x="628881" y="818285"/>
                        <a:pt x="628921" y="818225"/>
                        <a:pt x="628941" y="818185"/>
                      </a:cubicBezTo>
                      <a:cubicBezTo>
                        <a:pt x="628941" y="818105"/>
                        <a:pt x="629040" y="818085"/>
                        <a:pt x="629060" y="818006"/>
                      </a:cubicBezTo>
                      <a:cubicBezTo>
                        <a:pt x="629060" y="817926"/>
                        <a:pt x="629160" y="817906"/>
                        <a:pt x="629200" y="817827"/>
                      </a:cubicBezTo>
                      <a:cubicBezTo>
                        <a:pt x="629220" y="817747"/>
                        <a:pt x="629279" y="817707"/>
                        <a:pt x="629339" y="817667"/>
                      </a:cubicBezTo>
                      <a:cubicBezTo>
                        <a:pt x="629538" y="817448"/>
                        <a:pt x="629777" y="817229"/>
                        <a:pt x="630036" y="817050"/>
                      </a:cubicBezTo>
                      <a:cubicBezTo>
                        <a:pt x="630574" y="816652"/>
                        <a:pt x="631251" y="816433"/>
                        <a:pt x="631948" y="816314"/>
                      </a:cubicBezTo>
                      <a:cubicBezTo>
                        <a:pt x="632028" y="816314"/>
                        <a:pt x="632127" y="816254"/>
                        <a:pt x="632207" y="816274"/>
                      </a:cubicBezTo>
                      <a:cubicBezTo>
                        <a:pt x="632247" y="816274"/>
                        <a:pt x="632306" y="816274"/>
                        <a:pt x="632346" y="816274"/>
                      </a:cubicBezTo>
                      <a:lnTo>
                        <a:pt x="632406" y="816274"/>
                      </a:lnTo>
                      <a:lnTo>
                        <a:pt x="632983" y="816234"/>
                      </a:lnTo>
                      <a:lnTo>
                        <a:pt x="638340" y="815995"/>
                      </a:lnTo>
                      <a:lnTo>
                        <a:pt x="649034" y="815497"/>
                      </a:lnTo>
                      <a:lnTo>
                        <a:pt x="820234" y="807654"/>
                      </a:lnTo>
                      <a:lnTo>
                        <a:pt x="991433" y="799810"/>
                      </a:lnTo>
                      <a:lnTo>
                        <a:pt x="1162633" y="791967"/>
                      </a:lnTo>
                      <a:lnTo>
                        <a:pt x="1333832" y="784123"/>
                      </a:lnTo>
                      <a:lnTo>
                        <a:pt x="1374675" y="782252"/>
                      </a:lnTo>
                      <a:cubicBezTo>
                        <a:pt x="1374675" y="782252"/>
                        <a:pt x="1374675" y="782252"/>
                        <a:pt x="1374675" y="782252"/>
                      </a:cubicBezTo>
                      <a:lnTo>
                        <a:pt x="1373959" y="791210"/>
                      </a:lnTo>
                      <a:cubicBezTo>
                        <a:pt x="1372087" y="806619"/>
                        <a:pt x="1369398" y="822107"/>
                        <a:pt x="1365973" y="837276"/>
                      </a:cubicBezTo>
                      <a:lnTo>
                        <a:pt x="1364300" y="844642"/>
                      </a:lnTo>
                      <a:cubicBezTo>
                        <a:pt x="1357390" y="866879"/>
                        <a:pt x="1347632" y="888558"/>
                        <a:pt x="1333633" y="912765"/>
                      </a:cubicBezTo>
                      <a:lnTo>
                        <a:pt x="1322820" y="930782"/>
                      </a:lnTo>
                      <a:cubicBezTo>
                        <a:pt x="1315073" y="942388"/>
                        <a:pt x="1307406" y="953655"/>
                        <a:pt x="1298923" y="963928"/>
                      </a:cubicBezTo>
                      <a:cubicBezTo>
                        <a:pt x="1287911" y="977246"/>
                        <a:pt x="1277595" y="991738"/>
                        <a:pt x="1267399" y="1008222"/>
                      </a:cubicBezTo>
                      <a:cubicBezTo>
                        <a:pt x="1248541" y="1038680"/>
                        <a:pt x="1225063" y="1076604"/>
                        <a:pt x="1218471" y="1121675"/>
                      </a:cubicBezTo>
                      <a:lnTo>
                        <a:pt x="1218431" y="1121933"/>
                      </a:lnTo>
                      <a:cubicBezTo>
                        <a:pt x="1212995" y="1162664"/>
                        <a:pt x="1216161" y="1201742"/>
                        <a:pt x="1227811" y="1238093"/>
                      </a:cubicBezTo>
                      <a:cubicBezTo>
                        <a:pt x="1234084" y="1259036"/>
                        <a:pt x="1240336" y="1283582"/>
                        <a:pt x="1239341" y="1307272"/>
                      </a:cubicBezTo>
                      <a:cubicBezTo>
                        <a:pt x="1238584" y="1313005"/>
                        <a:pt x="1236115" y="1319137"/>
                        <a:pt x="1233486" y="1325627"/>
                      </a:cubicBezTo>
                      <a:cubicBezTo>
                        <a:pt x="1233482" y="1325637"/>
                        <a:pt x="1233478" y="1325647"/>
                        <a:pt x="1233474" y="1325658"/>
                      </a:cubicBezTo>
                      <a:cubicBezTo>
                        <a:pt x="1232642" y="1327721"/>
                        <a:pt x="1231648" y="1329714"/>
                        <a:pt x="1230499" y="1331619"/>
                      </a:cubicBezTo>
                      <a:lnTo>
                        <a:pt x="1229051" y="1334020"/>
                      </a:lnTo>
                      <a:cubicBezTo>
                        <a:pt x="1218835" y="1353609"/>
                        <a:pt x="1201285" y="1368706"/>
                        <a:pt x="1183921" y="1384374"/>
                      </a:cubicBezTo>
                      <a:cubicBezTo>
                        <a:pt x="1179719" y="1388176"/>
                        <a:pt x="1175357" y="1392098"/>
                        <a:pt x="1171096" y="1396099"/>
                      </a:cubicBezTo>
                      <a:cubicBezTo>
                        <a:pt x="1109124" y="1439517"/>
                        <a:pt x="1052947" y="1472205"/>
                        <a:pt x="994639" y="1498802"/>
                      </a:cubicBezTo>
                      <a:lnTo>
                        <a:pt x="994599" y="1498702"/>
                      </a:lnTo>
                      <a:lnTo>
                        <a:pt x="986112" y="1502288"/>
                      </a:lnTo>
                      <a:cubicBezTo>
                        <a:pt x="952059" y="1518154"/>
                        <a:pt x="916856" y="1527887"/>
                        <a:pt x="876172" y="1535312"/>
                      </a:cubicBezTo>
                      <a:cubicBezTo>
                        <a:pt x="874539" y="1535531"/>
                        <a:pt x="872886" y="1535770"/>
                        <a:pt x="871253" y="1536009"/>
                      </a:cubicBezTo>
                      <a:cubicBezTo>
                        <a:pt x="866456" y="1536714"/>
                        <a:pt x="860519" y="1537430"/>
                        <a:pt x="858516" y="1536674"/>
                      </a:cubicBezTo>
                      <a:cubicBezTo>
                        <a:pt x="844520" y="1531390"/>
                        <a:pt x="842204" y="1512719"/>
                        <a:pt x="842204" y="1512719"/>
                      </a:cubicBezTo>
                      <a:lnTo>
                        <a:pt x="842159" y="1511841"/>
                      </a:lnTo>
                      <a:cubicBezTo>
                        <a:pt x="841561" y="1500932"/>
                        <a:pt x="841043" y="1489863"/>
                        <a:pt x="840546" y="1479153"/>
                      </a:cubicBezTo>
                      <a:cubicBezTo>
                        <a:pt x="837977" y="1423810"/>
                        <a:pt x="835308" y="1366576"/>
                        <a:pt x="819158" y="1309521"/>
                      </a:cubicBezTo>
                      <a:cubicBezTo>
                        <a:pt x="817744" y="1304565"/>
                        <a:pt x="816052" y="1299866"/>
                        <a:pt x="814439" y="1295307"/>
                      </a:cubicBezTo>
                      <a:cubicBezTo>
                        <a:pt x="812965" y="1291167"/>
                        <a:pt x="811551" y="1287245"/>
                        <a:pt x="810496" y="1283542"/>
                      </a:cubicBezTo>
                      <a:cubicBezTo>
                        <a:pt x="810416" y="1283263"/>
                        <a:pt x="810336" y="1282985"/>
                        <a:pt x="810237" y="1282706"/>
                      </a:cubicBezTo>
                      <a:cubicBezTo>
                        <a:pt x="806593" y="1271757"/>
                        <a:pt x="801176" y="1262201"/>
                        <a:pt x="795919" y="1252964"/>
                      </a:cubicBezTo>
                      <a:cubicBezTo>
                        <a:pt x="794843" y="1251053"/>
                        <a:pt x="793748" y="1249142"/>
                        <a:pt x="792653" y="1247171"/>
                      </a:cubicBezTo>
                      <a:cubicBezTo>
                        <a:pt x="792493" y="1246873"/>
                        <a:pt x="792314" y="1246574"/>
                        <a:pt x="792135" y="1246295"/>
                      </a:cubicBezTo>
                      <a:cubicBezTo>
                        <a:pt x="782318" y="1230568"/>
                        <a:pt x="766864" y="1222406"/>
                        <a:pt x="756111" y="1217629"/>
                      </a:cubicBezTo>
                      <a:cubicBezTo>
                        <a:pt x="744063" y="1212273"/>
                        <a:pt x="731836" y="1211298"/>
                        <a:pt x="721042" y="1210422"/>
                      </a:cubicBezTo>
                      <a:cubicBezTo>
                        <a:pt x="718752" y="1210243"/>
                        <a:pt x="716442" y="1210044"/>
                        <a:pt x="714134" y="1209825"/>
                      </a:cubicBezTo>
                      <a:cubicBezTo>
                        <a:pt x="713762" y="1209801"/>
                        <a:pt x="713392" y="1209775"/>
                        <a:pt x="713019" y="1209751"/>
                      </a:cubicBezTo>
                      <a:cubicBezTo>
                        <a:pt x="676967" y="1208401"/>
                        <a:pt x="641371" y="1212566"/>
                        <a:pt x="608230" y="1217310"/>
                      </a:cubicBezTo>
                      <a:cubicBezTo>
                        <a:pt x="596242" y="1218524"/>
                        <a:pt x="573939" y="1218266"/>
                        <a:pt x="556873" y="1203474"/>
                      </a:cubicBezTo>
                      <a:cubicBezTo>
                        <a:pt x="543570" y="1191948"/>
                        <a:pt x="534768" y="1175405"/>
                        <a:pt x="529969" y="1152889"/>
                      </a:cubicBezTo>
                      <a:cubicBezTo>
                        <a:pt x="527719" y="1139751"/>
                        <a:pt x="529770" y="1125497"/>
                        <a:pt x="531940" y="1110407"/>
                      </a:cubicBezTo>
                      <a:cubicBezTo>
                        <a:pt x="532617" y="1105689"/>
                        <a:pt x="533314" y="1100812"/>
                        <a:pt x="533892" y="1095894"/>
                      </a:cubicBezTo>
                      <a:cubicBezTo>
                        <a:pt x="533932" y="1095556"/>
                        <a:pt x="533972" y="1095218"/>
                        <a:pt x="533992" y="1094899"/>
                      </a:cubicBezTo>
                      <a:cubicBezTo>
                        <a:pt x="536656" y="1054853"/>
                        <a:pt x="514386" y="1014313"/>
                        <a:pt x="475696" y="988332"/>
                      </a:cubicBezTo>
                      <a:close/>
                      <a:moveTo>
                        <a:pt x="524911" y="608918"/>
                      </a:moveTo>
                      <a:lnTo>
                        <a:pt x="566750" y="616960"/>
                      </a:lnTo>
                      <a:lnTo>
                        <a:pt x="569359" y="617458"/>
                      </a:lnTo>
                      <a:lnTo>
                        <a:pt x="571609" y="617876"/>
                      </a:lnTo>
                      <a:cubicBezTo>
                        <a:pt x="573043" y="618115"/>
                        <a:pt x="574496" y="618294"/>
                        <a:pt x="575950" y="618433"/>
                      </a:cubicBezTo>
                      <a:cubicBezTo>
                        <a:pt x="577404" y="618573"/>
                        <a:pt x="578857" y="618652"/>
                        <a:pt x="580311" y="618672"/>
                      </a:cubicBezTo>
                      <a:lnTo>
                        <a:pt x="585608" y="618772"/>
                      </a:lnTo>
                      <a:lnTo>
                        <a:pt x="607036" y="619150"/>
                      </a:lnTo>
                      <a:lnTo>
                        <a:pt x="692705" y="620683"/>
                      </a:lnTo>
                      <a:lnTo>
                        <a:pt x="864044" y="623729"/>
                      </a:lnTo>
                      <a:lnTo>
                        <a:pt x="1035383" y="626775"/>
                      </a:lnTo>
                      <a:lnTo>
                        <a:pt x="1206722" y="629820"/>
                      </a:lnTo>
                      <a:lnTo>
                        <a:pt x="1292391" y="631353"/>
                      </a:lnTo>
                      <a:lnTo>
                        <a:pt x="1335226" y="632110"/>
                      </a:lnTo>
                      <a:lnTo>
                        <a:pt x="1356653" y="632488"/>
                      </a:lnTo>
                      <a:lnTo>
                        <a:pt x="1367845" y="632687"/>
                      </a:lnTo>
                      <a:cubicBezTo>
                        <a:pt x="1372565" y="632787"/>
                        <a:pt x="1377344" y="632787"/>
                        <a:pt x="1381944" y="633264"/>
                      </a:cubicBezTo>
                      <a:cubicBezTo>
                        <a:pt x="1396023" y="634618"/>
                        <a:pt x="1409326" y="642979"/>
                        <a:pt x="1416156" y="655421"/>
                      </a:cubicBezTo>
                      <a:cubicBezTo>
                        <a:pt x="1419701" y="661533"/>
                        <a:pt x="1421513" y="668560"/>
                        <a:pt x="1421792" y="675608"/>
                      </a:cubicBezTo>
                      <a:cubicBezTo>
                        <a:pt x="1421851" y="677379"/>
                        <a:pt x="1421851" y="679171"/>
                        <a:pt x="1421792" y="680983"/>
                      </a:cubicBezTo>
                      <a:cubicBezTo>
                        <a:pt x="1421772" y="682774"/>
                        <a:pt x="1421692" y="684586"/>
                        <a:pt x="1421593" y="686397"/>
                      </a:cubicBezTo>
                      <a:lnTo>
                        <a:pt x="1421115" y="695973"/>
                      </a:lnTo>
                      <a:lnTo>
                        <a:pt x="1420637" y="705529"/>
                      </a:lnTo>
                      <a:cubicBezTo>
                        <a:pt x="1420418" y="709152"/>
                        <a:pt x="1420258" y="712775"/>
                        <a:pt x="1419621" y="716259"/>
                      </a:cubicBezTo>
                      <a:cubicBezTo>
                        <a:pt x="1418546" y="723286"/>
                        <a:pt x="1415578" y="729975"/>
                        <a:pt x="1411297" y="735609"/>
                      </a:cubicBezTo>
                      <a:cubicBezTo>
                        <a:pt x="1407016" y="741282"/>
                        <a:pt x="1401300" y="745821"/>
                        <a:pt x="1394888" y="748847"/>
                      </a:cubicBezTo>
                      <a:cubicBezTo>
                        <a:pt x="1391682" y="750400"/>
                        <a:pt x="1388257" y="751395"/>
                        <a:pt x="1384792" y="752172"/>
                      </a:cubicBezTo>
                      <a:cubicBezTo>
                        <a:pt x="1383039" y="752431"/>
                        <a:pt x="1381287" y="752769"/>
                        <a:pt x="1379515" y="752928"/>
                      </a:cubicBezTo>
                      <a:cubicBezTo>
                        <a:pt x="1377742" y="753107"/>
                        <a:pt x="1375910" y="753187"/>
                        <a:pt x="1374118" y="753326"/>
                      </a:cubicBezTo>
                      <a:lnTo>
                        <a:pt x="1332398" y="755238"/>
                      </a:lnTo>
                      <a:lnTo>
                        <a:pt x="1161199" y="763081"/>
                      </a:lnTo>
                      <a:lnTo>
                        <a:pt x="989999" y="770925"/>
                      </a:lnTo>
                      <a:lnTo>
                        <a:pt x="818800" y="778768"/>
                      </a:lnTo>
                      <a:lnTo>
                        <a:pt x="647600" y="786612"/>
                      </a:lnTo>
                      <a:lnTo>
                        <a:pt x="636906" y="787109"/>
                      </a:lnTo>
                      <a:lnTo>
                        <a:pt x="631550" y="787348"/>
                      </a:lnTo>
                      <a:cubicBezTo>
                        <a:pt x="631052" y="787348"/>
                        <a:pt x="630733" y="787388"/>
                        <a:pt x="630434" y="787428"/>
                      </a:cubicBezTo>
                      <a:lnTo>
                        <a:pt x="629498" y="787508"/>
                      </a:lnTo>
                      <a:cubicBezTo>
                        <a:pt x="628861" y="787527"/>
                        <a:pt x="628244" y="787647"/>
                        <a:pt x="627627" y="787727"/>
                      </a:cubicBezTo>
                      <a:cubicBezTo>
                        <a:pt x="622648" y="788463"/>
                        <a:pt x="617809" y="790314"/>
                        <a:pt x="613667" y="793181"/>
                      </a:cubicBezTo>
                      <a:cubicBezTo>
                        <a:pt x="609505" y="796068"/>
                        <a:pt x="606120" y="799731"/>
                        <a:pt x="603551" y="804250"/>
                      </a:cubicBezTo>
                      <a:lnTo>
                        <a:pt x="600902" y="808908"/>
                      </a:lnTo>
                      <a:cubicBezTo>
                        <a:pt x="599827" y="810680"/>
                        <a:pt x="598771" y="812571"/>
                        <a:pt x="597557" y="814303"/>
                      </a:cubicBezTo>
                      <a:cubicBezTo>
                        <a:pt x="595227" y="817847"/>
                        <a:pt x="592578" y="821191"/>
                        <a:pt x="589731" y="824336"/>
                      </a:cubicBezTo>
                      <a:cubicBezTo>
                        <a:pt x="584035" y="830647"/>
                        <a:pt x="577424" y="836082"/>
                        <a:pt x="570155" y="840481"/>
                      </a:cubicBezTo>
                      <a:cubicBezTo>
                        <a:pt x="566551" y="842711"/>
                        <a:pt x="562727" y="844582"/>
                        <a:pt x="558844" y="846255"/>
                      </a:cubicBezTo>
                      <a:lnTo>
                        <a:pt x="555897" y="847449"/>
                      </a:lnTo>
                      <a:lnTo>
                        <a:pt x="552910" y="848504"/>
                      </a:lnTo>
                      <a:cubicBezTo>
                        <a:pt x="551914" y="848882"/>
                        <a:pt x="550898" y="849161"/>
                        <a:pt x="549883" y="849460"/>
                      </a:cubicBezTo>
                      <a:cubicBezTo>
                        <a:pt x="548907" y="849738"/>
                        <a:pt x="547752" y="850097"/>
                        <a:pt x="546975" y="850316"/>
                      </a:cubicBezTo>
                      <a:lnTo>
                        <a:pt x="526305" y="855949"/>
                      </a:lnTo>
                      <a:lnTo>
                        <a:pt x="515233" y="858975"/>
                      </a:lnTo>
                      <a:cubicBezTo>
                        <a:pt x="510672" y="860249"/>
                        <a:pt x="506013" y="861105"/>
                        <a:pt x="501313" y="861145"/>
                      </a:cubicBezTo>
                      <a:cubicBezTo>
                        <a:pt x="492650" y="861265"/>
                        <a:pt x="483948" y="859194"/>
                        <a:pt x="476361" y="854994"/>
                      </a:cubicBezTo>
                      <a:cubicBezTo>
                        <a:pt x="468774" y="850813"/>
                        <a:pt x="462302" y="844642"/>
                        <a:pt x="457721" y="837236"/>
                      </a:cubicBezTo>
                      <a:lnTo>
                        <a:pt x="454914" y="832737"/>
                      </a:lnTo>
                      <a:cubicBezTo>
                        <a:pt x="454157" y="831483"/>
                        <a:pt x="453340" y="830269"/>
                        <a:pt x="452623" y="828975"/>
                      </a:cubicBezTo>
                      <a:lnTo>
                        <a:pt x="448342" y="821310"/>
                      </a:lnTo>
                      <a:cubicBezTo>
                        <a:pt x="445654" y="816115"/>
                        <a:pt x="443005" y="810919"/>
                        <a:pt x="440715" y="805564"/>
                      </a:cubicBezTo>
                      <a:cubicBezTo>
                        <a:pt x="436015" y="794913"/>
                        <a:pt x="432072" y="783984"/>
                        <a:pt x="428826" y="772895"/>
                      </a:cubicBezTo>
                      <a:cubicBezTo>
                        <a:pt x="422354" y="750699"/>
                        <a:pt x="418670" y="727964"/>
                        <a:pt x="416998" y="705210"/>
                      </a:cubicBezTo>
                      <a:cubicBezTo>
                        <a:pt x="416042" y="692429"/>
                        <a:pt x="415803" y="679649"/>
                        <a:pt x="416121" y="666868"/>
                      </a:cubicBezTo>
                      <a:lnTo>
                        <a:pt x="416221" y="666948"/>
                      </a:lnTo>
                      <a:cubicBezTo>
                        <a:pt x="416301" y="663763"/>
                        <a:pt x="416420" y="660558"/>
                        <a:pt x="416579" y="657372"/>
                      </a:cubicBezTo>
                      <a:lnTo>
                        <a:pt x="416878" y="651977"/>
                      </a:lnTo>
                      <a:lnTo>
                        <a:pt x="417336" y="645866"/>
                      </a:lnTo>
                      <a:cubicBezTo>
                        <a:pt x="417993" y="637724"/>
                        <a:pt x="419029" y="629701"/>
                        <a:pt x="420283" y="621798"/>
                      </a:cubicBezTo>
                      <a:cubicBezTo>
                        <a:pt x="421490" y="616162"/>
                        <a:pt x="423450" y="614512"/>
                        <a:pt x="423450" y="614512"/>
                      </a:cubicBezTo>
                      <a:cubicBezTo>
                        <a:pt x="423589" y="614253"/>
                        <a:pt x="423868" y="614034"/>
                        <a:pt x="424087" y="613815"/>
                      </a:cubicBezTo>
                      <a:cubicBezTo>
                        <a:pt x="424525" y="613357"/>
                        <a:pt x="425043" y="612959"/>
                        <a:pt x="425501" y="612541"/>
                      </a:cubicBezTo>
                      <a:cubicBezTo>
                        <a:pt x="426496" y="611764"/>
                        <a:pt x="427512" y="610968"/>
                        <a:pt x="428607" y="610331"/>
                      </a:cubicBezTo>
                      <a:cubicBezTo>
                        <a:pt x="432929" y="607663"/>
                        <a:pt x="437688" y="605772"/>
                        <a:pt x="442667" y="604379"/>
                      </a:cubicBezTo>
                      <a:cubicBezTo>
                        <a:pt x="444528" y="603907"/>
                        <a:pt x="446422" y="603499"/>
                        <a:pt x="448326" y="603109"/>
                      </a:cubicBezTo>
                      <a:cubicBezTo>
                        <a:pt x="449650" y="602838"/>
                        <a:pt x="450987" y="602627"/>
                        <a:pt x="452325" y="602450"/>
                      </a:cubicBezTo>
                      <a:cubicBezTo>
                        <a:pt x="453860" y="602247"/>
                        <a:pt x="455393" y="602034"/>
                        <a:pt x="456929" y="601852"/>
                      </a:cubicBezTo>
                      <a:cubicBezTo>
                        <a:pt x="457761" y="601753"/>
                        <a:pt x="458596" y="601691"/>
                        <a:pt x="459434" y="601651"/>
                      </a:cubicBezTo>
                      <a:lnTo>
                        <a:pt x="466185" y="601333"/>
                      </a:lnTo>
                      <a:cubicBezTo>
                        <a:pt x="467519" y="601253"/>
                        <a:pt x="468853" y="601313"/>
                        <a:pt x="470207" y="601313"/>
                      </a:cubicBezTo>
                      <a:lnTo>
                        <a:pt x="474389" y="601432"/>
                      </a:lnTo>
                      <a:cubicBezTo>
                        <a:pt x="476879" y="601472"/>
                        <a:pt x="478870" y="601651"/>
                        <a:pt x="481080" y="601830"/>
                      </a:cubicBezTo>
                      <a:cubicBezTo>
                        <a:pt x="483251" y="602010"/>
                        <a:pt x="485442" y="602149"/>
                        <a:pt x="487592" y="602388"/>
                      </a:cubicBezTo>
                      <a:cubicBezTo>
                        <a:pt x="491834" y="602985"/>
                        <a:pt x="496175" y="603383"/>
                        <a:pt x="500357" y="604140"/>
                      </a:cubicBezTo>
                      <a:lnTo>
                        <a:pt x="506650" y="605215"/>
                      </a:lnTo>
                      <a:lnTo>
                        <a:pt x="509796" y="605752"/>
                      </a:lnTo>
                      <a:lnTo>
                        <a:pt x="512823" y="606389"/>
                      </a:lnTo>
                      <a:cubicBezTo>
                        <a:pt x="516846" y="607225"/>
                        <a:pt x="520968" y="608161"/>
                        <a:pt x="524911" y="608918"/>
                      </a:cubicBezTo>
                      <a:close/>
                      <a:moveTo>
                        <a:pt x="524712" y="579554"/>
                      </a:moveTo>
                      <a:cubicBezTo>
                        <a:pt x="539289" y="544378"/>
                        <a:pt x="566471" y="493554"/>
                        <a:pt x="584792" y="471815"/>
                      </a:cubicBezTo>
                      <a:cubicBezTo>
                        <a:pt x="585847" y="470561"/>
                        <a:pt x="586923" y="469306"/>
                        <a:pt x="587978" y="468092"/>
                      </a:cubicBezTo>
                      <a:lnTo>
                        <a:pt x="588376" y="467634"/>
                      </a:lnTo>
                      <a:cubicBezTo>
                        <a:pt x="598413" y="456108"/>
                        <a:pt x="610740" y="443964"/>
                        <a:pt x="625038" y="431502"/>
                      </a:cubicBezTo>
                      <a:cubicBezTo>
                        <a:pt x="652499" y="407553"/>
                        <a:pt x="681394" y="387307"/>
                        <a:pt x="710926" y="371302"/>
                      </a:cubicBezTo>
                      <a:cubicBezTo>
                        <a:pt x="741494" y="354739"/>
                        <a:pt x="774153" y="341381"/>
                        <a:pt x="807967" y="331626"/>
                      </a:cubicBezTo>
                      <a:cubicBezTo>
                        <a:pt x="841422" y="321971"/>
                        <a:pt x="876012" y="315561"/>
                        <a:pt x="910782" y="312535"/>
                      </a:cubicBezTo>
                      <a:cubicBezTo>
                        <a:pt x="945213" y="309549"/>
                        <a:pt x="980301" y="309847"/>
                        <a:pt x="1015031" y="313431"/>
                      </a:cubicBezTo>
                      <a:cubicBezTo>
                        <a:pt x="1054520" y="317512"/>
                        <a:pt x="1088294" y="324440"/>
                        <a:pt x="1118284" y="334632"/>
                      </a:cubicBezTo>
                      <a:cubicBezTo>
                        <a:pt x="1150047" y="345422"/>
                        <a:pt x="1182168" y="361587"/>
                        <a:pt x="1211143" y="381415"/>
                      </a:cubicBezTo>
                      <a:cubicBezTo>
                        <a:pt x="1235637" y="398157"/>
                        <a:pt x="1258179" y="417507"/>
                        <a:pt x="1278133" y="438928"/>
                      </a:cubicBezTo>
                      <a:cubicBezTo>
                        <a:pt x="1297708" y="459930"/>
                        <a:pt x="1315093" y="483242"/>
                        <a:pt x="1329810" y="508186"/>
                      </a:cubicBezTo>
                      <a:cubicBezTo>
                        <a:pt x="1344128" y="532473"/>
                        <a:pt x="1356096" y="558651"/>
                        <a:pt x="1365396" y="585984"/>
                      </a:cubicBezTo>
                      <a:lnTo>
                        <a:pt x="1369936" y="603981"/>
                      </a:lnTo>
                      <a:cubicBezTo>
                        <a:pt x="1369777" y="603981"/>
                        <a:pt x="1369617" y="603981"/>
                        <a:pt x="1369458" y="603981"/>
                      </a:cubicBezTo>
                      <a:lnTo>
                        <a:pt x="1357231" y="603762"/>
                      </a:lnTo>
                      <a:lnTo>
                        <a:pt x="1335804" y="603383"/>
                      </a:lnTo>
                      <a:lnTo>
                        <a:pt x="1292969" y="602627"/>
                      </a:lnTo>
                      <a:lnTo>
                        <a:pt x="1207299" y="601094"/>
                      </a:lnTo>
                      <a:lnTo>
                        <a:pt x="1035960" y="598048"/>
                      </a:lnTo>
                      <a:lnTo>
                        <a:pt x="864621" y="595002"/>
                      </a:lnTo>
                      <a:lnTo>
                        <a:pt x="693283" y="591956"/>
                      </a:lnTo>
                      <a:lnTo>
                        <a:pt x="607613" y="590423"/>
                      </a:lnTo>
                      <a:lnTo>
                        <a:pt x="586186" y="590045"/>
                      </a:lnTo>
                      <a:lnTo>
                        <a:pt x="580988" y="589946"/>
                      </a:lnTo>
                      <a:cubicBezTo>
                        <a:pt x="580212" y="589946"/>
                        <a:pt x="579435" y="589886"/>
                        <a:pt x="578658" y="589806"/>
                      </a:cubicBezTo>
                      <a:cubicBezTo>
                        <a:pt x="577882" y="589727"/>
                        <a:pt x="577105" y="589627"/>
                        <a:pt x="576328" y="589508"/>
                      </a:cubicBezTo>
                      <a:lnTo>
                        <a:pt x="572266" y="588731"/>
                      </a:lnTo>
                      <a:lnTo>
                        <a:pt x="530885" y="580788"/>
                      </a:lnTo>
                      <a:cubicBezTo>
                        <a:pt x="528993" y="580450"/>
                        <a:pt x="526862" y="579992"/>
                        <a:pt x="524752" y="579534"/>
                      </a:cubicBezTo>
                      <a:lnTo>
                        <a:pt x="524732" y="579534"/>
                      </a:lnTo>
                      <a:lnTo>
                        <a:pt x="524712" y="579554"/>
                      </a:lnTo>
                      <a:close/>
                      <a:moveTo>
                        <a:pt x="1808997" y="1472663"/>
                      </a:moveTo>
                      <a:cubicBezTo>
                        <a:pt x="1808997" y="1482099"/>
                        <a:pt x="1807882" y="1491376"/>
                        <a:pt x="1805731" y="1500355"/>
                      </a:cubicBezTo>
                      <a:lnTo>
                        <a:pt x="1258080" y="1193560"/>
                      </a:lnTo>
                      <a:cubicBezTo>
                        <a:pt x="1254814" y="1172399"/>
                        <a:pt x="1254734" y="1150441"/>
                        <a:pt x="1257821" y="1127189"/>
                      </a:cubicBezTo>
                      <a:cubicBezTo>
                        <a:pt x="1262839" y="1093067"/>
                        <a:pt x="1279686" y="1063784"/>
                        <a:pt x="1301193" y="1029045"/>
                      </a:cubicBezTo>
                      <a:cubicBezTo>
                        <a:pt x="1310433" y="1014114"/>
                        <a:pt x="1319713" y="1001075"/>
                        <a:pt x="1329551" y="989170"/>
                      </a:cubicBezTo>
                      <a:cubicBezTo>
                        <a:pt x="1339328" y="977325"/>
                        <a:pt x="1347712" y="965003"/>
                        <a:pt x="1356156" y="952361"/>
                      </a:cubicBezTo>
                      <a:cubicBezTo>
                        <a:pt x="1356335" y="952103"/>
                        <a:pt x="1356494" y="951824"/>
                        <a:pt x="1356653" y="951565"/>
                      </a:cubicBezTo>
                      <a:lnTo>
                        <a:pt x="1367785" y="933011"/>
                      </a:lnTo>
                      <a:lnTo>
                        <a:pt x="1367945" y="932753"/>
                      </a:lnTo>
                      <a:cubicBezTo>
                        <a:pt x="1383762" y="905445"/>
                        <a:pt x="1394781" y="880808"/>
                        <a:pt x="1402613" y="855211"/>
                      </a:cubicBezTo>
                      <a:cubicBezTo>
                        <a:pt x="1402712" y="854833"/>
                        <a:pt x="1402812" y="854456"/>
                        <a:pt x="1402913" y="854078"/>
                      </a:cubicBezTo>
                      <a:lnTo>
                        <a:pt x="1404745" y="845956"/>
                      </a:lnTo>
                      <a:cubicBezTo>
                        <a:pt x="1408489" y="829353"/>
                        <a:pt x="1411436" y="812392"/>
                        <a:pt x="1413468" y="795510"/>
                      </a:cubicBezTo>
                      <a:cubicBezTo>
                        <a:pt x="1413507" y="795252"/>
                        <a:pt x="1413527" y="794993"/>
                        <a:pt x="1413547" y="794734"/>
                      </a:cubicBezTo>
                      <a:lnTo>
                        <a:pt x="1415280" y="773234"/>
                      </a:lnTo>
                      <a:cubicBezTo>
                        <a:pt x="1415359" y="772278"/>
                        <a:pt x="1415340" y="771363"/>
                        <a:pt x="1415280" y="770427"/>
                      </a:cubicBezTo>
                      <a:cubicBezTo>
                        <a:pt x="1422250" y="765988"/>
                        <a:pt x="1428503" y="760433"/>
                        <a:pt x="1433581" y="753904"/>
                      </a:cubicBezTo>
                      <a:cubicBezTo>
                        <a:pt x="1440013" y="745682"/>
                        <a:pt x="1444772" y="736087"/>
                        <a:pt x="1447142" y="725814"/>
                      </a:cubicBezTo>
                      <a:cubicBezTo>
                        <a:pt x="1448516" y="720758"/>
                        <a:pt x="1448954" y="715303"/>
                        <a:pt x="1449273" y="709848"/>
                      </a:cubicBezTo>
                      <a:lnTo>
                        <a:pt x="1449890" y="697466"/>
                      </a:lnTo>
                      <a:lnTo>
                        <a:pt x="1450507" y="685044"/>
                      </a:lnTo>
                      <a:lnTo>
                        <a:pt x="1450707" y="680943"/>
                      </a:lnTo>
                      <a:lnTo>
                        <a:pt x="1450707" y="676882"/>
                      </a:lnTo>
                      <a:cubicBezTo>
                        <a:pt x="1450687" y="675528"/>
                        <a:pt x="1450727" y="674154"/>
                        <a:pt x="1450647" y="672840"/>
                      </a:cubicBezTo>
                      <a:lnTo>
                        <a:pt x="1450269" y="668899"/>
                      </a:lnTo>
                      <a:cubicBezTo>
                        <a:pt x="1448954" y="658547"/>
                        <a:pt x="1445668" y="648474"/>
                        <a:pt x="1440232" y="639655"/>
                      </a:cubicBezTo>
                      <a:cubicBezTo>
                        <a:pt x="1433760" y="628708"/>
                        <a:pt x="1424267" y="619753"/>
                        <a:pt x="1413161" y="613576"/>
                      </a:cubicBezTo>
                      <a:cubicBezTo>
                        <a:pt x="1412032" y="612947"/>
                        <a:pt x="1411365" y="611742"/>
                        <a:pt x="1411466" y="610454"/>
                      </a:cubicBezTo>
                      <a:cubicBezTo>
                        <a:pt x="1411632" y="608362"/>
                        <a:pt x="1411476" y="606206"/>
                        <a:pt x="1410937" y="604040"/>
                      </a:cubicBezTo>
                      <a:lnTo>
                        <a:pt x="1403748" y="575513"/>
                      </a:lnTo>
                      <a:cubicBezTo>
                        <a:pt x="1403628" y="574995"/>
                        <a:pt x="1403469" y="574497"/>
                        <a:pt x="1403310" y="574000"/>
                      </a:cubicBezTo>
                      <a:cubicBezTo>
                        <a:pt x="1393114" y="543800"/>
                        <a:pt x="1379911" y="514875"/>
                        <a:pt x="1364059" y="488000"/>
                      </a:cubicBezTo>
                      <a:cubicBezTo>
                        <a:pt x="1347889" y="460567"/>
                        <a:pt x="1328752" y="434926"/>
                        <a:pt x="1307205" y="411814"/>
                      </a:cubicBezTo>
                      <a:cubicBezTo>
                        <a:pt x="1285240" y="388263"/>
                        <a:pt x="1260467" y="366982"/>
                        <a:pt x="1233564" y="348587"/>
                      </a:cubicBezTo>
                      <a:cubicBezTo>
                        <a:pt x="1201622" y="326749"/>
                        <a:pt x="1166155" y="308892"/>
                        <a:pt x="1131027" y="296967"/>
                      </a:cubicBezTo>
                      <a:cubicBezTo>
                        <a:pt x="1098169" y="285799"/>
                        <a:pt x="1061528" y="278254"/>
                        <a:pt x="1019052" y="273875"/>
                      </a:cubicBezTo>
                      <a:cubicBezTo>
                        <a:pt x="981813" y="270033"/>
                        <a:pt x="944195" y="269714"/>
                        <a:pt x="907255" y="272919"/>
                      </a:cubicBezTo>
                      <a:cubicBezTo>
                        <a:pt x="869917" y="276164"/>
                        <a:pt x="832757" y="283052"/>
                        <a:pt x="796853" y="293424"/>
                      </a:cubicBezTo>
                      <a:cubicBezTo>
                        <a:pt x="760291" y="303975"/>
                        <a:pt x="724964" y="318408"/>
                        <a:pt x="691867" y="336344"/>
                      </a:cubicBezTo>
                      <a:cubicBezTo>
                        <a:pt x="659785" y="353743"/>
                        <a:pt x="628461" y="375662"/>
                        <a:pt x="598789" y="401541"/>
                      </a:cubicBezTo>
                      <a:cubicBezTo>
                        <a:pt x="583137" y="415198"/>
                        <a:pt x="569496" y="428655"/>
                        <a:pt x="558205" y="441615"/>
                      </a:cubicBezTo>
                      <a:lnTo>
                        <a:pt x="557926" y="441954"/>
                      </a:lnTo>
                      <a:cubicBezTo>
                        <a:pt x="556691" y="443367"/>
                        <a:pt x="555477" y="444780"/>
                        <a:pt x="554282" y="446214"/>
                      </a:cubicBezTo>
                      <a:cubicBezTo>
                        <a:pt x="529214" y="475948"/>
                        <a:pt x="497973" y="538194"/>
                        <a:pt x="484665" y="572340"/>
                      </a:cubicBezTo>
                      <a:cubicBezTo>
                        <a:pt x="484161" y="572652"/>
                        <a:pt x="483711" y="572931"/>
                        <a:pt x="483209" y="573243"/>
                      </a:cubicBezTo>
                      <a:lnTo>
                        <a:pt x="479485" y="572945"/>
                      </a:lnTo>
                      <a:cubicBezTo>
                        <a:pt x="478868" y="572885"/>
                        <a:pt x="478211" y="572865"/>
                        <a:pt x="477554" y="572845"/>
                      </a:cubicBezTo>
                      <a:lnTo>
                        <a:pt x="475204" y="572766"/>
                      </a:lnTo>
                      <a:lnTo>
                        <a:pt x="468672" y="572586"/>
                      </a:lnTo>
                      <a:cubicBezTo>
                        <a:pt x="466641" y="572586"/>
                        <a:pt x="464630" y="572626"/>
                        <a:pt x="462618" y="572766"/>
                      </a:cubicBezTo>
                      <a:lnTo>
                        <a:pt x="450630" y="573602"/>
                      </a:lnTo>
                      <a:cubicBezTo>
                        <a:pt x="446727" y="574159"/>
                        <a:pt x="442904" y="574935"/>
                        <a:pt x="439020" y="575592"/>
                      </a:cubicBezTo>
                      <a:cubicBezTo>
                        <a:pt x="437128" y="576010"/>
                        <a:pt x="435316" y="576608"/>
                        <a:pt x="433464" y="577105"/>
                      </a:cubicBezTo>
                      <a:cubicBezTo>
                        <a:pt x="431652" y="577663"/>
                        <a:pt x="429721" y="578061"/>
                        <a:pt x="427988" y="578738"/>
                      </a:cubicBezTo>
                      <a:cubicBezTo>
                        <a:pt x="424483" y="580072"/>
                        <a:pt x="420998" y="581445"/>
                        <a:pt x="417832" y="583257"/>
                      </a:cubicBezTo>
                      <a:lnTo>
                        <a:pt x="415402" y="584531"/>
                      </a:lnTo>
                      <a:lnTo>
                        <a:pt x="413112" y="586004"/>
                      </a:lnTo>
                      <a:lnTo>
                        <a:pt x="410822" y="587477"/>
                      </a:lnTo>
                      <a:lnTo>
                        <a:pt x="408672" y="589130"/>
                      </a:lnTo>
                      <a:cubicBezTo>
                        <a:pt x="407198" y="590185"/>
                        <a:pt x="405884" y="591439"/>
                        <a:pt x="404549" y="592673"/>
                      </a:cubicBezTo>
                      <a:cubicBezTo>
                        <a:pt x="403912" y="593330"/>
                        <a:pt x="403255" y="593967"/>
                        <a:pt x="402658" y="594644"/>
                      </a:cubicBezTo>
                      <a:cubicBezTo>
                        <a:pt x="402339" y="594962"/>
                        <a:pt x="402040" y="595361"/>
                        <a:pt x="401722" y="595619"/>
                      </a:cubicBezTo>
                      <a:lnTo>
                        <a:pt x="400925" y="596515"/>
                      </a:lnTo>
                      <a:lnTo>
                        <a:pt x="400808" y="596643"/>
                      </a:lnTo>
                      <a:cubicBezTo>
                        <a:pt x="396379" y="601442"/>
                        <a:pt x="393416" y="607413"/>
                        <a:pt x="392308" y="613849"/>
                      </a:cubicBezTo>
                      <a:cubicBezTo>
                        <a:pt x="391866" y="616417"/>
                        <a:pt x="391440" y="618997"/>
                        <a:pt x="391048" y="621599"/>
                      </a:cubicBezTo>
                      <a:cubicBezTo>
                        <a:pt x="390669" y="624605"/>
                        <a:pt x="390211" y="627591"/>
                        <a:pt x="389873" y="630637"/>
                      </a:cubicBezTo>
                      <a:lnTo>
                        <a:pt x="388937" y="639774"/>
                      </a:lnTo>
                      <a:lnTo>
                        <a:pt x="388220" y="648971"/>
                      </a:lnTo>
                      <a:cubicBezTo>
                        <a:pt x="388101" y="650504"/>
                        <a:pt x="388001" y="652097"/>
                        <a:pt x="387941" y="653391"/>
                      </a:cubicBezTo>
                      <a:lnTo>
                        <a:pt x="387802" y="655959"/>
                      </a:lnTo>
                      <a:cubicBezTo>
                        <a:pt x="387623" y="659383"/>
                        <a:pt x="387503" y="662807"/>
                        <a:pt x="387404" y="666231"/>
                      </a:cubicBezTo>
                      <a:cubicBezTo>
                        <a:pt x="387065" y="679928"/>
                        <a:pt x="387324" y="693644"/>
                        <a:pt x="388340" y="707400"/>
                      </a:cubicBezTo>
                      <a:cubicBezTo>
                        <a:pt x="390152" y="731906"/>
                        <a:pt x="394115" y="756591"/>
                        <a:pt x="401244" y="781038"/>
                      </a:cubicBezTo>
                      <a:cubicBezTo>
                        <a:pt x="404828" y="793241"/>
                        <a:pt x="409189" y="805384"/>
                        <a:pt x="414447" y="817289"/>
                      </a:cubicBezTo>
                      <a:cubicBezTo>
                        <a:pt x="417015" y="823261"/>
                        <a:pt x="419983" y="829114"/>
                        <a:pt x="423010" y="834947"/>
                      </a:cubicBezTo>
                      <a:lnTo>
                        <a:pt x="427829" y="843587"/>
                      </a:lnTo>
                      <a:cubicBezTo>
                        <a:pt x="428645" y="845020"/>
                        <a:pt x="429561" y="846414"/>
                        <a:pt x="430418" y="847827"/>
                      </a:cubicBezTo>
                      <a:lnTo>
                        <a:pt x="434042" y="853640"/>
                      </a:lnTo>
                      <a:cubicBezTo>
                        <a:pt x="433942" y="853760"/>
                        <a:pt x="433843" y="853859"/>
                        <a:pt x="433743" y="853979"/>
                      </a:cubicBezTo>
                      <a:lnTo>
                        <a:pt x="422810" y="868252"/>
                      </a:lnTo>
                      <a:cubicBezTo>
                        <a:pt x="419226" y="872990"/>
                        <a:pt x="415223" y="877549"/>
                        <a:pt x="410982" y="882406"/>
                      </a:cubicBezTo>
                      <a:cubicBezTo>
                        <a:pt x="400905" y="893913"/>
                        <a:pt x="390490" y="905798"/>
                        <a:pt x="384178" y="921584"/>
                      </a:cubicBezTo>
                      <a:cubicBezTo>
                        <a:pt x="384118" y="921724"/>
                        <a:pt x="384078" y="921863"/>
                        <a:pt x="384018" y="921983"/>
                      </a:cubicBezTo>
                      <a:cubicBezTo>
                        <a:pt x="373524" y="949992"/>
                        <a:pt x="381589" y="980829"/>
                        <a:pt x="404052" y="999303"/>
                      </a:cubicBezTo>
                      <a:cubicBezTo>
                        <a:pt x="405406" y="1000796"/>
                        <a:pt x="407019" y="1002110"/>
                        <a:pt x="408871" y="1003165"/>
                      </a:cubicBezTo>
                      <a:lnTo>
                        <a:pt x="417533" y="1008122"/>
                      </a:lnTo>
                      <a:cubicBezTo>
                        <a:pt x="418111" y="1008461"/>
                        <a:pt x="418728" y="1008759"/>
                        <a:pt x="419345" y="1009038"/>
                      </a:cubicBezTo>
                      <a:cubicBezTo>
                        <a:pt x="426929" y="1012410"/>
                        <a:pt x="434677" y="1015850"/>
                        <a:pt x="443043" y="1018657"/>
                      </a:cubicBezTo>
                      <a:cubicBezTo>
                        <a:pt x="452841" y="1021944"/>
                        <a:pt x="461959" y="1027090"/>
                        <a:pt x="469297" y="1034366"/>
                      </a:cubicBezTo>
                      <a:cubicBezTo>
                        <a:pt x="484069" y="1049012"/>
                        <a:pt x="495558" y="1068991"/>
                        <a:pt x="494222" y="1091736"/>
                      </a:cubicBezTo>
                      <a:cubicBezTo>
                        <a:pt x="493724" y="1095976"/>
                        <a:pt x="493106" y="1100236"/>
                        <a:pt x="492449" y="1104715"/>
                      </a:cubicBezTo>
                      <a:cubicBezTo>
                        <a:pt x="489920" y="1122353"/>
                        <a:pt x="487292" y="1140589"/>
                        <a:pt x="490737" y="1160098"/>
                      </a:cubicBezTo>
                      <a:cubicBezTo>
                        <a:pt x="490776" y="1160317"/>
                        <a:pt x="490816" y="1160536"/>
                        <a:pt x="490856" y="1160735"/>
                      </a:cubicBezTo>
                      <a:cubicBezTo>
                        <a:pt x="494899" y="1179946"/>
                        <a:pt x="501590" y="1196648"/>
                        <a:pt x="510810" y="1210663"/>
                      </a:cubicBezTo>
                      <a:lnTo>
                        <a:pt x="50799" y="1499102"/>
                      </a:lnTo>
                      <a:cubicBezTo>
                        <a:pt x="45901" y="1486003"/>
                        <a:pt x="43232" y="1472008"/>
                        <a:pt x="43172" y="1457675"/>
                      </a:cubicBezTo>
                      <a:lnTo>
                        <a:pt x="39829" y="590463"/>
                      </a:lnTo>
                      <a:cubicBezTo>
                        <a:pt x="39789" y="580072"/>
                        <a:pt x="41103" y="569859"/>
                        <a:pt x="43632" y="560065"/>
                      </a:cubicBezTo>
                      <a:lnTo>
                        <a:pt x="277879" y="678554"/>
                      </a:lnTo>
                      <a:cubicBezTo>
                        <a:pt x="280767" y="680007"/>
                        <a:pt x="283834" y="680704"/>
                        <a:pt x="286860" y="680704"/>
                      </a:cubicBezTo>
                      <a:cubicBezTo>
                        <a:pt x="294129" y="680704"/>
                        <a:pt x="301139" y="676703"/>
                        <a:pt x="304644" y="669775"/>
                      </a:cubicBezTo>
                      <a:cubicBezTo>
                        <a:pt x="309602" y="659960"/>
                        <a:pt x="305679" y="647996"/>
                        <a:pt x="295862" y="643019"/>
                      </a:cubicBezTo>
                      <a:lnTo>
                        <a:pt x="59862" y="523634"/>
                      </a:lnTo>
                      <a:cubicBezTo>
                        <a:pt x="70277" y="507947"/>
                        <a:pt x="84416" y="494649"/>
                        <a:pt x="101462" y="485153"/>
                      </a:cubicBezTo>
                      <a:lnTo>
                        <a:pt x="101462" y="485193"/>
                      </a:lnTo>
                      <a:lnTo>
                        <a:pt x="874021" y="55131"/>
                      </a:lnTo>
                      <a:cubicBezTo>
                        <a:pt x="910623" y="34746"/>
                        <a:pt x="954334" y="34766"/>
                        <a:pt x="990915" y="55191"/>
                      </a:cubicBezTo>
                      <a:lnTo>
                        <a:pt x="1747483" y="477369"/>
                      </a:lnTo>
                      <a:cubicBezTo>
                        <a:pt x="1753198" y="480554"/>
                        <a:pt x="1758595" y="484197"/>
                        <a:pt x="1763613" y="488199"/>
                      </a:cubicBezTo>
                      <a:lnTo>
                        <a:pt x="1532413" y="622415"/>
                      </a:lnTo>
                      <a:cubicBezTo>
                        <a:pt x="1522894" y="627929"/>
                        <a:pt x="1519668" y="640113"/>
                        <a:pt x="1525185" y="649628"/>
                      </a:cubicBezTo>
                      <a:cubicBezTo>
                        <a:pt x="1528888" y="655999"/>
                        <a:pt x="1535560" y="659542"/>
                        <a:pt x="1542430" y="659542"/>
                      </a:cubicBezTo>
                      <a:cubicBezTo>
                        <a:pt x="1545815" y="659542"/>
                        <a:pt x="1549260" y="658666"/>
                        <a:pt x="1552407" y="656855"/>
                      </a:cubicBezTo>
                      <a:lnTo>
                        <a:pt x="1788227" y="519951"/>
                      </a:lnTo>
                      <a:cubicBezTo>
                        <a:pt x="1789063" y="519473"/>
                        <a:pt x="1789840" y="518916"/>
                        <a:pt x="1790577" y="518319"/>
                      </a:cubicBezTo>
                      <a:cubicBezTo>
                        <a:pt x="1802405" y="537131"/>
                        <a:pt x="1808997" y="559169"/>
                        <a:pt x="1808997" y="582142"/>
                      </a:cubicBezTo>
                      <a:lnTo>
                        <a:pt x="1808997" y="1472663"/>
                      </a:lnTo>
                      <a:close/>
                    </a:path>
                  </a:pathLst>
                </a:custGeom>
                <a:solidFill>
                  <a:schemeClr val="bg1"/>
                </a:solidFill>
                <a:ln w="19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1" name="Freeform 26">
                  <a:extLst>
                    <a:ext uri="{FF2B5EF4-FFF2-40B4-BE49-F238E27FC236}">
                      <a16:creationId xmlns:a16="http://schemas.microsoft.com/office/drawing/2014/main" id="{750FBB27-F05D-6081-A798-E75AD36B42B8}"/>
                    </a:ext>
                  </a:extLst>
                </p:cNvPr>
                <p:cNvSpPr/>
                <p:nvPr/>
              </p:nvSpPr>
              <p:spPr>
                <a:xfrm>
                  <a:off x="8406437" y="3308521"/>
                  <a:ext cx="950153" cy="203932"/>
                </a:xfrm>
                <a:custGeom>
                  <a:avLst/>
                  <a:gdLst>
                    <a:gd name="connsiteX0" fmla="*/ 11696 w 950153"/>
                    <a:gd name="connsiteY0" fmla="*/ 136012 h 203932"/>
                    <a:gd name="connsiteX1" fmla="*/ 22330 w 950153"/>
                    <a:gd name="connsiteY1" fmla="*/ 165216 h 203932"/>
                    <a:gd name="connsiteX2" fmla="*/ 29061 w 950153"/>
                    <a:gd name="connsiteY2" fmla="*/ 179112 h 203932"/>
                    <a:gd name="connsiteX3" fmla="*/ 32804 w 950153"/>
                    <a:gd name="connsiteY3" fmla="*/ 185840 h 203932"/>
                    <a:gd name="connsiteX4" fmla="*/ 34816 w 950153"/>
                    <a:gd name="connsiteY4" fmla="*/ 189105 h 203932"/>
                    <a:gd name="connsiteX5" fmla="*/ 36349 w 950153"/>
                    <a:gd name="connsiteY5" fmla="*/ 191594 h 203932"/>
                    <a:gd name="connsiteX6" fmla="*/ 45708 w 950153"/>
                    <a:gd name="connsiteY6" fmla="*/ 200851 h 203932"/>
                    <a:gd name="connsiteX7" fmla="*/ 58493 w 950153"/>
                    <a:gd name="connsiteY7" fmla="*/ 203916 h 203932"/>
                    <a:gd name="connsiteX8" fmla="*/ 65583 w 950153"/>
                    <a:gd name="connsiteY8" fmla="*/ 202642 h 203932"/>
                    <a:gd name="connsiteX9" fmla="*/ 75161 w 950153"/>
                    <a:gd name="connsiteY9" fmla="*/ 200034 h 203932"/>
                    <a:gd name="connsiteX10" fmla="*/ 95832 w 950153"/>
                    <a:gd name="connsiteY10" fmla="*/ 194401 h 203932"/>
                    <a:gd name="connsiteX11" fmla="*/ 98062 w 950153"/>
                    <a:gd name="connsiteY11" fmla="*/ 193744 h 203932"/>
                    <a:gd name="connsiteX12" fmla="*/ 100133 w 950153"/>
                    <a:gd name="connsiteY12" fmla="*/ 193087 h 203932"/>
                    <a:gd name="connsiteX13" fmla="*/ 102184 w 950153"/>
                    <a:gd name="connsiteY13" fmla="*/ 192370 h 203932"/>
                    <a:gd name="connsiteX14" fmla="*/ 104196 w 950153"/>
                    <a:gd name="connsiteY14" fmla="*/ 191534 h 203932"/>
                    <a:gd name="connsiteX15" fmla="*/ 111942 w 950153"/>
                    <a:gd name="connsiteY15" fmla="*/ 187572 h 203932"/>
                    <a:gd name="connsiteX16" fmla="*/ 125304 w 950153"/>
                    <a:gd name="connsiteY16" fmla="*/ 176563 h 203932"/>
                    <a:gd name="connsiteX17" fmla="*/ 130621 w 950153"/>
                    <a:gd name="connsiteY17" fmla="*/ 169735 h 203932"/>
                    <a:gd name="connsiteX18" fmla="*/ 132931 w 950153"/>
                    <a:gd name="connsiteY18" fmla="*/ 166032 h 203932"/>
                    <a:gd name="connsiteX19" fmla="*/ 135580 w 950153"/>
                    <a:gd name="connsiteY19" fmla="*/ 161374 h 203932"/>
                    <a:gd name="connsiteX20" fmla="*/ 154140 w 950153"/>
                    <a:gd name="connsiteY20" fmla="*/ 141128 h 203932"/>
                    <a:gd name="connsiteX21" fmla="*/ 179729 w 950153"/>
                    <a:gd name="connsiteY21" fmla="*/ 131115 h 203932"/>
                    <a:gd name="connsiteX22" fmla="*/ 183174 w 950153"/>
                    <a:gd name="connsiteY22" fmla="*/ 130697 h 203932"/>
                    <a:gd name="connsiteX23" fmla="*/ 184906 w 950153"/>
                    <a:gd name="connsiteY23" fmla="*/ 130557 h 203932"/>
                    <a:gd name="connsiteX24" fmla="*/ 186460 w 950153"/>
                    <a:gd name="connsiteY24" fmla="*/ 130458 h 203932"/>
                    <a:gd name="connsiteX25" fmla="*/ 191817 w 950153"/>
                    <a:gd name="connsiteY25" fmla="*/ 130219 h 203932"/>
                    <a:gd name="connsiteX26" fmla="*/ 202510 w 950153"/>
                    <a:gd name="connsiteY26" fmla="*/ 129721 h 203932"/>
                    <a:gd name="connsiteX27" fmla="*/ 373710 w 950153"/>
                    <a:gd name="connsiteY27" fmla="*/ 121878 h 203932"/>
                    <a:gd name="connsiteX28" fmla="*/ 544909 w 950153"/>
                    <a:gd name="connsiteY28" fmla="*/ 114034 h 203932"/>
                    <a:gd name="connsiteX29" fmla="*/ 716109 w 950153"/>
                    <a:gd name="connsiteY29" fmla="*/ 106191 h 203932"/>
                    <a:gd name="connsiteX30" fmla="*/ 887308 w 950153"/>
                    <a:gd name="connsiteY30" fmla="*/ 98347 h 203932"/>
                    <a:gd name="connsiteX31" fmla="*/ 925543 w 950153"/>
                    <a:gd name="connsiteY31" fmla="*/ 96595 h 203932"/>
                    <a:gd name="connsiteX32" fmla="*/ 931059 w 950153"/>
                    <a:gd name="connsiteY32" fmla="*/ 96257 h 203932"/>
                    <a:gd name="connsiteX33" fmla="*/ 936376 w 950153"/>
                    <a:gd name="connsiteY33" fmla="*/ 94784 h 203932"/>
                    <a:gd name="connsiteX34" fmla="*/ 944959 w 950153"/>
                    <a:gd name="connsiteY34" fmla="*/ 88015 h 203932"/>
                    <a:gd name="connsiteX35" fmla="*/ 948862 w 950153"/>
                    <a:gd name="connsiteY35" fmla="*/ 77822 h 203932"/>
                    <a:gd name="connsiteX36" fmla="*/ 949181 w 950153"/>
                    <a:gd name="connsiteY36" fmla="*/ 72308 h 203932"/>
                    <a:gd name="connsiteX37" fmla="*/ 949519 w 950153"/>
                    <a:gd name="connsiteY37" fmla="*/ 65480 h 203932"/>
                    <a:gd name="connsiteX38" fmla="*/ 950137 w 950153"/>
                    <a:gd name="connsiteY38" fmla="*/ 53137 h 203932"/>
                    <a:gd name="connsiteX39" fmla="*/ 947767 w 950153"/>
                    <a:gd name="connsiteY39" fmla="*/ 42467 h 203932"/>
                    <a:gd name="connsiteX40" fmla="*/ 929745 w 950153"/>
                    <a:gd name="connsiteY40" fmla="*/ 31478 h 203932"/>
                    <a:gd name="connsiteX41" fmla="*/ 762389 w 950153"/>
                    <a:gd name="connsiteY41" fmla="*/ 28512 h 203932"/>
                    <a:gd name="connsiteX42" fmla="*/ 591050 w 950153"/>
                    <a:gd name="connsiteY42" fmla="*/ 25466 h 203932"/>
                    <a:gd name="connsiteX43" fmla="*/ 419711 w 950153"/>
                    <a:gd name="connsiteY43" fmla="*/ 22420 h 203932"/>
                    <a:gd name="connsiteX44" fmla="*/ 248372 w 950153"/>
                    <a:gd name="connsiteY44" fmla="*/ 19374 h 203932"/>
                    <a:gd name="connsiteX45" fmla="*/ 162702 w 950153"/>
                    <a:gd name="connsiteY45" fmla="*/ 17841 h 203932"/>
                    <a:gd name="connsiteX46" fmla="*/ 141275 w 950153"/>
                    <a:gd name="connsiteY46" fmla="*/ 17463 h 203932"/>
                    <a:gd name="connsiteX47" fmla="*/ 135878 w 950153"/>
                    <a:gd name="connsiteY47" fmla="*/ 17363 h 203932"/>
                    <a:gd name="connsiteX48" fmla="*/ 129546 w 950153"/>
                    <a:gd name="connsiteY48" fmla="*/ 17005 h 203932"/>
                    <a:gd name="connsiteX49" fmla="*/ 123253 w 950153"/>
                    <a:gd name="connsiteY49" fmla="*/ 16209 h 203932"/>
                    <a:gd name="connsiteX50" fmla="*/ 120246 w 950153"/>
                    <a:gd name="connsiteY50" fmla="*/ 15671 h 203932"/>
                    <a:gd name="connsiteX51" fmla="*/ 117598 w 950153"/>
                    <a:gd name="connsiteY51" fmla="*/ 15154 h 203932"/>
                    <a:gd name="connsiteX52" fmla="*/ 75301 w 950153"/>
                    <a:gd name="connsiteY52" fmla="*/ 7012 h 203932"/>
                    <a:gd name="connsiteX53" fmla="*/ 63571 w 950153"/>
                    <a:gd name="connsiteY53" fmla="*/ 4563 h 203932"/>
                    <a:gd name="connsiteX54" fmla="*/ 60664 w 950153"/>
                    <a:gd name="connsiteY54" fmla="*/ 3946 h 203932"/>
                    <a:gd name="connsiteX55" fmla="*/ 57816 w 950153"/>
                    <a:gd name="connsiteY55" fmla="*/ 3448 h 203932"/>
                    <a:gd name="connsiteX56" fmla="*/ 52121 w 950153"/>
                    <a:gd name="connsiteY56" fmla="*/ 2473 h 203932"/>
                    <a:gd name="connsiteX57" fmla="*/ 40770 w 950153"/>
                    <a:gd name="connsiteY57" fmla="*/ 920 h 203932"/>
                    <a:gd name="connsiteX58" fmla="*/ 35154 w 950153"/>
                    <a:gd name="connsiteY58" fmla="*/ 442 h 203932"/>
                    <a:gd name="connsiteX59" fmla="*/ 32346 w 950153"/>
                    <a:gd name="connsiteY59" fmla="*/ 203 h 203932"/>
                    <a:gd name="connsiteX60" fmla="*/ 30952 w 950153"/>
                    <a:gd name="connsiteY60" fmla="*/ 143 h 203932"/>
                    <a:gd name="connsiteX61" fmla="*/ 29698 w 950153"/>
                    <a:gd name="connsiteY61" fmla="*/ 104 h 203932"/>
                    <a:gd name="connsiteX62" fmla="*/ 27786 w 950153"/>
                    <a:gd name="connsiteY62" fmla="*/ 44 h 203932"/>
                    <a:gd name="connsiteX63" fmla="*/ 25735 w 950153"/>
                    <a:gd name="connsiteY63" fmla="*/ 4 h 203932"/>
                    <a:gd name="connsiteX64" fmla="*/ 21633 w 950153"/>
                    <a:gd name="connsiteY64" fmla="*/ 104 h 203932"/>
                    <a:gd name="connsiteX65" fmla="*/ 17550 w 950153"/>
                    <a:gd name="connsiteY65" fmla="*/ 442 h 203932"/>
                    <a:gd name="connsiteX66" fmla="*/ 13508 w 950153"/>
                    <a:gd name="connsiteY66" fmla="*/ 1079 h 203932"/>
                    <a:gd name="connsiteX67" fmla="*/ 5741 w 950153"/>
                    <a:gd name="connsiteY67" fmla="*/ 3647 h 203932"/>
                    <a:gd name="connsiteX68" fmla="*/ 3989 w 950153"/>
                    <a:gd name="connsiteY68" fmla="*/ 4702 h 203932"/>
                    <a:gd name="connsiteX69" fmla="*/ 3192 w 950153"/>
                    <a:gd name="connsiteY69" fmla="*/ 5339 h 203932"/>
                    <a:gd name="connsiteX70" fmla="*/ 2854 w 950153"/>
                    <a:gd name="connsiteY70" fmla="*/ 5718 h 203932"/>
                    <a:gd name="connsiteX71" fmla="*/ 2774 w 950153"/>
                    <a:gd name="connsiteY71" fmla="*/ 6215 h 203932"/>
                    <a:gd name="connsiteX72" fmla="*/ 2177 w 950153"/>
                    <a:gd name="connsiteY72" fmla="*/ 10276 h 203932"/>
                    <a:gd name="connsiteX73" fmla="*/ 902 w 950153"/>
                    <a:gd name="connsiteY73" fmla="*/ 22679 h 203932"/>
                    <a:gd name="connsiteX74" fmla="*/ 683 w 950153"/>
                    <a:gd name="connsiteY74" fmla="*/ 25784 h 203932"/>
                    <a:gd name="connsiteX75" fmla="*/ 464 w 950153"/>
                    <a:gd name="connsiteY75" fmla="*/ 29626 h 203932"/>
                    <a:gd name="connsiteX76" fmla="*/ 126 w 950153"/>
                    <a:gd name="connsiteY76" fmla="*/ 38525 h 203932"/>
                    <a:gd name="connsiteX77" fmla="*/ 942 w 950153"/>
                    <a:gd name="connsiteY77" fmla="*/ 74120 h 203932"/>
                    <a:gd name="connsiteX78" fmla="*/ 11735 w 950153"/>
                    <a:gd name="connsiteY78" fmla="*/ 136032 h 203932"/>
                    <a:gd name="connsiteX79" fmla="*/ 11696 w 950153"/>
                    <a:gd name="connsiteY79" fmla="*/ 136012 h 203932"/>
                    <a:gd name="connsiteX80" fmla="*/ 28841 w 950153"/>
                    <a:gd name="connsiteY80" fmla="*/ 39242 h 203932"/>
                    <a:gd name="connsiteX81" fmla="*/ 29160 w 950153"/>
                    <a:gd name="connsiteY81" fmla="*/ 31040 h 203932"/>
                    <a:gd name="connsiteX82" fmla="*/ 29280 w 950153"/>
                    <a:gd name="connsiteY82" fmla="*/ 28810 h 203932"/>
                    <a:gd name="connsiteX83" fmla="*/ 29519 w 950153"/>
                    <a:gd name="connsiteY83" fmla="*/ 28810 h 203932"/>
                    <a:gd name="connsiteX84" fmla="*/ 30634 w 950153"/>
                    <a:gd name="connsiteY84" fmla="*/ 28870 h 203932"/>
                    <a:gd name="connsiteX85" fmla="*/ 32964 w 950153"/>
                    <a:gd name="connsiteY85" fmla="*/ 29069 h 203932"/>
                    <a:gd name="connsiteX86" fmla="*/ 37663 w 950153"/>
                    <a:gd name="connsiteY86" fmla="*/ 29467 h 203932"/>
                    <a:gd name="connsiteX87" fmla="*/ 42582 w 950153"/>
                    <a:gd name="connsiteY87" fmla="*/ 30104 h 203932"/>
                    <a:gd name="connsiteX88" fmla="*/ 47561 w 950153"/>
                    <a:gd name="connsiteY88" fmla="*/ 30841 h 203932"/>
                    <a:gd name="connsiteX89" fmla="*/ 52639 w 950153"/>
                    <a:gd name="connsiteY89" fmla="*/ 31717 h 203932"/>
                    <a:gd name="connsiteX90" fmla="*/ 55188 w 950153"/>
                    <a:gd name="connsiteY90" fmla="*/ 32155 h 203932"/>
                    <a:gd name="connsiteX91" fmla="*/ 57975 w 950153"/>
                    <a:gd name="connsiteY91" fmla="*/ 32752 h 203932"/>
                    <a:gd name="connsiteX92" fmla="*/ 63551 w 950153"/>
                    <a:gd name="connsiteY92" fmla="*/ 33946 h 203932"/>
                    <a:gd name="connsiteX93" fmla="*/ 69326 w 950153"/>
                    <a:gd name="connsiteY93" fmla="*/ 35121 h 203932"/>
                    <a:gd name="connsiteX94" fmla="*/ 112081 w 950153"/>
                    <a:gd name="connsiteY94" fmla="*/ 43343 h 203932"/>
                    <a:gd name="connsiteX95" fmla="*/ 114750 w 950153"/>
                    <a:gd name="connsiteY95" fmla="*/ 43860 h 203932"/>
                    <a:gd name="connsiteX96" fmla="*/ 116482 w 950153"/>
                    <a:gd name="connsiteY96" fmla="*/ 44179 h 203932"/>
                    <a:gd name="connsiteX97" fmla="*/ 118553 w 950153"/>
                    <a:gd name="connsiteY97" fmla="*/ 44537 h 203932"/>
                    <a:gd name="connsiteX98" fmla="*/ 126858 w 950153"/>
                    <a:gd name="connsiteY98" fmla="*/ 45592 h 203932"/>
                    <a:gd name="connsiteX99" fmla="*/ 135221 w 950153"/>
                    <a:gd name="connsiteY99" fmla="*/ 46070 h 203932"/>
                    <a:gd name="connsiteX100" fmla="*/ 140718 w 950153"/>
                    <a:gd name="connsiteY100" fmla="*/ 46169 h 203932"/>
                    <a:gd name="connsiteX101" fmla="*/ 162145 w 950153"/>
                    <a:gd name="connsiteY101" fmla="*/ 46548 h 203932"/>
                    <a:gd name="connsiteX102" fmla="*/ 247814 w 950153"/>
                    <a:gd name="connsiteY102" fmla="*/ 48081 h 203932"/>
                    <a:gd name="connsiteX103" fmla="*/ 419153 w 950153"/>
                    <a:gd name="connsiteY103" fmla="*/ 51127 h 203932"/>
                    <a:gd name="connsiteX104" fmla="*/ 590492 w 950153"/>
                    <a:gd name="connsiteY104" fmla="*/ 54172 h 203932"/>
                    <a:gd name="connsiteX105" fmla="*/ 761831 w 950153"/>
                    <a:gd name="connsiteY105" fmla="*/ 57218 h 203932"/>
                    <a:gd name="connsiteX106" fmla="*/ 918079 w 950153"/>
                    <a:gd name="connsiteY106" fmla="*/ 59993 h 203932"/>
                    <a:gd name="connsiteX107" fmla="*/ 920819 w 950153"/>
                    <a:gd name="connsiteY107" fmla="*/ 62926 h 203932"/>
                    <a:gd name="connsiteX108" fmla="*/ 920710 w 950153"/>
                    <a:gd name="connsiteY108" fmla="*/ 65117 h 203932"/>
                    <a:gd name="connsiteX109" fmla="*/ 917653 w 950153"/>
                    <a:gd name="connsiteY109" fmla="*/ 68161 h 203932"/>
                    <a:gd name="connsiteX110" fmla="*/ 885954 w 950153"/>
                    <a:gd name="connsiteY110" fmla="*/ 69621 h 203932"/>
                    <a:gd name="connsiteX111" fmla="*/ 714755 w 950153"/>
                    <a:gd name="connsiteY111" fmla="*/ 77464 h 203932"/>
                    <a:gd name="connsiteX112" fmla="*/ 543555 w 950153"/>
                    <a:gd name="connsiteY112" fmla="*/ 85308 h 203932"/>
                    <a:gd name="connsiteX113" fmla="*/ 372356 w 950153"/>
                    <a:gd name="connsiteY113" fmla="*/ 93151 h 203932"/>
                    <a:gd name="connsiteX114" fmla="*/ 201156 w 950153"/>
                    <a:gd name="connsiteY114" fmla="*/ 100995 h 203932"/>
                    <a:gd name="connsiteX115" fmla="*/ 190462 w 950153"/>
                    <a:gd name="connsiteY115" fmla="*/ 101492 h 203932"/>
                    <a:gd name="connsiteX116" fmla="*/ 185106 w 950153"/>
                    <a:gd name="connsiteY116" fmla="*/ 101731 h 203932"/>
                    <a:gd name="connsiteX117" fmla="*/ 183074 w 950153"/>
                    <a:gd name="connsiteY117" fmla="*/ 101851 h 203932"/>
                    <a:gd name="connsiteX118" fmla="*/ 180545 w 950153"/>
                    <a:gd name="connsiteY118" fmla="*/ 102050 h 203932"/>
                    <a:gd name="connsiteX119" fmla="*/ 175507 w 950153"/>
                    <a:gd name="connsiteY119" fmla="*/ 102647 h 203932"/>
                    <a:gd name="connsiteX120" fmla="*/ 137870 w 950153"/>
                    <a:gd name="connsiteY120" fmla="*/ 117379 h 203932"/>
                    <a:gd name="connsiteX121" fmla="*/ 122457 w 950153"/>
                    <a:gd name="connsiteY121" fmla="*/ 130776 h 203932"/>
                    <a:gd name="connsiteX122" fmla="*/ 119091 w 950153"/>
                    <a:gd name="connsiteY122" fmla="*/ 134658 h 203932"/>
                    <a:gd name="connsiteX123" fmla="*/ 115965 w 950153"/>
                    <a:gd name="connsiteY123" fmla="*/ 138739 h 203932"/>
                    <a:gd name="connsiteX124" fmla="*/ 113077 w 950153"/>
                    <a:gd name="connsiteY124" fmla="*/ 142980 h 203932"/>
                    <a:gd name="connsiteX125" fmla="*/ 111723 w 950153"/>
                    <a:gd name="connsiteY125" fmla="*/ 145169 h 203932"/>
                    <a:gd name="connsiteX126" fmla="*/ 110568 w 950153"/>
                    <a:gd name="connsiteY126" fmla="*/ 147120 h 203932"/>
                    <a:gd name="connsiteX127" fmla="*/ 107919 w 950153"/>
                    <a:gd name="connsiteY127" fmla="*/ 151779 h 203932"/>
                    <a:gd name="connsiteX128" fmla="*/ 106685 w 950153"/>
                    <a:gd name="connsiteY128" fmla="*/ 153730 h 203932"/>
                    <a:gd name="connsiteX129" fmla="*/ 103937 w 950153"/>
                    <a:gd name="connsiteY129" fmla="*/ 157233 h 203932"/>
                    <a:gd name="connsiteX130" fmla="*/ 97007 w 950153"/>
                    <a:gd name="connsiteY130" fmla="*/ 162947 h 203932"/>
                    <a:gd name="connsiteX131" fmla="*/ 92964 w 950153"/>
                    <a:gd name="connsiteY131" fmla="*/ 165017 h 203932"/>
                    <a:gd name="connsiteX132" fmla="*/ 91909 w 950153"/>
                    <a:gd name="connsiteY132" fmla="*/ 165455 h 203932"/>
                    <a:gd name="connsiteX133" fmla="*/ 90833 w 950153"/>
                    <a:gd name="connsiteY133" fmla="*/ 165833 h 203932"/>
                    <a:gd name="connsiteX134" fmla="*/ 89738 w 950153"/>
                    <a:gd name="connsiteY134" fmla="*/ 166172 h 203932"/>
                    <a:gd name="connsiteX135" fmla="*/ 89200 w 950153"/>
                    <a:gd name="connsiteY135" fmla="*/ 166351 h 203932"/>
                    <a:gd name="connsiteX136" fmla="*/ 88882 w 950153"/>
                    <a:gd name="connsiteY136" fmla="*/ 166451 h 203932"/>
                    <a:gd name="connsiteX137" fmla="*/ 88245 w 950153"/>
                    <a:gd name="connsiteY137" fmla="*/ 166630 h 203932"/>
                    <a:gd name="connsiteX138" fmla="*/ 67574 w 950153"/>
                    <a:gd name="connsiteY138" fmla="*/ 172263 h 203932"/>
                    <a:gd name="connsiteX139" fmla="*/ 59549 w 950153"/>
                    <a:gd name="connsiteY139" fmla="*/ 174453 h 203932"/>
                    <a:gd name="connsiteX140" fmla="*/ 59549 w 950153"/>
                    <a:gd name="connsiteY140" fmla="*/ 174414 h 203932"/>
                    <a:gd name="connsiteX141" fmla="*/ 59310 w 950153"/>
                    <a:gd name="connsiteY141" fmla="*/ 174075 h 203932"/>
                    <a:gd name="connsiteX142" fmla="*/ 57597 w 950153"/>
                    <a:gd name="connsiteY142" fmla="*/ 171288 h 203932"/>
                    <a:gd name="connsiteX143" fmla="*/ 54391 w 950153"/>
                    <a:gd name="connsiteY143" fmla="*/ 165555 h 203932"/>
                    <a:gd name="connsiteX144" fmla="*/ 48596 w 950153"/>
                    <a:gd name="connsiteY144" fmla="*/ 153570 h 203932"/>
                    <a:gd name="connsiteX145" fmla="*/ 39276 w 950153"/>
                    <a:gd name="connsiteY145" fmla="*/ 127949 h 203932"/>
                    <a:gd name="connsiteX146" fmla="*/ 29558 w 950153"/>
                    <a:gd name="connsiteY146" fmla="*/ 71990 h 203932"/>
                    <a:gd name="connsiteX147" fmla="*/ 28802 w 950153"/>
                    <a:gd name="connsiteY147" fmla="*/ 39222 h 203932"/>
                    <a:gd name="connsiteX148" fmla="*/ 28841 w 950153"/>
                    <a:gd name="connsiteY148" fmla="*/ 39242 h 20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950153" h="203932">
                      <a:moveTo>
                        <a:pt x="11696" y="136012"/>
                      </a:moveTo>
                      <a:cubicBezTo>
                        <a:pt x="14623" y="146006"/>
                        <a:pt x="18148" y="155780"/>
                        <a:pt x="22330" y="165216"/>
                      </a:cubicBezTo>
                      <a:cubicBezTo>
                        <a:pt x="24361" y="169954"/>
                        <a:pt x="26711" y="174553"/>
                        <a:pt x="29061" y="179112"/>
                      </a:cubicBezTo>
                      <a:lnTo>
                        <a:pt x="32804" y="185840"/>
                      </a:lnTo>
                      <a:cubicBezTo>
                        <a:pt x="33422" y="186955"/>
                        <a:pt x="34139" y="188030"/>
                        <a:pt x="34816" y="189105"/>
                      </a:cubicBezTo>
                      <a:lnTo>
                        <a:pt x="36349" y="191594"/>
                      </a:lnTo>
                      <a:cubicBezTo>
                        <a:pt x="38559" y="195436"/>
                        <a:pt x="41825" y="198681"/>
                        <a:pt x="45708" y="200851"/>
                      </a:cubicBezTo>
                      <a:cubicBezTo>
                        <a:pt x="49592" y="203021"/>
                        <a:pt x="54072" y="204076"/>
                        <a:pt x="58493" y="203916"/>
                      </a:cubicBezTo>
                      <a:cubicBezTo>
                        <a:pt x="60903" y="203857"/>
                        <a:pt x="63273" y="203319"/>
                        <a:pt x="65583" y="202642"/>
                      </a:cubicBezTo>
                      <a:lnTo>
                        <a:pt x="75161" y="200034"/>
                      </a:lnTo>
                      <a:lnTo>
                        <a:pt x="95832" y="194401"/>
                      </a:lnTo>
                      <a:cubicBezTo>
                        <a:pt x="96768" y="194162"/>
                        <a:pt x="97325" y="193963"/>
                        <a:pt x="98062" y="193744"/>
                      </a:cubicBezTo>
                      <a:cubicBezTo>
                        <a:pt x="98759" y="193525"/>
                        <a:pt x="99456" y="193346"/>
                        <a:pt x="100133" y="193087"/>
                      </a:cubicBezTo>
                      <a:lnTo>
                        <a:pt x="102184" y="192370"/>
                      </a:lnTo>
                      <a:lnTo>
                        <a:pt x="104196" y="191534"/>
                      </a:lnTo>
                      <a:cubicBezTo>
                        <a:pt x="106864" y="190379"/>
                        <a:pt x="109473" y="189105"/>
                        <a:pt x="111942" y="187572"/>
                      </a:cubicBezTo>
                      <a:cubicBezTo>
                        <a:pt x="116901" y="184566"/>
                        <a:pt x="121421" y="180864"/>
                        <a:pt x="125304" y="176563"/>
                      </a:cubicBezTo>
                      <a:cubicBezTo>
                        <a:pt x="127236" y="174414"/>
                        <a:pt x="129048" y="172144"/>
                        <a:pt x="130621" y="169735"/>
                      </a:cubicBezTo>
                      <a:cubicBezTo>
                        <a:pt x="131478" y="168541"/>
                        <a:pt x="132135" y="167307"/>
                        <a:pt x="132931" y="166032"/>
                      </a:cubicBezTo>
                      <a:lnTo>
                        <a:pt x="135580" y="161374"/>
                      </a:lnTo>
                      <a:cubicBezTo>
                        <a:pt x="140040" y="153471"/>
                        <a:pt x="146532" y="146324"/>
                        <a:pt x="154140" y="141128"/>
                      </a:cubicBezTo>
                      <a:cubicBezTo>
                        <a:pt x="161767" y="135873"/>
                        <a:pt x="170608" y="132468"/>
                        <a:pt x="179729" y="131115"/>
                      </a:cubicBezTo>
                      <a:cubicBezTo>
                        <a:pt x="180864" y="130955"/>
                        <a:pt x="182019" y="130776"/>
                        <a:pt x="183174" y="130697"/>
                      </a:cubicBezTo>
                      <a:lnTo>
                        <a:pt x="184906" y="130557"/>
                      </a:lnTo>
                      <a:lnTo>
                        <a:pt x="186460" y="130458"/>
                      </a:lnTo>
                      <a:lnTo>
                        <a:pt x="191817" y="130219"/>
                      </a:lnTo>
                      <a:lnTo>
                        <a:pt x="202510" y="129721"/>
                      </a:lnTo>
                      <a:lnTo>
                        <a:pt x="373710" y="121878"/>
                      </a:lnTo>
                      <a:lnTo>
                        <a:pt x="544909" y="114034"/>
                      </a:lnTo>
                      <a:lnTo>
                        <a:pt x="716109" y="106191"/>
                      </a:lnTo>
                      <a:lnTo>
                        <a:pt x="887308" y="98347"/>
                      </a:lnTo>
                      <a:lnTo>
                        <a:pt x="925543" y="96595"/>
                      </a:lnTo>
                      <a:cubicBezTo>
                        <a:pt x="927395" y="96496"/>
                        <a:pt x="929227" y="96456"/>
                        <a:pt x="931059" y="96257"/>
                      </a:cubicBezTo>
                      <a:cubicBezTo>
                        <a:pt x="932871" y="95958"/>
                        <a:pt x="934684" y="95520"/>
                        <a:pt x="936376" y="94784"/>
                      </a:cubicBezTo>
                      <a:cubicBezTo>
                        <a:pt x="939782" y="93350"/>
                        <a:pt x="942769" y="90981"/>
                        <a:pt x="944959" y="88015"/>
                      </a:cubicBezTo>
                      <a:cubicBezTo>
                        <a:pt x="947150" y="85049"/>
                        <a:pt x="948544" y="81485"/>
                        <a:pt x="948862" y="77822"/>
                      </a:cubicBezTo>
                      <a:cubicBezTo>
                        <a:pt x="949041" y="75991"/>
                        <a:pt x="949061" y="74140"/>
                        <a:pt x="949181" y="72308"/>
                      </a:cubicBezTo>
                      <a:lnTo>
                        <a:pt x="949519" y="65480"/>
                      </a:lnTo>
                      <a:lnTo>
                        <a:pt x="950137" y="53137"/>
                      </a:lnTo>
                      <a:cubicBezTo>
                        <a:pt x="950276" y="49454"/>
                        <a:pt x="949539" y="45712"/>
                        <a:pt x="947767" y="42467"/>
                      </a:cubicBezTo>
                      <a:cubicBezTo>
                        <a:pt x="944362" y="35857"/>
                        <a:pt x="937133" y="31597"/>
                        <a:pt x="929745" y="31478"/>
                      </a:cubicBezTo>
                      <a:lnTo>
                        <a:pt x="762389" y="28512"/>
                      </a:lnTo>
                      <a:lnTo>
                        <a:pt x="591050" y="25466"/>
                      </a:lnTo>
                      <a:lnTo>
                        <a:pt x="419711" y="22420"/>
                      </a:lnTo>
                      <a:lnTo>
                        <a:pt x="248372" y="19374"/>
                      </a:lnTo>
                      <a:lnTo>
                        <a:pt x="162702" y="17841"/>
                      </a:lnTo>
                      <a:lnTo>
                        <a:pt x="141275" y="17463"/>
                      </a:lnTo>
                      <a:lnTo>
                        <a:pt x="135878" y="17363"/>
                      </a:lnTo>
                      <a:cubicBezTo>
                        <a:pt x="133768" y="17324"/>
                        <a:pt x="131657" y="17204"/>
                        <a:pt x="129546" y="17005"/>
                      </a:cubicBezTo>
                      <a:cubicBezTo>
                        <a:pt x="127435" y="16806"/>
                        <a:pt x="125344" y="16547"/>
                        <a:pt x="123253" y="16209"/>
                      </a:cubicBezTo>
                      <a:lnTo>
                        <a:pt x="120246" y="15671"/>
                      </a:lnTo>
                      <a:lnTo>
                        <a:pt x="117598" y="15154"/>
                      </a:lnTo>
                      <a:lnTo>
                        <a:pt x="75301" y="7012"/>
                      </a:lnTo>
                      <a:cubicBezTo>
                        <a:pt x="71278" y="6255"/>
                        <a:pt x="67494" y="5379"/>
                        <a:pt x="63571" y="4563"/>
                      </a:cubicBezTo>
                      <a:lnTo>
                        <a:pt x="60664" y="3946"/>
                      </a:lnTo>
                      <a:lnTo>
                        <a:pt x="57816" y="3448"/>
                      </a:lnTo>
                      <a:lnTo>
                        <a:pt x="52121" y="2473"/>
                      </a:lnTo>
                      <a:cubicBezTo>
                        <a:pt x="48317" y="1776"/>
                        <a:pt x="44553" y="1457"/>
                        <a:pt x="40770" y="920"/>
                      </a:cubicBezTo>
                      <a:cubicBezTo>
                        <a:pt x="38878" y="721"/>
                        <a:pt x="37026" y="601"/>
                        <a:pt x="35154" y="442"/>
                      </a:cubicBezTo>
                      <a:lnTo>
                        <a:pt x="32346" y="203"/>
                      </a:lnTo>
                      <a:cubicBezTo>
                        <a:pt x="31868" y="163"/>
                        <a:pt x="31410" y="143"/>
                        <a:pt x="30952" y="143"/>
                      </a:cubicBezTo>
                      <a:lnTo>
                        <a:pt x="29698" y="104"/>
                      </a:lnTo>
                      <a:lnTo>
                        <a:pt x="27786" y="44"/>
                      </a:lnTo>
                      <a:cubicBezTo>
                        <a:pt x="27109" y="44"/>
                        <a:pt x="26412" y="-16"/>
                        <a:pt x="25735" y="4"/>
                      </a:cubicBezTo>
                      <a:lnTo>
                        <a:pt x="21633" y="104"/>
                      </a:lnTo>
                      <a:lnTo>
                        <a:pt x="17550" y="442"/>
                      </a:lnTo>
                      <a:cubicBezTo>
                        <a:pt x="16196" y="641"/>
                        <a:pt x="14842" y="820"/>
                        <a:pt x="13508" y="1079"/>
                      </a:cubicBezTo>
                      <a:cubicBezTo>
                        <a:pt x="10839" y="1636"/>
                        <a:pt x="8191" y="2413"/>
                        <a:pt x="5741" y="3647"/>
                      </a:cubicBezTo>
                      <a:cubicBezTo>
                        <a:pt x="5124" y="3946"/>
                        <a:pt x="4547" y="4324"/>
                        <a:pt x="3989" y="4702"/>
                      </a:cubicBezTo>
                      <a:cubicBezTo>
                        <a:pt x="3730" y="4921"/>
                        <a:pt x="3431" y="5100"/>
                        <a:pt x="3192" y="5339"/>
                      </a:cubicBezTo>
                      <a:cubicBezTo>
                        <a:pt x="3073" y="5459"/>
                        <a:pt x="2894" y="5558"/>
                        <a:pt x="2854" y="5718"/>
                      </a:cubicBezTo>
                      <a:lnTo>
                        <a:pt x="2774" y="6215"/>
                      </a:lnTo>
                      <a:cubicBezTo>
                        <a:pt x="2555" y="7569"/>
                        <a:pt x="2356" y="8923"/>
                        <a:pt x="2177" y="10276"/>
                      </a:cubicBezTo>
                      <a:cubicBezTo>
                        <a:pt x="1619" y="14397"/>
                        <a:pt x="1221" y="18538"/>
                        <a:pt x="902" y="22679"/>
                      </a:cubicBezTo>
                      <a:lnTo>
                        <a:pt x="683" y="25784"/>
                      </a:lnTo>
                      <a:lnTo>
                        <a:pt x="464" y="29626"/>
                      </a:lnTo>
                      <a:cubicBezTo>
                        <a:pt x="305" y="32593"/>
                        <a:pt x="205" y="35559"/>
                        <a:pt x="126" y="38525"/>
                      </a:cubicBezTo>
                      <a:cubicBezTo>
                        <a:pt x="-173" y="50410"/>
                        <a:pt x="46" y="62295"/>
                        <a:pt x="942" y="74120"/>
                      </a:cubicBezTo>
                      <a:cubicBezTo>
                        <a:pt x="2495" y="95162"/>
                        <a:pt x="5881" y="116025"/>
                        <a:pt x="11735" y="136032"/>
                      </a:cubicBezTo>
                      <a:lnTo>
                        <a:pt x="11696" y="136012"/>
                      </a:lnTo>
                      <a:close/>
                      <a:moveTo>
                        <a:pt x="28841" y="39242"/>
                      </a:moveTo>
                      <a:cubicBezTo>
                        <a:pt x="28921" y="36494"/>
                        <a:pt x="29021" y="33767"/>
                        <a:pt x="29160" y="31040"/>
                      </a:cubicBezTo>
                      <a:lnTo>
                        <a:pt x="29280" y="28810"/>
                      </a:lnTo>
                      <a:lnTo>
                        <a:pt x="29519" y="28810"/>
                      </a:lnTo>
                      <a:cubicBezTo>
                        <a:pt x="29877" y="28810"/>
                        <a:pt x="30235" y="28810"/>
                        <a:pt x="30634" y="28870"/>
                      </a:cubicBezTo>
                      <a:lnTo>
                        <a:pt x="32964" y="29069"/>
                      </a:lnTo>
                      <a:cubicBezTo>
                        <a:pt x="34537" y="29208"/>
                        <a:pt x="36050" y="29288"/>
                        <a:pt x="37663" y="29467"/>
                      </a:cubicBezTo>
                      <a:lnTo>
                        <a:pt x="42582" y="30104"/>
                      </a:lnTo>
                      <a:cubicBezTo>
                        <a:pt x="44215" y="30303"/>
                        <a:pt x="45848" y="30502"/>
                        <a:pt x="47561" y="30841"/>
                      </a:cubicBezTo>
                      <a:lnTo>
                        <a:pt x="52639" y="31717"/>
                      </a:lnTo>
                      <a:lnTo>
                        <a:pt x="55188" y="32155"/>
                      </a:lnTo>
                      <a:lnTo>
                        <a:pt x="57975" y="32752"/>
                      </a:lnTo>
                      <a:lnTo>
                        <a:pt x="63551" y="33946"/>
                      </a:lnTo>
                      <a:cubicBezTo>
                        <a:pt x="65403" y="34344"/>
                        <a:pt x="67235" y="34743"/>
                        <a:pt x="69326" y="35121"/>
                      </a:cubicBezTo>
                      <a:lnTo>
                        <a:pt x="112081" y="43343"/>
                      </a:lnTo>
                      <a:lnTo>
                        <a:pt x="114750" y="43860"/>
                      </a:lnTo>
                      <a:lnTo>
                        <a:pt x="116482" y="44179"/>
                      </a:lnTo>
                      <a:lnTo>
                        <a:pt x="118553" y="44537"/>
                      </a:lnTo>
                      <a:cubicBezTo>
                        <a:pt x="121302" y="44995"/>
                        <a:pt x="124070" y="45333"/>
                        <a:pt x="126858" y="45592"/>
                      </a:cubicBezTo>
                      <a:cubicBezTo>
                        <a:pt x="129645" y="45851"/>
                        <a:pt x="132414" y="46010"/>
                        <a:pt x="135221" y="46070"/>
                      </a:cubicBezTo>
                      <a:lnTo>
                        <a:pt x="140718" y="46169"/>
                      </a:lnTo>
                      <a:lnTo>
                        <a:pt x="162145" y="46548"/>
                      </a:lnTo>
                      <a:lnTo>
                        <a:pt x="247814" y="48081"/>
                      </a:lnTo>
                      <a:lnTo>
                        <a:pt x="419153" y="51127"/>
                      </a:lnTo>
                      <a:lnTo>
                        <a:pt x="590492" y="54172"/>
                      </a:lnTo>
                      <a:lnTo>
                        <a:pt x="761831" y="57218"/>
                      </a:lnTo>
                      <a:lnTo>
                        <a:pt x="918079" y="59993"/>
                      </a:lnTo>
                      <a:cubicBezTo>
                        <a:pt x="919657" y="60021"/>
                        <a:pt x="920899" y="61349"/>
                        <a:pt x="920819" y="62926"/>
                      </a:cubicBezTo>
                      <a:lnTo>
                        <a:pt x="920710" y="65117"/>
                      </a:lnTo>
                      <a:cubicBezTo>
                        <a:pt x="920628" y="66768"/>
                        <a:pt x="919304" y="68086"/>
                        <a:pt x="917653" y="68161"/>
                      </a:cubicBezTo>
                      <a:lnTo>
                        <a:pt x="885954" y="69621"/>
                      </a:lnTo>
                      <a:lnTo>
                        <a:pt x="714755" y="77464"/>
                      </a:lnTo>
                      <a:lnTo>
                        <a:pt x="543555" y="85308"/>
                      </a:lnTo>
                      <a:lnTo>
                        <a:pt x="372356" y="93151"/>
                      </a:lnTo>
                      <a:lnTo>
                        <a:pt x="201156" y="100995"/>
                      </a:lnTo>
                      <a:lnTo>
                        <a:pt x="190462" y="101492"/>
                      </a:lnTo>
                      <a:lnTo>
                        <a:pt x="185106" y="101731"/>
                      </a:lnTo>
                      <a:lnTo>
                        <a:pt x="183074" y="101851"/>
                      </a:lnTo>
                      <a:lnTo>
                        <a:pt x="180545" y="102050"/>
                      </a:lnTo>
                      <a:cubicBezTo>
                        <a:pt x="178853" y="102169"/>
                        <a:pt x="177180" y="102408"/>
                        <a:pt x="175507" y="102647"/>
                      </a:cubicBezTo>
                      <a:cubicBezTo>
                        <a:pt x="162085" y="104638"/>
                        <a:pt x="149081" y="109654"/>
                        <a:pt x="137870" y="117379"/>
                      </a:cubicBezTo>
                      <a:cubicBezTo>
                        <a:pt x="132254" y="121241"/>
                        <a:pt x="127057" y="125740"/>
                        <a:pt x="122457" y="130776"/>
                      </a:cubicBezTo>
                      <a:cubicBezTo>
                        <a:pt x="121302" y="132030"/>
                        <a:pt x="120166" y="133324"/>
                        <a:pt x="119091" y="134658"/>
                      </a:cubicBezTo>
                      <a:cubicBezTo>
                        <a:pt x="118016" y="135992"/>
                        <a:pt x="116940" y="137326"/>
                        <a:pt x="115965" y="138739"/>
                      </a:cubicBezTo>
                      <a:cubicBezTo>
                        <a:pt x="114989" y="140153"/>
                        <a:pt x="113953" y="141526"/>
                        <a:pt x="113077" y="142980"/>
                      </a:cubicBezTo>
                      <a:lnTo>
                        <a:pt x="111723" y="145169"/>
                      </a:lnTo>
                      <a:lnTo>
                        <a:pt x="110568" y="147120"/>
                      </a:lnTo>
                      <a:lnTo>
                        <a:pt x="107919" y="151779"/>
                      </a:lnTo>
                      <a:cubicBezTo>
                        <a:pt x="107422" y="152535"/>
                        <a:pt x="107163" y="153112"/>
                        <a:pt x="106685" y="153730"/>
                      </a:cubicBezTo>
                      <a:cubicBezTo>
                        <a:pt x="105888" y="154984"/>
                        <a:pt x="104952" y="156138"/>
                        <a:pt x="103937" y="157233"/>
                      </a:cubicBezTo>
                      <a:cubicBezTo>
                        <a:pt x="101945" y="159443"/>
                        <a:pt x="99595" y="161394"/>
                        <a:pt x="97007" y="162947"/>
                      </a:cubicBezTo>
                      <a:cubicBezTo>
                        <a:pt x="95732" y="163763"/>
                        <a:pt x="94358" y="164400"/>
                        <a:pt x="92964" y="165017"/>
                      </a:cubicBezTo>
                      <a:lnTo>
                        <a:pt x="91909" y="165455"/>
                      </a:lnTo>
                      <a:lnTo>
                        <a:pt x="90833" y="165833"/>
                      </a:lnTo>
                      <a:cubicBezTo>
                        <a:pt x="90475" y="165993"/>
                        <a:pt x="90116" y="166072"/>
                        <a:pt x="89738" y="166172"/>
                      </a:cubicBezTo>
                      <a:lnTo>
                        <a:pt x="89200" y="166351"/>
                      </a:lnTo>
                      <a:lnTo>
                        <a:pt x="88882" y="166451"/>
                      </a:lnTo>
                      <a:lnTo>
                        <a:pt x="88245" y="166630"/>
                      </a:lnTo>
                      <a:lnTo>
                        <a:pt x="67574" y="172263"/>
                      </a:lnTo>
                      <a:lnTo>
                        <a:pt x="59549" y="174453"/>
                      </a:lnTo>
                      <a:lnTo>
                        <a:pt x="59549" y="174414"/>
                      </a:lnTo>
                      <a:lnTo>
                        <a:pt x="59310" y="174075"/>
                      </a:lnTo>
                      <a:cubicBezTo>
                        <a:pt x="58752" y="173139"/>
                        <a:pt x="58135" y="172263"/>
                        <a:pt x="57597" y="171288"/>
                      </a:cubicBezTo>
                      <a:lnTo>
                        <a:pt x="54391" y="165555"/>
                      </a:lnTo>
                      <a:cubicBezTo>
                        <a:pt x="52380" y="161633"/>
                        <a:pt x="50348" y="157691"/>
                        <a:pt x="48596" y="153570"/>
                      </a:cubicBezTo>
                      <a:cubicBezTo>
                        <a:pt x="44992" y="145388"/>
                        <a:pt x="41885" y="136808"/>
                        <a:pt x="39276" y="127949"/>
                      </a:cubicBezTo>
                      <a:cubicBezTo>
                        <a:pt x="34099" y="110212"/>
                        <a:pt x="30972" y="91300"/>
                        <a:pt x="29558" y="71990"/>
                      </a:cubicBezTo>
                      <a:cubicBezTo>
                        <a:pt x="28742" y="61160"/>
                        <a:pt x="28543" y="50191"/>
                        <a:pt x="28802" y="39222"/>
                      </a:cubicBezTo>
                      <a:lnTo>
                        <a:pt x="28841" y="39242"/>
                      </a:lnTo>
                      <a:close/>
                    </a:path>
                  </a:pathLst>
                </a:custGeom>
                <a:solidFill>
                  <a:schemeClr val="bg1"/>
                </a:solidFill>
                <a:ln w="199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12" name="Group 11">
                <a:extLst>
                  <a:ext uri="{FF2B5EF4-FFF2-40B4-BE49-F238E27FC236}">
                    <a16:creationId xmlns:a16="http://schemas.microsoft.com/office/drawing/2014/main" id="{0E1358A6-F4F5-B4D0-5E92-548A4C52EFE3}"/>
                  </a:ext>
                </a:extLst>
              </p:cNvPr>
              <p:cNvGrpSpPr>
                <a:grpSpLocks noChangeAspect="1"/>
              </p:cNvGrpSpPr>
              <p:nvPr/>
            </p:nvGrpSpPr>
            <p:grpSpPr>
              <a:xfrm>
                <a:off x="2266997" y="3565219"/>
                <a:ext cx="456604" cy="457200"/>
                <a:chOff x="8007301" y="2814822"/>
                <a:chExt cx="1885648" cy="1888108"/>
              </a:xfrm>
            </p:grpSpPr>
            <p:sp>
              <p:nvSpPr>
                <p:cNvPr id="13" name="Freeform 24">
                  <a:extLst>
                    <a:ext uri="{FF2B5EF4-FFF2-40B4-BE49-F238E27FC236}">
                      <a16:creationId xmlns:a16="http://schemas.microsoft.com/office/drawing/2014/main" id="{E243BFAD-8F14-0864-0467-3C1A4D9056D6}"/>
                    </a:ext>
                  </a:extLst>
                </p:cNvPr>
                <p:cNvSpPr/>
                <p:nvPr/>
              </p:nvSpPr>
              <p:spPr>
                <a:xfrm>
                  <a:off x="9141254" y="3003741"/>
                  <a:ext cx="174553" cy="174423"/>
                </a:xfrm>
                <a:custGeom>
                  <a:avLst/>
                  <a:gdLst>
                    <a:gd name="connsiteX0" fmla="*/ 87268 w 174553"/>
                    <a:gd name="connsiteY0" fmla="*/ 0 h 174423"/>
                    <a:gd name="connsiteX1" fmla="*/ 0 w 174553"/>
                    <a:gd name="connsiteY1" fmla="*/ 87212 h 174423"/>
                    <a:gd name="connsiteX2" fmla="*/ 87268 w 174553"/>
                    <a:gd name="connsiteY2" fmla="*/ 174424 h 174423"/>
                    <a:gd name="connsiteX3" fmla="*/ 174553 w 174553"/>
                    <a:gd name="connsiteY3" fmla="*/ 87212 h 174423"/>
                    <a:gd name="connsiteX4" fmla="*/ 87268 w 174553"/>
                    <a:gd name="connsiteY4" fmla="*/ 0 h 174423"/>
                    <a:gd name="connsiteX5" fmla="*/ 87268 w 174553"/>
                    <a:gd name="connsiteY5" fmla="*/ 138183 h 174423"/>
                    <a:gd name="connsiteX6" fmla="*/ 36263 w 174553"/>
                    <a:gd name="connsiteY6" fmla="*/ 87212 h 174423"/>
                    <a:gd name="connsiteX7" fmla="*/ 87268 w 174553"/>
                    <a:gd name="connsiteY7" fmla="*/ 36240 h 174423"/>
                    <a:gd name="connsiteX8" fmla="*/ 138290 w 174553"/>
                    <a:gd name="connsiteY8" fmla="*/ 87212 h 174423"/>
                    <a:gd name="connsiteX9" fmla="*/ 87268 w 174553"/>
                    <a:gd name="connsiteY9" fmla="*/ 138183 h 17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553" h="174423">
                      <a:moveTo>
                        <a:pt x="87268" y="0"/>
                      </a:moveTo>
                      <a:cubicBezTo>
                        <a:pt x="39146" y="0"/>
                        <a:pt x="0" y="39121"/>
                        <a:pt x="0" y="87212"/>
                      </a:cubicBezTo>
                      <a:cubicBezTo>
                        <a:pt x="0" y="135302"/>
                        <a:pt x="39146" y="174424"/>
                        <a:pt x="87268" y="174424"/>
                      </a:cubicBezTo>
                      <a:cubicBezTo>
                        <a:pt x="135389" y="174424"/>
                        <a:pt x="174553" y="135302"/>
                        <a:pt x="174553" y="87212"/>
                      </a:cubicBezTo>
                      <a:cubicBezTo>
                        <a:pt x="174553" y="39121"/>
                        <a:pt x="135389" y="0"/>
                        <a:pt x="87268" y="0"/>
                      </a:cubicBezTo>
                      <a:close/>
                      <a:moveTo>
                        <a:pt x="87268" y="138183"/>
                      </a:moveTo>
                      <a:cubicBezTo>
                        <a:pt x="59145" y="138183"/>
                        <a:pt x="36263" y="115316"/>
                        <a:pt x="36263" y="87212"/>
                      </a:cubicBezTo>
                      <a:cubicBezTo>
                        <a:pt x="36263" y="59108"/>
                        <a:pt x="59145" y="36240"/>
                        <a:pt x="87268" y="36240"/>
                      </a:cubicBezTo>
                      <a:cubicBezTo>
                        <a:pt x="115390" y="36240"/>
                        <a:pt x="138290" y="59108"/>
                        <a:pt x="138290" y="87212"/>
                      </a:cubicBezTo>
                      <a:cubicBezTo>
                        <a:pt x="138290" y="115316"/>
                        <a:pt x="115390" y="138183"/>
                        <a:pt x="87268" y="138183"/>
                      </a:cubicBezTo>
                      <a:close/>
                    </a:path>
                  </a:pathLst>
                </a:custGeom>
                <a:solidFill>
                  <a:schemeClr val="bg1"/>
                </a:solidFill>
                <a:ln w="1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4" name="Freeform 25">
                  <a:extLst>
                    <a:ext uri="{FF2B5EF4-FFF2-40B4-BE49-F238E27FC236}">
                      <a16:creationId xmlns:a16="http://schemas.microsoft.com/office/drawing/2014/main" id="{29C01607-D5B1-A4FD-6197-ED2909D386E2}"/>
                    </a:ext>
                  </a:extLst>
                </p:cNvPr>
                <p:cNvSpPr/>
                <p:nvPr/>
              </p:nvSpPr>
              <p:spPr>
                <a:xfrm>
                  <a:off x="8079827" y="4042434"/>
                  <a:ext cx="230290" cy="587980"/>
                </a:xfrm>
                <a:custGeom>
                  <a:avLst/>
                  <a:gdLst>
                    <a:gd name="connsiteX0" fmla="*/ 229528 w 230290"/>
                    <a:gd name="connsiteY0" fmla="*/ 101836 h 587980"/>
                    <a:gd name="connsiteX1" fmla="*/ 224379 w 230290"/>
                    <a:gd name="connsiteY1" fmla="*/ 78480 h 587980"/>
                    <a:gd name="connsiteX2" fmla="*/ 200282 w 230290"/>
                    <a:gd name="connsiteY2" fmla="*/ 37420 h 587980"/>
                    <a:gd name="connsiteX3" fmla="*/ 161571 w 230290"/>
                    <a:gd name="connsiteY3" fmla="*/ 9660 h 587980"/>
                    <a:gd name="connsiteX4" fmla="*/ 114864 w 230290"/>
                    <a:gd name="connsiteY4" fmla="*/ 2 h 587980"/>
                    <a:gd name="connsiteX5" fmla="*/ 68266 w 230290"/>
                    <a:gd name="connsiteY5" fmla="*/ 9877 h 587980"/>
                    <a:gd name="connsiteX6" fmla="*/ 29663 w 230290"/>
                    <a:gd name="connsiteY6" fmla="*/ 37800 h 587980"/>
                    <a:gd name="connsiteX7" fmla="*/ 5730 w 230290"/>
                    <a:gd name="connsiteY7" fmla="*/ 78951 h 587980"/>
                    <a:gd name="connsiteX8" fmla="*/ 671 w 230290"/>
                    <a:gd name="connsiteY8" fmla="*/ 102326 h 587980"/>
                    <a:gd name="connsiteX9" fmla="*/ 181 w 230290"/>
                    <a:gd name="connsiteY9" fmla="*/ 108305 h 587980"/>
                    <a:gd name="connsiteX10" fmla="*/ 0 w 230290"/>
                    <a:gd name="connsiteY10" fmla="*/ 114303 h 587980"/>
                    <a:gd name="connsiteX11" fmla="*/ 0 w 230290"/>
                    <a:gd name="connsiteY11" fmla="*/ 128074 h 587980"/>
                    <a:gd name="connsiteX12" fmla="*/ 0 w 230290"/>
                    <a:gd name="connsiteY12" fmla="*/ 238878 h 587980"/>
                    <a:gd name="connsiteX13" fmla="*/ 0 w 230290"/>
                    <a:gd name="connsiteY13" fmla="*/ 460468 h 587980"/>
                    <a:gd name="connsiteX14" fmla="*/ 36 w 230290"/>
                    <a:gd name="connsiteY14" fmla="*/ 474167 h 587980"/>
                    <a:gd name="connsiteX15" fmla="*/ 762 w 230290"/>
                    <a:gd name="connsiteY15" fmla="*/ 486144 h 587980"/>
                    <a:gd name="connsiteX16" fmla="*/ 5911 w 230290"/>
                    <a:gd name="connsiteY16" fmla="*/ 509501 h 587980"/>
                    <a:gd name="connsiteX17" fmla="*/ 30008 w 230290"/>
                    <a:gd name="connsiteY17" fmla="*/ 550561 h 587980"/>
                    <a:gd name="connsiteX18" fmla="*/ 68719 w 230290"/>
                    <a:gd name="connsiteY18" fmla="*/ 578321 h 587980"/>
                    <a:gd name="connsiteX19" fmla="*/ 115426 w 230290"/>
                    <a:gd name="connsiteY19" fmla="*/ 587979 h 587980"/>
                    <a:gd name="connsiteX20" fmla="*/ 162024 w 230290"/>
                    <a:gd name="connsiteY20" fmla="*/ 578104 h 587980"/>
                    <a:gd name="connsiteX21" fmla="*/ 200627 w 230290"/>
                    <a:gd name="connsiteY21" fmla="*/ 550181 h 587980"/>
                    <a:gd name="connsiteX22" fmla="*/ 224560 w 230290"/>
                    <a:gd name="connsiteY22" fmla="*/ 509030 h 587980"/>
                    <a:gd name="connsiteX23" fmla="*/ 229619 w 230290"/>
                    <a:gd name="connsiteY23" fmla="*/ 485655 h 587980"/>
                    <a:gd name="connsiteX24" fmla="*/ 230109 w 230290"/>
                    <a:gd name="connsiteY24" fmla="*/ 479676 h 587980"/>
                    <a:gd name="connsiteX25" fmla="*/ 230290 w 230290"/>
                    <a:gd name="connsiteY25" fmla="*/ 473678 h 587980"/>
                    <a:gd name="connsiteX26" fmla="*/ 230290 w 230290"/>
                    <a:gd name="connsiteY26" fmla="*/ 459907 h 587980"/>
                    <a:gd name="connsiteX27" fmla="*/ 230290 w 230290"/>
                    <a:gd name="connsiteY27" fmla="*/ 238317 h 587980"/>
                    <a:gd name="connsiteX28" fmla="*/ 230290 w 230290"/>
                    <a:gd name="connsiteY28" fmla="*/ 127513 h 587980"/>
                    <a:gd name="connsiteX29" fmla="*/ 230254 w 230290"/>
                    <a:gd name="connsiteY29" fmla="*/ 113814 h 587980"/>
                    <a:gd name="connsiteX30" fmla="*/ 229528 w 230290"/>
                    <a:gd name="connsiteY30" fmla="*/ 101836 h 587980"/>
                    <a:gd name="connsiteX31" fmla="*/ 193392 w 230290"/>
                    <a:gd name="connsiteY31" fmla="*/ 459907 h 587980"/>
                    <a:gd name="connsiteX32" fmla="*/ 193392 w 230290"/>
                    <a:gd name="connsiteY32" fmla="*/ 473533 h 587980"/>
                    <a:gd name="connsiteX33" fmla="*/ 193247 w 230290"/>
                    <a:gd name="connsiteY33" fmla="*/ 477646 h 587980"/>
                    <a:gd name="connsiteX34" fmla="*/ 192921 w 230290"/>
                    <a:gd name="connsiteY34" fmla="*/ 481723 h 587980"/>
                    <a:gd name="connsiteX35" fmla="*/ 189494 w 230290"/>
                    <a:gd name="connsiteY35" fmla="*/ 497542 h 587980"/>
                    <a:gd name="connsiteX36" fmla="*/ 173266 w 230290"/>
                    <a:gd name="connsiteY36" fmla="*/ 525465 h 587980"/>
                    <a:gd name="connsiteX37" fmla="*/ 147030 w 230290"/>
                    <a:gd name="connsiteY37" fmla="*/ 544455 h 587980"/>
                    <a:gd name="connsiteX38" fmla="*/ 115426 w 230290"/>
                    <a:gd name="connsiteY38" fmla="*/ 551141 h 587980"/>
                    <a:gd name="connsiteX39" fmla="*/ 111074 w 230290"/>
                    <a:gd name="connsiteY39" fmla="*/ 551032 h 587980"/>
                    <a:gd name="connsiteX40" fmla="*/ 106995 w 230290"/>
                    <a:gd name="connsiteY40" fmla="*/ 550742 h 587980"/>
                    <a:gd name="connsiteX41" fmla="*/ 102951 w 230290"/>
                    <a:gd name="connsiteY41" fmla="*/ 550235 h 587980"/>
                    <a:gd name="connsiteX42" fmla="*/ 98963 w 230290"/>
                    <a:gd name="connsiteY42" fmla="*/ 549510 h 587980"/>
                    <a:gd name="connsiteX43" fmla="*/ 83569 w 230290"/>
                    <a:gd name="connsiteY43" fmla="*/ 544582 h 587980"/>
                    <a:gd name="connsiteX44" fmla="*/ 57260 w 230290"/>
                    <a:gd name="connsiteY44" fmla="*/ 525719 h 587980"/>
                    <a:gd name="connsiteX45" fmla="*/ 40905 w 230290"/>
                    <a:gd name="connsiteY45" fmla="*/ 497868 h 587980"/>
                    <a:gd name="connsiteX46" fmla="*/ 37424 w 230290"/>
                    <a:gd name="connsiteY46" fmla="*/ 482067 h 587980"/>
                    <a:gd name="connsiteX47" fmla="*/ 36934 w 230290"/>
                    <a:gd name="connsiteY47" fmla="*/ 473895 h 587980"/>
                    <a:gd name="connsiteX48" fmla="*/ 36934 w 230290"/>
                    <a:gd name="connsiteY48" fmla="*/ 460486 h 587980"/>
                    <a:gd name="connsiteX49" fmla="*/ 36916 w 230290"/>
                    <a:gd name="connsiteY49" fmla="*/ 238896 h 587980"/>
                    <a:gd name="connsiteX50" fmla="*/ 36916 w 230290"/>
                    <a:gd name="connsiteY50" fmla="*/ 114466 h 587980"/>
                    <a:gd name="connsiteX51" fmla="*/ 37061 w 230290"/>
                    <a:gd name="connsiteY51" fmla="*/ 110353 h 587980"/>
                    <a:gd name="connsiteX52" fmla="*/ 37387 w 230290"/>
                    <a:gd name="connsiteY52" fmla="*/ 106276 h 587980"/>
                    <a:gd name="connsiteX53" fmla="*/ 40814 w 230290"/>
                    <a:gd name="connsiteY53" fmla="*/ 90457 h 587980"/>
                    <a:gd name="connsiteX54" fmla="*/ 57042 w 230290"/>
                    <a:gd name="connsiteY54" fmla="*/ 62534 h 587980"/>
                    <a:gd name="connsiteX55" fmla="*/ 83279 w 230290"/>
                    <a:gd name="connsiteY55" fmla="*/ 43544 h 587980"/>
                    <a:gd name="connsiteX56" fmla="*/ 114882 w 230290"/>
                    <a:gd name="connsiteY56" fmla="*/ 36858 h 587980"/>
                    <a:gd name="connsiteX57" fmla="*/ 119234 w 230290"/>
                    <a:gd name="connsiteY57" fmla="*/ 36967 h 587980"/>
                    <a:gd name="connsiteX58" fmla="*/ 123313 w 230290"/>
                    <a:gd name="connsiteY58" fmla="*/ 37257 h 587980"/>
                    <a:gd name="connsiteX59" fmla="*/ 127357 w 230290"/>
                    <a:gd name="connsiteY59" fmla="*/ 37764 h 587980"/>
                    <a:gd name="connsiteX60" fmla="*/ 131346 w 230290"/>
                    <a:gd name="connsiteY60" fmla="*/ 38489 h 587980"/>
                    <a:gd name="connsiteX61" fmla="*/ 146739 w 230290"/>
                    <a:gd name="connsiteY61" fmla="*/ 43417 h 587980"/>
                    <a:gd name="connsiteX62" fmla="*/ 173048 w 230290"/>
                    <a:gd name="connsiteY62" fmla="*/ 62280 h 587980"/>
                    <a:gd name="connsiteX63" fmla="*/ 189403 w 230290"/>
                    <a:gd name="connsiteY63" fmla="*/ 90131 h 587980"/>
                    <a:gd name="connsiteX64" fmla="*/ 192884 w 230290"/>
                    <a:gd name="connsiteY64" fmla="*/ 105932 h 587980"/>
                    <a:gd name="connsiteX65" fmla="*/ 193374 w 230290"/>
                    <a:gd name="connsiteY65" fmla="*/ 114104 h 587980"/>
                    <a:gd name="connsiteX66" fmla="*/ 193374 w 230290"/>
                    <a:gd name="connsiteY66" fmla="*/ 127513 h 587980"/>
                    <a:gd name="connsiteX67" fmla="*/ 193392 w 230290"/>
                    <a:gd name="connsiteY67" fmla="*/ 238317 h 587980"/>
                    <a:gd name="connsiteX68" fmla="*/ 193392 w 230290"/>
                    <a:gd name="connsiteY68" fmla="*/ 459907 h 58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30290" h="587980">
                      <a:moveTo>
                        <a:pt x="229528" y="101836"/>
                      </a:moveTo>
                      <a:cubicBezTo>
                        <a:pt x="228640" y="93900"/>
                        <a:pt x="226899" y="86054"/>
                        <a:pt x="224379" y="78480"/>
                      </a:cubicBezTo>
                      <a:cubicBezTo>
                        <a:pt x="219339" y="63331"/>
                        <a:pt x="211070" y="49252"/>
                        <a:pt x="200282" y="37420"/>
                      </a:cubicBezTo>
                      <a:cubicBezTo>
                        <a:pt x="189476" y="25624"/>
                        <a:pt x="176203" y="16074"/>
                        <a:pt x="161571" y="9660"/>
                      </a:cubicBezTo>
                      <a:cubicBezTo>
                        <a:pt x="146921" y="3191"/>
                        <a:pt x="131056" y="-89"/>
                        <a:pt x="114864" y="2"/>
                      </a:cubicBezTo>
                      <a:cubicBezTo>
                        <a:pt x="98817" y="2"/>
                        <a:pt x="82880" y="3372"/>
                        <a:pt x="68266" y="9877"/>
                      </a:cubicBezTo>
                      <a:cubicBezTo>
                        <a:pt x="53670" y="16364"/>
                        <a:pt x="40415" y="25950"/>
                        <a:pt x="29663" y="37800"/>
                      </a:cubicBezTo>
                      <a:cubicBezTo>
                        <a:pt x="18929" y="49687"/>
                        <a:pt x="10716" y="63784"/>
                        <a:pt x="5730" y="78951"/>
                      </a:cubicBezTo>
                      <a:cubicBezTo>
                        <a:pt x="3227" y="86525"/>
                        <a:pt x="1541" y="94371"/>
                        <a:pt x="671" y="102326"/>
                      </a:cubicBezTo>
                      <a:cubicBezTo>
                        <a:pt x="453" y="104319"/>
                        <a:pt x="363" y="106312"/>
                        <a:pt x="181" y="108305"/>
                      </a:cubicBezTo>
                      <a:cubicBezTo>
                        <a:pt x="73" y="110298"/>
                        <a:pt x="73" y="112310"/>
                        <a:pt x="0" y="114303"/>
                      </a:cubicBezTo>
                      <a:lnTo>
                        <a:pt x="0" y="128074"/>
                      </a:lnTo>
                      <a:cubicBezTo>
                        <a:pt x="0" y="128074"/>
                        <a:pt x="0" y="238878"/>
                        <a:pt x="0" y="238878"/>
                      </a:cubicBezTo>
                      <a:lnTo>
                        <a:pt x="0" y="460468"/>
                      </a:lnTo>
                      <a:lnTo>
                        <a:pt x="36" y="474167"/>
                      </a:lnTo>
                      <a:cubicBezTo>
                        <a:pt x="91" y="478172"/>
                        <a:pt x="308" y="482176"/>
                        <a:pt x="762" y="486144"/>
                      </a:cubicBezTo>
                      <a:cubicBezTo>
                        <a:pt x="1650" y="494081"/>
                        <a:pt x="3391" y="501927"/>
                        <a:pt x="5911" y="509501"/>
                      </a:cubicBezTo>
                      <a:cubicBezTo>
                        <a:pt x="10952" y="524650"/>
                        <a:pt x="19220" y="538729"/>
                        <a:pt x="30008" y="550561"/>
                      </a:cubicBezTo>
                      <a:cubicBezTo>
                        <a:pt x="40814" y="562357"/>
                        <a:pt x="54087" y="571907"/>
                        <a:pt x="68719" y="578321"/>
                      </a:cubicBezTo>
                      <a:cubicBezTo>
                        <a:pt x="83369" y="584790"/>
                        <a:pt x="99234" y="588070"/>
                        <a:pt x="115426" y="587979"/>
                      </a:cubicBezTo>
                      <a:cubicBezTo>
                        <a:pt x="131473" y="587979"/>
                        <a:pt x="147410" y="584609"/>
                        <a:pt x="162024" y="578104"/>
                      </a:cubicBezTo>
                      <a:cubicBezTo>
                        <a:pt x="176620" y="571617"/>
                        <a:pt x="189875" y="562031"/>
                        <a:pt x="200627" y="550181"/>
                      </a:cubicBezTo>
                      <a:cubicBezTo>
                        <a:pt x="211361" y="538294"/>
                        <a:pt x="219574" y="524197"/>
                        <a:pt x="224560" y="509030"/>
                      </a:cubicBezTo>
                      <a:cubicBezTo>
                        <a:pt x="227063" y="501456"/>
                        <a:pt x="228749" y="493610"/>
                        <a:pt x="229619" y="485655"/>
                      </a:cubicBezTo>
                      <a:cubicBezTo>
                        <a:pt x="229837" y="483662"/>
                        <a:pt x="229927" y="481669"/>
                        <a:pt x="230109" y="479676"/>
                      </a:cubicBezTo>
                      <a:cubicBezTo>
                        <a:pt x="230217" y="477682"/>
                        <a:pt x="230217" y="475671"/>
                        <a:pt x="230290" y="473678"/>
                      </a:cubicBezTo>
                      <a:lnTo>
                        <a:pt x="230290" y="459907"/>
                      </a:lnTo>
                      <a:cubicBezTo>
                        <a:pt x="230290" y="459907"/>
                        <a:pt x="230290" y="238317"/>
                        <a:pt x="230290" y="238317"/>
                      </a:cubicBezTo>
                      <a:lnTo>
                        <a:pt x="230290" y="127513"/>
                      </a:lnTo>
                      <a:lnTo>
                        <a:pt x="230254" y="113814"/>
                      </a:lnTo>
                      <a:cubicBezTo>
                        <a:pt x="230199" y="109809"/>
                        <a:pt x="229982" y="105805"/>
                        <a:pt x="229528" y="101836"/>
                      </a:cubicBezTo>
                      <a:close/>
                      <a:moveTo>
                        <a:pt x="193392" y="459907"/>
                      </a:moveTo>
                      <a:lnTo>
                        <a:pt x="193392" y="473533"/>
                      </a:lnTo>
                      <a:cubicBezTo>
                        <a:pt x="193392" y="473533"/>
                        <a:pt x="193247" y="477646"/>
                        <a:pt x="193247" y="477646"/>
                      </a:cubicBezTo>
                      <a:cubicBezTo>
                        <a:pt x="193102" y="479005"/>
                        <a:pt x="193066" y="480364"/>
                        <a:pt x="192921" y="481723"/>
                      </a:cubicBezTo>
                      <a:cubicBezTo>
                        <a:pt x="192340" y="487123"/>
                        <a:pt x="191180" y="492432"/>
                        <a:pt x="189494" y="497542"/>
                      </a:cubicBezTo>
                      <a:cubicBezTo>
                        <a:pt x="186121" y="507780"/>
                        <a:pt x="180555" y="517365"/>
                        <a:pt x="173266" y="525465"/>
                      </a:cubicBezTo>
                      <a:cubicBezTo>
                        <a:pt x="165941" y="533546"/>
                        <a:pt x="156911" y="540052"/>
                        <a:pt x="147030" y="544455"/>
                      </a:cubicBezTo>
                      <a:cubicBezTo>
                        <a:pt x="137148" y="548858"/>
                        <a:pt x="126432" y="551141"/>
                        <a:pt x="115426" y="551141"/>
                      </a:cubicBezTo>
                      <a:lnTo>
                        <a:pt x="111074" y="551032"/>
                      </a:lnTo>
                      <a:lnTo>
                        <a:pt x="106995" y="550742"/>
                      </a:lnTo>
                      <a:lnTo>
                        <a:pt x="102951" y="550235"/>
                      </a:lnTo>
                      <a:lnTo>
                        <a:pt x="98963" y="549510"/>
                      </a:lnTo>
                      <a:cubicBezTo>
                        <a:pt x="93668" y="548405"/>
                        <a:pt x="88501" y="546756"/>
                        <a:pt x="83569" y="544582"/>
                      </a:cubicBezTo>
                      <a:cubicBezTo>
                        <a:pt x="73669" y="540233"/>
                        <a:pt x="64639" y="533746"/>
                        <a:pt x="57260" y="525719"/>
                      </a:cubicBezTo>
                      <a:cubicBezTo>
                        <a:pt x="49898" y="517655"/>
                        <a:pt x="44314" y="508088"/>
                        <a:pt x="40905" y="497868"/>
                      </a:cubicBezTo>
                      <a:cubicBezTo>
                        <a:pt x="39201" y="492758"/>
                        <a:pt x="38022" y="487467"/>
                        <a:pt x="37424" y="482067"/>
                      </a:cubicBezTo>
                      <a:cubicBezTo>
                        <a:pt x="37115" y="479367"/>
                        <a:pt x="36970" y="476631"/>
                        <a:pt x="36934" y="473895"/>
                      </a:cubicBezTo>
                      <a:lnTo>
                        <a:pt x="36934" y="460486"/>
                      </a:lnTo>
                      <a:cubicBezTo>
                        <a:pt x="36934" y="460486"/>
                        <a:pt x="36916" y="238896"/>
                        <a:pt x="36916" y="238896"/>
                      </a:cubicBezTo>
                      <a:lnTo>
                        <a:pt x="36916" y="114466"/>
                      </a:lnTo>
                      <a:cubicBezTo>
                        <a:pt x="36916" y="114466"/>
                        <a:pt x="37061" y="110353"/>
                        <a:pt x="37061" y="110353"/>
                      </a:cubicBezTo>
                      <a:cubicBezTo>
                        <a:pt x="37206" y="108994"/>
                        <a:pt x="37242" y="107635"/>
                        <a:pt x="37387" y="106276"/>
                      </a:cubicBezTo>
                      <a:cubicBezTo>
                        <a:pt x="37968" y="100876"/>
                        <a:pt x="39128" y="95567"/>
                        <a:pt x="40814" y="90457"/>
                      </a:cubicBezTo>
                      <a:cubicBezTo>
                        <a:pt x="44187" y="80219"/>
                        <a:pt x="49753" y="70634"/>
                        <a:pt x="57042" y="62534"/>
                      </a:cubicBezTo>
                      <a:cubicBezTo>
                        <a:pt x="64367" y="54453"/>
                        <a:pt x="73397" y="47947"/>
                        <a:pt x="83279" y="43544"/>
                      </a:cubicBezTo>
                      <a:cubicBezTo>
                        <a:pt x="93160" y="39141"/>
                        <a:pt x="103876" y="36858"/>
                        <a:pt x="114882" y="36858"/>
                      </a:cubicBezTo>
                      <a:lnTo>
                        <a:pt x="119234" y="36967"/>
                      </a:lnTo>
                      <a:lnTo>
                        <a:pt x="123313" y="37257"/>
                      </a:lnTo>
                      <a:lnTo>
                        <a:pt x="127357" y="37764"/>
                      </a:lnTo>
                      <a:lnTo>
                        <a:pt x="131346" y="38489"/>
                      </a:lnTo>
                      <a:cubicBezTo>
                        <a:pt x="136640" y="39594"/>
                        <a:pt x="141808" y="41243"/>
                        <a:pt x="146739" y="43417"/>
                      </a:cubicBezTo>
                      <a:cubicBezTo>
                        <a:pt x="156639" y="47766"/>
                        <a:pt x="165669" y="54253"/>
                        <a:pt x="173048" y="62280"/>
                      </a:cubicBezTo>
                      <a:cubicBezTo>
                        <a:pt x="180410" y="70344"/>
                        <a:pt x="185994" y="79911"/>
                        <a:pt x="189403" y="90131"/>
                      </a:cubicBezTo>
                      <a:cubicBezTo>
                        <a:pt x="191108" y="95241"/>
                        <a:pt x="192286" y="100532"/>
                        <a:pt x="192884" y="105932"/>
                      </a:cubicBezTo>
                      <a:cubicBezTo>
                        <a:pt x="193193" y="108631"/>
                        <a:pt x="193338" y="111368"/>
                        <a:pt x="193374" y="114104"/>
                      </a:cubicBezTo>
                      <a:lnTo>
                        <a:pt x="193374" y="127513"/>
                      </a:lnTo>
                      <a:cubicBezTo>
                        <a:pt x="193374" y="127513"/>
                        <a:pt x="193392" y="238317"/>
                        <a:pt x="193392" y="238317"/>
                      </a:cubicBezTo>
                      <a:lnTo>
                        <a:pt x="193392" y="459907"/>
                      </a:lnTo>
                      <a:close/>
                    </a:path>
                  </a:pathLst>
                </a:custGeom>
                <a:solidFill>
                  <a:schemeClr val="bg1"/>
                </a:solidFill>
                <a:ln w="1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5" name="Freeform 26">
                  <a:extLst>
                    <a:ext uri="{FF2B5EF4-FFF2-40B4-BE49-F238E27FC236}">
                      <a16:creationId xmlns:a16="http://schemas.microsoft.com/office/drawing/2014/main" id="{91F1663A-81DF-89E8-684E-35D3BCF39714}"/>
                    </a:ext>
                  </a:extLst>
                </p:cNvPr>
                <p:cNvSpPr/>
                <p:nvPr/>
              </p:nvSpPr>
              <p:spPr>
                <a:xfrm>
                  <a:off x="8079845" y="2887302"/>
                  <a:ext cx="1484348" cy="634038"/>
                </a:xfrm>
                <a:custGeom>
                  <a:avLst/>
                  <a:gdLst>
                    <a:gd name="connsiteX0" fmla="*/ 1463786 w 1484348"/>
                    <a:gd name="connsiteY0" fmla="*/ 105223 h 634038"/>
                    <a:gd name="connsiteX1" fmla="*/ 1475118 w 1484348"/>
                    <a:gd name="connsiteY1" fmla="*/ 80036 h 634038"/>
                    <a:gd name="connsiteX2" fmla="*/ 1477947 w 1484348"/>
                    <a:gd name="connsiteY2" fmla="*/ 73749 h 634038"/>
                    <a:gd name="connsiteX3" fmla="*/ 1479361 w 1484348"/>
                    <a:gd name="connsiteY3" fmla="*/ 70596 h 634038"/>
                    <a:gd name="connsiteX4" fmla="*/ 1480032 w 1484348"/>
                    <a:gd name="connsiteY4" fmla="*/ 69092 h 634038"/>
                    <a:gd name="connsiteX5" fmla="*/ 1480521 w 1484348"/>
                    <a:gd name="connsiteY5" fmla="*/ 67896 h 634038"/>
                    <a:gd name="connsiteX6" fmla="*/ 1482280 w 1484348"/>
                    <a:gd name="connsiteY6" fmla="*/ 63094 h 634038"/>
                    <a:gd name="connsiteX7" fmla="*/ 1483459 w 1484348"/>
                    <a:gd name="connsiteY7" fmla="*/ 58165 h 634038"/>
                    <a:gd name="connsiteX8" fmla="*/ 1474592 w 1484348"/>
                    <a:gd name="connsiteY8" fmla="*/ 19841 h 634038"/>
                    <a:gd name="connsiteX9" fmla="*/ 1459561 w 1484348"/>
                    <a:gd name="connsiteY9" fmla="*/ 6433 h 634038"/>
                    <a:gd name="connsiteX10" fmla="*/ 1440487 w 1484348"/>
                    <a:gd name="connsiteY10" fmla="*/ 308 h 634038"/>
                    <a:gd name="connsiteX11" fmla="*/ 1435374 w 1484348"/>
                    <a:gd name="connsiteY11" fmla="*/ 0 h 634038"/>
                    <a:gd name="connsiteX12" fmla="*/ 1428556 w 1484348"/>
                    <a:gd name="connsiteY12" fmla="*/ 0 h 634038"/>
                    <a:gd name="connsiteX13" fmla="*/ 1414740 w 1484348"/>
                    <a:gd name="connsiteY13" fmla="*/ 0 h 634038"/>
                    <a:gd name="connsiteX14" fmla="*/ 164635 w 1484348"/>
                    <a:gd name="connsiteY14" fmla="*/ 0 h 634038"/>
                    <a:gd name="connsiteX15" fmla="*/ 161372 w 1484348"/>
                    <a:gd name="connsiteY15" fmla="*/ 54 h 634038"/>
                    <a:gd name="connsiteX16" fmla="*/ 158253 w 1484348"/>
                    <a:gd name="connsiteY16" fmla="*/ 127 h 634038"/>
                    <a:gd name="connsiteX17" fmla="*/ 155134 w 1484348"/>
                    <a:gd name="connsiteY17" fmla="*/ 199 h 634038"/>
                    <a:gd name="connsiteX18" fmla="*/ 152034 w 1484348"/>
                    <a:gd name="connsiteY18" fmla="*/ 417 h 634038"/>
                    <a:gd name="connsiteX19" fmla="*/ 145833 w 1484348"/>
                    <a:gd name="connsiteY19" fmla="*/ 924 h 634038"/>
                    <a:gd name="connsiteX20" fmla="*/ 121373 w 1484348"/>
                    <a:gd name="connsiteY20" fmla="*/ 5418 h 634038"/>
                    <a:gd name="connsiteX21" fmla="*/ 75953 w 1484348"/>
                    <a:gd name="connsiteY21" fmla="*/ 25277 h 634038"/>
                    <a:gd name="connsiteX22" fmla="*/ 12601 w 1484348"/>
                    <a:gd name="connsiteY22" fmla="*/ 100149 h 634038"/>
                    <a:gd name="connsiteX23" fmla="*/ 4805 w 1484348"/>
                    <a:gd name="connsiteY23" fmla="*/ 123742 h 634038"/>
                    <a:gd name="connsiteX24" fmla="*/ 707 w 1484348"/>
                    <a:gd name="connsiteY24" fmla="*/ 148258 h 634038"/>
                    <a:gd name="connsiteX25" fmla="*/ 236 w 1484348"/>
                    <a:gd name="connsiteY25" fmla="*/ 154473 h 634038"/>
                    <a:gd name="connsiteX26" fmla="*/ 73 w 1484348"/>
                    <a:gd name="connsiteY26" fmla="*/ 160707 h 634038"/>
                    <a:gd name="connsiteX27" fmla="*/ 0 w 1484348"/>
                    <a:gd name="connsiteY27" fmla="*/ 167357 h 634038"/>
                    <a:gd name="connsiteX28" fmla="*/ 0 w 1484348"/>
                    <a:gd name="connsiteY28" fmla="*/ 495221 h 634038"/>
                    <a:gd name="connsiteX29" fmla="*/ 36 w 1484348"/>
                    <a:gd name="connsiteY29" fmla="*/ 498519 h 634038"/>
                    <a:gd name="connsiteX30" fmla="*/ 199 w 1484348"/>
                    <a:gd name="connsiteY30" fmla="*/ 504643 h 634038"/>
                    <a:gd name="connsiteX31" fmla="*/ 3681 w 1484348"/>
                    <a:gd name="connsiteY31" fmla="*/ 528779 h 634038"/>
                    <a:gd name="connsiteX32" fmla="*/ 23063 w 1484348"/>
                    <a:gd name="connsiteY32" fmla="*/ 573300 h 634038"/>
                    <a:gd name="connsiteX33" fmla="*/ 56879 w 1484348"/>
                    <a:gd name="connsiteY33" fmla="*/ 608253 h 634038"/>
                    <a:gd name="connsiteX34" fmla="*/ 100721 w 1484348"/>
                    <a:gd name="connsiteY34" fmla="*/ 629200 h 634038"/>
                    <a:gd name="connsiteX35" fmla="*/ 124746 w 1484348"/>
                    <a:gd name="connsiteY35" fmla="*/ 633477 h 634038"/>
                    <a:gd name="connsiteX36" fmla="*/ 130856 w 1484348"/>
                    <a:gd name="connsiteY36" fmla="*/ 633893 h 634038"/>
                    <a:gd name="connsiteX37" fmla="*/ 137003 w 1484348"/>
                    <a:gd name="connsiteY37" fmla="*/ 634038 h 634038"/>
                    <a:gd name="connsiteX38" fmla="*/ 1145340 w 1484348"/>
                    <a:gd name="connsiteY38" fmla="*/ 634038 h 634038"/>
                    <a:gd name="connsiteX39" fmla="*/ 1151378 w 1484348"/>
                    <a:gd name="connsiteY39" fmla="*/ 633803 h 634038"/>
                    <a:gd name="connsiteX40" fmla="*/ 1154406 w 1484348"/>
                    <a:gd name="connsiteY40" fmla="*/ 633694 h 634038"/>
                    <a:gd name="connsiteX41" fmla="*/ 1157415 w 1484348"/>
                    <a:gd name="connsiteY41" fmla="*/ 633368 h 634038"/>
                    <a:gd name="connsiteX42" fmla="*/ 1163417 w 1484348"/>
                    <a:gd name="connsiteY42" fmla="*/ 632716 h 634038"/>
                    <a:gd name="connsiteX43" fmla="*/ 1169346 w 1484348"/>
                    <a:gd name="connsiteY43" fmla="*/ 631610 h 634038"/>
                    <a:gd name="connsiteX44" fmla="*/ 1172320 w 1484348"/>
                    <a:gd name="connsiteY44" fmla="*/ 631067 h 634038"/>
                    <a:gd name="connsiteX45" fmla="*/ 1175239 w 1484348"/>
                    <a:gd name="connsiteY45" fmla="*/ 630306 h 634038"/>
                    <a:gd name="connsiteX46" fmla="*/ 1181077 w 1484348"/>
                    <a:gd name="connsiteY46" fmla="*/ 628784 h 634038"/>
                    <a:gd name="connsiteX47" fmla="*/ 1186789 w 1484348"/>
                    <a:gd name="connsiteY47" fmla="*/ 626845 h 634038"/>
                    <a:gd name="connsiteX48" fmla="*/ 1189635 w 1484348"/>
                    <a:gd name="connsiteY48" fmla="*/ 625866 h 634038"/>
                    <a:gd name="connsiteX49" fmla="*/ 1192410 w 1484348"/>
                    <a:gd name="connsiteY49" fmla="*/ 624688 h 634038"/>
                    <a:gd name="connsiteX50" fmla="*/ 1213769 w 1484348"/>
                    <a:gd name="connsiteY50" fmla="*/ 613472 h 634038"/>
                    <a:gd name="connsiteX51" fmla="*/ 1223487 w 1484348"/>
                    <a:gd name="connsiteY51" fmla="*/ 606315 h 634038"/>
                    <a:gd name="connsiteX52" fmla="*/ 1232535 w 1484348"/>
                    <a:gd name="connsiteY52" fmla="*/ 598324 h 634038"/>
                    <a:gd name="connsiteX53" fmla="*/ 1247965 w 1484348"/>
                    <a:gd name="connsiteY53" fmla="*/ 579805 h 634038"/>
                    <a:gd name="connsiteX54" fmla="*/ 1254329 w 1484348"/>
                    <a:gd name="connsiteY54" fmla="*/ 569549 h 634038"/>
                    <a:gd name="connsiteX55" fmla="*/ 1257049 w 1484348"/>
                    <a:gd name="connsiteY55" fmla="*/ 564149 h 634038"/>
                    <a:gd name="connsiteX56" fmla="*/ 1259787 w 1484348"/>
                    <a:gd name="connsiteY56" fmla="*/ 558423 h 634038"/>
                    <a:gd name="connsiteX57" fmla="*/ 1282451 w 1484348"/>
                    <a:gd name="connsiteY57" fmla="*/ 508068 h 634038"/>
                    <a:gd name="connsiteX58" fmla="*/ 1373109 w 1484348"/>
                    <a:gd name="connsiteY58" fmla="*/ 306627 h 634038"/>
                    <a:gd name="connsiteX59" fmla="*/ 1463768 w 1484348"/>
                    <a:gd name="connsiteY59" fmla="*/ 105187 h 634038"/>
                    <a:gd name="connsiteX60" fmla="*/ 1248853 w 1484348"/>
                    <a:gd name="connsiteY60" fmla="*/ 492992 h 634038"/>
                    <a:gd name="connsiteX61" fmla="*/ 1226189 w 1484348"/>
                    <a:gd name="connsiteY61" fmla="*/ 543347 h 634038"/>
                    <a:gd name="connsiteX62" fmla="*/ 1225482 w 1484348"/>
                    <a:gd name="connsiteY62" fmla="*/ 544924 h 634038"/>
                    <a:gd name="connsiteX63" fmla="*/ 1225137 w 1484348"/>
                    <a:gd name="connsiteY63" fmla="*/ 545685 h 634038"/>
                    <a:gd name="connsiteX64" fmla="*/ 1224883 w 1484348"/>
                    <a:gd name="connsiteY64" fmla="*/ 546156 h 634038"/>
                    <a:gd name="connsiteX65" fmla="*/ 1223922 w 1484348"/>
                    <a:gd name="connsiteY65" fmla="*/ 548059 h 634038"/>
                    <a:gd name="connsiteX66" fmla="*/ 1222018 w 1484348"/>
                    <a:gd name="connsiteY66" fmla="*/ 551864 h 634038"/>
                    <a:gd name="connsiteX67" fmla="*/ 1217522 w 1484348"/>
                    <a:gd name="connsiteY67" fmla="*/ 559058 h 634038"/>
                    <a:gd name="connsiteX68" fmla="*/ 1206679 w 1484348"/>
                    <a:gd name="connsiteY68" fmla="*/ 572086 h 634038"/>
                    <a:gd name="connsiteX69" fmla="*/ 1200315 w 1484348"/>
                    <a:gd name="connsiteY69" fmla="*/ 577703 h 634038"/>
                    <a:gd name="connsiteX70" fmla="*/ 1193479 w 1484348"/>
                    <a:gd name="connsiteY70" fmla="*/ 582759 h 634038"/>
                    <a:gd name="connsiteX71" fmla="*/ 1178448 w 1484348"/>
                    <a:gd name="connsiteY71" fmla="*/ 590641 h 634038"/>
                    <a:gd name="connsiteX72" fmla="*/ 1176490 w 1484348"/>
                    <a:gd name="connsiteY72" fmla="*/ 591492 h 634038"/>
                    <a:gd name="connsiteX73" fmla="*/ 1174477 w 1484348"/>
                    <a:gd name="connsiteY73" fmla="*/ 592163 h 634038"/>
                    <a:gd name="connsiteX74" fmla="*/ 1170470 w 1484348"/>
                    <a:gd name="connsiteY74" fmla="*/ 593540 h 634038"/>
                    <a:gd name="connsiteX75" fmla="*/ 1166354 w 1484348"/>
                    <a:gd name="connsiteY75" fmla="*/ 594591 h 634038"/>
                    <a:gd name="connsiteX76" fmla="*/ 1164306 w 1484348"/>
                    <a:gd name="connsiteY76" fmla="*/ 595153 h 634038"/>
                    <a:gd name="connsiteX77" fmla="*/ 1162220 w 1484348"/>
                    <a:gd name="connsiteY77" fmla="*/ 595515 h 634038"/>
                    <a:gd name="connsiteX78" fmla="*/ 1158050 w 1484348"/>
                    <a:gd name="connsiteY78" fmla="*/ 596312 h 634038"/>
                    <a:gd name="connsiteX79" fmla="*/ 1153825 w 1484348"/>
                    <a:gd name="connsiteY79" fmla="*/ 596747 h 634038"/>
                    <a:gd name="connsiteX80" fmla="*/ 1151722 w 1484348"/>
                    <a:gd name="connsiteY80" fmla="*/ 597001 h 634038"/>
                    <a:gd name="connsiteX81" fmla="*/ 1149601 w 1484348"/>
                    <a:gd name="connsiteY81" fmla="*/ 597055 h 634038"/>
                    <a:gd name="connsiteX82" fmla="*/ 1145340 w 1484348"/>
                    <a:gd name="connsiteY82" fmla="*/ 597237 h 634038"/>
                    <a:gd name="connsiteX83" fmla="*/ 136948 w 1484348"/>
                    <a:gd name="connsiteY83" fmla="*/ 597237 h 634038"/>
                    <a:gd name="connsiteX84" fmla="*/ 132397 w 1484348"/>
                    <a:gd name="connsiteY84" fmla="*/ 597110 h 634038"/>
                    <a:gd name="connsiteX85" fmla="*/ 127919 w 1484348"/>
                    <a:gd name="connsiteY85" fmla="*/ 596802 h 634038"/>
                    <a:gd name="connsiteX86" fmla="*/ 110404 w 1484348"/>
                    <a:gd name="connsiteY86" fmla="*/ 593685 h 634038"/>
                    <a:gd name="connsiteX87" fmla="*/ 78437 w 1484348"/>
                    <a:gd name="connsiteY87" fmla="*/ 578392 h 634038"/>
                    <a:gd name="connsiteX88" fmla="*/ 53688 w 1484348"/>
                    <a:gd name="connsiteY88" fmla="*/ 552806 h 634038"/>
                    <a:gd name="connsiteX89" fmla="*/ 39563 w 1484348"/>
                    <a:gd name="connsiteY89" fmla="*/ 520353 h 634038"/>
                    <a:gd name="connsiteX90" fmla="*/ 37007 w 1484348"/>
                    <a:gd name="connsiteY90" fmla="*/ 502722 h 634038"/>
                    <a:gd name="connsiteX91" fmla="*/ 36898 w 1484348"/>
                    <a:gd name="connsiteY91" fmla="*/ 498229 h 634038"/>
                    <a:gd name="connsiteX92" fmla="*/ 36898 w 1484348"/>
                    <a:gd name="connsiteY92" fmla="*/ 497667 h 634038"/>
                    <a:gd name="connsiteX93" fmla="*/ 36862 w 1484348"/>
                    <a:gd name="connsiteY93" fmla="*/ 497377 h 634038"/>
                    <a:gd name="connsiteX94" fmla="*/ 36862 w 1484348"/>
                    <a:gd name="connsiteY94" fmla="*/ 496960 h 634038"/>
                    <a:gd name="connsiteX95" fmla="*/ 36862 w 1484348"/>
                    <a:gd name="connsiteY95" fmla="*/ 495239 h 634038"/>
                    <a:gd name="connsiteX96" fmla="*/ 36862 w 1484348"/>
                    <a:gd name="connsiteY96" fmla="*/ 163062 h 634038"/>
                    <a:gd name="connsiteX97" fmla="*/ 36880 w 1484348"/>
                    <a:gd name="connsiteY97" fmla="*/ 162464 h 634038"/>
                    <a:gd name="connsiteX98" fmla="*/ 36916 w 1484348"/>
                    <a:gd name="connsiteY98" fmla="*/ 161250 h 634038"/>
                    <a:gd name="connsiteX99" fmla="*/ 37025 w 1484348"/>
                    <a:gd name="connsiteY99" fmla="*/ 156394 h 634038"/>
                    <a:gd name="connsiteX100" fmla="*/ 37406 w 1484348"/>
                    <a:gd name="connsiteY100" fmla="*/ 151574 h 634038"/>
                    <a:gd name="connsiteX101" fmla="*/ 40579 w 1484348"/>
                    <a:gd name="connsiteY101" fmla="*/ 132621 h 634038"/>
                    <a:gd name="connsiteX102" fmla="*/ 46598 w 1484348"/>
                    <a:gd name="connsiteY102" fmla="*/ 114410 h 634038"/>
                    <a:gd name="connsiteX103" fmla="*/ 95681 w 1484348"/>
                    <a:gd name="connsiteY103" fmla="*/ 56426 h 634038"/>
                    <a:gd name="connsiteX104" fmla="*/ 130784 w 1484348"/>
                    <a:gd name="connsiteY104" fmla="*/ 41060 h 634038"/>
                    <a:gd name="connsiteX105" fmla="*/ 149695 w 1484348"/>
                    <a:gd name="connsiteY105" fmla="*/ 37581 h 634038"/>
                    <a:gd name="connsiteX106" fmla="*/ 154518 w 1484348"/>
                    <a:gd name="connsiteY106" fmla="*/ 37200 h 634038"/>
                    <a:gd name="connsiteX107" fmla="*/ 156929 w 1484348"/>
                    <a:gd name="connsiteY107" fmla="*/ 37019 h 634038"/>
                    <a:gd name="connsiteX108" fmla="*/ 159359 w 1484348"/>
                    <a:gd name="connsiteY108" fmla="*/ 36965 h 634038"/>
                    <a:gd name="connsiteX109" fmla="*/ 161789 w 1484348"/>
                    <a:gd name="connsiteY109" fmla="*/ 36892 h 634038"/>
                    <a:gd name="connsiteX110" fmla="*/ 163003 w 1484348"/>
                    <a:gd name="connsiteY110" fmla="*/ 36856 h 634038"/>
                    <a:gd name="connsiteX111" fmla="*/ 164653 w 1484348"/>
                    <a:gd name="connsiteY111" fmla="*/ 36856 h 634038"/>
                    <a:gd name="connsiteX112" fmla="*/ 171562 w 1484348"/>
                    <a:gd name="connsiteY112" fmla="*/ 36856 h 634038"/>
                    <a:gd name="connsiteX113" fmla="*/ 1435192 w 1484348"/>
                    <a:gd name="connsiteY113" fmla="*/ 36856 h 634038"/>
                    <a:gd name="connsiteX114" fmla="*/ 1436625 w 1484348"/>
                    <a:gd name="connsiteY114" fmla="*/ 36965 h 634038"/>
                    <a:gd name="connsiteX115" fmla="*/ 1441176 w 1484348"/>
                    <a:gd name="connsiteY115" fmla="*/ 38396 h 634038"/>
                    <a:gd name="connsiteX116" fmla="*/ 1444947 w 1484348"/>
                    <a:gd name="connsiteY116" fmla="*/ 41785 h 634038"/>
                    <a:gd name="connsiteX117" fmla="*/ 1447159 w 1484348"/>
                    <a:gd name="connsiteY117" fmla="*/ 46550 h 634038"/>
                    <a:gd name="connsiteX118" fmla="*/ 1447250 w 1484348"/>
                    <a:gd name="connsiteY118" fmla="*/ 51225 h 634038"/>
                    <a:gd name="connsiteX119" fmla="*/ 1446978 w 1484348"/>
                    <a:gd name="connsiteY119" fmla="*/ 52458 h 634038"/>
                    <a:gd name="connsiteX120" fmla="*/ 1446470 w 1484348"/>
                    <a:gd name="connsiteY120" fmla="*/ 53780 h 634038"/>
                    <a:gd name="connsiteX121" fmla="*/ 1446343 w 1484348"/>
                    <a:gd name="connsiteY121" fmla="*/ 54125 h 634038"/>
                    <a:gd name="connsiteX122" fmla="*/ 1446089 w 1484348"/>
                    <a:gd name="connsiteY122" fmla="*/ 54704 h 634038"/>
                    <a:gd name="connsiteX123" fmla="*/ 1445727 w 1484348"/>
                    <a:gd name="connsiteY123" fmla="*/ 55484 h 634038"/>
                    <a:gd name="connsiteX124" fmla="*/ 1444312 w 1484348"/>
                    <a:gd name="connsiteY124" fmla="*/ 58636 h 634038"/>
                    <a:gd name="connsiteX125" fmla="*/ 1441484 w 1484348"/>
                    <a:gd name="connsiteY125" fmla="*/ 64924 h 634038"/>
                    <a:gd name="connsiteX126" fmla="*/ 1430152 w 1484348"/>
                    <a:gd name="connsiteY126" fmla="*/ 90111 h 634038"/>
                    <a:gd name="connsiteX127" fmla="*/ 1339493 w 1484348"/>
                    <a:gd name="connsiteY127" fmla="*/ 291551 h 634038"/>
                    <a:gd name="connsiteX128" fmla="*/ 1248835 w 1484348"/>
                    <a:gd name="connsiteY128" fmla="*/ 492992 h 63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484348" h="634038">
                      <a:moveTo>
                        <a:pt x="1463786" y="105223"/>
                      </a:moveTo>
                      <a:lnTo>
                        <a:pt x="1475118" y="80036"/>
                      </a:lnTo>
                      <a:lnTo>
                        <a:pt x="1477947" y="73749"/>
                      </a:lnTo>
                      <a:lnTo>
                        <a:pt x="1479361" y="70596"/>
                      </a:lnTo>
                      <a:cubicBezTo>
                        <a:pt x="1479579" y="70106"/>
                        <a:pt x="1479869" y="69490"/>
                        <a:pt x="1480032" y="69092"/>
                      </a:cubicBezTo>
                      <a:lnTo>
                        <a:pt x="1480521" y="67896"/>
                      </a:lnTo>
                      <a:cubicBezTo>
                        <a:pt x="1481228" y="66319"/>
                        <a:pt x="1481718" y="64707"/>
                        <a:pt x="1482280" y="63094"/>
                      </a:cubicBezTo>
                      <a:cubicBezTo>
                        <a:pt x="1482697" y="61463"/>
                        <a:pt x="1483187" y="59832"/>
                        <a:pt x="1483459" y="58165"/>
                      </a:cubicBezTo>
                      <a:cubicBezTo>
                        <a:pt x="1486124" y="44992"/>
                        <a:pt x="1482697" y="30804"/>
                        <a:pt x="1474592" y="19841"/>
                      </a:cubicBezTo>
                      <a:cubicBezTo>
                        <a:pt x="1470531" y="14405"/>
                        <a:pt x="1465400" y="9785"/>
                        <a:pt x="1459561" y="6433"/>
                      </a:cubicBezTo>
                      <a:cubicBezTo>
                        <a:pt x="1453723" y="3117"/>
                        <a:pt x="1447250" y="960"/>
                        <a:pt x="1440487" y="308"/>
                      </a:cubicBezTo>
                      <a:cubicBezTo>
                        <a:pt x="1438800" y="91"/>
                        <a:pt x="1437078" y="72"/>
                        <a:pt x="1435374" y="0"/>
                      </a:cubicBezTo>
                      <a:lnTo>
                        <a:pt x="1428556" y="0"/>
                      </a:lnTo>
                      <a:cubicBezTo>
                        <a:pt x="1428556" y="0"/>
                        <a:pt x="1414740" y="0"/>
                        <a:pt x="1414740" y="0"/>
                      </a:cubicBezTo>
                      <a:lnTo>
                        <a:pt x="164635" y="0"/>
                      </a:lnTo>
                      <a:cubicBezTo>
                        <a:pt x="163439" y="0"/>
                        <a:pt x="162405" y="0"/>
                        <a:pt x="161372" y="54"/>
                      </a:cubicBezTo>
                      <a:lnTo>
                        <a:pt x="158253" y="127"/>
                      </a:lnTo>
                      <a:lnTo>
                        <a:pt x="155134" y="199"/>
                      </a:lnTo>
                      <a:cubicBezTo>
                        <a:pt x="154101" y="236"/>
                        <a:pt x="153067" y="344"/>
                        <a:pt x="152034" y="417"/>
                      </a:cubicBezTo>
                      <a:cubicBezTo>
                        <a:pt x="149967" y="598"/>
                        <a:pt x="147882" y="689"/>
                        <a:pt x="145833" y="924"/>
                      </a:cubicBezTo>
                      <a:cubicBezTo>
                        <a:pt x="137565" y="1812"/>
                        <a:pt x="129406" y="3370"/>
                        <a:pt x="121373" y="5418"/>
                      </a:cubicBezTo>
                      <a:cubicBezTo>
                        <a:pt x="105363" y="9712"/>
                        <a:pt x="89951" y="16344"/>
                        <a:pt x="75953" y="25277"/>
                      </a:cubicBezTo>
                      <a:cubicBezTo>
                        <a:pt x="47886" y="43017"/>
                        <a:pt x="25366" y="69508"/>
                        <a:pt x="12601" y="100149"/>
                      </a:cubicBezTo>
                      <a:cubicBezTo>
                        <a:pt x="9410" y="107796"/>
                        <a:pt x="6854" y="115715"/>
                        <a:pt x="4805" y="123742"/>
                      </a:cubicBezTo>
                      <a:cubicBezTo>
                        <a:pt x="2738" y="131769"/>
                        <a:pt x="1523" y="140014"/>
                        <a:pt x="707" y="148258"/>
                      </a:cubicBezTo>
                      <a:lnTo>
                        <a:pt x="236" y="154473"/>
                      </a:lnTo>
                      <a:lnTo>
                        <a:pt x="73" y="160707"/>
                      </a:lnTo>
                      <a:cubicBezTo>
                        <a:pt x="0" y="162700"/>
                        <a:pt x="0" y="165055"/>
                        <a:pt x="0" y="167357"/>
                      </a:cubicBezTo>
                      <a:lnTo>
                        <a:pt x="0" y="495221"/>
                      </a:lnTo>
                      <a:cubicBezTo>
                        <a:pt x="0" y="496380"/>
                        <a:pt x="0" y="497558"/>
                        <a:pt x="36" y="498519"/>
                      </a:cubicBezTo>
                      <a:lnTo>
                        <a:pt x="199" y="504643"/>
                      </a:lnTo>
                      <a:cubicBezTo>
                        <a:pt x="635" y="512779"/>
                        <a:pt x="1813" y="520879"/>
                        <a:pt x="3681" y="528779"/>
                      </a:cubicBezTo>
                      <a:cubicBezTo>
                        <a:pt x="7416" y="544598"/>
                        <a:pt x="13961" y="559782"/>
                        <a:pt x="23063" y="573300"/>
                      </a:cubicBezTo>
                      <a:cubicBezTo>
                        <a:pt x="32147" y="586817"/>
                        <a:pt x="43661" y="598722"/>
                        <a:pt x="56879" y="608253"/>
                      </a:cubicBezTo>
                      <a:cubicBezTo>
                        <a:pt x="70079" y="617803"/>
                        <a:pt x="84983" y="624978"/>
                        <a:pt x="100721" y="629200"/>
                      </a:cubicBezTo>
                      <a:cubicBezTo>
                        <a:pt x="108572" y="631338"/>
                        <a:pt x="116623" y="632752"/>
                        <a:pt x="124746" y="633477"/>
                      </a:cubicBezTo>
                      <a:cubicBezTo>
                        <a:pt x="126776" y="633603"/>
                        <a:pt x="128807" y="633839"/>
                        <a:pt x="130856" y="633893"/>
                      </a:cubicBezTo>
                      <a:lnTo>
                        <a:pt x="137003" y="634038"/>
                      </a:lnTo>
                      <a:lnTo>
                        <a:pt x="1145340" y="634038"/>
                      </a:lnTo>
                      <a:lnTo>
                        <a:pt x="1151378" y="633803"/>
                      </a:lnTo>
                      <a:lnTo>
                        <a:pt x="1154406" y="633694"/>
                      </a:lnTo>
                      <a:lnTo>
                        <a:pt x="1157415" y="633368"/>
                      </a:lnTo>
                      <a:lnTo>
                        <a:pt x="1163417" y="632716"/>
                      </a:lnTo>
                      <a:lnTo>
                        <a:pt x="1169346" y="631610"/>
                      </a:lnTo>
                      <a:lnTo>
                        <a:pt x="1172320" y="631067"/>
                      </a:lnTo>
                      <a:lnTo>
                        <a:pt x="1175239" y="630306"/>
                      </a:lnTo>
                      <a:lnTo>
                        <a:pt x="1181077" y="628784"/>
                      </a:lnTo>
                      <a:lnTo>
                        <a:pt x="1186789" y="626845"/>
                      </a:lnTo>
                      <a:cubicBezTo>
                        <a:pt x="1187732" y="626518"/>
                        <a:pt x="1188711" y="626229"/>
                        <a:pt x="1189635" y="625866"/>
                      </a:cubicBezTo>
                      <a:lnTo>
                        <a:pt x="1192410" y="624688"/>
                      </a:lnTo>
                      <a:cubicBezTo>
                        <a:pt x="1199934" y="621789"/>
                        <a:pt x="1206951" y="617748"/>
                        <a:pt x="1213769" y="613472"/>
                      </a:cubicBezTo>
                      <a:cubicBezTo>
                        <a:pt x="1217050" y="611153"/>
                        <a:pt x="1220441" y="608942"/>
                        <a:pt x="1223487" y="606315"/>
                      </a:cubicBezTo>
                      <a:cubicBezTo>
                        <a:pt x="1226715" y="603887"/>
                        <a:pt x="1229579" y="601042"/>
                        <a:pt x="1232535" y="598324"/>
                      </a:cubicBezTo>
                      <a:cubicBezTo>
                        <a:pt x="1238156" y="592580"/>
                        <a:pt x="1243559" y="586564"/>
                        <a:pt x="1247965" y="579805"/>
                      </a:cubicBezTo>
                      <a:cubicBezTo>
                        <a:pt x="1250376" y="576580"/>
                        <a:pt x="1252226" y="572992"/>
                        <a:pt x="1254329" y="569549"/>
                      </a:cubicBezTo>
                      <a:cubicBezTo>
                        <a:pt x="1255326" y="567791"/>
                        <a:pt x="1256124" y="565943"/>
                        <a:pt x="1257049" y="564149"/>
                      </a:cubicBezTo>
                      <a:cubicBezTo>
                        <a:pt x="1257937" y="562337"/>
                        <a:pt x="1258826" y="560652"/>
                        <a:pt x="1259787" y="558423"/>
                      </a:cubicBezTo>
                      <a:lnTo>
                        <a:pt x="1282451" y="508068"/>
                      </a:lnTo>
                      <a:lnTo>
                        <a:pt x="1373109" y="306627"/>
                      </a:lnTo>
                      <a:lnTo>
                        <a:pt x="1463768" y="105187"/>
                      </a:lnTo>
                      <a:close/>
                      <a:moveTo>
                        <a:pt x="1248853" y="492992"/>
                      </a:moveTo>
                      <a:lnTo>
                        <a:pt x="1226189" y="543347"/>
                      </a:lnTo>
                      <a:lnTo>
                        <a:pt x="1225482" y="544924"/>
                      </a:lnTo>
                      <a:lnTo>
                        <a:pt x="1225137" y="545685"/>
                      </a:lnTo>
                      <a:lnTo>
                        <a:pt x="1224883" y="546156"/>
                      </a:lnTo>
                      <a:lnTo>
                        <a:pt x="1223922" y="548059"/>
                      </a:lnTo>
                      <a:cubicBezTo>
                        <a:pt x="1223270" y="549309"/>
                        <a:pt x="1222726" y="550632"/>
                        <a:pt x="1222018" y="551864"/>
                      </a:cubicBezTo>
                      <a:cubicBezTo>
                        <a:pt x="1220495" y="554256"/>
                        <a:pt x="1219263" y="556829"/>
                        <a:pt x="1217522" y="559058"/>
                      </a:cubicBezTo>
                      <a:cubicBezTo>
                        <a:pt x="1214458" y="563823"/>
                        <a:pt x="1210614" y="568009"/>
                        <a:pt x="1206679" y="572086"/>
                      </a:cubicBezTo>
                      <a:cubicBezTo>
                        <a:pt x="1204576" y="573988"/>
                        <a:pt x="1202600" y="576018"/>
                        <a:pt x="1200315" y="577703"/>
                      </a:cubicBezTo>
                      <a:cubicBezTo>
                        <a:pt x="1198194" y="579588"/>
                        <a:pt x="1195782" y="581092"/>
                        <a:pt x="1193479" y="582759"/>
                      </a:cubicBezTo>
                      <a:cubicBezTo>
                        <a:pt x="1188656" y="585730"/>
                        <a:pt x="1183761" y="588648"/>
                        <a:pt x="1178448" y="590641"/>
                      </a:cubicBezTo>
                      <a:lnTo>
                        <a:pt x="1176490" y="591492"/>
                      </a:lnTo>
                      <a:cubicBezTo>
                        <a:pt x="1175837" y="591764"/>
                        <a:pt x="1175148" y="591927"/>
                        <a:pt x="1174477" y="592163"/>
                      </a:cubicBezTo>
                      <a:cubicBezTo>
                        <a:pt x="1173136" y="592598"/>
                        <a:pt x="1171794" y="593069"/>
                        <a:pt x="1170470" y="593540"/>
                      </a:cubicBezTo>
                      <a:lnTo>
                        <a:pt x="1166354" y="594591"/>
                      </a:lnTo>
                      <a:lnTo>
                        <a:pt x="1164306" y="595153"/>
                      </a:lnTo>
                      <a:lnTo>
                        <a:pt x="1162220" y="595515"/>
                      </a:lnTo>
                      <a:cubicBezTo>
                        <a:pt x="1160824" y="595751"/>
                        <a:pt x="1159446" y="596022"/>
                        <a:pt x="1158050" y="596312"/>
                      </a:cubicBezTo>
                      <a:cubicBezTo>
                        <a:pt x="1156636" y="596439"/>
                        <a:pt x="1155222" y="596584"/>
                        <a:pt x="1153825" y="596747"/>
                      </a:cubicBezTo>
                      <a:lnTo>
                        <a:pt x="1151722" y="597001"/>
                      </a:lnTo>
                      <a:lnTo>
                        <a:pt x="1149601" y="597055"/>
                      </a:lnTo>
                      <a:cubicBezTo>
                        <a:pt x="1148186" y="597092"/>
                        <a:pt x="1146772" y="597164"/>
                        <a:pt x="1145340" y="597237"/>
                      </a:cubicBezTo>
                      <a:lnTo>
                        <a:pt x="136948" y="597237"/>
                      </a:lnTo>
                      <a:lnTo>
                        <a:pt x="132397" y="597110"/>
                      </a:lnTo>
                      <a:cubicBezTo>
                        <a:pt x="130892" y="597110"/>
                        <a:pt x="129424" y="596874"/>
                        <a:pt x="127919" y="596802"/>
                      </a:cubicBezTo>
                      <a:cubicBezTo>
                        <a:pt x="121972" y="596276"/>
                        <a:pt x="116115" y="595225"/>
                        <a:pt x="110404" y="593685"/>
                      </a:cubicBezTo>
                      <a:cubicBezTo>
                        <a:pt x="98963" y="590623"/>
                        <a:pt x="88102" y="585386"/>
                        <a:pt x="78437" y="578392"/>
                      </a:cubicBezTo>
                      <a:cubicBezTo>
                        <a:pt x="68773" y="571415"/>
                        <a:pt x="60324" y="562700"/>
                        <a:pt x="53688" y="552806"/>
                      </a:cubicBezTo>
                      <a:cubicBezTo>
                        <a:pt x="47033" y="542913"/>
                        <a:pt x="42283" y="531859"/>
                        <a:pt x="39563" y="520353"/>
                      </a:cubicBezTo>
                      <a:cubicBezTo>
                        <a:pt x="38203" y="514591"/>
                        <a:pt x="37333" y="508702"/>
                        <a:pt x="37007" y="502722"/>
                      </a:cubicBezTo>
                      <a:lnTo>
                        <a:pt x="36898" y="498229"/>
                      </a:lnTo>
                      <a:lnTo>
                        <a:pt x="36898" y="497667"/>
                      </a:lnTo>
                      <a:cubicBezTo>
                        <a:pt x="36898" y="497667"/>
                        <a:pt x="36862" y="497377"/>
                        <a:pt x="36862" y="497377"/>
                      </a:cubicBezTo>
                      <a:lnTo>
                        <a:pt x="36862" y="496960"/>
                      </a:lnTo>
                      <a:cubicBezTo>
                        <a:pt x="36862" y="496960"/>
                        <a:pt x="36862" y="495239"/>
                        <a:pt x="36862" y="495239"/>
                      </a:cubicBezTo>
                      <a:lnTo>
                        <a:pt x="36862" y="163062"/>
                      </a:lnTo>
                      <a:cubicBezTo>
                        <a:pt x="36862" y="163062"/>
                        <a:pt x="36880" y="162464"/>
                        <a:pt x="36880" y="162464"/>
                      </a:cubicBezTo>
                      <a:lnTo>
                        <a:pt x="36916" y="161250"/>
                      </a:lnTo>
                      <a:lnTo>
                        <a:pt x="37025" y="156394"/>
                      </a:lnTo>
                      <a:lnTo>
                        <a:pt x="37406" y="151574"/>
                      </a:lnTo>
                      <a:cubicBezTo>
                        <a:pt x="38058" y="145178"/>
                        <a:pt x="38965" y="138818"/>
                        <a:pt x="40579" y="132621"/>
                      </a:cubicBezTo>
                      <a:cubicBezTo>
                        <a:pt x="42174" y="126424"/>
                        <a:pt x="44114" y="120317"/>
                        <a:pt x="46598" y="114410"/>
                      </a:cubicBezTo>
                      <a:cubicBezTo>
                        <a:pt x="56426" y="90745"/>
                        <a:pt x="73941" y="70161"/>
                        <a:pt x="95681" y="56426"/>
                      </a:cubicBezTo>
                      <a:cubicBezTo>
                        <a:pt x="106505" y="49486"/>
                        <a:pt x="118418" y="44394"/>
                        <a:pt x="130784" y="41060"/>
                      </a:cubicBezTo>
                      <a:cubicBezTo>
                        <a:pt x="136985" y="39484"/>
                        <a:pt x="143294" y="38270"/>
                        <a:pt x="149695" y="37581"/>
                      </a:cubicBezTo>
                      <a:cubicBezTo>
                        <a:pt x="151290" y="37400"/>
                        <a:pt x="152904" y="37345"/>
                        <a:pt x="154518" y="37200"/>
                      </a:cubicBezTo>
                      <a:cubicBezTo>
                        <a:pt x="155316" y="37146"/>
                        <a:pt x="156113" y="37055"/>
                        <a:pt x="156929" y="37019"/>
                      </a:cubicBezTo>
                      <a:lnTo>
                        <a:pt x="159359" y="36965"/>
                      </a:lnTo>
                      <a:lnTo>
                        <a:pt x="161789" y="36892"/>
                      </a:lnTo>
                      <a:lnTo>
                        <a:pt x="163003" y="36856"/>
                      </a:lnTo>
                      <a:lnTo>
                        <a:pt x="164653" y="36856"/>
                      </a:lnTo>
                      <a:cubicBezTo>
                        <a:pt x="164653" y="36856"/>
                        <a:pt x="171562" y="36856"/>
                        <a:pt x="171562" y="36856"/>
                      </a:cubicBezTo>
                      <a:lnTo>
                        <a:pt x="1435192" y="36856"/>
                      </a:lnTo>
                      <a:cubicBezTo>
                        <a:pt x="1435682" y="36929"/>
                        <a:pt x="1436189" y="36874"/>
                        <a:pt x="1436625" y="36965"/>
                      </a:cubicBezTo>
                      <a:cubicBezTo>
                        <a:pt x="1438438" y="37128"/>
                        <a:pt x="1439780" y="37653"/>
                        <a:pt x="1441176" y="38396"/>
                      </a:cubicBezTo>
                      <a:cubicBezTo>
                        <a:pt x="1442536" y="39176"/>
                        <a:pt x="1443841" y="40353"/>
                        <a:pt x="1444947" y="41785"/>
                      </a:cubicBezTo>
                      <a:cubicBezTo>
                        <a:pt x="1445962" y="43271"/>
                        <a:pt x="1446833" y="44938"/>
                        <a:pt x="1447159" y="46550"/>
                      </a:cubicBezTo>
                      <a:cubicBezTo>
                        <a:pt x="1447504" y="48181"/>
                        <a:pt x="1447576" y="49649"/>
                        <a:pt x="1447250" y="51225"/>
                      </a:cubicBezTo>
                      <a:cubicBezTo>
                        <a:pt x="1447232" y="51624"/>
                        <a:pt x="1447032" y="52023"/>
                        <a:pt x="1446978" y="52458"/>
                      </a:cubicBezTo>
                      <a:cubicBezTo>
                        <a:pt x="1446760" y="52874"/>
                        <a:pt x="1446706" y="53327"/>
                        <a:pt x="1446470" y="53780"/>
                      </a:cubicBezTo>
                      <a:cubicBezTo>
                        <a:pt x="1446416" y="53889"/>
                        <a:pt x="1446379" y="54016"/>
                        <a:pt x="1446343" y="54125"/>
                      </a:cubicBezTo>
                      <a:cubicBezTo>
                        <a:pt x="1446361" y="54088"/>
                        <a:pt x="1446198" y="54469"/>
                        <a:pt x="1446089" y="54704"/>
                      </a:cubicBezTo>
                      <a:lnTo>
                        <a:pt x="1445727" y="55484"/>
                      </a:lnTo>
                      <a:lnTo>
                        <a:pt x="1444312" y="58636"/>
                      </a:lnTo>
                      <a:lnTo>
                        <a:pt x="1441484" y="64924"/>
                      </a:lnTo>
                      <a:lnTo>
                        <a:pt x="1430152" y="90111"/>
                      </a:lnTo>
                      <a:lnTo>
                        <a:pt x="1339493" y="291551"/>
                      </a:lnTo>
                      <a:lnTo>
                        <a:pt x="1248835" y="492992"/>
                      </a:lnTo>
                      <a:close/>
                    </a:path>
                  </a:pathLst>
                </a:custGeom>
                <a:solidFill>
                  <a:schemeClr val="bg1"/>
                </a:solidFill>
                <a:ln w="1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6" name="Freeform 27">
                  <a:extLst>
                    <a:ext uri="{FF2B5EF4-FFF2-40B4-BE49-F238E27FC236}">
                      <a16:creationId xmlns:a16="http://schemas.microsoft.com/office/drawing/2014/main" id="{FE3BE612-8817-AAC9-A172-468919A6A987}"/>
                    </a:ext>
                  </a:extLst>
                </p:cNvPr>
                <p:cNvSpPr/>
                <p:nvPr/>
              </p:nvSpPr>
              <p:spPr>
                <a:xfrm>
                  <a:off x="8007301" y="2814822"/>
                  <a:ext cx="1885648" cy="1888108"/>
                </a:xfrm>
                <a:custGeom>
                  <a:avLst/>
                  <a:gdLst>
                    <a:gd name="connsiteX0" fmla="*/ 1858657 w 1885648"/>
                    <a:gd name="connsiteY0" fmla="*/ 169658 h 1888108"/>
                    <a:gd name="connsiteX1" fmla="*/ 1843227 w 1885648"/>
                    <a:gd name="connsiteY1" fmla="*/ 151937 h 1888108"/>
                    <a:gd name="connsiteX2" fmla="*/ 1838911 w 1885648"/>
                    <a:gd name="connsiteY2" fmla="*/ 147914 h 1888108"/>
                    <a:gd name="connsiteX3" fmla="*/ 1834415 w 1885648"/>
                    <a:gd name="connsiteY3" fmla="*/ 144054 h 1888108"/>
                    <a:gd name="connsiteX4" fmla="*/ 1824859 w 1885648"/>
                    <a:gd name="connsiteY4" fmla="*/ 136951 h 1888108"/>
                    <a:gd name="connsiteX5" fmla="*/ 1781380 w 1885648"/>
                    <a:gd name="connsiteY5" fmla="*/ 117490 h 1888108"/>
                    <a:gd name="connsiteX6" fmla="*/ 1758026 w 1885648"/>
                    <a:gd name="connsiteY6" fmla="*/ 113794 h 1888108"/>
                    <a:gd name="connsiteX7" fmla="*/ 1752188 w 1885648"/>
                    <a:gd name="connsiteY7" fmla="*/ 113468 h 1888108"/>
                    <a:gd name="connsiteX8" fmla="*/ 1746948 w 1885648"/>
                    <a:gd name="connsiteY8" fmla="*/ 113395 h 1888108"/>
                    <a:gd name="connsiteX9" fmla="*/ 1629110 w 1885648"/>
                    <a:gd name="connsiteY9" fmla="*/ 113395 h 1888108"/>
                    <a:gd name="connsiteX10" fmla="*/ 1626263 w 1885648"/>
                    <a:gd name="connsiteY10" fmla="*/ 94242 h 1888108"/>
                    <a:gd name="connsiteX11" fmla="*/ 1605448 w 1885648"/>
                    <a:gd name="connsiteY11" fmla="*/ 49232 h 1888108"/>
                    <a:gd name="connsiteX12" fmla="*/ 1568297 w 1885648"/>
                    <a:gd name="connsiteY12" fmla="*/ 16109 h 1888108"/>
                    <a:gd name="connsiteX13" fmla="*/ 1520647 w 1885648"/>
                    <a:gd name="connsiteY13" fmla="*/ 707 h 1888108"/>
                    <a:gd name="connsiteX14" fmla="*/ 1508299 w 1885648"/>
                    <a:gd name="connsiteY14" fmla="*/ 18 h 1888108"/>
                    <a:gd name="connsiteX15" fmla="*/ 1501119 w 1885648"/>
                    <a:gd name="connsiteY15" fmla="*/ 18 h 1888108"/>
                    <a:gd name="connsiteX16" fmla="*/ 235367 w 1885648"/>
                    <a:gd name="connsiteY16" fmla="*/ 0 h 1888108"/>
                    <a:gd name="connsiteX17" fmla="*/ 233119 w 1885648"/>
                    <a:gd name="connsiteY17" fmla="*/ 54 h 1888108"/>
                    <a:gd name="connsiteX18" fmla="*/ 228640 w 1885648"/>
                    <a:gd name="connsiteY18" fmla="*/ 163 h 1888108"/>
                    <a:gd name="connsiteX19" fmla="*/ 224162 w 1885648"/>
                    <a:gd name="connsiteY19" fmla="*/ 290 h 1888108"/>
                    <a:gd name="connsiteX20" fmla="*/ 219683 w 1885648"/>
                    <a:gd name="connsiteY20" fmla="*/ 598 h 1888108"/>
                    <a:gd name="connsiteX21" fmla="*/ 210744 w 1885648"/>
                    <a:gd name="connsiteY21" fmla="*/ 1323 h 1888108"/>
                    <a:gd name="connsiteX22" fmla="*/ 175369 w 1885648"/>
                    <a:gd name="connsiteY22" fmla="*/ 7828 h 1888108"/>
                    <a:gd name="connsiteX23" fmla="*/ 109624 w 1885648"/>
                    <a:gd name="connsiteY23" fmla="*/ 36566 h 1888108"/>
                    <a:gd name="connsiteX24" fmla="*/ 18222 w 1885648"/>
                    <a:gd name="connsiteY24" fmla="*/ 144670 h 1888108"/>
                    <a:gd name="connsiteX25" fmla="*/ 6926 w 1885648"/>
                    <a:gd name="connsiteY25" fmla="*/ 178827 h 1888108"/>
                    <a:gd name="connsiteX26" fmla="*/ 997 w 1885648"/>
                    <a:gd name="connsiteY26" fmla="*/ 214269 h 1888108"/>
                    <a:gd name="connsiteX27" fmla="*/ 326 w 1885648"/>
                    <a:gd name="connsiteY27" fmla="*/ 223221 h 1888108"/>
                    <a:gd name="connsiteX28" fmla="*/ 73 w 1885648"/>
                    <a:gd name="connsiteY28" fmla="*/ 232172 h 1888108"/>
                    <a:gd name="connsiteX29" fmla="*/ 36 w 1885648"/>
                    <a:gd name="connsiteY29" fmla="*/ 234401 h 1888108"/>
                    <a:gd name="connsiteX30" fmla="*/ 0 w 1885648"/>
                    <a:gd name="connsiteY30" fmla="*/ 235524 h 1888108"/>
                    <a:gd name="connsiteX31" fmla="*/ 0 w 1885648"/>
                    <a:gd name="connsiteY31" fmla="*/ 569440 h 1888108"/>
                    <a:gd name="connsiteX32" fmla="*/ 36 w 1885648"/>
                    <a:gd name="connsiteY32" fmla="*/ 571615 h 1888108"/>
                    <a:gd name="connsiteX33" fmla="*/ 308 w 1885648"/>
                    <a:gd name="connsiteY33" fmla="*/ 580928 h 1888108"/>
                    <a:gd name="connsiteX34" fmla="*/ 5603 w 1885648"/>
                    <a:gd name="connsiteY34" fmla="*/ 617875 h 1888108"/>
                    <a:gd name="connsiteX35" fmla="*/ 35320 w 1885648"/>
                    <a:gd name="connsiteY35" fmla="*/ 686133 h 1888108"/>
                    <a:gd name="connsiteX36" fmla="*/ 86959 w 1885648"/>
                    <a:gd name="connsiteY36" fmla="*/ 739533 h 1888108"/>
                    <a:gd name="connsiteX37" fmla="*/ 154155 w 1885648"/>
                    <a:gd name="connsiteY37" fmla="*/ 771624 h 1888108"/>
                    <a:gd name="connsiteX38" fmla="*/ 190944 w 1885648"/>
                    <a:gd name="connsiteY38" fmla="*/ 778201 h 1888108"/>
                    <a:gd name="connsiteX39" fmla="*/ 200246 w 1885648"/>
                    <a:gd name="connsiteY39" fmla="*/ 778817 h 1888108"/>
                    <a:gd name="connsiteX40" fmla="*/ 209493 w 1885648"/>
                    <a:gd name="connsiteY40" fmla="*/ 779035 h 1888108"/>
                    <a:gd name="connsiteX41" fmla="*/ 751684 w 1885648"/>
                    <a:gd name="connsiteY41" fmla="*/ 779035 h 1888108"/>
                    <a:gd name="connsiteX42" fmla="*/ 751684 w 1885648"/>
                    <a:gd name="connsiteY42" fmla="*/ 1343057 h 1888108"/>
                    <a:gd name="connsiteX43" fmla="*/ 751629 w 1885648"/>
                    <a:gd name="connsiteY43" fmla="*/ 1345793 h 1888108"/>
                    <a:gd name="connsiteX44" fmla="*/ 751575 w 1885648"/>
                    <a:gd name="connsiteY44" fmla="*/ 1348167 h 1888108"/>
                    <a:gd name="connsiteX45" fmla="*/ 751303 w 1885648"/>
                    <a:gd name="connsiteY45" fmla="*/ 1352896 h 1888108"/>
                    <a:gd name="connsiteX46" fmla="*/ 748420 w 1885648"/>
                    <a:gd name="connsiteY46" fmla="*/ 1371488 h 1888108"/>
                    <a:gd name="connsiteX47" fmla="*/ 742563 w 1885648"/>
                    <a:gd name="connsiteY47" fmla="*/ 1389318 h 1888108"/>
                    <a:gd name="connsiteX48" fmla="*/ 733788 w 1885648"/>
                    <a:gd name="connsiteY48" fmla="*/ 1405952 h 1888108"/>
                    <a:gd name="connsiteX49" fmla="*/ 708802 w 1885648"/>
                    <a:gd name="connsiteY49" fmla="*/ 1434056 h 1888108"/>
                    <a:gd name="connsiteX50" fmla="*/ 676220 w 1885648"/>
                    <a:gd name="connsiteY50" fmla="*/ 1452684 h 1888108"/>
                    <a:gd name="connsiteX51" fmla="*/ 639376 w 1885648"/>
                    <a:gd name="connsiteY51" fmla="*/ 1459768 h 1888108"/>
                    <a:gd name="connsiteX52" fmla="*/ 637001 w 1885648"/>
                    <a:gd name="connsiteY52" fmla="*/ 1459841 h 1888108"/>
                    <a:gd name="connsiteX53" fmla="*/ 635750 w 1885648"/>
                    <a:gd name="connsiteY53" fmla="*/ 1459877 h 1888108"/>
                    <a:gd name="connsiteX54" fmla="*/ 375343 w 1885648"/>
                    <a:gd name="connsiteY54" fmla="*/ 1459877 h 1888108"/>
                    <a:gd name="connsiteX55" fmla="*/ 375343 w 1885648"/>
                    <a:gd name="connsiteY55" fmla="*/ 1355143 h 1888108"/>
                    <a:gd name="connsiteX56" fmla="*/ 375307 w 1885648"/>
                    <a:gd name="connsiteY56" fmla="*/ 1340847 h 1888108"/>
                    <a:gd name="connsiteX57" fmla="*/ 374128 w 1885648"/>
                    <a:gd name="connsiteY57" fmla="*/ 1321386 h 1888108"/>
                    <a:gd name="connsiteX58" fmla="*/ 365715 w 1885648"/>
                    <a:gd name="connsiteY58" fmla="*/ 1283207 h 1888108"/>
                    <a:gd name="connsiteX59" fmla="*/ 326370 w 1885648"/>
                    <a:gd name="connsiteY59" fmla="*/ 1216199 h 1888108"/>
                    <a:gd name="connsiteX60" fmla="*/ 263271 w 1885648"/>
                    <a:gd name="connsiteY60" fmla="*/ 1170935 h 1888108"/>
                    <a:gd name="connsiteX61" fmla="*/ 225975 w 1885648"/>
                    <a:gd name="connsiteY61" fmla="*/ 1159012 h 1888108"/>
                    <a:gd name="connsiteX62" fmla="*/ 216329 w 1885648"/>
                    <a:gd name="connsiteY62" fmla="*/ 1157291 h 1888108"/>
                    <a:gd name="connsiteX63" fmla="*/ 206628 w 1885648"/>
                    <a:gd name="connsiteY63" fmla="*/ 1156077 h 1888108"/>
                    <a:gd name="connsiteX64" fmla="*/ 196892 w 1885648"/>
                    <a:gd name="connsiteY64" fmla="*/ 1155370 h 1888108"/>
                    <a:gd name="connsiteX65" fmla="*/ 192014 w 1885648"/>
                    <a:gd name="connsiteY65" fmla="*/ 1155225 h 1888108"/>
                    <a:gd name="connsiteX66" fmla="*/ 187391 w 1885648"/>
                    <a:gd name="connsiteY66" fmla="*/ 1155134 h 1888108"/>
                    <a:gd name="connsiteX67" fmla="*/ 111328 w 1885648"/>
                    <a:gd name="connsiteY67" fmla="*/ 1171261 h 1888108"/>
                    <a:gd name="connsiteX68" fmla="*/ 48411 w 1885648"/>
                    <a:gd name="connsiteY68" fmla="*/ 1216797 h 1888108"/>
                    <a:gd name="connsiteX69" fmla="*/ 9356 w 1885648"/>
                    <a:gd name="connsiteY69" fmla="*/ 1283968 h 1888108"/>
                    <a:gd name="connsiteX70" fmla="*/ 1106 w 1885648"/>
                    <a:gd name="connsiteY70" fmla="*/ 1322183 h 1888108"/>
                    <a:gd name="connsiteX71" fmla="*/ 308 w 1885648"/>
                    <a:gd name="connsiteY71" fmla="*/ 1331913 h 1888108"/>
                    <a:gd name="connsiteX72" fmla="*/ 18 w 1885648"/>
                    <a:gd name="connsiteY72" fmla="*/ 1341644 h 1888108"/>
                    <a:gd name="connsiteX73" fmla="*/ 18 w 1885648"/>
                    <a:gd name="connsiteY73" fmla="*/ 1355723 h 1888108"/>
                    <a:gd name="connsiteX74" fmla="*/ 0 w 1885648"/>
                    <a:gd name="connsiteY74" fmla="*/ 1688117 h 1888108"/>
                    <a:gd name="connsiteX75" fmla="*/ 36 w 1885648"/>
                    <a:gd name="connsiteY75" fmla="*/ 1702414 h 1888108"/>
                    <a:gd name="connsiteX76" fmla="*/ 1215 w 1885648"/>
                    <a:gd name="connsiteY76" fmla="*/ 1721875 h 1888108"/>
                    <a:gd name="connsiteX77" fmla="*/ 9628 w 1885648"/>
                    <a:gd name="connsiteY77" fmla="*/ 1760054 h 1888108"/>
                    <a:gd name="connsiteX78" fmla="*/ 48955 w 1885648"/>
                    <a:gd name="connsiteY78" fmla="*/ 1827062 h 1888108"/>
                    <a:gd name="connsiteX79" fmla="*/ 112072 w 1885648"/>
                    <a:gd name="connsiteY79" fmla="*/ 1872326 h 1888108"/>
                    <a:gd name="connsiteX80" fmla="*/ 149368 w 1885648"/>
                    <a:gd name="connsiteY80" fmla="*/ 1884230 h 1888108"/>
                    <a:gd name="connsiteX81" fmla="*/ 159015 w 1885648"/>
                    <a:gd name="connsiteY81" fmla="*/ 1885970 h 1888108"/>
                    <a:gd name="connsiteX82" fmla="*/ 168715 w 1885648"/>
                    <a:gd name="connsiteY82" fmla="*/ 1887184 h 1888108"/>
                    <a:gd name="connsiteX83" fmla="*/ 178452 w 1885648"/>
                    <a:gd name="connsiteY83" fmla="*/ 1887891 h 1888108"/>
                    <a:gd name="connsiteX84" fmla="*/ 183329 w 1885648"/>
                    <a:gd name="connsiteY84" fmla="*/ 1888017 h 1888108"/>
                    <a:gd name="connsiteX85" fmla="*/ 187953 w 1885648"/>
                    <a:gd name="connsiteY85" fmla="*/ 1888108 h 1888108"/>
                    <a:gd name="connsiteX86" fmla="*/ 264015 w 1885648"/>
                    <a:gd name="connsiteY86" fmla="*/ 1871981 h 1888108"/>
                    <a:gd name="connsiteX87" fmla="*/ 326932 w 1885648"/>
                    <a:gd name="connsiteY87" fmla="*/ 1826464 h 1888108"/>
                    <a:gd name="connsiteX88" fmla="*/ 365987 w 1885648"/>
                    <a:gd name="connsiteY88" fmla="*/ 1759275 h 1888108"/>
                    <a:gd name="connsiteX89" fmla="*/ 374237 w 1885648"/>
                    <a:gd name="connsiteY89" fmla="*/ 1721059 h 1888108"/>
                    <a:gd name="connsiteX90" fmla="*/ 375035 w 1885648"/>
                    <a:gd name="connsiteY90" fmla="*/ 1711329 h 1888108"/>
                    <a:gd name="connsiteX91" fmla="*/ 375325 w 1885648"/>
                    <a:gd name="connsiteY91" fmla="*/ 1701599 h 1888108"/>
                    <a:gd name="connsiteX92" fmla="*/ 375325 w 1885648"/>
                    <a:gd name="connsiteY92" fmla="*/ 1687537 h 1888108"/>
                    <a:gd name="connsiteX93" fmla="*/ 375343 w 1885648"/>
                    <a:gd name="connsiteY93" fmla="*/ 1569214 h 1888108"/>
                    <a:gd name="connsiteX94" fmla="*/ 635750 w 1885648"/>
                    <a:gd name="connsiteY94" fmla="*/ 1569214 h 1888108"/>
                    <a:gd name="connsiteX95" fmla="*/ 637962 w 1885648"/>
                    <a:gd name="connsiteY95" fmla="*/ 1569159 h 1888108"/>
                    <a:gd name="connsiteX96" fmla="*/ 642531 w 1885648"/>
                    <a:gd name="connsiteY96" fmla="*/ 1569050 h 1888108"/>
                    <a:gd name="connsiteX97" fmla="*/ 714296 w 1885648"/>
                    <a:gd name="connsiteY97" fmla="*/ 1555189 h 1888108"/>
                    <a:gd name="connsiteX98" fmla="*/ 777757 w 1885648"/>
                    <a:gd name="connsiteY98" fmla="*/ 1518949 h 1888108"/>
                    <a:gd name="connsiteX99" fmla="*/ 826223 w 1885648"/>
                    <a:gd name="connsiteY99" fmla="*/ 1464443 h 1888108"/>
                    <a:gd name="connsiteX100" fmla="*/ 843303 w 1885648"/>
                    <a:gd name="connsiteY100" fmla="*/ 1431991 h 1888108"/>
                    <a:gd name="connsiteX101" fmla="*/ 854762 w 1885648"/>
                    <a:gd name="connsiteY101" fmla="*/ 1397146 h 1888108"/>
                    <a:gd name="connsiteX102" fmla="*/ 860419 w 1885648"/>
                    <a:gd name="connsiteY102" fmla="*/ 1360942 h 1888108"/>
                    <a:gd name="connsiteX103" fmla="*/ 860909 w 1885648"/>
                    <a:gd name="connsiteY103" fmla="*/ 1351809 h 1888108"/>
                    <a:gd name="connsiteX104" fmla="*/ 861017 w 1885648"/>
                    <a:gd name="connsiteY104" fmla="*/ 1347243 h 1888108"/>
                    <a:gd name="connsiteX105" fmla="*/ 861090 w 1885648"/>
                    <a:gd name="connsiteY105" fmla="*/ 1343057 h 1888108"/>
                    <a:gd name="connsiteX106" fmla="*/ 861090 w 1885648"/>
                    <a:gd name="connsiteY106" fmla="*/ 779035 h 1888108"/>
                    <a:gd name="connsiteX107" fmla="*/ 1217884 w 1885648"/>
                    <a:gd name="connsiteY107" fmla="*/ 779035 h 1888108"/>
                    <a:gd name="connsiteX108" fmla="*/ 1227440 w 1885648"/>
                    <a:gd name="connsiteY108" fmla="*/ 778709 h 1888108"/>
                    <a:gd name="connsiteX109" fmla="*/ 1232209 w 1885648"/>
                    <a:gd name="connsiteY109" fmla="*/ 778509 h 1888108"/>
                    <a:gd name="connsiteX110" fmla="*/ 1236959 w 1885648"/>
                    <a:gd name="connsiteY110" fmla="*/ 778020 h 1888108"/>
                    <a:gd name="connsiteX111" fmla="*/ 1246478 w 1885648"/>
                    <a:gd name="connsiteY111" fmla="*/ 776951 h 1888108"/>
                    <a:gd name="connsiteX112" fmla="*/ 1255888 w 1885648"/>
                    <a:gd name="connsiteY112" fmla="*/ 775248 h 1888108"/>
                    <a:gd name="connsiteX113" fmla="*/ 1260584 w 1885648"/>
                    <a:gd name="connsiteY113" fmla="*/ 774360 h 1888108"/>
                    <a:gd name="connsiteX114" fmla="*/ 1265226 w 1885648"/>
                    <a:gd name="connsiteY114" fmla="*/ 773182 h 1888108"/>
                    <a:gd name="connsiteX115" fmla="*/ 1274473 w 1885648"/>
                    <a:gd name="connsiteY115" fmla="*/ 770736 h 1888108"/>
                    <a:gd name="connsiteX116" fmla="*/ 1283539 w 1885648"/>
                    <a:gd name="connsiteY116" fmla="*/ 767692 h 1888108"/>
                    <a:gd name="connsiteX117" fmla="*/ 1288054 w 1885648"/>
                    <a:gd name="connsiteY117" fmla="*/ 766097 h 1888108"/>
                    <a:gd name="connsiteX118" fmla="*/ 1292478 w 1885648"/>
                    <a:gd name="connsiteY118" fmla="*/ 764285 h 1888108"/>
                    <a:gd name="connsiteX119" fmla="*/ 1326257 w 1885648"/>
                    <a:gd name="connsiteY119" fmla="*/ 746509 h 1888108"/>
                    <a:gd name="connsiteX120" fmla="*/ 1341651 w 1885648"/>
                    <a:gd name="connsiteY120" fmla="*/ 735184 h 1888108"/>
                    <a:gd name="connsiteX121" fmla="*/ 1355957 w 1885648"/>
                    <a:gd name="connsiteY121" fmla="*/ 722518 h 1888108"/>
                    <a:gd name="connsiteX122" fmla="*/ 1380417 w 1885648"/>
                    <a:gd name="connsiteY122" fmla="*/ 693182 h 1888108"/>
                    <a:gd name="connsiteX123" fmla="*/ 1390480 w 1885648"/>
                    <a:gd name="connsiteY123" fmla="*/ 676928 h 1888108"/>
                    <a:gd name="connsiteX124" fmla="*/ 1394813 w 1885648"/>
                    <a:gd name="connsiteY124" fmla="*/ 668430 h 1888108"/>
                    <a:gd name="connsiteX125" fmla="*/ 1396916 w 1885648"/>
                    <a:gd name="connsiteY125" fmla="*/ 664136 h 1888108"/>
                    <a:gd name="connsiteX126" fmla="*/ 1397424 w 1885648"/>
                    <a:gd name="connsiteY126" fmla="*/ 663067 h 1888108"/>
                    <a:gd name="connsiteX127" fmla="*/ 1397805 w 1885648"/>
                    <a:gd name="connsiteY127" fmla="*/ 662251 h 1888108"/>
                    <a:gd name="connsiteX128" fmla="*/ 1398512 w 1885648"/>
                    <a:gd name="connsiteY128" fmla="*/ 660675 h 1888108"/>
                    <a:gd name="connsiteX129" fmla="*/ 1405837 w 1885648"/>
                    <a:gd name="connsiteY129" fmla="*/ 644385 h 1888108"/>
                    <a:gd name="connsiteX130" fmla="*/ 1569802 w 1885648"/>
                    <a:gd name="connsiteY130" fmla="*/ 644385 h 1888108"/>
                    <a:gd name="connsiteX131" fmla="*/ 1598885 w 1885648"/>
                    <a:gd name="connsiteY131" fmla="*/ 644349 h 1888108"/>
                    <a:gd name="connsiteX132" fmla="*/ 1640442 w 1885648"/>
                    <a:gd name="connsiteY132" fmla="*/ 638768 h 1888108"/>
                    <a:gd name="connsiteX133" fmla="*/ 1713368 w 1885648"/>
                    <a:gd name="connsiteY133" fmla="*/ 598759 h 1888108"/>
                    <a:gd name="connsiteX134" fmla="*/ 1740293 w 1885648"/>
                    <a:gd name="connsiteY134" fmla="*/ 566614 h 1888108"/>
                    <a:gd name="connsiteX135" fmla="*/ 1743140 w 1885648"/>
                    <a:gd name="connsiteY135" fmla="*/ 562192 h 1888108"/>
                    <a:gd name="connsiteX136" fmla="*/ 1745733 w 1885648"/>
                    <a:gd name="connsiteY136" fmla="*/ 557626 h 1888108"/>
                    <a:gd name="connsiteX137" fmla="*/ 1748271 w 1885648"/>
                    <a:gd name="connsiteY137" fmla="*/ 553042 h 1888108"/>
                    <a:gd name="connsiteX138" fmla="*/ 1748906 w 1885648"/>
                    <a:gd name="connsiteY138" fmla="*/ 551882 h 1888108"/>
                    <a:gd name="connsiteX139" fmla="*/ 1749323 w 1885648"/>
                    <a:gd name="connsiteY139" fmla="*/ 551067 h 1888108"/>
                    <a:gd name="connsiteX140" fmla="*/ 1750139 w 1885648"/>
                    <a:gd name="connsiteY140" fmla="*/ 549490 h 1888108"/>
                    <a:gd name="connsiteX141" fmla="*/ 1756666 w 1885648"/>
                    <a:gd name="connsiteY141" fmla="*/ 536788 h 1888108"/>
                    <a:gd name="connsiteX142" fmla="*/ 1808813 w 1885648"/>
                    <a:gd name="connsiteY142" fmla="*/ 435261 h 1888108"/>
                    <a:gd name="connsiteX143" fmla="*/ 1860978 w 1885648"/>
                    <a:gd name="connsiteY143" fmla="*/ 333735 h 1888108"/>
                    <a:gd name="connsiteX144" fmla="*/ 1867505 w 1885648"/>
                    <a:gd name="connsiteY144" fmla="*/ 321051 h 1888108"/>
                    <a:gd name="connsiteX145" fmla="*/ 1869137 w 1885648"/>
                    <a:gd name="connsiteY145" fmla="*/ 317880 h 1888108"/>
                    <a:gd name="connsiteX146" fmla="*/ 1871059 w 1885648"/>
                    <a:gd name="connsiteY146" fmla="*/ 314038 h 1888108"/>
                    <a:gd name="connsiteX147" fmla="*/ 1875791 w 1885648"/>
                    <a:gd name="connsiteY147" fmla="*/ 303420 h 1888108"/>
                    <a:gd name="connsiteX148" fmla="*/ 1882645 w 1885648"/>
                    <a:gd name="connsiteY148" fmla="*/ 280969 h 1888108"/>
                    <a:gd name="connsiteX149" fmla="*/ 1885546 w 1885648"/>
                    <a:gd name="connsiteY149" fmla="*/ 257558 h 1888108"/>
                    <a:gd name="connsiteX150" fmla="*/ 1858657 w 1885648"/>
                    <a:gd name="connsiteY150" fmla="*/ 169658 h 1888108"/>
                    <a:gd name="connsiteX151" fmla="*/ 338463 w 1885648"/>
                    <a:gd name="connsiteY151" fmla="*/ 1687537 h 1888108"/>
                    <a:gd name="connsiteX152" fmla="*/ 338463 w 1885648"/>
                    <a:gd name="connsiteY152" fmla="*/ 1701454 h 1888108"/>
                    <a:gd name="connsiteX153" fmla="*/ 338210 w 1885648"/>
                    <a:gd name="connsiteY153" fmla="*/ 1709300 h 1888108"/>
                    <a:gd name="connsiteX154" fmla="*/ 337575 w 1885648"/>
                    <a:gd name="connsiteY154" fmla="*/ 1717109 h 1888108"/>
                    <a:gd name="connsiteX155" fmla="*/ 330939 w 1885648"/>
                    <a:gd name="connsiteY155" fmla="*/ 1747786 h 1888108"/>
                    <a:gd name="connsiteX156" fmla="*/ 299571 w 1885648"/>
                    <a:gd name="connsiteY156" fmla="*/ 1801730 h 1888108"/>
                    <a:gd name="connsiteX157" fmla="*/ 249038 w 1885648"/>
                    <a:gd name="connsiteY157" fmla="*/ 1838314 h 1888108"/>
                    <a:gd name="connsiteX158" fmla="*/ 187953 w 1885648"/>
                    <a:gd name="connsiteY158" fmla="*/ 1851252 h 1888108"/>
                    <a:gd name="connsiteX159" fmla="*/ 156821 w 1885648"/>
                    <a:gd name="connsiteY159" fmla="*/ 1848135 h 1888108"/>
                    <a:gd name="connsiteX160" fmla="*/ 126903 w 1885648"/>
                    <a:gd name="connsiteY160" fmla="*/ 1838586 h 1888108"/>
                    <a:gd name="connsiteX161" fmla="*/ 76207 w 1885648"/>
                    <a:gd name="connsiteY161" fmla="*/ 1802219 h 1888108"/>
                    <a:gd name="connsiteX162" fmla="*/ 44604 w 1885648"/>
                    <a:gd name="connsiteY162" fmla="*/ 1748403 h 1888108"/>
                    <a:gd name="connsiteX163" fmla="*/ 37859 w 1885648"/>
                    <a:gd name="connsiteY163" fmla="*/ 1717762 h 1888108"/>
                    <a:gd name="connsiteX164" fmla="*/ 36916 w 1885648"/>
                    <a:gd name="connsiteY164" fmla="*/ 1702106 h 1888108"/>
                    <a:gd name="connsiteX165" fmla="*/ 36880 w 1885648"/>
                    <a:gd name="connsiteY165" fmla="*/ 1688117 h 1888108"/>
                    <a:gd name="connsiteX166" fmla="*/ 36880 w 1885648"/>
                    <a:gd name="connsiteY166" fmla="*/ 1341789 h 1888108"/>
                    <a:gd name="connsiteX167" fmla="*/ 37134 w 1885648"/>
                    <a:gd name="connsiteY167" fmla="*/ 1333961 h 1888108"/>
                    <a:gd name="connsiteX168" fmla="*/ 37768 w 1885648"/>
                    <a:gd name="connsiteY168" fmla="*/ 1326133 h 1888108"/>
                    <a:gd name="connsiteX169" fmla="*/ 44404 w 1885648"/>
                    <a:gd name="connsiteY169" fmla="*/ 1295474 h 1888108"/>
                    <a:gd name="connsiteX170" fmla="*/ 75772 w 1885648"/>
                    <a:gd name="connsiteY170" fmla="*/ 1241513 h 1888108"/>
                    <a:gd name="connsiteX171" fmla="*/ 126305 w 1885648"/>
                    <a:gd name="connsiteY171" fmla="*/ 1204946 h 1888108"/>
                    <a:gd name="connsiteX172" fmla="*/ 187391 w 1885648"/>
                    <a:gd name="connsiteY172" fmla="*/ 1191991 h 1888108"/>
                    <a:gd name="connsiteX173" fmla="*/ 218523 w 1885648"/>
                    <a:gd name="connsiteY173" fmla="*/ 1195107 h 1888108"/>
                    <a:gd name="connsiteX174" fmla="*/ 248440 w 1885648"/>
                    <a:gd name="connsiteY174" fmla="*/ 1204675 h 1888108"/>
                    <a:gd name="connsiteX175" fmla="*/ 299136 w 1885648"/>
                    <a:gd name="connsiteY175" fmla="*/ 1241042 h 1888108"/>
                    <a:gd name="connsiteX176" fmla="*/ 330739 w 1885648"/>
                    <a:gd name="connsiteY176" fmla="*/ 1294840 h 1888108"/>
                    <a:gd name="connsiteX177" fmla="*/ 337484 w 1885648"/>
                    <a:gd name="connsiteY177" fmla="*/ 1325481 h 1888108"/>
                    <a:gd name="connsiteX178" fmla="*/ 338427 w 1885648"/>
                    <a:gd name="connsiteY178" fmla="*/ 1341137 h 1888108"/>
                    <a:gd name="connsiteX179" fmla="*/ 338463 w 1885648"/>
                    <a:gd name="connsiteY179" fmla="*/ 1355143 h 1888108"/>
                    <a:gd name="connsiteX180" fmla="*/ 338463 w 1885648"/>
                    <a:gd name="connsiteY180" fmla="*/ 1687537 h 1888108"/>
                    <a:gd name="connsiteX181" fmla="*/ 1597072 w 1885648"/>
                    <a:gd name="connsiteY181" fmla="*/ 219470 h 1888108"/>
                    <a:gd name="connsiteX182" fmla="*/ 1597072 w 1885648"/>
                    <a:gd name="connsiteY182" fmla="*/ 222732 h 1888108"/>
                    <a:gd name="connsiteX183" fmla="*/ 1748852 w 1885648"/>
                    <a:gd name="connsiteY183" fmla="*/ 222732 h 1888108"/>
                    <a:gd name="connsiteX184" fmla="*/ 1750139 w 1885648"/>
                    <a:gd name="connsiteY184" fmla="*/ 222858 h 1888108"/>
                    <a:gd name="connsiteX185" fmla="*/ 1754944 w 1885648"/>
                    <a:gd name="connsiteY185" fmla="*/ 223583 h 1888108"/>
                    <a:gd name="connsiteX186" fmla="*/ 1763284 w 1885648"/>
                    <a:gd name="connsiteY186" fmla="*/ 227334 h 1888108"/>
                    <a:gd name="connsiteX187" fmla="*/ 1765206 w 1885648"/>
                    <a:gd name="connsiteY187" fmla="*/ 228729 h 1888108"/>
                    <a:gd name="connsiteX188" fmla="*/ 1766095 w 1885648"/>
                    <a:gd name="connsiteY188" fmla="*/ 229527 h 1888108"/>
                    <a:gd name="connsiteX189" fmla="*/ 1767001 w 1885648"/>
                    <a:gd name="connsiteY189" fmla="*/ 230360 h 1888108"/>
                    <a:gd name="connsiteX190" fmla="*/ 1770283 w 1885648"/>
                    <a:gd name="connsiteY190" fmla="*/ 234129 h 1888108"/>
                    <a:gd name="connsiteX191" fmla="*/ 1776230 w 1885648"/>
                    <a:gd name="connsiteY191" fmla="*/ 253318 h 1888108"/>
                    <a:gd name="connsiteX192" fmla="*/ 1775632 w 1885648"/>
                    <a:gd name="connsiteY192" fmla="*/ 258192 h 1888108"/>
                    <a:gd name="connsiteX193" fmla="*/ 1774145 w 1885648"/>
                    <a:gd name="connsiteY193" fmla="*/ 262994 h 1888108"/>
                    <a:gd name="connsiteX194" fmla="*/ 1773075 w 1885648"/>
                    <a:gd name="connsiteY194" fmla="*/ 265404 h 1888108"/>
                    <a:gd name="connsiteX195" fmla="*/ 1771806 w 1885648"/>
                    <a:gd name="connsiteY195" fmla="*/ 267941 h 1888108"/>
                    <a:gd name="connsiteX196" fmla="*/ 1770174 w 1885648"/>
                    <a:gd name="connsiteY196" fmla="*/ 271112 h 1888108"/>
                    <a:gd name="connsiteX197" fmla="*/ 1763665 w 1885648"/>
                    <a:gd name="connsiteY197" fmla="*/ 283796 h 1888108"/>
                    <a:gd name="connsiteX198" fmla="*/ 1711500 w 1885648"/>
                    <a:gd name="connsiteY198" fmla="*/ 385323 h 1888108"/>
                    <a:gd name="connsiteX199" fmla="*/ 1659336 w 1885648"/>
                    <a:gd name="connsiteY199" fmla="*/ 486849 h 1888108"/>
                    <a:gd name="connsiteX200" fmla="*/ 1652808 w 1885648"/>
                    <a:gd name="connsiteY200" fmla="*/ 499551 h 1888108"/>
                    <a:gd name="connsiteX201" fmla="*/ 1651992 w 1885648"/>
                    <a:gd name="connsiteY201" fmla="*/ 501128 h 1888108"/>
                    <a:gd name="connsiteX202" fmla="*/ 1651612 w 1885648"/>
                    <a:gd name="connsiteY202" fmla="*/ 501907 h 1888108"/>
                    <a:gd name="connsiteX203" fmla="*/ 1651358 w 1885648"/>
                    <a:gd name="connsiteY203" fmla="*/ 502306 h 1888108"/>
                    <a:gd name="connsiteX204" fmla="*/ 1650433 w 1885648"/>
                    <a:gd name="connsiteY204" fmla="*/ 503936 h 1888108"/>
                    <a:gd name="connsiteX205" fmla="*/ 1649526 w 1885648"/>
                    <a:gd name="connsiteY205" fmla="*/ 505603 h 1888108"/>
                    <a:gd name="connsiteX206" fmla="*/ 1648475 w 1885648"/>
                    <a:gd name="connsiteY206" fmla="*/ 507162 h 1888108"/>
                    <a:gd name="connsiteX207" fmla="*/ 1638883 w 1885648"/>
                    <a:gd name="connsiteY207" fmla="*/ 518686 h 1888108"/>
                    <a:gd name="connsiteX208" fmla="*/ 1612719 w 1885648"/>
                    <a:gd name="connsiteY208" fmla="*/ 533001 h 1888108"/>
                    <a:gd name="connsiteX209" fmla="*/ 1598178 w 1885648"/>
                    <a:gd name="connsiteY209" fmla="*/ 535012 h 1888108"/>
                    <a:gd name="connsiteX210" fmla="*/ 1597833 w 1885648"/>
                    <a:gd name="connsiteY210" fmla="*/ 535012 h 1888108"/>
                    <a:gd name="connsiteX211" fmla="*/ 1569802 w 1885648"/>
                    <a:gd name="connsiteY211" fmla="*/ 535049 h 1888108"/>
                    <a:gd name="connsiteX212" fmla="*/ 1455046 w 1885648"/>
                    <a:gd name="connsiteY212" fmla="*/ 535049 h 1888108"/>
                    <a:gd name="connsiteX213" fmla="*/ 1511835 w 1885648"/>
                    <a:gd name="connsiteY213" fmla="*/ 408879 h 1888108"/>
                    <a:gd name="connsiteX214" fmla="*/ 1597072 w 1885648"/>
                    <a:gd name="connsiteY214" fmla="*/ 219470 h 1888108"/>
                    <a:gd name="connsiteX215" fmla="*/ 824210 w 1885648"/>
                    <a:gd name="connsiteY215" fmla="*/ 1343057 h 1888108"/>
                    <a:gd name="connsiteX216" fmla="*/ 824156 w 1885648"/>
                    <a:gd name="connsiteY216" fmla="*/ 1346754 h 1888108"/>
                    <a:gd name="connsiteX217" fmla="*/ 824047 w 1885648"/>
                    <a:gd name="connsiteY217" fmla="*/ 1350577 h 1888108"/>
                    <a:gd name="connsiteX218" fmla="*/ 823648 w 1885648"/>
                    <a:gd name="connsiteY218" fmla="*/ 1358224 h 1888108"/>
                    <a:gd name="connsiteX219" fmla="*/ 818916 w 1885648"/>
                    <a:gd name="connsiteY219" fmla="*/ 1388484 h 1888108"/>
                    <a:gd name="connsiteX220" fmla="*/ 809342 w 1885648"/>
                    <a:gd name="connsiteY220" fmla="*/ 1417603 h 1888108"/>
                    <a:gd name="connsiteX221" fmla="*/ 795073 w 1885648"/>
                    <a:gd name="connsiteY221" fmla="*/ 1444729 h 1888108"/>
                    <a:gd name="connsiteX222" fmla="*/ 754512 w 1885648"/>
                    <a:gd name="connsiteY222" fmla="*/ 1490337 h 1888108"/>
                    <a:gd name="connsiteX223" fmla="*/ 701459 w 1885648"/>
                    <a:gd name="connsiteY223" fmla="*/ 1520634 h 1888108"/>
                    <a:gd name="connsiteX224" fmla="*/ 641461 w 1885648"/>
                    <a:gd name="connsiteY224" fmla="*/ 1532212 h 1888108"/>
                    <a:gd name="connsiteX225" fmla="*/ 637636 w 1885648"/>
                    <a:gd name="connsiteY225" fmla="*/ 1532321 h 1888108"/>
                    <a:gd name="connsiteX226" fmla="*/ 635750 w 1885648"/>
                    <a:gd name="connsiteY226" fmla="*/ 1532357 h 1888108"/>
                    <a:gd name="connsiteX227" fmla="*/ 375343 w 1885648"/>
                    <a:gd name="connsiteY227" fmla="*/ 1532357 h 1888108"/>
                    <a:gd name="connsiteX228" fmla="*/ 375343 w 1885648"/>
                    <a:gd name="connsiteY228" fmla="*/ 1496733 h 1888108"/>
                    <a:gd name="connsiteX229" fmla="*/ 635750 w 1885648"/>
                    <a:gd name="connsiteY229" fmla="*/ 1496733 h 1888108"/>
                    <a:gd name="connsiteX230" fmla="*/ 637327 w 1885648"/>
                    <a:gd name="connsiteY230" fmla="*/ 1496679 h 1888108"/>
                    <a:gd name="connsiteX231" fmla="*/ 640446 w 1885648"/>
                    <a:gd name="connsiteY231" fmla="*/ 1496607 h 1888108"/>
                    <a:gd name="connsiteX232" fmla="*/ 689057 w 1885648"/>
                    <a:gd name="connsiteY232" fmla="*/ 1487238 h 1888108"/>
                    <a:gd name="connsiteX233" fmla="*/ 732047 w 1885648"/>
                    <a:gd name="connsiteY233" fmla="*/ 1462668 h 1888108"/>
                    <a:gd name="connsiteX234" fmla="*/ 764956 w 1885648"/>
                    <a:gd name="connsiteY234" fmla="*/ 1425667 h 1888108"/>
                    <a:gd name="connsiteX235" fmla="*/ 776524 w 1885648"/>
                    <a:gd name="connsiteY235" fmla="*/ 1403705 h 1888108"/>
                    <a:gd name="connsiteX236" fmla="*/ 784266 w 1885648"/>
                    <a:gd name="connsiteY236" fmla="*/ 1380131 h 1888108"/>
                    <a:gd name="connsiteX237" fmla="*/ 788092 w 1885648"/>
                    <a:gd name="connsiteY237" fmla="*/ 1355615 h 1888108"/>
                    <a:gd name="connsiteX238" fmla="*/ 788418 w 1885648"/>
                    <a:gd name="connsiteY238" fmla="*/ 1349399 h 1888108"/>
                    <a:gd name="connsiteX239" fmla="*/ 788509 w 1885648"/>
                    <a:gd name="connsiteY239" fmla="*/ 1346283 h 1888108"/>
                    <a:gd name="connsiteX240" fmla="*/ 788563 w 1885648"/>
                    <a:gd name="connsiteY240" fmla="*/ 1343057 h 1888108"/>
                    <a:gd name="connsiteX241" fmla="*/ 788563 w 1885648"/>
                    <a:gd name="connsiteY241" fmla="*/ 779035 h 1888108"/>
                    <a:gd name="connsiteX242" fmla="*/ 824210 w 1885648"/>
                    <a:gd name="connsiteY242" fmla="*/ 779035 h 1888108"/>
                    <a:gd name="connsiteX243" fmla="*/ 824210 w 1885648"/>
                    <a:gd name="connsiteY243" fmla="*/ 1343057 h 1888108"/>
                    <a:gd name="connsiteX244" fmla="*/ 1398512 w 1885648"/>
                    <a:gd name="connsiteY244" fmla="*/ 570817 h 1888108"/>
                    <a:gd name="connsiteX245" fmla="*/ 1387542 w 1885648"/>
                    <a:gd name="connsiteY245" fmla="*/ 595189 h 1888108"/>
                    <a:gd name="connsiteX246" fmla="*/ 1364878 w 1885648"/>
                    <a:gd name="connsiteY246" fmla="*/ 645563 h 1888108"/>
                    <a:gd name="connsiteX247" fmla="*/ 1361668 w 1885648"/>
                    <a:gd name="connsiteY247" fmla="*/ 652285 h 1888108"/>
                    <a:gd name="connsiteX248" fmla="*/ 1358151 w 1885648"/>
                    <a:gd name="connsiteY248" fmla="*/ 659207 h 1888108"/>
                    <a:gd name="connsiteX249" fmla="*/ 1349973 w 1885648"/>
                    <a:gd name="connsiteY249" fmla="*/ 672398 h 1888108"/>
                    <a:gd name="connsiteX250" fmla="*/ 1330101 w 1885648"/>
                    <a:gd name="connsiteY250" fmla="*/ 696226 h 1888108"/>
                    <a:gd name="connsiteX251" fmla="*/ 1318461 w 1885648"/>
                    <a:gd name="connsiteY251" fmla="*/ 706537 h 1888108"/>
                    <a:gd name="connsiteX252" fmla="*/ 1305968 w 1885648"/>
                    <a:gd name="connsiteY252" fmla="*/ 715742 h 1888108"/>
                    <a:gd name="connsiteX253" fmla="*/ 1278499 w 1885648"/>
                    <a:gd name="connsiteY253" fmla="*/ 730183 h 1888108"/>
                    <a:gd name="connsiteX254" fmla="*/ 1274909 w 1885648"/>
                    <a:gd name="connsiteY254" fmla="*/ 731669 h 1888108"/>
                    <a:gd name="connsiteX255" fmla="*/ 1271246 w 1885648"/>
                    <a:gd name="connsiteY255" fmla="*/ 732956 h 1888108"/>
                    <a:gd name="connsiteX256" fmla="*/ 1263884 w 1885648"/>
                    <a:gd name="connsiteY256" fmla="*/ 735438 h 1888108"/>
                    <a:gd name="connsiteX257" fmla="*/ 1256360 w 1885648"/>
                    <a:gd name="connsiteY257" fmla="*/ 737413 h 1888108"/>
                    <a:gd name="connsiteX258" fmla="*/ 1252588 w 1885648"/>
                    <a:gd name="connsiteY258" fmla="*/ 738373 h 1888108"/>
                    <a:gd name="connsiteX259" fmla="*/ 1248781 w 1885648"/>
                    <a:gd name="connsiteY259" fmla="*/ 739098 h 1888108"/>
                    <a:gd name="connsiteX260" fmla="*/ 1241129 w 1885648"/>
                    <a:gd name="connsiteY260" fmla="*/ 740494 h 1888108"/>
                    <a:gd name="connsiteX261" fmla="*/ 1233405 w 1885648"/>
                    <a:gd name="connsiteY261" fmla="*/ 741345 h 1888108"/>
                    <a:gd name="connsiteX262" fmla="*/ 1229543 w 1885648"/>
                    <a:gd name="connsiteY262" fmla="*/ 741762 h 1888108"/>
                    <a:gd name="connsiteX263" fmla="*/ 1225645 w 1885648"/>
                    <a:gd name="connsiteY263" fmla="*/ 741907 h 1888108"/>
                    <a:gd name="connsiteX264" fmla="*/ 1217884 w 1885648"/>
                    <a:gd name="connsiteY264" fmla="*/ 742179 h 1888108"/>
                    <a:gd name="connsiteX265" fmla="*/ 209493 w 1885648"/>
                    <a:gd name="connsiteY265" fmla="*/ 742179 h 1888108"/>
                    <a:gd name="connsiteX266" fmla="*/ 201823 w 1885648"/>
                    <a:gd name="connsiteY266" fmla="*/ 741997 h 1888108"/>
                    <a:gd name="connsiteX267" fmla="*/ 194154 w 1885648"/>
                    <a:gd name="connsiteY267" fmla="*/ 741472 h 1888108"/>
                    <a:gd name="connsiteX268" fmla="*/ 163856 w 1885648"/>
                    <a:gd name="connsiteY268" fmla="*/ 736072 h 1888108"/>
                    <a:gd name="connsiteX269" fmla="*/ 108554 w 1885648"/>
                    <a:gd name="connsiteY269" fmla="*/ 709653 h 1888108"/>
                    <a:gd name="connsiteX270" fmla="*/ 65963 w 1885648"/>
                    <a:gd name="connsiteY270" fmla="*/ 665622 h 1888108"/>
                    <a:gd name="connsiteX271" fmla="*/ 41503 w 1885648"/>
                    <a:gd name="connsiteY271" fmla="*/ 609431 h 1888108"/>
                    <a:gd name="connsiteX272" fmla="*/ 37134 w 1885648"/>
                    <a:gd name="connsiteY272" fmla="*/ 578990 h 1888108"/>
                    <a:gd name="connsiteX273" fmla="*/ 36916 w 1885648"/>
                    <a:gd name="connsiteY273" fmla="*/ 571307 h 1888108"/>
                    <a:gd name="connsiteX274" fmla="*/ 36880 w 1885648"/>
                    <a:gd name="connsiteY274" fmla="*/ 567719 h 1888108"/>
                    <a:gd name="connsiteX275" fmla="*/ 36880 w 1885648"/>
                    <a:gd name="connsiteY275" fmla="*/ 239855 h 1888108"/>
                    <a:gd name="connsiteX276" fmla="*/ 36952 w 1885648"/>
                    <a:gd name="connsiteY276" fmla="*/ 232698 h 1888108"/>
                    <a:gd name="connsiteX277" fmla="*/ 37152 w 1885648"/>
                    <a:gd name="connsiteY277" fmla="*/ 225123 h 1888108"/>
                    <a:gd name="connsiteX278" fmla="*/ 37732 w 1885648"/>
                    <a:gd name="connsiteY278" fmla="*/ 217567 h 1888108"/>
                    <a:gd name="connsiteX279" fmla="*/ 42736 w 1885648"/>
                    <a:gd name="connsiteY279" fmla="*/ 187687 h 1888108"/>
                    <a:gd name="connsiteX280" fmla="*/ 52237 w 1885648"/>
                    <a:gd name="connsiteY280" fmla="*/ 158895 h 1888108"/>
                    <a:gd name="connsiteX281" fmla="*/ 129387 w 1885648"/>
                    <a:gd name="connsiteY281" fmla="*/ 67696 h 1888108"/>
                    <a:gd name="connsiteX282" fmla="*/ 184780 w 1885648"/>
                    <a:gd name="connsiteY282" fmla="*/ 43470 h 1888108"/>
                    <a:gd name="connsiteX283" fmla="*/ 214606 w 1885648"/>
                    <a:gd name="connsiteY283" fmla="*/ 37980 h 1888108"/>
                    <a:gd name="connsiteX284" fmla="*/ 222167 w 1885648"/>
                    <a:gd name="connsiteY284" fmla="*/ 37364 h 1888108"/>
                    <a:gd name="connsiteX285" fmla="*/ 225957 w 1885648"/>
                    <a:gd name="connsiteY285" fmla="*/ 37110 h 1888108"/>
                    <a:gd name="connsiteX286" fmla="*/ 229746 w 1885648"/>
                    <a:gd name="connsiteY286" fmla="*/ 37001 h 1888108"/>
                    <a:gd name="connsiteX287" fmla="*/ 233517 w 1885648"/>
                    <a:gd name="connsiteY287" fmla="*/ 36911 h 1888108"/>
                    <a:gd name="connsiteX288" fmla="*/ 237180 w 1885648"/>
                    <a:gd name="connsiteY288" fmla="*/ 36856 h 1888108"/>
                    <a:gd name="connsiteX289" fmla="*/ 1508100 w 1885648"/>
                    <a:gd name="connsiteY289" fmla="*/ 36856 h 1888108"/>
                    <a:gd name="connsiteX290" fmla="*/ 1516785 w 1885648"/>
                    <a:gd name="connsiteY290" fmla="*/ 37364 h 1888108"/>
                    <a:gd name="connsiteX291" fmla="*/ 1549893 w 1885648"/>
                    <a:gd name="connsiteY291" fmla="*/ 48054 h 1888108"/>
                    <a:gd name="connsiteX292" fmla="*/ 1575803 w 1885648"/>
                    <a:gd name="connsiteY292" fmla="*/ 71157 h 1888108"/>
                    <a:gd name="connsiteX293" fmla="*/ 1590345 w 1885648"/>
                    <a:gd name="connsiteY293" fmla="*/ 102596 h 1888108"/>
                    <a:gd name="connsiteX294" fmla="*/ 1591016 w 1885648"/>
                    <a:gd name="connsiteY294" fmla="*/ 137386 h 1888108"/>
                    <a:gd name="connsiteX295" fmla="*/ 1588949 w 1885648"/>
                    <a:gd name="connsiteY295" fmla="*/ 145884 h 1888108"/>
                    <a:gd name="connsiteX296" fmla="*/ 1585993 w 1885648"/>
                    <a:gd name="connsiteY296" fmla="*/ 154038 h 1888108"/>
                    <a:gd name="connsiteX297" fmla="*/ 1585159 w 1885648"/>
                    <a:gd name="connsiteY297" fmla="*/ 156050 h 1888108"/>
                    <a:gd name="connsiteX298" fmla="*/ 1584434 w 1885648"/>
                    <a:gd name="connsiteY298" fmla="*/ 157699 h 1888108"/>
                    <a:gd name="connsiteX299" fmla="*/ 1583020 w 1885648"/>
                    <a:gd name="connsiteY299" fmla="*/ 160833 h 1888108"/>
                    <a:gd name="connsiteX300" fmla="*/ 1580173 w 1885648"/>
                    <a:gd name="connsiteY300" fmla="*/ 167139 h 1888108"/>
                    <a:gd name="connsiteX301" fmla="*/ 1568841 w 1885648"/>
                    <a:gd name="connsiteY301" fmla="*/ 192308 h 1888108"/>
                    <a:gd name="connsiteX302" fmla="*/ 1478201 w 1885648"/>
                    <a:gd name="connsiteY302" fmla="*/ 393748 h 1888108"/>
                    <a:gd name="connsiteX303" fmla="*/ 1478201 w 1885648"/>
                    <a:gd name="connsiteY303" fmla="*/ 393748 h 1888108"/>
                    <a:gd name="connsiteX304" fmla="*/ 1414613 w 1885648"/>
                    <a:gd name="connsiteY304" fmla="*/ 535049 h 1888108"/>
                    <a:gd name="connsiteX305" fmla="*/ 1398512 w 1885648"/>
                    <a:gd name="connsiteY305" fmla="*/ 570817 h 1888108"/>
                    <a:gd name="connsiteX306" fmla="*/ 1848702 w 1885648"/>
                    <a:gd name="connsiteY306" fmla="*/ 256127 h 1888108"/>
                    <a:gd name="connsiteX307" fmla="*/ 1846563 w 1885648"/>
                    <a:gd name="connsiteY307" fmla="*/ 273286 h 1888108"/>
                    <a:gd name="connsiteX308" fmla="*/ 1841522 w 1885648"/>
                    <a:gd name="connsiteY308" fmla="*/ 289794 h 1888108"/>
                    <a:gd name="connsiteX309" fmla="*/ 1838023 w 1885648"/>
                    <a:gd name="connsiteY309" fmla="*/ 297640 h 1888108"/>
                    <a:gd name="connsiteX310" fmla="*/ 1836319 w 1885648"/>
                    <a:gd name="connsiteY310" fmla="*/ 301046 h 1888108"/>
                    <a:gd name="connsiteX311" fmla="*/ 1834705 w 1885648"/>
                    <a:gd name="connsiteY311" fmla="*/ 304217 h 1888108"/>
                    <a:gd name="connsiteX312" fmla="*/ 1828178 w 1885648"/>
                    <a:gd name="connsiteY312" fmla="*/ 316901 h 1888108"/>
                    <a:gd name="connsiteX313" fmla="*/ 1776013 w 1885648"/>
                    <a:gd name="connsiteY313" fmla="*/ 418428 h 1888108"/>
                    <a:gd name="connsiteX314" fmla="*/ 1723848 w 1885648"/>
                    <a:gd name="connsiteY314" fmla="*/ 519955 h 1888108"/>
                    <a:gd name="connsiteX315" fmla="*/ 1717339 w 1885648"/>
                    <a:gd name="connsiteY315" fmla="*/ 532657 h 1888108"/>
                    <a:gd name="connsiteX316" fmla="*/ 1716523 w 1885648"/>
                    <a:gd name="connsiteY316" fmla="*/ 534233 h 1888108"/>
                    <a:gd name="connsiteX317" fmla="*/ 1716106 w 1885648"/>
                    <a:gd name="connsiteY317" fmla="*/ 535030 h 1888108"/>
                    <a:gd name="connsiteX318" fmla="*/ 1715598 w 1885648"/>
                    <a:gd name="connsiteY318" fmla="*/ 535936 h 1888108"/>
                    <a:gd name="connsiteX319" fmla="*/ 1713604 w 1885648"/>
                    <a:gd name="connsiteY319" fmla="*/ 539542 h 1888108"/>
                    <a:gd name="connsiteX320" fmla="*/ 1711591 w 1885648"/>
                    <a:gd name="connsiteY320" fmla="*/ 543112 h 1888108"/>
                    <a:gd name="connsiteX321" fmla="*/ 1709343 w 1885648"/>
                    <a:gd name="connsiteY321" fmla="*/ 546573 h 1888108"/>
                    <a:gd name="connsiteX322" fmla="*/ 1688256 w 1885648"/>
                    <a:gd name="connsiteY322" fmla="*/ 571760 h 1888108"/>
                    <a:gd name="connsiteX323" fmla="*/ 1631087 w 1885648"/>
                    <a:gd name="connsiteY323" fmla="*/ 603126 h 1888108"/>
                    <a:gd name="connsiteX324" fmla="*/ 1598522 w 1885648"/>
                    <a:gd name="connsiteY324" fmla="*/ 607492 h 1888108"/>
                    <a:gd name="connsiteX325" fmla="*/ 1569802 w 1885648"/>
                    <a:gd name="connsiteY325" fmla="*/ 607529 h 1888108"/>
                    <a:gd name="connsiteX326" fmla="*/ 1422428 w 1885648"/>
                    <a:gd name="connsiteY326" fmla="*/ 607529 h 1888108"/>
                    <a:gd name="connsiteX327" fmla="*/ 1438456 w 1885648"/>
                    <a:gd name="connsiteY327" fmla="*/ 571905 h 1888108"/>
                    <a:gd name="connsiteX328" fmla="*/ 1569802 w 1885648"/>
                    <a:gd name="connsiteY328" fmla="*/ 571905 h 1888108"/>
                    <a:gd name="connsiteX329" fmla="*/ 1598196 w 1885648"/>
                    <a:gd name="connsiteY329" fmla="*/ 571868 h 1888108"/>
                    <a:gd name="connsiteX330" fmla="*/ 1622057 w 1885648"/>
                    <a:gd name="connsiteY330" fmla="*/ 568661 h 1888108"/>
                    <a:gd name="connsiteX331" fmla="*/ 1663995 w 1885648"/>
                    <a:gd name="connsiteY331" fmla="*/ 545667 h 1888108"/>
                    <a:gd name="connsiteX332" fmla="*/ 1679425 w 1885648"/>
                    <a:gd name="connsiteY332" fmla="*/ 527203 h 1888108"/>
                    <a:gd name="connsiteX333" fmla="*/ 1681094 w 1885648"/>
                    <a:gd name="connsiteY333" fmla="*/ 524684 h 1888108"/>
                    <a:gd name="connsiteX334" fmla="*/ 1682544 w 1885648"/>
                    <a:gd name="connsiteY334" fmla="*/ 522038 h 1888108"/>
                    <a:gd name="connsiteX335" fmla="*/ 1684031 w 1885648"/>
                    <a:gd name="connsiteY335" fmla="*/ 519411 h 1888108"/>
                    <a:gd name="connsiteX336" fmla="*/ 1684394 w 1885648"/>
                    <a:gd name="connsiteY336" fmla="*/ 518740 h 1888108"/>
                    <a:gd name="connsiteX337" fmla="*/ 1684811 w 1885648"/>
                    <a:gd name="connsiteY337" fmla="*/ 517961 h 1888108"/>
                    <a:gd name="connsiteX338" fmla="*/ 1685626 w 1885648"/>
                    <a:gd name="connsiteY338" fmla="*/ 516385 h 1888108"/>
                    <a:gd name="connsiteX339" fmla="*/ 1692136 w 1885648"/>
                    <a:gd name="connsiteY339" fmla="*/ 503683 h 1888108"/>
                    <a:gd name="connsiteX340" fmla="*/ 1744301 w 1885648"/>
                    <a:gd name="connsiteY340" fmla="*/ 402156 h 1888108"/>
                    <a:gd name="connsiteX341" fmla="*/ 1796465 w 1885648"/>
                    <a:gd name="connsiteY341" fmla="*/ 300630 h 1888108"/>
                    <a:gd name="connsiteX342" fmla="*/ 1802975 w 1885648"/>
                    <a:gd name="connsiteY342" fmla="*/ 287946 h 1888108"/>
                    <a:gd name="connsiteX343" fmla="*/ 1804606 w 1885648"/>
                    <a:gd name="connsiteY343" fmla="*/ 284775 h 1888108"/>
                    <a:gd name="connsiteX344" fmla="*/ 1806111 w 1885648"/>
                    <a:gd name="connsiteY344" fmla="*/ 281803 h 1888108"/>
                    <a:gd name="connsiteX345" fmla="*/ 1808396 w 1885648"/>
                    <a:gd name="connsiteY345" fmla="*/ 276621 h 1888108"/>
                    <a:gd name="connsiteX346" fmla="*/ 1811696 w 1885648"/>
                    <a:gd name="connsiteY346" fmla="*/ 265875 h 1888108"/>
                    <a:gd name="connsiteX347" fmla="*/ 1813074 w 1885648"/>
                    <a:gd name="connsiteY347" fmla="*/ 254750 h 1888108"/>
                    <a:gd name="connsiteX348" fmla="*/ 1800073 w 1885648"/>
                    <a:gd name="connsiteY348" fmla="*/ 212403 h 1888108"/>
                    <a:gd name="connsiteX349" fmla="*/ 1763865 w 1885648"/>
                    <a:gd name="connsiteY349" fmla="*/ 187814 h 1888108"/>
                    <a:gd name="connsiteX350" fmla="*/ 1752804 w 1885648"/>
                    <a:gd name="connsiteY350" fmla="*/ 186093 h 1888108"/>
                    <a:gd name="connsiteX351" fmla="*/ 1749976 w 1885648"/>
                    <a:gd name="connsiteY351" fmla="*/ 185912 h 1888108"/>
                    <a:gd name="connsiteX352" fmla="*/ 1746948 w 1885648"/>
                    <a:gd name="connsiteY352" fmla="*/ 185875 h 1888108"/>
                    <a:gd name="connsiteX353" fmla="*/ 1612175 w 1885648"/>
                    <a:gd name="connsiteY353" fmla="*/ 185875 h 1888108"/>
                    <a:gd name="connsiteX354" fmla="*/ 1613807 w 1885648"/>
                    <a:gd name="connsiteY354" fmla="*/ 182251 h 1888108"/>
                    <a:gd name="connsiteX355" fmla="*/ 1616636 w 1885648"/>
                    <a:gd name="connsiteY355" fmla="*/ 175964 h 1888108"/>
                    <a:gd name="connsiteX356" fmla="*/ 1618068 w 1885648"/>
                    <a:gd name="connsiteY356" fmla="*/ 172811 h 1888108"/>
                    <a:gd name="connsiteX357" fmla="*/ 1618848 w 1885648"/>
                    <a:gd name="connsiteY357" fmla="*/ 171017 h 1888108"/>
                    <a:gd name="connsiteX358" fmla="*/ 1620044 w 1885648"/>
                    <a:gd name="connsiteY358" fmla="*/ 168190 h 1888108"/>
                    <a:gd name="connsiteX359" fmla="*/ 1624251 w 1885648"/>
                    <a:gd name="connsiteY359" fmla="*/ 156539 h 1888108"/>
                    <a:gd name="connsiteX360" fmla="*/ 1625937 w 1885648"/>
                    <a:gd name="connsiteY360" fmla="*/ 150251 h 1888108"/>
                    <a:gd name="connsiteX361" fmla="*/ 1746948 w 1885648"/>
                    <a:gd name="connsiteY361" fmla="*/ 150251 h 1888108"/>
                    <a:gd name="connsiteX362" fmla="*/ 1751064 w 1885648"/>
                    <a:gd name="connsiteY362" fmla="*/ 150306 h 1888108"/>
                    <a:gd name="connsiteX363" fmla="*/ 1755361 w 1885648"/>
                    <a:gd name="connsiteY363" fmla="*/ 150559 h 1888108"/>
                    <a:gd name="connsiteX364" fmla="*/ 1772459 w 1885648"/>
                    <a:gd name="connsiteY364" fmla="*/ 153241 h 1888108"/>
                    <a:gd name="connsiteX365" fmla="*/ 1804099 w 1885648"/>
                    <a:gd name="connsiteY365" fmla="*/ 167429 h 1888108"/>
                    <a:gd name="connsiteX366" fmla="*/ 1811079 w 1885648"/>
                    <a:gd name="connsiteY366" fmla="*/ 172593 h 1888108"/>
                    <a:gd name="connsiteX367" fmla="*/ 1814361 w 1885648"/>
                    <a:gd name="connsiteY367" fmla="*/ 175420 h 1888108"/>
                    <a:gd name="connsiteX368" fmla="*/ 1817534 w 1885648"/>
                    <a:gd name="connsiteY368" fmla="*/ 178374 h 1888108"/>
                    <a:gd name="connsiteX369" fmla="*/ 1828866 w 1885648"/>
                    <a:gd name="connsiteY369" fmla="*/ 191402 h 1888108"/>
                    <a:gd name="connsiteX370" fmla="*/ 1848702 w 1885648"/>
                    <a:gd name="connsiteY370" fmla="*/ 256127 h 188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1885648" h="1888108">
                      <a:moveTo>
                        <a:pt x="1858657" y="169658"/>
                      </a:moveTo>
                      <a:cubicBezTo>
                        <a:pt x="1853997" y="163407"/>
                        <a:pt x="1848938" y="157373"/>
                        <a:pt x="1843227" y="151937"/>
                      </a:cubicBezTo>
                      <a:cubicBezTo>
                        <a:pt x="1841849" y="150541"/>
                        <a:pt x="1840398" y="149200"/>
                        <a:pt x="1838911" y="147914"/>
                      </a:cubicBezTo>
                      <a:cubicBezTo>
                        <a:pt x="1837425" y="146609"/>
                        <a:pt x="1835938" y="145305"/>
                        <a:pt x="1834415" y="144054"/>
                      </a:cubicBezTo>
                      <a:cubicBezTo>
                        <a:pt x="1831278" y="141608"/>
                        <a:pt x="1828196" y="139126"/>
                        <a:pt x="1824859" y="136951"/>
                      </a:cubicBezTo>
                      <a:cubicBezTo>
                        <a:pt x="1811750" y="127946"/>
                        <a:pt x="1796810" y="121368"/>
                        <a:pt x="1781380" y="117490"/>
                      </a:cubicBezTo>
                      <a:cubicBezTo>
                        <a:pt x="1773656" y="115624"/>
                        <a:pt x="1765805" y="114301"/>
                        <a:pt x="1758026" y="113794"/>
                      </a:cubicBezTo>
                      <a:cubicBezTo>
                        <a:pt x="1756086" y="113667"/>
                        <a:pt x="1754110" y="113540"/>
                        <a:pt x="1752188" y="113468"/>
                      </a:cubicBezTo>
                      <a:lnTo>
                        <a:pt x="1746948" y="113395"/>
                      </a:lnTo>
                      <a:lnTo>
                        <a:pt x="1629110" y="113395"/>
                      </a:lnTo>
                      <a:cubicBezTo>
                        <a:pt x="1628657" y="106926"/>
                        <a:pt x="1627714" y="100512"/>
                        <a:pt x="1626263" y="94242"/>
                      </a:cubicBezTo>
                      <a:cubicBezTo>
                        <a:pt x="1622492" y="77898"/>
                        <a:pt x="1615276" y="62605"/>
                        <a:pt x="1605448" y="49232"/>
                      </a:cubicBezTo>
                      <a:cubicBezTo>
                        <a:pt x="1595548" y="35914"/>
                        <a:pt x="1582911" y="24498"/>
                        <a:pt x="1568297" y="16109"/>
                      </a:cubicBezTo>
                      <a:cubicBezTo>
                        <a:pt x="1553701" y="7719"/>
                        <a:pt x="1537165" y="2374"/>
                        <a:pt x="1520647" y="707"/>
                      </a:cubicBezTo>
                      <a:cubicBezTo>
                        <a:pt x="1516495" y="236"/>
                        <a:pt x="1512397" y="91"/>
                        <a:pt x="1508299" y="18"/>
                      </a:cubicBezTo>
                      <a:lnTo>
                        <a:pt x="1501119" y="18"/>
                      </a:lnTo>
                      <a:cubicBezTo>
                        <a:pt x="1501119" y="18"/>
                        <a:pt x="235367" y="0"/>
                        <a:pt x="235367" y="0"/>
                      </a:cubicBezTo>
                      <a:lnTo>
                        <a:pt x="233119" y="54"/>
                      </a:lnTo>
                      <a:lnTo>
                        <a:pt x="228640" y="163"/>
                      </a:lnTo>
                      <a:lnTo>
                        <a:pt x="224162" y="290"/>
                      </a:lnTo>
                      <a:cubicBezTo>
                        <a:pt x="222675" y="344"/>
                        <a:pt x="221188" y="489"/>
                        <a:pt x="219683" y="598"/>
                      </a:cubicBezTo>
                      <a:cubicBezTo>
                        <a:pt x="216709" y="834"/>
                        <a:pt x="213718" y="1015"/>
                        <a:pt x="210744" y="1323"/>
                      </a:cubicBezTo>
                      <a:cubicBezTo>
                        <a:pt x="198813" y="2609"/>
                        <a:pt x="186992" y="4838"/>
                        <a:pt x="175369" y="7828"/>
                      </a:cubicBezTo>
                      <a:cubicBezTo>
                        <a:pt x="152143" y="14025"/>
                        <a:pt x="129841" y="23683"/>
                        <a:pt x="109624" y="36566"/>
                      </a:cubicBezTo>
                      <a:cubicBezTo>
                        <a:pt x="69118" y="62206"/>
                        <a:pt x="36717" y="100294"/>
                        <a:pt x="18222" y="144670"/>
                      </a:cubicBezTo>
                      <a:cubicBezTo>
                        <a:pt x="13599" y="155742"/>
                        <a:pt x="9882" y="167194"/>
                        <a:pt x="6926" y="178827"/>
                      </a:cubicBezTo>
                      <a:cubicBezTo>
                        <a:pt x="3971" y="190478"/>
                        <a:pt x="2158" y="202365"/>
                        <a:pt x="997" y="214269"/>
                      </a:cubicBezTo>
                      <a:lnTo>
                        <a:pt x="326" y="223221"/>
                      </a:lnTo>
                      <a:lnTo>
                        <a:pt x="73" y="232172"/>
                      </a:lnTo>
                      <a:lnTo>
                        <a:pt x="36" y="234401"/>
                      </a:lnTo>
                      <a:lnTo>
                        <a:pt x="0" y="235524"/>
                      </a:lnTo>
                      <a:lnTo>
                        <a:pt x="0" y="569440"/>
                      </a:lnTo>
                      <a:lnTo>
                        <a:pt x="36" y="571615"/>
                      </a:lnTo>
                      <a:cubicBezTo>
                        <a:pt x="109" y="574713"/>
                        <a:pt x="181" y="577830"/>
                        <a:pt x="308" y="580928"/>
                      </a:cubicBezTo>
                      <a:cubicBezTo>
                        <a:pt x="961" y="593323"/>
                        <a:pt x="2756" y="605717"/>
                        <a:pt x="5603" y="617875"/>
                      </a:cubicBezTo>
                      <a:cubicBezTo>
                        <a:pt x="11332" y="642174"/>
                        <a:pt x="21432" y="665458"/>
                        <a:pt x="35320" y="686133"/>
                      </a:cubicBezTo>
                      <a:cubicBezTo>
                        <a:pt x="49209" y="706808"/>
                        <a:pt x="66761" y="724965"/>
                        <a:pt x="86959" y="739533"/>
                      </a:cubicBezTo>
                      <a:cubicBezTo>
                        <a:pt x="107140" y="754120"/>
                        <a:pt x="130022" y="765119"/>
                        <a:pt x="154155" y="771624"/>
                      </a:cubicBezTo>
                      <a:cubicBezTo>
                        <a:pt x="166195" y="774903"/>
                        <a:pt x="178542" y="777096"/>
                        <a:pt x="190944" y="778201"/>
                      </a:cubicBezTo>
                      <a:cubicBezTo>
                        <a:pt x="194045" y="778419"/>
                        <a:pt x="197145" y="778727"/>
                        <a:pt x="200246" y="778817"/>
                      </a:cubicBezTo>
                      <a:lnTo>
                        <a:pt x="209493" y="779035"/>
                      </a:lnTo>
                      <a:lnTo>
                        <a:pt x="751684" y="779035"/>
                      </a:lnTo>
                      <a:lnTo>
                        <a:pt x="751684" y="1343057"/>
                      </a:lnTo>
                      <a:cubicBezTo>
                        <a:pt x="751702" y="1344362"/>
                        <a:pt x="751647" y="1344960"/>
                        <a:pt x="751629" y="1345793"/>
                      </a:cubicBezTo>
                      <a:lnTo>
                        <a:pt x="751575" y="1348167"/>
                      </a:lnTo>
                      <a:cubicBezTo>
                        <a:pt x="751575" y="1349762"/>
                        <a:pt x="751448" y="1351320"/>
                        <a:pt x="751303" y="1352896"/>
                      </a:cubicBezTo>
                      <a:cubicBezTo>
                        <a:pt x="750868" y="1359184"/>
                        <a:pt x="749943" y="1365417"/>
                        <a:pt x="748420" y="1371488"/>
                      </a:cubicBezTo>
                      <a:cubicBezTo>
                        <a:pt x="746933" y="1377576"/>
                        <a:pt x="744975" y="1383537"/>
                        <a:pt x="742563" y="1389318"/>
                      </a:cubicBezTo>
                      <a:cubicBezTo>
                        <a:pt x="740097" y="1395080"/>
                        <a:pt x="737142" y="1400625"/>
                        <a:pt x="733788" y="1405952"/>
                      </a:cubicBezTo>
                      <a:cubicBezTo>
                        <a:pt x="727152" y="1416625"/>
                        <a:pt x="718521" y="1426083"/>
                        <a:pt x="708802" y="1434056"/>
                      </a:cubicBezTo>
                      <a:cubicBezTo>
                        <a:pt x="699011" y="1442011"/>
                        <a:pt x="687933" y="1448262"/>
                        <a:pt x="676220" y="1452684"/>
                      </a:cubicBezTo>
                      <a:cubicBezTo>
                        <a:pt x="664452" y="1456960"/>
                        <a:pt x="652050" y="1459479"/>
                        <a:pt x="639376" y="1459768"/>
                      </a:cubicBezTo>
                      <a:lnTo>
                        <a:pt x="637001" y="1459841"/>
                      </a:lnTo>
                      <a:lnTo>
                        <a:pt x="635750" y="1459877"/>
                      </a:lnTo>
                      <a:lnTo>
                        <a:pt x="375343" y="1459877"/>
                      </a:lnTo>
                      <a:lnTo>
                        <a:pt x="375343" y="1355143"/>
                      </a:lnTo>
                      <a:lnTo>
                        <a:pt x="375307" y="1340847"/>
                      </a:lnTo>
                      <a:cubicBezTo>
                        <a:pt x="375234" y="1334360"/>
                        <a:pt x="374854" y="1327855"/>
                        <a:pt x="374128" y="1321386"/>
                      </a:cubicBezTo>
                      <a:cubicBezTo>
                        <a:pt x="372678" y="1308430"/>
                        <a:pt x="369867" y="1295601"/>
                        <a:pt x="365715" y="1283207"/>
                      </a:cubicBezTo>
                      <a:cubicBezTo>
                        <a:pt x="357465" y="1258382"/>
                        <a:pt x="343939" y="1235424"/>
                        <a:pt x="326370" y="1216199"/>
                      </a:cubicBezTo>
                      <a:cubicBezTo>
                        <a:pt x="308800" y="1196974"/>
                        <a:pt x="287205" y="1181445"/>
                        <a:pt x="263271" y="1170935"/>
                      </a:cubicBezTo>
                      <a:cubicBezTo>
                        <a:pt x="251305" y="1165662"/>
                        <a:pt x="238776" y="1161658"/>
                        <a:pt x="225975" y="1159012"/>
                      </a:cubicBezTo>
                      <a:cubicBezTo>
                        <a:pt x="222765" y="1158396"/>
                        <a:pt x="219556" y="1157834"/>
                        <a:pt x="216329" y="1157291"/>
                      </a:cubicBezTo>
                      <a:cubicBezTo>
                        <a:pt x="213101" y="1156856"/>
                        <a:pt x="209856" y="1156421"/>
                        <a:pt x="206628" y="1156077"/>
                      </a:cubicBezTo>
                      <a:cubicBezTo>
                        <a:pt x="203383" y="1155805"/>
                        <a:pt x="200137" y="1155533"/>
                        <a:pt x="196892" y="1155370"/>
                      </a:cubicBezTo>
                      <a:lnTo>
                        <a:pt x="192014" y="1155225"/>
                      </a:lnTo>
                      <a:lnTo>
                        <a:pt x="187391" y="1155134"/>
                      </a:lnTo>
                      <a:cubicBezTo>
                        <a:pt x="161426" y="1155098"/>
                        <a:pt x="135190" y="1160607"/>
                        <a:pt x="111328" y="1171261"/>
                      </a:cubicBezTo>
                      <a:cubicBezTo>
                        <a:pt x="87431" y="1181880"/>
                        <a:pt x="65890" y="1197481"/>
                        <a:pt x="48411" y="1216797"/>
                      </a:cubicBezTo>
                      <a:cubicBezTo>
                        <a:pt x="30951" y="1236113"/>
                        <a:pt x="17515" y="1259125"/>
                        <a:pt x="9356" y="1283968"/>
                      </a:cubicBezTo>
                      <a:cubicBezTo>
                        <a:pt x="5276" y="1296380"/>
                        <a:pt x="2502" y="1309245"/>
                        <a:pt x="1106" y="1322183"/>
                      </a:cubicBezTo>
                      <a:cubicBezTo>
                        <a:pt x="743" y="1325426"/>
                        <a:pt x="562" y="1328670"/>
                        <a:pt x="308" y="1331913"/>
                      </a:cubicBezTo>
                      <a:cubicBezTo>
                        <a:pt x="145" y="1335157"/>
                        <a:pt x="91" y="1338400"/>
                        <a:pt x="18" y="1341644"/>
                      </a:cubicBezTo>
                      <a:lnTo>
                        <a:pt x="18" y="1355723"/>
                      </a:lnTo>
                      <a:cubicBezTo>
                        <a:pt x="18" y="1355723"/>
                        <a:pt x="0" y="1688117"/>
                        <a:pt x="0" y="1688117"/>
                      </a:cubicBezTo>
                      <a:lnTo>
                        <a:pt x="36" y="1702414"/>
                      </a:lnTo>
                      <a:cubicBezTo>
                        <a:pt x="109" y="1708901"/>
                        <a:pt x="490" y="1715388"/>
                        <a:pt x="1215" y="1721875"/>
                      </a:cubicBezTo>
                      <a:cubicBezTo>
                        <a:pt x="2665" y="1734813"/>
                        <a:pt x="5476" y="1747660"/>
                        <a:pt x="9628" y="1760054"/>
                      </a:cubicBezTo>
                      <a:cubicBezTo>
                        <a:pt x="17878" y="1784860"/>
                        <a:pt x="31404" y="1807836"/>
                        <a:pt x="48955" y="1827062"/>
                      </a:cubicBezTo>
                      <a:cubicBezTo>
                        <a:pt x="66543" y="1846269"/>
                        <a:pt x="88138" y="1861816"/>
                        <a:pt x="112072" y="1872326"/>
                      </a:cubicBezTo>
                      <a:cubicBezTo>
                        <a:pt x="124039" y="1877580"/>
                        <a:pt x="136568" y="1881585"/>
                        <a:pt x="149368" y="1884230"/>
                      </a:cubicBezTo>
                      <a:cubicBezTo>
                        <a:pt x="152578" y="1884865"/>
                        <a:pt x="155787" y="1885426"/>
                        <a:pt x="159015" y="1885970"/>
                      </a:cubicBezTo>
                      <a:cubicBezTo>
                        <a:pt x="162242" y="1886387"/>
                        <a:pt x="165469" y="1886822"/>
                        <a:pt x="168715" y="1887184"/>
                      </a:cubicBezTo>
                      <a:cubicBezTo>
                        <a:pt x="171961" y="1887438"/>
                        <a:pt x="175206" y="1887709"/>
                        <a:pt x="178452" y="1887891"/>
                      </a:cubicBezTo>
                      <a:lnTo>
                        <a:pt x="183329" y="1888017"/>
                      </a:lnTo>
                      <a:lnTo>
                        <a:pt x="187953" y="1888108"/>
                      </a:lnTo>
                      <a:cubicBezTo>
                        <a:pt x="213899" y="1888144"/>
                        <a:pt x="240154" y="1882636"/>
                        <a:pt x="264015" y="1871981"/>
                      </a:cubicBezTo>
                      <a:cubicBezTo>
                        <a:pt x="287894" y="1861363"/>
                        <a:pt x="309453" y="1845762"/>
                        <a:pt x="326932" y="1826464"/>
                      </a:cubicBezTo>
                      <a:cubicBezTo>
                        <a:pt x="344392" y="1807148"/>
                        <a:pt x="357828" y="1784135"/>
                        <a:pt x="365987" y="1759275"/>
                      </a:cubicBezTo>
                      <a:cubicBezTo>
                        <a:pt x="370067" y="1746862"/>
                        <a:pt x="372841" y="1734015"/>
                        <a:pt x="374237" y="1721059"/>
                      </a:cubicBezTo>
                      <a:cubicBezTo>
                        <a:pt x="374600" y="1717816"/>
                        <a:pt x="374781" y="1714572"/>
                        <a:pt x="375035" y="1711329"/>
                      </a:cubicBezTo>
                      <a:cubicBezTo>
                        <a:pt x="375198" y="1708086"/>
                        <a:pt x="375253" y="1704842"/>
                        <a:pt x="375325" y="1701599"/>
                      </a:cubicBezTo>
                      <a:lnTo>
                        <a:pt x="375325" y="1687537"/>
                      </a:lnTo>
                      <a:cubicBezTo>
                        <a:pt x="375325" y="1687537"/>
                        <a:pt x="375343" y="1569214"/>
                        <a:pt x="375343" y="1569214"/>
                      </a:cubicBezTo>
                      <a:lnTo>
                        <a:pt x="635750" y="1569214"/>
                      </a:lnTo>
                      <a:lnTo>
                        <a:pt x="637962" y="1569159"/>
                      </a:lnTo>
                      <a:lnTo>
                        <a:pt x="642531" y="1569050"/>
                      </a:lnTo>
                      <a:cubicBezTo>
                        <a:pt x="666900" y="1568453"/>
                        <a:pt x="691305" y="1563633"/>
                        <a:pt x="714296" y="1555189"/>
                      </a:cubicBezTo>
                      <a:cubicBezTo>
                        <a:pt x="737251" y="1546600"/>
                        <a:pt x="758791" y="1534351"/>
                        <a:pt x="777757" y="1518949"/>
                      </a:cubicBezTo>
                      <a:cubicBezTo>
                        <a:pt x="796668" y="1503510"/>
                        <a:pt x="813222" y="1485155"/>
                        <a:pt x="826223" y="1464443"/>
                      </a:cubicBezTo>
                      <a:cubicBezTo>
                        <a:pt x="832750" y="1454115"/>
                        <a:pt x="838480" y="1443261"/>
                        <a:pt x="843303" y="1431991"/>
                      </a:cubicBezTo>
                      <a:cubicBezTo>
                        <a:pt x="848035" y="1420702"/>
                        <a:pt x="851879" y="1409032"/>
                        <a:pt x="854762" y="1397146"/>
                      </a:cubicBezTo>
                      <a:cubicBezTo>
                        <a:pt x="857699" y="1385241"/>
                        <a:pt x="859549" y="1373100"/>
                        <a:pt x="860419" y="1360942"/>
                      </a:cubicBezTo>
                      <a:cubicBezTo>
                        <a:pt x="860673" y="1357898"/>
                        <a:pt x="860872" y="1354853"/>
                        <a:pt x="860909" y="1351809"/>
                      </a:cubicBezTo>
                      <a:lnTo>
                        <a:pt x="861017" y="1347243"/>
                      </a:lnTo>
                      <a:cubicBezTo>
                        <a:pt x="861054" y="1345757"/>
                        <a:pt x="861108" y="1344054"/>
                        <a:pt x="861090" y="1343057"/>
                      </a:cubicBezTo>
                      <a:lnTo>
                        <a:pt x="861090" y="779035"/>
                      </a:lnTo>
                      <a:lnTo>
                        <a:pt x="1217884" y="779035"/>
                      </a:lnTo>
                      <a:lnTo>
                        <a:pt x="1227440" y="778709"/>
                      </a:lnTo>
                      <a:lnTo>
                        <a:pt x="1232209" y="778509"/>
                      </a:lnTo>
                      <a:lnTo>
                        <a:pt x="1236959" y="778020"/>
                      </a:lnTo>
                      <a:lnTo>
                        <a:pt x="1246478" y="776951"/>
                      </a:lnTo>
                      <a:lnTo>
                        <a:pt x="1255888" y="775248"/>
                      </a:lnTo>
                      <a:lnTo>
                        <a:pt x="1260584" y="774360"/>
                      </a:lnTo>
                      <a:lnTo>
                        <a:pt x="1265226" y="773182"/>
                      </a:lnTo>
                      <a:cubicBezTo>
                        <a:pt x="1268309" y="772385"/>
                        <a:pt x="1271409" y="771588"/>
                        <a:pt x="1274473" y="770736"/>
                      </a:cubicBezTo>
                      <a:lnTo>
                        <a:pt x="1283539" y="767692"/>
                      </a:lnTo>
                      <a:cubicBezTo>
                        <a:pt x="1285044" y="767166"/>
                        <a:pt x="1286567" y="766695"/>
                        <a:pt x="1288054" y="766097"/>
                      </a:cubicBezTo>
                      <a:lnTo>
                        <a:pt x="1292478" y="764285"/>
                      </a:lnTo>
                      <a:cubicBezTo>
                        <a:pt x="1304354" y="759610"/>
                        <a:pt x="1315541" y="753377"/>
                        <a:pt x="1326257" y="746509"/>
                      </a:cubicBezTo>
                      <a:cubicBezTo>
                        <a:pt x="1331497" y="742885"/>
                        <a:pt x="1336774" y="739316"/>
                        <a:pt x="1341651" y="735184"/>
                      </a:cubicBezTo>
                      <a:cubicBezTo>
                        <a:pt x="1346710" y="731289"/>
                        <a:pt x="1351315" y="726885"/>
                        <a:pt x="1355957" y="722518"/>
                      </a:cubicBezTo>
                      <a:cubicBezTo>
                        <a:pt x="1364932" y="713477"/>
                        <a:pt x="1373363" y="703819"/>
                        <a:pt x="1380417" y="693182"/>
                      </a:cubicBezTo>
                      <a:cubicBezTo>
                        <a:pt x="1384170" y="688018"/>
                        <a:pt x="1387252" y="682419"/>
                        <a:pt x="1390480" y="676928"/>
                      </a:cubicBezTo>
                      <a:cubicBezTo>
                        <a:pt x="1392039" y="674156"/>
                        <a:pt x="1393381" y="671275"/>
                        <a:pt x="1394813" y="668430"/>
                      </a:cubicBezTo>
                      <a:lnTo>
                        <a:pt x="1396916" y="664136"/>
                      </a:lnTo>
                      <a:lnTo>
                        <a:pt x="1397424" y="663067"/>
                      </a:lnTo>
                      <a:lnTo>
                        <a:pt x="1397805" y="662251"/>
                      </a:lnTo>
                      <a:lnTo>
                        <a:pt x="1398512" y="660675"/>
                      </a:lnTo>
                      <a:lnTo>
                        <a:pt x="1405837" y="644385"/>
                      </a:lnTo>
                      <a:lnTo>
                        <a:pt x="1569802" y="644385"/>
                      </a:lnTo>
                      <a:lnTo>
                        <a:pt x="1598885" y="644349"/>
                      </a:lnTo>
                      <a:cubicBezTo>
                        <a:pt x="1612882" y="644294"/>
                        <a:pt x="1626880" y="642319"/>
                        <a:pt x="1640442" y="638768"/>
                      </a:cubicBezTo>
                      <a:cubicBezTo>
                        <a:pt x="1667549" y="631665"/>
                        <a:pt x="1692843" y="617839"/>
                        <a:pt x="1713368" y="598759"/>
                      </a:cubicBezTo>
                      <a:cubicBezTo>
                        <a:pt x="1723612" y="589191"/>
                        <a:pt x="1732678" y="578374"/>
                        <a:pt x="1740293" y="566614"/>
                      </a:cubicBezTo>
                      <a:lnTo>
                        <a:pt x="1743140" y="562192"/>
                      </a:lnTo>
                      <a:lnTo>
                        <a:pt x="1745733" y="557626"/>
                      </a:lnTo>
                      <a:lnTo>
                        <a:pt x="1748271" y="553042"/>
                      </a:lnTo>
                      <a:lnTo>
                        <a:pt x="1748906" y="551882"/>
                      </a:lnTo>
                      <a:lnTo>
                        <a:pt x="1749323" y="551067"/>
                      </a:lnTo>
                      <a:lnTo>
                        <a:pt x="1750139" y="549490"/>
                      </a:lnTo>
                      <a:lnTo>
                        <a:pt x="1756666" y="536788"/>
                      </a:lnTo>
                      <a:lnTo>
                        <a:pt x="1808813" y="435261"/>
                      </a:lnTo>
                      <a:lnTo>
                        <a:pt x="1860978" y="333735"/>
                      </a:lnTo>
                      <a:lnTo>
                        <a:pt x="1867505" y="321051"/>
                      </a:lnTo>
                      <a:lnTo>
                        <a:pt x="1869137" y="317880"/>
                      </a:lnTo>
                      <a:cubicBezTo>
                        <a:pt x="1869717" y="316738"/>
                        <a:pt x="1870080" y="316086"/>
                        <a:pt x="1871059" y="314038"/>
                      </a:cubicBezTo>
                      <a:cubicBezTo>
                        <a:pt x="1872727" y="310559"/>
                        <a:pt x="1874413" y="307080"/>
                        <a:pt x="1875791" y="303420"/>
                      </a:cubicBezTo>
                      <a:cubicBezTo>
                        <a:pt x="1878747" y="296226"/>
                        <a:pt x="1880922" y="288634"/>
                        <a:pt x="1882645" y="280969"/>
                      </a:cubicBezTo>
                      <a:cubicBezTo>
                        <a:pt x="1884204" y="273268"/>
                        <a:pt x="1885292" y="265440"/>
                        <a:pt x="1885546" y="257558"/>
                      </a:cubicBezTo>
                      <a:cubicBezTo>
                        <a:pt x="1886761" y="226047"/>
                        <a:pt x="1877115" y="194827"/>
                        <a:pt x="1858657" y="169658"/>
                      </a:cubicBezTo>
                      <a:close/>
                      <a:moveTo>
                        <a:pt x="338463" y="1687537"/>
                      </a:moveTo>
                      <a:lnTo>
                        <a:pt x="338463" y="1701454"/>
                      </a:lnTo>
                      <a:cubicBezTo>
                        <a:pt x="338373" y="1704063"/>
                        <a:pt x="338355" y="1706690"/>
                        <a:pt x="338210" y="1709300"/>
                      </a:cubicBezTo>
                      <a:cubicBezTo>
                        <a:pt x="337992" y="1711891"/>
                        <a:pt x="337865" y="1714518"/>
                        <a:pt x="337575" y="1717109"/>
                      </a:cubicBezTo>
                      <a:cubicBezTo>
                        <a:pt x="336451" y="1727528"/>
                        <a:pt x="334221" y="1737820"/>
                        <a:pt x="330939" y="1747786"/>
                      </a:cubicBezTo>
                      <a:cubicBezTo>
                        <a:pt x="324393" y="1767719"/>
                        <a:pt x="313623" y="1786201"/>
                        <a:pt x="299571" y="1801730"/>
                      </a:cubicBezTo>
                      <a:cubicBezTo>
                        <a:pt x="285519" y="1817259"/>
                        <a:pt x="268203" y="1829798"/>
                        <a:pt x="249038" y="1838314"/>
                      </a:cubicBezTo>
                      <a:cubicBezTo>
                        <a:pt x="229873" y="1846849"/>
                        <a:pt x="208877" y="1851270"/>
                        <a:pt x="187953" y="1851252"/>
                      </a:cubicBezTo>
                      <a:cubicBezTo>
                        <a:pt x="177654" y="1851270"/>
                        <a:pt x="167065" y="1850273"/>
                        <a:pt x="156821" y="1848135"/>
                      </a:cubicBezTo>
                      <a:cubicBezTo>
                        <a:pt x="146558" y="1846015"/>
                        <a:pt x="136513" y="1842808"/>
                        <a:pt x="126903" y="1838586"/>
                      </a:cubicBezTo>
                      <a:cubicBezTo>
                        <a:pt x="107702" y="1830142"/>
                        <a:pt x="90332" y="1817657"/>
                        <a:pt x="76207" y="1802219"/>
                      </a:cubicBezTo>
                      <a:cubicBezTo>
                        <a:pt x="62083" y="1786745"/>
                        <a:pt x="51240" y="1768298"/>
                        <a:pt x="44604" y="1748403"/>
                      </a:cubicBezTo>
                      <a:cubicBezTo>
                        <a:pt x="41286" y="1738455"/>
                        <a:pt x="39019" y="1728162"/>
                        <a:pt x="37859" y="1717762"/>
                      </a:cubicBezTo>
                      <a:cubicBezTo>
                        <a:pt x="37279" y="1712561"/>
                        <a:pt x="36970" y="1707324"/>
                        <a:pt x="36916" y="1702106"/>
                      </a:cubicBezTo>
                      <a:lnTo>
                        <a:pt x="36880" y="1688117"/>
                      </a:lnTo>
                      <a:lnTo>
                        <a:pt x="36880" y="1341789"/>
                      </a:lnTo>
                      <a:cubicBezTo>
                        <a:pt x="36970" y="1339180"/>
                        <a:pt x="36989" y="1336570"/>
                        <a:pt x="37134" y="1333961"/>
                      </a:cubicBezTo>
                      <a:cubicBezTo>
                        <a:pt x="37351" y="1331352"/>
                        <a:pt x="37478" y="1328742"/>
                        <a:pt x="37768" y="1326133"/>
                      </a:cubicBezTo>
                      <a:cubicBezTo>
                        <a:pt x="38892" y="1315732"/>
                        <a:pt x="41123" y="1305422"/>
                        <a:pt x="44404" y="1295474"/>
                      </a:cubicBezTo>
                      <a:cubicBezTo>
                        <a:pt x="50932" y="1275542"/>
                        <a:pt x="61720" y="1257060"/>
                        <a:pt x="75772" y="1241513"/>
                      </a:cubicBezTo>
                      <a:cubicBezTo>
                        <a:pt x="89824" y="1226002"/>
                        <a:pt x="107140" y="1213463"/>
                        <a:pt x="126305" y="1204946"/>
                      </a:cubicBezTo>
                      <a:cubicBezTo>
                        <a:pt x="145470" y="1196394"/>
                        <a:pt x="166467" y="1191972"/>
                        <a:pt x="187391" y="1191991"/>
                      </a:cubicBezTo>
                      <a:cubicBezTo>
                        <a:pt x="197689" y="1191991"/>
                        <a:pt x="208278" y="1192969"/>
                        <a:pt x="218523" y="1195107"/>
                      </a:cubicBezTo>
                      <a:cubicBezTo>
                        <a:pt x="228785" y="1197227"/>
                        <a:pt x="238830" y="1200453"/>
                        <a:pt x="248440" y="1204675"/>
                      </a:cubicBezTo>
                      <a:cubicBezTo>
                        <a:pt x="267641" y="1213100"/>
                        <a:pt x="285011" y="1225585"/>
                        <a:pt x="299136" y="1241042"/>
                      </a:cubicBezTo>
                      <a:cubicBezTo>
                        <a:pt x="313260" y="1256498"/>
                        <a:pt x="324103" y="1274944"/>
                        <a:pt x="330739" y="1294840"/>
                      </a:cubicBezTo>
                      <a:cubicBezTo>
                        <a:pt x="334057" y="1304788"/>
                        <a:pt x="336324" y="1315080"/>
                        <a:pt x="337484" y="1325481"/>
                      </a:cubicBezTo>
                      <a:cubicBezTo>
                        <a:pt x="338065" y="1330699"/>
                        <a:pt x="338373" y="1335918"/>
                        <a:pt x="338427" y="1341137"/>
                      </a:cubicBezTo>
                      <a:lnTo>
                        <a:pt x="338463" y="1355143"/>
                      </a:lnTo>
                      <a:lnTo>
                        <a:pt x="338463" y="1687537"/>
                      </a:lnTo>
                      <a:close/>
                      <a:moveTo>
                        <a:pt x="1597072" y="219470"/>
                      </a:moveTo>
                      <a:lnTo>
                        <a:pt x="1597072" y="222732"/>
                      </a:lnTo>
                      <a:lnTo>
                        <a:pt x="1748852" y="222732"/>
                      </a:lnTo>
                      <a:cubicBezTo>
                        <a:pt x="1748852" y="222732"/>
                        <a:pt x="1750139" y="222858"/>
                        <a:pt x="1750139" y="222858"/>
                      </a:cubicBezTo>
                      <a:cubicBezTo>
                        <a:pt x="1751861" y="222913"/>
                        <a:pt x="1753421" y="223257"/>
                        <a:pt x="1754944" y="223583"/>
                      </a:cubicBezTo>
                      <a:cubicBezTo>
                        <a:pt x="1757954" y="224380"/>
                        <a:pt x="1760728" y="225522"/>
                        <a:pt x="1763284" y="227334"/>
                      </a:cubicBezTo>
                      <a:cubicBezTo>
                        <a:pt x="1763973" y="227696"/>
                        <a:pt x="1764535" y="228294"/>
                        <a:pt x="1765206" y="228729"/>
                      </a:cubicBezTo>
                      <a:lnTo>
                        <a:pt x="1766095" y="229527"/>
                      </a:lnTo>
                      <a:cubicBezTo>
                        <a:pt x="1766421" y="229762"/>
                        <a:pt x="1766729" y="230052"/>
                        <a:pt x="1767001" y="230360"/>
                      </a:cubicBezTo>
                      <a:cubicBezTo>
                        <a:pt x="1768216" y="231447"/>
                        <a:pt x="1769232" y="232806"/>
                        <a:pt x="1770283" y="234129"/>
                      </a:cubicBezTo>
                      <a:cubicBezTo>
                        <a:pt x="1774399" y="239638"/>
                        <a:pt x="1776484" y="246831"/>
                        <a:pt x="1776230" y="253318"/>
                      </a:cubicBezTo>
                      <a:cubicBezTo>
                        <a:pt x="1776212" y="254967"/>
                        <a:pt x="1775904" y="256580"/>
                        <a:pt x="1775632" y="258192"/>
                      </a:cubicBezTo>
                      <a:cubicBezTo>
                        <a:pt x="1775197" y="259787"/>
                        <a:pt x="1774852" y="261400"/>
                        <a:pt x="1774145" y="262994"/>
                      </a:cubicBezTo>
                      <a:cubicBezTo>
                        <a:pt x="1773891" y="263810"/>
                        <a:pt x="1773420" y="264589"/>
                        <a:pt x="1773075" y="265404"/>
                      </a:cubicBezTo>
                      <a:cubicBezTo>
                        <a:pt x="1773057" y="265513"/>
                        <a:pt x="1772296" y="266963"/>
                        <a:pt x="1771806" y="267941"/>
                      </a:cubicBezTo>
                      <a:lnTo>
                        <a:pt x="1770174" y="271112"/>
                      </a:lnTo>
                      <a:lnTo>
                        <a:pt x="1763665" y="283796"/>
                      </a:lnTo>
                      <a:lnTo>
                        <a:pt x="1711500" y="385323"/>
                      </a:lnTo>
                      <a:lnTo>
                        <a:pt x="1659336" y="486849"/>
                      </a:lnTo>
                      <a:lnTo>
                        <a:pt x="1652808" y="499551"/>
                      </a:lnTo>
                      <a:lnTo>
                        <a:pt x="1651992" y="501128"/>
                      </a:lnTo>
                      <a:lnTo>
                        <a:pt x="1651612" y="501907"/>
                      </a:lnTo>
                      <a:lnTo>
                        <a:pt x="1651358" y="502306"/>
                      </a:lnTo>
                      <a:lnTo>
                        <a:pt x="1650433" y="503936"/>
                      </a:lnTo>
                      <a:lnTo>
                        <a:pt x="1649526" y="505603"/>
                      </a:lnTo>
                      <a:lnTo>
                        <a:pt x="1648475" y="507162"/>
                      </a:lnTo>
                      <a:cubicBezTo>
                        <a:pt x="1645755" y="511366"/>
                        <a:pt x="1642528" y="515243"/>
                        <a:pt x="1638883" y="518686"/>
                      </a:cubicBezTo>
                      <a:cubicBezTo>
                        <a:pt x="1631504" y="525499"/>
                        <a:pt x="1622401" y="530446"/>
                        <a:pt x="1612719" y="533001"/>
                      </a:cubicBezTo>
                      <a:cubicBezTo>
                        <a:pt x="1607987" y="534233"/>
                        <a:pt x="1603091" y="535012"/>
                        <a:pt x="1598178" y="535012"/>
                      </a:cubicBezTo>
                      <a:lnTo>
                        <a:pt x="1597833" y="535012"/>
                      </a:lnTo>
                      <a:lnTo>
                        <a:pt x="1569802" y="535049"/>
                      </a:lnTo>
                      <a:lnTo>
                        <a:pt x="1455046" y="535049"/>
                      </a:lnTo>
                      <a:lnTo>
                        <a:pt x="1511835" y="408879"/>
                      </a:lnTo>
                      <a:lnTo>
                        <a:pt x="1597072" y="219470"/>
                      </a:lnTo>
                      <a:close/>
                      <a:moveTo>
                        <a:pt x="824210" y="1343057"/>
                      </a:moveTo>
                      <a:cubicBezTo>
                        <a:pt x="824228" y="1344163"/>
                        <a:pt x="824174" y="1345503"/>
                        <a:pt x="824156" y="1346754"/>
                      </a:cubicBezTo>
                      <a:lnTo>
                        <a:pt x="824047" y="1350577"/>
                      </a:lnTo>
                      <a:cubicBezTo>
                        <a:pt x="824029" y="1353132"/>
                        <a:pt x="823848" y="1355687"/>
                        <a:pt x="823648" y="1358224"/>
                      </a:cubicBezTo>
                      <a:cubicBezTo>
                        <a:pt x="822905" y="1368407"/>
                        <a:pt x="821382" y="1378554"/>
                        <a:pt x="818916" y="1388484"/>
                      </a:cubicBezTo>
                      <a:cubicBezTo>
                        <a:pt x="816504" y="1398432"/>
                        <a:pt x="813295" y="1408181"/>
                        <a:pt x="809342" y="1417603"/>
                      </a:cubicBezTo>
                      <a:cubicBezTo>
                        <a:pt x="805317" y="1427007"/>
                        <a:pt x="800530" y="1436086"/>
                        <a:pt x="795073" y="1444729"/>
                      </a:cubicBezTo>
                      <a:cubicBezTo>
                        <a:pt x="784212" y="1462052"/>
                        <a:pt x="770323" y="1477417"/>
                        <a:pt x="754512" y="1490337"/>
                      </a:cubicBezTo>
                      <a:cubicBezTo>
                        <a:pt x="738647" y="1503220"/>
                        <a:pt x="720624" y="1513458"/>
                        <a:pt x="701459" y="1520634"/>
                      </a:cubicBezTo>
                      <a:cubicBezTo>
                        <a:pt x="682239" y="1527682"/>
                        <a:pt x="661896" y="1531723"/>
                        <a:pt x="641461" y="1532212"/>
                      </a:cubicBezTo>
                      <a:lnTo>
                        <a:pt x="637636" y="1532321"/>
                      </a:lnTo>
                      <a:lnTo>
                        <a:pt x="635750" y="1532357"/>
                      </a:lnTo>
                      <a:lnTo>
                        <a:pt x="375343" y="1532357"/>
                      </a:lnTo>
                      <a:lnTo>
                        <a:pt x="375343" y="1496733"/>
                      </a:lnTo>
                      <a:lnTo>
                        <a:pt x="635750" y="1496733"/>
                      </a:lnTo>
                      <a:lnTo>
                        <a:pt x="637327" y="1496679"/>
                      </a:lnTo>
                      <a:lnTo>
                        <a:pt x="640446" y="1496607"/>
                      </a:lnTo>
                      <a:cubicBezTo>
                        <a:pt x="657055" y="1496208"/>
                        <a:pt x="673500" y="1492910"/>
                        <a:pt x="689057" y="1487238"/>
                      </a:cubicBezTo>
                      <a:cubicBezTo>
                        <a:pt x="704559" y="1481422"/>
                        <a:pt x="719174" y="1473141"/>
                        <a:pt x="732047" y="1462668"/>
                      </a:cubicBezTo>
                      <a:cubicBezTo>
                        <a:pt x="744866" y="1452176"/>
                        <a:pt x="756162" y="1439728"/>
                        <a:pt x="764956" y="1425667"/>
                      </a:cubicBezTo>
                      <a:cubicBezTo>
                        <a:pt x="769380" y="1418654"/>
                        <a:pt x="773260" y="1411315"/>
                        <a:pt x="776524" y="1403705"/>
                      </a:cubicBezTo>
                      <a:cubicBezTo>
                        <a:pt x="779715" y="1396058"/>
                        <a:pt x="782308" y="1388176"/>
                        <a:pt x="784266" y="1380131"/>
                      </a:cubicBezTo>
                      <a:cubicBezTo>
                        <a:pt x="786261" y="1372104"/>
                        <a:pt x="787494" y="1363877"/>
                        <a:pt x="788092" y="1355615"/>
                      </a:cubicBezTo>
                      <a:cubicBezTo>
                        <a:pt x="788273" y="1353549"/>
                        <a:pt x="788418" y="1351483"/>
                        <a:pt x="788418" y="1349399"/>
                      </a:cubicBezTo>
                      <a:lnTo>
                        <a:pt x="788509" y="1346283"/>
                      </a:lnTo>
                      <a:cubicBezTo>
                        <a:pt x="788527" y="1345232"/>
                        <a:pt x="788582" y="1344253"/>
                        <a:pt x="788563" y="1343057"/>
                      </a:cubicBezTo>
                      <a:lnTo>
                        <a:pt x="788563" y="779035"/>
                      </a:lnTo>
                      <a:lnTo>
                        <a:pt x="824210" y="779035"/>
                      </a:lnTo>
                      <a:lnTo>
                        <a:pt x="824210" y="1343057"/>
                      </a:lnTo>
                      <a:close/>
                      <a:moveTo>
                        <a:pt x="1398512" y="570817"/>
                      </a:moveTo>
                      <a:lnTo>
                        <a:pt x="1387542" y="595189"/>
                      </a:lnTo>
                      <a:lnTo>
                        <a:pt x="1364878" y="645563"/>
                      </a:lnTo>
                      <a:cubicBezTo>
                        <a:pt x="1364007" y="647556"/>
                        <a:pt x="1362811" y="649966"/>
                        <a:pt x="1361668" y="652285"/>
                      </a:cubicBezTo>
                      <a:cubicBezTo>
                        <a:pt x="1360490" y="654586"/>
                        <a:pt x="1359420" y="656942"/>
                        <a:pt x="1358151" y="659207"/>
                      </a:cubicBezTo>
                      <a:cubicBezTo>
                        <a:pt x="1355486" y="663646"/>
                        <a:pt x="1353038" y="668231"/>
                        <a:pt x="1349973" y="672398"/>
                      </a:cubicBezTo>
                      <a:cubicBezTo>
                        <a:pt x="1344262" y="681060"/>
                        <a:pt x="1337372" y="688870"/>
                        <a:pt x="1330101" y="696226"/>
                      </a:cubicBezTo>
                      <a:cubicBezTo>
                        <a:pt x="1326312" y="699778"/>
                        <a:pt x="1322595" y="703384"/>
                        <a:pt x="1318461" y="706537"/>
                      </a:cubicBezTo>
                      <a:cubicBezTo>
                        <a:pt x="1314526" y="709907"/>
                        <a:pt x="1310211" y="712770"/>
                        <a:pt x="1305968" y="715742"/>
                      </a:cubicBezTo>
                      <a:cubicBezTo>
                        <a:pt x="1297229" y="721286"/>
                        <a:pt x="1288163" y="726414"/>
                        <a:pt x="1278499" y="730183"/>
                      </a:cubicBezTo>
                      <a:lnTo>
                        <a:pt x="1274909" y="731669"/>
                      </a:lnTo>
                      <a:cubicBezTo>
                        <a:pt x="1273712" y="732158"/>
                        <a:pt x="1272461" y="732521"/>
                        <a:pt x="1271246" y="732956"/>
                      </a:cubicBezTo>
                      <a:lnTo>
                        <a:pt x="1263884" y="735438"/>
                      </a:lnTo>
                      <a:lnTo>
                        <a:pt x="1256360" y="737413"/>
                      </a:lnTo>
                      <a:lnTo>
                        <a:pt x="1252588" y="738373"/>
                      </a:lnTo>
                      <a:lnTo>
                        <a:pt x="1248781" y="739098"/>
                      </a:lnTo>
                      <a:lnTo>
                        <a:pt x="1241129" y="740494"/>
                      </a:lnTo>
                      <a:lnTo>
                        <a:pt x="1233405" y="741345"/>
                      </a:lnTo>
                      <a:lnTo>
                        <a:pt x="1229543" y="741762"/>
                      </a:lnTo>
                      <a:lnTo>
                        <a:pt x="1225645" y="741907"/>
                      </a:lnTo>
                      <a:lnTo>
                        <a:pt x="1217884" y="742179"/>
                      </a:lnTo>
                      <a:lnTo>
                        <a:pt x="209493" y="742179"/>
                      </a:lnTo>
                      <a:lnTo>
                        <a:pt x="201823" y="741997"/>
                      </a:lnTo>
                      <a:cubicBezTo>
                        <a:pt x="199267" y="741925"/>
                        <a:pt x="196710" y="741653"/>
                        <a:pt x="194154" y="741472"/>
                      </a:cubicBezTo>
                      <a:cubicBezTo>
                        <a:pt x="183927" y="740566"/>
                        <a:pt x="173774" y="738772"/>
                        <a:pt x="163856" y="736072"/>
                      </a:cubicBezTo>
                      <a:cubicBezTo>
                        <a:pt x="144002" y="730727"/>
                        <a:pt x="125181" y="721667"/>
                        <a:pt x="108554" y="709653"/>
                      </a:cubicBezTo>
                      <a:cubicBezTo>
                        <a:pt x="91891" y="697640"/>
                        <a:pt x="77422" y="682672"/>
                        <a:pt x="65963" y="665622"/>
                      </a:cubicBezTo>
                      <a:cubicBezTo>
                        <a:pt x="54504" y="648589"/>
                        <a:pt x="46218" y="629418"/>
                        <a:pt x="41503" y="609431"/>
                      </a:cubicBezTo>
                      <a:cubicBezTo>
                        <a:pt x="39164" y="599429"/>
                        <a:pt x="37678" y="589227"/>
                        <a:pt x="37134" y="578990"/>
                      </a:cubicBezTo>
                      <a:lnTo>
                        <a:pt x="36916" y="571307"/>
                      </a:lnTo>
                      <a:cubicBezTo>
                        <a:pt x="36880" y="569984"/>
                        <a:pt x="36880" y="568861"/>
                        <a:pt x="36880" y="567719"/>
                      </a:cubicBezTo>
                      <a:lnTo>
                        <a:pt x="36880" y="239855"/>
                      </a:lnTo>
                      <a:cubicBezTo>
                        <a:pt x="36880" y="237554"/>
                        <a:pt x="36862" y="235307"/>
                        <a:pt x="36952" y="232698"/>
                      </a:cubicBezTo>
                      <a:lnTo>
                        <a:pt x="37152" y="225123"/>
                      </a:lnTo>
                      <a:lnTo>
                        <a:pt x="37732" y="217567"/>
                      </a:lnTo>
                      <a:cubicBezTo>
                        <a:pt x="38711" y="207529"/>
                        <a:pt x="40234" y="197490"/>
                        <a:pt x="42736" y="187687"/>
                      </a:cubicBezTo>
                      <a:cubicBezTo>
                        <a:pt x="45220" y="177884"/>
                        <a:pt x="48339" y="168226"/>
                        <a:pt x="52237" y="158895"/>
                      </a:cubicBezTo>
                      <a:cubicBezTo>
                        <a:pt x="67812" y="121513"/>
                        <a:pt x="95191" y="89314"/>
                        <a:pt x="129387" y="67696"/>
                      </a:cubicBezTo>
                      <a:cubicBezTo>
                        <a:pt x="146431" y="56806"/>
                        <a:pt x="165234" y="48689"/>
                        <a:pt x="184780" y="43470"/>
                      </a:cubicBezTo>
                      <a:cubicBezTo>
                        <a:pt x="194589" y="40951"/>
                        <a:pt x="204561" y="39049"/>
                        <a:pt x="214606" y="37980"/>
                      </a:cubicBezTo>
                      <a:cubicBezTo>
                        <a:pt x="217126" y="37708"/>
                        <a:pt x="219647" y="37563"/>
                        <a:pt x="222167" y="37364"/>
                      </a:cubicBezTo>
                      <a:cubicBezTo>
                        <a:pt x="223436" y="37273"/>
                        <a:pt x="224687" y="37146"/>
                        <a:pt x="225957" y="37110"/>
                      </a:cubicBezTo>
                      <a:lnTo>
                        <a:pt x="229746" y="37001"/>
                      </a:lnTo>
                      <a:lnTo>
                        <a:pt x="233517" y="36911"/>
                      </a:lnTo>
                      <a:cubicBezTo>
                        <a:pt x="234805" y="36874"/>
                        <a:pt x="236056" y="36838"/>
                        <a:pt x="237180" y="36856"/>
                      </a:cubicBezTo>
                      <a:lnTo>
                        <a:pt x="1508100" y="36856"/>
                      </a:lnTo>
                      <a:cubicBezTo>
                        <a:pt x="1511001" y="36929"/>
                        <a:pt x="1513884" y="37019"/>
                        <a:pt x="1516785" y="37364"/>
                      </a:cubicBezTo>
                      <a:cubicBezTo>
                        <a:pt x="1528334" y="38523"/>
                        <a:pt x="1539757" y="42238"/>
                        <a:pt x="1549893" y="48054"/>
                      </a:cubicBezTo>
                      <a:cubicBezTo>
                        <a:pt x="1560047" y="53889"/>
                        <a:pt x="1568859" y="61844"/>
                        <a:pt x="1575803" y="71157"/>
                      </a:cubicBezTo>
                      <a:cubicBezTo>
                        <a:pt x="1582657" y="80507"/>
                        <a:pt x="1587734" y="91216"/>
                        <a:pt x="1590345" y="102596"/>
                      </a:cubicBezTo>
                      <a:cubicBezTo>
                        <a:pt x="1592992" y="113939"/>
                        <a:pt x="1593282" y="125934"/>
                        <a:pt x="1591016" y="137386"/>
                      </a:cubicBezTo>
                      <a:cubicBezTo>
                        <a:pt x="1590508" y="140267"/>
                        <a:pt x="1589728" y="143076"/>
                        <a:pt x="1588949" y="145884"/>
                      </a:cubicBezTo>
                      <a:cubicBezTo>
                        <a:pt x="1588042" y="148639"/>
                        <a:pt x="1587153" y="151411"/>
                        <a:pt x="1585993" y="154038"/>
                      </a:cubicBezTo>
                      <a:lnTo>
                        <a:pt x="1585159" y="156050"/>
                      </a:lnTo>
                      <a:lnTo>
                        <a:pt x="1584434" y="157699"/>
                      </a:lnTo>
                      <a:lnTo>
                        <a:pt x="1583020" y="160833"/>
                      </a:lnTo>
                      <a:lnTo>
                        <a:pt x="1580173" y="167139"/>
                      </a:lnTo>
                      <a:lnTo>
                        <a:pt x="1568841" y="192308"/>
                      </a:lnTo>
                      <a:lnTo>
                        <a:pt x="1478201" y="393748"/>
                      </a:lnTo>
                      <a:lnTo>
                        <a:pt x="1478201" y="393748"/>
                      </a:lnTo>
                      <a:cubicBezTo>
                        <a:pt x="1478201" y="393748"/>
                        <a:pt x="1414613" y="535049"/>
                        <a:pt x="1414613" y="535049"/>
                      </a:cubicBezTo>
                      <a:lnTo>
                        <a:pt x="1398512" y="570817"/>
                      </a:lnTo>
                      <a:close/>
                      <a:moveTo>
                        <a:pt x="1848702" y="256127"/>
                      </a:moveTo>
                      <a:cubicBezTo>
                        <a:pt x="1848521" y="261907"/>
                        <a:pt x="1847705" y="267633"/>
                        <a:pt x="1846563" y="273286"/>
                      </a:cubicBezTo>
                      <a:cubicBezTo>
                        <a:pt x="1845276" y="278904"/>
                        <a:pt x="1843716" y="284485"/>
                        <a:pt x="1841522" y="289794"/>
                      </a:cubicBezTo>
                      <a:cubicBezTo>
                        <a:pt x="1840525" y="292494"/>
                        <a:pt x="1839256" y="295067"/>
                        <a:pt x="1838023" y="297640"/>
                      </a:cubicBezTo>
                      <a:cubicBezTo>
                        <a:pt x="1837370" y="299035"/>
                        <a:pt x="1836881" y="299959"/>
                        <a:pt x="1836319" y="301046"/>
                      </a:cubicBezTo>
                      <a:lnTo>
                        <a:pt x="1834705" y="304217"/>
                      </a:lnTo>
                      <a:lnTo>
                        <a:pt x="1828178" y="316901"/>
                      </a:lnTo>
                      <a:lnTo>
                        <a:pt x="1776013" y="418428"/>
                      </a:lnTo>
                      <a:lnTo>
                        <a:pt x="1723848" y="519955"/>
                      </a:lnTo>
                      <a:lnTo>
                        <a:pt x="1717339" y="532657"/>
                      </a:lnTo>
                      <a:lnTo>
                        <a:pt x="1716523" y="534233"/>
                      </a:lnTo>
                      <a:lnTo>
                        <a:pt x="1716106" y="535030"/>
                      </a:lnTo>
                      <a:lnTo>
                        <a:pt x="1715598" y="535936"/>
                      </a:lnTo>
                      <a:lnTo>
                        <a:pt x="1713604" y="539542"/>
                      </a:lnTo>
                      <a:lnTo>
                        <a:pt x="1711591" y="543112"/>
                      </a:lnTo>
                      <a:lnTo>
                        <a:pt x="1709343" y="546573"/>
                      </a:lnTo>
                      <a:cubicBezTo>
                        <a:pt x="1703377" y="555778"/>
                        <a:pt x="1696288" y="564276"/>
                        <a:pt x="1688256" y="571760"/>
                      </a:cubicBezTo>
                      <a:cubicBezTo>
                        <a:pt x="1672155" y="586709"/>
                        <a:pt x="1652337" y="597545"/>
                        <a:pt x="1631087" y="603126"/>
                      </a:cubicBezTo>
                      <a:cubicBezTo>
                        <a:pt x="1620479" y="605898"/>
                        <a:pt x="1609510" y="607456"/>
                        <a:pt x="1598522" y="607492"/>
                      </a:cubicBezTo>
                      <a:lnTo>
                        <a:pt x="1569802" y="607529"/>
                      </a:lnTo>
                      <a:lnTo>
                        <a:pt x="1422428" y="607529"/>
                      </a:lnTo>
                      <a:lnTo>
                        <a:pt x="1438456" y="571905"/>
                      </a:lnTo>
                      <a:lnTo>
                        <a:pt x="1569802" y="571905"/>
                      </a:lnTo>
                      <a:lnTo>
                        <a:pt x="1598196" y="571868"/>
                      </a:lnTo>
                      <a:cubicBezTo>
                        <a:pt x="1606246" y="571868"/>
                        <a:pt x="1614278" y="570691"/>
                        <a:pt x="1622057" y="568661"/>
                      </a:cubicBezTo>
                      <a:cubicBezTo>
                        <a:pt x="1637614" y="564566"/>
                        <a:pt x="1652174" y="556629"/>
                        <a:pt x="1663995" y="545667"/>
                      </a:cubicBezTo>
                      <a:cubicBezTo>
                        <a:pt x="1669870" y="540176"/>
                        <a:pt x="1675056" y="533961"/>
                        <a:pt x="1679425" y="527203"/>
                      </a:cubicBezTo>
                      <a:lnTo>
                        <a:pt x="1681094" y="524684"/>
                      </a:lnTo>
                      <a:lnTo>
                        <a:pt x="1682544" y="522038"/>
                      </a:lnTo>
                      <a:lnTo>
                        <a:pt x="1684031" y="519411"/>
                      </a:lnTo>
                      <a:lnTo>
                        <a:pt x="1684394" y="518740"/>
                      </a:lnTo>
                      <a:lnTo>
                        <a:pt x="1684811" y="517961"/>
                      </a:lnTo>
                      <a:lnTo>
                        <a:pt x="1685626" y="516385"/>
                      </a:lnTo>
                      <a:lnTo>
                        <a:pt x="1692136" y="503683"/>
                      </a:lnTo>
                      <a:lnTo>
                        <a:pt x="1744301" y="402156"/>
                      </a:lnTo>
                      <a:lnTo>
                        <a:pt x="1796465" y="300630"/>
                      </a:lnTo>
                      <a:lnTo>
                        <a:pt x="1802975" y="287946"/>
                      </a:lnTo>
                      <a:lnTo>
                        <a:pt x="1804606" y="284775"/>
                      </a:lnTo>
                      <a:cubicBezTo>
                        <a:pt x="1805132" y="283742"/>
                        <a:pt x="1805767" y="282564"/>
                        <a:pt x="1806111" y="281803"/>
                      </a:cubicBezTo>
                      <a:cubicBezTo>
                        <a:pt x="1806909" y="280081"/>
                        <a:pt x="1807761" y="278396"/>
                        <a:pt x="1808396" y="276621"/>
                      </a:cubicBezTo>
                      <a:cubicBezTo>
                        <a:pt x="1809883" y="273141"/>
                        <a:pt x="1810844" y="269499"/>
                        <a:pt x="1811696" y="265875"/>
                      </a:cubicBezTo>
                      <a:cubicBezTo>
                        <a:pt x="1812403" y="262197"/>
                        <a:pt x="1812983" y="258500"/>
                        <a:pt x="1813074" y="254750"/>
                      </a:cubicBezTo>
                      <a:cubicBezTo>
                        <a:pt x="1813654" y="239819"/>
                        <a:pt x="1809030" y="224544"/>
                        <a:pt x="1800073" y="212403"/>
                      </a:cubicBezTo>
                      <a:cubicBezTo>
                        <a:pt x="1791189" y="200245"/>
                        <a:pt x="1778279" y="191348"/>
                        <a:pt x="1763865" y="187814"/>
                      </a:cubicBezTo>
                      <a:cubicBezTo>
                        <a:pt x="1760238" y="186981"/>
                        <a:pt x="1756558" y="186310"/>
                        <a:pt x="1752804" y="186093"/>
                      </a:cubicBezTo>
                      <a:lnTo>
                        <a:pt x="1749976" y="185912"/>
                      </a:lnTo>
                      <a:lnTo>
                        <a:pt x="1746948" y="185875"/>
                      </a:lnTo>
                      <a:lnTo>
                        <a:pt x="1612175" y="185875"/>
                      </a:lnTo>
                      <a:lnTo>
                        <a:pt x="1613807" y="182251"/>
                      </a:lnTo>
                      <a:lnTo>
                        <a:pt x="1616636" y="175964"/>
                      </a:lnTo>
                      <a:lnTo>
                        <a:pt x="1618068" y="172811"/>
                      </a:lnTo>
                      <a:lnTo>
                        <a:pt x="1618848" y="171017"/>
                      </a:lnTo>
                      <a:lnTo>
                        <a:pt x="1620044" y="168190"/>
                      </a:lnTo>
                      <a:cubicBezTo>
                        <a:pt x="1621676" y="164421"/>
                        <a:pt x="1622982" y="160471"/>
                        <a:pt x="1624251" y="156539"/>
                      </a:cubicBezTo>
                      <a:cubicBezTo>
                        <a:pt x="1624849" y="154455"/>
                        <a:pt x="1625411" y="152353"/>
                        <a:pt x="1625937" y="150251"/>
                      </a:cubicBezTo>
                      <a:lnTo>
                        <a:pt x="1746948" y="150251"/>
                      </a:lnTo>
                      <a:lnTo>
                        <a:pt x="1751064" y="150306"/>
                      </a:lnTo>
                      <a:cubicBezTo>
                        <a:pt x="1752496" y="150360"/>
                        <a:pt x="1753928" y="150469"/>
                        <a:pt x="1755361" y="150559"/>
                      </a:cubicBezTo>
                      <a:cubicBezTo>
                        <a:pt x="1761108" y="150922"/>
                        <a:pt x="1766838" y="151900"/>
                        <a:pt x="1772459" y="153241"/>
                      </a:cubicBezTo>
                      <a:cubicBezTo>
                        <a:pt x="1783719" y="156086"/>
                        <a:pt x="1794543" y="160833"/>
                        <a:pt x="1804099" y="167429"/>
                      </a:cubicBezTo>
                      <a:cubicBezTo>
                        <a:pt x="1806546" y="168987"/>
                        <a:pt x="1808777" y="170836"/>
                        <a:pt x="1811079" y="172593"/>
                      </a:cubicBezTo>
                      <a:cubicBezTo>
                        <a:pt x="1812203" y="173517"/>
                        <a:pt x="1813273" y="174478"/>
                        <a:pt x="1814361" y="175420"/>
                      </a:cubicBezTo>
                      <a:cubicBezTo>
                        <a:pt x="1815467" y="176362"/>
                        <a:pt x="1816519" y="177341"/>
                        <a:pt x="1817534" y="178374"/>
                      </a:cubicBezTo>
                      <a:cubicBezTo>
                        <a:pt x="1821741" y="182342"/>
                        <a:pt x="1825421" y="186799"/>
                        <a:pt x="1828866" y="191402"/>
                      </a:cubicBezTo>
                      <a:cubicBezTo>
                        <a:pt x="1842501" y="209939"/>
                        <a:pt x="1849591" y="233042"/>
                        <a:pt x="1848702" y="256127"/>
                      </a:cubicBezTo>
                      <a:close/>
                    </a:path>
                  </a:pathLst>
                </a:custGeom>
                <a:solidFill>
                  <a:schemeClr val="bg1"/>
                </a:solidFill>
                <a:ln w="1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17" name="Group 16">
                <a:extLst>
                  <a:ext uri="{FF2B5EF4-FFF2-40B4-BE49-F238E27FC236}">
                    <a16:creationId xmlns:a16="http://schemas.microsoft.com/office/drawing/2014/main" id="{7369BDC8-07AF-E068-5778-380D238A55E5}"/>
                  </a:ext>
                </a:extLst>
              </p:cNvPr>
              <p:cNvGrpSpPr>
                <a:grpSpLocks noChangeAspect="1"/>
              </p:cNvGrpSpPr>
              <p:nvPr/>
            </p:nvGrpSpPr>
            <p:grpSpPr>
              <a:xfrm>
                <a:off x="3274627" y="3565219"/>
                <a:ext cx="457200" cy="453196"/>
                <a:chOff x="7799363" y="2597299"/>
                <a:chExt cx="2170735" cy="2151723"/>
              </a:xfrm>
            </p:grpSpPr>
            <p:sp>
              <p:nvSpPr>
                <p:cNvPr id="18" name="Freeform 16">
                  <a:extLst>
                    <a:ext uri="{FF2B5EF4-FFF2-40B4-BE49-F238E27FC236}">
                      <a16:creationId xmlns:a16="http://schemas.microsoft.com/office/drawing/2014/main" id="{96BC9EFF-EADB-C451-9DAD-8A3B078E1C45}"/>
                    </a:ext>
                  </a:extLst>
                </p:cNvPr>
                <p:cNvSpPr/>
                <p:nvPr/>
              </p:nvSpPr>
              <p:spPr>
                <a:xfrm>
                  <a:off x="8203080" y="2991493"/>
                  <a:ext cx="1369045" cy="1358508"/>
                </a:xfrm>
                <a:custGeom>
                  <a:avLst/>
                  <a:gdLst>
                    <a:gd name="connsiteX0" fmla="*/ 1123153 w 1369045"/>
                    <a:gd name="connsiteY0" fmla="*/ 1209280 h 1358508"/>
                    <a:gd name="connsiteX1" fmla="*/ 1295757 w 1369045"/>
                    <a:gd name="connsiteY1" fmla="*/ 1343186 h 1358508"/>
                    <a:gd name="connsiteX2" fmla="*/ 1303834 w 1369045"/>
                    <a:gd name="connsiteY2" fmla="*/ 1349317 h 1358508"/>
                    <a:gd name="connsiteX3" fmla="*/ 1312787 w 1369045"/>
                    <a:gd name="connsiteY3" fmla="*/ 1354037 h 1358508"/>
                    <a:gd name="connsiteX4" fmla="*/ 1323107 w 1369045"/>
                    <a:gd name="connsiteY4" fmla="*/ 1356494 h 1358508"/>
                    <a:gd name="connsiteX5" fmla="*/ 1333705 w 1369045"/>
                    <a:gd name="connsiteY5" fmla="*/ 1356259 h 1358508"/>
                    <a:gd name="connsiteX6" fmla="*/ 1343898 w 1369045"/>
                    <a:gd name="connsiteY6" fmla="*/ 1353332 h 1358508"/>
                    <a:gd name="connsiteX7" fmla="*/ 1353000 w 1369045"/>
                    <a:gd name="connsiteY7" fmla="*/ 1347886 h 1358508"/>
                    <a:gd name="connsiteX8" fmla="*/ 1355030 w 1369045"/>
                    <a:gd name="connsiteY8" fmla="*/ 1346177 h 1358508"/>
                    <a:gd name="connsiteX9" fmla="*/ 1356974 w 1369045"/>
                    <a:gd name="connsiteY9" fmla="*/ 1344361 h 1358508"/>
                    <a:gd name="connsiteX10" fmla="*/ 1360436 w 1369045"/>
                    <a:gd name="connsiteY10" fmla="*/ 1340345 h 1358508"/>
                    <a:gd name="connsiteX11" fmla="*/ 1365735 w 1369045"/>
                    <a:gd name="connsiteY11" fmla="*/ 1331161 h 1358508"/>
                    <a:gd name="connsiteX12" fmla="*/ 1368513 w 1369045"/>
                    <a:gd name="connsiteY12" fmla="*/ 1320929 h 1358508"/>
                    <a:gd name="connsiteX13" fmla="*/ 1368641 w 1369045"/>
                    <a:gd name="connsiteY13" fmla="*/ 1310335 h 1358508"/>
                    <a:gd name="connsiteX14" fmla="*/ 1366034 w 1369045"/>
                    <a:gd name="connsiteY14" fmla="*/ 1300060 h 1358508"/>
                    <a:gd name="connsiteX15" fmla="*/ 1360884 w 1369045"/>
                    <a:gd name="connsiteY15" fmla="*/ 1290790 h 1358508"/>
                    <a:gd name="connsiteX16" fmla="*/ 1354389 w 1369045"/>
                    <a:gd name="connsiteY16" fmla="*/ 1282374 h 1358508"/>
                    <a:gd name="connsiteX17" fmla="*/ 1346590 w 1369045"/>
                    <a:gd name="connsiteY17" fmla="*/ 1272399 h 1358508"/>
                    <a:gd name="connsiteX18" fmla="*/ 1307766 w 1369045"/>
                    <a:gd name="connsiteY18" fmla="*/ 1222673 h 1358508"/>
                    <a:gd name="connsiteX19" fmla="*/ 1157490 w 1369045"/>
                    <a:gd name="connsiteY19" fmla="*/ 1030304 h 1358508"/>
                    <a:gd name="connsiteX20" fmla="*/ 1152405 w 1369045"/>
                    <a:gd name="connsiteY20" fmla="*/ 1023789 h 1358508"/>
                    <a:gd name="connsiteX21" fmla="*/ 1131166 w 1369045"/>
                    <a:gd name="connsiteY21" fmla="*/ 996598 h 1358508"/>
                    <a:gd name="connsiteX22" fmla="*/ 997066 w 1369045"/>
                    <a:gd name="connsiteY22" fmla="*/ 824905 h 1358508"/>
                    <a:gd name="connsiteX23" fmla="*/ 958220 w 1369045"/>
                    <a:gd name="connsiteY23" fmla="*/ 775179 h 1358508"/>
                    <a:gd name="connsiteX24" fmla="*/ 938819 w 1369045"/>
                    <a:gd name="connsiteY24" fmla="*/ 750316 h 1358508"/>
                    <a:gd name="connsiteX25" fmla="*/ 929097 w 1369045"/>
                    <a:gd name="connsiteY25" fmla="*/ 737884 h 1358508"/>
                    <a:gd name="connsiteX26" fmla="*/ 923968 w 1369045"/>
                    <a:gd name="connsiteY26" fmla="*/ 731327 h 1358508"/>
                    <a:gd name="connsiteX27" fmla="*/ 920913 w 1369045"/>
                    <a:gd name="connsiteY27" fmla="*/ 727076 h 1358508"/>
                    <a:gd name="connsiteX28" fmla="*/ 918071 w 1369045"/>
                    <a:gd name="connsiteY28" fmla="*/ 722697 h 1358508"/>
                    <a:gd name="connsiteX29" fmla="*/ 909674 w 1369045"/>
                    <a:gd name="connsiteY29" fmla="*/ 703665 h 1358508"/>
                    <a:gd name="connsiteX30" fmla="*/ 907302 w 1369045"/>
                    <a:gd name="connsiteY30" fmla="*/ 693519 h 1358508"/>
                    <a:gd name="connsiteX31" fmla="*/ 906319 w 1369045"/>
                    <a:gd name="connsiteY31" fmla="*/ 683138 h 1358508"/>
                    <a:gd name="connsiteX32" fmla="*/ 915208 w 1369045"/>
                    <a:gd name="connsiteY32" fmla="*/ 642853 h 1358508"/>
                    <a:gd name="connsiteX33" fmla="*/ 917729 w 1369045"/>
                    <a:gd name="connsiteY33" fmla="*/ 638282 h 1358508"/>
                    <a:gd name="connsiteX34" fmla="*/ 919054 w 1369045"/>
                    <a:gd name="connsiteY34" fmla="*/ 636039 h 1358508"/>
                    <a:gd name="connsiteX35" fmla="*/ 920528 w 1369045"/>
                    <a:gd name="connsiteY35" fmla="*/ 633882 h 1358508"/>
                    <a:gd name="connsiteX36" fmla="*/ 923562 w 1369045"/>
                    <a:gd name="connsiteY36" fmla="*/ 629631 h 1358508"/>
                    <a:gd name="connsiteX37" fmla="*/ 926319 w 1369045"/>
                    <a:gd name="connsiteY37" fmla="*/ 626064 h 1358508"/>
                    <a:gd name="connsiteX38" fmla="*/ 935977 w 1369045"/>
                    <a:gd name="connsiteY38" fmla="*/ 613590 h 1358508"/>
                    <a:gd name="connsiteX39" fmla="*/ 955314 w 1369045"/>
                    <a:gd name="connsiteY39" fmla="*/ 588684 h 1358508"/>
                    <a:gd name="connsiteX40" fmla="*/ 1110077 w 1369045"/>
                    <a:gd name="connsiteY40" fmla="*/ 389330 h 1358508"/>
                    <a:gd name="connsiteX41" fmla="*/ 1140504 w 1369045"/>
                    <a:gd name="connsiteY41" fmla="*/ 350134 h 1358508"/>
                    <a:gd name="connsiteX42" fmla="*/ 1166849 w 1369045"/>
                    <a:gd name="connsiteY42" fmla="*/ 316193 h 1358508"/>
                    <a:gd name="connsiteX43" fmla="*/ 1264818 w 1369045"/>
                    <a:gd name="connsiteY43" fmla="*/ 189976 h 1358508"/>
                    <a:gd name="connsiteX44" fmla="*/ 1342188 w 1369045"/>
                    <a:gd name="connsiteY44" fmla="*/ 90289 h 1358508"/>
                    <a:gd name="connsiteX45" fmla="*/ 1357979 w 1369045"/>
                    <a:gd name="connsiteY45" fmla="*/ 69933 h 1358508"/>
                    <a:gd name="connsiteX46" fmla="*/ 1361184 w 1369045"/>
                    <a:gd name="connsiteY46" fmla="*/ 65703 h 1358508"/>
                    <a:gd name="connsiteX47" fmla="*/ 1362701 w 1369045"/>
                    <a:gd name="connsiteY47" fmla="*/ 63503 h 1358508"/>
                    <a:gd name="connsiteX48" fmla="*/ 1364026 w 1369045"/>
                    <a:gd name="connsiteY48" fmla="*/ 61196 h 1358508"/>
                    <a:gd name="connsiteX49" fmla="*/ 1367829 w 1369045"/>
                    <a:gd name="connsiteY49" fmla="*/ 51328 h 1358508"/>
                    <a:gd name="connsiteX50" fmla="*/ 1368790 w 1369045"/>
                    <a:gd name="connsiteY50" fmla="*/ 46095 h 1358508"/>
                    <a:gd name="connsiteX51" fmla="*/ 1369025 w 1369045"/>
                    <a:gd name="connsiteY51" fmla="*/ 40798 h 1358508"/>
                    <a:gd name="connsiteX52" fmla="*/ 1367508 w 1369045"/>
                    <a:gd name="connsiteY52" fmla="*/ 30310 h 1358508"/>
                    <a:gd name="connsiteX53" fmla="*/ 1356910 w 1369045"/>
                    <a:gd name="connsiteY53" fmla="*/ 12132 h 1358508"/>
                    <a:gd name="connsiteX54" fmla="*/ 1338727 w 1369045"/>
                    <a:gd name="connsiteY54" fmla="*/ 1538 h 1358508"/>
                    <a:gd name="connsiteX55" fmla="*/ 1328235 w 1369045"/>
                    <a:gd name="connsiteY55" fmla="*/ 21 h 1358508"/>
                    <a:gd name="connsiteX56" fmla="*/ 1322936 w 1369045"/>
                    <a:gd name="connsiteY56" fmla="*/ 256 h 1358508"/>
                    <a:gd name="connsiteX57" fmla="*/ 1317701 w 1369045"/>
                    <a:gd name="connsiteY57" fmla="*/ 1217 h 1358508"/>
                    <a:gd name="connsiteX58" fmla="*/ 1307808 w 1369045"/>
                    <a:gd name="connsiteY58" fmla="*/ 5019 h 1358508"/>
                    <a:gd name="connsiteX59" fmla="*/ 1299091 w 1369045"/>
                    <a:gd name="connsiteY59" fmla="*/ 11064 h 1358508"/>
                    <a:gd name="connsiteX60" fmla="*/ 1278835 w 1369045"/>
                    <a:gd name="connsiteY60" fmla="*/ 26892 h 1358508"/>
                    <a:gd name="connsiteX61" fmla="*/ 1179349 w 1369045"/>
                    <a:gd name="connsiteY61" fmla="*/ 104536 h 1358508"/>
                    <a:gd name="connsiteX62" fmla="*/ 1051851 w 1369045"/>
                    <a:gd name="connsiteY62" fmla="*/ 204053 h 1358508"/>
                    <a:gd name="connsiteX63" fmla="*/ 1018048 w 1369045"/>
                    <a:gd name="connsiteY63" fmla="*/ 230432 h 1358508"/>
                    <a:gd name="connsiteX64" fmla="*/ 980399 w 1369045"/>
                    <a:gd name="connsiteY64" fmla="*/ 259824 h 1358508"/>
                    <a:gd name="connsiteX65" fmla="*/ 781449 w 1369045"/>
                    <a:gd name="connsiteY65" fmla="*/ 415133 h 1358508"/>
                    <a:gd name="connsiteX66" fmla="*/ 736621 w 1369045"/>
                    <a:gd name="connsiteY66" fmla="*/ 450121 h 1358508"/>
                    <a:gd name="connsiteX67" fmla="*/ 675917 w 1369045"/>
                    <a:gd name="connsiteY67" fmla="*/ 467487 h 1358508"/>
                    <a:gd name="connsiteX68" fmla="*/ 645255 w 1369045"/>
                    <a:gd name="connsiteY68" fmla="*/ 457704 h 1358508"/>
                    <a:gd name="connsiteX69" fmla="*/ 638396 w 1369045"/>
                    <a:gd name="connsiteY69" fmla="*/ 453432 h 1358508"/>
                    <a:gd name="connsiteX70" fmla="*/ 635063 w 1369045"/>
                    <a:gd name="connsiteY70" fmla="*/ 451082 h 1358508"/>
                    <a:gd name="connsiteX71" fmla="*/ 632093 w 1369045"/>
                    <a:gd name="connsiteY71" fmla="*/ 448797 h 1358508"/>
                    <a:gd name="connsiteX72" fmla="*/ 622414 w 1369045"/>
                    <a:gd name="connsiteY72" fmla="*/ 441299 h 1358508"/>
                    <a:gd name="connsiteX73" fmla="*/ 545022 w 1369045"/>
                    <a:gd name="connsiteY73" fmla="*/ 381256 h 1358508"/>
                    <a:gd name="connsiteX74" fmla="*/ 345602 w 1369045"/>
                    <a:gd name="connsiteY74" fmla="*/ 226566 h 1358508"/>
                    <a:gd name="connsiteX75" fmla="*/ 344683 w 1369045"/>
                    <a:gd name="connsiteY75" fmla="*/ 225840 h 1358508"/>
                    <a:gd name="connsiteX76" fmla="*/ 310645 w 1369045"/>
                    <a:gd name="connsiteY76" fmla="*/ 199460 h 1358508"/>
                    <a:gd name="connsiteX77" fmla="*/ 146182 w 1369045"/>
                    <a:gd name="connsiteY77" fmla="*/ 71877 h 1358508"/>
                    <a:gd name="connsiteX78" fmla="*/ 96332 w 1369045"/>
                    <a:gd name="connsiteY78" fmla="*/ 33215 h 1358508"/>
                    <a:gd name="connsiteX79" fmla="*/ 74046 w 1369045"/>
                    <a:gd name="connsiteY79" fmla="*/ 15913 h 1358508"/>
                    <a:gd name="connsiteX80" fmla="*/ 65606 w 1369045"/>
                    <a:gd name="connsiteY80" fmla="*/ 9462 h 1358508"/>
                    <a:gd name="connsiteX81" fmla="*/ 56247 w 1369045"/>
                    <a:gd name="connsiteY81" fmla="*/ 4464 h 1358508"/>
                    <a:gd name="connsiteX82" fmla="*/ 45948 w 1369045"/>
                    <a:gd name="connsiteY82" fmla="*/ 2008 h 1358508"/>
                    <a:gd name="connsiteX83" fmla="*/ 35329 w 1369045"/>
                    <a:gd name="connsiteY83" fmla="*/ 2243 h 1358508"/>
                    <a:gd name="connsiteX84" fmla="*/ 25137 w 1369045"/>
                    <a:gd name="connsiteY84" fmla="*/ 5190 h 1358508"/>
                    <a:gd name="connsiteX85" fmla="*/ 16034 w 1369045"/>
                    <a:gd name="connsiteY85" fmla="*/ 10616 h 1358508"/>
                    <a:gd name="connsiteX86" fmla="*/ 14026 w 1369045"/>
                    <a:gd name="connsiteY86" fmla="*/ 12346 h 1358508"/>
                    <a:gd name="connsiteX87" fmla="*/ 12060 w 1369045"/>
                    <a:gd name="connsiteY87" fmla="*/ 14140 h 1358508"/>
                    <a:gd name="connsiteX88" fmla="*/ 8599 w 1369045"/>
                    <a:gd name="connsiteY88" fmla="*/ 18177 h 1358508"/>
                    <a:gd name="connsiteX89" fmla="*/ 3300 w 1369045"/>
                    <a:gd name="connsiteY89" fmla="*/ 27341 h 1358508"/>
                    <a:gd name="connsiteX90" fmla="*/ 522 w 1369045"/>
                    <a:gd name="connsiteY90" fmla="*/ 37572 h 1358508"/>
                    <a:gd name="connsiteX91" fmla="*/ 415 w 1369045"/>
                    <a:gd name="connsiteY91" fmla="*/ 48188 h 1358508"/>
                    <a:gd name="connsiteX92" fmla="*/ 3022 w 1369045"/>
                    <a:gd name="connsiteY92" fmla="*/ 58462 h 1358508"/>
                    <a:gd name="connsiteX93" fmla="*/ 8150 w 1369045"/>
                    <a:gd name="connsiteY93" fmla="*/ 67733 h 1358508"/>
                    <a:gd name="connsiteX94" fmla="*/ 14667 w 1369045"/>
                    <a:gd name="connsiteY94" fmla="*/ 76149 h 1358508"/>
                    <a:gd name="connsiteX95" fmla="*/ 22445 w 1369045"/>
                    <a:gd name="connsiteY95" fmla="*/ 86102 h 1358508"/>
                    <a:gd name="connsiteX96" fmla="*/ 61290 w 1369045"/>
                    <a:gd name="connsiteY96" fmla="*/ 135829 h 1358508"/>
                    <a:gd name="connsiteX97" fmla="*/ 138960 w 1369045"/>
                    <a:gd name="connsiteY97" fmla="*/ 235281 h 1358508"/>
                    <a:gd name="connsiteX98" fmla="*/ 201972 w 1369045"/>
                    <a:gd name="connsiteY98" fmla="*/ 315958 h 1358508"/>
                    <a:gd name="connsiteX99" fmla="*/ 228317 w 1369045"/>
                    <a:gd name="connsiteY99" fmla="*/ 349686 h 1358508"/>
                    <a:gd name="connsiteX100" fmla="*/ 294299 w 1369045"/>
                    <a:gd name="connsiteY100" fmla="*/ 434165 h 1358508"/>
                    <a:gd name="connsiteX101" fmla="*/ 444852 w 1369045"/>
                    <a:gd name="connsiteY101" fmla="*/ 626918 h 1358508"/>
                    <a:gd name="connsiteX102" fmla="*/ 448015 w 1369045"/>
                    <a:gd name="connsiteY102" fmla="*/ 631297 h 1358508"/>
                    <a:gd name="connsiteX103" fmla="*/ 450963 w 1369045"/>
                    <a:gd name="connsiteY103" fmla="*/ 635804 h 1358508"/>
                    <a:gd name="connsiteX104" fmla="*/ 459361 w 1369045"/>
                    <a:gd name="connsiteY104" fmla="*/ 654857 h 1358508"/>
                    <a:gd name="connsiteX105" fmla="*/ 461732 w 1369045"/>
                    <a:gd name="connsiteY105" fmla="*/ 665004 h 1358508"/>
                    <a:gd name="connsiteX106" fmla="*/ 462715 w 1369045"/>
                    <a:gd name="connsiteY106" fmla="*/ 675363 h 1358508"/>
                    <a:gd name="connsiteX107" fmla="*/ 453848 w 1369045"/>
                    <a:gd name="connsiteY107" fmla="*/ 715670 h 1358508"/>
                    <a:gd name="connsiteX108" fmla="*/ 451305 w 1369045"/>
                    <a:gd name="connsiteY108" fmla="*/ 720219 h 1358508"/>
                    <a:gd name="connsiteX109" fmla="*/ 449980 w 1369045"/>
                    <a:gd name="connsiteY109" fmla="*/ 722462 h 1358508"/>
                    <a:gd name="connsiteX110" fmla="*/ 448506 w 1369045"/>
                    <a:gd name="connsiteY110" fmla="*/ 724619 h 1358508"/>
                    <a:gd name="connsiteX111" fmla="*/ 445493 w 1369045"/>
                    <a:gd name="connsiteY111" fmla="*/ 728891 h 1358508"/>
                    <a:gd name="connsiteX112" fmla="*/ 442737 w 1369045"/>
                    <a:gd name="connsiteY112" fmla="*/ 732459 h 1358508"/>
                    <a:gd name="connsiteX113" fmla="*/ 433058 w 1369045"/>
                    <a:gd name="connsiteY113" fmla="*/ 744912 h 1358508"/>
                    <a:gd name="connsiteX114" fmla="*/ 413720 w 1369045"/>
                    <a:gd name="connsiteY114" fmla="*/ 769839 h 1358508"/>
                    <a:gd name="connsiteX115" fmla="*/ 336350 w 1369045"/>
                    <a:gd name="connsiteY115" fmla="*/ 869505 h 1358508"/>
                    <a:gd name="connsiteX116" fmla="*/ 234321 w 1369045"/>
                    <a:gd name="connsiteY116" fmla="*/ 1000955 h 1358508"/>
                    <a:gd name="connsiteX117" fmla="*/ 208061 w 1369045"/>
                    <a:gd name="connsiteY117" fmla="*/ 1034789 h 1358508"/>
                    <a:gd name="connsiteX118" fmla="*/ 181609 w 1369045"/>
                    <a:gd name="connsiteY118" fmla="*/ 1068859 h 1358508"/>
                    <a:gd name="connsiteX119" fmla="*/ 26868 w 1369045"/>
                    <a:gd name="connsiteY119" fmla="*/ 1268213 h 1358508"/>
                    <a:gd name="connsiteX120" fmla="*/ 13534 w 1369045"/>
                    <a:gd name="connsiteY120" fmla="*/ 1285386 h 1358508"/>
                    <a:gd name="connsiteX121" fmla="*/ 7744 w 1369045"/>
                    <a:gd name="connsiteY121" fmla="*/ 1292969 h 1358508"/>
                    <a:gd name="connsiteX122" fmla="*/ 3086 w 1369045"/>
                    <a:gd name="connsiteY122" fmla="*/ 1301299 h 1358508"/>
                    <a:gd name="connsiteX123" fmla="*/ 95 w 1369045"/>
                    <a:gd name="connsiteY123" fmla="*/ 1320011 h 1358508"/>
                    <a:gd name="connsiteX124" fmla="*/ 5735 w 1369045"/>
                    <a:gd name="connsiteY124" fmla="*/ 1338081 h 1358508"/>
                    <a:gd name="connsiteX125" fmla="*/ 8406 w 1369045"/>
                    <a:gd name="connsiteY125" fmla="*/ 1342033 h 1358508"/>
                    <a:gd name="connsiteX126" fmla="*/ 11505 w 1369045"/>
                    <a:gd name="connsiteY126" fmla="*/ 1345664 h 1358508"/>
                    <a:gd name="connsiteX127" fmla="*/ 14966 w 1369045"/>
                    <a:gd name="connsiteY127" fmla="*/ 1348954 h 1358508"/>
                    <a:gd name="connsiteX128" fmla="*/ 18812 w 1369045"/>
                    <a:gd name="connsiteY128" fmla="*/ 1351773 h 1358508"/>
                    <a:gd name="connsiteX129" fmla="*/ 55457 w 1369045"/>
                    <a:gd name="connsiteY129" fmla="*/ 1356066 h 1358508"/>
                    <a:gd name="connsiteX130" fmla="*/ 64004 w 1369045"/>
                    <a:gd name="connsiteY130" fmla="*/ 1351859 h 1358508"/>
                    <a:gd name="connsiteX131" fmla="*/ 71632 w 1369045"/>
                    <a:gd name="connsiteY131" fmla="*/ 1346113 h 1358508"/>
                    <a:gd name="connsiteX132" fmla="*/ 90200 w 1369045"/>
                    <a:gd name="connsiteY132" fmla="*/ 1331631 h 1358508"/>
                    <a:gd name="connsiteX133" fmla="*/ 289171 w 1369045"/>
                    <a:gd name="connsiteY133" fmla="*/ 1176321 h 1358508"/>
                    <a:gd name="connsiteX134" fmla="*/ 319470 w 1369045"/>
                    <a:gd name="connsiteY134" fmla="*/ 1152676 h 1358508"/>
                    <a:gd name="connsiteX135" fmla="*/ 353422 w 1369045"/>
                    <a:gd name="connsiteY135" fmla="*/ 1126168 h 1358508"/>
                    <a:gd name="connsiteX136" fmla="*/ 488121 w 1369045"/>
                    <a:gd name="connsiteY136" fmla="*/ 1021033 h 1358508"/>
                    <a:gd name="connsiteX137" fmla="*/ 632435 w 1369045"/>
                    <a:gd name="connsiteY137" fmla="*/ 908380 h 1358508"/>
                    <a:gd name="connsiteX138" fmla="*/ 652263 w 1369045"/>
                    <a:gd name="connsiteY138" fmla="*/ 896739 h 1358508"/>
                    <a:gd name="connsiteX139" fmla="*/ 674507 w 1369045"/>
                    <a:gd name="connsiteY139" fmla="*/ 891015 h 1358508"/>
                    <a:gd name="connsiteX140" fmla="*/ 697455 w 1369045"/>
                    <a:gd name="connsiteY140" fmla="*/ 891591 h 1358508"/>
                    <a:gd name="connsiteX141" fmla="*/ 719335 w 1369045"/>
                    <a:gd name="connsiteY141" fmla="*/ 898533 h 1358508"/>
                    <a:gd name="connsiteX142" fmla="*/ 728480 w 1369045"/>
                    <a:gd name="connsiteY142" fmla="*/ 903574 h 1358508"/>
                    <a:gd name="connsiteX143" fmla="*/ 732754 w 1369045"/>
                    <a:gd name="connsiteY143" fmla="*/ 906565 h 1358508"/>
                    <a:gd name="connsiteX144" fmla="*/ 734869 w 1369045"/>
                    <a:gd name="connsiteY144" fmla="*/ 908103 h 1358508"/>
                    <a:gd name="connsiteX145" fmla="*/ 736771 w 1369045"/>
                    <a:gd name="connsiteY145" fmla="*/ 909577 h 1358508"/>
                    <a:gd name="connsiteX146" fmla="*/ 749228 w 1369045"/>
                    <a:gd name="connsiteY146" fmla="*/ 919231 h 1358508"/>
                    <a:gd name="connsiteX147" fmla="*/ 774163 w 1369045"/>
                    <a:gd name="connsiteY147" fmla="*/ 938584 h 1358508"/>
                    <a:gd name="connsiteX148" fmla="*/ 824013 w 1369045"/>
                    <a:gd name="connsiteY148" fmla="*/ 977245 h 1358508"/>
                    <a:gd name="connsiteX149" fmla="*/ 923712 w 1369045"/>
                    <a:gd name="connsiteY149" fmla="*/ 1054590 h 1358508"/>
                    <a:gd name="connsiteX150" fmla="*/ 1014437 w 1369045"/>
                    <a:gd name="connsiteY150" fmla="*/ 1124950 h 1358508"/>
                    <a:gd name="connsiteX151" fmla="*/ 1048582 w 1369045"/>
                    <a:gd name="connsiteY151" fmla="*/ 1151437 h 1358508"/>
                    <a:gd name="connsiteX152" fmla="*/ 1123153 w 1369045"/>
                    <a:gd name="connsiteY152" fmla="*/ 1209280 h 1358508"/>
                    <a:gd name="connsiteX153" fmla="*/ 950357 w 1369045"/>
                    <a:gd name="connsiteY153" fmla="*/ 1020265 h 1358508"/>
                    <a:gd name="connsiteX154" fmla="*/ 850658 w 1369045"/>
                    <a:gd name="connsiteY154" fmla="*/ 942920 h 1358508"/>
                    <a:gd name="connsiteX155" fmla="*/ 800787 w 1369045"/>
                    <a:gd name="connsiteY155" fmla="*/ 904258 h 1358508"/>
                    <a:gd name="connsiteX156" fmla="*/ 775873 w 1369045"/>
                    <a:gd name="connsiteY156" fmla="*/ 884906 h 1358508"/>
                    <a:gd name="connsiteX157" fmla="*/ 763415 w 1369045"/>
                    <a:gd name="connsiteY157" fmla="*/ 875251 h 1358508"/>
                    <a:gd name="connsiteX158" fmla="*/ 760809 w 1369045"/>
                    <a:gd name="connsiteY158" fmla="*/ 873243 h 1358508"/>
                    <a:gd name="connsiteX159" fmla="*/ 757625 w 1369045"/>
                    <a:gd name="connsiteY159" fmla="*/ 870936 h 1358508"/>
                    <a:gd name="connsiteX160" fmla="*/ 751108 w 1369045"/>
                    <a:gd name="connsiteY160" fmla="*/ 866515 h 1358508"/>
                    <a:gd name="connsiteX161" fmla="*/ 737305 w 1369045"/>
                    <a:gd name="connsiteY161" fmla="*/ 858996 h 1358508"/>
                    <a:gd name="connsiteX162" fmla="*/ 704314 w 1369045"/>
                    <a:gd name="connsiteY162" fmla="*/ 848700 h 1358508"/>
                    <a:gd name="connsiteX163" fmla="*/ 669785 w 1369045"/>
                    <a:gd name="connsiteY163" fmla="*/ 847824 h 1358508"/>
                    <a:gd name="connsiteX164" fmla="*/ 636302 w 1369045"/>
                    <a:gd name="connsiteY164" fmla="*/ 856347 h 1358508"/>
                    <a:gd name="connsiteX165" fmla="*/ 620747 w 1369045"/>
                    <a:gd name="connsiteY165" fmla="*/ 864015 h 1358508"/>
                    <a:gd name="connsiteX166" fmla="*/ 616986 w 1369045"/>
                    <a:gd name="connsiteY166" fmla="*/ 866216 h 1358508"/>
                    <a:gd name="connsiteX167" fmla="*/ 613375 w 1369045"/>
                    <a:gd name="connsiteY167" fmla="*/ 868651 h 1358508"/>
                    <a:gd name="connsiteX168" fmla="*/ 606281 w 1369045"/>
                    <a:gd name="connsiteY168" fmla="*/ 873670 h 1358508"/>
                    <a:gd name="connsiteX169" fmla="*/ 461369 w 1369045"/>
                    <a:gd name="connsiteY169" fmla="*/ 986793 h 1358508"/>
                    <a:gd name="connsiteX170" fmla="*/ 328935 w 1369045"/>
                    <a:gd name="connsiteY170" fmla="*/ 1090155 h 1358508"/>
                    <a:gd name="connsiteX171" fmla="*/ 295261 w 1369045"/>
                    <a:gd name="connsiteY171" fmla="*/ 1116449 h 1358508"/>
                    <a:gd name="connsiteX172" fmla="*/ 262419 w 1369045"/>
                    <a:gd name="connsiteY172" fmla="*/ 1142081 h 1358508"/>
                    <a:gd name="connsiteX173" fmla="*/ 63470 w 1369045"/>
                    <a:gd name="connsiteY173" fmla="*/ 1297369 h 1358508"/>
                    <a:gd name="connsiteX174" fmla="*/ 52722 w 1369045"/>
                    <a:gd name="connsiteY174" fmla="*/ 1305763 h 1358508"/>
                    <a:gd name="connsiteX175" fmla="*/ 61183 w 1369045"/>
                    <a:gd name="connsiteY175" fmla="*/ 1294849 h 1358508"/>
                    <a:gd name="connsiteX176" fmla="*/ 215924 w 1369045"/>
                    <a:gd name="connsiteY176" fmla="*/ 1095495 h 1358508"/>
                    <a:gd name="connsiteX177" fmla="*/ 242762 w 1369045"/>
                    <a:gd name="connsiteY177" fmla="*/ 1060913 h 1358508"/>
                    <a:gd name="connsiteX178" fmla="*/ 268979 w 1369045"/>
                    <a:gd name="connsiteY178" fmla="*/ 1027142 h 1358508"/>
                    <a:gd name="connsiteX179" fmla="*/ 370687 w 1369045"/>
                    <a:gd name="connsiteY179" fmla="*/ 896141 h 1358508"/>
                    <a:gd name="connsiteX180" fmla="*/ 448057 w 1369045"/>
                    <a:gd name="connsiteY180" fmla="*/ 796453 h 1358508"/>
                    <a:gd name="connsiteX181" fmla="*/ 467395 w 1369045"/>
                    <a:gd name="connsiteY181" fmla="*/ 771548 h 1358508"/>
                    <a:gd name="connsiteX182" fmla="*/ 477074 w 1369045"/>
                    <a:gd name="connsiteY182" fmla="*/ 759073 h 1358508"/>
                    <a:gd name="connsiteX183" fmla="*/ 478271 w 1369045"/>
                    <a:gd name="connsiteY183" fmla="*/ 757535 h 1358508"/>
                    <a:gd name="connsiteX184" fmla="*/ 479339 w 1369045"/>
                    <a:gd name="connsiteY184" fmla="*/ 756168 h 1358508"/>
                    <a:gd name="connsiteX185" fmla="*/ 480514 w 1369045"/>
                    <a:gd name="connsiteY185" fmla="*/ 754588 h 1358508"/>
                    <a:gd name="connsiteX186" fmla="*/ 485044 w 1369045"/>
                    <a:gd name="connsiteY186" fmla="*/ 748137 h 1358508"/>
                    <a:gd name="connsiteX187" fmla="*/ 487202 w 1369045"/>
                    <a:gd name="connsiteY187" fmla="*/ 744869 h 1358508"/>
                    <a:gd name="connsiteX188" fmla="*/ 489189 w 1369045"/>
                    <a:gd name="connsiteY188" fmla="*/ 741473 h 1358508"/>
                    <a:gd name="connsiteX189" fmla="*/ 492950 w 1369045"/>
                    <a:gd name="connsiteY189" fmla="*/ 734573 h 1358508"/>
                    <a:gd name="connsiteX190" fmla="*/ 506155 w 1369045"/>
                    <a:gd name="connsiteY190" fmla="*/ 673868 h 1358508"/>
                    <a:gd name="connsiteX191" fmla="*/ 504659 w 1369045"/>
                    <a:gd name="connsiteY191" fmla="*/ 658275 h 1358508"/>
                    <a:gd name="connsiteX192" fmla="*/ 501155 w 1369045"/>
                    <a:gd name="connsiteY192" fmla="*/ 643003 h 1358508"/>
                    <a:gd name="connsiteX193" fmla="*/ 488676 w 1369045"/>
                    <a:gd name="connsiteY193" fmla="*/ 614252 h 1358508"/>
                    <a:gd name="connsiteX194" fmla="*/ 484296 w 1369045"/>
                    <a:gd name="connsiteY194" fmla="*/ 607417 h 1358508"/>
                    <a:gd name="connsiteX195" fmla="*/ 479595 w 1369045"/>
                    <a:gd name="connsiteY195" fmla="*/ 600795 h 1358508"/>
                    <a:gd name="connsiteX196" fmla="*/ 328551 w 1369045"/>
                    <a:gd name="connsiteY196" fmla="*/ 407422 h 1358508"/>
                    <a:gd name="connsiteX197" fmla="*/ 262740 w 1369045"/>
                    <a:gd name="connsiteY197" fmla="*/ 323157 h 1358508"/>
                    <a:gd name="connsiteX198" fmla="*/ 236415 w 1369045"/>
                    <a:gd name="connsiteY198" fmla="*/ 289450 h 1358508"/>
                    <a:gd name="connsiteX199" fmla="*/ 173211 w 1369045"/>
                    <a:gd name="connsiteY199" fmla="*/ 208538 h 1358508"/>
                    <a:gd name="connsiteX200" fmla="*/ 52893 w 1369045"/>
                    <a:gd name="connsiteY200" fmla="*/ 54489 h 1358508"/>
                    <a:gd name="connsiteX201" fmla="*/ 119537 w 1369045"/>
                    <a:gd name="connsiteY201" fmla="*/ 106202 h 1358508"/>
                    <a:gd name="connsiteX202" fmla="*/ 286543 w 1369045"/>
                    <a:gd name="connsiteY202" fmla="*/ 235751 h 1358508"/>
                    <a:gd name="connsiteX203" fmla="*/ 318957 w 1369045"/>
                    <a:gd name="connsiteY203" fmla="*/ 260892 h 1358508"/>
                    <a:gd name="connsiteX204" fmla="*/ 320303 w 1369045"/>
                    <a:gd name="connsiteY204" fmla="*/ 261939 h 1358508"/>
                    <a:gd name="connsiteX205" fmla="*/ 518377 w 1369045"/>
                    <a:gd name="connsiteY205" fmla="*/ 415582 h 1358508"/>
                    <a:gd name="connsiteX206" fmla="*/ 595769 w 1369045"/>
                    <a:gd name="connsiteY206" fmla="*/ 475604 h 1358508"/>
                    <a:gd name="connsiteX207" fmla="*/ 605448 w 1369045"/>
                    <a:gd name="connsiteY207" fmla="*/ 483122 h 1358508"/>
                    <a:gd name="connsiteX208" fmla="*/ 607157 w 1369045"/>
                    <a:gd name="connsiteY208" fmla="*/ 484447 h 1358508"/>
                    <a:gd name="connsiteX209" fmla="*/ 609593 w 1369045"/>
                    <a:gd name="connsiteY209" fmla="*/ 486262 h 1358508"/>
                    <a:gd name="connsiteX210" fmla="*/ 614615 w 1369045"/>
                    <a:gd name="connsiteY210" fmla="*/ 489787 h 1358508"/>
                    <a:gd name="connsiteX211" fmla="*/ 625020 w 1369045"/>
                    <a:gd name="connsiteY211" fmla="*/ 496131 h 1358508"/>
                    <a:gd name="connsiteX212" fmla="*/ 671216 w 1369045"/>
                    <a:gd name="connsiteY212" fmla="*/ 510677 h 1358508"/>
                    <a:gd name="connsiteX213" fmla="*/ 762753 w 1369045"/>
                    <a:gd name="connsiteY213" fmla="*/ 484831 h 1358508"/>
                    <a:gd name="connsiteX214" fmla="*/ 808201 w 1369045"/>
                    <a:gd name="connsiteY214" fmla="*/ 449373 h 1358508"/>
                    <a:gd name="connsiteX215" fmla="*/ 1007151 w 1369045"/>
                    <a:gd name="connsiteY215" fmla="*/ 294064 h 1358508"/>
                    <a:gd name="connsiteX216" fmla="*/ 1043838 w 1369045"/>
                    <a:gd name="connsiteY216" fmla="*/ 265420 h 1358508"/>
                    <a:gd name="connsiteX217" fmla="*/ 1077534 w 1369045"/>
                    <a:gd name="connsiteY217" fmla="*/ 239126 h 1358508"/>
                    <a:gd name="connsiteX218" fmla="*/ 1206101 w 1369045"/>
                    <a:gd name="connsiteY218" fmla="*/ 138776 h 1358508"/>
                    <a:gd name="connsiteX219" fmla="*/ 1316313 w 1369045"/>
                    <a:gd name="connsiteY219" fmla="*/ 52738 h 1358508"/>
                    <a:gd name="connsiteX220" fmla="*/ 1230481 w 1369045"/>
                    <a:gd name="connsiteY220" fmla="*/ 163340 h 1358508"/>
                    <a:gd name="connsiteX221" fmla="*/ 1131102 w 1369045"/>
                    <a:gd name="connsiteY221" fmla="*/ 291373 h 1358508"/>
                    <a:gd name="connsiteX222" fmla="*/ 1104906 w 1369045"/>
                    <a:gd name="connsiteY222" fmla="*/ 325122 h 1358508"/>
                    <a:gd name="connsiteX223" fmla="*/ 1075740 w 1369045"/>
                    <a:gd name="connsiteY223" fmla="*/ 362694 h 1358508"/>
                    <a:gd name="connsiteX224" fmla="*/ 920998 w 1369045"/>
                    <a:gd name="connsiteY224" fmla="*/ 562048 h 1358508"/>
                    <a:gd name="connsiteX225" fmla="*/ 901640 w 1369045"/>
                    <a:gd name="connsiteY225" fmla="*/ 586975 h 1358508"/>
                    <a:gd name="connsiteX226" fmla="*/ 891982 w 1369045"/>
                    <a:gd name="connsiteY226" fmla="*/ 599428 h 1358508"/>
                    <a:gd name="connsiteX227" fmla="*/ 890764 w 1369045"/>
                    <a:gd name="connsiteY227" fmla="*/ 600987 h 1358508"/>
                    <a:gd name="connsiteX228" fmla="*/ 889717 w 1369045"/>
                    <a:gd name="connsiteY228" fmla="*/ 602333 h 1358508"/>
                    <a:gd name="connsiteX229" fmla="*/ 888520 w 1369045"/>
                    <a:gd name="connsiteY229" fmla="*/ 603914 h 1358508"/>
                    <a:gd name="connsiteX230" fmla="*/ 884012 w 1369045"/>
                    <a:gd name="connsiteY230" fmla="*/ 610364 h 1358508"/>
                    <a:gd name="connsiteX231" fmla="*/ 881832 w 1369045"/>
                    <a:gd name="connsiteY231" fmla="*/ 613654 h 1358508"/>
                    <a:gd name="connsiteX232" fmla="*/ 879845 w 1369045"/>
                    <a:gd name="connsiteY232" fmla="*/ 617050 h 1358508"/>
                    <a:gd name="connsiteX233" fmla="*/ 876085 w 1369045"/>
                    <a:gd name="connsiteY233" fmla="*/ 623949 h 1358508"/>
                    <a:gd name="connsiteX234" fmla="*/ 862901 w 1369045"/>
                    <a:gd name="connsiteY234" fmla="*/ 684633 h 1358508"/>
                    <a:gd name="connsiteX235" fmla="*/ 864375 w 1369045"/>
                    <a:gd name="connsiteY235" fmla="*/ 700226 h 1358508"/>
                    <a:gd name="connsiteX236" fmla="*/ 867880 w 1369045"/>
                    <a:gd name="connsiteY236" fmla="*/ 715520 h 1358508"/>
                    <a:gd name="connsiteX237" fmla="*/ 880358 w 1369045"/>
                    <a:gd name="connsiteY237" fmla="*/ 744249 h 1358508"/>
                    <a:gd name="connsiteX238" fmla="*/ 884589 w 1369045"/>
                    <a:gd name="connsiteY238" fmla="*/ 750871 h 1358508"/>
                    <a:gd name="connsiteX239" fmla="*/ 889140 w 1369045"/>
                    <a:gd name="connsiteY239" fmla="*/ 757301 h 1358508"/>
                    <a:gd name="connsiteX240" fmla="*/ 894845 w 1369045"/>
                    <a:gd name="connsiteY240" fmla="*/ 764627 h 1358508"/>
                    <a:gd name="connsiteX241" fmla="*/ 904567 w 1369045"/>
                    <a:gd name="connsiteY241" fmla="*/ 777059 h 1358508"/>
                    <a:gd name="connsiteX242" fmla="*/ 923968 w 1369045"/>
                    <a:gd name="connsiteY242" fmla="*/ 801922 h 1358508"/>
                    <a:gd name="connsiteX243" fmla="*/ 962814 w 1369045"/>
                    <a:gd name="connsiteY243" fmla="*/ 851648 h 1358508"/>
                    <a:gd name="connsiteX244" fmla="*/ 1097064 w 1369045"/>
                    <a:gd name="connsiteY244" fmla="*/ 1023533 h 1358508"/>
                    <a:gd name="connsiteX245" fmla="*/ 1118153 w 1369045"/>
                    <a:gd name="connsiteY245" fmla="*/ 1050532 h 1358508"/>
                    <a:gd name="connsiteX246" fmla="*/ 1123410 w 1369045"/>
                    <a:gd name="connsiteY246" fmla="*/ 1057260 h 1358508"/>
                    <a:gd name="connsiteX247" fmla="*/ 1273514 w 1369045"/>
                    <a:gd name="connsiteY247" fmla="*/ 1249416 h 1358508"/>
                    <a:gd name="connsiteX248" fmla="*/ 1316142 w 1369045"/>
                    <a:gd name="connsiteY248" fmla="*/ 1304012 h 1358508"/>
                    <a:gd name="connsiteX249" fmla="*/ 1149777 w 1369045"/>
                    <a:gd name="connsiteY249" fmla="*/ 1174954 h 1358508"/>
                    <a:gd name="connsiteX250" fmla="*/ 1071872 w 1369045"/>
                    <a:gd name="connsiteY250" fmla="*/ 1114527 h 1358508"/>
                    <a:gd name="connsiteX251" fmla="*/ 1038091 w 1369045"/>
                    <a:gd name="connsiteY251" fmla="*/ 1088318 h 1358508"/>
                    <a:gd name="connsiteX252" fmla="*/ 950357 w 1369045"/>
                    <a:gd name="connsiteY252" fmla="*/ 1020265 h 13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Lst>
                  <a:rect l="l" t="t" r="r" b="b"/>
                  <a:pathLst>
                    <a:path w="1369045" h="1358508">
                      <a:moveTo>
                        <a:pt x="1123153" y="1209280"/>
                      </a:moveTo>
                      <a:lnTo>
                        <a:pt x="1295757" y="1343186"/>
                      </a:lnTo>
                      <a:cubicBezTo>
                        <a:pt x="1298450" y="1345216"/>
                        <a:pt x="1301035" y="1347416"/>
                        <a:pt x="1303834" y="1349317"/>
                      </a:cubicBezTo>
                      <a:cubicBezTo>
                        <a:pt x="1306591" y="1351282"/>
                        <a:pt x="1309625" y="1352820"/>
                        <a:pt x="1312787" y="1354037"/>
                      </a:cubicBezTo>
                      <a:cubicBezTo>
                        <a:pt x="1316078" y="1355362"/>
                        <a:pt x="1319582" y="1356045"/>
                        <a:pt x="1323107" y="1356494"/>
                      </a:cubicBezTo>
                      <a:cubicBezTo>
                        <a:pt x="1326633" y="1356857"/>
                        <a:pt x="1330201" y="1356729"/>
                        <a:pt x="1333705" y="1356259"/>
                      </a:cubicBezTo>
                      <a:cubicBezTo>
                        <a:pt x="1337188" y="1355661"/>
                        <a:pt x="1340628" y="1354742"/>
                        <a:pt x="1343898" y="1353332"/>
                      </a:cubicBezTo>
                      <a:cubicBezTo>
                        <a:pt x="1347103" y="1351837"/>
                        <a:pt x="1350265" y="1350150"/>
                        <a:pt x="1353000" y="1347886"/>
                      </a:cubicBezTo>
                      <a:cubicBezTo>
                        <a:pt x="1353727" y="1347394"/>
                        <a:pt x="1354389" y="1346775"/>
                        <a:pt x="1355030" y="1346177"/>
                      </a:cubicBezTo>
                      <a:cubicBezTo>
                        <a:pt x="1355671" y="1345557"/>
                        <a:pt x="1356355" y="1345002"/>
                        <a:pt x="1356974" y="1344361"/>
                      </a:cubicBezTo>
                      <a:cubicBezTo>
                        <a:pt x="1358128" y="1343015"/>
                        <a:pt x="1359432" y="1341819"/>
                        <a:pt x="1360436" y="1340345"/>
                      </a:cubicBezTo>
                      <a:cubicBezTo>
                        <a:pt x="1362637" y="1337569"/>
                        <a:pt x="1364346" y="1334407"/>
                        <a:pt x="1365735" y="1331161"/>
                      </a:cubicBezTo>
                      <a:cubicBezTo>
                        <a:pt x="1367166" y="1327914"/>
                        <a:pt x="1367957" y="1324432"/>
                        <a:pt x="1368513" y="1320929"/>
                      </a:cubicBezTo>
                      <a:cubicBezTo>
                        <a:pt x="1369025" y="1317426"/>
                        <a:pt x="1368983" y="1313859"/>
                        <a:pt x="1368641" y="1310335"/>
                      </a:cubicBezTo>
                      <a:cubicBezTo>
                        <a:pt x="1368149" y="1306810"/>
                        <a:pt x="1367316" y="1303350"/>
                        <a:pt x="1366034" y="1300060"/>
                      </a:cubicBezTo>
                      <a:cubicBezTo>
                        <a:pt x="1364645" y="1296792"/>
                        <a:pt x="1363064" y="1293588"/>
                        <a:pt x="1360884" y="1290790"/>
                      </a:cubicBezTo>
                      <a:cubicBezTo>
                        <a:pt x="1358791" y="1287928"/>
                        <a:pt x="1356547" y="1285172"/>
                        <a:pt x="1354389" y="1282374"/>
                      </a:cubicBezTo>
                      <a:lnTo>
                        <a:pt x="1346590" y="1272399"/>
                      </a:lnTo>
                      <a:lnTo>
                        <a:pt x="1307766" y="1222673"/>
                      </a:lnTo>
                      <a:lnTo>
                        <a:pt x="1157490" y="1030304"/>
                      </a:lnTo>
                      <a:lnTo>
                        <a:pt x="1152405" y="1023789"/>
                      </a:lnTo>
                      <a:lnTo>
                        <a:pt x="1131166" y="996598"/>
                      </a:lnTo>
                      <a:lnTo>
                        <a:pt x="997066" y="824905"/>
                      </a:lnTo>
                      <a:lnTo>
                        <a:pt x="958220" y="775179"/>
                      </a:lnTo>
                      <a:lnTo>
                        <a:pt x="938819" y="750316"/>
                      </a:lnTo>
                      <a:lnTo>
                        <a:pt x="929097" y="737884"/>
                      </a:lnTo>
                      <a:lnTo>
                        <a:pt x="923968" y="731327"/>
                      </a:lnTo>
                      <a:cubicBezTo>
                        <a:pt x="922922" y="729917"/>
                        <a:pt x="921939" y="728486"/>
                        <a:pt x="920913" y="727076"/>
                      </a:cubicBezTo>
                      <a:cubicBezTo>
                        <a:pt x="919909" y="725666"/>
                        <a:pt x="918926" y="724214"/>
                        <a:pt x="918071" y="722697"/>
                      </a:cubicBezTo>
                      <a:cubicBezTo>
                        <a:pt x="914417" y="716780"/>
                        <a:pt x="911661" y="710308"/>
                        <a:pt x="909674" y="703665"/>
                      </a:cubicBezTo>
                      <a:cubicBezTo>
                        <a:pt x="908627" y="700354"/>
                        <a:pt x="907986" y="696916"/>
                        <a:pt x="907302" y="693519"/>
                      </a:cubicBezTo>
                      <a:cubicBezTo>
                        <a:pt x="906853" y="690080"/>
                        <a:pt x="906383" y="686620"/>
                        <a:pt x="906319" y="683138"/>
                      </a:cubicBezTo>
                      <a:cubicBezTo>
                        <a:pt x="905764" y="669254"/>
                        <a:pt x="908926" y="655263"/>
                        <a:pt x="915208" y="642853"/>
                      </a:cubicBezTo>
                      <a:cubicBezTo>
                        <a:pt x="915934" y="641272"/>
                        <a:pt x="916896" y="639799"/>
                        <a:pt x="917729" y="638282"/>
                      </a:cubicBezTo>
                      <a:lnTo>
                        <a:pt x="919054" y="636039"/>
                      </a:lnTo>
                      <a:lnTo>
                        <a:pt x="920528" y="633882"/>
                      </a:lnTo>
                      <a:cubicBezTo>
                        <a:pt x="921533" y="632451"/>
                        <a:pt x="922516" y="631020"/>
                        <a:pt x="923562" y="629631"/>
                      </a:cubicBezTo>
                      <a:lnTo>
                        <a:pt x="926319" y="626064"/>
                      </a:lnTo>
                      <a:lnTo>
                        <a:pt x="935977" y="613590"/>
                      </a:lnTo>
                      <a:lnTo>
                        <a:pt x="955314" y="588684"/>
                      </a:lnTo>
                      <a:lnTo>
                        <a:pt x="1110077" y="389330"/>
                      </a:lnTo>
                      <a:lnTo>
                        <a:pt x="1140504" y="350134"/>
                      </a:lnTo>
                      <a:lnTo>
                        <a:pt x="1166849" y="316193"/>
                      </a:lnTo>
                      <a:lnTo>
                        <a:pt x="1264818" y="189976"/>
                      </a:lnTo>
                      <a:lnTo>
                        <a:pt x="1342188" y="90289"/>
                      </a:lnTo>
                      <a:lnTo>
                        <a:pt x="1357979" y="69933"/>
                      </a:lnTo>
                      <a:cubicBezTo>
                        <a:pt x="1359047" y="68523"/>
                        <a:pt x="1360201" y="67177"/>
                        <a:pt x="1361184" y="65703"/>
                      </a:cubicBezTo>
                      <a:cubicBezTo>
                        <a:pt x="1361696" y="64956"/>
                        <a:pt x="1362231" y="64251"/>
                        <a:pt x="1362701" y="63503"/>
                      </a:cubicBezTo>
                      <a:lnTo>
                        <a:pt x="1364026" y="61196"/>
                      </a:lnTo>
                      <a:cubicBezTo>
                        <a:pt x="1365671" y="58078"/>
                        <a:pt x="1367060" y="54788"/>
                        <a:pt x="1367829" y="51328"/>
                      </a:cubicBezTo>
                      <a:cubicBezTo>
                        <a:pt x="1368342" y="49619"/>
                        <a:pt x="1368513" y="47846"/>
                        <a:pt x="1368790" y="46095"/>
                      </a:cubicBezTo>
                      <a:cubicBezTo>
                        <a:pt x="1368897" y="44322"/>
                        <a:pt x="1369111" y="42570"/>
                        <a:pt x="1369025" y="40798"/>
                      </a:cubicBezTo>
                      <a:cubicBezTo>
                        <a:pt x="1369004" y="37252"/>
                        <a:pt x="1368449" y="33706"/>
                        <a:pt x="1367508" y="30310"/>
                      </a:cubicBezTo>
                      <a:cubicBezTo>
                        <a:pt x="1365649" y="23453"/>
                        <a:pt x="1361867" y="17195"/>
                        <a:pt x="1356910" y="12132"/>
                      </a:cubicBezTo>
                      <a:cubicBezTo>
                        <a:pt x="1351846" y="7177"/>
                        <a:pt x="1345586" y="3396"/>
                        <a:pt x="1338727" y="1538"/>
                      </a:cubicBezTo>
                      <a:cubicBezTo>
                        <a:pt x="1335329" y="598"/>
                        <a:pt x="1331782" y="43"/>
                        <a:pt x="1328235" y="21"/>
                      </a:cubicBezTo>
                      <a:cubicBezTo>
                        <a:pt x="1326462" y="-64"/>
                        <a:pt x="1324710" y="128"/>
                        <a:pt x="1322936" y="256"/>
                      </a:cubicBezTo>
                      <a:cubicBezTo>
                        <a:pt x="1321184" y="534"/>
                        <a:pt x="1319411" y="705"/>
                        <a:pt x="1317701" y="1217"/>
                      </a:cubicBezTo>
                      <a:cubicBezTo>
                        <a:pt x="1314240" y="1986"/>
                        <a:pt x="1310949" y="3375"/>
                        <a:pt x="1307808" y="5019"/>
                      </a:cubicBezTo>
                      <a:cubicBezTo>
                        <a:pt x="1304667" y="6664"/>
                        <a:pt x="1301890" y="8907"/>
                        <a:pt x="1299091" y="11064"/>
                      </a:cubicBezTo>
                      <a:lnTo>
                        <a:pt x="1278835" y="26892"/>
                      </a:lnTo>
                      <a:lnTo>
                        <a:pt x="1179349" y="104536"/>
                      </a:lnTo>
                      <a:lnTo>
                        <a:pt x="1051851" y="204053"/>
                      </a:lnTo>
                      <a:lnTo>
                        <a:pt x="1018048" y="230432"/>
                      </a:lnTo>
                      <a:lnTo>
                        <a:pt x="980399" y="259824"/>
                      </a:lnTo>
                      <a:lnTo>
                        <a:pt x="781449" y="415133"/>
                      </a:lnTo>
                      <a:lnTo>
                        <a:pt x="736621" y="450121"/>
                      </a:lnTo>
                      <a:cubicBezTo>
                        <a:pt x="719656" y="463557"/>
                        <a:pt x="697370" y="470114"/>
                        <a:pt x="675917" y="467487"/>
                      </a:cubicBezTo>
                      <a:cubicBezTo>
                        <a:pt x="665191" y="466269"/>
                        <a:pt x="654678" y="463023"/>
                        <a:pt x="645255" y="457704"/>
                      </a:cubicBezTo>
                      <a:cubicBezTo>
                        <a:pt x="642926" y="456358"/>
                        <a:pt x="640576" y="455034"/>
                        <a:pt x="638396" y="453432"/>
                      </a:cubicBezTo>
                      <a:lnTo>
                        <a:pt x="635063" y="451082"/>
                      </a:lnTo>
                      <a:lnTo>
                        <a:pt x="632093" y="448797"/>
                      </a:lnTo>
                      <a:lnTo>
                        <a:pt x="622414" y="441299"/>
                      </a:lnTo>
                      <a:lnTo>
                        <a:pt x="545022" y="381256"/>
                      </a:lnTo>
                      <a:lnTo>
                        <a:pt x="345602" y="226566"/>
                      </a:lnTo>
                      <a:lnTo>
                        <a:pt x="344683" y="225840"/>
                      </a:lnTo>
                      <a:lnTo>
                        <a:pt x="310645" y="199460"/>
                      </a:lnTo>
                      <a:lnTo>
                        <a:pt x="146182" y="71877"/>
                      </a:lnTo>
                      <a:lnTo>
                        <a:pt x="96332" y="33215"/>
                      </a:lnTo>
                      <a:lnTo>
                        <a:pt x="74046" y="15913"/>
                      </a:lnTo>
                      <a:cubicBezTo>
                        <a:pt x="71226" y="13777"/>
                        <a:pt x="68491" y="11513"/>
                        <a:pt x="65606" y="9462"/>
                      </a:cubicBezTo>
                      <a:cubicBezTo>
                        <a:pt x="62743" y="7348"/>
                        <a:pt x="59538" y="5767"/>
                        <a:pt x="56247" y="4464"/>
                      </a:cubicBezTo>
                      <a:cubicBezTo>
                        <a:pt x="52957" y="3161"/>
                        <a:pt x="49453" y="2456"/>
                        <a:pt x="45948" y="2008"/>
                      </a:cubicBezTo>
                      <a:cubicBezTo>
                        <a:pt x="42402" y="1645"/>
                        <a:pt x="38855" y="1794"/>
                        <a:pt x="35329" y="2243"/>
                      </a:cubicBezTo>
                      <a:cubicBezTo>
                        <a:pt x="31846" y="2862"/>
                        <a:pt x="28406" y="3781"/>
                        <a:pt x="25137" y="5190"/>
                      </a:cubicBezTo>
                      <a:cubicBezTo>
                        <a:pt x="21932" y="6664"/>
                        <a:pt x="18769" y="8352"/>
                        <a:pt x="16034" y="10616"/>
                      </a:cubicBezTo>
                      <a:cubicBezTo>
                        <a:pt x="15308" y="11128"/>
                        <a:pt x="14667" y="11726"/>
                        <a:pt x="14026" y="12346"/>
                      </a:cubicBezTo>
                      <a:cubicBezTo>
                        <a:pt x="13385" y="12944"/>
                        <a:pt x="12680" y="13499"/>
                        <a:pt x="12060" y="14140"/>
                      </a:cubicBezTo>
                      <a:cubicBezTo>
                        <a:pt x="10906" y="15486"/>
                        <a:pt x="9603" y="16703"/>
                        <a:pt x="8599" y="18177"/>
                      </a:cubicBezTo>
                      <a:cubicBezTo>
                        <a:pt x="6398" y="20954"/>
                        <a:pt x="4688" y="24094"/>
                        <a:pt x="3300" y="27341"/>
                      </a:cubicBezTo>
                      <a:cubicBezTo>
                        <a:pt x="1868" y="30587"/>
                        <a:pt x="1077" y="34091"/>
                        <a:pt x="522" y="37572"/>
                      </a:cubicBezTo>
                      <a:cubicBezTo>
                        <a:pt x="9" y="41097"/>
                        <a:pt x="73" y="44664"/>
                        <a:pt x="415" y="48188"/>
                      </a:cubicBezTo>
                      <a:cubicBezTo>
                        <a:pt x="885" y="51691"/>
                        <a:pt x="1718" y="55152"/>
                        <a:pt x="3022" y="58462"/>
                      </a:cubicBezTo>
                      <a:cubicBezTo>
                        <a:pt x="4411" y="61709"/>
                        <a:pt x="5971" y="64913"/>
                        <a:pt x="8150" y="67733"/>
                      </a:cubicBezTo>
                      <a:cubicBezTo>
                        <a:pt x="10244" y="70595"/>
                        <a:pt x="12487" y="73329"/>
                        <a:pt x="14667" y="76149"/>
                      </a:cubicBezTo>
                      <a:lnTo>
                        <a:pt x="22445" y="86102"/>
                      </a:lnTo>
                      <a:lnTo>
                        <a:pt x="61290" y="135829"/>
                      </a:lnTo>
                      <a:lnTo>
                        <a:pt x="138960" y="235281"/>
                      </a:lnTo>
                      <a:lnTo>
                        <a:pt x="201972" y="315958"/>
                      </a:lnTo>
                      <a:lnTo>
                        <a:pt x="228317" y="349686"/>
                      </a:lnTo>
                      <a:lnTo>
                        <a:pt x="294299" y="434165"/>
                      </a:lnTo>
                      <a:lnTo>
                        <a:pt x="444852" y="626918"/>
                      </a:lnTo>
                      <a:cubicBezTo>
                        <a:pt x="445963" y="628328"/>
                        <a:pt x="446968" y="629845"/>
                        <a:pt x="448015" y="631297"/>
                      </a:cubicBezTo>
                      <a:cubicBezTo>
                        <a:pt x="449062" y="632750"/>
                        <a:pt x="450087" y="634245"/>
                        <a:pt x="450963" y="635804"/>
                      </a:cubicBezTo>
                      <a:cubicBezTo>
                        <a:pt x="454617" y="641742"/>
                        <a:pt x="457373" y="648193"/>
                        <a:pt x="459361" y="654857"/>
                      </a:cubicBezTo>
                      <a:cubicBezTo>
                        <a:pt x="460429" y="658168"/>
                        <a:pt x="461070" y="661586"/>
                        <a:pt x="461732" y="665004"/>
                      </a:cubicBezTo>
                      <a:cubicBezTo>
                        <a:pt x="462181" y="668442"/>
                        <a:pt x="462673" y="671881"/>
                        <a:pt x="462715" y="675363"/>
                      </a:cubicBezTo>
                      <a:cubicBezTo>
                        <a:pt x="463292" y="689269"/>
                        <a:pt x="460108" y="703238"/>
                        <a:pt x="453848" y="715670"/>
                      </a:cubicBezTo>
                      <a:cubicBezTo>
                        <a:pt x="453121" y="717250"/>
                        <a:pt x="452160" y="718703"/>
                        <a:pt x="451305" y="720219"/>
                      </a:cubicBezTo>
                      <a:lnTo>
                        <a:pt x="449980" y="722462"/>
                      </a:lnTo>
                      <a:lnTo>
                        <a:pt x="448506" y="724619"/>
                      </a:lnTo>
                      <a:cubicBezTo>
                        <a:pt x="447502" y="726051"/>
                        <a:pt x="446519" y="727503"/>
                        <a:pt x="445493" y="728891"/>
                      </a:cubicBezTo>
                      <a:lnTo>
                        <a:pt x="442737" y="732459"/>
                      </a:lnTo>
                      <a:lnTo>
                        <a:pt x="433058" y="744912"/>
                      </a:lnTo>
                      <a:lnTo>
                        <a:pt x="413720" y="769839"/>
                      </a:lnTo>
                      <a:lnTo>
                        <a:pt x="336350" y="869505"/>
                      </a:lnTo>
                      <a:lnTo>
                        <a:pt x="234321" y="1000955"/>
                      </a:lnTo>
                      <a:lnTo>
                        <a:pt x="208061" y="1034789"/>
                      </a:lnTo>
                      <a:lnTo>
                        <a:pt x="181609" y="1068859"/>
                      </a:lnTo>
                      <a:lnTo>
                        <a:pt x="26868" y="1268213"/>
                      </a:lnTo>
                      <a:lnTo>
                        <a:pt x="13534" y="1285386"/>
                      </a:lnTo>
                      <a:cubicBezTo>
                        <a:pt x="11611" y="1287906"/>
                        <a:pt x="9560" y="1290363"/>
                        <a:pt x="7744" y="1292969"/>
                      </a:cubicBezTo>
                      <a:cubicBezTo>
                        <a:pt x="5800" y="1295511"/>
                        <a:pt x="4389" y="1298394"/>
                        <a:pt x="3086" y="1301299"/>
                      </a:cubicBezTo>
                      <a:cubicBezTo>
                        <a:pt x="693" y="1307195"/>
                        <a:pt x="-333" y="1313645"/>
                        <a:pt x="95" y="1320011"/>
                      </a:cubicBezTo>
                      <a:cubicBezTo>
                        <a:pt x="629" y="1326333"/>
                        <a:pt x="2424" y="1332635"/>
                        <a:pt x="5735" y="1338081"/>
                      </a:cubicBezTo>
                      <a:cubicBezTo>
                        <a:pt x="6569" y="1339448"/>
                        <a:pt x="7402" y="1340794"/>
                        <a:pt x="8406" y="1342033"/>
                      </a:cubicBezTo>
                      <a:cubicBezTo>
                        <a:pt x="9304" y="1343357"/>
                        <a:pt x="10436" y="1344489"/>
                        <a:pt x="11505" y="1345664"/>
                      </a:cubicBezTo>
                      <a:cubicBezTo>
                        <a:pt x="12530" y="1346882"/>
                        <a:pt x="13834" y="1347821"/>
                        <a:pt x="14966" y="1348954"/>
                      </a:cubicBezTo>
                      <a:cubicBezTo>
                        <a:pt x="16248" y="1349893"/>
                        <a:pt x="17466" y="1350940"/>
                        <a:pt x="18812" y="1351773"/>
                      </a:cubicBezTo>
                      <a:cubicBezTo>
                        <a:pt x="29474" y="1358779"/>
                        <a:pt x="43470" y="1360509"/>
                        <a:pt x="55457" y="1356066"/>
                      </a:cubicBezTo>
                      <a:cubicBezTo>
                        <a:pt x="58470" y="1355041"/>
                        <a:pt x="61290" y="1353525"/>
                        <a:pt x="64004" y="1351859"/>
                      </a:cubicBezTo>
                      <a:cubicBezTo>
                        <a:pt x="66632" y="1350064"/>
                        <a:pt x="69132" y="1348078"/>
                        <a:pt x="71632" y="1346113"/>
                      </a:cubicBezTo>
                      <a:lnTo>
                        <a:pt x="90200" y="1331631"/>
                      </a:lnTo>
                      <a:lnTo>
                        <a:pt x="289171" y="1176321"/>
                      </a:lnTo>
                      <a:lnTo>
                        <a:pt x="319470" y="1152676"/>
                      </a:lnTo>
                      <a:lnTo>
                        <a:pt x="353422" y="1126168"/>
                      </a:lnTo>
                      <a:lnTo>
                        <a:pt x="488121" y="1021033"/>
                      </a:lnTo>
                      <a:lnTo>
                        <a:pt x="632435" y="908380"/>
                      </a:lnTo>
                      <a:cubicBezTo>
                        <a:pt x="638546" y="903724"/>
                        <a:pt x="645148" y="899687"/>
                        <a:pt x="652263" y="896739"/>
                      </a:cubicBezTo>
                      <a:cubicBezTo>
                        <a:pt x="659336" y="893749"/>
                        <a:pt x="666879" y="891890"/>
                        <a:pt x="674507" y="891015"/>
                      </a:cubicBezTo>
                      <a:cubicBezTo>
                        <a:pt x="682135" y="890160"/>
                        <a:pt x="689870" y="890352"/>
                        <a:pt x="697455" y="891591"/>
                      </a:cubicBezTo>
                      <a:cubicBezTo>
                        <a:pt x="705040" y="892830"/>
                        <a:pt x="712412" y="895223"/>
                        <a:pt x="719335" y="898533"/>
                      </a:cubicBezTo>
                      <a:cubicBezTo>
                        <a:pt x="722519" y="899943"/>
                        <a:pt x="725489" y="901780"/>
                        <a:pt x="728480" y="903574"/>
                      </a:cubicBezTo>
                      <a:lnTo>
                        <a:pt x="732754" y="906565"/>
                      </a:lnTo>
                      <a:cubicBezTo>
                        <a:pt x="733480" y="907056"/>
                        <a:pt x="734185" y="907569"/>
                        <a:pt x="734869" y="908103"/>
                      </a:cubicBezTo>
                      <a:lnTo>
                        <a:pt x="736771" y="909577"/>
                      </a:lnTo>
                      <a:lnTo>
                        <a:pt x="749228" y="919231"/>
                      </a:lnTo>
                      <a:lnTo>
                        <a:pt x="774163" y="938584"/>
                      </a:lnTo>
                      <a:lnTo>
                        <a:pt x="824013" y="977245"/>
                      </a:lnTo>
                      <a:lnTo>
                        <a:pt x="923712" y="1054590"/>
                      </a:lnTo>
                      <a:lnTo>
                        <a:pt x="1014437" y="1124950"/>
                      </a:lnTo>
                      <a:lnTo>
                        <a:pt x="1048582" y="1151437"/>
                      </a:lnTo>
                      <a:lnTo>
                        <a:pt x="1123153" y="1209280"/>
                      </a:lnTo>
                      <a:close/>
                      <a:moveTo>
                        <a:pt x="950357" y="1020265"/>
                      </a:moveTo>
                      <a:lnTo>
                        <a:pt x="850658" y="942920"/>
                      </a:lnTo>
                      <a:lnTo>
                        <a:pt x="800787" y="904258"/>
                      </a:lnTo>
                      <a:lnTo>
                        <a:pt x="775873" y="884906"/>
                      </a:lnTo>
                      <a:lnTo>
                        <a:pt x="763415" y="875251"/>
                      </a:lnTo>
                      <a:lnTo>
                        <a:pt x="760809" y="873243"/>
                      </a:lnTo>
                      <a:cubicBezTo>
                        <a:pt x="759762" y="872453"/>
                        <a:pt x="758693" y="871705"/>
                        <a:pt x="757625" y="870936"/>
                      </a:cubicBezTo>
                      <a:cubicBezTo>
                        <a:pt x="755467" y="869441"/>
                        <a:pt x="753309" y="867946"/>
                        <a:pt x="751108" y="866515"/>
                      </a:cubicBezTo>
                      <a:cubicBezTo>
                        <a:pt x="746621" y="863802"/>
                        <a:pt x="742091" y="861132"/>
                        <a:pt x="737305" y="858996"/>
                      </a:cubicBezTo>
                      <a:cubicBezTo>
                        <a:pt x="726835" y="854083"/>
                        <a:pt x="715724" y="850537"/>
                        <a:pt x="704314" y="848700"/>
                      </a:cubicBezTo>
                      <a:cubicBezTo>
                        <a:pt x="692904" y="846842"/>
                        <a:pt x="681259" y="846543"/>
                        <a:pt x="669785" y="847824"/>
                      </a:cubicBezTo>
                      <a:cubicBezTo>
                        <a:pt x="658332" y="849149"/>
                        <a:pt x="646986" y="851904"/>
                        <a:pt x="636302" y="856347"/>
                      </a:cubicBezTo>
                      <a:cubicBezTo>
                        <a:pt x="630982" y="858590"/>
                        <a:pt x="625725" y="861046"/>
                        <a:pt x="620747" y="864015"/>
                      </a:cubicBezTo>
                      <a:lnTo>
                        <a:pt x="616986" y="866216"/>
                      </a:lnTo>
                      <a:cubicBezTo>
                        <a:pt x="615768" y="867006"/>
                        <a:pt x="614572" y="867818"/>
                        <a:pt x="613375" y="868651"/>
                      </a:cubicBezTo>
                      <a:cubicBezTo>
                        <a:pt x="611025" y="870317"/>
                        <a:pt x="608610" y="871919"/>
                        <a:pt x="606281" y="873670"/>
                      </a:cubicBezTo>
                      <a:lnTo>
                        <a:pt x="461369" y="986793"/>
                      </a:lnTo>
                      <a:lnTo>
                        <a:pt x="328935" y="1090155"/>
                      </a:lnTo>
                      <a:lnTo>
                        <a:pt x="295261" y="1116449"/>
                      </a:lnTo>
                      <a:lnTo>
                        <a:pt x="262419" y="1142081"/>
                      </a:lnTo>
                      <a:lnTo>
                        <a:pt x="63470" y="1297369"/>
                      </a:lnTo>
                      <a:lnTo>
                        <a:pt x="52722" y="1305763"/>
                      </a:lnTo>
                      <a:lnTo>
                        <a:pt x="61183" y="1294849"/>
                      </a:lnTo>
                      <a:lnTo>
                        <a:pt x="215924" y="1095495"/>
                      </a:lnTo>
                      <a:lnTo>
                        <a:pt x="242762" y="1060913"/>
                      </a:lnTo>
                      <a:lnTo>
                        <a:pt x="268979" y="1027142"/>
                      </a:lnTo>
                      <a:lnTo>
                        <a:pt x="370687" y="896141"/>
                      </a:lnTo>
                      <a:lnTo>
                        <a:pt x="448057" y="796453"/>
                      </a:lnTo>
                      <a:lnTo>
                        <a:pt x="467395" y="771548"/>
                      </a:lnTo>
                      <a:lnTo>
                        <a:pt x="477074" y="759073"/>
                      </a:lnTo>
                      <a:lnTo>
                        <a:pt x="478271" y="757535"/>
                      </a:lnTo>
                      <a:lnTo>
                        <a:pt x="479339" y="756168"/>
                      </a:lnTo>
                      <a:lnTo>
                        <a:pt x="480514" y="754588"/>
                      </a:lnTo>
                      <a:cubicBezTo>
                        <a:pt x="482074" y="752473"/>
                        <a:pt x="483570" y="750316"/>
                        <a:pt x="485044" y="748137"/>
                      </a:cubicBezTo>
                      <a:cubicBezTo>
                        <a:pt x="485770" y="747048"/>
                        <a:pt x="486518" y="745980"/>
                        <a:pt x="487202" y="744869"/>
                      </a:cubicBezTo>
                      <a:lnTo>
                        <a:pt x="489189" y="741473"/>
                      </a:lnTo>
                      <a:cubicBezTo>
                        <a:pt x="490471" y="739187"/>
                        <a:pt x="491839" y="736944"/>
                        <a:pt x="492950" y="734573"/>
                      </a:cubicBezTo>
                      <a:cubicBezTo>
                        <a:pt x="502309" y="715819"/>
                        <a:pt x="506967" y="694779"/>
                        <a:pt x="506155" y="673868"/>
                      </a:cubicBezTo>
                      <a:cubicBezTo>
                        <a:pt x="506027" y="668656"/>
                        <a:pt x="505386" y="663444"/>
                        <a:pt x="504659" y="658275"/>
                      </a:cubicBezTo>
                      <a:cubicBezTo>
                        <a:pt x="503719" y="653127"/>
                        <a:pt x="502693" y="648001"/>
                        <a:pt x="501155" y="643003"/>
                      </a:cubicBezTo>
                      <a:cubicBezTo>
                        <a:pt x="498206" y="632963"/>
                        <a:pt x="494104" y="623245"/>
                        <a:pt x="488676" y="614252"/>
                      </a:cubicBezTo>
                      <a:cubicBezTo>
                        <a:pt x="487352" y="611902"/>
                        <a:pt x="485856" y="609638"/>
                        <a:pt x="484296" y="607417"/>
                      </a:cubicBezTo>
                      <a:cubicBezTo>
                        <a:pt x="482736" y="605217"/>
                        <a:pt x="481219" y="602952"/>
                        <a:pt x="479595" y="600795"/>
                      </a:cubicBezTo>
                      <a:lnTo>
                        <a:pt x="328551" y="407422"/>
                      </a:lnTo>
                      <a:lnTo>
                        <a:pt x="262740" y="323157"/>
                      </a:lnTo>
                      <a:lnTo>
                        <a:pt x="236415" y="289450"/>
                      </a:lnTo>
                      <a:lnTo>
                        <a:pt x="173211" y="208538"/>
                      </a:lnTo>
                      <a:lnTo>
                        <a:pt x="52893" y="54489"/>
                      </a:lnTo>
                      <a:lnTo>
                        <a:pt x="119537" y="106202"/>
                      </a:lnTo>
                      <a:lnTo>
                        <a:pt x="286543" y="235751"/>
                      </a:lnTo>
                      <a:lnTo>
                        <a:pt x="318957" y="260892"/>
                      </a:lnTo>
                      <a:lnTo>
                        <a:pt x="320303" y="261939"/>
                      </a:lnTo>
                      <a:lnTo>
                        <a:pt x="518377" y="415582"/>
                      </a:lnTo>
                      <a:lnTo>
                        <a:pt x="595769" y="475604"/>
                      </a:lnTo>
                      <a:lnTo>
                        <a:pt x="605448" y="483122"/>
                      </a:lnTo>
                      <a:lnTo>
                        <a:pt x="607157" y="484447"/>
                      </a:lnTo>
                      <a:cubicBezTo>
                        <a:pt x="607948" y="485066"/>
                        <a:pt x="608781" y="485664"/>
                        <a:pt x="609593" y="486262"/>
                      </a:cubicBezTo>
                      <a:cubicBezTo>
                        <a:pt x="611260" y="487458"/>
                        <a:pt x="612926" y="488633"/>
                        <a:pt x="614615" y="489787"/>
                      </a:cubicBezTo>
                      <a:cubicBezTo>
                        <a:pt x="617948" y="492136"/>
                        <a:pt x="621473" y="494165"/>
                        <a:pt x="625020" y="496131"/>
                      </a:cubicBezTo>
                      <a:cubicBezTo>
                        <a:pt x="639294" y="504013"/>
                        <a:pt x="655105" y="508861"/>
                        <a:pt x="671216" y="510677"/>
                      </a:cubicBezTo>
                      <a:cubicBezTo>
                        <a:pt x="703523" y="514522"/>
                        <a:pt x="737006" y="504888"/>
                        <a:pt x="762753" y="484831"/>
                      </a:cubicBezTo>
                      <a:lnTo>
                        <a:pt x="808201" y="449373"/>
                      </a:lnTo>
                      <a:lnTo>
                        <a:pt x="1007151" y="294064"/>
                      </a:lnTo>
                      <a:lnTo>
                        <a:pt x="1043838" y="265420"/>
                      </a:lnTo>
                      <a:lnTo>
                        <a:pt x="1077534" y="239126"/>
                      </a:lnTo>
                      <a:lnTo>
                        <a:pt x="1206101" y="138776"/>
                      </a:lnTo>
                      <a:lnTo>
                        <a:pt x="1316313" y="52738"/>
                      </a:lnTo>
                      <a:lnTo>
                        <a:pt x="1230481" y="163340"/>
                      </a:lnTo>
                      <a:lnTo>
                        <a:pt x="1131102" y="291373"/>
                      </a:lnTo>
                      <a:lnTo>
                        <a:pt x="1104906" y="325122"/>
                      </a:lnTo>
                      <a:lnTo>
                        <a:pt x="1075740" y="362694"/>
                      </a:lnTo>
                      <a:lnTo>
                        <a:pt x="920998" y="562048"/>
                      </a:lnTo>
                      <a:lnTo>
                        <a:pt x="901640" y="586975"/>
                      </a:lnTo>
                      <a:lnTo>
                        <a:pt x="891982" y="599428"/>
                      </a:lnTo>
                      <a:lnTo>
                        <a:pt x="890764" y="600987"/>
                      </a:lnTo>
                      <a:lnTo>
                        <a:pt x="889717" y="602333"/>
                      </a:lnTo>
                      <a:lnTo>
                        <a:pt x="888520" y="603914"/>
                      </a:lnTo>
                      <a:cubicBezTo>
                        <a:pt x="886961" y="606028"/>
                        <a:pt x="885486" y="608186"/>
                        <a:pt x="884012" y="610364"/>
                      </a:cubicBezTo>
                      <a:cubicBezTo>
                        <a:pt x="883264" y="611454"/>
                        <a:pt x="882537" y="612543"/>
                        <a:pt x="881832" y="613654"/>
                      </a:cubicBezTo>
                      <a:lnTo>
                        <a:pt x="879845" y="617050"/>
                      </a:lnTo>
                      <a:cubicBezTo>
                        <a:pt x="878563" y="619336"/>
                        <a:pt x="877196" y="621578"/>
                        <a:pt x="876085" y="623949"/>
                      </a:cubicBezTo>
                      <a:cubicBezTo>
                        <a:pt x="866747" y="642704"/>
                        <a:pt x="862089" y="663743"/>
                        <a:pt x="862901" y="684633"/>
                      </a:cubicBezTo>
                      <a:cubicBezTo>
                        <a:pt x="863008" y="689867"/>
                        <a:pt x="863649" y="695057"/>
                        <a:pt x="864375" y="700226"/>
                      </a:cubicBezTo>
                      <a:cubicBezTo>
                        <a:pt x="865316" y="705374"/>
                        <a:pt x="866341" y="710500"/>
                        <a:pt x="867880" y="715520"/>
                      </a:cubicBezTo>
                      <a:cubicBezTo>
                        <a:pt x="870828" y="725538"/>
                        <a:pt x="874952" y="735257"/>
                        <a:pt x="880358" y="744249"/>
                      </a:cubicBezTo>
                      <a:cubicBezTo>
                        <a:pt x="881640" y="746535"/>
                        <a:pt x="883093" y="748735"/>
                        <a:pt x="884589" y="750871"/>
                      </a:cubicBezTo>
                      <a:lnTo>
                        <a:pt x="889140" y="757301"/>
                      </a:lnTo>
                      <a:lnTo>
                        <a:pt x="894845" y="764627"/>
                      </a:lnTo>
                      <a:lnTo>
                        <a:pt x="904567" y="777059"/>
                      </a:lnTo>
                      <a:lnTo>
                        <a:pt x="923968" y="801922"/>
                      </a:lnTo>
                      <a:lnTo>
                        <a:pt x="962814" y="851648"/>
                      </a:lnTo>
                      <a:lnTo>
                        <a:pt x="1097064" y="1023533"/>
                      </a:lnTo>
                      <a:lnTo>
                        <a:pt x="1118153" y="1050532"/>
                      </a:lnTo>
                      <a:lnTo>
                        <a:pt x="1123410" y="1057260"/>
                      </a:lnTo>
                      <a:lnTo>
                        <a:pt x="1273514" y="1249416"/>
                      </a:lnTo>
                      <a:lnTo>
                        <a:pt x="1316142" y="1304012"/>
                      </a:lnTo>
                      <a:lnTo>
                        <a:pt x="1149777" y="1174954"/>
                      </a:lnTo>
                      <a:lnTo>
                        <a:pt x="1071872" y="1114527"/>
                      </a:lnTo>
                      <a:lnTo>
                        <a:pt x="1038091" y="1088318"/>
                      </a:lnTo>
                      <a:lnTo>
                        <a:pt x="950357" y="1020265"/>
                      </a:lnTo>
                      <a:close/>
                    </a:path>
                  </a:pathLst>
                </a:custGeom>
                <a:solidFill>
                  <a:schemeClr val="bg1"/>
                </a:solidFill>
                <a:ln w="212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9" name="Freeform 17">
                  <a:extLst>
                    <a:ext uri="{FF2B5EF4-FFF2-40B4-BE49-F238E27FC236}">
                      <a16:creationId xmlns:a16="http://schemas.microsoft.com/office/drawing/2014/main" id="{C9FA3938-0BD4-9602-D799-58561A1166EC}"/>
                    </a:ext>
                  </a:extLst>
                </p:cNvPr>
                <p:cNvSpPr/>
                <p:nvPr/>
              </p:nvSpPr>
              <p:spPr>
                <a:xfrm>
                  <a:off x="7799363" y="2597299"/>
                  <a:ext cx="2170735" cy="2151723"/>
                </a:xfrm>
                <a:custGeom>
                  <a:avLst/>
                  <a:gdLst>
                    <a:gd name="connsiteX0" fmla="*/ 2156967 w 2170735"/>
                    <a:gd name="connsiteY0" fmla="*/ 1331859 h 2151723"/>
                    <a:gd name="connsiteX1" fmla="*/ 2063165 w 2170735"/>
                    <a:gd name="connsiteY1" fmla="*/ 1355761 h 2151723"/>
                    <a:gd name="connsiteX2" fmla="*/ 2005260 w 2170735"/>
                    <a:gd name="connsiteY2" fmla="*/ 1401109 h 2151723"/>
                    <a:gd name="connsiteX3" fmla="*/ 1763085 w 2170735"/>
                    <a:gd name="connsiteY3" fmla="*/ 1318488 h 2151723"/>
                    <a:gd name="connsiteX4" fmla="*/ 1610630 w 2170735"/>
                    <a:gd name="connsiteY4" fmla="*/ 1348926 h 2151723"/>
                    <a:gd name="connsiteX5" fmla="*/ 1468154 w 2170735"/>
                    <a:gd name="connsiteY5" fmla="*/ 1166511 h 2151723"/>
                    <a:gd name="connsiteX6" fmla="*/ 1396210 w 2170735"/>
                    <a:gd name="connsiteY6" fmla="*/ 1074406 h 2151723"/>
                    <a:gd name="connsiteX7" fmla="*/ 1396189 w 2170735"/>
                    <a:gd name="connsiteY7" fmla="*/ 1074385 h 2151723"/>
                    <a:gd name="connsiteX8" fmla="*/ 1396339 w 2170735"/>
                    <a:gd name="connsiteY8" fmla="*/ 1074193 h 2151723"/>
                    <a:gd name="connsiteX9" fmla="*/ 1397557 w 2170735"/>
                    <a:gd name="connsiteY9" fmla="*/ 1072633 h 2151723"/>
                    <a:gd name="connsiteX10" fmla="*/ 1407215 w 2170735"/>
                    <a:gd name="connsiteY10" fmla="*/ 1060180 h 2151723"/>
                    <a:gd name="connsiteX11" fmla="*/ 1426573 w 2170735"/>
                    <a:gd name="connsiteY11" fmla="*/ 1035253 h 2151723"/>
                    <a:gd name="connsiteX12" fmla="*/ 1581314 w 2170735"/>
                    <a:gd name="connsiteY12" fmla="*/ 835899 h 2151723"/>
                    <a:gd name="connsiteX13" fmla="*/ 1623023 w 2170735"/>
                    <a:gd name="connsiteY13" fmla="*/ 782157 h 2151723"/>
                    <a:gd name="connsiteX14" fmla="*/ 1753854 w 2170735"/>
                    <a:gd name="connsiteY14" fmla="*/ 804308 h 2151723"/>
                    <a:gd name="connsiteX15" fmla="*/ 1985987 w 2170735"/>
                    <a:gd name="connsiteY15" fmla="*/ 729184 h 2151723"/>
                    <a:gd name="connsiteX16" fmla="*/ 2068080 w 2170735"/>
                    <a:gd name="connsiteY16" fmla="*/ 795956 h 2151723"/>
                    <a:gd name="connsiteX17" fmla="*/ 2139575 w 2170735"/>
                    <a:gd name="connsiteY17" fmla="*/ 828701 h 2151723"/>
                    <a:gd name="connsiteX18" fmla="*/ 2161882 w 2170735"/>
                    <a:gd name="connsiteY18" fmla="*/ 819858 h 2151723"/>
                    <a:gd name="connsiteX19" fmla="*/ 2137972 w 2170735"/>
                    <a:gd name="connsiteY19" fmla="*/ 726087 h 2151723"/>
                    <a:gd name="connsiteX20" fmla="*/ 2071841 w 2170735"/>
                    <a:gd name="connsiteY20" fmla="*/ 644748 h 2151723"/>
                    <a:gd name="connsiteX21" fmla="*/ 2150771 w 2170735"/>
                    <a:gd name="connsiteY21" fmla="*/ 407523 h 2151723"/>
                    <a:gd name="connsiteX22" fmla="*/ 1753854 w 2170735"/>
                    <a:gd name="connsiteY22" fmla="*/ 10738 h 2151723"/>
                    <a:gd name="connsiteX23" fmla="*/ 1515995 w 2170735"/>
                    <a:gd name="connsiteY23" fmla="*/ 90069 h 2151723"/>
                    <a:gd name="connsiteX24" fmla="*/ 1444393 w 2170735"/>
                    <a:gd name="connsiteY24" fmla="*/ 32760 h 2151723"/>
                    <a:gd name="connsiteX25" fmla="*/ 1350592 w 2170735"/>
                    <a:gd name="connsiteY25" fmla="*/ 8837 h 2151723"/>
                    <a:gd name="connsiteX26" fmla="*/ 1374523 w 2170735"/>
                    <a:gd name="connsiteY26" fmla="*/ 102608 h 2151723"/>
                    <a:gd name="connsiteX27" fmla="*/ 1420890 w 2170735"/>
                    <a:gd name="connsiteY27" fmla="*/ 161647 h 2151723"/>
                    <a:gd name="connsiteX28" fmla="*/ 1432492 w 2170735"/>
                    <a:gd name="connsiteY28" fmla="*/ 174890 h 2151723"/>
                    <a:gd name="connsiteX29" fmla="*/ 1356938 w 2170735"/>
                    <a:gd name="connsiteY29" fmla="*/ 407523 h 2151723"/>
                    <a:gd name="connsiteX30" fmla="*/ 1382279 w 2170735"/>
                    <a:gd name="connsiteY30" fmla="*/ 547068 h 2151723"/>
                    <a:gd name="connsiteX31" fmla="*/ 1331511 w 2170735"/>
                    <a:gd name="connsiteY31" fmla="*/ 586691 h 2151723"/>
                    <a:gd name="connsiteX32" fmla="*/ 1132561 w 2170735"/>
                    <a:gd name="connsiteY32" fmla="*/ 741979 h 2151723"/>
                    <a:gd name="connsiteX33" fmla="*/ 1088929 w 2170735"/>
                    <a:gd name="connsiteY33" fmla="*/ 776049 h 2151723"/>
                    <a:gd name="connsiteX34" fmla="*/ 1088908 w 2170735"/>
                    <a:gd name="connsiteY34" fmla="*/ 776049 h 2151723"/>
                    <a:gd name="connsiteX35" fmla="*/ 1078523 w 2170735"/>
                    <a:gd name="connsiteY35" fmla="*/ 767974 h 2151723"/>
                    <a:gd name="connsiteX36" fmla="*/ 1001153 w 2170735"/>
                    <a:gd name="connsiteY36" fmla="*/ 707953 h 2151723"/>
                    <a:gd name="connsiteX37" fmla="*/ 801711 w 2170735"/>
                    <a:gd name="connsiteY37" fmla="*/ 553263 h 2151723"/>
                    <a:gd name="connsiteX38" fmla="*/ 784896 w 2170735"/>
                    <a:gd name="connsiteY38" fmla="*/ 540212 h 2151723"/>
                    <a:gd name="connsiteX39" fmla="*/ 804575 w 2170735"/>
                    <a:gd name="connsiteY39" fmla="*/ 416729 h 2151723"/>
                    <a:gd name="connsiteX40" fmla="*/ 729426 w 2170735"/>
                    <a:gd name="connsiteY40" fmla="*/ 184673 h 2151723"/>
                    <a:gd name="connsiteX41" fmla="*/ 796220 w 2170735"/>
                    <a:gd name="connsiteY41" fmla="*/ 102608 h 2151723"/>
                    <a:gd name="connsiteX42" fmla="*/ 820130 w 2170735"/>
                    <a:gd name="connsiteY42" fmla="*/ 8837 h 2151723"/>
                    <a:gd name="connsiteX43" fmla="*/ 726328 w 2170735"/>
                    <a:gd name="connsiteY43" fmla="*/ 32760 h 2151723"/>
                    <a:gd name="connsiteX44" fmla="*/ 644962 w 2170735"/>
                    <a:gd name="connsiteY44" fmla="*/ 98870 h 2151723"/>
                    <a:gd name="connsiteX45" fmla="*/ 407658 w 2170735"/>
                    <a:gd name="connsiteY45" fmla="*/ 19944 h 2151723"/>
                    <a:gd name="connsiteX46" fmla="*/ 10741 w 2170735"/>
                    <a:gd name="connsiteY46" fmla="*/ 416729 h 2151723"/>
                    <a:gd name="connsiteX47" fmla="*/ 90078 w 2170735"/>
                    <a:gd name="connsiteY47" fmla="*/ 654510 h 2151723"/>
                    <a:gd name="connsiteX48" fmla="*/ 32771 w 2170735"/>
                    <a:gd name="connsiteY48" fmla="*/ 726087 h 2151723"/>
                    <a:gd name="connsiteX49" fmla="*/ 8840 w 2170735"/>
                    <a:gd name="connsiteY49" fmla="*/ 819858 h 2151723"/>
                    <a:gd name="connsiteX50" fmla="*/ 31168 w 2170735"/>
                    <a:gd name="connsiteY50" fmla="*/ 828701 h 2151723"/>
                    <a:gd name="connsiteX51" fmla="*/ 102642 w 2170735"/>
                    <a:gd name="connsiteY51" fmla="*/ 795956 h 2151723"/>
                    <a:gd name="connsiteX52" fmla="*/ 174948 w 2170735"/>
                    <a:gd name="connsiteY52" fmla="*/ 738006 h 2151723"/>
                    <a:gd name="connsiteX53" fmla="*/ 407658 w 2170735"/>
                    <a:gd name="connsiteY53" fmla="*/ 813514 h 2151723"/>
                    <a:gd name="connsiteX54" fmla="*/ 555647 w 2170735"/>
                    <a:gd name="connsiteY54" fmla="*/ 784913 h 2151723"/>
                    <a:gd name="connsiteX55" fmla="*/ 630646 w 2170735"/>
                    <a:gd name="connsiteY55" fmla="*/ 880927 h 2151723"/>
                    <a:gd name="connsiteX56" fmla="*/ 780280 w 2170735"/>
                    <a:gd name="connsiteY56" fmla="*/ 1072505 h 2151723"/>
                    <a:gd name="connsiteX57" fmla="*/ 780131 w 2170735"/>
                    <a:gd name="connsiteY57" fmla="*/ 1072697 h 2151723"/>
                    <a:gd name="connsiteX58" fmla="*/ 778913 w 2170735"/>
                    <a:gd name="connsiteY58" fmla="*/ 1074257 h 2151723"/>
                    <a:gd name="connsiteX59" fmla="*/ 769255 w 2170735"/>
                    <a:gd name="connsiteY59" fmla="*/ 1086731 h 2151723"/>
                    <a:gd name="connsiteX60" fmla="*/ 749917 w 2170735"/>
                    <a:gd name="connsiteY60" fmla="*/ 1111637 h 2151723"/>
                    <a:gd name="connsiteX61" fmla="*/ 672547 w 2170735"/>
                    <a:gd name="connsiteY61" fmla="*/ 1211324 h 2151723"/>
                    <a:gd name="connsiteX62" fmla="*/ 561138 w 2170735"/>
                    <a:gd name="connsiteY62" fmla="*/ 1354822 h 2151723"/>
                    <a:gd name="connsiteX63" fmla="*/ 416867 w 2170735"/>
                    <a:gd name="connsiteY63" fmla="*/ 1327694 h 2151723"/>
                    <a:gd name="connsiteX64" fmla="*/ 178410 w 2170735"/>
                    <a:gd name="connsiteY64" fmla="*/ 1407474 h 2151723"/>
                    <a:gd name="connsiteX65" fmla="*/ 107577 w 2170735"/>
                    <a:gd name="connsiteY65" fmla="*/ 1350827 h 2151723"/>
                    <a:gd name="connsiteX66" fmla="*/ 13776 w 2170735"/>
                    <a:gd name="connsiteY66" fmla="*/ 1326925 h 2151723"/>
                    <a:gd name="connsiteX67" fmla="*/ 37685 w 2170735"/>
                    <a:gd name="connsiteY67" fmla="*/ 1420696 h 2151723"/>
                    <a:gd name="connsiteX68" fmla="*/ 95120 w 2170735"/>
                    <a:gd name="connsiteY68" fmla="*/ 1492380 h 2151723"/>
                    <a:gd name="connsiteX69" fmla="*/ 19951 w 2170735"/>
                    <a:gd name="connsiteY69" fmla="*/ 1724479 h 2151723"/>
                    <a:gd name="connsiteX70" fmla="*/ 416867 w 2170735"/>
                    <a:gd name="connsiteY70" fmla="*/ 2121264 h 2151723"/>
                    <a:gd name="connsiteX71" fmla="*/ 648402 w 2170735"/>
                    <a:gd name="connsiteY71" fmla="*/ 2046568 h 2151723"/>
                    <a:gd name="connsiteX72" fmla="*/ 731264 w 2170735"/>
                    <a:gd name="connsiteY72" fmla="*/ 2114045 h 2151723"/>
                    <a:gd name="connsiteX73" fmla="*/ 802737 w 2170735"/>
                    <a:gd name="connsiteY73" fmla="*/ 2146790 h 2151723"/>
                    <a:gd name="connsiteX74" fmla="*/ 825066 w 2170735"/>
                    <a:gd name="connsiteY74" fmla="*/ 2137946 h 2151723"/>
                    <a:gd name="connsiteX75" fmla="*/ 801135 w 2170735"/>
                    <a:gd name="connsiteY75" fmla="*/ 2044176 h 2151723"/>
                    <a:gd name="connsiteX76" fmla="*/ 754789 w 2170735"/>
                    <a:gd name="connsiteY76" fmla="*/ 1985136 h 2151723"/>
                    <a:gd name="connsiteX77" fmla="*/ 734469 w 2170735"/>
                    <a:gd name="connsiteY77" fmla="*/ 1962238 h 2151723"/>
                    <a:gd name="connsiteX78" fmla="*/ 813784 w 2170735"/>
                    <a:gd name="connsiteY78" fmla="*/ 1724479 h 2151723"/>
                    <a:gd name="connsiteX79" fmla="*/ 793806 w 2170735"/>
                    <a:gd name="connsiteY79" fmla="*/ 1600142 h 2151723"/>
                    <a:gd name="connsiteX80" fmla="*/ 793806 w 2170735"/>
                    <a:gd name="connsiteY80" fmla="*/ 1600142 h 2151723"/>
                    <a:gd name="connsiteX81" fmla="*/ 944423 w 2170735"/>
                    <a:gd name="connsiteY81" fmla="*/ 1482576 h 2151723"/>
                    <a:gd name="connsiteX82" fmla="*/ 1087540 w 2170735"/>
                    <a:gd name="connsiteY82" fmla="*/ 1370884 h 2151723"/>
                    <a:gd name="connsiteX83" fmla="*/ 1087540 w 2170735"/>
                    <a:gd name="connsiteY83" fmla="*/ 1370884 h 2151723"/>
                    <a:gd name="connsiteX84" fmla="*/ 1087562 w 2170735"/>
                    <a:gd name="connsiteY84" fmla="*/ 1370906 h 2151723"/>
                    <a:gd name="connsiteX85" fmla="*/ 1275037 w 2170735"/>
                    <a:gd name="connsiteY85" fmla="*/ 1516282 h 2151723"/>
                    <a:gd name="connsiteX86" fmla="*/ 1383198 w 2170735"/>
                    <a:gd name="connsiteY86" fmla="*/ 1600185 h 2151723"/>
                    <a:gd name="connsiteX87" fmla="*/ 1366168 w 2170735"/>
                    <a:gd name="connsiteY87" fmla="*/ 1715273 h 2151723"/>
                    <a:gd name="connsiteX88" fmla="*/ 1447235 w 2170735"/>
                    <a:gd name="connsiteY88" fmla="*/ 1955318 h 2151723"/>
                    <a:gd name="connsiteX89" fmla="*/ 1369587 w 2170735"/>
                    <a:gd name="connsiteY89" fmla="*/ 2049110 h 2151723"/>
                    <a:gd name="connsiteX90" fmla="*/ 1345656 w 2170735"/>
                    <a:gd name="connsiteY90" fmla="*/ 2142881 h 2151723"/>
                    <a:gd name="connsiteX91" fmla="*/ 1367984 w 2170735"/>
                    <a:gd name="connsiteY91" fmla="*/ 2151724 h 2151723"/>
                    <a:gd name="connsiteX92" fmla="*/ 1439479 w 2170735"/>
                    <a:gd name="connsiteY92" fmla="*/ 2118957 h 2151723"/>
                    <a:gd name="connsiteX93" fmla="*/ 1534948 w 2170735"/>
                    <a:gd name="connsiteY93" fmla="*/ 2039776 h 2151723"/>
                    <a:gd name="connsiteX94" fmla="*/ 1763085 w 2170735"/>
                    <a:gd name="connsiteY94" fmla="*/ 2112037 h 2151723"/>
                    <a:gd name="connsiteX95" fmla="*/ 2160002 w 2170735"/>
                    <a:gd name="connsiteY95" fmla="*/ 1715273 h 2151723"/>
                    <a:gd name="connsiteX96" fmla="*/ 2086242 w 2170735"/>
                    <a:gd name="connsiteY96" fmla="*/ 1485161 h 2151723"/>
                    <a:gd name="connsiteX97" fmla="*/ 2133036 w 2170735"/>
                    <a:gd name="connsiteY97" fmla="*/ 1425630 h 2151723"/>
                    <a:gd name="connsiteX98" fmla="*/ 2156967 w 2170735"/>
                    <a:gd name="connsiteY98" fmla="*/ 1331859 h 2151723"/>
                    <a:gd name="connsiteX99" fmla="*/ 1763085 w 2170735"/>
                    <a:gd name="connsiteY99" fmla="*/ 1361208 h 2151723"/>
                    <a:gd name="connsiteX100" fmla="*/ 1972825 w 2170735"/>
                    <a:gd name="connsiteY100" fmla="*/ 1430137 h 2151723"/>
                    <a:gd name="connsiteX101" fmla="*/ 1939877 w 2170735"/>
                    <a:gd name="connsiteY101" fmla="*/ 1461900 h 2151723"/>
                    <a:gd name="connsiteX102" fmla="*/ 1833703 w 2170735"/>
                    <a:gd name="connsiteY102" fmla="*/ 1585147 h 2151723"/>
                    <a:gd name="connsiteX103" fmla="*/ 1816289 w 2170735"/>
                    <a:gd name="connsiteY103" fmla="*/ 1612232 h 2151723"/>
                    <a:gd name="connsiteX104" fmla="*/ 1778832 w 2170735"/>
                    <a:gd name="connsiteY104" fmla="*/ 1564300 h 2151723"/>
                    <a:gd name="connsiteX105" fmla="*/ 1638023 w 2170735"/>
                    <a:gd name="connsiteY105" fmla="*/ 1383999 h 2151723"/>
                    <a:gd name="connsiteX106" fmla="*/ 1763085 w 2170735"/>
                    <a:gd name="connsiteY106" fmla="*/ 1361208 h 2151723"/>
                    <a:gd name="connsiteX107" fmla="*/ 1753854 w 2170735"/>
                    <a:gd name="connsiteY107" fmla="*/ 761588 h 2151723"/>
                    <a:gd name="connsiteX108" fmla="*/ 1650843 w 2170735"/>
                    <a:gd name="connsiteY108" fmla="*/ 746315 h 2151723"/>
                    <a:gd name="connsiteX109" fmla="*/ 1736055 w 2170735"/>
                    <a:gd name="connsiteY109" fmla="*/ 636546 h 2151723"/>
                    <a:gd name="connsiteX110" fmla="*/ 1813426 w 2170735"/>
                    <a:gd name="connsiteY110" fmla="*/ 536858 h 2151723"/>
                    <a:gd name="connsiteX111" fmla="*/ 1817165 w 2170735"/>
                    <a:gd name="connsiteY111" fmla="*/ 532052 h 2151723"/>
                    <a:gd name="connsiteX112" fmla="*/ 1838618 w 2170735"/>
                    <a:gd name="connsiteY112" fmla="*/ 566570 h 2151723"/>
                    <a:gd name="connsiteX113" fmla="*/ 1944813 w 2170735"/>
                    <a:gd name="connsiteY113" fmla="*/ 689818 h 2151723"/>
                    <a:gd name="connsiteX114" fmla="*/ 1954342 w 2170735"/>
                    <a:gd name="connsiteY114" fmla="*/ 699259 h 2151723"/>
                    <a:gd name="connsiteX115" fmla="*/ 1753854 w 2170735"/>
                    <a:gd name="connsiteY115" fmla="*/ 761588 h 2151723"/>
                    <a:gd name="connsiteX116" fmla="*/ 2120622 w 2170735"/>
                    <a:gd name="connsiteY116" fmla="*/ 778612 h 2151723"/>
                    <a:gd name="connsiteX117" fmla="*/ 2062525 w 2170735"/>
                    <a:gd name="connsiteY117" fmla="*/ 738519 h 2151723"/>
                    <a:gd name="connsiteX118" fmla="*/ 2019598 w 2170735"/>
                    <a:gd name="connsiteY118" fmla="*/ 702014 h 2151723"/>
                    <a:gd name="connsiteX119" fmla="*/ 1988316 w 2170735"/>
                    <a:gd name="connsiteY119" fmla="*/ 672666 h 2151723"/>
                    <a:gd name="connsiteX120" fmla="*/ 1975026 w 2170735"/>
                    <a:gd name="connsiteY120" fmla="*/ 659593 h 2151723"/>
                    <a:gd name="connsiteX121" fmla="*/ 1855968 w 2170735"/>
                    <a:gd name="connsiteY121" fmla="*/ 514046 h 2151723"/>
                    <a:gd name="connsiteX122" fmla="*/ 2001564 w 2170735"/>
                    <a:gd name="connsiteY122" fmla="*/ 633064 h 2151723"/>
                    <a:gd name="connsiteX123" fmla="*/ 2014876 w 2170735"/>
                    <a:gd name="connsiteY123" fmla="*/ 646585 h 2151723"/>
                    <a:gd name="connsiteX124" fmla="*/ 2044191 w 2170735"/>
                    <a:gd name="connsiteY124" fmla="*/ 677835 h 2151723"/>
                    <a:gd name="connsiteX125" fmla="*/ 2120622 w 2170735"/>
                    <a:gd name="connsiteY125" fmla="*/ 778612 h 2151723"/>
                    <a:gd name="connsiteX126" fmla="*/ 1753854 w 2170735"/>
                    <a:gd name="connsiteY126" fmla="*/ 53458 h 2151723"/>
                    <a:gd name="connsiteX127" fmla="*/ 2108037 w 2170735"/>
                    <a:gd name="connsiteY127" fmla="*/ 407523 h 2151723"/>
                    <a:gd name="connsiteX128" fmla="*/ 2041991 w 2170735"/>
                    <a:gd name="connsiteY128" fmla="*/ 613178 h 2151723"/>
                    <a:gd name="connsiteX129" fmla="*/ 2031799 w 2170735"/>
                    <a:gd name="connsiteY129" fmla="*/ 602861 h 2151723"/>
                    <a:gd name="connsiteX130" fmla="*/ 1908510 w 2170735"/>
                    <a:gd name="connsiteY130" fmla="*/ 496701 h 2151723"/>
                    <a:gd name="connsiteX131" fmla="*/ 1856865 w 2170735"/>
                    <a:gd name="connsiteY131" fmla="*/ 467758 h 2151723"/>
                    <a:gd name="connsiteX132" fmla="*/ 1861929 w 2170735"/>
                    <a:gd name="connsiteY132" fmla="*/ 443023 h 2151723"/>
                    <a:gd name="connsiteX133" fmla="*/ 1862314 w 2170735"/>
                    <a:gd name="connsiteY133" fmla="*/ 439499 h 2151723"/>
                    <a:gd name="connsiteX134" fmla="*/ 1862464 w 2170735"/>
                    <a:gd name="connsiteY134" fmla="*/ 435953 h 2151723"/>
                    <a:gd name="connsiteX135" fmla="*/ 1862656 w 2170735"/>
                    <a:gd name="connsiteY135" fmla="*/ 428862 h 2151723"/>
                    <a:gd name="connsiteX136" fmla="*/ 1861694 w 2170735"/>
                    <a:gd name="connsiteY136" fmla="*/ 414807 h 2151723"/>
                    <a:gd name="connsiteX137" fmla="*/ 1859301 w 2170735"/>
                    <a:gd name="connsiteY137" fmla="*/ 401008 h 2151723"/>
                    <a:gd name="connsiteX138" fmla="*/ 1857400 w 2170735"/>
                    <a:gd name="connsiteY138" fmla="*/ 394280 h 2151723"/>
                    <a:gd name="connsiteX139" fmla="*/ 1856438 w 2170735"/>
                    <a:gd name="connsiteY139" fmla="*/ 390926 h 2151723"/>
                    <a:gd name="connsiteX140" fmla="*/ 1855242 w 2170735"/>
                    <a:gd name="connsiteY140" fmla="*/ 387658 h 2151723"/>
                    <a:gd name="connsiteX141" fmla="*/ 1825819 w 2170735"/>
                    <a:gd name="connsiteY141" fmla="*/ 341114 h 2151723"/>
                    <a:gd name="connsiteX142" fmla="*/ 1779238 w 2170735"/>
                    <a:gd name="connsiteY142" fmla="*/ 311701 h 2151723"/>
                    <a:gd name="connsiteX143" fmla="*/ 1775969 w 2170735"/>
                    <a:gd name="connsiteY143" fmla="*/ 310527 h 2151723"/>
                    <a:gd name="connsiteX144" fmla="*/ 1772615 w 2170735"/>
                    <a:gd name="connsiteY144" fmla="*/ 309544 h 2151723"/>
                    <a:gd name="connsiteX145" fmla="*/ 1765884 w 2170735"/>
                    <a:gd name="connsiteY145" fmla="*/ 307664 h 2151723"/>
                    <a:gd name="connsiteX146" fmla="*/ 1752081 w 2170735"/>
                    <a:gd name="connsiteY146" fmla="*/ 305272 h 2151723"/>
                    <a:gd name="connsiteX147" fmla="*/ 1738021 w 2170735"/>
                    <a:gd name="connsiteY147" fmla="*/ 304311 h 2151723"/>
                    <a:gd name="connsiteX148" fmla="*/ 1730927 w 2170735"/>
                    <a:gd name="connsiteY148" fmla="*/ 304503 h 2151723"/>
                    <a:gd name="connsiteX149" fmla="*/ 1727380 w 2170735"/>
                    <a:gd name="connsiteY149" fmla="*/ 304653 h 2151723"/>
                    <a:gd name="connsiteX150" fmla="*/ 1723855 w 2170735"/>
                    <a:gd name="connsiteY150" fmla="*/ 305037 h 2151723"/>
                    <a:gd name="connsiteX151" fmla="*/ 1701227 w 2170735"/>
                    <a:gd name="connsiteY151" fmla="*/ 309501 h 2151723"/>
                    <a:gd name="connsiteX152" fmla="*/ 1673856 w 2170735"/>
                    <a:gd name="connsiteY152" fmla="*/ 262146 h 2151723"/>
                    <a:gd name="connsiteX153" fmla="*/ 1567682 w 2170735"/>
                    <a:gd name="connsiteY153" fmla="*/ 138898 h 2151723"/>
                    <a:gd name="connsiteX154" fmla="*/ 1547960 w 2170735"/>
                    <a:gd name="connsiteY154" fmla="*/ 119589 h 2151723"/>
                    <a:gd name="connsiteX155" fmla="*/ 1753854 w 2170735"/>
                    <a:gd name="connsiteY155" fmla="*/ 53458 h 2151723"/>
                    <a:gd name="connsiteX156" fmla="*/ 1391852 w 2170735"/>
                    <a:gd name="connsiteY156" fmla="*/ 50083 h 2151723"/>
                    <a:gd name="connsiteX157" fmla="*/ 1482897 w 2170735"/>
                    <a:gd name="connsiteY157" fmla="*/ 117816 h 2151723"/>
                    <a:gd name="connsiteX158" fmla="*/ 1514542 w 2170735"/>
                    <a:gd name="connsiteY158" fmla="*/ 146759 h 2151723"/>
                    <a:gd name="connsiteX159" fmla="*/ 1537469 w 2170735"/>
                    <a:gd name="connsiteY159" fmla="*/ 169102 h 2151723"/>
                    <a:gd name="connsiteX160" fmla="*/ 1656527 w 2170735"/>
                    <a:gd name="connsiteY160" fmla="*/ 314671 h 2151723"/>
                    <a:gd name="connsiteX161" fmla="*/ 1598429 w 2170735"/>
                    <a:gd name="connsiteY161" fmla="*/ 274556 h 2151723"/>
                    <a:gd name="connsiteX162" fmla="*/ 1510909 w 2170735"/>
                    <a:gd name="connsiteY162" fmla="*/ 195652 h 2151723"/>
                    <a:gd name="connsiteX163" fmla="*/ 1488794 w 2170735"/>
                    <a:gd name="connsiteY163" fmla="*/ 172968 h 2151723"/>
                    <a:gd name="connsiteX164" fmla="*/ 1459778 w 2170735"/>
                    <a:gd name="connsiteY164" fmla="*/ 141312 h 2151723"/>
                    <a:gd name="connsiteX165" fmla="*/ 1391852 w 2170735"/>
                    <a:gd name="connsiteY165" fmla="*/ 50083 h 2151723"/>
                    <a:gd name="connsiteX166" fmla="*/ 1462150 w 2170735"/>
                    <a:gd name="connsiteY166" fmla="*/ 206930 h 2151723"/>
                    <a:gd name="connsiteX167" fmla="*/ 1480696 w 2170735"/>
                    <a:gd name="connsiteY167" fmla="*/ 225855 h 2151723"/>
                    <a:gd name="connsiteX168" fmla="*/ 1603985 w 2170735"/>
                    <a:gd name="connsiteY168" fmla="*/ 331994 h 2151723"/>
                    <a:gd name="connsiteX169" fmla="*/ 1633643 w 2170735"/>
                    <a:gd name="connsiteY169" fmla="*/ 350855 h 2151723"/>
                    <a:gd name="connsiteX170" fmla="*/ 1629946 w 2170735"/>
                    <a:gd name="connsiteY170" fmla="*/ 353738 h 2151723"/>
                    <a:gd name="connsiteX171" fmla="*/ 1530460 w 2170735"/>
                    <a:gd name="connsiteY171" fmla="*/ 431382 h 2151723"/>
                    <a:gd name="connsiteX172" fmla="*/ 1417770 w 2170735"/>
                    <a:gd name="connsiteY172" fmla="*/ 519364 h 2151723"/>
                    <a:gd name="connsiteX173" fmla="*/ 1399672 w 2170735"/>
                    <a:gd name="connsiteY173" fmla="*/ 407523 h 2151723"/>
                    <a:gd name="connsiteX174" fmla="*/ 1462150 w 2170735"/>
                    <a:gd name="connsiteY174" fmla="*/ 206930 h 2151723"/>
                    <a:gd name="connsiteX175" fmla="*/ 761840 w 2170735"/>
                    <a:gd name="connsiteY175" fmla="*/ 416729 h 2151723"/>
                    <a:gd name="connsiteX176" fmla="*/ 748764 w 2170735"/>
                    <a:gd name="connsiteY176" fmla="*/ 512187 h 2151723"/>
                    <a:gd name="connsiteX177" fmla="*/ 602292 w 2170735"/>
                    <a:gd name="connsiteY177" fmla="*/ 398573 h 2151723"/>
                    <a:gd name="connsiteX178" fmla="*/ 552442 w 2170735"/>
                    <a:gd name="connsiteY178" fmla="*/ 359890 h 2151723"/>
                    <a:gd name="connsiteX179" fmla="*/ 539237 w 2170735"/>
                    <a:gd name="connsiteY179" fmla="*/ 349637 h 2151723"/>
                    <a:gd name="connsiteX180" fmla="*/ 566758 w 2170735"/>
                    <a:gd name="connsiteY180" fmla="*/ 331994 h 2151723"/>
                    <a:gd name="connsiteX181" fmla="*/ 690025 w 2170735"/>
                    <a:gd name="connsiteY181" fmla="*/ 225855 h 2151723"/>
                    <a:gd name="connsiteX182" fmla="*/ 699491 w 2170735"/>
                    <a:gd name="connsiteY182" fmla="*/ 216307 h 2151723"/>
                    <a:gd name="connsiteX183" fmla="*/ 761840 w 2170735"/>
                    <a:gd name="connsiteY183" fmla="*/ 416729 h 2151723"/>
                    <a:gd name="connsiteX184" fmla="*/ 646799 w 2170735"/>
                    <a:gd name="connsiteY184" fmla="*/ 155773 h 2151723"/>
                    <a:gd name="connsiteX185" fmla="*/ 678060 w 2170735"/>
                    <a:gd name="connsiteY185" fmla="*/ 126510 h 2151723"/>
                    <a:gd name="connsiteX186" fmla="*/ 778870 w 2170735"/>
                    <a:gd name="connsiteY186" fmla="*/ 50083 h 2151723"/>
                    <a:gd name="connsiteX187" fmla="*/ 702226 w 2170735"/>
                    <a:gd name="connsiteY187" fmla="*/ 151074 h 2151723"/>
                    <a:gd name="connsiteX188" fmla="*/ 672932 w 2170735"/>
                    <a:gd name="connsiteY188" fmla="*/ 182345 h 2151723"/>
                    <a:gd name="connsiteX189" fmla="*/ 659812 w 2170735"/>
                    <a:gd name="connsiteY189" fmla="*/ 195652 h 2151723"/>
                    <a:gd name="connsiteX190" fmla="*/ 514216 w 2170735"/>
                    <a:gd name="connsiteY190" fmla="*/ 314671 h 2151723"/>
                    <a:gd name="connsiteX191" fmla="*/ 633274 w 2170735"/>
                    <a:gd name="connsiteY191" fmla="*/ 169102 h 2151723"/>
                    <a:gd name="connsiteX192" fmla="*/ 646799 w 2170735"/>
                    <a:gd name="connsiteY192" fmla="*/ 155773 h 2151723"/>
                    <a:gd name="connsiteX193" fmla="*/ 53476 w 2170735"/>
                    <a:gd name="connsiteY193" fmla="*/ 416729 h 2151723"/>
                    <a:gd name="connsiteX194" fmla="*/ 407658 w 2170735"/>
                    <a:gd name="connsiteY194" fmla="*/ 62664 h 2151723"/>
                    <a:gd name="connsiteX195" fmla="*/ 613381 w 2170735"/>
                    <a:gd name="connsiteY195" fmla="*/ 128667 h 2151723"/>
                    <a:gd name="connsiteX196" fmla="*/ 603040 w 2170735"/>
                    <a:gd name="connsiteY196" fmla="*/ 138898 h 2151723"/>
                    <a:gd name="connsiteX197" fmla="*/ 496866 w 2170735"/>
                    <a:gd name="connsiteY197" fmla="*/ 262146 h 2151723"/>
                    <a:gd name="connsiteX198" fmla="*/ 469431 w 2170735"/>
                    <a:gd name="connsiteY198" fmla="*/ 309694 h 2151723"/>
                    <a:gd name="connsiteX199" fmla="*/ 466033 w 2170735"/>
                    <a:gd name="connsiteY199" fmla="*/ 308903 h 2151723"/>
                    <a:gd name="connsiteX200" fmla="*/ 458982 w 2170735"/>
                    <a:gd name="connsiteY200" fmla="*/ 307558 h 2151723"/>
                    <a:gd name="connsiteX201" fmla="*/ 451909 w 2170735"/>
                    <a:gd name="connsiteY201" fmla="*/ 306746 h 2151723"/>
                    <a:gd name="connsiteX202" fmla="*/ 448363 w 2170735"/>
                    <a:gd name="connsiteY202" fmla="*/ 306383 h 2151723"/>
                    <a:gd name="connsiteX203" fmla="*/ 444816 w 2170735"/>
                    <a:gd name="connsiteY203" fmla="*/ 306276 h 2151723"/>
                    <a:gd name="connsiteX204" fmla="*/ 437743 w 2170735"/>
                    <a:gd name="connsiteY204" fmla="*/ 306148 h 2151723"/>
                    <a:gd name="connsiteX205" fmla="*/ 409880 w 2170735"/>
                    <a:gd name="connsiteY205" fmla="*/ 309651 h 2151723"/>
                    <a:gd name="connsiteX206" fmla="*/ 383791 w 2170735"/>
                    <a:gd name="connsiteY206" fmla="*/ 319284 h 2151723"/>
                    <a:gd name="connsiteX207" fmla="*/ 377680 w 2170735"/>
                    <a:gd name="connsiteY207" fmla="*/ 322574 h 2151723"/>
                    <a:gd name="connsiteX208" fmla="*/ 371740 w 2170735"/>
                    <a:gd name="connsiteY208" fmla="*/ 326141 h 2151723"/>
                    <a:gd name="connsiteX209" fmla="*/ 365992 w 2170735"/>
                    <a:gd name="connsiteY209" fmla="*/ 330007 h 2151723"/>
                    <a:gd name="connsiteX210" fmla="*/ 360501 w 2170735"/>
                    <a:gd name="connsiteY210" fmla="*/ 334258 h 2151723"/>
                    <a:gd name="connsiteX211" fmla="*/ 313920 w 2170735"/>
                    <a:gd name="connsiteY211" fmla="*/ 431510 h 2151723"/>
                    <a:gd name="connsiteX212" fmla="*/ 317040 w 2170735"/>
                    <a:gd name="connsiteY212" fmla="*/ 459791 h 2151723"/>
                    <a:gd name="connsiteX213" fmla="*/ 318749 w 2170735"/>
                    <a:gd name="connsiteY213" fmla="*/ 466242 h 2151723"/>
                    <a:gd name="connsiteX214" fmla="*/ 262212 w 2170735"/>
                    <a:gd name="connsiteY214" fmla="*/ 496701 h 2151723"/>
                    <a:gd name="connsiteX215" fmla="*/ 138944 w 2170735"/>
                    <a:gd name="connsiteY215" fmla="*/ 602861 h 2151723"/>
                    <a:gd name="connsiteX216" fmla="*/ 119629 w 2170735"/>
                    <a:gd name="connsiteY216" fmla="*/ 622576 h 2151723"/>
                    <a:gd name="connsiteX217" fmla="*/ 53476 w 2170735"/>
                    <a:gd name="connsiteY217" fmla="*/ 416729 h 2151723"/>
                    <a:gd name="connsiteX218" fmla="*/ 173004 w 2170735"/>
                    <a:gd name="connsiteY218" fmla="*/ 681744 h 2151723"/>
                    <a:gd name="connsiteX219" fmla="*/ 141359 w 2170735"/>
                    <a:gd name="connsiteY219" fmla="*/ 710729 h 2151723"/>
                    <a:gd name="connsiteX220" fmla="*/ 50100 w 2170735"/>
                    <a:gd name="connsiteY220" fmla="*/ 778612 h 2151723"/>
                    <a:gd name="connsiteX221" fmla="*/ 117855 w 2170735"/>
                    <a:gd name="connsiteY221" fmla="*/ 687596 h 2151723"/>
                    <a:gd name="connsiteX222" fmla="*/ 146786 w 2170735"/>
                    <a:gd name="connsiteY222" fmla="*/ 655983 h 2151723"/>
                    <a:gd name="connsiteX223" fmla="*/ 169158 w 2170735"/>
                    <a:gd name="connsiteY223" fmla="*/ 633064 h 2151723"/>
                    <a:gd name="connsiteX224" fmla="*/ 314754 w 2170735"/>
                    <a:gd name="connsiteY224" fmla="*/ 514046 h 2151723"/>
                    <a:gd name="connsiteX225" fmla="*/ 195696 w 2170735"/>
                    <a:gd name="connsiteY225" fmla="*/ 659593 h 2151723"/>
                    <a:gd name="connsiteX226" fmla="*/ 173004 w 2170735"/>
                    <a:gd name="connsiteY226" fmla="*/ 681744 h 2151723"/>
                    <a:gd name="connsiteX227" fmla="*/ 407658 w 2170735"/>
                    <a:gd name="connsiteY227" fmla="*/ 770794 h 2151723"/>
                    <a:gd name="connsiteX228" fmla="*/ 206999 w 2170735"/>
                    <a:gd name="connsiteY228" fmla="*/ 708358 h 2151723"/>
                    <a:gd name="connsiteX229" fmla="*/ 225930 w 2170735"/>
                    <a:gd name="connsiteY229" fmla="*/ 689818 h 2151723"/>
                    <a:gd name="connsiteX230" fmla="*/ 332104 w 2170735"/>
                    <a:gd name="connsiteY230" fmla="*/ 566570 h 2151723"/>
                    <a:gd name="connsiteX231" fmla="*/ 355351 w 2170735"/>
                    <a:gd name="connsiteY231" fmla="*/ 528485 h 2151723"/>
                    <a:gd name="connsiteX232" fmla="*/ 358791 w 2170735"/>
                    <a:gd name="connsiteY232" fmla="*/ 532885 h 2151723"/>
                    <a:gd name="connsiteX233" fmla="*/ 397637 w 2170735"/>
                    <a:gd name="connsiteY233" fmla="*/ 582612 h 2151723"/>
                    <a:gd name="connsiteX234" fmla="*/ 475307 w 2170735"/>
                    <a:gd name="connsiteY234" fmla="*/ 682043 h 2151723"/>
                    <a:gd name="connsiteX235" fmla="*/ 528148 w 2170735"/>
                    <a:gd name="connsiteY235" fmla="*/ 749711 h 2151723"/>
                    <a:gd name="connsiteX236" fmla="*/ 407658 w 2170735"/>
                    <a:gd name="connsiteY236" fmla="*/ 770794 h 2151723"/>
                    <a:gd name="connsiteX237" fmla="*/ 416867 w 2170735"/>
                    <a:gd name="connsiteY237" fmla="*/ 1370414 h 2151723"/>
                    <a:gd name="connsiteX238" fmla="*/ 533682 w 2170735"/>
                    <a:gd name="connsiteY238" fmla="*/ 1390194 h 2151723"/>
                    <a:gd name="connsiteX239" fmla="*/ 517784 w 2170735"/>
                    <a:gd name="connsiteY239" fmla="*/ 1410678 h 2151723"/>
                    <a:gd name="connsiteX240" fmla="*/ 363043 w 2170735"/>
                    <a:gd name="connsiteY240" fmla="*/ 1610032 h 2151723"/>
                    <a:gd name="connsiteX241" fmla="*/ 358855 w 2170735"/>
                    <a:gd name="connsiteY241" fmla="*/ 1615436 h 2151723"/>
                    <a:gd name="connsiteX242" fmla="*/ 337040 w 2170735"/>
                    <a:gd name="connsiteY242" fmla="*/ 1580213 h 2151723"/>
                    <a:gd name="connsiteX243" fmla="*/ 230866 w 2170735"/>
                    <a:gd name="connsiteY243" fmla="*/ 1456987 h 2151723"/>
                    <a:gd name="connsiteX244" fmla="*/ 230845 w 2170735"/>
                    <a:gd name="connsiteY244" fmla="*/ 1456987 h 2151723"/>
                    <a:gd name="connsiteX245" fmla="*/ 210375 w 2170735"/>
                    <a:gd name="connsiteY245" fmla="*/ 1436972 h 2151723"/>
                    <a:gd name="connsiteX246" fmla="*/ 416867 w 2170735"/>
                    <a:gd name="connsiteY246" fmla="*/ 1370414 h 2151723"/>
                    <a:gd name="connsiteX247" fmla="*/ 55036 w 2170735"/>
                    <a:gd name="connsiteY247" fmla="*/ 1368172 h 2151723"/>
                    <a:gd name="connsiteX248" fmla="*/ 145376 w 2170735"/>
                    <a:gd name="connsiteY248" fmla="*/ 1435285 h 2151723"/>
                    <a:gd name="connsiteX249" fmla="*/ 177021 w 2170735"/>
                    <a:gd name="connsiteY249" fmla="*/ 1464185 h 2151723"/>
                    <a:gd name="connsiteX250" fmla="*/ 200631 w 2170735"/>
                    <a:gd name="connsiteY250" fmla="*/ 1487190 h 2151723"/>
                    <a:gd name="connsiteX251" fmla="*/ 319689 w 2170735"/>
                    <a:gd name="connsiteY251" fmla="*/ 1632738 h 2151723"/>
                    <a:gd name="connsiteX252" fmla="*/ 174093 w 2170735"/>
                    <a:gd name="connsiteY252" fmla="*/ 1513719 h 2151723"/>
                    <a:gd name="connsiteX253" fmla="*/ 151359 w 2170735"/>
                    <a:gd name="connsiteY253" fmla="*/ 1490394 h 2151723"/>
                    <a:gd name="connsiteX254" fmla="*/ 122364 w 2170735"/>
                    <a:gd name="connsiteY254" fmla="*/ 1458717 h 2151723"/>
                    <a:gd name="connsiteX255" fmla="*/ 55036 w 2170735"/>
                    <a:gd name="connsiteY255" fmla="*/ 1368172 h 2151723"/>
                    <a:gd name="connsiteX256" fmla="*/ 416867 w 2170735"/>
                    <a:gd name="connsiteY256" fmla="*/ 2078544 h 2151723"/>
                    <a:gd name="connsiteX257" fmla="*/ 62685 w 2170735"/>
                    <a:gd name="connsiteY257" fmla="*/ 1724479 h 2151723"/>
                    <a:gd name="connsiteX258" fmla="*/ 124778 w 2170735"/>
                    <a:gd name="connsiteY258" fmla="*/ 1524442 h 2151723"/>
                    <a:gd name="connsiteX259" fmla="*/ 143880 w 2170735"/>
                    <a:gd name="connsiteY259" fmla="*/ 1543944 h 2151723"/>
                    <a:gd name="connsiteX260" fmla="*/ 267148 w 2170735"/>
                    <a:gd name="connsiteY260" fmla="*/ 1650082 h 2151723"/>
                    <a:gd name="connsiteX261" fmla="*/ 319518 w 2170735"/>
                    <a:gd name="connsiteY261" fmla="*/ 1679260 h 2151723"/>
                    <a:gd name="connsiteX262" fmla="*/ 318984 w 2170735"/>
                    <a:gd name="connsiteY262" fmla="*/ 1681182 h 2151723"/>
                    <a:gd name="connsiteX263" fmla="*/ 317254 w 2170735"/>
                    <a:gd name="connsiteY263" fmla="*/ 1687419 h 2151723"/>
                    <a:gd name="connsiteX264" fmla="*/ 315608 w 2170735"/>
                    <a:gd name="connsiteY264" fmla="*/ 1738064 h 2151723"/>
                    <a:gd name="connsiteX265" fmla="*/ 367915 w 2170735"/>
                    <a:gd name="connsiteY265" fmla="*/ 1820087 h 2151723"/>
                    <a:gd name="connsiteX266" fmla="*/ 413534 w 2170735"/>
                    <a:gd name="connsiteY266" fmla="*/ 1839845 h 2151723"/>
                    <a:gd name="connsiteX267" fmla="*/ 438640 w 2170735"/>
                    <a:gd name="connsiteY267" fmla="*/ 1842601 h 2151723"/>
                    <a:gd name="connsiteX268" fmla="*/ 464067 w 2170735"/>
                    <a:gd name="connsiteY268" fmla="*/ 1840144 h 2151723"/>
                    <a:gd name="connsiteX269" fmla="*/ 474559 w 2170735"/>
                    <a:gd name="connsiteY269" fmla="*/ 1837624 h 2151723"/>
                    <a:gd name="connsiteX270" fmla="*/ 501802 w 2170735"/>
                    <a:gd name="connsiteY270" fmla="*/ 1884659 h 2151723"/>
                    <a:gd name="connsiteX271" fmla="*/ 607975 w 2170735"/>
                    <a:gd name="connsiteY271" fmla="*/ 2007885 h 2151723"/>
                    <a:gd name="connsiteX272" fmla="*/ 616779 w 2170735"/>
                    <a:gd name="connsiteY272" fmla="*/ 2016600 h 2151723"/>
                    <a:gd name="connsiteX273" fmla="*/ 416867 w 2170735"/>
                    <a:gd name="connsiteY273" fmla="*/ 2078544 h 2151723"/>
                    <a:gd name="connsiteX274" fmla="*/ 783806 w 2170735"/>
                    <a:gd name="connsiteY274" fmla="*/ 2096700 h 2151723"/>
                    <a:gd name="connsiteX275" fmla="*/ 682077 w 2170735"/>
                    <a:gd name="connsiteY275" fmla="*/ 2019441 h 2151723"/>
                    <a:gd name="connsiteX276" fmla="*/ 650817 w 2170735"/>
                    <a:gd name="connsiteY276" fmla="*/ 1990092 h 2151723"/>
                    <a:gd name="connsiteX277" fmla="*/ 638210 w 2170735"/>
                    <a:gd name="connsiteY277" fmla="*/ 1977682 h 2151723"/>
                    <a:gd name="connsiteX278" fmla="*/ 519152 w 2170735"/>
                    <a:gd name="connsiteY278" fmla="*/ 1832134 h 2151723"/>
                    <a:gd name="connsiteX279" fmla="*/ 664748 w 2170735"/>
                    <a:gd name="connsiteY279" fmla="*/ 1951153 h 2151723"/>
                    <a:gd name="connsiteX280" fmla="*/ 677440 w 2170735"/>
                    <a:gd name="connsiteY280" fmla="*/ 1964033 h 2151723"/>
                    <a:gd name="connsiteX281" fmla="*/ 706756 w 2170735"/>
                    <a:gd name="connsiteY281" fmla="*/ 1995261 h 2151723"/>
                    <a:gd name="connsiteX282" fmla="*/ 783806 w 2170735"/>
                    <a:gd name="connsiteY282" fmla="*/ 2096700 h 2151723"/>
                    <a:gd name="connsiteX283" fmla="*/ 704619 w 2170735"/>
                    <a:gd name="connsiteY283" fmla="*/ 1930668 h 2151723"/>
                    <a:gd name="connsiteX284" fmla="*/ 694961 w 2170735"/>
                    <a:gd name="connsiteY284" fmla="*/ 1920928 h 2151723"/>
                    <a:gd name="connsiteX285" fmla="*/ 571694 w 2170735"/>
                    <a:gd name="connsiteY285" fmla="*/ 1814790 h 2151723"/>
                    <a:gd name="connsiteX286" fmla="*/ 542570 w 2170735"/>
                    <a:gd name="connsiteY286" fmla="*/ 1796249 h 2151723"/>
                    <a:gd name="connsiteX287" fmla="*/ 546523 w 2170735"/>
                    <a:gd name="connsiteY287" fmla="*/ 1793152 h 2151723"/>
                    <a:gd name="connsiteX288" fmla="*/ 745473 w 2170735"/>
                    <a:gd name="connsiteY288" fmla="*/ 1637864 h 2151723"/>
                    <a:gd name="connsiteX289" fmla="*/ 757759 w 2170735"/>
                    <a:gd name="connsiteY289" fmla="*/ 1628273 h 2151723"/>
                    <a:gd name="connsiteX290" fmla="*/ 771050 w 2170735"/>
                    <a:gd name="connsiteY290" fmla="*/ 1724479 h 2151723"/>
                    <a:gd name="connsiteX291" fmla="*/ 704619 w 2170735"/>
                    <a:gd name="connsiteY291" fmla="*/ 1930668 h 2151723"/>
                    <a:gd name="connsiteX292" fmla="*/ 1301682 w 2170735"/>
                    <a:gd name="connsiteY292" fmla="*/ 1481978 h 2151723"/>
                    <a:gd name="connsiteX293" fmla="*/ 1201983 w 2170735"/>
                    <a:gd name="connsiteY293" fmla="*/ 1404612 h 2151723"/>
                    <a:gd name="connsiteX294" fmla="*/ 1152112 w 2170735"/>
                    <a:gd name="connsiteY294" fmla="*/ 1365950 h 2151723"/>
                    <a:gd name="connsiteX295" fmla="*/ 1127198 w 2170735"/>
                    <a:gd name="connsiteY295" fmla="*/ 1346619 h 2151723"/>
                    <a:gd name="connsiteX296" fmla="*/ 1114719 w 2170735"/>
                    <a:gd name="connsiteY296" fmla="*/ 1336943 h 2151723"/>
                    <a:gd name="connsiteX297" fmla="*/ 1113501 w 2170735"/>
                    <a:gd name="connsiteY297" fmla="*/ 1336003 h 2151723"/>
                    <a:gd name="connsiteX298" fmla="*/ 1112433 w 2170735"/>
                    <a:gd name="connsiteY298" fmla="*/ 1335213 h 2151723"/>
                    <a:gd name="connsiteX299" fmla="*/ 1110275 w 2170735"/>
                    <a:gd name="connsiteY299" fmla="*/ 1333654 h 2151723"/>
                    <a:gd name="connsiteX300" fmla="*/ 1105617 w 2170735"/>
                    <a:gd name="connsiteY300" fmla="*/ 1331090 h 2151723"/>
                    <a:gd name="connsiteX301" fmla="*/ 1061408 w 2170735"/>
                    <a:gd name="connsiteY301" fmla="*/ 1336131 h 2151723"/>
                    <a:gd name="connsiteX302" fmla="*/ 917693 w 2170735"/>
                    <a:gd name="connsiteY302" fmla="*/ 1448336 h 2151723"/>
                    <a:gd name="connsiteX303" fmla="*/ 777139 w 2170735"/>
                    <a:gd name="connsiteY303" fmla="*/ 1558041 h 2151723"/>
                    <a:gd name="connsiteX304" fmla="*/ 742439 w 2170735"/>
                    <a:gd name="connsiteY304" fmla="*/ 1585126 h 2151723"/>
                    <a:gd name="connsiteX305" fmla="*/ 718743 w 2170735"/>
                    <a:gd name="connsiteY305" fmla="*/ 1603624 h 2151723"/>
                    <a:gd name="connsiteX306" fmla="*/ 519793 w 2170735"/>
                    <a:gd name="connsiteY306" fmla="*/ 1758912 h 2151723"/>
                    <a:gd name="connsiteX307" fmla="*/ 508468 w 2170735"/>
                    <a:gd name="connsiteY307" fmla="*/ 1767755 h 2151723"/>
                    <a:gd name="connsiteX308" fmla="*/ 493618 w 2170735"/>
                    <a:gd name="connsiteY308" fmla="*/ 1779225 h 2151723"/>
                    <a:gd name="connsiteX309" fmla="*/ 478298 w 2170735"/>
                    <a:gd name="connsiteY309" fmla="*/ 1789286 h 2151723"/>
                    <a:gd name="connsiteX310" fmla="*/ 461653 w 2170735"/>
                    <a:gd name="connsiteY310" fmla="*/ 1795929 h 2151723"/>
                    <a:gd name="connsiteX311" fmla="*/ 393705 w 2170735"/>
                    <a:gd name="connsiteY311" fmla="*/ 1785120 h 2151723"/>
                    <a:gd name="connsiteX312" fmla="*/ 369432 w 2170735"/>
                    <a:gd name="connsiteY312" fmla="*/ 1759809 h 2151723"/>
                    <a:gd name="connsiteX313" fmla="*/ 357915 w 2170735"/>
                    <a:gd name="connsiteY313" fmla="*/ 1726615 h 2151723"/>
                    <a:gd name="connsiteX314" fmla="*/ 361462 w 2170735"/>
                    <a:gd name="connsiteY314" fmla="*/ 1691414 h 2151723"/>
                    <a:gd name="connsiteX315" fmla="*/ 379368 w 2170735"/>
                    <a:gd name="connsiteY315" fmla="*/ 1659865 h 2151723"/>
                    <a:gd name="connsiteX316" fmla="*/ 397380 w 2170735"/>
                    <a:gd name="connsiteY316" fmla="*/ 1636668 h 2151723"/>
                    <a:gd name="connsiteX317" fmla="*/ 552122 w 2170735"/>
                    <a:gd name="connsiteY317" fmla="*/ 1437314 h 2151723"/>
                    <a:gd name="connsiteX318" fmla="*/ 575070 w 2170735"/>
                    <a:gd name="connsiteY318" fmla="*/ 1407730 h 2151723"/>
                    <a:gd name="connsiteX319" fmla="*/ 601715 w 2170735"/>
                    <a:gd name="connsiteY319" fmla="*/ 1373405 h 2151723"/>
                    <a:gd name="connsiteX320" fmla="*/ 706863 w 2170735"/>
                    <a:gd name="connsiteY320" fmla="*/ 1237960 h 2151723"/>
                    <a:gd name="connsiteX321" fmla="*/ 784233 w 2170735"/>
                    <a:gd name="connsiteY321" fmla="*/ 1138273 h 2151723"/>
                    <a:gd name="connsiteX322" fmla="*/ 803592 w 2170735"/>
                    <a:gd name="connsiteY322" fmla="*/ 1113367 h 2151723"/>
                    <a:gd name="connsiteX323" fmla="*/ 813250 w 2170735"/>
                    <a:gd name="connsiteY323" fmla="*/ 1100893 h 2151723"/>
                    <a:gd name="connsiteX324" fmla="*/ 815322 w 2170735"/>
                    <a:gd name="connsiteY324" fmla="*/ 1098223 h 2151723"/>
                    <a:gd name="connsiteX325" fmla="*/ 816882 w 2170735"/>
                    <a:gd name="connsiteY325" fmla="*/ 1096065 h 2151723"/>
                    <a:gd name="connsiteX326" fmla="*/ 818314 w 2170735"/>
                    <a:gd name="connsiteY326" fmla="*/ 1093844 h 2151723"/>
                    <a:gd name="connsiteX327" fmla="*/ 819617 w 2170735"/>
                    <a:gd name="connsiteY327" fmla="*/ 1091516 h 2151723"/>
                    <a:gd name="connsiteX328" fmla="*/ 824190 w 2170735"/>
                    <a:gd name="connsiteY328" fmla="*/ 1071010 h 2151723"/>
                    <a:gd name="connsiteX329" fmla="*/ 823720 w 2170735"/>
                    <a:gd name="connsiteY329" fmla="*/ 1065713 h 2151723"/>
                    <a:gd name="connsiteX330" fmla="*/ 822459 w 2170735"/>
                    <a:gd name="connsiteY330" fmla="*/ 1060565 h 2151723"/>
                    <a:gd name="connsiteX331" fmla="*/ 818143 w 2170735"/>
                    <a:gd name="connsiteY331" fmla="*/ 1050867 h 2151723"/>
                    <a:gd name="connsiteX332" fmla="*/ 816626 w 2170735"/>
                    <a:gd name="connsiteY332" fmla="*/ 1048582 h 2151723"/>
                    <a:gd name="connsiteX333" fmla="*/ 815002 w 2170735"/>
                    <a:gd name="connsiteY333" fmla="*/ 1046382 h 2151723"/>
                    <a:gd name="connsiteX334" fmla="*/ 664897 w 2170735"/>
                    <a:gd name="connsiteY334" fmla="*/ 854205 h 2151723"/>
                    <a:gd name="connsiteX335" fmla="*/ 595967 w 2170735"/>
                    <a:gd name="connsiteY335" fmla="*/ 765967 h 2151723"/>
                    <a:gd name="connsiteX336" fmla="*/ 569258 w 2170735"/>
                    <a:gd name="connsiteY336" fmla="*/ 731748 h 2151723"/>
                    <a:gd name="connsiteX337" fmla="*/ 509558 w 2170735"/>
                    <a:gd name="connsiteY337" fmla="*/ 655321 h 2151723"/>
                    <a:gd name="connsiteX338" fmla="*/ 431888 w 2170735"/>
                    <a:gd name="connsiteY338" fmla="*/ 555869 h 2151723"/>
                    <a:gd name="connsiteX339" fmla="*/ 393043 w 2170735"/>
                    <a:gd name="connsiteY339" fmla="*/ 506142 h 2151723"/>
                    <a:gd name="connsiteX340" fmla="*/ 381419 w 2170735"/>
                    <a:gd name="connsiteY340" fmla="*/ 491254 h 2151723"/>
                    <a:gd name="connsiteX341" fmla="*/ 375137 w 2170735"/>
                    <a:gd name="connsiteY341" fmla="*/ 482945 h 2151723"/>
                    <a:gd name="connsiteX342" fmla="*/ 372253 w 2170735"/>
                    <a:gd name="connsiteY342" fmla="*/ 478737 h 2151723"/>
                    <a:gd name="connsiteX343" fmla="*/ 369539 w 2170735"/>
                    <a:gd name="connsiteY343" fmla="*/ 474444 h 2151723"/>
                    <a:gd name="connsiteX344" fmla="*/ 366996 w 2170735"/>
                    <a:gd name="connsiteY344" fmla="*/ 470108 h 2151723"/>
                    <a:gd name="connsiteX345" fmla="*/ 364838 w 2170735"/>
                    <a:gd name="connsiteY345" fmla="*/ 465580 h 2151723"/>
                    <a:gd name="connsiteX346" fmla="*/ 362937 w 2170735"/>
                    <a:gd name="connsiteY346" fmla="*/ 460966 h 2151723"/>
                    <a:gd name="connsiteX347" fmla="*/ 361249 w 2170735"/>
                    <a:gd name="connsiteY347" fmla="*/ 456267 h 2151723"/>
                    <a:gd name="connsiteX348" fmla="*/ 357638 w 2170735"/>
                    <a:gd name="connsiteY348" fmla="*/ 436765 h 2151723"/>
                    <a:gd name="connsiteX349" fmla="*/ 358791 w 2170735"/>
                    <a:gd name="connsiteY349" fmla="*/ 417092 h 2151723"/>
                    <a:gd name="connsiteX350" fmla="*/ 364603 w 2170735"/>
                    <a:gd name="connsiteY350" fmla="*/ 398317 h 2151723"/>
                    <a:gd name="connsiteX351" fmla="*/ 374667 w 2170735"/>
                    <a:gd name="connsiteY351" fmla="*/ 381485 h 2151723"/>
                    <a:gd name="connsiteX352" fmla="*/ 381099 w 2170735"/>
                    <a:gd name="connsiteY352" fmla="*/ 374052 h 2151723"/>
                    <a:gd name="connsiteX353" fmla="*/ 384688 w 2170735"/>
                    <a:gd name="connsiteY353" fmla="*/ 370698 h 2151723"/>
                    <a:gd name="connsiteX354" fmla="*/ 388449 w 2170735"/>
                    <a:gd name="connsiteY354" fmla="*/ 367515 h 2151723"/>
                    <a:gd name="connsiteX355" fmla="*/ 392338 w 2170735"/>
                    <a:gd name="connsiteY355" fmla="*/ 364546 h 2151723"/>
                    <a:gd name="connsiteX356" fmla="*/ 396483 w 2170735"/>
                    <a:gd name="connsiteY356" fmla="*/ 361876 h 2151723"/>
                    <a:gd name="connsiteX357" fmla="*/ 400735 w 2170735"/>
                    <a:gd name="connsiteY357" fmla="*/ 359441 h 2151723"/>
                    <a:gd name="connsiteX358" fmla="*/ 405137 w 2170735"/>
                    <a:gd name="connsiteY358" fmla="*/ 357198 h 2151723"/>
                    <a:gd name="connsiteX359" fmla="*/ 423833 w 2170735"/>
                    <a:gd name="connsiteY359" fmla="*/ 351132 h 2151723"/>
                    <a:gd name="connsiteX360" fmla="*/ 443512 w 2170735"/>
                    <a:gd name="connsiteY360" fmla="*/ 349765 h 2151723"/>
                    <a:gd name="connsiteX361" fmla="*/ 448448 w 2170735"/>
                    <a:gd name="connsiteY361" fmla="*/ 350192 h 2151723"/>
                    <a:gd name="connsiteX362" fmla="*/ 450905 w 2170735"/>
                    <a:gd name="connsiteY362" fmla="*/ 350427 h 2151723"/>
                    <a:gd name="connsiteX363" fmla="*/ 453362 w 2170735"/>
                    <a:gd name="connsiteY363" fmla="*/ 350876 h 2151723"/>
                    <a:gd name="connsiteX364" fmla="*/ 458234 w 2170735"/>
                    <a:gd name="connsiteY364" fmla="*/ 351794 h 2151723"/>
                    <a:gd name="connsiteX365" fmla="*/ 463042 w 2170735"/>
                    <a:gd name="connsiteY365" fmla="*/ 353119 h 2151723"/>
                    <a:gd name="connsiteX366" fmla="*/ 474901 w 2170735"/>
                    <a:gd name="connsiteY366" fmla="*/ 357690 h 2151723"/>
                    <a:gd name="connsiteX367" fmla="*/ 484601 w 2170735"/>
                    <a:gd name="connsiteY367" fmla="*/ 363137 h 2151723"/>
                    <a:gd name="connsiteX368" fmla="*/ 484623 w 2170735"/>
                    <a:gd name="connsiteY368" fmla="*/ 363137 h 2151723"/>
                    <a:gd name="connsiteX369" fmla="*/ 484665 w 2170735"/>
                    <a:gd name="connsiteY369" fmla="*/ 363158 h 2151723"/>
                    <a:gd name="connsiteX370" fmla="*/ 498212 w 2170735"/>
                    <a:gd name="connsiteY370" fmla="*/ 372834 h 2151723"/>
                    <a:gd name="connsiteX371" fmla="*/ 525797 w 2170735"/>
                    <a:gd name="connsiteY371" fmla="*/ 394216 h 2151723"/>
                    <a:gd name="connsiteX372" fmla="*/ 575647 w 2170735"/>
                    <a:gd name="connsiteY372" fmla="*/ 432899 h 2151723"/>
                    <a:gd name="connsiteX373" fmla="*/ 733550 w 2170735"/>
                    <a:gd name="connsiteY373" fmla="*/ 555377 h 2151723"/>
                    <a:gd name="connsiteX374" fmla="*/ 768336 w 2170735"/>
                    <a:gd name="connsiteY374" fmla="*/ 582334 h 2151723"/>
                    <a:gd name="connsiteX375" fmla="*/ 768336 w 2170735"/>
                    <a:gd name="connsiteY375" fmla="*/ 582334 h 2151723"/>
                    <a:gd name="connsiteX376" fmla="*/ 775088 w 2170735"/>
                    <a:gd name="connsiteY376" fmla="*/ 587588 h 2151723"/>
                    <a:gd name="connsiteX377" fmla="*/ 974508 w 2170735"/>
                    <a:gd name="connsiteY377" fmla="*/ 742278 h 2151723"/>
                    <a:gd name="connsiteX378" fmla="*/ 1051878 w 2170735"/>
                    <a:gd name="connsiteY378" fmla="*/ 802300 h 2151723"/>
                    <a:gd name="connsiteX379" fmla="*/ 1061558 w 2170735"/>
                    <a:gd name="connsiteY379" fmla="*/ 809819 h 2151723"/>
                    <a:gd name="connsiteX380" fmla="*/ 1063417 w 2170735"/>
                    <a:gd name="connsiteY380" fmla="*/ 811250 h 2151723"/>
                    <a:gd name="connsiteX381" fmla="*/ 1065105 w 2170735"/>
                    <a:gd name="connsiteY381" fmla="*/ 812446 h 2151723"/>
                    <a:gd name="connsiteX382" fmla="*/ 1068588 w 2170735"/>
                    <a:gd name="connsiteY382" fmla="*/ 814668 h 2151723"/>
                    <a:gd name="connsiteX383" fmla="*/ 1084186 w 2170735"/>
                    <a:gd name="connsiteY383" fmla="*/ 819687 h 2151723"/>
                    <a:gd name="connsiteX384" fmla="*/ 1092412 w 2170735"/>
                    <a:gd name="connsiteY384" fmla="*/ 819858 h 2151723"/>
                    <a:gd name="connsiteX385" fmla="*/ 1100510 w 2170735"/>
                    <a:gd name="connsiteY385" fmla="*/ 818320 h 2151723"/>
                    <a:gd name="connsiteX386" fmla="*/ 1115061 w 2170735"/>
                    <a:gd name="connsiteY386" fmla="*/ 810759 h 2151723"/>
                    <a:gd name="connsiteX387" fmla="*/ 1159313 w 2170735"/>
                    <a:gd name="connsiteY387" fmla="*/ 776219 h 2151723"/>
                    <a:gd name="connsiteX388" fmla="*/ 1358262 w 2170735"/>
                    <a:gd name="connsiteY388" fmla="*/ 620932 h 2151723"/>
                    <a:gd name="connsiteX389" fmla="*/ 1400420 w 2170735"/>
                    <a:gd name="connsiteY389" fmla="*/ 588016 h 2151723"/>
                    <a:gd name="connsiteX390" fmla="*/ 1434800 w 2170735"/>
                    <a:gd name="connsiteY390" fmla="*/ 561187 h 2151723"/>
                    <a:gd name="connsiteX391" fmla="*/ 1557212 w 2170735"/>
                    <a:gd name="connsiteY391" fmla="*/ 465622 h 2151723"/>
                    <a:gd name="connsiteX392" fmla="*/ 1656698 w 2170735"/>
                    <a:gd name="connsiteY392" fmla="*/ 387978 h 2151723"/>
                    <a:gd name="connsiteX393" fmla="*/ 1669668 w 2170735"/>
                    <a:gd name="connsiteY393" fmla="*/ 377854 h 2151723"/>
                    <a:gd name="connsiteX394" fmla="*/ 1686248 w 2170735"/>
                    <a:gd name="connsiteY394" fmla="*/ 365166 h 2151723"/>
                    <a:gd name="connsiteX395" fmla="*/ 1694753 w 2170735"/>
                    <a:gd name="connsiteY395" fmla="*/ 359612 h 2151723"/>
                    <a:gd name="connsiteX396" fmla="*/ 1699133 w 2170735"/>
                    <a:gd name="connsiteY396" fmla="*/ 357113 h 2151723"/>
                    <a:gd name="connsiteX397" fmla="*/ 1703641 w 2170735"/>
                    <a:gd name="connsiteY397" fmla="*/ 354977 h 2151723"/>
                    <a:gd name="connsiteX398" fmla="*/ 1722679 w 2170735"/>
                    <a:gd name="connsiteY398" fmla="*/ 349167 h 2151723"/>
                    <a:gd name="connsiteX399" fmla="*/ 1725115 w 2170735"/>
                    <a:gd name="connsiteY399" fmla="*/ 348719 h 2151723"/>
                    <a:gd name="connsiteX400" fmla="*/ 1727573 w 2170735"/>
                    <a:gd name="connsiteY400" fmla="*/ 348441 h 2151723"/>
                    <a:gd name="connsiteX401" fmla="*/ 1732508 w 2170735"/>
                    <a:gd name="connsiteY401" fmla="*/ 347971 h 2151723"/>
                    <a:gd name="connsiteX402" fmla="*/ 1742401 w 2170735"/>
                    <a:gd name="connsiteY402" fmla="*/ 348056 h 2151723"/>
                    <a:gd name="connsiteX403" fmla="*/ 1752209 w 2170735"/>
                    <a:gd name="connsiteY403" fmla="*/ 349231 h 2151723"/>
                    <a:gd name="connsiteX404" fmla="*/ 1756995 w 2170735"/>
                    <a:gd name="connsiteY404" fmla="*/ 350342 h 2151723"/>
                    <a:gd name="connsiteX405" fmla="*/ 1759388 w 2170735"/>
                    <a:gd name="connsiteY405" fmla="*/ 350919 h 2151723"/>
                    <a:gd name="connsiteX406" fmla="*/ 1761739 w 2170735"/>
                    <a:gd name="connsiteY406" fmla="*/ 351666 h 2151723"/>
                    <a:gd name="connsiteX407" fmla="*/ 1795093 w 2170735"/>
                    <a:gd name="connsiteY407" fmla="*/ 371830 h 2151723"/>
                    <a:gd name="connsiteX408" fmla="*/ 1815285 w 2170735"/>
                    <a:gd name="connsiteY408" fmla="*/ 405173 h 2151723"/>
                    <a:gd name="connsiteX409" fmla="*/ 1816033 w 2170735"/>
                    <a:gd name="connsiteY409" fmla="*/ 407523 h 2151723"/>
                    <a:gd name="connsiteX410" fmla="*/ 1816610 w 2170735"/>
                    <a:gd name="connsiteY410" fmla="*/ 409915 h 2151723"/>
                    <a:gd name="connsiteX411" fmla="*/ 1817721 w 2170735"/>
                    <a:gd name="connsiteY411" fmla="*/ 414721 h 2151723"/>
                    <a:gd name="connsiteX412" fmla="*/ 1818896 w 2170735"/>
                    <a:gd name="connsiteY412" fmla="*/ 424504 h 2151723"/>
                    <a:gd name="connsiteX413" fmla="*/ 1819003 w 2170735"/>
                    <a:gd name="connsiteY413" fmla="*/ 434394 h 2151723"/>
                    <a:gd name="connsiteX414" fmla="*/ 1818511 w 2170735"/>
                    <a:gd name="connsiteY414" fmla="*/ 439328 h 2151723"/>
                    <a:gd name="connsiteX415" fmla="*/ 1817785 w 2170735"/>
                    <a:gd name="connsiteY415" fmla="*/ 444241 h 2151723"/>
                    <a:gd name="connsiteX416" fmla="*/ 1811994 w 2170735"/>
                    <a:gd name="connsiteY416" fmla="*/ 463251 h 2151723"/>
                    <a:gd name="connsiteX417" fmla="*/ 1809858 w 2170735"/>
                    <a:gd name="connsiteY417" fmla="*/ 467780 h 2151723"/>
                    <a:gd name="connsiteX418" fmla="*/ 1807336 w 2170735"/>
                    <a:gd name="connsiteY418" fmla="*/ 472158 h 2151723"/>
                    <a:gd name="connsiteX419" fmla="*/ 1801802 w 2170735"/>
                    <a:gd name="connsiteY419" fmla="*/ 480681 h 2151723"/>
                    <a:gd name="connsiteX420" fmla="*/ 1789153 w 2170735"/>
                    <a:gd name="connsiteY420" fmla="*/ 497257 h 2151723"/>
                    <a:gd name="connsiteX421" fmla="*/ 1779089 w 2170735"/>
                    <a:gd name="connsiteY421" fmla="*/ 510222 h 2151723"/>
                    <a:gd name="connsiteX422" fmla="*/ 1701718 w 2170735"/>
                    <a:gd name="connsiteY422" fmla="*/ 609910 h 2151723"/>
                    <a:gd name="connsiteX423" fmla="*/ 1608280 w 2170735"/>
                    <a:gd name="connsiteY423" fmla="*/ 730274 h 2151723"/>
                    <a:gd name="connsiteX424" fmla="*/ 1581421 w 2170735"/>
                    <a:gd name="connsiteY424" fmla="*/ 764877 h 2151723"/>
                    <a:gd name="connsiteX425" fmla="*/ 1546977 w 2170735"/>
                    <a:gd name="connsiteY425" fmla="*/ 809263 h 2151723"/>
                    <a:gd name="connsiteX426" fmla="*/ 1392236 w 2170735"/>
                    <a:gd name="connsiteY426" fmla="*/ 1008617 h 2151723"/>
                    <a:gd name="connsiteX427" fmla="*/ 1372899 w 2170735"/>
                    <a:gd name="connsiteY427" fmla="*/ 1033544 h 2151723"/>
                    <a:gd name="connsiteX428" fmla="*/ 1363220 w 2170735"/>
                    <a:gd name="connsiteY428" fmla="*/ 1045997 h 2151723"/>
                    <a:gd name="connsiteX429" fmla="*/ 1361147 w 2170735"/>
                    <a:gd name="connsiteY429" fmla="*/ 1048667 h 2151723"/>
                    <a:gd name="connsiteX430" fmla="*/ 1359587 w 2170735"/>
                    <a:gd name="connsiteY430" fmla="*/ 1050825 h 2151723"/>
                    <a:gd name="connsiteX431" fmla="*/ 1358156 w 2170735"/>
                    <a:gd name="connsiteY431" fmla="*/ 1053068 h 2151723"/>
                    <a:gd name="connsiteX432" fmla="*/ 1356852 w 2170735"/>
                    <a:gd name="connsiteY432" fmla="*/ 1055374 h 2151723"/>
                    <a:gd name="connsiteX433" fmla="*/ 1352280 w 2170735"/>
                    <a:gd name="connsiteY433" fmla="*/ 1075901 h 2151723"/>
                    <a:gd name="connsiteX434" fmla="*/ 1352771 w 2170735"/>
                    <a:gd name="connsiteY434" fmla="*/ 1081177 h 2151723"/>
                    <a:gd name="connsiteX435" fmla="*/ 1354010 w 2170735"/>
                    <a:gd name="connsiteY435" fmla="*/ 1086347 h 2151723"/>
                    <a:gd name="connsiteX436" fmla="*/ 1358327 w 2170735"/>
                    <a:gd name="connsiteY436" fmla="*/ 1096023 h 2151723"/>
                    <a:gd name="connsiteX437" fmla="*/ 1361361 w 2170735"/>
                    <a:gd name="connsiteY437" fmla="*/ 1100380 h 2151723"/>
                    <a:gd name="connsiteX438" fmla="*/ 1365933 w 2170735"/>
                    <a:gd name="connsiteY438" fmla="*/ 1106233 h 2151723"/>
                    <a:gd name="connsiteX439" fmla="*/ 1375634 w 2170735"/>
                    <a:gd name="connsiteY439" fmla="*/ 1118664 h 2151723"/>
                    <a:gd name="connsiteX440" fmla="*/ 1395057 w 2170735"/>
                    <a:gd name="connsiteY440" fmla="*/ 1143527 h 2151723"/>
                    <a:gd name="connsiteX441" fmla="*/ 1433902 w 2170735"/>
                    <a:gd name="connsiteY441" fmla="*/ 1193254 h 2151723"/>
                    <a:gd name="connsiteX442" fmla="*/ 1570652 w 2170735"/>
                    <a:gd name="connsiteY442" fmla="*/ 1368321 h 2151723"/>
                    <a:gd name="connsiteX443" fmla="*/ 1589242 w 2170735"/>
                    <a:gd name="connsiteY443" fmla="*/ 1392138 h 2151723"/>
                    <a:gd name="connsiteX444" fmla="*/ 1597297 w 2170735"/>
                    <a:gd name="connsiteY444" fmla="*/ 1402455 h 2151723"/>
                    <a:gd name="connsiteX445" fmla="*/ 1744581 w 2170735"/>
                    <a:gd name="connsiteY445" fmla="*/ 1591021 h 2151723"/>
                    <a:gd name="connsiteX446" fmla="*/ 1783426 w 2170735"/>
                    <a:gd name="connsiteY446" fmla="*/ 1640748 h 2151723"/>
                    <a:gd name="connsiteX447" fmla="*/ 1795050 w 2170735"/>
                    <a:gd name="connsiteY447" fmla="*/ 1655636 h 2151723"/>
                    <a:gd name="connsiteX448" fmla="*/ 1801332 w 2170735"/>
                    <a:gd name="connsiteY448" fmla="*/ 1663945 h 2151723"/>
                    <a:gd name="connsiteX449" fmla="*/ 1801802 w 2170735"/>
                    <a:gd name="connsiteY449" fmla="*/ 1664628 h 2151723"/>
                    <a:gd name="connsiteX450" fmla="*/ 1809772 w 2170735"/>
                    <a:gd name="connsiteY450" fmla="*/ 1678918 h 2151723"/>
                    <a:gd name="connsiteX451" fmla="*/ 1811097 w 2170735"/>
                    <a:gd name="connsiteY451" fmla="*/ 1680178 h 2151723"/>
                    <a:gd name="connsiteX452" fmla="*/ 1811631 w 2170735"/>
                    <a:gd name="connsiteY452" fmla="*/ 1681310 h 2151723"/>
                    <a:gd name="connsiteX453" fmla="*/ 1813533 w 2170735"/>
                    <a:gd name="connsiteY453" fmla="*/ 1685924 h 2151723"/>
                    <a:gd name="connsiteX454" fmla="*/ 1815221 w 2170735"/>
                    <a:gd name="connsiteY454" fmla="*/ 1690623 h 2151723"/>
                    <a:gd name="connsiteX455" fmla="*/ 1818853 w 2170735"/>
                    <a:gd name="connsiteY455" fmla="*/ 1710125 h 2151723"/>
                    <a:gd name="connsiteX456" fmla="*/ 1817699 w 2170735"/>
                    <a:gd name="connsiteY456" fmla="*/ 1729819 h 2151723"/>
                    <a:gd name="connsiteX457" fmla="*/ 1811866 w 2170735"/>
                    <a:gd name="connsiteY457" fmla="*/ 1748573 h 2151723"/>
                    <a:gd name="connsiteX458" fmla="*/ 1801802 w 2170735"/>
                    <a:gd name="connsiteY458" fmla="*/ 1765405 h 2151723"/>
                    <a:gd name="connsiteX459" fmla="*/ 1795371 w 2170735"/>
                    <a:gd name="connsiteY459" fmla="*/ 1772838 h 2151723"/>
                    <a:gd name="connsiteX460" fmla="*/ 1791781 w 2170735"/>
                    <a:gd name="connsiteY460" fmla="*/ 1776192 h 2151723"/>
                    <a:gd name="connsiteX461" fmla="*/ 1788042 w 2170735"/>
                    <a:gd name="connsiteY461" fmla="*/ 1779375 h 2151723"/>
                    <a:gd name="connsiteX462" fmla="*/ 1784132 w 2170735"/>
                    <a:gd name="connsiteY462" fmla="*/ 1782365 h 2151723"/>
                    <a:gd name="connsiteX463" fmla="*/ 1779986 w 2170735"/>
                    <a:gd name="connsiteY463" fmla="*/ 1785014 h 2151723"/>
                    <a:gd name="connsiteX464" fmla="*/ 1775734 w 2170735"/>
                    <a:gd name="connsiteY464" fmla="*/ 1787470 h 2151723"/>
                    <a:gd name="connsiteX465" fmla="*/ 1771354 w 2170735"/>
                    <a:gd name="connsiteY465" fmla="*/ 1789692 h 2151723"/>
                    <a:gd name="connsiteX466" fmla="*/ 1752636 w 2170735"/>
                    <a:gd name="connsiteY466" fmla="*/ 1795758 h 2151723"/>
                    <a:gd name="connsiteX467" fmla="*/ 1732957 w 2170735"/>
                    <a:gd name="connsiteY467" fmla="*/ 1797146 h 2151723"/>
                    <a:gd name="connsiteX468" fmla="*/ 1728021 w 2170735"/>
                    <a:gd name="connsiteY468" fmla="*/ 1796719 h 2151723"/>
                    <a:gd name="connsiteX469" fmla="*/ 1725564 w 2170735"/>
                    <a:gd name="connsiteY469" fmla="*/ 1796463 h 2151723"/>
                    <a:gd name="connsiteX470" fmla="*/ 1723128 w 2170735"/>
                    <a:gd name="connsiteY470" fmla="*/ 1796036 h 2151723"/>
                    <a:gd name="connsiteX471" fmla="*/ 1718235 w 2170735"/>
                    <a:gd name="connsiteY471" fmla="*/ 1795096 h 2151723"/>
                    <a:gd name="connsiteX472" fmla="*/ 1713428 w 2170735"/>
                    <a:gd name="connsiteY472" fmla="*/ 1793793 h 2151723"/>
                    <a:gd name="connsiteX473" fmla="*/ 1679774 w 2170735"/>
                    <a:gd name="connsiteY473" fmla="*/ 1775252 h 2151723"/>
                    <a:gd name="connsiteX474" fmla="*/ 1501102 w 2170735"/>
                    <a:gd name="connsiteY474" fmla="*/ 1636668 h 2151723"/>
                    <a:gd name="connsiteX475" fmla="*/ 1433924 w 2170735"/>
                    <a:gd name="connsiteY475" fmla="*/ 1584549 h 2151723"/>
                    <a:gd name="connsiteX476" fmla="*/ 1398945 w 2170735"/>
                    <a:gd name="connsiteY476" fmla="*/ 1557422 h 2151723"/>
                    <a:gd name="connsiteX477" fmla="*/ 1301682 w 2170735"/>
                    <a:gd name="connsiteY477" fmla="*/ 1481978 h 2151723"/>
                    <a:gd name="connsiteX478" fmla="*/ 1408903 w 2170735"/>
                    <a:gd name="connsiteY478" fmla="*/ 1715273 h 2151723"/>
                    <a:gd name="connsiteX479" fmla="*/ 1419672 w 2170735"/>
                    <a:gd name="connsiteY479" fmla="*/ 1628487 h 2151723"/>
                    <a:gd name="connsiteX480" fmla="*/ 1474457 w 2170735"/>
                    <a:gd name="connsiteY480" fmla="*/ 1670972 h 2151723"/>
                    <a:gd name="connsiteX481" fmla="*/ 1636570 w 2170735"/>
                    <a:gd name="connsiteY481" fmla="*/ 1796740 h 2151723"/>
                    <a:gd name="connsiteX482" fmla="*/ 1599049 w 2170735"/>
                    <a:gd name="connsiteY482" fmla="*/ 1819724 h 2151723"/>
                    <a:gd name="connsiteX483" fmla="*/ 1539990 w 2170735"/>
                    <a:gd name="connsiteY483" fmla="*/ 1866075 h 2151723"/>
                    <a:gd name="connsiteX484" fmla="*/ 1477363 w 2170735"/>
                    <a:gd name="connsiteY484" fmla="*/ 1924260 h 2151723"/>
                    <a:gd name="connsiteX485" fmla="*/ 1408903 w 2170735"/>
                    <a:gd name="connsiteY485" fmla="*/ 1715273 h 2151723"/>
                    <a:gd name="connsiteX486" fmla="*/ 1532533 w 2170735"/>
                    <a:gd name="connsiteY486" fmla="*/ 1982616 h 2151723"/>
                    <a:gd name="connsiteX487" fmla="*/ 1531892 w 2170735"/>
                    <a:gd name="connsiteY487" fmla="*/ 1983257 h 2151723"/>
                    <a:gd name="connsiteX488" fmla="*/ 1501038 w 2170735"/>
                    <a:gd name="connsiteY488" fmla="*/ 2013033 h 2151723"/>
                    <a:gd name="connsiteX489" fmla="*/ 1386937 w 2170735"/>
                    <a:gd name="connsiteY489" fmla="*/ 2101634 h 2151723"/>
                    <a:gd name="connsiteX490" fmla="*/ 1475098 w 2170735"/>
                    <a:gd name="connsiteY490" fmla="*/ 1988041 h 2151723"/>
                    <a:gd name="connsiteX491" fmla="*/ 1504777 w 2170735"/>
                    <a:gd name="connsiteY491" fmla="*/ 1957261 h 2151723"/>
                    <a:gd name="connsiteX492" fmla="*/ 1505974 w 2170735"/>
                    <a:gd name="connsiteY492" fmla="*/ 1956065 h 2151723"/>
                    <a:gd name="connsiteX493" fmla="*/ 1651591 w 2170735"/>
                    <a:gd name="connsiteY493" fmla="*/ 1837068 h 2151723"/>
                    <a:gd name="connsiteX494" fmla="*/ 1532533 w 2170735"/>
                    <a:gd name="connsiteY494" fmla="*/ 1982616 h 2151723"/>
                    <a:gd name="connsiteX495" fmla="*/ 2117267 w 2170735"/>
                    <a:gd name="connsiteY495" fmla="*/ 1715273 h 2151723"/>
                    <a:gd name="connsiteX496" fmla="*/ 1763085 w 2170735"/>
                    <a:gd name="connsiteY496" fmla="*/ 2069317 h 2151723"/>
                    <a:gd name="connsiteX497" fmla="*/ 1566144 w 2170735"/>
                    <a:gd name="connsiteY497" fmla="*/ 2009401 h 2151723"/>
                    <a:gd name="connsiteX498" fmla="*/ 1668920 w 2170735"/>
                    <a:gd name="connsiteY498" fmla="*/ 1889593 h 2151723"/>
                    <a:gd name="connsiteX499" fmla="*/ 1698855 w 2170735"/>
                    <a:gd name="connsiteY499" fmla="*/ 1834996 h 2151723"/>
                    <a:gd name="connsiteX500" fmla="*/ 1703770 w 2170735"/>
                    <a:gd name="connsiteY500" fmla="*/ 1836363 h 2151723"/>
                    <a:gd name="connsiteX501" fmla="*/ 1710458 w 2170735"/>
                    <a:gd name="connsiteY501" fmla="*/ 1837987 h 2151723"/>
                    <a:gd name="connsiteX502" fmla="*/ 1717487 w 2170735"/>
                    <a:gd name="connsiteY502" fmla="*/ 1839332 h 2151723"/>
                    <a:gd name="connsiteX503" fmla="*/ 1724581 w 2170735"/>
                    <a:gd name="connsiteY503" fmla="*/ 1840144 h 2151723"/>
                    <a:gd name="connsiteX504" fmla="*/ 1728107 w 2170735"/>
                    <a:gd name="connsiteY504" fmla="*/ 1840507 h 2151723"/>
                    <a:gd name="connsiteX505" fmla="*/ 1731654 w 2170735"/>
                    <a:gd name="connsiteY505" fmla="*/ 1840614 h 2151723"/>
                    <a:gd name="connsiteX506" fmla="*/ 1738748 w 2170735"/>
                    <a:gd name="connsiteY506" fmla="*/ 1840742 h 2151723"/>
                    <a:gd name="connsiteX507" fmla="*/ 1766589 w 2170735"/>
                    <a:gd name="connsiteY507" fmla="*/ 1837261 h 2151723"/>
                    <a:gd name="connsiteX508" fmla="*/ 1792678 w 2170735"/>
                    <a:gd name="connsiteY508" fmla="*/ 1827627 h 2151723"/>
                    <a:gd name="connsiteX509" fmla="*/ 1798789 w 2170735"/>
                    <a:gd name="connsiteY509" fmla="*/ 1824338 h 2151723"/>
                    <a:gd name="connsiteX510" fmla="*/ 1804729 w 2170735"/>
                    <a:gd name="connsiteY510" fmla="*/ 1820749 h 2151723"/>
                    <a:gd name="connsiteX511" fmla="*/ 1810499 w 2170735"/>
                    <a:gd name="connsiteY511" fmla="*/ 1816883 h 2151723"/>
                    <a:gd name="connsiteX512" fmla="*/ 1815969 w 2170735"/>
                    <a:gd name="connsiteY512" fmla="*/ 1812632 h 2151723"/>
                    <a:gd name="connsiteX513" fmla="*/ 1862549 w 2170735"/>
                    <a:gd name="connsiteY513" fmla="*/ 1715380 h 2151723"/>
                    <a:gd name="connsiteX514" fmla="*/ 1859429 w 2170735"/>
                    <a:gd name="connsiteY514" fmla="*/ 1687120 h 2151723"/>
                    <a:gd name="connsiteX515" fmla="*/ 1857998 w 2170735"/>
                    <a:gd name="connsiteY515" fmla="*/ 1681652 h 2151723"/>
                    <a:gd name="connsiteX516" fmla="*/ 1903574 w 2170735"/>
                    <a:gd name="connsiteY516" fmla="*/ 1655016 h 2151723"/>
                    <a:gd name="connsiteX517" fmla="*/ 2026863 w 2170735"/>
                    <a:gd name="connsiteY517" fmla="*/ 1548857 h 2151723"/>
                    <a:gd name="connsiteX518" fmla="*/ 2056905 w 2170735"/>
                    <a:gd name="connsiteY518" fmla="*/ 1517799 h 2151723"/>
                    <a:gd name="connsiteX519" fmla="*/ 2117267 w 2170735"/>
                    <a:gd name="connsiteY519" fmla="*/ 1715273 h 2151723"/>
                    <a:gd name="connsiteX520" fmla="*/ 2059106 w 2170735"/>
                    <a:gd name="connsiteY520" fmla="*/ 1451220 h 2151723"/>
                    <a:gd name="connsiteX521" fmla="*/ 2030538 w 2170735"/>
                    <a:gd name="connsiteY521" fmla="*/ 1483431 h 2151723"/>
                    <a:gd name="connsiteX522" fmla="*/ 1996649 w 2170735"/>
                    <a:gd name="connsiteY522" fmla="*/ 1518653 h 2151723"/>
                    <a:gd name="connsiteX523" fmla="*/ 1851032 w 2170735"/>
                    <a:gd name="connsiteY523" fmla="*/ 1637672 h 2151723"/>
                    <a:gd name="connsiteX524" fmla="*/ 1970090 w 2170735"/>
                    <a:gd name="connsiteY524" fmla="*/ 1492124 h 2151723"/>
                    <a:gd name="connsiteX525" fmla="*/ 2005880 w 2170735"/>
                    <a:gd name="connsiteY525" fmla="*/ 1457734 h 2151723"/>
                    <a:gd name="connsiteX526" fmla="*/ 2037995 w 2170735"/>
                    <a:gd name="connsiteY526" fmla="*/ 1429325 h 2151723"/>
                    <a:gd name="connsiteX527" fmla="*/ 2115707 w 2170735"/>
                    <a:gd name="connsiteY527" fmla="*/ 1373106 h 2151723"/>
                    <a:gd name="connsiteX528" fmla="*/ 2059106 w 2170735"/>
                    <a:gd name="connsiteY528" fmla="*/ 1451220 h 215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2170735" h="2151723">
                      <a:moveTo>
                        <a:pt x="2156967" y="1331859"/>
                      </a:moveTo>
                      <a:cubicBezTo>
                        <a:pt x="2135472" y="1310350"/>
                        <a:pt x="2097481" y="1331859"/>
                        <a:pt x="2063165" y="1355761"/>
                      </a:cubicBezTo>
                      <a:cubicBezTo>
                        <a:pt x="2045367" y="1368172"/>
                        <a:pt x="2025730" y="1383551"/>
                        <a:pt x="2005260" y="1401109"/>
                      </a:cubicBezTo>
                      <a:cubicBezTo>
                        <a:pt x="1938210" y="1349332"/>
                        <a:pt x="1854173" y="1318488"/>
                        <a:pt x="1763085" y="1318488"/>
                      </a:cubicBezTo>
                      <a:cubicBezTo>
                        <a:pt x="1709090" y="1318488"/>
                        <a:pt x="1657595" y="1329318"/>
                        <a:pt x="1610630" y="1348926"/>
                      </a:cubicBezTo>
                      <a:lnTo>
                        <a:pt x="1468154" y="1166511"/>
                      </a:lnTo>
                      <a:lnTo>
                        <a:pt x="1396210" y="1074406"/>
                      </a:lnTo>
                      <a:cubicBezTo>
                        <a:pt x="1396210" y="1074406"/>
                        <a:pt x="1396274" y="1074364"/>
                        <a:pt x="1396189" y="1074385"/>
                      </a:cubicBezTo>
                      <a:lnTo>
                        <a:pt x="1396339" y="1074193"/>
                      </a:lnTo>
                      <a:lnTo>
                        <a:pt x="1397557" y="1072633"/>
                      </a:lnTo>
                      <a:lnTo>
                        <a:pt x="1407215" y="1060180"/>
                      </a:lnTo>
                      <a:lnTo>
                        <a:pt x="1426573" y="1035253"/>
                      </a:lnTo>
                      <a:lnTo>
                        <a:pt x="1581314" y="835899"/>
                      </a:lnTo>
                      <a:lnTo>
                        <a:pt x="1623023" y="782157"/>
                      </a:lnTo>
                      <a:cubicBezTo>
                        <a:pt x="1664005" y="796511"/>
                        <a:pt x="1708043" y="804308"/>
                        <a:pt x="1753854" y="804308"/>
                      </a:cubicBezTo>
                      <a:cubicBezTo>
                        <a:pt x="1840455" y="804308"/>
                        <a:pt x="1920668" y="776433"/>
                        <a:pt x="1985987" y="729184"/>
                      </a:cubicBezTo>
                      <a:cubicBezTo>
                        <a:pt x="2037247" y="773293"/>
                        <a:pt x="2053294" y="785661"/>
                        <a:pt x="2068080" y="795956"/>
                      </a:cubicBezTo>
                      <a:cubicBezTo>
                        <a:pt x="2092481" y="812937"/>
                        <a:pt x="2118720" y="828701"/>
                        <a:pt x="2139575" y="828701"/>
                      </a:cubicBezTo>
                      <a:cubicBezTo>
                        <a:pt x="2148057" y="828701"/>
                        <a:pt x="2155664" y="826095"/>
                        <a:pt x="2161882" y="819858"/>
                      </a:cubicBezTo>
                      <a:cubicBezTo>
                        <a:pt x="2183399" y="798370"/>
                        <a:pt x="2161882" y="760413"/>
                        <a:pt x="2137972" y="726087"/>
                      </a:cubicBezTo>
                      <a:cubicBezTo>
                        <a:pt x="2120878" y="701566"/>
                        <a:pt x="2098122" y="673627"/>
                        <a:pt x="2071841" y="644748"/>
                      </a:cubicBezTo>
                      <a:cubicBezTo>
                        <a:pt x="2121391" y="578532"/>
                        <a:pt x="2150771" y="496381"/>
                        <a:pt x="2150771" y="407523"/>
                      </a:cubicBezTo>
                      <a:cubicBezTo>
                        <a:pt x="2150771" y="188731"/>
                        <a:pt x="1972718" y="10738"/>
                        <a:pt x="1753854" y="10738"/>
                      </a:cubicBezTo>
                      <a:cubicBezTo>
                        <a:pt x="1664710" y="10738"/>
                        <a:pt x="1582319" y="40279"/>
                        <a:pt x="1515995" y="90069"/>
                      </a:cubicBezTo>
                      <a:cubicBezTo>
                        <a:pt x="1490589" y="67492"/>
                        <a:pt x="1466145" y="47883"/>
                        <a:pt x="1444393" y="32760"/>
                      </a:cubicBezTo>
                      <a:cubicBezTo>
                        <a:pt x="1410078" y="8858"/>
                        <a:pt x="1372108" y="-12651"/>
                        <a:pt x="1350592" y="8837"/>
                      </a:cubicBezTo>
                      <a:cubicBezTo>
                        <a:pt x="1329096" y="30325"/>
                        <a:pt x="1350613" y="68303"/>
                        <a:pt x="1374523" y="102608"/>
                      </a:cubicBezTo>
                      <a:cubicBezTo>
                        <a:pt x="1387172" y="120764"/>
                        <a:pt x="1402898" y="140757"/>
                        <a:pt x="1420890" y="161647"/>
                      </a:cubicBezTo>
                      <a:cubicBezTo>
                        <a:pt x="1424672" y="166026"/>
                        <a:pt x="1428539" y="170447"/>
                        <a:pt x="1432492" y="174890"/>
                      </a:cubicBezTo>
                      <a:cubicBezTo>
                        <a:pt x="1384971" y="240295"/>
                        <a:pt x="1356938" y="320694"/>
                        <a:pt x="1356938" y="407523"/>
                      </a:cubicBezTo>
                      <a:cubicBezTo>
                        <a:pt x="1356938" y="456608"/>
                        <a:pt x="1365890" y="503643"/>
                        <a:pt x="1382279" y="547068"/>
                      </a:cubicBezTo>
                      <a:lnTo>
                        <a:pt x="1331511" y="586691"/>
                      </a:lnTo>
                      <a:lnTo>
                        <a:pt x="1132561" y="741979"/>
                      </a:lnTo>
                      <a:lnTo>
                        <a:pt x="1088929" y="776049"/>
                      </a:lnTo>
                      <a:lnTo>
                        <a:pt x="1088908" y="776049"/>
                      </a:lnTo>
                      <a:cubicBezTo>
                        <a:pt x="1088908" y="776049"/>
                        <a:pt x="1078523" y="767974"/>
                        <a:pt x="1078523" y="767974"/>
                      </a:cubicBezTo>
                      <a:lnTo>
                        <a:pt x="1001153" y="707953"/>
                      </a:lnTo>
                      <a:lnTo>
                        <a:pt x="801711" y="553263"/>
                      </a:lnTo>
                      <a:lnTo>
                        <a:pt x="784896" y="540212"/>
                      </a:lnTo>
                      <a:cubicBezTo>
                        <a:pt x="797673" y="501336"/>
                        <a:pt x="804575" y="459812"/>
                        <a:pt x="804575" y="416729"/>
                      </a:cubicBezTo>
                      <a:cubicBezTo>
                        <a:pt x="804575" y="330157"/>
                        <a:pt x="776691" y="249971"/>
                        <a:pt x="729426" y="184673"/>
                      </a:cubicBezTo>
                      <a:cubicBezTo>
                        <a:pt x="755986" y="155538"/>
                        <a:pt x="778998" y="127343"/>
                        <a:pt x="796220" y="102608"/>
                      </a:cubicBezTo>
                      <a:cubicBezTo>
                        <a:pt x="820109" y="68303"/>
                        <a:pt x="841647" y="30325"/>
                        <a:pt x="820130" y="8837"/>
                      </a:cubicBezTo>
                      <a:cubicBezTo>
                        <a:pt x="798635" y="-12651"/>
                        <a:pt x="760644" y="8858"/>
                        <a:pt x="726328" y="32760"/>
                      </a:cubicBezTo>
                      <a:cubicBezTo>
                        <a:pt x="701799" y="49827"/>
                        <a:pt x="673850" y="72575"/>
                        <a:pt x="644962" y="98870"/>
                      </a:cubicBezTo>
                      <a:cubicBezTo>
                        <a:pt x="578724" y="49314"/>
                        <a:pt x="496567" y="19944"/>
                        <a:pt x="407658" y="19944"/>
                      </a:cubicBezTo>
                      <a:cubicBezTo>
                        <a:pt x="188794" y="19944"/>
                        <a:pt x="10741" y="197959"/>
                        <a:pt x="10741" y="416729"/>
                      </a:cubicBezTo>
                      <a:cubicBezTo>
                        <a:pt x="10741" y="505843"/>
                        <a:pt x="40271" y="588208"/>
                        <a:pt x="90078" y="654510"/>
                      </a:cubicBezTo>
                      <a:cubicBezTo>
                        <a:pt x="67514" y="679907"/>
                        <a:pt x="47899" y="704343"/>
                        <a:pt x="32771" y="726087"/>
                      </a:cubicBezTo>
                      <a:cubicBezTo>
                        <a:pt x="8861" y="760392"/>
                        <a:pt x="-12656" y="798370"/>
                        <a:pt x="8840" y="819858"/>
                      </a:cubicBezTo>
                      <a:cubicBezTo>
                        <a:pt x="15058" y="826095"/>
                        <a:pt x="22664" y="828701"/>
                        <a:pt x="31168" y="828701"/>
                      </a:cubicBezTo>
                      <a:cubicBezTo>
                        <a:pt x="52023" y="828701"/>
                        <a:pt x="78262" y="812916"/>
                        <a:pt x="102642" y="795956"/>
                      </a:cubicBezTo>
                      <a:cubicBezTo>
                        <a:pt x="124607" y="780662"/>
                        <a:pt x="149286" y="760840"/>
                        <a:pt x="174948" y="738006"/>
                      </a:cubicBezTo>
                      <a:cubicBezTo>
                        <a:pt x="240374" y="785490"/>
                        <a:pt x="320800" y="813514"/>
                        <a:pt x="407658" y="813514"/>
                      </a:cubicBezTo>
                      <a:cubicBezTo>
                        <a:pt x="459944" y="813514"/>
                        <a:pt x="509900" y="803368"/>
                        <a:pt x="555647" y="784913"/>
                      </a:cubicBezTo>
                      <a:lnTo>
                        <a:pt x="630646" y="880927"/>
                      </a:lnTo>
                      <a:lnTo>
                        <a:pt x="780280" y="1072505"/>
                      </a:lnTo>
                      <a:lnTo>
                        <a:pt x="780131" y="1072697"/>
                      </a:lnTo>
                      <a:lnTo>
                        <a:pt x="778913" y="1074257"/>
                      </a:lnTo>
                      <a:lnTo>
                        <a:pt x="769255" y="1086731"/>
                      </a:lnTo>
                      <a:lnTo>
                        <a:pt x="749917" y="1111637"/>
                      </a:lnTo>
                      <a:lnTo>
                        <a:pt x="672547" y="1211324"/>
                      </a:lnTo>
                      <a:lnTo>
                        <a:pt x="561138" y="1354822"/>
                      </a:lnTo>
                      <a:cubicBezTo>
                        <a:pt x="516396" y="1337306"/>
                        <a:pt x="467743" y="1327694"/>
                        <a:pt x="416867" y="1327694"/>
                      </a:cubicBezTo>
                      <a:cubicBezTo>
                        <a:pt x="327446" y="1327694"/>
                        <a:pt x="244840" y="1357406"/>
                        <a:pt x="178410" y="1407474"/>
                      </a:cubicBezTo>
                      <a:cubicBezTo>
                        <a:pt x="153303" y="1385196"/>
                        <a:pt x="129116" y="1365822"/>
                        <a:pt x="107577" y="1350827"/>
                      </a:cubicBezTo>
                      <a:cubicBezTo>
                        <a:pt x="73262" y="1326947"/>
                        <a:pt x="35271" y="1305437"/>
                        <a:pt x="13776" y="1326925"/>
                      </a:cubicBezTo>
                      <a:cubicBezTo>
                        <a:pt x="-7741" y="1348414"/>
                        <a:pt x="13797" y="1386392"/>
                        <a:pt x="37685" y="1420696"/>
                      </a:cubicBezTo>
                      <a:cubicBezTo>
                        <a:pt x="52856" y="1442483"/>
                        <a:pt x="72514" y="1466941"/>
                        <a:pt x="95120" y="1492380"/>
                      </a:cubicBezTo>
                      <a:cubicBezTo>
                        <a:pt x="47835" y="1557678"/>
                        <a:pt x="19951" y="1637885"/>
                        <a:pt x="19951" y="1724479"/>
                      </a:cubicBezTo>
                      <a:cubicBezTo>
                        <a:pt x="19951" y="1943271"/>
                        <a:pt x="198003" y="2121264"/>
                        <a:pt x="416867" y="2121264"/>
                      </a:cubicBezTo>
                      <a:cubicBezTo>
                        <a:pt x="503212" y="2121264"/>
                        <a:pt x="583189" y="2093560"/>
                        <a:pt x="648402" y="2046568"/>
                      </a:cubicBezTo>
                      <a:cubicBezTo>
                        <a:pt x="677803" y="2073418"/>
                        <a:pt x="706307" y="2096679"/>
                        <a:pt x="731264" y="2114045"/>
                      </a:cubicBezTo>
                      <a:cubicBezTo>
                        <a:pt x="755644" y="2131004"/>
                        <a:pt x="781883" y="2146790"/>
                        <a:pt x="802737" y="2146790"/>
                      </a:cubicBezTo>
                      <a:cubicBezTo>
                        <a:pt x="811241" y="2146790"/>
                        <a:pt x="818848" y="2144162"/>
                        <a:pt x="825066" y="2137946"/>
                      </a:cubicBezTo>
                      <a:cubicBezTo>
                        <a:pt x="846561" y="2116458"/>
                        <a:pt x="825044" y="2078480"/>
                        <a:pt x="801135" y="2044176"/>
                      </a:cubicBezTo>
                      <a:cubicBezTo>
                        <a:pt x="788507" y="2026041"/>
                        <a:pt x="772759" y="2006005"/>
                        <a:pt x="754789" y="1985136"/>
                      </a:cubicBezTo>
                      <a:cubicBezTo>
                        <a:pt x="748294" y="1977596"/>
                        <a:pt x="741499" y="1969949"/>
                        <a:pt x="734469" y="1962238"/>
                      </a:cubicBezTo>
                      <a:cubicBezTo>
                        <a:pt x="784255" y="1895937"/>
                        <a:pt x="813784" y="1813594"/>
                        <a:pt x="813784" y="1724479"/>
                      </a:cubicBezTo>
                      <a:cubicBezTo>
                        <a:pt x="813784" y="1681054"/>
                        <a:pt x="806776" y="1639274"/>
                        <a:pt x="793806" y="1600142"/>
                      </a:cubicBezTo>
                      <a:lnTo>
                        <a:pt x="793806" y="1600142"/>
                      </a:lnTo>
                      <a:cubicBezTo>
                        <a:pt x="793806" y="1600142"/>
                        <a:pt x="944423" y="1482576"/>
                        <a:pt x="944423" y="1482576"/>
                      </a:cubicBezTo>
                      <a:lnTo>
                        <a:pt x="1087540" y="1370884"/>
                      </a:lnTo>
                      <a:lnTo>
                        <a:pt x="1087540" y="1370884"/>
                      </a:lnTo>
                      <a:cubicBezTo>
                        <a:pt x="1087540" y="1370884"/>
                        <a:pt x="1087562" y="1370906"/>
                        <a:pt x="1087562" y="1370906"/>
                      </a:cubicBezTo>
                      <a:lnTo>
                        <a:pt x="1275037" y="1516282"/>
                      </a:lnTo>
                      <a:lnTo>
                        <a:pt x="1383198" y="1600185"/>
                      </a:lnTo>
                      <a:cubicBezTo>
                        <a:pt x="1372130" y="1636625"/>
                        <a:pt x="1366168" y="1675266"/>
                        <a:pt x="1366168" y="1715273"/>
                      </a:cubicBezTo>
                      <a:cubicBezTo>
                        <a:pt x="1366168" y="1805413"/>
                        <a:pt x="1396381" y="1888632"/>
                        <a:pt x="1447235" y="1955318"/>
                      </a:cubicBezTo>
                      <a:cubicBezTo>
                        <a:pt x="1416082" y="1988575"/>
                        <a:pt x="1389117" y="2021064"/>
                        <a:pt x="1369587" y="2049110"/>
                      </a:cubicBezTo>
                      <a:cubicBezTo>
                        <a:pt x="1345698" y="2083414"/>
                        <a:pt x="1324160" y="2121392"/>
                        <a:pt x="1345656" y="2142881"/>
                      </a:cubicBezTo>
                      <a:cubicBezTo>
                        <a:pt x="1351895" y="2149097"/>
                        <a:pt x="1359480" y="2151724"/>
                        <a:pt x="1367984" y="2151724"/>
                      </a:cubicBezTo>
                      <a:cubicBezTo>
                        <a:pt x="1388839" y="2151724"/>
                        <a:pt x="1415078" y="2135939"/>
                        <a:pt x="1439479" y="2118957"/>
                      </a:cubicBezTo>
                      <a:cubicBezTo>
                        <a:pt x="1467983" y="2099114"/>
                        <a:pt x="1501102" y="2071602"/>
                        <a:pt x="1534948" y="2039776"/>
                      </a:cubicBezTo>
                      <a:cubicBezTo>
                        <a:pt x="1599540" y="2085294"/>
                        <a:pt x="1678236" y="2112037"/>
                        <a:pt x="1763085" y="2112037"/>
                      </a:cubicBezTo>
                      <a:cubicBezTo>
                        <a:pt x="1981927" y="2112037"/>
                        <a:pt x="2160002" y="1934043"/>
                        <a:pt x="2160002" y="1715273"/>
                      </a:cubicBezTo>
                      <a:cubicBezTo>
                        <a:pt x="2160002" y="1629555"/>
                        <a:pt x="2132673" y="1550095"/>
                        <a:pt x="2086242" y="1485161"/>
                      </a:cubicBezTo>
                      <a:cubicBezTo>
                        <a:pt x="2104404" y="1464100"/>
                        <a:pt x="2120301" y="1443914"/>
                        <a:pt x="2133036" y="1425630"/>
                      </a:cubicBezTo>
                      <a:cubicBezTo>
                        <a:pt x="2156925" y="1391326"/>
                        <a:pt x="2178463" y="1353348"/>
                        <a:pt x="2156967" y="1331859"/>
                      </a:cubicBezTo>
                      <a:close/>
                      <a:moveTo>
                        <a:pt x="1763085" y="1361208"/>
                      </a:moveTo>
                      <a:cubicBezTo>
                        <a:pt x="1841524" y="1361208"/>
                        <a:pt x="1914087" y="1386819"/>
                        <a:pt x="1972825" y="1430137"/>
                      </a:cubicBezTo>
                      <a:cubicBezTo>
                        <a:pt x="1961885" y="1440283"/>
                        <a:pt x="1950860" y="1450921"/>
                        <a:pt x="1939877" y="1461900"/>
                      </a:cubicBezTo>
                      <a:cubicBezTo>
                        <a:pt x="1896672" y="1505090"/>
                        <a:pt x="1858959" y="1548857"/>
                        <a:pt x="1833703" y="1585147"/>
                      </a:cubicBezTo>
                      <a:cubicBezTo>
                        <a:pt x="1827507" y="1594055"/>
                        <a:pt x="1821460" y="1603197"/>
                        <a:pt x="1816289" y="1612232"/>
                      </a:cubicBezTo>
                      <a:lnTo>
                        <a:pt x="1778832" y="1564300"/>
                      </a:lnTo>
                      <a:lnTo>
                        <a:pt x="1638023" y="1383999"/>
                      </a:lnTo>
                      <a:cubicBezTo>
                        <a:pt x="1676932" y="1369282"/>
                        <a:pt x="1719068" y="1361208"/>
                        <a:pt x="1763085" y="1361208"/>
                      </a:cubicBezTo>
                      <a:close/>
                      <a:moveTo>
                        <a:pt x="1753854" y="761588"/>
                      </a:moveTo>
                      <a:cubicBezTo>
                        <a:pt x="1718043" y="761588"/>
                        <a:pt x="1683449" y="756248"/>
                        <a:pt x="1650843" y="746315"/>
                      </a:cubicBezTo>
                      <a:lnTo>
                        <a:pt x="1736055" y="636546"/>
                      </a:lnTo>
                      <a:lnTo>
                        <a:pt x="1813426" y="536858"/>
                      </a:lnTo>
                      <a:lnTo>
                        <a:pt x="1817165" y="532052"/>
                      </a:lnTo>
                      <a:cubicBezTo>
                        <a:pt x="1823084" y="543480"/>
                        <a:pt x="1830712" y="555228"/>
                        <a:pt x="1838618" y="566570"/>
                      </a:cubicBezTo>
                      <a:cubicBezTo>
                        <a:pt x="1863895" y="602861"/>
                        <a:pt x="1901608" y="646628"/>
                        <a:pt x="1944813" y="689818"/>
                      </a:cubicBezTo>
                      <a:cubicBezTo>
                        <a:pt x="1947996" y="693000"/>
                        <a:pt x="1951159" y="696140"/>
                        <a:pt x="1954342" y="699259"/>
                      </a:cubicBezTo>
                      <a:cubicBezTo>
                        <a:pt x="1897313" y="738562"/>
                        <a:pt x="1828212" y="761588"/>
                        <a:pt x="1753854" y="761588"/>
                      </a:cubicBezTo>
                      <a:close/>
                      <a:moveTo>
                        <a:pt x="2120622" y="778612"/>
                      </a:moveTo>
                      <a:cubicBezTo>
                        <a:pt x="2106947" y="771221"/>
                        <a:pt x="2087204" y="758106"/>
                        <a:pt x="2062525" y="738519"/>
                      </a:cubicBezTo>
                      <a:cubicBezTo>
                        <a:pt x="2049512" y="728181"/>
                        <a:pt x="2035153" y="716069"/>
                        <a:pt x="2019598" y="702014"/>
                      </a:cubicBezTo>
                      <a:cubicBezTo>
                        <a:pt x="2009641" y="693043"/>
                        <a:pt x="1999192" y="683282"/>
                        <a:pt x="1988316" y="672666"/>
                      </a:cubicBezTo>
                      <a:cubicBezTo>
                        <a:pt x="1983957" y="668458"/>
                        <a:pt x="1979534" y="664100"/>
                        <a:pt x="1975026" y="659593"/>
                      </a:cubicBezTo>
                      <a:cubicBezTo>
                        <a:pt x="1908488" y="593078"/>
                        <a:pt x="1870754" y="541365"/>
                        <a:pt x="1855968" y="514046"/>
                      </a:cubicBezTo>
                      <a:cubicBezTo>
                        <a:pt x="1883297" y="528805"/>
                        <a:pt x="1935026" y="566527"/>
                        <a:pt x="2001564" y="633064"/>
                      </a:cubicBezTo>
                      <a:cubicBezTo>
                        <a:pt x="2006158" y="637635"/>
                        <a:pt x="2010602" y="642142"/>
                        <a:pt x="2014876" y="646585"/>
                      </a:cubicBezTo>
                      <a:cubicBezTo>
                        <a:pt x="2025474" y="657457"/>
                        <a:pt x="2035239" y="667881"/>
                        <a:pt x="2044191" y="677835"/>
                      </a:cubicBezTo>
                      <a:cubicBezTo>
                        <a:pt x="2084746" y="722776"/>
                        <a:pt x="2109361" y="757786"/>
                        <a:pt x="2120622" y="778612"/>
                      </a:cubicBezTo>
                      <a:close/>
                      <a:moveTo>
                        <a:pt x="1753854" y="53458"/>
                      </a:moveTo>
                      <a:cubicBezTo>
                        <a:pt x="1949150" y="53458"/>
                        <a:pt x="2108037" y="212292"/>
                        <a:pt x="2108037" y="407523"/>
                      </a:cubicBezTo>
                      <a:cubicBezTo>
                        <a:pt x="2108037" y="484163"/>
                        <a:pt x="2083550" y="555164"/>
                        <a:pt x="2041991" y="613178"/>
                      </a:cubicBezTo>
                      <a:cubicBezTo>
                        <a:pt x="2038636" y="609739"/>
                        <a:pt x="2035239" y="606300"/>
                        <a:pt x="2031799" y="602861"/>
                      </a:cubicBezTo>
                      <a:cubicBezTo>
                        <a:pt x="1988594" y="559671"/>
                        <a:pt x="1944813" y="521970"/>
                        <a:pt x="1908510" y="496701"/>
                      </a:cubicBezTo>
                      <a:cubicBezTo>
                        <a:pt x="1891373" y="484782"/>
                        <a:pt x="1873318" y="473440"/>
                        <a:pt x="1856865" y="467758"/>
                      </a:cubicBezTo>
                      <a:cubicBezTo>
                        <a:pt x="1859365" y="459641"/>
                        <a:pt x="1861224" y="451354"/>
                        <a:pt x="1861929" y="443023"/>
                      </a:cubicBezTo>
                      <a:lnTo>
                        <a:pt x="1862314" y="439499"/>
                      </a:lnTo>
                      <a:cubicBezTo>
                        <a:pt x="1862442" y="438303"/>
                        <a:pt x="1862421" y="437128"/>
                        <a:pt x="1862464" y="435953"/>
                      </a:cubicBezTo>
                      <a:lnTo>
                        <a:pt x="1862656" y="428862"/>
                      </a:lnTo>
                      <a:cubicBezTo>
                        <a:pt x="1862399" y="424184"/>
                        <a:pt x="1862399" y="419442"/>
                        <a:pt x="1861694" y="414807"/>
                      </a:cubicBezTo>
                      <a:cubicBezTo>
                        <a:pt x="1861224" y="410150"/>
                        <a:pt x="1860263" y="405579"/>
                        <a:pt x="1859301" y="401008"/>
                      </a:cubicBezTo>
                      <a:cubicBezTo>
                        <a:pt x="1858746" y="398744"/>
                        <a:pt x="1858041" y="396522"/>
                        <a:pt x="1857400" y="394280"/>
                      </a:cubicBezTo>
                      <a:lnTo>
                        <a:pt x="1856438" y="390926"/>
                      </a:lnTo>
                      <a:lnTo>
                        <a:pt x="1855242" y="387658"/>
                      </a:lnTo>
                      <a:cubicBezTo>
                        <a:pt x="1849002" y="370143"/>
                        <a:pt x="1838746" y="354294"/>
                        <a:pt x="1825819" y="341114"/>
                      </a:cubicBezTo>
                      <a:cubicBezTo>
                        <a:pt x="1812614" y="328191"/>
                        <a:pt x="1796760" y="317939"/>
                        <a:pt x="1779238" y="311701"/>
                      </a:cubicBezTo>
                      <a:lnTo>
                        <a:pt x="1775969" y="310527"/>
                      </a:lnTo>
                      <a:lnTo>
                        <a:pt x="1772615" y="309544"/>
                      </a:lnTo>
                      <a:cubicBezTo>
                        <a:pt x="1770371" y="308925"/>
                        <a:pt x="1768149" y="308220"/>
                        <a:pt x="1765884" y="307664"/>
                      </a:cubicBezTo>
                      <a:cubicBezTo>
                        <a:pt x="1761311" y="306703"/>
                        <a:pt x="1756739" y="305742"/>
                        <a:pt x="1752081" y="305272"/>
                      </a:cubicBezTo>
                      <a:cubicBezTo>
                        <a:pt x="1747423" y="304589"/>
                        <a:pt x="1742701" y="304567"/>
                        <a:pt x="1738021" y="304311"/>
                      </a:cubicBezTo>
                      <a:cubicBezTo>
                        <a:pt x="1735649" y="304311"/>
                        <a:pt x="1733299" y="304439"/>
                        <a:pt x="1730927" y="304503"/>
                      </a:cubicBezTo>
                      <a:cubicBezTo>
                        <a:pt x="1729752" y="304567"/>
                        <a:pt x="1728577" y="304567"/>
                        <a:pt x="1727380" y="304653"/>
                      </a:cubicBezTo>
                      <a:lnTo>
                        <a:pt x="1723855" y="305037"/>
                      </a:lnTo>
                      <a:cubicBezTo>
                        <a:pt x="1716227" y="305699"/>
                        <a:pt x="1708663" y="307301"/>
                        <a:pt x="1701227" y="309501"/>
                      </a:cubicBezTo>
                      <a:cubicBezTo>
                        <a:pt x="1695180" y="294229"/>
                        <a:pt x="1684774" y="277803"/>
                        <a:pt x="1673856" y="262146"/>
                      </a:cubicBezTo>
                      <a:cubicBezTo>
                        <a:pt x="1648578" y="225855"/>
                        <a:pt x="1610886" y="182088"/>
                        <a:pt x="1567682" y="138898"/>
                      </a:cubicBezTo>
                      <a:cubicBezTo>
                        <a:pt x="1561101" y="132319"/>
                        <a:pt x="1554520" y="125890"/>
                        <a:pt x="1547960" y="119589"/>
                      </a:cubicBezTo>
                      <a:cubicBezTo>
                        <a:pt x="1606015" y="77979"/>
                        <a:pt x="1677125" y="53458"/>
                        <a:pt x="1753854" y="53458"/>
                      </a:cubicBezTo>
                      <a:close/>
                      <a:moveTo>
                        <a:pt x="1391852" y="50083"/>
                      </a:moveTo>
                      <a:cubicBezTo>
                        <a:pt x="1411146" y="60528"/>
                        <a:pt x="1442620" y="82401"/>
                        <a:pt x="1482897" y="117816"/>
                      </a:cubicBezTo>
                      <a:cubicBezTo>
                        <a:pt x="1492918" y="126595"/>
                        <a:pt x="1503474" y="136228"/>
                        <a:pt x="1514542" y="146759"/>
                      </a:cubicBezTo>
                      <a:cubicBezTo>
                        <a:pt x="1521956" y="153808"/>
                        <a:pt x="1529606" y="161262"/>
                        <a:pt x="1537469" y="169102"/>
                      </a:cubicBezTo>
                      <a:cubicBezTo>
                        <a:pt x="1604006" y="235638"/>
                        <a:pt x="1641741" y="287351"/>
                        <a:pt x="1656527" y="314671"/>
                      </a:cubicBezTo>
                      <a:cubicBezTo>
                        <a:pt x="1642852" y="307280"/>
                        <a:pt x="1623108" y="294165"/>
                        <a:pt x="1598429" y="274556"/>
                      </a:cubicBezTo>
                      <a:cubicBezTo>
                        <a:pt x="1573750" y="254969"/>
                        <a:pt x="1544178" y="228910"/>
                        <a:pt x="1510909" y="195652"/>
                      </a:cubicBezTo>
                      <a:cubicBezTo>
                        <a:pt x="1503132" y="187877"/>
                        <a:pt x="1495760" y="180316"/>
                        <a:pt x="1488794" y="172968"/>
                      </a:cubicBezTo>
                      <a:cubicBezTo>
                        <a:pt x="1478239" y="161903"/>
                        <a:pt x="1468581" y="151330"/>
                        <a:pt x="1459778" y="141312"/>
                      </a:cubicBezTo>
                      <a:cubicBezTo>
                        <a:pt x="1424266" y="100941"/>
                        <a:pt x="1402321" y="69414"/>
                        <a:pt x="1391852" y="50083"/>
                      </a:cubicBezTo>
                      <a:close/>
                      <a:moveTo>
                        <a:pt x="1462150" y="206930"/>
                      </a:moveTo>
                      <a:cubicBezTo>
                        <a:pt x="1468196" y="213231"/>
                        <a:pt x="1474393" y="219554"/>
                        <a:pt x="1480696" y="225855"/>
                      </a:cubicBezTo>
                      <a:cubicBezTo>
                        <a:pt x="1523901" y="269024"/>
                        <a:pt x="1567682" y="306725"/>
                        <a:pt x="1603985" y="331994"/>
                      </a:cubicBezTo>
                      <a:cubicBezTo>
                        <a:pt x="1613728" y="338765"/>
                        <a:pt x="1623771" y="345365"/>
                        <a:pt x="1633643" y="350855"/>
                      </a:cubicBezTo>
                      <a:lnTo>
                        <a:pt x="1629946" y="353738"/>
                      </a:lnTo>
                      <a:lnTo>
                        <a:pt x="1530460" y="431382"/>
                      </a:lnTo>
                      <a:lnTo>
                        <a:pt x="1417770" y="519364"/>
                      </a:lnTo>
                      <a:cubicBezTo>
                        <a:pt x="1406039" y="484184"/>
                        <a:pt x="1399672" y="446590"/>
                        <a:pt x="1399672" y="407523"/>
                      </a:cubicBezTo>
                      <a:cubicBezTo>
                        <a:pt x="1399672" y="333104"/>
                        <a:pt x="1422748" y="263983"/>
                        <a:pt x="1462150" y="206930"/>
                      </a:cubicBezTo>
                      <a:close/>
                      <a:moveTo>
                        <a:pt x="761840" y="416729"/>
                      </a:moveTo>
                      <a:cubicBezTo>
                        <a:pt x="761840" y="449794"/>
                        <a:pt x="757289" y="481813"/>
                        <a:pt x="748764" y="512187"/>
                      </a:cubicBezTo>
                      <a:lnTo>
                        <a:pt x="602292" y="398573"/>
                      </a:lnTo>
                      <a:lnTo>
                        <a:pt x="552442" y="359890"/>
                      </a:lnTo>
                      <a:lnTo>
                        <a:pt x="539237" y="349637"/>
                      </a:lnTo>
                      <a:cubicBezTo>
                        <a:pt x="548404" y="344404"/>
                        <a:pt x="557720" y="338273"/>
                        <a:pt x="566758" y="331994"/>
                      </a:cubicBezTo>
                      <a:cubicBezTo>
                        <a:pt x="603061" y="306725"/>
                        <a:pt x="646842" y="269045"/>
                        <a:pt x="690025" y="225855"/>
                      </a:cubicBezTo>
                      <a:cubicBezTo>
                        <a:pt x="693209" y="222673"/>
                        <a:pt x="696371" y="219490"/>
                        <a:pt x="699491" y="216307"/>
                      </a:cubicBezTo>
                      <a:cubicBezTo>
                        <a:pt x="738807" y="273339"/>
                        <a:pt x="761840" y="342396"/>
                        <a:pt x="761840" y="416729"/>
                      </a:cubicBezTo>
                      <a:close/>
                      <a:moveTo>
                        <a:pt x="646799" y="155773"/>
                      </a:moveTo>
                      <a:cubicBezTo>
                        <a:pt x="657675" y="145221"/>
                        <a:pt x="668103" y="135459"/>
                        <a:pt x="678060" y="126510"/>
                      </a:cubicBezTo>
                      <a:cubicBezTo>
                        <a:pt x="723016" y="85968"/>
                        <a:pt x="758037" y="61361"/>
                        <a:pt x="778870" y="50083"/>
                      </a:cubicBezTo>
                      <a:cubicBezTo>
                        <a:pt x="767588" y="70952"/>
                        <a:pt x="742930" y="106025"/>
                        <a:pt x="702226" y="151074"/>
                      </a:cubicBezTo>
                      <a:cubicBezTo>
                        <a:pt x="693273" y="161027"/>
                        <a:pt x="683508" y="171451"/>
                        <a:pt x="672932" y="182345"/>
                      </a:cubicBezTo>
                      <a:cubicBezTo>
                        <a:pt x="668701" y="186702"/>
                        <a:pt x="664321" y="191145"/>
                        <a:pt x="659812" y="195652"/>
                      </a:cubicBezTo>
                      <a:cubicBezTo>
                        <a:pt x="593275" y="262167"/>
                        <a:pt x="541545" y="299889"/>
                        <a:pt x="514216" y="314671"/>
                      </a:cubicBezTo>
                      <a:cubicBezTo>
                        <a:pt x="528981" y="287351"/>
                        <a:pt x="566715" y="235638"/>
                        <a:pt x="633274" y="169102"/>
                      </a:cubicBezTo>
                      <a:cubicBezTo>
                        <a:pt x="637847" y="164530"/>
                        <a:pt x="642355" y="160088"/>
                        <a:pt x="646799" y="155773"/>
                      </a:cubicBezTo>
                      <a:close/>
                      <a:moveTo>
                        <a:pt x="53476" y="416729"/>
                      </a:moveTo>
                      <a:cubicBezTo>
                        <a:pt x="53476" y="221498"/>
                        <a:pt x="212362" y="62664"/>
                        <a:pt x="407658" y="62664"/>
                      </a:cubicBezTo>
                      <a:cubicBezTo>
                        <a:pt x="484302" y="62664"/>
                        <a:pt x="555348" y="87122"/>
                        <a:pt x="613381" y="128667"/>
                      </a:cubicBezTo>
                      <a:cubicBezTo>
                        <a:pt x="609941" y="132042"/>
                        <a:pt x="606480" y="135459"/>
                        <a:pt x="603040" y="138898"/>
                      </a:cubicBezTo>
                      <a:cubicBezTo>
                        <a:pt x="559856" y="182088"/>
                        <a:pt x="522143" y="225855"/>
                        <a:pt x="496866" y="262146"/>
                      </a:cubicBezTo>
                      <a:cubicBezTo>
                        <a:pt x="485926" y="277867"/>
                        <a:pt x="475456" y="294378"/>
                        <a:pt x="469431" y="309694"/>
                      </a:cubicBezTo>
                      <a:cubicBezTo>
                        <a:pt x="468298" y="309416"/>
                        <a:pt x="467166" y="309160"/>
                        <a:pt x="466033" y="308903"/>
                      </a:cubicBezTo>
                      <a:lnTo>
                        <a:pt x="458982" y="307558"/>
                      </a:lnTo>
                      <a:cubicBezTo>
                        <a:pt x="456632" y="307237"/>
                        <a:pt x="454260" y="307024"/>
                        <a:pt x="451909" y="306746"/>
                      </a:cubicBezTo>
                      <a:cubicBezTo>
                        <a:pt x="450713" y="306639"/>
                        <a:pt x="449538" y="306468"/>
                        <a:pt x="448363" y="306383"/>
                      </a:cubicBezTo>
                      <a:lnTo>
                        <a:pt x="444816" y="306276"/>
                      </a:lnTo>
                      <a:cubicBezTo>
                        <a:pt x="442465" y="306255"/>
                        <a:pt x="440093" y="306062"/>
                        <a:pt x="437743" y="306148"/>
                      </a:cubicBezTo>
                      <a:cubicBezTo>
                        <a:pt x="428320" y="306319"/>
                        <a:pt x="418983" y="307536"/>
                        <a:pt x="409880" y="309651"/>
                      </a:cubicBezTo>
                      <a:cubicBezTo>
                        <a:pt x="400885" y="312043"/>
                        <a:pt x="392081" y="315119"/>
                        <a:pt x="383791" y="319284"/>
                      </a:cubicBezTo>
                      <a:cubicBezTo>
                        <a:pt x="381697" y="320267"/>
                        <a:pt x="379710" y="321463"/>
                        <a:pt x="377680" y="322574"/>
                      </a:cubicBezTo>
                      <a:cubicBezTo>
                        <a:pt x="375650" y="323684"/>
                        <a:pt x="373641" y="324838"/>
                        <a:pt x="371740" y="326141"/>
                      </a:cubicBezTo>
                      <a:lnTo>
                        <a:pt x="365992" y="330007"/>
                      </a:lnTo>
                      <a:lnTo>
                        <a:pt x="360501" y="334258"/>
                      </a:lnTo>
                      <a:cubicBezTo>
                        <a:pt x="331762" y="357498"/>
                        <a:pt x="313835" y="393682"/>
                        <a:pt x="313920" y="431510"/>
                      </a:cubicBezTo>
                      <a:cubicBezTo>
                        <a:pt x="314027" y="440951"/>
                        <a:pt x="314967" y="450414"/>
                        <a:pt x="317040" y="459791"/>
                      </a:cubicBezTo>
                      <a:cubicBezTo>
                        <a:pt x="317467" y="461948"/>
                        <a:pt x="318172" y="464084"/>
                        <a:pt x="318749" y="466242"/>
                      </a:cubicBezTo>
                      <a:cubicBezTo>
                        <a:pt x="301036" y="471176"/>
                        <a:pt x="281079" y="483586"/>
                        <a:pt x="262212" y="496701"/>
                      </a:cubicBezTo>
                      <a:cubicBezTo>
                        <a:pt x="225930" y="521970"/>
                        <a:pt x="182128" y="559671"/>
                        <a:pt x="138944" y="602861"/>
                      </a:cubicBezTo>
                      <a:cubicBezTo>
                        <a:pt x="132363" y="609418"/>
                        <a:pt x="125932" y="615997"/>
                        <a:pt x="119629" y="622576"/>
                      </a:cubicBezTo>
                      <a:cubicBezTo>
                        <a:pt x="78005" y="564520"/>
                        <a:pt x="53476" y="493433"/>
                        <a:pt x="53476" y="416729"/>
                      </a:cubicBezTo>
                      <a:close/>
                      <a:moveTo>
                        <a:pt x="173004" y="681744"/>
                      </a:moveTo>
                      <a:cubicBezTo>
                        <a:pt x="161957" y="692253"/>
                        <a:pt x="151380" y="701908"/>
                        <a:pt x="141359" y="710729"/>
                      </a:cubicBezTo>
                      <a:cubicBezTo>
                        <a:pt x="100996" y="746230"/>
                        <a:pt x="69437" y="768167"/>
                        <a:pt x="50100" y="778612"/>
                      </a:cubicBezTo>
                      <a:cubicBezTo>
                        <a:pt x="60548" y="759324"/>
                        <a:pt x="82428" y="727860"/>
                        <a:pt x="117855" y="687596"/>
                      </a:cubicBezTo>
                      <a:cubicBezTo>
                        <a:pt x="126637" y="677578"/>
                        <a:pt x="136274" y="667027"/>
                        <a:pt x="146786" y="655983"/>
                      </a:cubicBezTo>
                      <a:cubicBezTo>
                        <a:pt x="153859" y="648550"/>
                        <a:pt x="161295" y="640925"/>
                        <a:pt x="169158" y="633064"/>
                      </a:cubicBezTo>
                      <a:cubicBezTo>
                        <a:pt x="235695" y="566527"/>
                        <a:pt x="287425" y="528805"/>
                        <a:pt x="314754" y="514046"/>
                      </a:cubicBezTo>
                      <a:cubicBezTo>
                        <a:pt x="299989" y="541365"/>
                        <a:pt x="262254" y="593078"/>
                        <a:pt x="195696" y="659593"/>
                      </a:cubicBezTo>
                      <a:cubicBezTo>
                        <a:pt x="187918" y="667368"/>
                        <a:pt x="180354" y="674738"/>
                        <a:pt x="173004" y="681744"/>
                      </a:cubicBezTo>
                      <a:close/>
                      <a:moveTo>
                        <a:pt x="407658" y="770794"/>
                      </a:moveTo>
                      <a:cubicBezTo>
                        <a:pt x="333215" y="770794"/>
                        <a:pt x="264071" y="747725"/>
                        <a:pt x="206999" y="708358"/>
                      </a:cubicBezTo>
                      <a:cubicBezTo>
                        <a:pt x="213302" y="702313"/>
                        <a:pt x="219627" y="696119"/>
                        <a:pt x="225930" y="689818"/>
                      </a:cubicBezTo>
                      <a:cubicBezTo>
                        <a:pt x="269113" y="646628"/>
                        <a:pt x="306826" y="602861"/>
                        <a:pt x="332104" y="566570"/>
                      </a:cubicBezTo>
                      <a:cubicBezTo>
                        <a:pt x="340843" y="554053"/>
                        <a:pt x="349240" y="541023"/>
                        <a:pt x="355351" y="528485"/>
                      </a:cubicBezTo>
                      <a:lnTo>
                        <a:pt x="358791" y="532885"/>
                      </a:lnTo>
                      <a:lnTo>
                        <a:pt x="397637" y="582612"/>
                      </a:lnTo>
                      <a:lnTo>
                        <a:pt x="475307" y="682043"/>
                      </a:lnTo>
                      <a:lnTo>
                        <a:pt x="528148" y="749711"/>
                      </a:lnTo>
                      <a:cubicBezTo>
                        <a:pt x="490520" y="763339"/>
                        <a:pt x="449944" y="770794"/>
                        <a:pt x="407658" y="770794"/>
                      </a:cubicBezTo>
                      <a:close/>
                      <a:moveTo>
                        <a:pt x="416867" y="1370414"/>
                      </a:moveTo>
                      <a:cubicBezTo>
                        <a:pt x="457785" y="1370414"/>
                        <a:pt x="497080" y="1377378"/>
                        <a:pt x="533682" y="1390194"/>
                      </a:cubicBezTo>
                      <a:lnTo>
                        <a:pt x="517784" y="1410678"/>
                      </a:lnTo>
                      <a:lnTo>
                        <a:pt x="363043" y="1610032"/>
                      </a:lnTo>
                      <a:lnTo>
                        <a:pt x="358855" y="1615436"/>
                      </a:lnTo>
                      <a:cubicBezTo>
                        <a:pt x="352894" y="1603795"/>
                        <a:pt x="345095" y="1591812"/>
                        <a:pt x="337040" y="1580213"/>
                      </a:cubicBezTo>
                      <a:cubicBezTo>
                        <a:pt x="311762" y="1543922"/>
                        <a:pt x="274049" y="1500156"/>
                        <a:pt x="230866" y="1456987"/>
                      </a:cubicBezTo>
                      <a:lnTo>
                        <a:pt x="230845" y="1456987"/>
                      </a:lnTo>
                      <a:cubicBezTo>
                        <a:pt x="224029" y="1450173"/>
                        <a:pt x="217191" y="1443487"/>
                        <a:pt x="210375" y="1436972"/>
                      </a:cubicBezTo>
                      <a:cubicBezTo>
                        <a:pt x="268536" y="1395107"/>
                        <a:pt x="339881" y="1370414"/>
                        <a:pt x="416867" y="1370414"/>
                      </a:cubicBezTo>
                      <a:close/>
                      <a:moveTo>
                        <a:pt x="55036" y="1368172"/>
                      </a:moveTo>
                      <a:cubicBezTo>
                        <a:pt x="74223" y="1378553"/>
                        <a:pt x="105441" y="1400233"/>
                        <a:pt x="145376" y="1435285"/>
                      </a:cubicBezTo>
                      <a:cubicBezTo>
                        <a:pt x="155376" y="1444043"/>
                        <a:pt x="165953" y="1453676"/>
                        <a:pt x="177021" y="1464185"/>
                      </a:cubicBezTo>
                      <a:cubicBezTo>
                        <a:pt x="184670" y="1471426"/>
                        <a:pt x="192533" y="1479095"/>
                        <a:pt x="200631" y="1487190"/>
                      </a:cubicBezTo>
                      <a:cubicBezTo>
                        <a:pt x="267169" y="1553705"/>
                        <a:pt x="304925" y="1605418"/>
                        <a:pt x="319689" y="1632738"/>
                      </a:cubicBezTo>
                      <a:cubicBezTo>
                        <a:pt x="292361" y="1617978"/>
                        <a:pt x="240631" y="1580256"/>
                        <a:pt x="174093" y="1513719"/>
                      </a:cubicBezTo>
                      <a:cubicBezTo>
                        <a:pt x="166102" y="1505731"/>
                        <a:pt x="158517" y="1497934"/>
                        <a:pt x="151359" y="1490394"/>
                      </a:cubicBezTo>
                      <a:cubicBezTo>
                        <a:pt x="140825" y="1479329"/>
                        <a:pt x="131167" y="1468735"/>
                        <a:pt x="122364" y="1458717"/>
                      </a:cubicBezTo>
                      <a:cubicBezTo>
                        <a:pt x="87193" y="1418688"/>
                        <a:pt x="65441" y="1387396"/>
                        <a:pt x="55036" y="1368172"/>
                      </a:cubicBezTo>
                      <a:close/>
                      <a:moveTo>
                        <a:pt x="416867" y="2078544"/>
                      </a:moveTo>
                      <a:cubicBezTo>
                        <a:pt x="221571" y="2078544"/>
                        <a:pt x="62685" y="1919710"/>
                        <a:pt x="62685" y="1724479"/>
                      </a:cubicBezTo>
                      <a:cubicBezTo>
                        <a:pt x="62685" y="1650317"/>
                        <a:pt x="85612" y="1581388"/>
                        <a:pt x="124778" y="1524442"/>
                      </a:cubicBezTo>
                      <a:cubicBezTo>
                        <a:pt x="130996" y="1530935"/>
                        <a:pt x="137385" y="1537450"/>
                        <a:pt x="143880" y="1543944"/>
                      </a:cubicBezTo>
                      <a:cubicBezTo>
                        <a:pt x="187063" y="1587113"/>
                        <a:pt x="230845" y="1624813"/>
                        <a:pt x="267148" y="1650082"/>
                      </a:cubicBezTo>
                      <a:cubicBezTo>
                        <a:pt x="284540" y="1662193"/>
                        <a:pt x="302873" y="1673685"/>
                        <a:pt x="319518" y="1679260"/>
                      </a:cubicBezTo>
                      <a:cubicBezTo>
                        <a:pt x="319326" y="1679901"/>
                        <a:pt x="319155" y="1680542"/>
                        <a:pt x="318984" y="1681182"/>
                      </a:cubicBezTo>
                      <a:lnTo>
                        <a:pt x="317254" y="1687419"/>
                      </a:lnTo>
                      <a:cubicBezTo>
                        <a:pt x="313343" y="1704208"/>
                        <a:pt x="312873" y="1721467"/>
                        <a:pt x="315608" y="1738064"/>
                      </a:cubicBezTo>
                      <a:cubicBezTo>
                        <a:pt x="321335" y="1771172"/>
                        <a:pt x="340480" y="1801269"/>
                        <a:pt x="367915" y="1820087"/>
                      </a:cubicBezTo>
                      <a:cubicBezTo>
                        <a:pt x="381611" y="1829485"/>
                        <a:pt x="397103" y="1836427"/>
                        <a:pt x="413534" y="1839845"/>
                      </a:cubicBezTo>
                      <a:cubicBezTo>
                        <a:pt x="421718" y="1841725"/>
                        <a:pt x="430179" y="1842323"/>
                        <a:pt x="438640" y="1842601"/>
                      </a:cubicBezTo>
                      <a:cubicBezTo>
                        <a:pt x="447102" y="1842430"/>
                        <a:pt x="455649" y="1841981"/>
                        <a:pt x="464067" y="1840144"/>
                      </a:cubicBezTo>
                      <a:cubicBezTo>
                        <a:pt x="467593" y="1839589"/>
                        <a:pt x="471076" y="1838585"/>
                        <a:pt x="474559" y="1837624"/>
                      </a:cubicBezTo>
                      <a:cubicBezTo>
                        <a:pt x="480627" y="1852811"/>
                        <a:pt x="490969" y="1869108"/>
                        <a:pt x="501802" y="1884659"/>
                      </a:cubicBezTo>
                      <a:cubicBezTo>
                        <a:pt x="527079" y="1920949"/>
                        <a:pt x="564792" y="1964716"/>
                        <a:pt x="607975" y="2007885"/>
                      </a:cubicBezTo>
                      <a:cubicBezTo>
                        <a:pt x="610903" y="2010811"/>
                        <a:pt x="613851" y="2013738"/>
                        <a:pt x="616779" y="2016600"/>
                      </a:cubicBezTo>
                      <a:cubicBezTo>
                        <a:pt x="559856" y="2055667"/>
                        <a:pt x="490990" y="2078544"/>
                        <a:pt x="416867" y="2078544"/>
                      </a:cubicBezTo>
                      <a:close/>
                      <a:moveTo>
                        <a:pt x="783806" y="2096700"/>
                      </a:moveTo>
                      <a:cubicBezTo>
                        <a:pt x="762823" y="2085358"/>
                        <a:pt x="727461" y="2060495"/>
                        <a:pt x="682077" y="2019441"/>
                      </a:cubicBezTo>
                      <a:cubicBezTo>
                        <a:pt x="672120" y="2010469"/>
                        <a:pt x="661692" y="2000687"/>
                        <a:pt x="650817" y="1990092"/>
                      </a:cubicBezTo>
                      <a:cubicBezTo>
                        <a:pt x="646671" y="1986076"/>
                        <a:pt x="642462" y="1981932"/>
                        <a:pt x="638210" y="1977682"/>
                      </a:cubicBezTo>
                      <a:cubicBezTo>
                        <a:pt x="571651" y="1911166"/>
                        <a:pt x="533917" y="1859454"/>
                        <a:pt x="519152" y="1832134"/>
                      </a:cubicBezTo>
                      <a:cubicBezTo>
                        <a:pt x="546481" y="1846894"/>
                        <a:pt x="598211" y="1884616"/>
                        <a:pt x="664748" y="1951153"/>
                      </a:cubicBezTo>
                      <a:cubicBezTo>
                        <a:pt x="669107" y="1955510"/>
                        <a:pt x="673338" y="1959803"/>
                        <a:pt x="677440" y="1964033"/>
                      </a:cubicBezTo>
                      <a:cubicBezTo>
                        <a:pt x="688017" y="1974884"/>
                        <a:pt x="697782" y="1985329"/>
                        <a:pt x="706756" y="1995261"/>
                      </a:cubicBezTo>
                      <a:cubicBezTo>
                        <a:pt x="747674" y="2040523"/>
                        <a:pt x="772481" y="2075767"/>
                        <a:pt x="783806" y="2096700"/>
                      </a:cubicBezTo>
                      <a:close/>
                      <a:moveTo>
                        <a:pt x="704619" y="1930668"/>
                      </a:moveTo>
                      <a:cubicBezTo>
                        <a:pt x="701435" y="1927421"/>
                        <a:pt x="698209" y="1924175"/>
                        <a:pt x="694961" y="1920928"/>
                      </a:cubicBezTo>
                      <a:cubicBezTo>
                        <a:pt x="651757" y="1877759"/>
                        <a:pt x="607975" y="1840059"/>
                        <a:pt x="571694" y="1814790"/>
                      </a:cubicBezTo>
                      <a:cubicBezTo>
                        <a:pt x="562121" y="1808147"/>
                        <a:pt x="552271" y="1801675"/>
                        <a:pt x="542570" y="1796249"/>
                      </a:cubicBezTo>
                      <a:lnTo>
                        <a:pt x="546523" y="1793152"/>
                      </a:lnTo>
                      <a:lnTo>
                        <a:pt x="745473" y="1637864"/>
                      </a:lnTo>
                      <a:lnTo>
                        <a:pt x="757759" y="1628273"/>
                      </a:lnTo>
                      <a:cubicBezTo>
                        <a:pt x="766413" y="1658882"/>
                        <a:pt x="771050" y="1691157"/>
                        <a:pt x="771050" y="1724479"/>
                      </a:cubicBezTo>
                      <a:cubicBezTo>
                        <a:pt x="771050" y="1801333"/>
                        <a:pt x="746435" y="1872547"/>
                        <a:pt x="704619" y="1930668"/>
                      </a:cubicBezTo>
                      <a:close/>
                      <a:moveTo>
                        <a:pt x="1301682" y="1481978"/>
                      </a:moveTo>
                      <a:lnTo>
                        <a:pt x="1201983" y="1404612"/>
                      </a:lnTo>
                      <a:lnTo>
                        <a:pt x="1152112" y="1365950"/>
                      </a:lnTo>
                      <a:lnTo>
                        <a:pt x="1127198" y="1346619"/>
                      </a:lnTo>
                      <a:lnTo>
                        <a:pt x="1114719" y="1336943"/>
                      </a:lnTo>
                      <a:lnTo>
                        <a:pt x="1113501" y="1336003"/>
                      </a:lnTo>
                      <a:cubicBezTo>
                        <a:pt x="1113159" y="1335726"/>
                        <a:pt x="1112796" y="1335448"/>
                        <a:pt x="1112433" y="1335213"/>
                      </a:cubicBezTo>
                      <a:lnTo>
                        <a:pt x="1110275" y="1333654"/>
                      </a:lnTo>
                      <a:cubicBezTo>
                        <a:pt x="1108758" y="1332757"/>
                        <a:pt x="1107262" y="1331774"/>
                        <a:pt x="1105617" y="1331090"/>
                      </a:cubicBezTo>
                      <a:cubicBezTo>
                        <a:pt x="1091557" y="1323999"/>
                        <a:pt x="1073566" y="1326156"/>
                        <a:pt x="1061408" y="1336131"/>
                      </a:cubicBezTo>
                      <a:lnTo>
                        <a:pt x="917693" y="1448336"/>
                      </a:lnTo>
                      <a:lnTo>
                        <a:pt x="777139" y="1558041"/>
                      </a:lnTo>
                      <a:lnTo>
                        <a:pt x="742439" y="1585126"/>
                      </a:lnTo>
                      <a:lnTo>
                        <a:pt x="718743" y="1603624"/>
                      </a:lnTo>
                      <a:lnTo>
                        <a:pt x="519793" y="1758912"/>
                      </a:lnTo>
                      <a:lnTo>
                        <a:pt x="508468" y="1767755"/>
                      </a:lnTo>
                      <a:cubicBezTo>
                        <a:pt x="503511" y="1771557"/>
                        <a:pt x="498618" y="1775551"/>
                        <a:pt x="493618" y="1779225"/>
                      </a:cubicBezTo>
                      <a:cubicBezTo>
                        <a:pt x="488640" y="1783049"/>
                        <a:pt x="483554" y="1786295"/>
                        <a:pt x="478298" y="1789286"/>
                      </a:cubicBezTo>
                      <a:cubicBezTo>
                        <a:pt x="472956" y="1791998"/>
                        <a:pt x="467422" y="1794434"/>
                        <a:pt x="461653" y="1795929"/>
                      </a:cubicBezTo>
                      <a:cubicBezTo>
                        <a:pt x="438662" y="1802636"/>
                        <a:pt x="413214" y="1798321"/>
                        <a:pt x="393705" y="1785120"/>
                      </a:cubicBezTo>
                      <a:cubicBezTo>
                        <a:pt x="383834" y="1778648"/>
                        <a:pt x="375629" y="1769805"/>
                        <a:pt x="369432" y="1759809"/>
                      </a:cubicBezTo>
                      <a:cubicBezTo>
                        <a:pt x="363172" y="1749812"/>
                        <a:pt x="359432" y="1738321"/>
                        <a:pt x="357915" y="1726615"/>
                      </a:cubicBezTo>
                      <a:cubicBezTo>
                        <a:pt x="356612" y="1714846"/>
                        <a:pt x="357787" y="1702777"/>
                        <a:pt x="361462" y="1691414"/>
                      </a:cubicBezTo>
                      <a:cubicBezTo>
                        <a:pt x="365201" y="1679965"/>
                        <a:pt x="371718" y="1669819"/>
                        <a:pt x="379368" y="1659865"/>
                      </a:cubicBezTo>
                      <a:lnTo>
                        <a:pt x="397380" y="1636668"/>
                      </a:lnTo>
                      <a:lnTo>
                        <a:pt x="552122" y="1437314"/>
                      </a:lnTo>
                      <a:lnTo>
                        <a:pt x="575070" y="1407730"/>
                      </a:lnTo>
                      <a:lnTo>
                        <a:pt x="601715" y="1373405"/>
                      </a:lnTo>
                      <a:lnTo>
                        <a:pt x="706863" y="1237960"/>
                      </a:lnTo>
                      <a:lnTo>
                        <a:pt x="784233" y="1138273"/>
                      </a:lnTo>
                      <a:lnTo>
                        <a:pt x="803592" y="1113367"/>
                      </a:lnTo>
                      <a:lnTo>
                        <a:pt x="813250" y="1100893"/>
                      </a:lnTo>
                      <a:lnTo>
                        <a:pt x="815322" y="1098223"/>
                      </a:lnTo>
                      <a:cubicBezTo>
                        <a:pt x="815878" y="1097518"/>
                        <a:pt x="816369" y="1096792"/>
                        <a:pt x="816882" y="1096065"/>
                      </a:cubicBezTo>
                      <a:cubicBezTo>
                        <a:pt x="817416" y="1095360"/>
                        <a:pt x="817886" y="1094613"/>
                        <a:pt x="818314" y="1093844"/>
                      </a:cubicBezTo>
                      <a:cubicBezTo>
                        <a:pt x="818741" y="1093054"/>
                        <a:pt x="819275" y="1092349"/>
                        <a:pt x="819617" y="1091516"/>
                      </a:cubicBezTo>
                      <a:cubicBezTo>
                        <a:pt x="822844" y="1085214"/>
                        <a:pt x="824510" y="1078080"/>
                        <a:pt x="824190" y="1071010"/>
                      </a:cubicBezTo>
                      <a:cubicBezTo>
                        <a:pt x="824211" y="1069237"/>
                        <a:pt x="823891" y="1067486"/>
                        <a:pt x="823720" y="1065713"/>
                      </a:cubicBezTo>
                      <a:cubicBezTo>
                        <a:pt x="823314" y="1063983"/>
                        <a:pt x="823036" y="1062231"/>
                        <a:pt x="822459" y="1060565"/>
                      </a:cubicBezTo>
                      <a:cubicBezTo>
                        <a:pt x="821433" y="1057169"/>
                        <a:pt x="820045" y="1053879"/>
                        <a:pt x="818143" y="1050867"/>
                      </a:cubicBezTo>
                      <a:cubicBezTo>
                        <a:pt x="817694" y="1050077"/>
                        <a:pt x="817181" y="1049330"/>
                        <a:pt x="816626" y="1048582"/>
                      </a:cubicBezTo>
                      <a:cubicBezTo>
                        <a:pt x="816092" y="1047856"/>
                        <a:pt x="815579" y="1047087"/>
                        <a:pt x="815002" y="1046382"/>
                      </a:cubicBezTo>
                      <a:lnTo>
                        <a:pt x="664897" y="854205"/>
                      </a:lnTo>
                      <a:lnTo>
                        <a:pt x="595967" y="765967"/>
                      </a:lnTo>
                      <a:lnTo>
                        <a:pt x="569258" y="731748"/>
                      </a:lnTo>
                      <a:lnTo>
                        <a:pt x="509558" y="655321"/>
                      </a:lnTo>
                      <a:lnTo>
                        <a:pt x="431888" y="555869"/>
                      </a:lnTo>
                      <a:lnTo>
                        <a:pt x="393043" y="506142"/>
                      </a:lnTo>
                      <a:lnTo>
                        <a:pt x="381419" y="491254"/>
                      </a:lnTo>
                      <a:cubicBezTo>
                        <a:pt x="379240" y="488520"/>
                        <a:pt x="377231" y="485722"/>
                        <a:pt x="375137" y="482945"/>
                      </a:cubicBezTo>
                      <a:lnTo>
                        <a:pt x="372253" y="478737"/>
                      </a:lnTo>
                      <a:cubicBezTo>
                        <a:pt x="371270" y="477328"/>
                        <a:pt x="370372" y="475897"/>
                        <a:pt x="369539" y="474444"/>
                      </a:cubicBezTo>
                      <a:lnTo>
                        <a:pt x="366996" y="470108"/>
                      </a:lnTo>
                      <a:lnTo>
                        <a:pt x="364838" y="465580"/>
                      </a:lnTo>
                      <a:cubicBezTo>
                        <a:pt x="364069" y="464084"/>
                        <a:pt x="363492" y="462525"/>
                        <a:pt x="362937" y="460966"/>
                      </a:cubicBezTo>
                      <a:cubicBezTo>
                        <a:pt x="362381" y="459407"/>
                        <a:pt x="361697" y="457869"/>
                        <a:pt x="361249" y="456267"/>
                      </a:cubicBezTo>
                      <a:cubicBezTo>
                        <a:pt x="359283" y="449901"/>
                        <a:pt x="358150" y="443365"/>
                        <a:pt x="357638" y="436765"/>
                      </a:cubicBezTo>
                      <a:cubicBezTo>
                        <a:pt x="357360" y="430186"/>
                        <a:pt x="357595" y="423564"/>
                        <a:pt x="358791" y="417092"/>
                      </a:cubicBezTo>
                      <a:cubicBezTo>
                        <a:pt x="360095" y="410663"/>
                        <a:pt x="361804" y="404255"/>
                        <a:pt x="364603" y="398317"/>
                      </a:cubicBezTo>
                      <a:cubicBezTo>
                        <a:pt x="367295" y="392357"/>
                        <a:pt x="370586" y="386611"/>
                        <a:pt x="374667" y="381485"/>
                      </a:cubicBezTo>
                      <a:cubicBezTo>
                        <a:pt x="376590" y="378815"/>
                        <a:pt x="378898" y="376487"/>
                        <a:pt x="381099" y="374052"/>
                      </a:cubicBezTo>
                      <a:cubicBezTo>
                        <a:pt x="382252" y="372877"/>
                        <a:pt x="383492" y="371830"/>
                        <a:pt x="384688" y="370698"/>
                      </a:cubicBezTo>
                      <a:cubicBezTo>
                        <a:pt x="385885" y="369587"/>
                        <a:pt x="387124" y="368498"/>
                        <a:pt x="388449" y="367515"/>
                      </a:cubicBezTo>
                      <a:lnTo>
                        <a:pt x="392338" y="364546"/>
                      </a:lnTo>
                      <a:lnTo>
                        <a:pt x="396483" y="361876"/>
                      </a:lnTo>
                      <a:cubicBezTo>
                        <a:pt x="397851" y="360958"/>
                        <a:pt x="399282" y="360189"/>
                        <a:pt x="400735" y="359441"/>
                      </a:cubicBezTo>
                      <a:cubicBezTo>
                        <a:pt x="402209" y="358694"/>
                        <a:pt x="403620" y="357861"/>
                        <a:pt x="405137" y="357198"/>
                      </a:cubicBezTo>
                      <a:cubicBezTo>
                        <a:pt x="411098" y="354443"/>
                        <a:pt x="417401" y="352521"/>
                        <a:pt x="423833" y="351132"/>
                      </a:cubicBezTo>
                      <a:cubicBezTo>
                        <a:pt x="430307" y="349979"/>
                        <a:pt x="436910" y="349445"/>
                        <a:pt x="443512" y="349765"/>
                      </a:cubicBezTo>
                      <a:cubicBezTo>
                        <a:pt x="445157" y="349787"/>
                        <a:pt x="446803" y="350043"/>
                        <a:pt x="448448" y="350192"/>
                      </a:cubicBezTo>
                      <a:lnTo>
                        <a:pt x="450905" y="350427"/>
                      </a:lnTo>
                      <a:cubicBezTo>
                        <a:pt x="451739" y="350555"/>
                        <a:pt x="452550" y="350726"/>
                        <a:pt x="453362" y="350876"/>
                      </a:cubicBezTo>
                      <a:cubicBezTo>
                        <a:pt x="454986" y="351175"/>
                        <a:pt x="456610" y="351453"/>
                        <a:pt x="458234" y="351794"/>
                      </a:cubicBezTo>
                      <a:lnTo>
                        <a:pt x="463042" y="353119"/>
                      </a:lnTo>
                      <a:cubicBezTo>
                        <a:pt x="467144" y="354294"/>
                        <a:pt x="471097" y="355831"/>
                        <a:pt x="474901" y="357690"/>
                      </a:cubicBezTo>
                      <a:cubicBezTo>
                        <a:pt x="477871" y="360232"/>
                        <a:pt x="481118" y="362005"/>
                        <a:pt x="484601" y="363137"/>
                      </a:cubicBezTo>
                      <a:lnTo>
                        <a:pt x="484623" y="363137"/>
                      </a:lnTo>
                      <a:cubicBezTo>
                        <a:pt x="484623" y="363137"/>
                        <a:pt x="484665" y="363158"/>
                        <a:pt x="484665" y="363158"/>
                      </a:cubicBezTo>
                      <a:cubicBezTo>
                        <a:pt x="489281" y="366084"/>
                        <a:pt x="493768" y="369374"/>
                        <a:pt x="498212" y="372834"/>
                      </a:cubicBezTo>
                      <a:lnTo>
                        <a:pt x="525797" y="394216"/>
                      </a:lnTo>
                      <a:lnTo>
                        <a:pt x="575647" y="432899"/>
                      </a:lnTo>
                      <a:lnTo>
                        <a:pt x="733550" y="555377"/>
                      </a:lnTo>
                      <a:lnTo>
                        <a:pt x="768336" y="582334"/>
                      </a:lnTo>
                      <a:lnTo>
                        <a:pt x="768336" y="582334"/>
                      </a:lnTo>
                      <a:cubicBezTo>
                        <a:pt x="768336" y="582334"/>
                        <a:pt x="775088" y="587588"/>
                        <a:pt x="775088" y="587588"/>
                      </a:cubicBezTo>
                      <a:lnTo>
                        <a:pt x="974508" y="742278"/>
                      </a:lnTo>
                      <a:lnTo>
                        <a:pt x="1051878" y="802300"/>
                      </a:lnTo>
                      <a:lnTo>
                        <a:pt x="1061558" y="809819"/>
                      </a:lnTo>
                      <a:lnTo>
                        <a:pt x="1063417" y="811250"/>
                      </a:lnTo>
                      <a:lnTo>
                        <a:pt x="1065105" y="812446"/>
                      </a:lnTo>
                      <a:cubicBezTo>
                        <a:pt x="1066194" y="813301"/>
                        <a:pt x="1067412" y="813963"/>
                        <a:pt x="1068588" y="814668"/>
                      </a:cubicBezTo>
                      <a:cubicBezTo>
                        <a:pt x="1073352" y="817402"/>
                        <a:pt x="1078737" y="819068"/>
                        <a:pt x="1084186" y="819687"/>
                      </a:cubicBezTo>
                      <a:cubicBezTo>
                        <a:pt x="1086921" y="820072"/>
                        <a:pt x="1089677" y="819986"/>
                        <a:pt x="1092412" y="819858"/>
                      </a:cubicBezTo>
                      <a:cubicBezTo>
                        <a:pt x="1095147" y="819516"/>
                        <a:pt x="1097882" y="819153"/>
                        <a:pt x="1100510" y="818320"/>
                      </a:cubicBezTo>
                      <a:cubicBezTo>
                        <a:pt x="1105788" y="816782"/>
                        <a:pt x="1110788" y="814219"/>
                        <a:pt x="1115061" y="810759"/>
                      </a:cubicBezTo>
                      <a:lnTo>
                        <a:pt x="1159313" y="776219"/>
                      </a:lnTo>
                      <a:lnTo>
                        <a:pt x="1358262" y="620932"/>
                      </a:lnTo>
                      <a:lnTo>
                        <a:pt x="1400420" y="588016"/>
                      </a:lnTo>
                      <a:lnTo>
                        <a:pt x="1434800" y="561187"/>
                      </a:lnTo>
                      <a:lnTo>
                        <a:pt x="1557212" y="465622"/>
                      </a:lnTo>
                      <a:lnTo>
                        <a:pt x="1656698" y="387978"/>
                      </a:lnTo>
                      <a:lnTo>
                        <a:pt x="1669668" y="377854"/>
                      </a:lnTo>
                      <a:cubicBezTo>
                        <a:pt x="1675180" y="373560"/>
                        <a:pt x="1680650" y="369224"/>
                        <a:pt x="1686248" y="365166"/>
                      </a:cubicBezTo>
                      <a:cubicBezTo>
                        <a:pt x="1689069" y="363265"/>
                        <a:pt x="1691825" y="361236"/>
                        <a:pt x="1694753" y="359612"/>
                      </a:cubicBezTo>
                      <a:cubicBezTo>
                        <a:pt x="1696206" y="358800"/>
                        <a:pt x="1697637" y="357861"/>
                        <a:pt x="1699133" y="357113"/>
                      </a:cubicBezTo>
                      <a:lnTo>
                        <a:pt x="1703641" y="354977"/>
                      </a:lnTo>
                      <a:cubicBezTo>
                        <a:pt x="1709774" y="352350"/>
                        <a:pt x="1716120" y="350192"/>
                        <a:pt x="1722679" y="349167"/>
                      </a:cubicBezTo>
                      <a:lnTo>
                        <a:pt x="1725115" y="348719"/>
                      </a:lnTo>
                      <a:cubicBezTo>
                        <a:pt x="1725927" y="348590"/>
                        <a:pt x="1726761" y="348526"/>
                        <a:pt x="1727573" y="348441"/>
                      </a:cubicBezTo>
                      <a:cubicBezTo>
                        <a:pt x="1729218" y="348291"/>
                        <a:pt x="1730863" y="348078"/>
                        <a:pt x="1732508" y="347971"/>
                      </a:cubicBezTo>
                      <a:cubicBezTo>
                        <a:pt x="1735820" y="347928"/>
                        <a:pt x="1739111" y="347736"/>
                        <a:pt x="1742401" y="348056"/>
                      </a:cubicBezTo>
                      <a:cubicBezTo>
                        <a:pt x="1745692" y="348185"/>
                        <a:pt x="1748940" y="348740"/>
                        <a:pt x="1752209" y="349231"/>
                      </a:cubicBezTo>
                      <a:cubicBezTo>
                        <a:pt x="1753811" y="349552"/>
                        <a:pt x="1755393" y="349979"/>
                        <a:pt x="1756995" y="350342"/>
                      </a:cubicBezTo>
                      <a:lnTo>
                        <a:pt x="1759388" y="350919"/>
                      </a:lnTo>
                      <a:lnTo>
                        <a:pt x="1761739" y="351666"/>
                      </a:lnTo>
                      <a:cubicBezTo>
                        <a:pt x="1774324" y="355554"/>
                        <a:pt x="1785734" y="362688"/>
                        <a:pt x="1795093" y="371830"/>
                      </a:cubicBezTo>
                      <a:cubicBezTo>
                        <a:pt x="1804259" y="381207"/>
                        <a:pt x="1811396" y="392614"/>
                        <a:pt x="1815285" y="405173"/>
                      </a:cubicBezTo>
                      <a:lnTo>
                        <a:pt x="1816033" y="407523"/>
                      </a:lnTo>
                      <a:lnTo>
                        <a:pt x="1816610" y="409915"/>
                      </a:lnTo>
                      <a:cubicBezTo>
                        <a:pt x="1816973" y="411517"/>
                        <a:pt x="1817422" y="413098"/>
                        <a:pt x="1817721" y="414721"/>
                      </a:cubicBezTo>
                      <a:cubicBezTo>
                        <a:pt x="1818212" y="417968"/>
                        <a:pt x="1818768" y="421215"/>
                        <a:pt x="1818896" y="424504"/>
                      </a:cubicBezTo>
                      <a:cubicBezTo>
                        <a:pt x="1819216" y="427794"/>
                        <a:pt x="1819003" y="431104"/>
                        <a:pt x="1819003" y="434394"/>
                      </a:cubicBezTo>
                      <a:lnTo>
                        <a:pt x="1818511" y="439328"/>
                      </a:lnTo>
                      <a:cubicBezTo>
                        <a:pt x="1818405" y="440994"/>
                        <a:pt x="1818105" y="442617"/>
                        <a:pt x="1817785" y="444241"/>
                      </a:cubicBezTo>
                      <a:cubicBezTo>
                        <a:pt x="1816759" y="450777"/>
                        <a:pt x="1814623" y="457142"/>
                        <a:pt x="1811994" y="463251"/>
                      </a:cubicBezTo>
                      <a:lnTo>
                        <a:pt x="1809858" y="467780"/>
                      </a:lnTo>
                      <a:cubicBezTo>
                        <a:pt x="1809067" y="469275"/>
                        <a:pt x="1808170" y="470685"/>
                        <a:pt x="1807336" y="472158"/>
                      </a:cubicBezTo>
                      <a:cubicBezTo>
                        <a:pt x="1805734" y="475085"/>
                        <a:pt x="1803683" y="477840"/>
                        <a:pt x="1801802" y="480681"/>
                      </a:cubicBezTo>
                      <a:cubicBezTo>
                        <a:pt x="1797742" y="486278"/>
                        <a:pt x="1793426" y="491767"/>
                        <a:pt x="1789153" y="497257"/>
                      </a:cubicBezTo>
                      <a:lnTo>
                        <a:pt x="1779089" y="510222"/>
                      </a:lnTo>
                      <a:lnTo>
                        <a:pt x="1701718" y="609910"/>
                      </a:lnTo>
                      <a:lnTo>
                        <a:pt x="1608280" y="730274"/>
                      </a:lnTo>
                      <a:lnTo>
                        <a:pt x="1581421" y="764877"/>
                      </a:lnTo>
                      <a:lnTo>
                        <a:pt x="1546977" y="809263"/>
                      </a:lnTo>
                      <a:lnTo>
                        <a:pt x="1392236" y="1008617"/>
                      </a:lnTo>
                      <a:lnTo>
                        <a:pt x="1372899" y="1033544"/>
                      </a:lnTo>
                      <a:lnTo>
                        <a:pt x="1363220" y="1045997"/>
                      </a:lnTo>
                      <a:lnTo>
                        <a:pt x="1361147" y="1048667"/>
                      </a:lnTo>
                      <a:cubicBezTo>
                        <a:pt x="1360613" y="1049372"/>
                        <a:pt x="1360100" y="1050120"/>
                        <a:pt x="1359587" y="1050825"/>
                      </a:cubicBezTo>
                      <a:cubicBezTo>
                        <a:pt x="1359053" y="1051530"/>
                        <a:pt x="1358583" y="1052277"/>
                        <a:pt x="1358156" y="1053068"/>
                      </a:cubicBezTo>
                      <a:cubicBezTo>
                        <a:pt x="1357728" y="1053836"/>
                        <a:pt x="1357194" y="1054563"/>
                        <a:pt x="1356852" y="1055374"/>
                      </a:cubicBezTo>
                      <a:cubicBezTo>
                        <a:pt x="1353626" y="1061676"/>
                        <a:pt x="1351959" y="1068810"/>
                        <a:pt x="1352280" y="1075901"/>
                      </a:cubicBezTo>
                      <a:cubicBezTo>
                        <a:pt x="1352280" y="1077674"/>
                        <a:pt x="1352579" y="1079426"/>
                        <a:pt x="1352771" y="1081177"/>
                      </a:cubicBezTo>
                      <a:cubicBezTo>
                        <a:pt x="1353156" y="1082908"/>
                        <a:pt x="1353433" y="1084659"/>
                        <a:pt x="1354010" y="1086347"/>
                      </a:cubicBezTo>
                      <a:cubicBezTo>
                        <a:pt x="1355036" y="1089721"/>
                        <a:pt x="1356425" y="1093011"/>
                        <a:pt x="1358327" y="1096023"/>
                      </a:cubicBezTo>
                      <a:cubicBezTo>
                        <a:pt x="1359202" y="1097561"/>
                        <a:pt x="1360314" y="1098949"/>
                        <a:pt x="1361361" y="1100380"/>
                      </a:cubicBezTo>
                      <a:lnTo>
                        <a:pt x="1365933" y="1106233"/>
                      </a:lnTo>
                      <a:lnTo>
                        <a:pt x="1375634" y="1118664"/>
                      </a:lnTo>
                      <a:lnTo>
                        <a:pt x="1395057" y="1143527"/>
                      </a:lnTo>
                      <a:lnTo>
                        <a:pt x="1433902" y="1193254"/>
                      </a:lnTo>
                      <a:lnTo>
                        <a:pt x="1570652" y="1368321"/>
                      </a:lnTo>
                      <a:lnTo>
                        <a:pt x="1589242" y="1392138"/>
                      </a:lnTo>
                      <a:lnTo>
                        <a:pt x="1597297" y="1402455"/>
                      </a:lnTo>
                      <a:lnTo>
                        <a:pt x="1744581" y="1591021"/>
                      </a:lnTo>
                      <a:lnTo>
                        <a:pt x="1783426" y="1640748"/>
                      </a:lnTo>
                      <a:lnTo>
                        <a:pt x="1795050" y="1655636"/>
                      </a:lnTo>
                      <a:cubicBezTo>
                        <a:pt x="1797251" y="1658370"/>
                        <a:pt x="1799238" y="1661189"/>
                        <a:pt x="1801332" y="1663945"/>
                      </a:cubicBezTo>
                      <a:lnTo>
                        <a:pt x="1801802" y="1664628"/>
                      </a:lnTo>
                      <a:cubicBezTo>
                        <a:pt x="1803020" y="1669926"/>
                        <a:pt x="1805584" y="1674732"/>
                        <a:pt x="1809772" y="1678918"/>
                      </a:cubicBezTo>
                      <a:cubicBezTo>
                        <a:pt x="1810199" y="1679345"/>
                        <a:pt x="1810648" y="1679772"/>
                        <a:pt x="1811097" y="1680178"/>
                      </a:cubicBezTo>
                      <a:lnTo>
                        <a:pt x="1811631" y="1681310"/>
                      </a:lnTo>
                      <a:cubicBezTo>
                        <a:pt x="1812400" y="1682806"/>
                        <a:pt x="1812977" y="1684365"/>
                        <a:pt x="1813533" y="1685924"/>
                      </a:cubicBezTo>
                      <a:cubicBezTo>
                        <a:pt x="1814088" y="1687505"/>
                        <a:pt x="1814772" y="1689043"/>
                        <a:pt x="1815221" y="1690623"/>
                      </a:cubicBezTo>
                      <a:cubicBezTo>
                        <a:pt x="1817187" y="1696989"/>
                        <a:pt x="1818319" y="1703546"/>
                        <a:pt x="1818853" y="1710125"/>
                      </a:cubicBezTo>
                      <a:cubicBezTo>
                        <a:pt x="1819131" y="1716704"/>
                        <a:pt x="1818896" y="1723326"/>
                        <a:pt x="1817699" y="1729819"/>
                      </a:cubicBezTo>
                      <a:cubicBezTo>
                        <a:pt x="1816375" y="1736249"/>
                        <a:pt x="1814665" y="1742635"/>
                        <a:pt x="1811866" y="1748573"/>
                      </a:cubicBezTo>
                      <a:cubicBezTo>
                        <a:pt x="1809174" y="1754554"/>
                        <a:pt x="1805883" y="1760279"/>
                        <a:pt x="1801802" y="1765405"/>
                      </a:cubicBezTo>
                      <a:cubicBezTo>
                        <a:pt x="1799879" y="1768075"/>
                        <a:pt x="1797572" y="1770403"/>
                        <a:pt x="1795371" y="1772838"/>
                      </a:cubicBezTo>
                      <a:cubicBezTo>
                        <a:pt x="1794217" y="1774013"/>
                        <a:pt x="1792978" y="1775081"/>
                        <a:pt x="1791781" y="1776192"/>
                      </a:cubicBezTo>
                      <a:cubicBezTo>
                        <a:pt x="1790584" y="1777303"/>
                        <a:pt x="1789366" y="1778414"/>
                        <a:pt x="1788042" y="1779375"/>
                      </a:cubicBezTo>
                      <a:lnTo>
                        <a:pt x="1784132" y="1782365"/>
                      </a:lnTo>
                      <a:lnTo>
                        <a:pt x="1779986" y="1785014"/>
                      </a:lnTo>
                      <a:cubicBezTo>
                        <a:pt x="1778640" y="1785932"/>
                        <a:pt x="1777187" y="1786722"/>
                        <a:pt x="1775734" y="1787470"/>
                      </a:cubicBezTo>
                      <a:cubicBezTo>
                        <a:pt x="1774260" y="1788218"/>
                        <a:pt x="1772850" y="1789051"/>
                        <a:pt x="1771354" y="1789692"/>
                      </a:cubicBezTo>
                      <a:cubicBezTo>
                        <a:pt x="1765392" y="1792447"/>
                        <a:pt x="1759068" y="1794369"/>
                        <a:pt x="1752636" y="1795758"/>
                      </a:cubicBezTo>
                      <a:cubicBezTo>
                        <a:pt x="1746162" y="1796911"/>
                        <a:pt x="1739560" y="1797445"/>
                        <a:pt x="1732957" y="1797146"/>
                      </a:cubicBezTo>
                      <a:cubicBezTo>
                        <a:pt x="1731312" y="1797104"/>
                        <a:pt x="1729667" y="1796847"/>
                        <a:pt x="1728021" y="1796719"/>
                      </a:cubicBezTo>
                      <a:lnTo>
                        <a:pt x="1725564" y="1796463"/>
                      </a:lnTo>
                      <a:cubicBezTo>
                        <a:pt x="1724752" y="1796356"/>
                        <a:pt x="1723940" y="1796164"/>
                        <a:pt x="1723128" y="1796036"/>
                      </a:cubicBezTo>
                      <a:cubicBezTo>
                        <a:pt x="1721483" y="1795715"/>
                        <a:pt x="1719859" y="1795459"/>
                        <a:pt x="1718235" y="1795096"/>
                      </a:cubicBezTo>
                      <a:lnTo>
                        <a:pt x="1713428" y="1793793"/>
                      </a:lnTo>
                      <a:cubicBezTo>
                        <a:pt x="1701120" y="1790311"/>
                        <a:pt x="1690330" y="1783326"/>
                        <a:pt x="1679774" y="1775252"/>
                      </a:cubicBezTo>
                      <a:lnTo>
                        <a:pt x="1501102" y="1636668"/>
                      </a:lnTo>
                      <a:lnTo>
                        <a:pt x="1433924" y="1584549"/>
                      </a:lnTo>
                      <a:lnTo>
                        <a:pt x="1398945" y="1557422"/>
                      </a:lnTo>
                      <a:lnTo>
                        <a:pt x="1301682" y="1481978"/>
                      </a:lnTo>
                      <a:close/>
                      <a:moveTo>
                        <a:pt x="1408903" y="1715273"/>
                      </a:moveTo>
                      <a:cubicBezTo>
                        <a:pt x="1408903" y="1685348"/>
                        <a:pt x="1412642" y="1656276"/>
                        <a:pt x="1419672" y="1628487"/>
                      </a:cubicBezTo>
                      <a:lnTo>
                        <a:pt x="1474457" y="1670972"/>
                      </a:lnTo>
                      <a:lnTo>
                        <a:pt x="1636570" y="1796740"/>
                      </a:lnTo>
                      <a:cubicBezTo>
                        <a:pt x="1624198" y="1802828"/>
                        <a:pt x="1611399" y="1811116"/>
                        <a:pt x="1599049" y="1819724"/>
                      </a:cubicBezTo>
                      <a:cubicBezTo>
                        <a:pt x="1580887" y="1832348"/>
                        <a:pt x="1560887" y="1848090"/>
                        <a:pt x="1539990" y="1866075"/>
                      </a:cubicBezTo>
                      <a:cubicBezTo>
                        <a:pt x="1519627" y="1883591"/>
                        <a:pt x="1498431" y="1903263"/>
                        <a:pt x="1477363" y="1924260"/>
                      </a:cubicBezTo>
                      <a:cubicBezTo>
                        <a:pt x="1434330" y="1865648"/>
                        <a:pt x="1408903" y="1793366"/>
                        <a:pt x="1408903" y="1715273"/>
                      </a:cubicBezTo>
                      <a:close/>
                      <a:moveTo>
                        <a:pt x="1532533" y="1982616"/>
                      </a:moveTo>
                      <a:lnTo>
                        <a:pt x="1531892" y="1983257"/>
                      </a:lnTo>
                      <a:cubicBezTo>
                        <a:pt x="1521208" y="1993915"/>
                        <a:pt x="1510909" y="2003848"/>
                        <a:pt x="1501038" y="2013033"/>
                      </a:cubicBezTo>
                      <a:cubicBezTo>
                        <a:pt x="1449692" y="2060879"/>
                        <a:pt x="1409779" y="2089267"/>
                        <a:pt x="1386937" y="2101634"/>
                      </a:cubicBezTo>
                      <a:cubicBezTo>
                        <a:pt x="1399245" y="2078864"/>
                        <a:pt x="1427513" y="2039156"/>
                        <a:pt x="1475098" y="1988041"/>
                      </a:cubicBezTo>
                      <a:cubicBezTo>
                        <a:pt x="1484265" y="1978194"/>
                        <a:pt x="1494158" y="1967920"/>
                        <a:pt x="1504777" y="1957261"/>
                      </a:cubicBezTo>
                      <a:lnTo>
                        <a:pt x="1505974" y="1956065"/>
                      </a:lnTo>
                      <a:cubicBezTo>
                        <a:pt x="1572511" y="1889571"/>
                        <a:pt x="1624262" y="1851828"/>
                        <a:pt x="1651591" y="1837068"/>
                      </a:cubicBezTo>
                      <a:cubicBezTo>
                        <a:pt x="1636805" y="1864388"/>
                        <a:pt x="1599070" y="1916101"/>
                        <a:pt x="1532533" y="1982616"/>
                      </a:cubicBezTo>
                      <a:close/>
                      <a:moveTo>
                        <a:pt x="2117267" y="1715273"/>
                      </a:moveTo>
                      <a:cubicBezTo>
                        <a:pt x="2117267" y="1910504"/>
                        <a:pt x="1958381" y="2069317"/>
                        <a:pt x="1763085" y="2069317"/>
                      </a:cubicBezTo>
                      <a:cubicBezTo>
                        <a:pt x="1690244" y="2069317"/>
                        <a:pt x="1622489" y="2047230"/>
                        <a:pt x="1566144" y="2009401"/>
                      </a:cubicBezTo>
                      <a:cubicBezTo>
                        <a:pt x="1607916" y="1967322"/>
                        <a:pt x="1644326" y="1924901"/>
                        <a:pt x="1668920" y="1889593"/>
                      </a:cubicBezTo>
                      <a:cubicBezTo>
                        <a:pt x="1681569" y="1871415"/>
                        <a:pt x="1693577" y="1852213"/>
                        <a:pt x="1698855" y="1834996"/>
                      </a:cubicBezTo>
                      <a:cubicBezTo>
                        <a:pt x="1700479" y="1835488"/>
                        <a:pt x="1702146" y="1835893"/>
                        <a:pt x="1703770" y="1836363"/>
                      </a:cubicBezTo>
                      <a:cubicBezTo>
                        <a:pt x="1705992" y="1836961"/>
                        <a:pt x="1708193" y="1837645"/>
                        <a:pt x="1710458" y="1837987"/>
                      </a:cubicBezTo>
                      <a:lnTo>
                        <a:pt x="1717487" y="1839332"/>
                      </a:lnTo>
                      <a:cubicBezTo>
                        <a:pt x="1719838" y="1839653"/>
                        <a:pt x="1722209" y="1839866"/>
                        <a:pt x="1724581" y="1840144"/>
                      </a:cubicBezTo>
                      <a:cubicBezTo>
                        <a:pt x="1725756" y="1840251"/>
                        <a:pt x="1726932" y="1840422"/>
                        <a:pt x="1728107" y="1840507"/>
                      </a:cubicBezTo>
                      <a:lnTo>
                        <a:pt x="1731654" y="1840614"/>
                      </a:lnTo>
                      <a:cubicBezTo>
                        <a:pt x="1734025" y="1840657"/>
                        <a:pt x="1736376" y="1840849"/>
                        <a:pt x="1738748" y="1840742"/>
                      </a:cubicBezTo>
                      <a:cubicBezTo>
                        <a:pt x="1748171" y="1840571"/>
                        <a:pt x="1757487" y="1839354"/>
                        <a:pt x="1766589" y="1837261"/>
                      </a:cubicBezTo>
                      <a:cubicBezTo>
                        <a:pt x="1775585" y="1834847"/>
                        <a:pt x="1784409" y="1831792"/>
                        <a:pt x="1792678" y="1827627"/>
                      </a:cubicBezTo>
                      <a:cubicBezTo>
                        <a:pt x="1794772" y="1826623"/>
                        <a:pt x="1796760" y="1825448"/>
                        <a:pt x="1798789" y="1824338"/>
                      </a:cubicBezTo>
                      <a:cubicBezTo>
                        <a:pt x="1800819" y="1823206"/>
                        <a:pt x="1802828" y="1822052"/>
                        <a:pt x="1804729" y="1820749"/>
                      </a:cubicBezTo>
                      <a:lnTo>
                        <a:pt x="1810499" y="1816883"/>
                      </a:lnTo>
                      <a:lnTo>
                        <a:pt x="1815969" y="1812632"/>
                      </a:lnTo>
                      <a:cubicBezTo>
                        <a:pt x="1844708" y="1789414"/>
                        <a:pt x="1862634" y="1753208"/>
                        <a:pt x="1862549" y="1715380"/>
                      </a:cubicBezTo>
                      <a:cubicBezTo>
                        <a:pt x="1862442" y="1705960"/>
                        <a:pt x="1861502" y="1696476"/>
                        <a:pt x="1859429" y="1687120"/>
                      </a:cubicBezTo>
                      <a:cubicBezTo>
                        <a:pt x="1859066" y="1685283"/>
                        <a:pt x="1858511" y="1683468"/>
                        <a:pt x="1857998" y="1681652"/>
                      </a:cubicBezTo>
                      <a:cubicBezTo>
                        <a:pt x="1872763" y="1675522"/>
                        <a:pt x="1888510" y="1665483"/>
                        <a:pt x="1903574" y="1655016"/>
                      </a:cubicBezTo>
                      <a:cubicBezTo>
                        <a:pt x="1939877" y="1629747"/>
                        <a:pt x="1983658" y="1592047"/>
                        <a:pt x="2026863" y="1548857"/>
                      </a:cubicBezTo>
                      <a:cubicBezTo>
                        <a:pt x="2037226" y="1538497"/>
                        <a:pt x="2047268" y="1528116"/>
                        <a:pt x="2056905" y="1517799"/>
                      </a:cubicBezTo>
                      <a:cubicBezTo>
                        <a:pt x="2095024" y="1574232"/>
                        <a:pt x="2117267" y="1642200"/>
                        <a:pt x="2117267" y="1715273"/>
                      </a:cubicBezTo>
                      <a:close/>
                      <a:moveTo>
                        <a:pt x="2059106" y="1451220"/>
                      </a:moveTo>
                      <a:cubicBezTo>
                        <a:pt x="2050537" y="1461344"/>
                        <a:pt x="2041029" y="1472088"/>
                        <a:pt x="2030538" y="1483431"/>
                      </a:cubicBezTo>
                      <a:cubicBezTo>
                        <a:pt x="2020196" y="1494623"/>
                        <a:pt x="2008914" y="1506393"/>
                        <a:pt x="1996649" y="1518653"/>
                      </a:cubicBezTo>
                      <a:cubicBezTo>
                        <a:pt x="1930112" y="1585169"/>
                        <a:pt x="1878361" y="1622891"/>
                        <a:pt x="1851032" y="1637672"/>
                      </a:cubicBezTo>
                      <a:cubicBezTo>
                        <a:pt x="1865818" y="1610352"/>
                        <a:pt x="1903553" y="1558640"/>
                        <a:pt x="1970090" y="1492124"/>
                      </a:cubicBezTo>
                      <a:cubicBezTo>
                        <a:pt x="1982568" y="1479650"/>
                        <a:pt x="1994513" y="1468201"/>
                        <a:pt x="2005880" y="1457734"/>
                      </a:cubicBezTo>
                      <a:cubicBezTo>
                        <a:pt x="2017183" y="1447311"/>
                        <a:pt x="2027910" y="1437848"/>
                        <a:pt x="2037995" y="1429325"/>
                      </a:cubicBezTo>
                      <a:cubicBezTo>
                        <a:pt x="2071905" y="1400617"/>
                        <a:pt x="2098592" y="1382355"/>
                        <a:pt x="2115707" y="1373106"/>
                      </a:cubicBezTo>
                      <a:cubicBezTo>
                        <a:pt x="2106413" y="1390279"/>
                        <a:pt x="2088037" y="1417129"/>
                        <a:pt x="2059106" y="1451220"/>
                      </a:cubicBezTo>
                      <a:close/>
                    </a:path>
                  </a:pathLst>
                </a:custGeom>
                <a:solidFill>
                  <a:schemeClr val="bg1"/>
                </a:solidFill>
                <a:ln w="212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25" name="Group 24">
                <a:extLst>
                  <a:ext uri="{FF2B5EF4-FFF2-40B4-BE49-F238E27FC236}">
                    <a16:creationId xmlns:a16="http://schemas.microsoft.com/office/drawing/2014/main" id="{403578C6-52DC-FF4E-25F8-CBD3EB3EAF26}"/>
                  </a:ext>
                </a:extLst>
              </p:cNvPr>
              <p:cNvGrpSpPr>
                <a:grpSpLocks noChangeAspect="1"/>
              </p:cNvGrpSpPr>
              <p:nvPr/>
            </p:nvGrpSpPr>
            <p:grpSpPr>
              <a:xfrm>
                <a:off x="4282853" y="3555820"/>
                <a:ext cx="467169" cy="502920"/>
                <a:chOff x="7972362" y="2819248"/>
                <a:chExt cx="1742566" cy="1875919"/>
              </a:xfrm>
            </p:grpSpPr>
            <p:sp>
              <p:nvSpPr>
                <p:cNvPr id="59" name="Freeform 20">
                  <a:extLst>
                    <a:ext uri="{FF2B5EF4-FFF2-40B4-BE49-F238E27FC236}">
                      <a16:creationId xmlns:a16="http://schemas.microsoft.com/office/drawing/2014/main" id="{567E2A8F-AE34-9558-49C4-C15CEBF83766}"/>
                    </a:ext>
                  </a:extLst>
                </p:cNvPr>
                <p:cNvSpPr/>
                <p:nvPr/>
              </p:nvSpPr>
              <p:spPr>
                <a:xfrm>
                  <a:off x="8861851" y="2974067"/>
                  <a:ext cx="303894" cy="304042"/>
                </a:xfrm>
                <a:custGeom>
                  <a:avLst/>
                  <a:gdLst>
                    <a:gd name="connsiteX0" fmla="*/ 198897 w 303894"/>
                    <a:gd name="connsiteY0" fmla="*/ 7491 h 304042"/>
                    <a:gd name="connsiteX1" fmla="*/ 151947 w 303894"/>
                    <a:gd name="connsiteY1" fmla="*/ 0 h 304042"/>
                    <a:gd name="connsiteX2" fmla="*/ 104997 w 303894"/>
                    <a:gd name="connsiteY2" fmla="*/ 7491 h 304042"/>
                    <a:gd name="connsiteX3" fmla="*/ 29141 w 303894"/>
                    <a:gd name="connsiteY3" fmla="*/ 62780 h 304042"/>
                    <a:gd name="connsiteX4" fmla="*/ 0 w 303894"/>
                    <a:gd name="connsiteY4" fmla="*/ 152021 h 304042"/>
                    <a:gd name="connsiteX5" fmla="*/ 29141 w 303894"/>
                    <a:gd name="connsiteY5" fmla="*/ 241263 h 304042"/>
                    <a:gd name="connsiteX6" fmla="*/ 104997 w 303894"/>
                    <a:gd name="connsiteY6" fmla="*/ 296552 h 304042"/>
                    <a:gd name="connsiteX7" fmla="*/ 151947 w 303894"/>
                    <a:gd name="connsiteY7" fmla="*/ 304043 h 304042"/>
                    <a:gd name="connsiteX8" fmla="*/ 198897 w 303894"/>
                    <a:gd name="connsiteY8" fmla="*/ 296552 h 304042"/>
                    <a:gd name="connsiteX9" fmla="*/ 274754 w 303894"/>
                    <a:gd name="connsiteY9" fmla="*/ 241263 h 304042"/>
                    <a:gd name="connsiteX10" fmla="*/ 303895 w 303894"/>
                    <a:gd name="connsiteY10" fmla="*/ 152021 h 304042"/>
                    <a:gd name="connsiteX11" fmla="*/ 274754 w 303894"/>
                    <a:gd name="connsiteY11" fmla="*/ 62780 h 304042"/>
                    <a:gd name="connsiteX12" fmla="*/ 198897 w 303894"/>
                    <a:gd name="connsiteY12" fmla="*/ 7491 h 304042"/>
                    <a:gd name="connsiteX13" fmla="*/ 186790 w 303894"/>
                    <a:gd name="connsiteY13" fmla="*/ 259259 h 304042"/>
                    <a:gd name="connsiteX14" fmla="*/ 151947 w 303894"/>
                    <a:gd name="connsiteY14" fmla="*/ 264819 h 304042"/>
                    <a:gd name="connsiteX15" fmla="*/ 117105 w 303894"/>
                    <a:gd name="connsiteY15" fmla="*/ 259259 h 304042"/>
                    <a:gd name="connsiteX16" fmla="*/ 60826 w 303894"/>
                    <a:gd name="connsiteY16" fmla="*/ 218195 h 304042"/>
                    <a:gd name="connsiteX17" fmla="*/ 39173 w 303894"/>
                    <a:gd name="connsiteY17" fmla="*/ 152039 h 304042"/>
                    <a:gd name="connsiteX18" fmla="*/ 60826 w 303894"/>
                    <a:gd name="connsiteY18" fmla="*/ 85884 h 304042"/>
                    <a:gd name="connsiteX19" fmla="*/ 117105 w 303894"/>
                    <a:gd name="connsiteY19" fmla="*/ 44819 h 304042"/>
                    <a:gd name="connsiteX20" fmla="*/ 151947 w 303894"/>
                    <a:gd name="connsiteY20" fmla="*/ 39260 h 304042"/>
                    <a:gd name="connsiteX21" fmla="*/ 186790 w 303894"/>
                    <a:gd name="connsiteY21" fmla="*/ 44819 h 304042"/>
                    <a:gd name="connsiteX22" fmla="*/ 264703 w 303894"/>
                    <a:gd name="connsiteY22" fmla="*/ 152058 h 304042"/>
                    <a:gd name="connsiteX23" fmla="*/ 186790 w 303894"/>
                    <a:gd name="connsiteY23" fmla="*/ 259296 h 30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3894" h="304042">
                      <a:moveTo>
                        <a:pt x="198897" y="7491"/>
                      </a:moveTo>
                      <a:cubicBezTo>
                        <a:pt x="183723" y="2726"/>
                        <a:pt x="167898" y="289"/>
                        <a:pt x="151947" y="0"/>
                      </a:cubicBezTo>
                      <a:cubicBezTo>
                        <a:pt x="135997" y="289"/>
                        <a:pt x="120172" y="2726"/>
                        <a:pt x="104997" y="7491"/>
                      </a:cubicBezTo>
                      <a:cubicBezTo>
                        <a:pt x="74954" y="17545"/>
                        <a:pt x="47527" y="36715"/>
                        <a:pt x="29141" y="62780"/>
                      </a:cubicBezTo>
                      <a:cubicBezTo>
                        <a:pt x="10105" y="88429"/>
                        <a:pt x="289" y="120144"/>
                        <a:pt x="0" y="152021"/>
                      </a:cubicBezTo>
                      <a:cubicBezTo>
                        <a:pt x="307" y="183899"/>
                        <a:pt x="10123" y="215613"/>
                        <a:pt x="29141" y="241263"/>
                      </a:cubicBezTo>
                      <a:cubicBezTo>
                        <a:pt x="47546" y="267346"/>
                        <a:pt x="74954" y="286498"/>
                        <a:pt x="104997" y="296552"/>
                      </a:cubicBezTo>
                      <a:cubicBezTo>
                        <a:pt x="120172" y="301317"/>
                        <a:pt x="135997" y="303754"/>
                        <a:pt x="151947" y="304043"/>
                      </a:cubicBezTo>
                      <a:cubicBezTo>
                        <a:pt x="167898" y="303754"/>
                        <a:pt x="183723" y="301317"/>
                        <a:pt x="198897" y="296552"/>
                      </a:cubicBezTo>
                      <a:cubicBezTo>
                        <a:pt x="228940" y="286498"/>
                        <a:pt x="256367" y="267328"/>
                        <a:pt x="274754" y="241263"/>
                      </a:cubicBezTo>
                      <a:cubicBezTo>
                        <a:pt x="293790" y="215613"/>
                        <a:pt x="303606" y="183899"/>
                        <a:pt x="303895" y="152021"/>
                      </a:cubicBezTo>
                      <a:cubicBezTo>
                        <a:pt x="303588" y="120144"/>
                        <a:pt x="293772" y="88429"/>
                        <a:pt x="274754" y="62780"/>
                      </a:cubicBezTo>
                      <a:cubicBezTo>
                        <a:pt x="256349" y="36715"/>
                        <a:pt x="228940" y="17545"/>
                        <a:pt x="198897" y="7491"/>
                      </a:cubicBezTo>
                      <a:close/>
                      <a:moveTo>
                        <a:pt x="186790" y="259259"/>
                      </a:moveTo>
                      <a:cubicBezTo>
                        <a:pt x="175549" y="262743"/>
                        <a:pt x="163874" y="264548"/>
                        <a:pt x="151947" y="264819"/>
                      </a:cubicBezTo>
                      <a:cubicBezTo>
                        <a:pt x="140020" y="264530"/>
                        <a:pt x="128346" y="262725"/>
                        <a:pt x="117105" y="259259"/>
                      </a:cubicBezTo>
                      <a:cubicBezTo>
                        <a:pt x="94965" y="251769"/>
                        <a:pt x="74431" y="237635"/>
                        <a:pt x="60826" y="218195"/>
                      </a:cubicBezTo>
                      <a:cubicBezTo>
                        <a:pt x="46643" y="199115"/>
                        <a:pt x="39534" y="175812"/>
                        <a:pt x="39173" y="152039"/>
                      </a:cubicBezTo>
                      <a:cubicBezTo>
                        <a:pt x="39516" y="128249"/>
                        <a:pt x="46625" y="104946"/>
                        <a:pt x="60826" y="85884"/>
                      </a:cubicBezTo>
                      <a:cubicBezTo>
                        <a:pt x="74431" y="66426"/>
                        <a:pt x="94965" y="52310"/>
                        <a:pt x="117105" y="44819"/>
                      </a:cubicBezTo>
                      <a:cubicBezTo>
                        <a:pt x="128346" y="41336"/>
                        <a:pt x="140020" y="39531"/>
                        <a:pt x="151947" y="39260"/>
                      </a:cubicBezTo>
                      <a:cubicBezTo>
                        <a:pt x="163856" y="39549"/>
                        <a:pt x="175549" y="41354"/>
                        <a:pt x="186790" y="44819"/>
                      </a:cubicBezTo>
                      <a:cubicBezTo>
                        <a:pt x="232008" y="59097"/>
                        <a:pt x="265443" y="104368"/>
                        <a:pt x="264703" y="152058"/>
                      </a:cubicBezTo>
                      <a:cubicBezTo>
                        <a:pt x="265443" y="199747"/>
                        <a:pt x="232008" y="245018"/>
                        <a:pt x="186790" y="259296"/>
                      </a:cubicBezTo>
                      <a:close/>
                    </a:path>
                  </a:pathLst>
                </a:custGeom>
                <a:solidFill>
                  <a:schemeClr val="bg1"/>
                </a:solidFill>
                <a:ln w="179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62" name="Freeform 21">
                  <a:extLst>
                    <a:ext uri="{FF2B5EF4-FFF2-40B4-BE49-F238E27FC236}">
                      <a16:creationId xmlns:a16="http://schemas.microsoft.com/office/drawing/2014/main" id="{AAD75FB0-2F31-2DE8-80DB-D4F2194189D0}"/>
                    </a:ext>
                  </a:extLst>
                </p:cNvPr>
                <p:cNvSpPr/>
                <p:nvPr/>
              </p:nvSpPr>
              <p:spPr>
                <a:xfrm>
                  <a:off x="8142602" y="4114835"/>
                  <a:ext cx="1032017" cy="503199"/>
                </a:xfrm>
                <a:custGeom>
                  <a:avLst/>
                  <a:gdLst>
                    <a:gd name="connsiteX0" fmla="*/ 531684 w 1032017"/>
                    <a:gd name="connsiteY0" fmla="*/ 258 h 503199"/>
                    <a:gd name="connsiteX1" fmla="*/ 319181 w 1032017"/>
                    <a:gd name="connsiteY1" fmla="*/ 39247 h 503199"/>
                    <a:gd name="connsiteX2" fmla="*/ 140529 w 1032017"/>
                    <a:gd name="connsiteY2" fmla="*/ 161125 h 503199"/>
                    <a:gd name="connsiteX3" fmla="*/ 26654 w 1032017"/>
                    <a:gd name="connsiteY3" fmla="*/ 345041 h 503199"/>
                    <a:gd name="connsiteX4" fmla="*/ 10595 w 1032017"/>
                    <a:gd name="connsiteY4" fmla="*/ 397045 h 503199"/>
                    <a:gd name="connsiteX5" fmla="*/ 292 w 1032017"/>
                    <a:gd name="connsiteY5" fmla="*/ 449842 h 503199"/>
                    <a:gd name="connsiteX6" fmla="*/ 12526 w 1032017"/>
                    <a:gd name="connsiteY6" fmla="*/ 487171 h 503199"/>
                    <a:gd name="connsiteX7" fmla="*/ 48578 w 1032017"/>
                    <a:gd name="connsiteY7" fmla="*/ 503200 h 503199"/>
                    <a:gd name="connsiteX8" fmla="*/ 979604 w 1032017"/>
                    <a:gd name="connsiteY8" fmla="*/ 503200 h 503199"/>
                    <a:gd name="connsiteX9" fmla="*/ 1000589 w 1032017"/>
                    <a:gd name="connsiteY9" fmla="*/ 500023 h 503199"/>
                    <a:gd name="connsiteX10" fmla="*/ 1028684 w 1032017"/>
                    <a:gd name="connsiteY10" fmla="*/ 472351 h 503199"/>
                    <a:gd name="connsiteX11" fmla="*/ 1031968 w 1032017"/>
                    <a:gd name="connsiteY11" fmla="*/ 452604 h 503199"/>
                    <a:gd name="connsiteX12" fmla="*/ 1031462 w 1032017"/>
                    <a:gd name="connsiteY12" fmla="*/ 447406 h 503199"/>
                    <a:gd name="connsiteX13" fmla="*/ 1030181 w 1032017"/>
                    <a:gd name="connsiteY13" fmla="*/ 440727 h 503199"/>
                    <a:gd name="connsiteX14" fmla="*/ 1027619 w 1032017"/>
                    <a:gd name="connsiteY14" fmla="*/ 427351 h 503199"/>
                    <a:gd name="connsiteX15" fmla="*/ 1022458 w 1032017"/>
                    <a:gd name="connsiteY15" fmla="*/ 400601 h 503199"/>
                    <a:gd name="connsiteX16" fmla="*/ 1014916 w 1032017"/>
                    <a:gd name="connsiteY16" fmla="*/ 374427 h 503199"/>
                    <a:gd name="connsiteX17" fmla="*/ 912102 w 1032017"/>
                    <a:gd name="connsiteY17" fmla="*/ 184229 h 503199"/>
                    <a:gd name="connsiteX18" fmla="*/ 741570 w 1032017"/>
                    <a:gd name="connsiteY18" fmla="*/ 51233 h 503199"/>
                    <a:gd name="connsiteX19" fmla="*/ 531684 w 1032017"/>
                    <a:gd name="connsiteY19" fmla="*/ 258 h 503199"/>
                    <a:gd name="connsiteX20" fmla="*/ 882186 w 1032017"/>
                    <a:gd name="connsiteY20" fmla="*/ 209572 h 503199"/>
                    <a:gd name="connsiteX21" fmla="*/ 977313 w 1032017"/>
                    <a:gd name="connsiteY21" fmla="*/ 385565 h 503199"/>
                    <a:gd name="connsiteX22" fmla="*/ 984332 w 1032017"/>
                    <a:gd name="connsiteY22" fmla="*/ 409752 h 503199"/>
                    <a:gd name="connsiteX23" fmla="*/ 989059 w 1032017"/>
                    <a:gd name="connsiteY23" fmla="*/ 434499 h 503199"/>
                    <a:gd name="connsiteX24" fmla="*/ 991459 w 1032017"/>
                    <a:gd name="connsiteY24" fmla="*/ 446864 h 503199"/>
                    <a:gd name="connsiteX25" fmla="*/ 992668 w 1032017"/>
                    <a:gd name="connsiteY25" fmla="*/ 453037 h 503199"/>
                    <a:gd name="connsiteX26" fmla="*/ 992812 w 1032017"/>
                    <a:gd name="connsiteY26" fmla="*/ 454463 h 503199"/>
                    <a:gd name="connsiteX27" fmla="*/ 992217 w 1032017"/>
                    <a:gd name="connsiteY27" fmla="*/ 457947 h 503199"/>
                    <a:gd name="connsiteX28" fmla="*/ 986768 w 1032017"/>
                    <a:gd name="connsiteY28" fmla="*/ 463308 h 503199"/>
                    <a:gd name="connsiteX29" fmla="*/ 984945 w 1032017"/>
                    <a:gd name="connsiteY29" fmla="*/ 463759 h 503199"/>
                    <a:gd name="connsiteX30" fmla="*/ 983917 w 1032017"/>
                    <a:gd name="connsiteY30" fmla="*/ 463850 h 503199"/>
                    <a:gd name="connsiteX31" fmla="*/ 983123 w 1032017"/>
                    <a:gd name="connsiteY31" fmla="*/ 463958 h 503199"/>
                    <a:gd name="connsiteX32" fmla="*/ 48560 w 1032017"/>
                    <a:gd name="connsiteY32" fmla="*/ 463958 h 503199"/>
                    <a:gd name="connsiteX33" fmla="*/ 39285 w 1032017"/>
                    <a:gd name="connsiteY33" fmla="*/ 453904 h 503199"/>
                    <a:gd name="connsiteX34" fmla="*/ 39989 w 1032017"/>
                    <a:gd name="connsiteY34" fmla="*/ 449680 h 503199"/>
                    <a:gd name="connsiteX35" fmla="*/ 41198 w 1032017"/>
                    <a:gd name="connsiteY35" fmla="*/ 443507 h 503199"/>
                    <a:gd name="connsiteX36" fmla="*/ 43579 w 1032017"/>
                    <a:gd name="connsiteY36" fmla="*/ 431142 h 503199"/>
                    <a:gd name="connsiteX37" fmla="*/ 48632 w 1032017"/>
                    <a:gd name="connsiteY37" fmla="*/ 406485 h 503199"/>
                    <a:gd name="connsiteX38" fmla="*/ 63500 w 1032017"/>
                    <a:gd name="connsiteY38" fmla="*/ 358417 h 503199"/>
                    <a:gd name="connsiteX39" fmla="*/ 168858 w 1032017"/>
                    <a:gd name="connsiteY39" fmla="*/ 188236 h 503199"/>
                    <a:gd name="connsiteX40" fmla="*/ 334140 w 1032017"/>
                    <a:gd name="connsiteY40" fmla="*/ 75493 h 503199"/>
                    <a:gd name="connsiteX41" fmla="*/ 530619 w 1032017"/>
                    <a:gd name="connsiteY41" fmla="*/ 39464 h 503199"/>
                    <a:gd name="connsiteX42" fmla="*/ 724446 w 1032017"/>
                    <a:gd name="connsiteY42" fmla="*/ 86522 h 503199"/>
                    <a:gd name="connsiteX43" fmla="*/ 882204 w 1032017"/>
                    <a:gd name="connsiteY43" fmla="*/ 209590 h 50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32017" h="503199">
                      <a:moveTo>
                        <a:pt x="531684" y="258"/>
                      </a:moveTo>
                      <a:cubicBezTo>
                        <a:pt x="459147" y="-2034"/>
                        <a:pt x="386052" y="10926"/>
                        <a:pt x="319181" y="39247"/>
                      </a:cubicBezTo>
                      <a:cubicBezTo>
                        <a:pt x="252202" y="67154"/>
                        <a:pt x="190980" y="108850"/>
                        <a:pt x="140529" y="161125"/>
                      </a:cubicBezTo>
                      <a:cubicBezTo>
                        <a:pt x="90656" y="213958"/>
                        <a:pt x="51591" y="276864"/>
                        <a:pt x="26654" y="345041"/>
                      </a:cubicBezTo>
                      <a:cubicBezTo>
                        <a:pt x="19617" y="361810"/>
                        <a:pt x="16099" y="379752"/>
                        <a:pt x="10595" y="397045"/>
                      </a:cubicBezTo>
                      <a:cubicBezTo>
                        <a:pt x="6590" y="414427"/>
                        <a:pt x="3233" y="433272"/>
                        <a:pt x="292" y="449842"/>
                      </a:cubicBezTo>
                      <a:cubicBezTo>
                        <a:pt x="-1241" y="463308"/>
                        <a:pt x="3324" y="477099"/>
                        <a:pt x="12526" y="487171"/>
                      </a:cubicBezTo>
                      <a:cubicBezTo>
                        <a:pt x="21656" y="497315"/>
                        <a:pt x="34918" y="503200"/>
                        <a:pt x="48578" y="503200"/>
                      </a:cubicBezTo>
                      <a:lnTo>
                        <a:pt x="979604" y="503200"/>
                      </a:lnTo>
                      <a:cubicBezTo>
                        <a:pt x="988536" y="503200"/>
                        <a:pt x="993823" y="502478"/>
                        <a:pt x="1000589" y="500023"/>
                      </a:cubicBezTo>
                      <a:cubicBezTo>
                        <a:pt x="1013238" y="495348"/>
                        <a:pt x="1023794" y="484933"/>
                        <a:pt x="1028684" y="472351"/>
                      </a:cubicBezTo>
                      <a:cubicBezTo>
                        <a:pt x="1031156" y="466088"/>
                        <a:pt x="1032274" y="459355"/>
                        <a:pt x="1031968" y="452604"/>
                      </a:cubicBezTo>
                      <a:lnTo>
                        <a:pt x="1031462" y="447406"/>
                      </a:lnTo>
                      <a:lnTo>
                        <a:pt x="1030181" y="440727"/>
                      </a:lnTo>
                      <a:lnTo>
                        <a:pt x="1027619" y="427351"/>
                      </a:lnTo>
                      <a:lnTo>
                        <a:pt x="1022458" y="400601"/>
                      </a:lnTo>
                      <a:lnTo>
                        <a:pt x="1014916" y="374427"/>
                      </a:lnTo>
                      <a:cubicBezTo>
                        <a:pt x="994527" y="304770"/>
                        <a:pt x="959576" y="239265"/>
                        <a:pt x="912102" y="184229"/>
                      </a:cubicBezTo>
                      <a:cubicBezTo>
                        <a:pt x="864972" y="129049"/>
                        <a:pt x="806889" y="82966"/>
                        <a:pt x="741570" y="51233"/>
                      </a:cubicBezTo>
                      <a:cubicBezTo>
                        <a:pt x="676107" y="19861"/>
                        <a:pt x="604220" y="2316"/>
                        <a:pt x="531684" y="258"/>
                      </a:cubicBezTo>
                      <a:close/>
                      <a:moveTo>
                        <a:pt x="882186" y="209572"/>
                      </a:moveTo>
                      <a:cubicBezTo>
                        <a:pt x="926176" y="260511"/>
                        <a:pt x="958493" y="321160"/>
                        <a:pt x="977313" y="385565"/>
                      </a:cubicBezTo>
                      <a:lnTo>
                        <a:pt x="984332" y="409752"/>
                      </a:lnTo>
                      <a:lnTo>
                        <a:pt x="989059" y="434499"/>
                      </a:lnTo>
                      <a:lnTo>
                        <a:pt x="991459" y="446864"/>
                      </a:lnTo>
                      <a:lnTo>
                        <a:pt x="992668" y="453037"/>
                      </a:lnTo>
                      <a:cubicBezTo>
                        <a:pt x="992794" y="454175"/>
                        <a:pt x="992632" y="453940"/>
                        <a:pt x="992812" y="454463"/>
                      </a:cubicBezTo>
                      <a:cubicBezTo>
                        <a:pt x="992848" y="455745"/>
                        <a:pt x="992668" y="456792"/>
                        <a:pt x="992217" y="457947"/>
                      </a:cubicBezTo>
                      <a:cubicBezTo>
                        <a:pt x="991369" y="460239"/>
                        <a:pt x="989059" y="462550"/>
                        <a:pt x="986768" y="463308"/>
                      </a:cubicBezTo>
                      <a:cubicBezTo>
                        <a:pt x="986190" y="463525"/>
                        <a:pt x="985613" y="463723"/>
                        <a:pt x="984945" y="463759"/>
                      </a:cubicBezTo>
                      <a:cubicBezTo>
                        <a:pt x="984656" y="463940"/>
                        <a:pt x="984278" y="463814"/>
                        <a:pt x="983917" y="463850"/>
                      </a:cubicBezTo>
                      <a:cubicBezTo>
                        <a:pt x="983628" y="463850"/>
                        <a:pt x="983827" y="463922"/>
                        <a:pt x="983123" y="463958"/>
                      </a:cubicBezTo>
                      <a:lnTo>
                        <a:pt x="48560" y="463958"/>
                      </a:lnTo>
                      <a:cubicBezTo>
                        <a:pt x="43237" y="464174"/>
                        <a:pt x="38347" y="458597"/>
                        <a:pt x="39285" y="453904"/>
                      </a:cubicBezTo>
                      <a:cubicBezTo>
                        <a:pt x="39087" y="454265"/>
                        <a:pt x="39574" y="451756"/>
                        <a:pt x="39989" y="449680"/>
                      </a:cubicBezTo>
                      <a:lnTo>
                        <a:pt x="41198" y="443507"/>
                      </a:lnTo>
                      <a:lnTo>
                        <a:pt x="43579" y="431142"/>
                      </a:lnTo>
                      <a:cubicBezTo>
                        <a:pt x="45330" y="422947"/>
                        <a:pt x="46322" y="414554"/>
                        <a:pt x="48632" y="406485"/>
                      </a:cubicBezTo>
                      <a:cubicBezTo>
                        <a:pt x="53810" y="390528"/>
                        <a:pt x="56932" y="373886"/>
                        <a:pt x="63500" y="358417"/>
                      </a:cubicBezTo>
                      <a:cubicBezTo>
                        <a:pt x="86578" y="295384"/>
                        <a:pt x="122702" y="237153"/>
                        <a:pt x="168858" y="188236"/>
                      </a:cubicBezTo>
                      <a:cubicBezTo>
                        <a:pt x="215591" y="139861"/>
                        <a:pt x="272249" y="101287"/>
                        <a:pt x="334140" y="75493"/>
                      </a:cubicBezTo>
                      <a:cubicBezTo>
                        <a:pt x="395940" y="49284"/>
                        <a:pt x="463478" y="37316"/>
                        <a:pt x="530619" y="39464"/>
                      </a:cubicBezTo>
                      <a:cubicBezTo>
                        <a:pt x="597634" y="41377"/>
                        <a:pt x="663945" y="57569"/>
                        <a:pt x="724446" y="86522"/>
                      </a:cubicBezTo>
                      <a:cubicBezTo>
                        <a:pt x="784821" y="115836"/>
                        <a:pt x="838555" y="158525"/>
                        <a:pt x="882204" y="209590"/>
                      </a:cubicBezTo>
                      <a:close/>
                    </a:path>
                  </a:pathLst>
                </a:custGeom>
                <a:solidFill>
                  <a:schemeClr val="bg1"/>
                </a:solidFill>
                <a:ln w="179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69" name="Freeform 22">
                  <a:extLst>
                    <a:ext uri="{FF2B5EF4-FFF2-40B4-BE49-F238E27FC236}">
                      <a16:creationId xmlns:a16="http://schemas.microsoft.com/office/drawing/2014/main" id="{2AC5E2AA-473D-001E-6520-BE3F84BE6CBD}"/>
                    </a:ext>
                  </a:extLst>
                </p:cNvPr>
                <p:cNvSpPr/>
                <p:nvPr/>
              </p:nvSpPr>
              <p:spPr>
                <a:xfrm>
                  <a:off x="7972362" y="2819248"/>
                  <a:ext cx="1742566" cy="1875919"/>
                </a:xfrm>
                <a:custGeom>
                  <a:avLst/>
                  <a:gdLst>
                    <a:gd name="connsiteX0" fmla="*/ 1704007 w 1742566"/>
                    <a:gd name="connsiteY0" fmla="*/ 405541 h 1875919"/>
                    <a:gd name="connsiteX1" fmla="*/ 1661333 w 1742566"/>
                    <a:gd name="connsiteY1" fmla="*/ 405541 h 1875919"/>
                    <a:gd name="connsiteX2" fmla="*/ 1627844 w 1742566"/>
                    <a:gd name="connsiteY2" fmla="*/ 405541 h 1875919"/>
                    <a:gd name="connsiteX3" fmla="*/ 1619472 w 1742566"/>
                    <a:gd name="connsiteY3" fmla="*/ 405541 h 1875919"/>
                    <a:gd name="connsiteX4" fmla="*/ 1613698 w 1742566"/>
                    <a:gd name="connsiteY4" fmla="*/ 405252 h 1875919"/>
                    <a:gd name="connsiteX5" fmla="*/ 1603323 w 1742566"/>
                    <a:gd name="connsiteY5" fmla="*/ 404241 h 1875919"/>
                    <a:gd name="connsiteX6" fmla="*/ 1536488 w 1742566"/>
                    <a:gd name="connsiteY6" fmla="*/ 359404 h 1875919"/>
                    <a:gd name="connsiteX7" fmla="*/ 1523190 w 1742566"/>
                    <a:gd name="connsiteY7" fmla="*/ 320469 h 1875919"/>
                    <a:gd name="connsiteX8" fmla="*/ 1522594 w 1742566"/>
                    <a:gd name="connsiteY8" fmla="*/ 309945 h 1875919"/>
                    <a:gd name="connsiteX9" fmla="*/ 1522594 w 1742566"/>
                    <a:gd name="connsiteY9" fmla="*/ 259693 h 1875919"/>
                    <a:gd name="connsiteX10" fmla="*/ 1522594 w 1742566"/>
                    <a:gd name="connsiteY10" fmla="*/ 226191 h 1875919"/>
                    <a:gd name="connsiteX11" fmla="*/ 1522594 w 1742566"/>
                    <a:gd name="connsiteY11" fmla="*/ 205379 h 1875919"/>
                    <a:gd name="connsiteX12" fmla="*/ 1522793 w 1742566"/>
                    <a:gd name="connsiteY12" fmla="*/ 202834 h 1875919"/>
                    <a:gd name="connsiteX13" fmla="*/ 1523027 w 1742566"/>
                    <a:gd name="connsiteY13" fmla="*/ 197743 h 1875919"/>
                    <a:gd name="connsiteX14" fmla="*/ 1535496 w 1742566"/>
                    <a:gd name="connsiteY14" fmla="*/ 159711 h 1875919"/>
                    <a:gd name="connsiteX15" fmla="*/ 1601121 w 1742566"/>
                    <a:gd name="connsiteY15" fmla="*/ 117256 h 1875919"/>
                    <a:gd name="connsiteX16" fmla="*/ 1611280 w 1742566"/>
                    <a:gd name="connsiteY16" fmla="*/ 116588 h 1875919"/>
                    <a:gd name="connsiteX17" fmla="*/ 1627826 w 1742566"/>
                    <a:gd name="connsiteY17" fmla="*/ 116588 h 1875919"/>
                    <a:gd name="connsiteX18" fmla="*/ 1661316 w 1742566"/>
                    <a:gd name="connsiteY18" fmla="*/ 116552 h 1875919"/>
                    <a:gd name="connsiteX19" fmla="*/ 1728294 w 1742566"/>
                    <a:gd name="connsiteY19" fmla="*/ 116552 h 1875919"/>
                    <a:gd name="connsiteX20" fmla="*/ 1728294 w 1742566"/>
                    <a:gd name="connsiteY20" fmla="*/ 116480 h 1875919"/>
                    <a:gd name="connsiteX21" fmla="*/ 1742549 w 1742566"/>
                    <a:gd name="connsiteY21" fmla="*/ 116480 h 1875919"/>
                    <a:gd name="connsiteX22" fmla="*/ 1742549 w 1742566"/>
                    <a:gd name="connsiteY22" fmla="*/ 0 h 1875919"/>
                    <a:gd name="connsiteX23" fmla="*/ 1704007 w 1742566"/>
                    <a:gd name="connsiteY23" fmla="*/ 0 h 1875919"/>
                    <a:gd name="connsiteX24" fmla="*/ 1704007 w 1742566"/>
                    <a:gd name="connsiteY24" fmla="*/ 181 h 1875919"/>
                    <a:gd name="connsiteX25" fmla="*/ 1661297 w 1742566"/>
                    <a:gd name="connsiteY25" fmla="*/ 181 h 1875919"/>
                    <a:gd name="connsiteX26" fmla="*/ 1627808 w 1742566"/>
                    <a:gd name="connsiteY26" fmla="*/ 181 h 1875919"/>
                    <a:gd name="connsiteX27" fmla="*/ 1610865 w 1742566"/>
                    <a:gd name="connsiteY27" fmla="*/ 181 h 1875919"/>
                    <a:gd name="connsiteX28" fmla="*/ 1587624 w 1742566"/>
                    <a:gd name="connsiteY28" fmla="*/ 1661 h 1875919"/>
                    <a:gd name="connsiteX29" fmla="*/ 1435948 w 1742566"/>
                    <a:gd name="connsiteY29" fmla="*/ 99494 h 1875919"/>
                    <a:gd name="connsiteX30" fmla="*/ 1407150 w 1742566"/>
                    <a:gd name="connsiteY30" fmla="*/ 187653 h 1875919"/>
                    <a:gd name="connsiteX31" fmla="*/ 1406536 w 1742566"/>
                    <a:gd name="connsiteY31" fmla="*/ 199278 h 1875919"/>
                    <a:gd name="connsiteX32" fmla="*/ 1406302 w 1742566"/>
                    <a:gd name="connsiteY32" fmla="*/ 205090 h 1875919"/>
                    <a:gd name="connsiteX33" fmla="*/ 1406302 w 1742566"/>
                    <a:gd name="connsiteY33" fmla="*/ 209404 h 1875919"/>
                    <a:gd name="connsiteX34" fmla="*/ 1406302 w 1742566"/>
                    <a:gd name="connsiteY34" fmla="*/ 226155 h 1875919"/>
                    <a:gd name="connsiteX35" fmla="*/ 1406302 w 1742566"/>
                    <a:gd name="connsiteY35" fmla="*/ 245613 h 1875919"/>
                    <a:gd name="connsiteX36" fmla="*/ 1262582 w 1742566"/>
                    <a:gd name="connsiteY36" fmla="*/ 248104 h 1875919"/>
                    <a:gd name="connsiteX37" fmla="*/ 1226621 w 1742566"/>
                    <a:gd name="connsiteY37" fmla="*/ 172202 h 1875919"/>
                    <a:gd name="connsiteX38" fmla="*/ 1112223 w 1742566"/>
                    <a:gd name="connsiteY38" fmla="*/ 88935 h 1875919"/>
                    <a:gd name="connsiteX39" fmla="*/ 1041473 w 1742566"/>
                    <a:gd name="connsiteY39" fmla="*/ 77689 h 1875919"/>
                    <a:gd name="connsiteX40" fmla="*/ 970723 w 1742566"/>
                    <a:gd name="connsiteY40" fmla="*/ 88935 h 1875919"/>
                    <a:gd name="connsiteX41" fmla="*/ 943098 w 1742566"/>
                    <a:gd name="connsiteY41" fmla="*/ 100234 h 1875919"/>
                    <a:gd name="connsiteX42" fmla="*/ 292599 w 1742566"/>
                    <a:gd name="connsiteY42" fmla="*/ 358068 h 1875919"/>
                    <a:gd name="connsiteX43" fmla="*/ 291895 w 1742566"/>
                    <a:gd name="connsiteY43" fmla="*/ 358429 h 1875919"/>
                    <a:gd name="connsiteX44" fmla="*/ 0 w 1742566"/>
                    <a:gd name="connsiteY44" fmla="*/ 703320 h 1875919"/>
                    <a:gd name="connsiteX45" fmla="*/ 35781 w 1742566"/>
                    <a:gd name="connsiteY45" fmla="*/ 856388 h 1875919"/>
                    <a:gd name="connsiteX46" fmla="*/ 258550 w 1742566"/>
                    <a:gd name="connsiteY46" fmla="*/ 1399962 h 1875919"/>
                    <a:gd name="connsiteX47" fmla="*/ 255050 w 1742566"/>
                    <a:gd name="connsiteY47" fmla="*/ 1403409 h 1875919"/>
                    <a:gd name="connsiteX48" fmla="*/ 124412 w 1742566"/>
                    <a:gd name="connsiteY48" fmla="*/ 1614347 h 1875919"/>
                    <a:gd name="connsiteX49" fmla="*/ 105990 w 1742566"/>
                    <a:gd name="connsiteY49" fmla="*/ 1674059 h 1875919"/>
                    <a:gd name="connsiteX50" fmla="*/ 99638 w 1742566"/>
                    <a:gd name="connsiteY50" fmla="*/ 1704654 h 1875919"/>
                    <a:gd name="connsiteX51" fmla="*/ 96715 w 1742566"/>
                    <a:gd name="connsiteY51" fmla="*/ 1720015 h 1875919"/>
                    <a:gd name="connsiteX52" fmla="*/ 95272 w 1742566"/>
                    <a:gd name="connsiteY52" fmla="*/ 1727687 h 1875919"/>
                    <a:gd name="connsiteX53" fmla="*/ 93864 w 1742566"/>
                    <a:gd name="connsiteY53" fmla="*/ 1737398 h 1875919"/>
                    <a:gd name="connsiteX54" fmla="*/ 125657 w 1742566"/>
                    <a:gd name="connsiteY54" fmla="*/ 1834564 h 1875919"/>
                    <a:gd name="connsiteX55" fmla="*/ 218818 w 1742566"/>
                    <a:gd name="connsiteY55" fmla="*/ 1875917 h 1875919"/>
                    <a:gd name="connsiteX56" fmla="*/ 1153363 w 1742566"/>
                    <a:gd name="connsiteY56" fmla="*/ 1875917 h 1875919"/>
                    <a:gd name="connsiteX57" fmla="*/ 1159606 w 1742566"/>
                    <a:gd name="connsiteY57" fmla="*/ 1875683 h 1875919"/>
                    <a:gd name="connsiteX58" fmla="*/ 1172598 w 1742566"/>
                    <a:gd name="connsiteY58" fmla="*/ 1874401 h 1875919"/>
                    <a:gd name="connsiteX59" fmla="*/ 1198022 w 1742566"/>
                    <a:gd name="connsiteY59" fmla="*/ 1867777 h 1875919"/>
                    <a:gd name="connsiteX60" fmla="*/ 1270630 w 1742566"/>
                    <a:gd name="connsiteY60" fmla="*/ 1796242 h 1875919"/>
                    <a:gd name="connsiteX61" fmla="*/ 1279201 w 1742566"/>
                    <a:gd name="connsiteY61" fmla="*/ 1744474 h 1875919"/>
                    <a:gd name="connsiteX62" fmla="*/ 1277992 w 1742566"/>
                    <a:gd name="connsiteY62" fmla="*/ 1731856 h 1875919"/>
                    <a:gd name="connsiteX63" fmla="*/ 1276548 w 1742566"/>
                    <a:gd name="connsiteY63" fmla="*/ 1724185 h 1875919"/>
                    <a:gd name="connsiteX64" fmla="*/ 1273643 w 1742566"/>
                    <a:gd name="connsiteY64" fmla="*/ 1708824 h 1875919"/>
                    <a:gd name="connsiteX65" fmla="*/ 1267653 w 1742566"/>
                    <a:gd name="connsiteY65" fmla="*/ 1678156 h 1875919"/>
                    <a:gd name="connsiteX66" fmla="*/ 1259082 w 1742566"/>
                    <a:gd name="connsiteY66" fmla="*/ 1648102 h 1875919"/>
                    <a:gd name="connsiteX67" fmla="*/ 1141165 w 1742566"/>
                    <a:gd name="connsiteY67" fmla="*/ 1429943 h 1875919"/>
                    <a:gd name="connsiteX68" fmla="*/ 946905 w 1742566"/>
                    <a:gd name="connsiteY68" fmla="*/ 1278175 h 1875919"/>
                    <a:gd name="connsiteX69" fmla="*/ 712570 w 1742566"/>
                    <a:gd name="connsiteY69" fmla="*/ 674782 h 1875919"/>
                    <a:gd name="connsiteX70" fmla="*/ 1078265 w 1742566"/>
                    <a:gd name="connsiteY70" fmla="*/ 534295 h 1875919"/>
                    <a:gd name="connsiteX71" fmla="*/ 1093999 w 1742566"/>
                    <a:gd name="connsiteY71" fmla="*/ 529584 h 1875919"/>
                    <a:gd name="connsiteX72" fmla="*/ 1112223 w 1742566"/>
                    <a:gd name="connsiteY72" fmla="*/ 524728 h 1875919"/>
                    <a:gd name="connsiteX73" fmla="*/ 1226621 w 1742566"/>
                    <a:gd name="connsiteY73" fmla="*/ 441461 h 1875919"/>
                    <a:gd name="connsiteX74" fmla="*/ 1270522 w 1742566"/>
                    <a:gd name="connsiteY74" fmla="*/ 306841 h 1875919"/>
                    <a:gd name="connsiteX75" fmla="*/ 1269457 w 1742566"/>
                    <a:gd name="connsiteY75" fmla="*/ 286570 h 1875919"/>
                    <a:gd name="connsiteX76" fmla="*/ 1406302 w 1742566"/>
                    <a:gd name="connsiteY76" fmla="*/ 284187 h 1875919"/>
                    <a:gd name="connsiteX77" fmla="*/ 1406302 w 1742566"/>
                    <a:gd name="connsiteY77" fmla="*/ 309927 h 1875919"/>
                    <a:gd name="connsiteX78" fmla="*/ 1407547 w 1742566"/>
                    <a:gd name="connsiteY78" fmla="*/ 332833 h 1875919"/>
                    <a:gd name="connsiteX79" fmla="*/ 1437030 w 1742566"/>
                    <a:gd name="connsiteY79" fmla="*/ 419710 h 1875919"/>
                    <a:gd name="connsiteX80" fmla="*/ 1585622 w 1742566"/>
                    <a:gd name="connsiteY80" fmla="*/ 519223 h 1875919"/>
                    <a:gd name="connsiteX81" fmla="*/ 1608537 w 1742566"/>
                    <a:gd name="connsiteY81" fmla="*/ 521479 h 1875919"/>
                    <a:gd name="connsiteX82" fmla="*/ 1619490 w 1742566"/>
                    <a:gd name="connsiteY82" fmla="*/ 521876 h 1875919"/>
                    <a:gd name="connsiteX83" fmla="*/ 1661352 w 1742566"/>
                    <a:gd name="connsiteY83" fmla="*/ 521876 h 1875919"/>
                    <a:gd name="connsiteX84" fmla="*/ 1728330 w 1742566"/>
                    <a:gd name="connsiteY84" fmla="*/ 521876 h 1875919"/>
                    <a:gd name="connsiteX85" fmla="*/ 1728330 w 1742566"/>
                    <a:gd name="connsiteY85" fmla="*/ 521678 h 1875919"/>
                    <a:gd name="connsiteX86" fmla="*/ 1742567 w 1742566"/>
                    <a:gd name="connsiteY86" fmla="*/ 521678 h 1875919"/>
                    <a:gd name="connsiteX87" fmla="*/ 1742567 w 1742566"/>
                    <a:gd name="connsiteY87" fmla="*/ 405234 h 1875919"/>
                    <a:gd name="connsiteX88" fmla="*/ 1704025 w 1742566"/>
                    <a:gd name="connsiteY88" fmla="*/ 405523 h 1875919"/>
                    <a:gd name="connsiteX89" fmla="*/ 349329 w 1742566"/>
                    <a:gd name="connsiteY89" fmla="*/ 393032 h 1875919"/>
                    <a:gd name="connsiteX90" fmla="*/ 659521 w 1742566"/>
                    <a:gd name="connsiteY90" fmla="*/ 703320 h 1875919"/>
                    <a:gd name="connsiteX91" fmla="*/ 349329 w 1742566"/>
                    <a:gd name="connsiteY91" fmla="*/ 1013608 h 1875919"/>
                    <a:gd name="connsiteX92" fmla="*/ 39137 w 1742566"/>
                    <a:gd name="connsiteY92" fmla="*/ 703320 h 1875919"/>
                    <a:gd name="connsiteX93" fmla="*/ 349311 w 1742566"/>
                    <a:gd name="connsiteY93" fmla="*/ 393032 h 1875919"/>
                    <a:gd name="connsiteX94" fmla="*/ 123925 w 1742566"/>
                    <a:gd name="connsiteY94" fmla="*/ 969836 h 1875919"/>
                    <a:gd name="connsiteX95" fmla="*/ 349329 w 1742566"/>
                    <a:gd name="connsiteY95" fmla="*/ 1052760 h 1875919"/>
                    <a:gd name="connsiteX96" fmla="*/ 696655 w 1742566"/>
                    <a:gd name="connsiteY96" fmla="*/ 740360 h 1875919"/>
                    <a:gd name="connsiteX97" fmla="*/ 897321 w 1742566"/>
                    <a:gd name="connsiteY97" fmla="*/ 1257056 h 1875919"/>
                    <a:gd name="connsiteX98" fmla="*/ 704035 w 1742566"/>
                    <a:gd name="connsiteY98" fmla="*/ 1218752 h 1875919"/>
                    <a:gd name="connsiteX99" fmla="*/ 459992 w 1742566"/>
                    <a:gd name="connsiteY99" fmla="*/ 1263554 h 1875919"/>
                    <a:gd name="connsiteX100" fmla="*/ 288539 w 1742566"/>
                    <a:gd name="connsiteY100" fmla="*/ 1371514 h 1875919"/>
                    <a:gd name="connsiteX101" fmla="*/ 123925 w 1742566"/>
                    <a:gd name="connsiteY101" fmla="*/ 969854 h 1875919"/>
                    <a:gd name="connsiteX102" fmla="*/ 1111249 w 1742566"/>
                    <a:gd name="connsiteY102" fmla="*/ 1455304 h 1875919"/>
                    <a:gd name="connsiteX103" fmla="*/ 1221497 w 1742566"/>
                    <a:gd name="connsiteY103" fmla="*/ 1659239 h 1875919"/>
                    <a:gd name="connsiteX104" fmla="*/ 1229544 w 1742566"/>
                    <a:gd name="connsiteY104" fmla="*/ 1687326 h 1875919"/>
                    <a:gd name="connsiteX105" fmla="*/ 1235120 w 1742566"/>
                    <a:gd name="connsiteY105" fmla="*/ 1715990 h 1875919"/>
                    <a:gd name="connsiteX106" fmla="*/ 1237862 w 1742566"/>
                    <a:gd name="connsiteY106" fmla="*/ 1730340 h 1875919"/>
                    <a:gd name="connsiteX107" fmla="*/ 1239234 w 1742566"/>
                    <a:gd name="connsiteY107" fmla="*/ 1737506 h 1875919"/>
                    <a:gd name="connsiteX108" fmla="*/ 1240082 w 1742566"/>
                    <a:gd name="connsiteY108" fmla="*/ 1746351 h 1875919"/>
                    <a:gd name="connsiteX109" fmla="*/ 1234199 w 1742566"/>
                    <a:gd name="connsiteY109" fmla="*/ 1781838 h 1875919"/>
                    <a:gd name="connsiteX110" fmla="*/ 1184218 w 1742566"/>
                    <a:gd name="connsiteY110" fmla="*/ 1831062 h 1875919"/>
                    <a:gd name="connsiteX111" fmla="*/ 1149863 w 1742566"/>
                    <a:gd name="connsiteY111" fmla="*/ 1836676 h 1875919"/>
                    <a:gd name="connsiteX112" fmla="*/ 218800 w 1742566"/>
                    <a:gd name="connsiteY112" fmla="*/ 1836676 h 1875919"/>
                    <a:gd name="connsiteX113" fmla="*/ 154690 w 1742566"/>
                    <a:gd name="connsiteY113" fmla="*/ 1808192 h 1875919"/>
                    <a:gd name="connsiteX114" fmla="*/ 132839 w 1742566"/>
                    <a:gd name="connsiteY114" fmla="*/ 1741459 h 1875919"/>
                    <a:gd name="connsiteX115" fmla="*/ 144044 w 1742566"/>
                    <a:gd name="connsiteY115" fmla="*/ 1683481 h 1875919"/>
                    <a:gd name="connsiteX116" fmla="*/ 161276 w 1742566"/>
                    <a:gd name="connsiteY116" fmla="*/ 1627687 h 1875919"/>
                    <a:gd name="connsiteX117" fmla="*/ 283397 w 1742566"/>
                    <a:gd name="connsiteY117" fmla="*/ 1430485 h 1875919"/>
                    <a:gd name="connsiteX118" fmla="*/ 474968 w 1742566"/>
                    <a:gd name="connsiteY118" fmla="*/ 1299763 h 1875919"/>
                    <a:gd name="connsiteX119" fmla="*/ 702988 w 1742566"/>
                    <a:gd name="connsiteY119" fmla="*/ 1257922 h 1875919"/>
                    <a:gd name="connsiteX120" fmla="*/ 928392 w 1742566"/>
                    <a:gd name="connsiteY120" fmla="*/ 1312687 h 1875919"/>
                    <a:gd name="connsiteX121" fmla="*/ 1111285 w 1742566"/>
                    <a:gd name="connsiteY121" fmla="*/ 1455268 h 1875919"/>
                    <a:gd name="connsiteX122" fmla="*/ 676338 w 1742566"/>
                    <a:gd name="connsiteY122" fmla="*/ 581551 h 1875919"/>
                    <a:gd name="connsiteX123" fmla="*/ 398174 w 1742566"/>
                    <a:gd name="connsiteY123" fmla="*/ 357707 h 1875919"/>
                    <a:gd name="connsiteX124" fmla="*/ 852680 w 1742566"/>
                    <a:gd name="connsiteY124" fmla="*/ 177545 h 1875919"/>
                    <a:gd name="connsiteX125" fmla="*/ 812370 w 1742566"/>
                    <a:gd name="connsiteY125" fmla="*/ 306841 h 1875919"/>
                    <a:gd name="connsiteX126" fmla="*/ 856289 w 1742566"/>
                    <a:gd name="connsiteY126" fmla="*/ 441461 h 1875919"/>
                    <a:gd name="connsiteX127" fmla="*/ 970687 w 1742566"/>
                    <a:gd name="connsiteY127" fmla="*/ 524728 h 1875919"/>
                    <a:gd name="connsiteX128" fmla="*/ 985194 w 1742566"/>
                    <a:gd name="connsiteY128" fmla="*/ 528736 h 1875919"/>
                    <a:gd name="connsiteX129" fmla="*/ 698586 w 1742566"/>
                    <a:gd name="connsiteY129" fmla="*/ 638826 h 1875919"/>
                    <a:gd name="connsiteX130" fmla="*/ 676338 w 1742566"/>
                    <a:gd name="connsiteY130" fmla="*/ 581533 h 1875919"/>
                    <a:gd name="connsiteX131" fmla="*/ 1079022 w 1742566"/>
                    <a:gd name="connsiteY131" fmla="*/ 492689 h 1875919"/>
                    <a:gd name="connsiteX132" fmla="*/ 1041437 w 1742566"/>
                    <a:gd name="connsiteY132" fmla="*/ 496768 h 1875919"/>
                    <a:gd name="connsiteX133" fmla="*/ 982776 w 1742566"/>
                    <a:gd name="connsiteY133" fmla="*/ 487436 h 1875919"/>
                    <a:gd name="connsiteX134" fmla="*/ 887974 w 1742566"/>
                    <a:gd name="connsiteY134" fmla="*/ 418393 h 1875919"/>
                    <a:gd name="connsiteX135" fmla="*/ 851580 w 1742566"/>
                    <a:gd name="connsiteY135" fmla="*/ 306841 h 1875919"/>
                    <a:gd name="connsiteX136" fmla="*/ 887974 w 1742566"/>
                    <a:gd name="connsiteY136" fmla="*/ 195288 h 1875919"/>
                    <a:gd name="connsiteX137" fmla="*/ 982776 w 1742566"/>
                    <a:gd name="connsiteY137" fmla="*/ 126245 h 1875919"/>
                    <a:gd name="connsiteX138" fmla="*/ 1041437 w 1742566"/>
                    <a:gd name="connsiteY138" fmla="*/ 116913 h 1875919"/>
                    <a:gd name="connsiteX139" fmla="*/ 1100079 w 1742566"/>
                    <a:gd name="connsiteY139" fmla="*/ 126245 h 1875919"/>
                    <a:gd name="connsiteX140" fmla="*/ 1194882 w 1742566"/>
                    <a:gd name="connsiteY140" fmla="*/ 195288 h 1875919"/>
                    <a:gd name="connsiteX141" fmla="*/ 1231294 w 1742566"/>
                    <a:gd name="connsiteY141" fmla="*/ 306841 h 1875919"/>
                    <a:gd name="connsiteX142" fmla="*/ 1194882 w 1742566"/>
                    <a:gd name="connsiteY142" fmla="*/ 418393 h 1875919"/>
                    <a:gd name="connsiteX143" fmla="*/ 1135824 w 1742566"/>
                    <a:gd name="connsiteY143" fmla="*/ 470866 h 1875919"/>
                    <a:gd name="connsiteX144" fmla="*/ 1079004 w 1742566"/>
                    <a:gd name="connsiteY144" fmla="*/ 492689 h 1875919"/>
                    <a:gd name="connsiteX145" fmla="*/ 1661297 w 1742566"/>
                    <a:gd name="connsiteY145" fmla="*/ 77310 h 1875919"/>
                    <a:gd name="connsiteX146" fmla="*/ 1627808 w 1742566"/>
                    <a:gd name="connsiteY146" fmla="*/ 77310 h 1875919"/>
                    <a:gd name="connsiteX147" fmla="*/ 1611136 w 1742566"/>
                    <a:gd name="connsiteY147" fmla="*/ 77346 h 1875919"/>
                    <a:gd name="connsiteX148" fmla="*/ 1596574 w 1742566"/>
                    <a:gd name="connsiteY148" fmla="*/ 78285 h 1875919"/>
                    <a:gd name="connsiteX149" fmla="*/ 1501934 w 1742566"/>
                    <a:gd name="connsiteY149" fmla="*/ 139404 h 1875919"/>
                    <a:gd name="connsiteX150" fmla="*/ 1483962 w 1742566"/>
                    <a:gd name="connsiteY150" fmla="*/ 194332 h 1875919"/>
                    <a:gd name="connsiteX151" fmla="*/ 1483385 w 1742566"/>
                    <a:gd name="connsiteY151" fmla="*/ 226173 h 1875919"/>
                    <a:gd name="connsiteX152" fmla="*/ 1483385 w 1742566"/>
                    <a:gd name="connsiteY152" fmla="*/ 293176 h 1875919"/>
                    <a:gd name="connsiteX153" fmla="*/ 1483385 w 1742566"/>
                    <a:gd name="connsiteY153" fmla="*/ 309927 h 1875919"/>
                    <a:gd name="connsiteX154" fmla="*/ 1484197 w 1742566"/>
                    <a:gd name="connsiteY154" fmla="*/ 324638 h 1875919"/>
                    <a:gd name="connsiteX155" fmla="*/ 1502945 w 1742566"/>
                    <a:gd name="connsiteY155" fmla="*/ 379729 h 1875919"/>
                    <a:gd name="connsiteX156" fmla="*/ 1597332 w 1742566"/>
                    <a:gd name="connsiteY156" fmla="*/ 442996 h 1875919"/>
                    <a:gd name="connsiteX157" fmla="*/ 1661316 w 1742566"/>
                    <a:gd name="connsiteY157" fmla="*/ 444765 h 1875919"/>
                    <a:gd name="connsiteX158" fmla="*/ 1703989 w 1742566"/>
                    <a:gd name="connsiteY158" fmla="*/ 444765 h 1875919"/>
                    <a:gd name="connsiteX159" fmla="*/ 1703989 w 1742566"/>
                    <a:gd name="connsiteY159" fmla="*/ 482671 h 1875919"/>
                    <a:gd name="connsiteX160" fmla="*/ 1661316 w 1742566"/>
                    <a:gd name="connsiteY160" fmla="*/ 482671 h 1875919"/>
                    <a:gd name="connsiteX161" fmla="*/ 1591558 w 1742566"/>
                    <a:gd name="connsiteY161" fmla="*/ 480468 h 1875919"/>
                    <a:gd name="connsiteX162" fmla="*/ 1470538 w 1742566"/>
                    <a:gd name="connsiteY162" fmla="*/ 399386 h 1875919"/>
                    <a:gd name="connsiteX163" fmla="*/ 1446503 w 1742566"/>
                    <a:gd name="connsiteY163" fmla="*/ 328664 h 1875919"/>
                    <a:gd name="connsiteX164" fmla="*/ 1445475 w 1742566"/>
                    <a:gd name="connsiteY164" fmla="*/ 309927 h 1875919"/>
                    <a:gd name="connsiteX165" fmla="*/ 1445475 w 1742566"/>
                    <a:gd name="connsiteY165" fmla="*/ 259675 h 1875919"/>
                    <a:gd name="connsiteX166" fmla="*/ 1445475 w 1742566"/>
                    <a:gd name="connsiteY166" fmla="*/ 226173 h 1875919"/>
                    <a:gd name="connsiteX167" fmla="*/ 1446197 w 1742566"/>
                    <a:gd name="connsiteY167" fmla="*/ 191047 h 1875919"/>
                    <a:gd name="connsiteX168" fmla="*/ 1469491 w 1742566"/>
                    <a:gd name="connsiteY168" fmla="*/ 119783 h 1875919"/>
                    <a:gd name="connsiteX169" fmla="*/ 1592153 w 1742566"/>
                    <a:gd name="connsiteY169" fmla="*/ 40614 h 1875919"/>
                    <a:gd name="connsiteX170" fmla="*/ 1610991 w 1742566"/>
                    <a:gd name="connsiteY170" fmla="*/ 39422 h 1875919"/>
                    <a:gd name="connsiteX171" fmla="*/ 1627808 w 1742566"/>
                    <a:gd name="connsiteY171" fmla="*/ 39422 h 1875919"/>
                    <a:gd name="connsiteX172" fmla="*/ 1661297 w 1742566"/>
                    <a:gd name="connsiteY172" fmla="*/ 39386 h 1875919"/>
                    <a:gd name="connsiteX173" fmla="*/ 1704007 w 1742566"/>
                    <a:gd name="connsiteY173" fmla="*/ 39386 h 1875919"/>
                    <a:gd name="connsiteX174" fmla="*/ 1704007 w 1742566"/>
                    <a:gd name="connsiteY174" fmla="*/ 77292 h 1875919"/>
                    <a:gd name="connsiteX175" fmla="*/ 1661297 w 1742566"/>
                    <a:gd name="connsiteY175" fmla="*/ 77292 h 187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1742566" h="1875919">
                      <a:moveTo>
                        <a:pt x="1704007" y="405541"/>
                      </a:moveTo>
                      <a:lnTo>
                        <a:pt x="1661333" y="405541"/>
                      </a:lnTo>
                      <a:cubicBezTo>
                        <a:pt x="1661333" y="405541"/>
                        <a:pt x="1627844" y="405541"/>
                        <a:pt x="1627844" y="405541"/>
                      </a:cubicBezTo>
                      <a:lnTo>
                        <a:pt x="1619472" y="405541"/>
                      </a:lnTo>
                      <a:cubicBezTo>
                        <a:pt x="1616621" y="405541"/>
                        <a:pt x="1615683" y="405306"/>
                        <a:pt x="1613698" y="405252"/>
                      </a:cubicBezTo>
                      <a:cubicBezTo>
                        <a:pt x="1610197" y="405216"/>
                        <a:pt x="1606715" y="404945"/>
                        <a:pt x="1603323" y="404241"/>
                      </a:cubicBezTo>
                      <a:cubicBezTo>
                        <a:pt x="1575968" y="400360"/>
                        <a:pt x="1550671" y="383393"/>
                        <a:pt x="1536488" y="359404"/>
                      </a:cubicBezTo>
                      <a:cubicBezTo>
                        <a:pt x="1529289" y="347545"/>
                        <a:pt x="1524724" y="334259"/>
                        <a:pt x="1523190" y="320469"/>
                      </a:cubicBezTo>
                      <a:lnTo>
                        <a:pt x="1522594" y="309945"/>
                      </a:lnTo>
                      <a:lnTo>
                        <a:pt x="1522594" y="259693"/>
                      </a:lnTo>
                      <a:cubicBezTo>
                        <a:pt x="1522594" y="259693"/>
                        <a:pt x="1522594" y="226191"/>
                        <a:pt x="1522594" y="226191"/>
                      </a:cubicBezTo>
                      <a:lnTo>
                        <a:pt x="1522594" y="205379"/>
                      </a:lnTo>
                      <a:cubicBezTo>
                        <a:pt x="1522594" y="205379"/>
                        <a:pt x="1522793" y="202834"/>
                        <a:pt x="1522793" y="202834"/>
                      </a:cubicBezTo>
                      <a:lnTo>
                        <a:pt x="1523027" y="197743"/>
                      </a:lnTo>
                      <a:cubicBezTo>
                        <a:pt x="1523966" y="184205"/>
                        <a:pt x="1528585" y="171281"/>
                        <a:pt x="1535496" y="159711"/>
                      </a:cubicBezTo>
                      <a:cubicBezTo>
                        <a:pt x="1549245" y="136227"/>
                        <a:pt x="1574470" y="120361"/>
                        <a:pt x="1601121" y="117256"/>
                      </a:cubicBezTo>
                      <a:cubicBezTo>
                        <a:pt x="1604459" y="116787"/>
                        <a:pt x="1607906" y="116949"/>
                        <a:pt x="1611280" y="116588"/>
                      </a:cubicBezTo>
                      <a:lnTo>
                        <a:pt x="1627826" y="116588"/>
                      </a:lnTo>
                      <a:cubicBezTo>
                        <a:pt x="1627826" y="116588"/>
                        <a:pt x="1661316" y="116552"/>
                        <a:pt x="1661316" y="116552"/>
                      </a:cubicBezTo>
                      <a:lnTo>
                        <a:pt x="1728294" y="116552"/>
                      </a:lnTo>
                      <a:lnTo>
                        <a:pt x="1728294" y="116480"/>
                      </a:lnTo>
                      <a:lnTo>
                        <a:pt x="1742549" y="116480"/>
                      </a:lnTo>
                      <a:lnTo>
                        <a:pt x="1742549" y="0"/>
                      </a:lnTo>
                      <a:lnTo>
                        <a:pt x="1704007" y="0"/>
                      </a:lnTo>
                      <a:lnTo>
                        <a:pt x="1704007" y="181"/>
                      </a:lnTo>
                      <a:lnTo>
                        <a:pt x="1661297" y="181"/>
                      </a:lnTo>
                      <a:cubicBezTo>
                        <a:pt x="1661297" y="181"/>
                        <a:pt x="1627808" y="181"/>
                        <a:pt x="1627808" y="181"/>
                      </a:cubicBezTo>
                      <a:lnTo>
                        <a:pt x="1610865" y="181"/>
                      </a:lnTo>
                      <a:cubicBezTo>
                        <a:pt x="1603124" y="596"/>
                        <a:pt x="1595347" y="686"/>
                        <a:pt x="1587624" y="1661"/>
                      </a:cubicBezTo>
                      <a:cubicBezTo>
                        <a:pt x="1525463" y="8736"/>
                        <a:pt x="1467705" y="45758"/>
                        <a:pt x="1435948" y="99494"/>
                      </a:cubicBezTo>
                      <a:cubicBezTo>
                        <a:pt x="1419871" y="126119"/>
                        <a:pt x="1409550" y="156588"/>
                        <a:pt x="1407150" y="187653"/>
                      </a:cubicBezTo>
                      <a:lnTo>
                        <a:pt x="1406536" y="199278"/>
                      </a:lnTo>
                      <a:lnTo>
                        <a:pt x="1406302" y="205090"/>
                      </a:lnTo>
                      <a:lnTo>
                        <a:pt x="1406302" y="209404"/>
                      </a:lnTo>
                      <a:cubicBezTo>
                        <a:pt x="1406302" y="209404"/>
                        <a:pt x="1406302" y="226155"/>
                        <a:pt x="1406302" y="226155"/>
                      </a:cubicBezTo>
                      <a:lnTo>
                        <a:pt x="1406302" y="245613"/>
                      </a:lnTo>
                      <a:lnTo>
                        <a:pt x="1262582" y="248104"/>
                      </a:lnTo>
                      <a:cubicBezTo>
                        <a:pt x="1255365" y="220848"/>
                        <a:pt x="1243384" y="194837"/>
                        <a:pt x="1226621" y="172202"/>
                      </a:cubicBezTo>
                      <a:cubicBezTo>
                        <a:pt x="1198779" y="133104"/>
                        <a:pt x="1157820" y="104025"/>
                        <a:pt x="1112223" y="88935"/>
                      </a:cubicBezTo>
                      <a:cubicBezTo>
                        <a:pt x="1089307" y="81661"/>
                        <a:pt x="1065363" y="77960"/>
                        <a:pt x="1041473" y="77689"/>
                      </a:cubicBezTo>
                      <a:cubicBezTo>
                        <a:pt x="1017583" y="77960"/>
                        <a:pt x="993639" y="81661"/>
                        <a:pt x="970723" y="88935"/>
                      </a:cubicBezTo>
                      <a:cubicBezTo>
                        <a:pt x="961268" y="92058"/>
                        <a:pt x="952066" y="95938"/>
                        <a:pt x="943098" y="100234"/>
                      </a:cubicBezTo>
                      <a:lnTo>
                        <a:pt x="292599" y="358068"/>
                      </a:lnTo>
                      <a:lnTo>
                        <a:pt x="291895" y="358429"/>
                      </a:lnTo>
                      <a:cubicBezTo>
                        <a:pt x="126072" y="385559"/>
                        <a:pt x="0" y="529891"/>
                        <a:pt x="0" y="703320"/>
                      </a:cubicBezTo>
                      <a:cubicBezTo>
                        <a:pt x="0" y="758266"/>
                        <a:pt x="13100" y="810089"/>
                        <a:pt x="35781" y="856388"/>
                      </a:cubicBezTo>
                      <a:lnTo>
                        <a:pt x="258550" y="1399962"/>
                      </a:lnTo>
                      <a:cubicBezTo>
                        <a:pt x="257414" y="1401135"/>
                        <a:pt x="256187" y="1402236"/>
                        <a:pt x="255050" y="1403409"/>
                      </a:cubicBezTo>
                      <a:cubicBezTo>
                        <a:pt x="197833" y="1463896"/>
                        <a:pt x="153012" y="1536044"/>
                        <a:pt x="124412" y="1614347"/>
                      </a:cubicBezTo>
                      <a:cubicBezTo>
                        <a:pt x="116455" y="1633643"/>
                        <a:pt x="112143" y="1654167"/>
                        <a:pt x="105990" y="1674059"/>
                      </a:cubicBezTo>
                      <a:cubicBezTo>
                        <a:pt x="103193" y="1684095"/>
                        <a:pt x="101767" y="1694456"/>
                        <a:pt x="99638" y="1704654"/>
                      </a:cubicBezTo>
                      <a:lnTo>
                        <a:pt x="96715" y="1720015"/>
                      </a:lnTo>
                      <a:lnTo>
                        <a:pt x="95272" y="1727687"/>
                      </a:lnTo>
                      <a:cubicBezTo>
                        <a:pt x="94802" y="1730214"/>
                        <a:pt x="94279" y="1732326"/>
                        <a:pt x="93864" y="1737398"/>
                      </a:cubicBezTo>
                      <a:cubicBezTo>
                        <a:pt x="89858" y="1772271"/>
                        <a:pt x="102074" y="1809022"/>
                        <a:pt x="125657" y="1834564"/>
                      </a:cubicBezTo>
                      <a:cubicBezTo>
                        <a:pt x="148808" y="1860538"/>
                        <a:pt x="183975" y="1876134"/>
                        <a:pt x="218818" y="1875917"/>
                      </a:cubicBezTo>
                      <a:lnTo>
                        <a:pt x="1153363" y="1875917"/>
                      </a:lnTo>
                      <a:lnTo>
                        <a:pt x="1159606" y="1875683"/>
                      </a:lnTo>
                      <a:cubicBezTo>
                        <a:pt x="1163955" y="1875466"/>
                        <a:pt x="1168267" y="1875213"/>
                        <a:pt x="1172598" y="1874401"/>
                      </a:cubicBezTo>
                      <a:cubicBezTo>
                        <a:pt x="1181241" y="1873156"/>
                        <a:pt x="1189812" y="1870863"/>
                        <a:pt x="1198022" y="1867777"/>
                      </a:cubicBezTo>
                      <a:cubicBezTo>
                        <a:pt x="1231024" y="1855430"/>
                        <a:pt x="1257783" y="1829040"/>
                        <a:pt x="1270630" y="1796242"/>
                      </a:cubicBezTo>
                      <a:cubicBezTo>
                        <a:pt x="1277108" y="1779907"/>
                        <a:pt x="1280049" y="1761983"/>
                        <a:pt x="1279201" y="1744474"/>
                      </a:cubicBezTo>
                      <a:cubicBezTo>
                        <a:pt x="1278894" y="1740304"/>
                        <a:pt x="1278479" y="1735358"/>
                        <a:pt x="1277992" y="1731856"/>
                      </a:cubicBezTo>
                      <a:lnTo>
                        <a:pt x="1276548" y="1724185"/>
                      </a:lnTo>
                      <a:lnTo>
                        <a:pt x="1273643" y="1708824"/>
                      </a:lnTo>
                      <a:lnTo>
                        <a:pt x="1267653" y="1678156"/>
                      </a:lnTo>
                      <a:lnTo>
                        <a:pt x="1259082" y="1648102"/>
                      </a:lnTo>
                      <a:cubicBezTo>
                        <a:pt x="1235643" y="1568138"/>
                        <a:pt x="1195477" y="1493066"/>
                        <a:pt x="1141165" y="1429943"/>
                      </a:cubicBezTo>
                      <a:cubicBezTo>
                        <a:pt x="1087521" y="1367073"/>
                        <a:pt x="1021390" y="1314601"/>
                        <a:pt x="946905" y="1278175"/>
                      </a:cubicBezTo>
                      <a:lnTo>
                        <a:pt x="712570" y="674782"/>
                      </a:lnTo>
                      <a:lnTo>
                        <a:pt x="1078265" y="534295"/>
                      </a:lnTo>
                      <a:cubicBezTo>
                        <a:pt x="1083389" y="532328"/>
                        <a:pt x="1088640" y="530775"/>
                        <a:pt x="1093999" y="529584"/>
                      </a:cubicBezTo>
                      <a:cubicBezTo>
                        <a:pt x="1100134" y="528212"/>
                        <a:pt x="1106214" y="526642"/>
                        <a:pt x="1112223" y="524728"/>
                      </a:cubicBezTo>
                      <a:cubicBezTo>
                        <a:pt x="1157802" y="509638"/>
                        <a:pt x="1198761" y="480541"/>
                        <a:pt x="1226621" y="441461"/>
                      </a:cubicBezTo>
                      <a:cubicBezTo>
                        <a:pt x="1255166" y="402887"/>
                        <a:pt x="1270305" y="354638"/>
                        <a:pt x="1270522" y="306841"/>
                      </a:cubicBezTo>
                      <a:cubicBezTo>
                        <a:pt x="1270486" y="300090"/>
                        <a:pt x="1270089" y="293321"/>
                        <a:pt x="1269457" y="286570"/>
                      </a:cubicBezTo>
                      <a:lnTo>
                        <a:pt x="1406302" y="284187"/>
                      </a:lnTo>
                      <a:lnTo>
                        <a:pt x="1406302" y="309927"/>
                      </a:lnTo>
                      <a:cubicBezTo>
                        <a:pt x="1406590" y="317436"/>
                        <a:pt x="1406879" y="325234"/>
                        <a:pt x="1407547" y="332833"/>
                      </a:cubicBezTo>
                      <a:cubicBezTo>
                        <a:pt x="1410867" y="363447"/>
                        <a:pt x="1421062" y="393411"/>
                        <a:pt x="1437030" y="419710"/>
                      </a:cubicBezTo>
                      <a:cubicBezTo>
                        <a:pt x="1468571" y="472653"/>
                        <a:pt x="1524363" y="510252"/>
                        <a:pt x="1585622" y="519223"/>
                      </a:cubicBezTo>
                      <a:cubicBezTo>
                        <a:pt x="1593218" y="520595"/>
                        <a:pt x="1600869" y="521263"/>
                        <a:pt x="1608537" y="521479"/>
                      </a:cubicBezTo>
                      <a:lnTo>
                        <a:pt x="1619490" y="521876"/>
                      </a:lnTo>
                      <a:lnTo>
                        <a:pt x="1661352" y="521876"/>
                      </a:lnTo>
                      <a:cubicBezTo>
                        <a:pt x="1661352" y="521876"/>
                        <a:pt x="1728330" y="521876"/>
                        <a:pt x="1728330" y="521876"/>
                      </a:cubicBezTo>
                      <a:lnTo>
                        <a:pt x="1728330" y="521678"/>
                      </a:lnTo>
                      <a:lnTo>
                        <a:pt x="1742567" y="521678"/>
                      </a:lnTo>
                      <a:lnTo>
                        <a:pt x="1742567" y="405234"/>
                      </a:lnTo>
                      <a:lnTo>
                        <a:pt x="1704025" y="405523"/>
                      </a:lnTo>
                      <a:close/>
                      <a:moveTo>
                        <a:pt x="349329" y="393032"/>
                      </a:moveTo>
                      <a:cubicBezTo>
                        <a:pt x="520385" y="393032"/>
                        <a:pt x="659521" y="532237"/>
                        <a:pt x="659521" y="703320"/>
                      </a:cubicBezTo>
                      <a:cubicBezTo>
                        <a:pt x="659521" y="874403"/>
                        <a:pt x="520367" y="1013608"/>
                        <a:pt x="349329" y="1013608"/>
                      </a:cubicBezTo>
                      <a:cubicBezTo>
                        <a:pt x="178291" y="1013608"/>
                        <a:pt x="39137" y="874403"/>
                        <a:pt x="39137" y="703320"/>
                      </a:cubicBezTo>
                      <a:cubicBezTo>
                        <a:pt x="39137" y="532237"/>
                        <a:pt x="178291" y="393032"/>
                        <a:pt x="349311" y="393032"/>
                      </a:cubicBezTo>
                      <a:close/>
                      <a:moveTo>
                        <a:pt x="123925" y="969836"/>
                      </a:moveTo>
                      <a:cubicBezTo>
                        <a:pt x="184823" y="1021460"/>
                        <a:pt x="263440" y="1052760"/>
                        <a:pt x="349329" y="1052760"/>
                      </a:cubicBezTo>
                      <a:cubicBezTo>
                        <a:pt x="529443" y="1052760"/>
                        <a:pt x="678088" y="915684"/>
                        <a:pt x="696655" y="740360"/>
                      </a:cubicBezTo>
                      <a:lnTo>
                        <a:pt x="897321" y="1257056"/>
                      </a:lnTo>
                      <a:cubicBezTo>
                        <a:pt x="835557" y="1233807"/>
                        <a:pt x="769967" y="1220594"/>
                        <a:pt x="704035" y="1218752"/>
                      </a:cubicBezTo>
                      <a:cubicBezTo>
                        <a:pt x="620853" y="1216153"/>
                        <a:pt x="536859" y="1231099"/>
                        <a:pt x="459992" y="1263554"/>
                      </a:cubicBezTo>
                      <a:cubicBezTo>
                        <a:pt x="397290" y="1289637"/>
                        <a:pt x="339206" y="1326406"/>
                        <a:pt x="288539" y="1371514"/>
                      </a:cubicBezTo>
                      <a:lnTo>
                        <a:pt x="123925" y="969854"/>
                      </a:lnTo>
                      <a:close/>
                      <a:moveTo>
                        <a:pt x="1111249" y="1455304"/>
                      </a:moveTo>
                      <a:cubicBezTo>
                        <a:pt x="1162096" y="1514311"/>
                        <a:pt x="1199609" y="1584528"/>
                        <a:pt x="1221497" y="1659239"/>
                      </a:cubicBezTo>
                      <a:lnTo>
                        <a:pt x="1229544" y="1687326"/>
                      </a:lnTo>
                      <a:lnTo>
                        <a:pt x="1235120" y="1715990"/>
                      </a:lnTo>
                      <a:lnTo>
                        <a:pt x="1237862" y="1730340"/>
                      </a:lnTo>
                      <a:lnTo>
                        <a:pt x="1239234" y="1737506"/>
                      </a:lnTo>
                      <a:lnTo>
                        <a:pt x="1240082" y="1746351"/>
                      </a:lnTo>
                      <a:cubicBezTo>
                        <a:pt x="1240659" y="1758391"/>
                        <a:pt x="1238638" y="1770629"/>
                        <a:pt x="1234199" y="1781838"/>
                      </a:cubicBezTo>
                      <a:cubicBezTo>
                        <a:pt x="1225394" y="1804347"/>
                        <a:pt x="1206881" y="1822614"/>
                        <a:pt x="1184218" y="1831062"/>
                      </a:cubicBezTo>
                      <a:cubicBezTo>
                        <a:pt x="1173392" y="1835430"/>
                        <a:pt x="1159714" y="1836874"/>
                        <a:pt x="1149863" y="1836676"/>
                      </a:cubicBezTo>
                      <a:lnTo>
                        <a:pt x="218800" y="1836676"/>
                      </a:lnTo>
                      <a:cubicBezTo>
                        <a:pt x="194729" y="1836784"/>
                        <a:pt x="170713" y="1826116"/>
                        <a:pt x="154690" y="1808192"/>
                      </a:cubicBezTo>
                      <a:cubicBezTo>
                        <a:pt x="138414" y="1790502"/>
                        <a:pt x="130096" y="1765448"/>
                        <a:pt x="132839" y="1741459"/>
                      </a:cubicBezTo>
                      <a:cubicBezTo>
                        <a:pt x="136267" y="1720990"/>
                        <a:pt x="139641" y="1702723"/>
                        <a:pt x="144044" y="1683481"/>
                      </a:cubicBezTo>
                      <a:cubicBezTo>
                        <a:pt x="149872" y="1664907"/>
                        <a:pt x="153770" y="1645701"/>
                        <a:pt x="161276" y="1627687"/>
                      </a:cubicBezTo>
                      <a:cubicBezTo>
                        <a:pt x="188017" y="1554528"/>
                        <a:pt x="229915" y="1487073"/>
                        <a:pt x="283397" y="1430485"/>
                      </a:cubicBezTo>
                      <a:cubicBezTo>
                        <a:pt x="337456" y="1374438"/>
                        <a:pt x="403082" y="1329691"/>
                        <a:pt x="474968" y="1299763"/>
                      </a:cubicBezTo>
                      <a:cubicBezTo>
                        <a:pt x="546765" y="1269420"/>
                        <a:pt x="625201" y="1255485"/>
                        <a:pt x="702988" y="1257922"/>
                      </a:cubicBezTo>
                      <a:cubicBezTo>
                        <a:pt x="780830" y="1260106"/>
                        <a:pt x="858166" y="1278987"/>
                        <a:pt x="928392" y="1312687"/>
                      </a:cubicBezTo>
                      <a:cubicBezTo>
                        <a:pt x="998511" y="1346731"/>
                        <a:pt x="1060780" y="1396117"/>
                        <a:pt x="1111285" y="1455268"/>
                      </a:cubicBezTo>
                      <a:close/>
                      <a:moveTo>
                        <a:pt x="676338" y="581551"/>
                      </a:moveTo>
                      <a:cubicBezTo>
                        <a:pt x="632275" y="463555"/>
                        <a:pt x="526411" y="375776"/>
                        <a:pt x="398174" y="357707"/>
                      </a:cubicBezTo>
                      <a:lnTo>
                        <a:pt x="852680" y="177545"/>
                      </a:lnTo>
                      <a:cubicBezTo>
                        <a:pt x="826553" y="215216"/>
                        <a:pt x="812569" y="261191"/>
                        <a:pt x="812370" y="306841"/>
                      </a:cubicBezTo>
                      <a:cubicBezTo>
                        <a:pt x="812587" y="354638"/>
                        <a:pt x="827726" y="402869"/>
                        <a:pt x="856289" y="441461"/>
                      </a:cubicBezTo>
                      <a:cubicBezTo>
                        <a:pt x="884131" y="480559"/>
                        <a:pt x="925090" y="509638"/>
                        <a:pt x="970687" y="524728"/>
                      </a:cubicBezTo>
                      <a:cubicBezTo>
                        <a:pt x="975469" y="526245"/>
                        <a:pt x="980322" y="527526"/>
                        <a:pt x="985194" y="528736"/>
                      </a:cubicBezTo>
                      <a:lnTo>
                        <a:pt x="698586" y="638826"/>
                      </a:lnTo>
                      <a:lnTo>
                        <a:pt x="676338" y="581533"/>
                      </a:lnTo>
                      <a:close/>
                      <a:moveTo>
                        <a:pt x="1079022" y="492689"/>
                      </a:moveTo>
                      <a:cubicBezTo>
                        <a:pt x="1066644" y="495162"/>
                        <a:pt x="1054068" y="496588"/>
                        <a:pt x="1041437" y="496768"/>
                      </a:cubicBezTo>
                      <a:cubicBezTo>
                        <a:pt x="1021589" y="496497"/>
                        <a:pt x="1001759" y="493429"/>
                        <a:pt x="982776" y="487436"/>
                      </a:cubicBezTo>
                      <a:cubicBezTo>
                        <a:pt x="945101" y="474909"/>
                        <a:pt x="911016" y="450866"/>
                        <a:pt x="887974" y="418393"/>
                      </a:cubicBezTo>
                      <a:cubicBezTo>
                        <a:pt x="864264" y="386389"/>
                        <a:pt x="851832" y="346552"/>
                        <a:pt x="851580" y="306841"/>
                      </a:cubicBezTo>
                      <a:cubicBezTo>
                        <a:pt x="851832" y="267148"/>
                        <a:pt x="864264" y="227310"/>
                        <a:pt x="887974" y="195288"/>
                      </a:cubicBezTo>
                      <a:cubicBezTo>
                        <a:pt x="911016" y="162816"/>
                        <a:pt x="945101" y="138772"/>
                        <a:pt x="982776" y="126245"/>
                      </a:cubicBezTo>
                      <a:cubicBezTo>
                        <a:pt x="1001759" y="120253"/>
                        <a:pt x="1021571" y="117184"/>
                        <a:pt x="1041437" y="116913"/>
                      </a:cubicBezTo>
                      <a:cubicBezTo>
                        <a:pt x="1061285" y="117184"/>
                        <a:pt x="1081115" y="120253"/>
                        <a:pt x="1100079" y="126245"/>
                      </a:cubicBezTo>
                      <a:cubicBezTo>
                        <a:pt x="1137773" y="138772"/>
                        <a:pt x="1171840" y="162816"/>
                        <a:pt x="1194882" y="195288"/>
                      </a:cubicBezTo>
                      <a:cubicBezTo>
                        <a:pt x="1218591" y="227292"/>
                        <a:pt x="1231024" y="267130"/>
                        <a:pt x="1231294" y="306841"/>
                      </a:cubicBezTo>
                      <a:cubicBezTo>
                        <a:pt x="1231024" y="346534"/>
                        <a:pt x="1218610" y="386371"/>
                        <a:pt x="1194882" y="418393"/>
                      </a:cubicBezTo>
                      <a:cubicBezTo>
                        <a:pt x="1179472" y="440108"/>
                        <a:pt x="1158884" y="457617"/>
                        <a:pt x="1135824" y="470866"/>
                      </a:cubicBezTo>
                      <a:cubicBezTo>
                        <a:pt x="1135824" y="470866"/>
                        <a:pt x="1118466" y="483736"/>
                        <a:pt x="1079004" y="492689"/>
                      </a:cubicBezTo>
                      <a:close/>
                      <a:moveTo>
                        <a:pt x="1661297" y="77310"/>
                      </a:moveTo>
                      <a:lnTo>
                        <a:pt x="1627808" y="77310"/>
                      </a:lnTo>
                      <a:cubicBezTo>
                        <a:pt x="1627808" y="77310"/>
                        <a:pt x="1611136" y="77346"/>
                        <a:pt x="1611136" y="77346"/>
                      </a:cubicBezTo>
                      <a:cubicBezTo>
                        <a:pt x="1606282" y="77726"/>
                        <a:pt x="1601392" y="77653"/>
                        <a:pt x="1596574" y="78285"/>
                      </a:cubicBezTo>
                      <a:cubicBezTo>
                        <a:pt x="1557942" y="82744"/>
                        <a:pt x="1521764" y="105740"/>
                        <a:pt x="1501934" y="139404"/>
                      </a:cubicBezTo>
                      <a:cubicBezTo>
                        <a:pt x="1491938" y="156047"/>
                        <a:pt x="1485406" y="174891"/>
                        <a:pt x="1483962" y="194332"/>
                      </a:cubicBezTo>
                      <a:cubicBezTo>
                        <a:pt x="1483295" y="203483"/>
                        <a:pt x="1483349" y="214964"/>
                        <a:pt x="1483385" y="226173"/>
                      </a:cubicBezTo>
                      <a:lnTo>
                        <a:pt x="1483385" y="293176"/>
                      </a:lnTo>
                      <a:cubicBezTo>
                        <a:pt x="1483385" y="293176"/>
                        <a:pt x="1483385" y="309927"/>
                        <a:pt x="1483385" y="309927"/>
                      </a:cubicBezTo>
                      <a:lnTo>
                        <a:pt x="1484197" y="324638"/>
                      </a:lnTo>
                      <a:cubicBezTo>
                        <a:pt x="1486344" y="344115"/>
                        <a:pt x="1492804" y="363014"/>
                        <a:pt x="1502945" y="379729"/>
                      </a:cubicBezTo>
                      <a:cubicBezTo>
                        <a:pt x="1522991" y="413483"/>
                        <a:pt x="1558574" y="437400"/>
                        <a:pt x="1597332" y="442996"/>
                      </a:cubicBezTo>
                      <a:cubicBezTo>
                        <a:pt x="1615556" y="445793"/>
                        <a:pt x="1639194" y="444422"/>
                        <a:pt x="1661316" y="444765"/>
                      </a:cubicBezTo>
                      <a:lnTo>
                        <a:pt x="1703989" y="444765"/>
                      </a:lnTo>
                      <a:cubicBezTo>
                        <a:pt x="1703989" y="444765"/>
                        <a:pt x="1703989" y="482671"/>
                        <a:pt x="1703989" y="482671"/>
                      </a:cubicBezTo>
                      <a:lnTo>
                        <a:pt x="1661316" y="482671"/>
                      </a:lnTo>
                      <a:cubicBezTo>
                        <a:pt x="1638869" y="482183"/>
                        <a:pt x="1617595" y="484079"/>
                        <a:pt x="1591558" y="480468"/>
                      </a:cubicBezTo>
                      <a:cubicBezTo>
                        <a:pt x="1541739" y="473212"/>
                        <a:pt x="1496214" y="442562"/>
                        <a:pt x="1470538" y="399386"/>
                      </a:cubicBezTo>
                      <a:cubicBezTo>
                        <a:pt x="1457528" y="377960"/>
                        <a:pt x="1449228" y="353628"/>
                        <a:pt x="1446503" y="328664"/>
                      </a:cubicBezTo>
                      <a:cubicBezTo>
                        <a:pt x="1445980" y="322436"/>
                        <a:pt x="1445782" y="316137"/>
                        <a:pt x="1445475" y="309927"/>
                      </a:cubicBezTo>
                      <a:lnTo>
                        <a:pt x="1445475" y="259675"/>
                      </a:lnTo>
                      <a:cubicBezTo>
                        <a:pt x="1445475" y="259675"/>
                        <a:pt x="1445475" y="226173"/>
                        <a:pt x="1445475" y="226173"/>
                      </a:cubicBezTo>
                      <a:cubicBezTo>
                        <a:pt x="1445475" y="215054"/>
                        <a:pt x="1445276" y="204187"/>
                        <a:pt x="1446197" y="191047"/>
                      </a:cubicBezTo>
                      <a:cubicBezTo>
                        <a:pt x="1448109" y="165884"/>
                        <a:pt x="1456500" y="141336"/>
                        <a:pt x="1469491" y="119783"/>
                      </a:cubicBezTo>
                      <a:cubicBezTo>
                        <a:pt x="1495186" y="76245"/>
                        <a:pt x="1541973" y="46354"/>
                        <a:pt x="1592153" y="40614"/>
                      </a:cubicBezTo>
                      <a:cubicBezTo>
                        <a:pt x="1598397" y="39801"/>
                        <a:pt x="1604712" y="39801"/>
                        <a:pt x="1610991" y="39422"/>
                      </a:cubicBezTo>
                      <a:lnTo>
                        <a:pt x="1627808" y="39422"/>
                      </a:lnTo>
                      <a:cubicBezTo>
                        <a:pt x="1627808" y="39422"/>
                        <a:pt x="1661297" y="39386"/>
                        <a:pt x="1661297" y="39386"/>
                      </a:cubicBezTo>
                      <a:lnTo>
                        <a:pt x="1704007" y="39386"/>
                      </a:lnTo>
                      <a:cubicBezTo>
                        <a:pt x="1704007" y="39386"/>
                        <a:pt x="1704007" y="77292"/>
                        <a:pt x="1704007" y="77292"/>
                      </a:cubicBezTo>
                      <a:lnTo>
                        <a:pt x="1661297" y="77292"/>
                      </a:lnTo>
                      <a:close/>
                    </a:path>
                  </a:pathLst>
                </a:custGeom>
                <a:solidFill>
                  <a:schemeClr val="bg1"/>
                </a:solidFill>
                <a:ln w="179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70" name="Group 69">
                <a:extLst>
                  <a:ext uri="{FF2B5EF4-FFF2-40B4-BE49-F238E27FC236}">
                    <a16:creationId xmlns:a16="http://schemas.microsoft.com/office/drawing/2014/main" id="{DFC4A372-FC9B-20A0-5CF0-7FBFE5FCE757}"/>
                  </a:ext>
                </a:extLst>
              </p:cNvPr>
              <p:cNvGrpSpPr>
                <a:grpSpLocks noChangeAspect="1"/>
              </p:cNvGrpSpPr>
              <p:nvPr/>
            </p:nvGrpSpPr>
            <p:grpSpPr>
              <a:xfrm>
                <a:off x="5301048" y="3593868"/>
                <a:ext cx="443745" cy="457200"/>
                <a:chOff x="7925706" y="2705768"/>
                <a:chExt cx="2023461" cy="2084815"/>
              </a:xfrm>
            </p:grpSpPr>
            <p:sp>
              <p:nvSpPr>
                <p:cNvPr id="71" name="Freeform 32">
                  <a:extLst>
                    <a:ext uri="{FF2B5EF4-FFF2-40B4-BE49-F238E27FC236}">
                      <a16:creationId xmlns:a16="http://schemas.microsoft.com/office/drawing/2014/main" id="{47076342-6946-2D9A-2860-8B94B65F5255}"/>
                    </a:ext>
                  </a:extLst>
                </p:cNvPr>
                <p:cNvSpPr/>
                <p:nvPr/>
              </p:nvSpPr>
              <p:spPr>
                <a:xfrm>
                  <a:off x="8795785" y="4381130"/>
                  <a:ext cx="330235" cy="330110"/>
                </a:xfrm>
                <a:custGeom>
                  <a:avLst/>
                  <a:gdLst>
                    <a:gd name="connsiteX0" fmla="*/ 298546 w 330235"/>
                    <a:gd name="connsiteY0" fmla="*/ 261881 h 330110"/>
                    <a:gd name="connsiteX1" fmla="*/ 324402 w 330235"/>
                    <a:gd name="connsiteY1" fmla="*/ 208280 h 330110"/>
                    <a:gd name="connsiteX2" fmla="*/ 327715 w 330235"/>
                    <a:gd name="connsiteY2" fmla="*/ 193641 h 330110"/>
                    <a:gd name="connsiteX3" fmla="*/ 330236 w 330235"/>
                    <a:gd name="connsiteY3" fmla="*/ 165055 h 330110"/>
                    <a:gd name="connsiteX4" fmla="*/ 298546 w 330235"/>
                    <a:gd name="connsiteY4" fmla="*/ 68210 h 330110"/>
                    <a:gd name="connsiteX5" fmla="*/ 298546 w 330235"/>
                    <a:gd name="connsiteY5" fmla="*/ 68210 h 330110"/>
                    <a:gd name="connsiteX6" fmla="*/ 216056 w 330235"/>
                    <a:gd name="connsiteY6" fmla="*/ 8123 h 330110"/>
                    <a:gd name="connsiteX7" fmla="*/ 114180 w 330235"/>
                    <a:gd name="connsiteY7" fmla="*/ 8123 h 330110"/>
                    <a:gd name="connsiteX8" fmla="*/ 31690 w 330235"/>
                    <a:gd name="connsiteY8" fmla="*/ 68210 h 330110"/>
                    <a:gd name="connsiteX9" fmla="*/ 0 w 330235"/>
                    <a:gd name="connsiteY9" fmla="*/ 165055 h 330110"/>
                    <a:gd name="connsiteX10" fmla="*/ 31690 w 330235"/>
                    <a:gd name="connsiteY10" fmla="*/ 261900 h 330110"/>
                    <a:gd name="connsiteX11" fmla="*/ 114180 w 330235"/>
                    <a:gd name="connsiteY11" fmla="*/ 321987 h 330110"/>
                    <a:gd name="connsiteX12" fmla="*/ 216056 w 330235"/>
                    <a:gd name="connsiteY12" fmla="*/ 321987 h 330110"/>
                    <a:gd name="connsiteX13" fmla="*/ 298546 w 330235"/>
                    <a:gd name="connsiteY13" fmla="*/ 261900 h 330110"/>
                    <a:gd name="connsiteX14" fmla="*/ 265943 w 330235"/>
                    <a:gd name="connsiteY14" fmla="*/ 92015 h 330110"/>
                    <a:gd name="connsiteX15" fmla="*/ 289874 w 330235"/>
                    <a:gd name="connsiteY15" fmla="*/ 165075 h 330110"/>
                    <a:gd name="connsiteX16" fmla="*/ 265943 w 330235"/>
                    <a:gd name="connsiteY16" fmla="*/ 238135 h 330110"/>
                    <a:gd name="connsiteX17" fmla="*/ 265943 w 330235"/>
                    <a:gd name="connsiteY17" fmla="*/ 238135 h 330110"/>
                    <a:gd name="connsiteX18" fmla="*/ 203515 w 330235"/>
                    <a:gd name="connsiteY18" fmla="*/ 283662 h 330110"/>
                    <a:gd name="connsiteX19" fmla="*/ 126741 w 330235"/>
                    <a:gd name="connsiteY19" fmla="*/ 283662 h 330110"/>
                    <a:gd name="connsiteX20" fmla="*/ 64313 w 330235"/>
                    <a:gd name="connsiteY20" fmla="*/ 238135 h 330110"/>
                    <a:gd name="connsiteX21" fmla="*/ 40382 w 330235"/>
                    <a:gd name="connsiteY21" fmla="*/ 165075 h 330110"/>
                    <a:gd name="connsiteX22" fmla="*/ 64313 w 330235"/>
                    <a:gd name="connsiteY22" fmla="*/ 92015 h 330110"/>
                    <a:gd name="connsiteX23" fmla="*/ 126741 w 330235"/>
                    <a:gd name="connsiteY23" fmla="*/ 46488 h 330110"/>
                    <a:gd name="connsiteX24" fmla="*/ 203515 w 330235"/>
                    <a:gd name="connsiteY24" fmla="*/ 46488 h 330110"/>
                    <a:gd name="connsiteX25" fmla="*/ 265943 w 330235"/>
                    <a:gd name="connsiteY25" fmla="*/ 92015 h 33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35" h="330110">
                      <a:moveTo>
                        <a:pt x="298546" y="261881"/>
                      </a:moveTo>
                      <a:cubicBezTo>
                        <a:pt x="310352" y="245753"/>
                        <a:pt x="319123" y="227483"/>
                        <a:pt x="324402" y="208280"/>
                      </a:cubicBezTo>
                      <a:cubicBezTo>
                        <a:pt x="325731" y="203460"/>
                        <a:pt x="326842" y="198560"/>
                        <a:pt x="327715" y="193641"/>
                      </a:cubicBezTo>
                      <a:cubicBezTo>
                        <a:pt x="329402" y="184218"/>
                        <a:pt x="330255" y="174656"/>
                        <a:pt x="330236" y="165055"/>
                      </a:cubicBezTo>
                      <a:cubicBezTo>
                        <a:pt x="330315" y="130439"/>
                        <a:pt x="318984" y="96141"/>
                        <a:pt x="298546" y="68210"/>
                      </a:cubicBezTo>
                      <a:moveTo>
                        <a:pt x="298546" y="68210"/>
                      </a:moveTo>
                      <a:cubicBezTo>
                        <a:pt x="278266" y="40140"/>
                        <a:pt x="248838" y="18855"/>
                        <a:pt x="216056" y="8123"/>
                      </a:cubicBezTo>
                      <a:cubicBezTo>
                        <a:pt x="183295" y="-2708"/>
                        <a:pt x="146941" y="-2708"/>
                        <a:pt x="114180" y="8123"/>
                      </a:cubicBezTo>
                      <a:cubicBezTo>
                        <a:pt x="81398" y="18855"/>
                        <a:pt x="51970" y="40140"/>
                        <a:pt x="31690" y="68210"/>
                      </a:cubicBezTo>
                      <a:cubicBezTo>
                        <a:pt x="11252" y="96141"/>
                        <a:pt x="-79" y="130459"/>
                        <a:pt x="0" y="165055"/>
                      </a:cubicBezTo>
                      <a:cubicBezTo>
                        <a:pt x="-79" y="199651"/>
                        <a:pt x="11252" y="233950"/>
                        <a:pt x="31690" y="261900"/>
                      </a:cubicBezTo>
                      <a:cubicBezTo>
                        <a:pt x="51970" y="289970"/>
                        <a:pt x="81398" y="311255"/>
                        <a:pt x="114180" y="321987"/>
                      </a:cubicBezTo>
                      <a:cubicBezTo>
                        <a:pt x="146941" y="332818"/>
                        <a:pt x="183295" y="332818"/>
                        <a:pt x="216056" y="321987"/>
                      </a:cubicBezTo>
                      <a:cubicBezTo>
                        <a:pt x="248838" y="311255"/>
                        <a:pt x="278266" y="289970"/>
                        <a:pt x="298546" y="261900"/>
                      </a:cubicBezTo>
                      <a:moveTo>
                        <a:pt x="265943" y="92015"/>
                      </a:moveTo>
                      <a:cubicBezTo>
                        <a:pt x="281441" y="113241"/>
                        <a:pt x="289914" y="138890"/>
                        <a:pt x="289874" y="165075"/>
                      </a:cubicBezTo>
                      <a:cubicBezTo>
                        <a:pt x="289914" y="191240"/>
                        <a:pt x="281441" y="216890"/>
                        <a:pt x="265943" y="238135"/>
                      </a:cubicBezTo>
                      <a:lnTo>
                        <a:pt x="265943" y="238135"/>
                      </a:lnTo>
                      <a:cubicBezTo>
                        <a:pt x="250584" y="259441"/>
                        <a:pt x="228161" y="275588"/>
                        <a:pt x="203515" y="283662"/>
                      </a:cubicBezTo>
                      <a:cubicBezTo>
                        <a:pt x="178929" y="291835"/>
                        <a:pt x="151327" y="291835"/>
                        <a:pt x="126741" y="283662"/>
                      </a:cubicBezTo>
                      <a:cubicBezTo>
                        <a:pt x="102095" y="275588"/>
                        <a:pt x="79672" y="259460"/>
                        <a:pt x="64313" y="238135"/>
                      </a:cubicBezTo>
                      <a:cubicBezTo>
                        <a:pt x="48815" y="216910"/>
                        <a:pt x="40342" y="191240"/>
                        <a:pt x="40382" y="165075"/>
                      </a:cubicBezTo>
                      <a:cubicBezTo>
                        <a:pt x="40342" y="138910"/>
                        <a:pt x="48835" y="113241"/>
                        <a:pt x="64313" y="92015"/>
                      </a:cubicBezTo>
                      <a:cubicBezTo>
                        <a:pt x="79672" y="70690"/>
                        <a:pt x="102095" y="54562"/>
                        <a:pt x="126741" y="46488"/>
                      </a:cubicBezTo>
                      <a:cubicBezTo>
                        <a:pt x="151327" y="38315"/>
                        <a:pt x="178929" y="38315"/>
                        <a:pt x="203515" y="46488"/>
                      </a:cubicBezTo>
                      <a:cubicBezTo>
                        <a:pt x="228161" y="54562"/>
                        <a:pt x="250584" y="70690"/>
                        <a:pt x="265943" y="92015"/>
                      </a:cubicBezTo>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72" name="Freeform 33">
                  <a:extLst>
                    <a:ext uri="{FF2B5EF4-FFF2-40B4-BE49-F238E27FC236}">
                      <a16:creationId xmlns:a16="http://schemas.microsoft.com/office/drawing/2014/main" id="{8DA0C2C1-76D7-6021-ABD4-8F7D00018CBC}"/>
                    </a:ext>
                  </a:extLst>
                </p:cNvPr>
                <p:cNvSpPr/>
                <p:nvPr/>
              </p:nvSpPr>
              <p:spPr>
                <a:xfrm>
                  <a:off x="8145236" y="4381110"/>
                  <a:ext cx="330236" cy="330125"/>
                </a:xfrm>
                <a:custGeom>
                  <a:avLst/>
                  <a:gdLst>
                    <a:gd name="connsiteX0" fmla="*/ 1 w 330236"/>
                    <a:gd name="connsiteY0" fmla="*/ 165075 h 330125"/>
                    <a:gd name="connsiteX1" fmla="*/ 1528 w 330236"/>
                    <a:gd name="connsiteY1" fmla="*/ 187372 h 330125"/>
                    <a:gd name="connsiteX2" fmla="*/ 2144 w 330236"/>
                    <a:gd name="connsiteY2" fmla="*/ 191478 h 330125"/>
                    <a:gd name="connsiteX3" fmla="*/ 31691 w 330236"/>
                    <a:gd name="connsiteY3" fmla="*/ 261900 h 330125"/>
                    <a:gd name="connsiteX4" fmla="*/ 114180 w 330236"/>
                    <a:gd name="connsiteY4" fmla="*/ 321987 h 330125"/>
                    <a:gd name="connsiteX5" fmla="*/ 114180 w 330236"/>
                    <a:gd name="connsiteY5" fmla="*/ 321987 h 330125"/>
                    <a:gd name="connsiteX6" fmla="*/ 216056 w 330236"/>
                    <a:gd name="connsiteY6" fmla="*/ 321987 h 330125"/>
                    <a:gd name="connsiteX7" fmla="*/ 298546 w 330236"/>
                    <a:gd name="connsiteY7" fmla="*/ 261900 h 330125"/>
                    <a:gd name="connsiteX8" fmla="*/ 330236 w 330236"/>
                    <a:gd name="connsiteY8" fmla="*/ 165055 h 330125"/>
                    <a:gd name="connsiteX9" fmla="*/ 298546 w 330236"/>
                    <a:gd name="connsiteY9" fmla="*/ 68210 h 330125"/>
                    <a:gd name="connsiteX10" fmla="*/ 216056 w 330236"/>
                    <a:gd name="connsiteY10" fmla="*/ 8123 h 330125"/>
                    <a:gd name="connsiteX11" fmla="*/ 114180 w 330236"/>
                    <a:gd name="connsiteY11" fmla="*/ 8123 h 330125"/>
                    <a:gd name="connsiteX12" fmla="*/ 31691 w 330236"/>
                    <a:gd name="connsiteY12" fmla="*/ 68210 h 330125"/>
                    <a:gd name="connsiteX13" fmla="*/ 1 w 330236"/>
                    <a:gd name="connsiteY13" fmla="*/ 165055 h 330125"/>
                    <a:gd name="connsiteX14" fmla="*/ 40362 w 330236"/>
                    <a:gd name="connsiteY14" fmla="*/ 165055 h 330125"/>
                    <a:gd name="connsiteX15" fmla="*/ 64293 w 330236"/>
                    <a:gd name="connsiteY15" fmla="*/ 91995 h 330125"/>
                    <a:gd name="connsiteX16" fmla="*/ 126721 w 330236"/>
                    <a:gd name="connsiteY16" fmla="*/ 46469 h 330125"/>
                    <a:gd name="connsiteX17" fmla="*/ 203495 w 330236"/>
                    <a:gd name="connsiteY17" fmla="*/ 46469 h 330125"/>
                    <a:gd name="connsiteX18" fmla="*/ 265923 w 330236"/>
                    <a:gd name="connsiteY18" fmla="*/ 91995 h 330125"/>
                    <a:gd name="connsiteX19" fmla="*/ 289854 w 330236"/>
                    <a:gd name="connsiteY19" fmla="*/ 165055 h 330125"/>
                    <a:gd name="connsiteX20" fmla="*/ 265923 w 330236"/>
                    <a:gd name="connsiteY20" fmla="*/ 238116 h 330125"/>
                    <a:gd name="connsiteX21" fmla="*/ 203495 w 330236"/>
                    <a:gd name="connsiteY21" fmla="*/ 283642 h 330125"/>
                    <a:gd name="connsiteX22" fmla="*/ 126721 w 330236"/>
                    <a:gd name="connsiteY22" fmla="*/ 283642 h 330125"/>
                    <a:gd name="connsiteX23" fmla="*/ 126721 w 330236"/>
                    <a:gd name="connsiteY23" fmla="*/ 283642 h 330125"/>
                    <a:gd name="connsiteX24" fmla="*/ 64274 w 330236"/>
                    <a:gd name="connsiteY24" fmla="*/ 238136 h 330125"/>
                    <a:gd name="connsiteX25" fmla="*/ 40342 w 330236"/>
                    <a:gd name="connsiteY25" fmla="*/ 165075 h 33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0236" h="330125">
                      <a:moveTo>
                        <a:pt x="1" y="165075"/>
                      </a:moveTo>
                      <a:cubicBezTo>
                        <a:pt x="-19" y="172534"/>
                        <a:pt x="497" y="179993"/>
                        <a:pt x="1528" y="187372"/>
                      </a:cubicBezTo>
                      <a:cubicBezTo>
                        <a:pt x="1707" y="188741"/>
                        <a:pt x="1925" y="190110"/>
                        <a:pt x="2144" y="191478"/>
                      </a:cubicBezTo>
                      <a:cubicBezTo>
                        <a:pt x="6311" y="216811"/>
                        <a:pt x="16490" y="241111"/>
                        <a:pt x="31691" y="261900"/>
                      </a:cubicBezTo>
                      <a:cubicBezTo>
                        <a:pt x="51971" y="289970"/>
                        <a:pt x="81399" y="311275"/>
                        <a:pt x="114180" y="321987"/>
                      </a:cubicBezTo>
                      <a:lnTo>
                        <a:pt x="114180" y="321987"/>
                      </a:lnTo>
                      <a:cubicBezTo>
                        <a:pt x="146942" y="332838"/>
                        <a:pt x="183295" y="332838"/>
                        <a:pt x="216056" y="321987"/>
                      </a:cubicBezTo>
                      <a:cubicBezTo>
                        <a:pt x="248838" y="311255"/>
                        <a:pt x="278266" y="289970"/>
                        <a:pt x="298546" y="261900"/>
                      </a:cubicBezTo>
                      <a:cubicBezTo>
                        <a:pt x="318984" y="233970"/>
                        <a:pt x="330315" y="199651"/>
                        <a:pt x="330236" y="165055"/>
                      </a:cubicBezTo>
                      <a:cubicBezTo>
                        <a:pt x="330315" y="130459"/>
                        <a:pt x="318984" y="96161"/>
                        <a:pt x="298546" y="68210"/>
                      </a:cubicBezTo>
                      <a:cubicBezTo>
                        <a:pt x="278266" y="40141"/>
                        <a:pt x="248838" y="18855"/>
                        <a:pt x="216056" y="8123"/>
                      </a:cubicBezTo>
                      <a:cubicBezTo>
                        <a:pt x="183295" y="-2708"/>
                        <a:pt x="146942" y="-2708"/>
                        <a:pt x="114180" y="8123"/>
                      </a:cubicBezTo>
                      <a:cubicBezTo>
                        <a:pt x="81399" y="18855"/>
                        <a:pt x="51971" y="40141"/>
                        <a:pt x="31691" y="68210"/>
                      </a:cubicBezTo>
                      <a:cubicBezTo>
                        <a:pt x="11252" y="96141"/>
                        <a:pt x="-79" y="130459"/>
                        <a:pt x="1" y="165055"/>
                      </a:cubicBezTo>
                      <a:moveTo>
                        <a:pt x="40362" y="165055"/>
                      </a:moveTo>
                      <a:cubicBezTo>
                        <a:pt x="40322" y="138890"/>
                        <a:pt x="48816" y="113221"/>
                        <a:pt x="64293" y="91995"/>
                      </a:cubicBezTo>
                      <a:cubicBezTo>
                        <a:pt x="79652" y="70670"/>
                        <a:pt x="102075" y="54542"/>
                        <a:pt x="126721" y="46469"/>
                      </a:cubicBezTo>
                      <a:cubicBezTo>
                        <a:pt x="151307" y="38296"/>
                        <a:pt x="178909" y="38296"/>
                        <a:pt x="203495" y="46469"/>
                      </a:cubicBezTo>
                      <a:cubicBezTo>
                        <a:pt x="228141" y="54542"/>
                        <a:pt x="250564" y="70670"/>
                        <a:pt x="265923" y="91995"/>
                      </a:cubicBezTo>
                      <a:cubicBezTo>
                        <a:pt x="281421" y="113221"/>
                        <a:pt x="289894" y="138890"/>
                        <a:pt x="289854" y="165055"/>
                      </a:cubicBezTo>
                      <a:cubicBezTo>
                        <a:pt x="289894" y="191221"/>
                        <a:pt x="281401" y="216890"/>
                        <a:pt x="265923" y="238116"/>
                      </a:cubicBezTo>
                      <a:cubicBezTo>
                        <a:pt x="250564" y="259441"/>
                        <a:pt x="228141" y="275568"/>
                        <a:pt x="203495" y="283642"/>
                      </a:cubicBezTo>
                      <a:cubicBezTo>
                        <a:pt x="178909" y="291815"/>
                        <a:pt x="151307" y="291815"/>
                        <a:pt x="126721" y="283642"/>
                      </a:cubicBezTo>
                      <a:lnTo>
                        <a:pt x="126721" y="283642"/>
                      </a:lnTo>
                      <a:cubicBezTo>
                        <a:pt x="102056" y="275588"/>
                        <a:pt x="79632" y="259441"/>
                        <a:pt x="64274" y="238136"/>
                      </a:cubicBezTo>
                      <a:cubicBezTo>
                        <a:pt x="48796" y="216890"/>
                        <a:pt x="40303" y="191240"/>
                        <a:pt x="40342" y="165075"/>
                      </a:cubicBezTo>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73" name="Freeform 34">
                  <a:extLst>
                    <a:ext uri="{FF2B5EF4-FFF2-40B4-BE49-F238E27FC236}">
                      <a16:creationId xmlns:a16="http://schemas.microsoft.com/office/drawing/2014/main" id="{D8734475-BE4B-7232-7060-BA1E3A3C927C}"/>
                    </a:ext>
                  </a:extLst>
                </p:cNvPr>
                <p:cNvSpPr/>
                <p:nvPr/>
              </p:nvSpPr>
              <p:spPr>
                <a:xfrm>
                  <a:off x="7925706" y="2705768"/>
                  <a:ext cx="2023461" cy="2084815"/>
                </a:xfrm>
                <a:custGeom>
                  <a:avLst/>
                  <a:gdLst>
                    <a:gd name="connsiteX0" fmla="*/ 582209 w 2023461"/>
                    <a:gd name="connsiteY0" fmla="*/ 1984018 h 2084815"/>
                    <a:gd name="connsiteX1" fmla="*/ 596715 w 2023461"/>
                    <a:gd name="connsiteY1" fmla="*/ 1961662 h 2084815"/>
                    <a:gd name="connsiteX2" fmla="*/ 823129 w 2023461"/>
                    <a:gd name="connsiteY2" fmla="*/ 1961662 h 2084815"/>
                    <a:gd name="connsiteX3" fmla="*/ 837654 w 2023461"/>
                    <a:gd name="connsiteY3" fmla="*/ 1984018 h 2084815"/>
                    <a:gd name="connsiteX4" fmla="*/ 959593 w 2023461"/>
                    <a:gd name="connsiteY4" fmla="*/ 2072750 h 2084815"/>
                    <a:gd name="connsiteX5" fmla="*/ 959593 w 2023461"/>
                    <a:gd name="connsiteY5" fmla="*/ 2072750 h 2084815"/>
                    <a:gd name="connsiteX6" fmla="*/ 1110820 w 2023461"/>
                    <a:gd name="connsiteY6" fmla="*/ 2072750 h 2084815"/>
                    <a:gd name="connsiteX7" fmla="*/ 1232758 w 2023461"/>
                    <a:gd name="connsiteY7" fmla="*/ 1984018 h 2084815"/>
                    <a:gd name="connsiteX8" fmla="*/ 1232758 w 2023461"/>
                    <a:gd name="connsiteY8" fmla="*/ 1984018 h 2084815"/>
                    <a:gd name="connsiteX9" fmla="*/ 1232758 w 2023461"/>
                    <a:gd name="connsiteY9" fmla="*/ 1984018 h 2084815"/>
                    <a:gd name="connsiteX10" fmla="*/ 1232837 w 2023461"/>
                    <a:gd name="connsiteY10" fmla="*/ 1983919 h 2084815"/>
                    <a:gd name="connsiteX11" fmla="*/ 1232837 w 2023461"/>
                    <a:gd name="connsiteY11" fmla="*/ 1983919 h 2084815"/>
                    <a:gd name="connsiteX12" fmla="*/ 1275600 w 2023461"/>
                    <a:gd name="connsiteY12" fmla="*/ 1974754 h 2084815"/>
                    <a:gd name="connsiteX13" fmla="*/ 1301456 w 2023461"/>
                    <a:gd name="connsiteY13" fmla="*/ 1964558 h 2084815"/>
                    <a:gd name="connsiteX14" fmla="*/ 1310505 w 2023461"/>
                    <a:gd name="connsiteY14" fmla="*/ 1960987 h 2084815"/>
                    <a:gd name="connsiteX15" fmla="*/ 1313541 w 2023461"/>
                    <a:gd name="connsiteY15" fmla="*/ 1960114 h 2084815"/>
                    <a:gd name="connsiteX16" fmla="*/ 1318085 w 2023461"/>
                    <a:gd name="connsiteY16" fmla="*/ 1958666 h 2084815"/>
                    <a:gd name="connsiteX17" fmla="*/ 1322530 w 2023461"/>
                    <a:gd name="connsiteY17" fmla="*/ 1956960 h 2084815"/>
                    <a:gd name="connsiteX18" fmla="*/ 1331281 w 2023461"/>
                    <a:gd name="connsiteY18" fmla="*/ 1953290 h 2084815"/>
                    <a:gd name="connsiteX19" fmla="*/ 1339774 w 2023461"/>
                    <a:gd name="connsiteY19" fmla="*/ 1949085 h 2084815"/>
                    <a:gd name="connsiteX20" fmla="*/ 1347910 w 2023461"/>
                    <a:gd name="connsiteY20" fmla="*/ 1944304 h 2084815"/>
                    <a:gd name="connsiteX21" fmla="*/ 1351898 w 2023461"/>
                    <a:gd name="connsiteY21" fmla="*/ 1941804 h 2084815"/>
                    <a:gd name="connsiteX22" fmla="*/ 1355728 w 2023461"/>
                    <a:gd name="connsiteY22" fmla="*/ 1939087 h 2084815"/>
                    <a:gd name="connsiteX23" fmla="*/ 1370353 w 2023461"/>
                    <a:gd name="connsiteY23" fmla="*/ 1927343 h 2084815"/>
                    <a:gd name="connsiteX24" fmla="*/ 1383311 w 2023461"/>
                    <a:gd name="connsiteY24" fmla="*/ 1913874 h 2084815"/>
                    <a:gd name="connsiteX25" fmla="*/ 1394641 w 2023461"/>
                    <a:gd name="connsiteY25" fmla="*/ 1899016 h 2084815"/>
                    <a:gd name="connsiteX26" fmla="*/ 1403968 w 2023461"/>
                    <a:gd name="connsiteY26" fmla="*/ 1882829 h 2084815"/>
                    <a:gd name="connsiteX27" fmla="*/ 1411389 w 2023461"/>
                    <a:gd name="connsiteY27" fmla="*/ 1865650 h 2084815"/>
                    <a:gd name="connsiteX28" fmla="*/ 1414227 w 2023461"/>
                    <a:gd name="connsiteY28" fmla="*/ 1856703 h 2084815"/>
                    <a:gd name="connsiteX29" fmla="*/ 1415516 w 2023461"/>
                    <a:gd name="connsiteY29" fmla="*/ 1852200 h 2084815"/>
                    <a:gd name="connsiteX30" fmla="*/ 1416548 w 2023461"/>
                    <a:gd name="connsiteY30" fmla="*/ 1847618 h 2084815"/>
                    <a:gd name="connsiteX31" fmla="*/ 1418354 w 2023461"/>
                    <a:gd name="connsiteY31" fmla="*/ 1838413 h 2084815"/>
                    <a:gd name="connsiteX32" fmla="*/ 1419565 w 2023461"/>
                    <a:gd name="connsiteY32" fmla="*/ 1829129 h 2084815"/>
                    <a:gd name="connsiteX33" fmla="*/ 1420160 w 2023461"/>
                    <a:gd name="connsiteY33" fmla="*/ 1819806 h 2084815"/>
                    <a:gd name="connsiteX34" fmla="*/ 1420319 w 2023461"/>
                    <a:gd name="connsiteY34" fmla="*/ 1815144 h 2084815"/>
                    <a:gd name="connsiteX35" fmla="*/ 1420358 w 2023461"/>
                    <a:gd name="connsiteY35" fmla="*/ 1813974 h 2084815"/>
                    <a:gd name="connsiteX36" fmla="*/ 1420358 w 2023461"/>
                    <a:gd name="connsiteY36" fmla="*/ 1813240 h 2084815"/>
                    <a:gd name="connsiteX37" fmla="*/ 1420358 w 2023461"/>
                    <a:gd name="connsiteY37" fmla="*/ 1811811 h 2084815"/>
                    <a:gd name="connsiteX38" fmla="*/ 1420358 w 2023461"/>
                    <a:gd name="connsiteY38" fmla="*/ 761809 h 2084815"/>
                    <a:gd name="connsiteX39" fmla="*/ 1955061 w 2023461"/>
                    <a:gd name="connsiteY39" fmla="*/ 761809 h 2084815"/>
                    <a:gd name="connsiteX40" fmla="*/ 2023461 w 2023461"/>
                    <a:gd name="connsiteY40" fmla="*/ 693431 h 2084815"/>
                    <a:gd name="connsiteX41" fmla="*/ 1955061 w 2023461"/>
                    <a:gd name="connsiteY41" fmla="*/ 625052 h 2084815"/>
                    <a:gd name="connsiteX42" fmla="*/ 1420358 w 2023461"/>
                    <a:gd name="connsiteY42" fmla="*/ 625052 h 2084815"/>
                    <a:gd name="connsiteX43" fmla="*/ 1420358 w 2023461"/>
                    <a:gd name="connsiteY43" fmla="*/ 270601 h 2084815"/>
                    <a:gd name="connsiteX44" fmla="*/ 1955061 w 2023461"/>
                    <a:gd name="connsiteY44" fmla="*/ 270601 h 2084815"/>
                    <a:gd name="connsiteX45" fmla="*/ 2023461 w 2023461"/>
                    <a:gd name="connsiteY45" fmla="*/ 202222 h 2084815"/>
                    <a:gd name="connsiteX46" fmla="*/ 1955061 w 2023461"/>
                    <a:gd name="connsiteY46" fmla="*/ 133844 h 2084815"/>
                    <a:gd name="connsiteX47" fmla="*/ 1417521 w 2023461"/>
                    <a:gd name="connsiteY47" fmla="*/ 133844 h 2084815"/>
                    <a:gd name="connsiteX48" fmla="*/ 1406984 w 2023461"/>
                    <a:gd name="connsiteY48" fmla="*/ 99525 h 2084815"/>
                    <a:gd name="connsiteX49" fmla="*/ 1383132 w 2023461"/>
                    <a:gd name="connsiteY49" fmla="*/ 60307 h 2084815"/>
                    <a:gd name="connsiteX50" fmla="*/ 1349378 w 2023461"/>
                    <a:gd name="connsiteY50" fmla="*/ 28667 h 2084815"/>
                    <a:gd name="connsiteX51" fmla="*/ 1306576 w 2023461"/>
                    <a:gd name="connsiteY51" fmla="*/ 7421 h 2084815"/>
                    <a:gd name="connsiteX52" fmla="*/ 1259527 w 2023461"/>
                    <a:gd name="connsiteY52" fmla="*/ 2 h 2084815"/>
                    <a:gd name="connsiteX53" fmla="*/ 1169795 w 2023461"/>
                    <a:gd name="connsiteY53" fmla="*/ 26624 h 2084815"/>
                    <a:gd name="connsiteX54" fmla="*/ 1134176 w 2023461"/>
                    <a:gd name="connsiteY54" fmla="*/ 59315 h 2084815"/>
                    <a:gd name="connsiteX55" fmla="*/ 1110344 w 2023461"/>
                    <a:gd name="connsiteY55" fmla="*/ 101866 h 2084815"/>
                    <a:gd name="connsiteX56" fmla="*/ 1106633 w 2023461"/>
                    <a:gd name="connsiteY56" fmla="*/ 113372 h 2084815"/>
                    <a:gd name="connsiteX57" fmla="*/ 1103855 w 2023461"/>
                    <a:gd name="connsiteY57" fmla="*/ 125016 h 2084815"/>
                    <a:gd name="connsiteX58" fmla="*/ 1101970 w 2023461"/>
                    <a:gd name="connsiteY58" fmla="*/ 136660 h 2084815"/>
                    <a:gd name="connsiteX59" fmla="*/ 1101295 w 2023461"/>
                    <a:gd name="connsiteY59" fmla="*/ 142512 h 2084815"/>
                    <a:gd name="connsiteX60" fmla="*/ 1101057 w 2023461"/>
                    <a:gd name="connsiteY60" fmla="*/ 145528 h 2084815"/>
                    <a:gd name="connsiteX61" fmla="*/ 1100898 w 2023461"/>
                    <a:gd name="connsiteY61" fmla="*/ 147948 h 2084815"/>
                    <a:gd name="connsiteX62" fmla="*/ 1099271 w 2023461"/>
                    <a:gd name="connsiteY62" fmla="*/ 177684 h 2084815"/>
                    <a:gd name="connsiteX63" fmla="*/ 1095997 w 2023461"/>
                    <a:gd name="connsiteY63" fmla="*/ 237136 h 2084815"/>
                    <a:gd name="connsiteX64" fmla="*/ 1089468 w 2023461"/>
                    <a:gd name="connsiteY64" fmla="*/ 356040 h 2084815"/>
                    <a:gd name="connsiteX65" fmla="*/ 1089468 w 2023461"/>
                    <a:gd name="connsiteY65" fmla="*/ 356099 h 2084815"/>
                    <a:gd name="connsiteX66" fmla="*/ 1076411 w 2023461"/>
                    <a:gd name="connsiteY66" fmla="*/ 593908 h 2084815"/>
                    <a:gd name="connsiteX67" fmla="*/ 1076391 w 2023461"/>
                    <a:gd name="connsiteY67" fmla="*/ 593908 h 2084815"/>
                    <a:gd name="connsiteX68" fmla="*/ 1063334 w 2023461"/>
                    <a:gd name="connsiteY68" fmla="*/ 831716 h 2084815"/>
                    <a:gd name="connsiteX69" fmla="*/ 1063315 w 2023461"/>
                    <a:gd name="connsiteY69" fmla="*/ 831716 h 2084815"/>
                    <a:gd name="connsiteX70" fmla="*/ 1050258 w 2023461"/>
                    <a:gd name="connsiteY70" fmla="*/ 1069484 h 2084815"/>
                    <a:gd name="connsiteX71" fmla="*/ 1050258 w 2023461"/>
                    <a:gd name="connsiteY71" fmla="*/ 1069484 h 2084815"/>
                    <a:gd name="connsiteX72" fmla="*/ 1047479 w 2023461"/>
                    <a:gd name="connsiteY72" fmla="*/ 1120089 h 2084815"/>
                    <a:gd name="connsiteX73" fmla="*/ 1047479 w 2023461"/>
                    <a:gd name="connsiteY73" fmla="*/ 1120089 h 2084815"/>
                    <a:gd name="connsiteX74" fmla="*/ 1022953 w 2023461"/>
                    <a:gd name="connsiteY74" fmla="*/ 1120188 h 2084815"/>
                    <a:gd name="connsiteX75" fmla="*/ 971717 w 2023461"/>
                    <a:gd name="connsiteY75" fmla="*/ 1120386 h 2084815"/>
                    <a:gd name="connsiteX76" fmla="*/ 733516 w 2023461"/>
                    <a:gd name="connsiteY76" fmla="*/ 1121299 h 2084815"/>
                    <a:gd name="connsiteX77" fmla="*/ 733516 w 2023461"/>
                    <a:gd name="connsiteY77" fmla="*/ 1121299 h 2084815"/>
                    <a:gd name="connsiteX78" fmla="*/ 495374 w 2023461"/>
                    <a:gd name="connsiteY78" fmla="*/ 1122211 h 2084815"/>
                    <a:gd name="connsiteX79" fmla="*/ 257173 w 2023461"/>
                    <a:gd name="connsiteY79" fmla="*/ 1123124 h 2084815"/>
                    <a:gd name="connsiteX80" fmla="*/ 257173 w 2023461"/>
                    <a:gd name="connsiteY80" fmla="*/ 1123124 h 2084815"/>
                    <a:gd name="connsiteX81" fmla="*/ 137894 w 2023461"/>
                    <a:gd name="connsiteY81" fmla="*/ 1123600 h 2084815"/>
                    <a:gd name="connsiteX82" fmla="*/ 85745 w 2023461"/>
                    <a:gd name="connsiteY82" fmla="*/ 1134391 h 2084815"/>
                    <a:gd name="connsiteX83" fmla="*/ 42308 w 2023461"/>
                    <a:gd name="connsiteY83" fmla="*/ 1163929 h 2084815"/>
                    <a:gd name="connsiteX84" fmla="*/ 13237 w 2023461"/>
                    <a:gd name="connsiteY84" fmla="*/ 1206857 h 2084815"/>
                    <a:gd name="connsiteX85" fmla="*/ 2065 w 2023461"/>
                    <a:gd name="connsiteY85" fmla="*/ 1258612 h 2084815"/>
                    <a:gd name="connsiteX86" fmla="*/ 1827 w 2023461"/>
                    <a:gd name="connsiteY86" fmla="*/ 1378369 h 2084815"/>
                    <a:gd name="connsiteX87" fmla="*/ 1272 w 2023461"/>
                    <a:gd name="connsiteY87" fmla="*/ 1497233 h 2084815"/>
                    <a:gd name="connsiteX88" fmla="*/ 398 w 2023461"/>
                    <a:gd name="connsiteY88" fmla="*/ 1616217 h 2084815"/>
                    <a:gd name="connsiteX89" fmla="*/ 21 w 2023461"/>
                    <a:gd name="connsiteY89" fmla="*/ 1676006 h 2084815"/>
                    <a:gd name="connsiteX90" fmla="*/ 41 w 2023461"/>
                    <a:gd name="connsiteY90" fmla="*/ 1706317 h 2084815"/>
                    <a:gd name="connsiteX91" fmla="*/ 81 w 2023461"/>
                    <a:gd name="connsiteY91" fmla="*/ 1713974 h 2084815"/>
                    <a:gd name="connsiteX92" fmla="*/ 200 w 2023461"/>
                    <a:gd name="connsiteY92" fmla="*/ 1721790 h 2084815"/>
                    <a:gd name="connsiteX93" fmla="*/ 319 w 2023461"/>
                    <a:gd name="connsiteY93" fmla="*/ 1729646 h 2084815"/>
                    <a:gd name="connsiteX94" fmla="*/ 577 w 2023461"/>
                    <a:gd name="connsiteY94" fmla="*/ 1737858 h 2084815"/>
                    <a:gd name="connsiteX95" fmla="*/ 934 w 2023461"/>
                    <a:gd name="connsiteY95" fmla="*/ 1746388 h 2084815"/>
                    <a:gd name="connsiteX96" fmla="*/ 1212 w 2023461"/>
                    <a:gd name="connsiteY96" fmla="*/ 1750911 h 2084815"/>
                    <a:gd name="connsiteX97" fmla="*/ 1351 w 2023461"/>
                    <a:gd name="connsiteY97" fmla="*/ 1753173 h 2084815"/>
                    <a:gd name="connsiteX98" fmla="*/ 1430 w 2023461"/>
                    <a:gd name="connsiteY98" fmla="*/ 1754303 h 2084815"/>
                    <a:gd name="connsiteX99" fmla="*/ 1549 w 2023461"/>
                    <a:gd name="connsiteY99" fmla="*/ 1755652 h 2084815"/>
                    <a:gd name="connsiteX100" fmla="*/ 2760 w 2023461"/>
                    <a:gd name="connsiteY100" fmla="*/ 1766464 h 2084815"/>
                    <a:gd name="connsiteX101" fmla="*/ 4546 w 2023461"/>
                    <a:gd name="connsiteY101" fmla="*/ 1776898 h 2084815"/>
                    <a:gd name="connsiteX102" fmla="*/ 16611 w 2023461"/>
                    <a:gd name="connsiteY102" fmla="*/ 1816572 h 2084815"/>
                    <a:gd name="connsiteX103" fmla="*/ 57210 w 2023461"/>
                    <a:gd name="connsiteY103" fmla="*/ 1882531 h 2084815"/>
                    <a:gd name="connsiteX104" fmla="*/ 109280 w 2023461"/>
                    <a:gd name="connsiteY104" fmla="*/ 1932441 h 2084815"/>
                    <a:gd name="connsiteX105" fmla="*/ 138092 w 2023461"/>
                    <a:gd name="connsiteY105" fmla="*/ 1952814 h 2084815"/>
                    <a:gd name="connsiteX106" fmla="*/ 180359 w 2023461"/>
                    <a:gd name="connsiteY106" fmla="*/ 1974357 h 2084815"/>
                    <a:gd name="connsiteX107" fmla="*/ 187066 w 2023461"/>
                    <a:gd name="connsiteY107" fmla="*/ 1983998 h 2084815"/>
                    <a:gd name="connsiteX108" fmla="*/ 309004 w 2023461"/>
                    <a:gd name="connsiteY108" fmla="*/ 2072730 h 2084815"/>
                    <a:gd name="connsiteX109" fmla="*/ 309004 w 2023461"/>
                    <a:gd name="connsiteY109" fmla="*/ 2072730 h 2084815"/>
                    <a:gd name="connsiteX110" fmla="*/ 460231 w 2023461"/>
                    <a:gd name="connsiteY110" fmla="*/ 2072730 h 2084815"/>
                    <a:gd name="connsiteX111" fmla="*/ 582170 w 2023461"/>
                    <a:gd name="connsiteY111" fmla="*/ 1983998 h 2084815"/>
                    <a:gd name="connsiteX112" fmla="*/ 1420398 w 2023461"/>
                    <a:gd name="connsiteY112" fmla="*/ 181671 h 2084815"/>
                    <a:gd name="connsiteX113" fmla="*/ 1420398 w 2023461"/>
                    <a:gd name="connsiteY113" fmla="*/ 173518 h 2084815"/>
                    <a:gd name="connsiteX114" fmla="*/ 1955100 w 2023461"/>
                    <a:gd name="connsiteY114" fmla="*/ 173518 h 2084815"/>
                    <a:gd name="connsiteX115" fmla="*/ 1983814 w 2023461"/>
                    <a:gd name="connsiteY115" fmla="*/ 202222 h 2084815"/>
                    <a:gd name="connsiteX116" fmla="*/ 1955100 w 2023461"/>
                    <a:gd name="connsiteY116" fmla="*/ 230927 h 2084815"/>
                    <a:gd name="connsiteX117" fmla="*/ 1420398 w 2023461"/>
                    <a:gd name="connsiteY117" fmla="*/ 230927 h 2084815"/>
                    <a:gd name="connsiteX118" fmla="*/ 1420398 w 2023461"/>
                    <a:gd name="connsiteY118" fmla="*/ 181671 h 2084815"/>
                    <a:gd name="connsiteX119" fmla="*/ 588758 w 2023461"/>
                    <a:gd name="connsiteY119" fmla="*/ 1841984 h 2084815"/>
                    <a:gd name="connsiteX120" fmla="*/ 586257 w 2023461"/>
                    <a:gd name="connsiteY120" fmla="*/ 1872315 h 2084815"/>
                    <a:gd name="connsiteX121" fmla="*/ 584392 w 2023461"/>
                    <a:gd name="connsiteY121" fmla="*/ 1882313 h 2084815"/>
                    <a:gd name="connsiteX122" fmla="*/ 578717 w 2023461"/>
                    <a:gd name="connsiteY122" fmla="*/ 1903459 h 2084815"/>
                    <a:gd name="connsiteX123" fmla="*/ 571911 w 2023461"/>
                    <a:gd name="connsiteY123" fmla="*/ 1921332 h 2084815"/>
                    <a:gd name="connsiteX124" fmla="*/ 566374 w 2023461"/>
                    <a:gd name="connsiteY124" fmla="*/ 1932997 h 2084815"/>
                    <a:gd name="connsiteX125" fmla="*/ 559250 w 2023461"/>
                    <a:gd name="connsiteY125" fmla="*/ 1945772 h 2084815"/>
                    <a:gd name="connsiteX126" fmla="*/ 549587 w 2023461"/>
                    <a:gd name="connsiteY126" fmla="*/ 1960233 h 2084815"/>
                    <a:gd name="connsiteX127" fmla="*/ 549587 w 2023461"/>
                    <a:gd name="connsiteY127" fmla="*/ 1960233 h 2084815"/>
                    <a:gd name="connsiteX128" fmla="*/ 447710 w 2023461"/>
                    <a:gd name="connsiteY128" fmla="*/ 2034405 h 2084815"/>
                    <a:gd name="connsiteX129" fmla="*/ 321585 w 2023461"/>
                    <a:gd name="connsiteY129" fmla="*/ 2034405 h 2084815"/>
                    <a:gd name="connsiteX130" fmla="*/ 321585 w 2023461"/>
                    <a:gd name="connsiteY130" fmla="*/ 2034405 h 2084815"/>
                    <a:gd name="connsiteX131" fmla="*/ 219709 w 2023461"/>
                    <a:gd name="connsiteY131" fmla="*/ 1960233 h 2084815"/>
                    <a:gd name="connsiteX132" fmla="*/ 202921 w 2023461"/>
                    <a:gd name="connsiteY132" fmla="*/ 1932997 h 2084815"/>
                    <a:gd name="connsiteX133" fmla="*/ 195519 w 2023461"/>
                    <a:gd name="connsiteY133" fmla="*/ 1916889 h 2084815"/>
                    <a:gd name="connsiteX134" fmla="*/ 196234 w 2023461"/>
                    <a:gd name="connsiteY134" fmla="*/ 1917266 h 2084815"/>
                    <a:gd name="connsiteX135" fmla="*/ 195440 w 2023461"/>
                    <a:gd name="connsiteY135" fmla="*/ 1916770 h 2084815"/>
                    <a:gd name="connsiteX136" fmla="*/ 190598 w 2023461"/>
                    <a:gd name="connsiteY136" fmla="*/ 1903459 h 2084815"/>
                    <a:gd name="connsiteX137" fmla="*/ 186610 w 2023461"/>
                    <a:gd name="connsiteY137" fmla="*/ 1889553 h 2084815"/>
                    <a:gd name="connsiteX138" fmla="*/ 183058 w 2023461"/>
                    <a:gd name="connsiteY138" fmla="*/ 1872315 h 2084815"/>
                    <a:gd name="connsiteX139" fmla="*/ 180518 w 2023461"/>
                    <a:gd name="connsiteY139" fmla="*/ 1840417 h 2084815"/>
                    <a:gd name="connsiteX140" fmla="*/ 180577 w 2023461"/>
                    <a:gd name="connsiteY140" fmla="*/ 1836191 h 2084815"/>
                    <a:gd name="connsiteX141" fmla="*/ 183058 w 2023461"/>
                    <a:gd name="connsiteY141" fmla="*/ 1808499 h 2084815"/>
                    <a:gd name="connsiteX142" fmla="*/ 190598 w 2023461"/>
                    <a:gd name="connsiteY142" fmla="*/ 1777354 h 2084815"/>
                    <a:gd name="connsiteX143" fmla="*/ 202921 w 2023461"/>
                    <a:gd name="connsiteY143" fmla="*/ 1747817 h 2084815"/>
                    <a:gd name="connsiteX144" fmla="*/ 219709 w 2023461"/>
                    <a:gd name="connsiteY144" fmla="*/ 1720580 h 2084815"/>
                    <a:gd name="connsiteX145" fmla="*/ 321585 w 2023461"/>
                    <a:gd name="connsiteY145" fmla="*/ 1646409 h 2084815"/>
                    <a:gd name="connsiteX146" fmla="*/ 447710 w 2023461"/>
                    <a:gd name="connsiteY146" fmla="*/ 1646409 h 2084815"/>
                    <a:gd name="connsiteX147" fmla="*/ 549587 w 2023461"/>
                    <a:gd name="connsiteY147" fmla="*/ 1720580 h 2084815"/>
                    <a:gd name="connsiteX148" fmla="*/ 566374 w 2023461"/>
                    <a:gd name="connsiteY148" fmla="*/ 1747817 h 2084815"/>
                    <a:gd name="connsiteX149" fmla="*/ 578717 w 2023461"/>
                    <a:gd name="connsiteY149" fmla="*/ 1777354 h 2084815"/>
                    <a:gd name="connsiteX150" fmla="*/ 586257 w 2023461"/>
                    <a:gd name="connsiteY150" fmla="*/ 1808499 h 2084815"/>
                    <a:gd name="connsiteX151" fmla="*/ 588778 w 2023461"/>
                    <a:gd name="connsiteY151" fmla="*/ 1840417 h 2084815"/>
                    <a:gd name="connsiteX152" fmla="*/ 588758 w 2023461"/>
                    <a:gd name="connsiteY152" fmla="*/ 1841984 h 2084815"/>
                    <a:gd name="connsiteX153" fmla="*/ 615269 w 2023461"/>
                    <a:gd name="connsiteY153" fmla="*/ 1921332 h 2084815"/>
                    <a:gd name="connsiteX154" fmla="*/ 617074 w 2023461"/>
                    <a:gd name="connsiteY154" fmla="*/ 1915996 h 2084815"/>
                    <a:gd name="connsiteX155" fmla="*/ 625488 w 2023461"/>
                    <a:gd name="connsiteY155" fmla="*/ 1882313 h 2084815"/>
                    <a:gd name="connsiteX156" fmla="*/ 794356 w 2023461"/>
                    <a:gd name="connsiteY156" fmla="*/ 1882313 h 2084815"/>
                    <a:gd name="connsiteX157" fmla="*/ 802789 w 2023461"/>
                    <a:gd name="connsiteY157" fmla="*/ 1915996 h 2084815"/>
                    <a:gd name="connsiteX158" fmla="*/ 804595 w 2023461"/>
                    <a:gd name="connsiteY158" fmla="*/ 1921332 h 2084815"/>
                    <a:gd name="connsiteX159" fmla="*/ 615269 w 2023461"/>
                    <a:gd name="connsiteY159" fmla="*/ 1921332 h 2084815"/>
                    <a:gd name="connsiteX160" fmla="*/ 1210394 w 2023461"/>
                    <a:gd name="connsiteY160" fmla="*/ 1967712 h 2084815"/>
                    <a:gd name="connsiteX161" fmla="*/ 1212875 w 2023461"/>
                    <a:gd name="connsiteY161" fmla="*/ 1969517 h 2084815"/>
                    <a:gd name="connsiteX162" fmla="*/ 1212875 w 2023461"/>
                    <a:gd name="connsiteY162" fmla="*/ 1969517 h 2084815"/>
                    <a:gd name="connsiteX163" fmla="*/ 1212875 w 2023461"/>
                    <a:gd name="connsiteY163" fmla="*/ 1969517 h 2084815"/>
                    <a:gd name="connsiteX164" fmla="*/ 1210394 w 2023461"/>
                    <a:gd name="connsiteY164" fmla="*/ 1967712 h 2084815"/>
                    <a:gd name="connsiteX165" fmla="*/ 1238294 w 2023461"/>
                    <a:gd name="connsiteY165" fmla="*/ 1860333 h 2084815"/>
                    <a:gd name="connsiteX166" fmla="*/ 1236806 w 2023461"/>
                    <a:gd name="connsiteY166" fmla="*/ 1872315 h 2084815"/>
                    <a:gd name="connsiteX167" fmla="*/ 1229266 w 2023461"/>
                    <a:gd name="connsiteY167" fmla="*/ 1903459 h 2084815"/>
                    <a:gd name="connsiteX168" fmla="*/ 1229246 w 2023461"/>
                    <a:gd name="connsiteY168" fmla="*/ 1903519 h 2084815"/>
                    <a:gd name="connsiteX169" fmla="*/ 1220653 w 2023461"/>
                    <a:gd name="connsiteY169" fmla="*/ 1925320 h 2084815"/>
                    <a:gd name="connsiteX170" fmla="*/ 1220653 w 2023461"/>
                    <a:gd name="connsiteY170" fmla="*/ 1925320 h 2084815"/>
                    <a:gd name="connsiteX171" fmla="*/ 1216923 w 2023461"/>
                    <a:gd name="connsiteY171" fmla="*/ 1932997 h 2084815"/>
                    <a:gd name="connsiteX172" fmla="*/ 1208529 w 2023461"/>
                    <a:gd name="connsiteY172" fmla="*/ 1947855 h 2084815"/>
                    <a:gd name="connsiteX173" fmla="*/ 1208529 w 2023461"/>
                    <a:gd name="connsiteY173" fmla="*/ 1947855 h 2084815"/>
                    <a:gd name="connsiteX174" fmla="*/ 1208251 w 2023461"/>
                    <a:gd name="connsiteY174" fmla="*/ 1947914 h 2084815"/>
                    <a:gd name="connsiteX175" fmla="*/ 1208311 w 2023461"/>
                    <a:gd name="connsiteY175" fmla="*/ 1948192 h 2084815"/>
                    <a:gd name="connsiteX176" fmla="*/ 1208311 w 2023461"/>
                    <a:gd name="connsiteY176" fmla="*/ 1948192 h 2084815"/>
                    <a:gd name="connsiteX177" fmla="*/ 1200135 w 2023461"/>
                    <a:gd name="connsiteY177" fmla="*/ 1960233 h 2084815"/>
                    <a:gd name="connsiteX178" fmla="*/ 1200135 w 2023461"/>
                    <a:gd name="connsiteY178" fmla="*/ 1960233 h 2084815"/>
                    <a:gd name="connsiteX179" fmla="*/ 1098259 w 2023461"/>
                    <a:gd name="connsiteY179" fmla="*/ 2034405 h 2084815"/>
                    <a:gd name="connsiteX180" fmla="*/ 972134 w 2023461"/>
                    <a:gd name="connsiteY180" fmla="*/ 2034405 h 2084815"/>
                    <a:gd name="connsiteX181" fmla="*/ 972134 w 2023461"/>
                    <a:gd name="connsiteY181" fmla="*/ 2034405 h 2084815"/>
                    <a:gd name="connsiteX182" fmla="*/ 870257 w 2023461"/>
                    <a:gd name="connsiteY182" fmla="*/ 1960233 h 2084815"/>
                    <a:gd name="connsiteX183" fmla="*/ 853470 w 2023461"/>
                    <a:gd name="connsiteY183" fmla="*/ 1932997 h 2084815"/>
                    <a:gd name="connsiteX184" fmla="*/ 841147 w 2023461"/>
                    <a:gd name="connsiteY184" fmla="*/ 1903459 h 2084815"/>
                    <a:gd name="connsiteX185" fmla="*/ 833606 w 2023461"/>
                    <a:gd name="connsiteY185" fmla="*/ 1872315 h 2084815"/>
                    <a:gd name="connsiteX186" fmla="*/ 833428 w 2023461"/>
                    <a:gd name="connsiteY186" fmla="*/ 1871085 h 2084815"/>
                    <a:gd name="connsiteX187" fmla="*/ 831086 w 2023461"/>
                    <a:gd name="connsiteY187" fmla="*/ 1841984 h 2084815"/>
                    <a:gd name="connsiteX188" fmla="*/ 831066 w 2023461"/>
                    <a:gd name="connsiteY188" fmla="*/ 1840417 h 2084815"/>
                    <a:gd name="connsiteX189" fmla="*/ 833606 w 2023461"/>
                    <a:gd name="connsiteY189" fmla="*/ 1808499 h 2084815"/>
                    <a:gd name="connsiteX190" fmla="*/ 841147 w 2023461"/>
                    <a:gd name="connsiteY190" fmla="*/ 1777354 h 2084815"/>
                    <a:gd name="connsiteX191" fmla="*/ 853470 w 2023461"/>
                    <a:gd name="connsiteY191" fmla="*/ 1747817 h 2084815"/>
                    <a:gd name="connsiteX192" fmla="*/ 870257 w 2023461"/>
                    <a:gd name="connsiteY192" fmla="*/ 1720580 h 2084815"/>
                    <a:gd name="connsiteX193" fmla="*/ 972134 w 2023461"/>
                    <a:gd name="connsiteY193" fmla="*/ 1646409 h 2084815"/>
                    <a:gd name="connsiteX194" fmla="*/ 1098259 w 2023461"/>
                    <a:gd name="connsiteY194" fmla="*/ 1646409 h 2084815"/>
                    <a:gd name="connsiteX195" fmla="*/ 1200135 w 2023461"/>
                    <a:gd name="connsiteY195" fmla="*/ 1720580 h 2084815"/>
                    <a:gd name="connsiteX196" fmla="*/ 1216923 w 2023461"/>
                    <a:gd name="connsiteY196" fmla="*/ 1747817 h 2084815"/>
                    <a:gd name="connsiteX197" fmla="*/ 1229266 w 2023461"/>
                    <a:gd name="connsiteY197" fmla="*/ 1777354 h 2084815"/>
                    <a:gd name="connsiteX198" fmla="*/ 1236806 w 2023461"/>
                    <a:gd name="connsiteY198" fmla="*/ 1808499 h 2084815"/>
                    <a:gd name="connsiteX199" fmla="*/ 1239326 w 2023461"/>
                    <a:gd name="connsiteY199" fmla="*/ 1840417 h 2084815"/>
                    <a:gd name="connsiteX200" fmla="*/ 1238294 w 2023461"/>
                    <a:gd name="connsiteY200" fmla="*/ 1860333 h 2084815"/>
                    <a:gd name="connsiteX201" fmla="*/ 1232758 w 2023461"/>
                    <a:gd name="connsiteY201" fmla="*/ 1696795 h 2084815"/>
                    <a:gd name="connsiteX202" fmla="*/ 1110820 w 2023461"/>
                    <a:gd name="connsiteY202" fmla="*/ 1608064 h 2084815"/>
                    <a:gd name="connsiteX203" fmla="*/ 959593 w 2023461"/>
                    <a:gd name="connsiteY203" fmla="*/ 1608064 h 2084815"/>
                    <a:gd name="connsiteX204" fmla="*/ 837654 w 2023461"/>
                    <a:gd name="connsiteY204" fmla="*/ 1696795 h 2084815"/>
                    <a:gd name="connsiteX205" fmla="*/ 817573 w 2023461"/>
                    <a:gd name="connsiteY205" fmla="*/ 1729408 h 2084815"/>
                    <a:gd name="connsiteX206" fmla="*/ 802789 w 2023461"/>
                    <a:gd name="connsiteY206" fmla="*/ 1764817 h 2084815"/>
                    <a:gd name="connsiteX207" fmla="*/ 793741 w 2023461"/>
                    <a:gd name="connsiteY207" fmla="*/ 1802171 h 2084815"/>
                    <a:gd name="connsiteX208" fmla="*/ 790705 w 2023461"/>
                    <a:gd name="connsiteY208" fmla="*/ 1840417 h 2084815"/>
                    <a:gd name="connsiteX209" fmla="*/ 790725 w 2023461"/>
                    <a:gd name="connsiteY209" fmla="*/ 1841984 h 2084815"/>
                    <a:gd name="connsiteX210" fmla="*/ 629119 w 2023461"/>
                    <a:gd name="connsiteY210" fmla="*/ 1841984 h 2084815"/>
                    <a:gd name="connsiteX211" fmla="*/ 629119 w 2023461"/>
                    <a:gd name="connsiteY211" fmla="*/ 1840417 h 2084815"/>
                    <a:gd name="connsiteX212" fmla="*/ 626083 w 2023461"/>
                    <a:gd name="connsiteY212" fmla="*/ 1802171 h 2084815"/>
                    <a:gd name="connsiteX213" fmla="*/ 617054 w 2023461"/>
                    <a:gd name="connsiteY213" fmla="*/ 1764817 h 2084815"/>
                    <a:gd name="connsiteX214" fmla="*/ 602251 w 2023461"/>
                    <a:gd name="connsiteY214" fmla="*/ 1729408 h 2084815"/>
                    <a:gd name="connsiteX215" fmla="*/ 582189 w 2023461"/>
                    <a:gd name="connsiteY215" fmla="*/ 1696795 h 2084815"/>
                    <a:gd name="connsiteX216" fmla="*/ 460251 w 2023461"/>
                    <a:gd name="connsiteY216" fmla="*/ 1608064 h 2084815"/>
                    <a:gd name="connsiteX217" fmla="*/ 309024 w 2023461"/>
                    <a:gd name="connsiteY217" fmla="*/ 1608064 h 2084815"/>
                    <a:gd name="connsiteX218" fmla="*/ 187086 w 2023461"/>
                    <a:gd name="connsiteY218" fmla="*/ 1696795 h 2084815"/>
                    <a:gd name="connsiteX219" fmla="*/ 167004 w 2023461"/>
                    <a:gd name="connsiteY219" fmla="*/ 1729408 h 2084815"/>
                    <a:gd name="connsiteX220" fmla="*/ 152201 w 2023461"/>
                    <a:gd name="connsiteY220" fmla="*/ 1764817 h 2084815"/>
                    <a:gd name="connsiteX221" fmla="*/ 143708 w 2023461"/>
                    <a:gd name="connsiteY221" fmla="*/ 1799016 h 2084815"/>
                    <a:gd name="connsiteX222" fmla="*/ 127298 w 2023461"/>
                    <a:gd name="connsiteY222" fmla="*/ 1770907 h 2084815"/>
                    <a:gd name="connsiteX223" fmla="*/ 122039 w 2023461"/>
                    <a:gd name="connsiteY223" fmla="*/ 1753728 h 2084815"/>
                    <a:gd name="connsiteX224" fmla="*/ 121325 w 2023461"/>
                    <a:gd name="connsiteY224" fmla="*/ 1749503 h 2084815"/>
                    <a:gd name="connsiteX225" fmla="*/ 120888 w 2023461"/>
                    <a:gd name="connsiteY225" fmla="*/ 1745516 h 2084815"/>
                    <a:gd name="connsiteX226" fmla="*/ 120829 w 2023461"/>
                    <a:gd name="connsiteY226" fmla="*/ 1745020 h 2084815"/>
                    <a:gd name="connsiteX227" fmla="*/ 120789 w 2023461"/>
                    <a:gd name="connsiteY227" fmla="*/ 1744305 h 2084815"/>
                    <a:gd name="connsiteX228" fmla="*/ 120709 w 2023461"/>
                    <a:gd name="connsiteY228" fmla="*/ 1742838 h 2084815"/>
                    <a:gd name="connsiteX229" fmla="*/ 120531 w 2023461"/>
                    <a:gd name="connsiteY229" fmla="*/ 1739941 h 2084815"/>
                    <a:gd name="connsiteX230" fmla="*/ 120273 w 2023461"/>
                    <a:gd name="connsiteY230" fmla="*/ 1733593 h 2084815"/>
                    <a:gd name="connsiteX231" fmla="*/ 120055 w 2023461"/>
                    <a:gd name="connsiteY231" fmla="*/ 1726948 h 2084815"/>
                    <a:gd name="connsiteX232" fmla="*/ 119936 w 2023461"/>
                    <a:gd name="connsiteY232" fmla="*/ 1719906 h 2084815"/>
                    <a:gd name="connsiteX233" fmla="*/ 119836 w 2023461"/>
                    <a:gd name="connsiteY233" fmla="*/ 1712844 h 2084815"/>
                    <a:gd name="connsiteX234" fmla="*/ 119797 w 2023461"/>
                    <a:gd name="connsiteY234" fmla="*/ 1705623 h 2084815"/>
                    <a:gd name="connsiteX235" fmla="*/ 119777 w 2023461"/>
                    <a:gd name="connsiteY235" fmla="*/ 1676403 h 2084815"/>
                    <a:gd name="connsiteX236" fmla="*/ 120134 w 2023461"/>
                    <a:gd name="connsiteY236" fmla="*/ 1617149 h 2084815"/>
                    <a:gd name="connsiteX237" fmla="*/ 121007 w 2023461"/>
                    <a:gd name="connsiteY237" fmla="*/ 1498007 h 2084815"/>
                    <a:gd name="connsiteX238" fmla="*/ 121563 w 2023461"/>
                    <a:gd name="connsiteY238" fmla="*/ 1378766 h 2084815"/>
                    <a:gd name="connsiteX239" fmla="*/ 121801 w 2023461"/>
                    <a:gd name="connsiteY239" fmla="*/ 1260397 h 2084815"/>
                    <a:gd name="connsiteX240" fmla="*/ 123170 w 2023461"/>
                    <a:gd name="connsiteY240" fmla="*/ 1254347 h 2084815"/>
                    <a:gd name="connsiteX241" fmla="*/ 127298 w 2023461"/>
                    <a:gd name="connsiteY241" fmla="*/ 1248277 h 2084815"/>
                    <a:gd name="connsiteX242" fmla="*/ 132754 w 2023461"/>
                    <a:gd name="connsiteY242" fmla="*/ 1244508 h 2084815"/>
                    <a:gd name="connsiteX243" fmla="*/ 134104 w 2023461"/>
                    <a:gd name="connsiteY243" fmla="*/ 1243992 h 2084815"/>
                    <a:gd name="connsiteX244" fmla="*/ 135493 w 2023461"/>
                    <a:gd name="connsiteY244" fmla="*/ 1243635 h 2084815"/>
                    <a:gd name="connsiteX245" fmla="*/ 136902 w 2023461"/>
                    <a:gd name="connsiteY245" fmla="*/ 1243397 h 2084815"/>
                    <a:gd name="connsiteX246" fmla="*/ 138529 w 2023461"/>
                    <a:gd name="connsiteY246" fmla="*/ 1243317 h 2084815"/>
                    <a:gd name="connsiteX247" fmla="*/ 258443 w 2023461"/>
                    <a:gd name="connsiteY247" fmla="*/ 1242841 h 2084815"/>
                    <a:gd name="connsiteX248" fmla="*/ 258443 w 2023461"/>
                    <a:gd name="connsiteY248" fmla="*/ 1242841 h 2084815"/>
                    <a:gd name="connsiteX249" fmla="*/ 495811 w 2023461"/>
                    <a:gd name="connsiteY249" fmla="*/ 1241929 h 2084815"/>
                    <a:gd name="connsiteX250" fmla="*/ 495831 w 2023461"/>
                    <a:gd name="connsiteY250" fmla="*/ 1241929 h 2084815"/>
                    <a:gd name="connsiteX251" fmla="*/ 733972 w 2023461"/>
                    <a:gd name="connsiteY251" fmla="*/ 1241016 h 2084815"/>
                    <a:gd name="connsiteX252" fmla="*/ 733992 w 2023461"/>
                    <a:gd name="connsiteY252" fmla="*/ 1241016 h 2084815"/>
                    <a:gd name="connsiteX253" fmla="*/ 972114 w 2023461"/>
                    <a:gd name="connsiteY253" fmla="*/ 1240104 h 2084815"/>
                    <a:gd name="connsiteX254" fmla="*/ 972173 w 2023461"/>
                    <a:gd name="connsiteY254" fmla="*/ 1240104 h 2084815"/>
                    <a:gd name="connsiteX255" fmla="*/ 1101374 w 2023461"/>
                    <a:gd name="connsiteY255" fmla="*/ 1239588 h 2084815"/>
                    <a:gd name="connsiteX256" fmla="*/ 1130167 w 2023461"/>
                    <a:gd name="connsiteY256" fmla="*/ 1232506 h 2084815"/>
                    <a:gd name="connsiteX257" fmla="*/ 1135604 w 2023461"/>
                    <a:gd name="connsiteY257" fmla="*/ 1229332 h 2084815"/>
                    <a:gd name="connsiteX258" fmla="*/ 1140387 w 2023461"/>
                    <a:gd name="connsiteY258" fmla="*/ 1225880 h 2084815"/>
                    <a:gd name="connsiteX259" fmla="*/ 1142609 w 2023461"/>
                    <a:gd name="connsiteY259" fmla="*/ 1224036 h 2084815"/>
                    <a:gd name="connsiteX260" fmla="*/ 1145248 w 2023461"/>
                    <a:gd name="connsiteY260" fmla="*/ 1221596 h 2084815"/>
                    <a:gd name="connsiteX261" fmla="*/ 1149356 w 2023461"/>
                    <a:gd name="connsiteY261" fmla="*/ 1217093 h 2084815"/>
                    <a:gd name="connsiteX262" fmla="*/ 1161738 w 2023461"/>
                    <a:gd name="connsiteY262" fmla="*/ 1193764 h 2084815"/>
                    <a:gd name="connsiteX263" fmla="*/ 1162254 w 2023461"/>
                    <a:gd name="connsiteY263" fmla="*/ 1191939 h 2084815"/>
                    <a:gd name="connsiteX264" fmla="*/ 1162651 w 2023461"/>
                    <a:gd name="connsiteY264" fmla="*/ 1189995 h 2084815"/>
                    <a:gd name="connsiteX265" fmla="*/ 1163445 w 2023461"/>
                    <a:gd name="connsiteY265" fmla="*/ 1186127 h 2084815"/>
                    <a:gd name="connsiteX266" fmla="*/ 1164199 w 2023461"/>
                    <a:gd name="connsiteY266" fmla="*/ 1177835 h 2084815"/>
                    <a:gd name="connsiteX267" fmla="*/ 1165131 w 2023461"/>
                    <a:gd name="connsiteY267" fmla="*/ 1160894 h 2084815"/>
                    <a:gd name="connsiteX268" fmla="*/ 1169735 w 2023461"/>
                    <a:gd name="connsiteY268" fmla="*/ 1077062 h 2084815"/>
                    <a:gd name="connsiteX269" fmla="*/ 1169795 w 2023461"/>
                    <a:gd name="connsiteY269" fmla="*/ 1077062 h 2084815"/>
                    <a:gd name="connsiteX270" fmla="*/ 1182951 w 2023461"/>
                    <a:gd name="connsiteY270" fmla="*/ 837528 h 2084815"/>
                    <a:gd name="connsiteX271" fmla="*/ 1182911 w 2023461"/>
                    <a:gd name="connsiteY271" fmla="*/ 837528 h 2084815"/>
                    <a:gd name="connsiteX272" fmla="*/ 1195909 w 2023461"/>
                    <a:gd name="connsiteY272" fmla="*/ 600731 h 2084815"/>
                    <a:gd name="connsiteX273" fmla="*/ 1195948 w 2023461"/>
                    <a:gd name="connsiteY273" fmla="*/ 600731 h 2084815"/>
                    <a:gd name="connsiteX274" fmla="*/ 1208986 w 2023461"/>
                    <a:gd name="connsiteY274" fmla="*/ 362983 h 2084815"/>
                    <a:gd name="connsiteX275" fmla="*/ 1209005 w 2023461"/>
                    <a:gd name="connsiteY275" fmla="*/ 362983 h 2084815"/>
                    <a:gd name="connsiteX276" fmla="*/ 1215534 w 2023461"/>
                    <a:gd name="connsiteY276" fmla="*/ 244118 h 2084815"/>
                    <a:gd name="connsiteX277" fmla="*/ 1218788 w 2023461"/>
                    <a:gd name="connsiteY277" fmla="*/ 184686 h 2084815"/>
                    <a:gd name="connsiteX278" fmla="*/ 1220435 w 2023461"/>
                    <a:gd name="connsiteY278" fmla="*/ 154990 h 2084815"/>
                    <a:gd name="connsiteX279" fmla="*/ 1220475 w 2023461"/>
                    <a:gd name="connsiteY279" fmla="*/ 154058 h 2084815"/>
                    <a:gd name="connsiteX280" fmla="*/ 1220515 w 2023461"/>
                    <a:gd name="connsiteY280" fmla="*/ 153701 h 2084815"/>
                    <a:gd name="connsiteX281" fmla="*/ 1220574 w 2023461"/>
                    <a:gd name="connsiteY281" fmla="*/ 152986 h 2084815"/>
                    <a:gd name="connsiteX282" fmla="*/ 1220792 w 2023461"/>
                    <a:gd name="connsiteY282" fmla="*/ 151459 h 2084815"/>
                    <a:gd name="connsiteX283" fmla="*/ 1221288 w 2023461"/>
                    <a:gd name="connsiteY283" fmla="*/ 148444 h 2084815"/>
                    <a:gd name="connsiteX284" fmla="*/ 1221943 w 2023461"/>
                    <a:gd name="connsiteY284" fmla="*/ 145607 h 2084815"/>
                    <a:gd name="connsiteX285" fmla="*/ 1222797 w 2023461"/>
                    <a:gd name="connsiteY285" fmla="*/ 142969 h 2084815"/>
                    <a:gd name="connsiteX286" fmla="*/ 1235973 w 2023461"/>
                    <a:gd name="connsiteY286" fmla="*/ 126385 h 2084815"/>
                    <a:gd name="connsiteX287" fmla="*/ 1258773 w 2023461"/>
                    <a:gd name="connsiteY287" fmla="*/ 119719 h 2084815"/>
                    <a:gd name="connsiteX288" fmla="*/ 1280621 w 2023461"/>
                    <a:gd name="connsiteY288" fmla="*/ 126643 h 2084815"/>
                    <a:gd name="connsiteX289" fmla="*/ 1290106 w 2023461"/>
                    <a:gd name="connsiteY289" fmla="*/ 135629 h 2084815"/>
                    <a:gd name="connsiteX290" fmla="*/ 1297130 w 2023461"/>
                    <a:gd name="connsiteY290" fmla="*/ 147095 h 2084815"/>
                    <a:gd name="connsiteX291" fmla="*/ 1300325 w 2023461"/>
                    <a:gd name="connsiteY291" fmla="*/ 158938 h 2084815"/>
                    <a:gd name="connsiteX292" fmla="*/ 1300583 w 2023461"/>
                    <a:gd name="connsiteY292" fmla="*/ 162012 h 2084815"/>
                    <a:gd name="connsiteX293" fmla="*/ 1300623 w 2023461"/>
                    <a:gd name="connsiteY293" fmla="*/ 163579 h 2084815"/>
                    <a:gd name="connsiteX294" fmla="*/ 1300623 w 2023461"/>
                    <a:gd name="connsiteY294" fmla="*/ 164016 h 2084815"/>
                    <a:gd name="connsiteX295" fmla="*/ 1300643 w 2023461"/>
                    <a:gd name="connsiteY295" fmla="*/ 360265 h 2084815"/>
                    <a:gd name="connsiteX296" fmla="*/ 1300643 w 2023461"/>
                    <a:gd name="connsiteY296" fmla="*/ 1813954 h 2084815"/>
                    <a:gd name="connsiteX297" fmla="*/ 1300603 w 2023461"/>
                    <a:gd name="connsiteY297" fmla="*/ 1814212 h 2084815"/>
                    <a:gd name="connsiteX298" fmla="*/ 1300524 w 2023461"/>
                    <a:gd name="connsiteY298" fmla="*/ 1815263 h 2084815"/>
                    <a:gd name="connsiteX299" fmla="*/ 1300424 w 2023461"/>
                    <a:gd name="connsiteY299" fmla="*/ 1817346 h 2084815"/>
                    <a:gd name="connsiteX300" fmla="*/ 1300166 w 2023461"/>
                    <a:gd name="connsiteY300" fmla="*/ 1819389 h 2084815"/>
                    <a:gd name="connsiteX301" fmla="*/ 1299750 w 2023461"/>
                    <a:gd name="connsiteY301" fmla="*/ 1821393 h 2084815"/>
                    <a:gd name="connsiteX302" fmla="*/ 1299571 w 2023461"/>
                    <a:gd name="connsiteY302" fmla="*/ 1822404 h 2084815"/>
                    <a:gd name="connsiteX303" fmla="*/ 1299234 w 2023461"/>
                    <a:gd name="connsiteY303" fmla="*/ 1823376 h 2084815"/>
                    <a:gd name="connsiteX304" fmla="*/ 1298658 w 2023461"/>
                    <a:gd name="connsiteY304" fmla="*/ 1825340 h 2084815"/>
                    <a:gd name="connsiteX305" fmla="*/ 1296991 w 2023461"/>
                    <a:gd name="connsiteY305" fmla="*/ 1829090 h 2084815"/>
                    <a:gd name="connsiteX306" fmla="*/ 1294967 w 2023461"/>
                    <a:gd name="connsiteY306" fmla="*/ 1832720 h 2084815"/>
                    <a:gd name="connsiteX307" fmla="*/ 1292388 w 2023461"/>
                    <a:gd name="connsiteY307" fmla="*/ 1835993 h 2084815"/>
                    <a:gd name="connsiteX308" fmla="*/ 1289550 w 2023461"/>
                    <a:gd name="connsiteY308" fmla="*/ 1839028 h 2084815"/>
                    <a:gd name="connsiteX309" fmla="*/ 1286335 w 2023461"/>
                    <a:gd name="connsiteY309" fmla="*/ 1841547 h 2084815"/>
                    <a:gd name="connsiteX310" fmla="*/ 1285542 w 2023461"/>
                    <a:gd name="connsiteY310" fmla="*/ 1842162 h 2084815"/>
                    <a:gd name="connsiteX311" fmla="*/ 1284669 w 2023461"/>
                    <a:gd name="connsiteY311" fmla="*/ 1842658 h 2084815"/>
                    <a:gd name="connsiteX312" fmla="*/ 1282962 w 2023461"/>
                    <a:gd name="connsiteY312" fmla="*/ 1843710 h 2084815"/>
                    <a:gd name="connsiteX313" fmla="*/ 1281196 w 2023461"/>
                    <a:gd name="connsiteY313" fmla="*/ 1844563 h 2084815"/>
                    <a:gd name="connsiteX314" fmla="*/ 1279589 w 2023461"/>
                    <a:gd name="connsiteY314" fmla="*/ 1845197 h 2084815"/>
                    <a:gd name="connsiteX315" fmla="*/ 1279668 w 2023461"/>
                    <a:gd name="connsiteY315" fmla="*/ 1840417 h 2084815"/>
                    <a:gd name="connsiteX316" fmla="*/ 1276632 w 2023461"/>
                    <a:gd name="connsiteY316" fmla="*/ 1802171 h 2084815"/>
                    <a:gd name="connsiteX317" fmla="*/ 1267603 w 2023461"/>
                    <a:gd name="connsiteY317" fmla="*/ 1764817 h 2084815"/>
                    <a:gd name="connsiteX318" fmla="*/ 1252800 w 2023461"/>
                    <a:gd name="connsiteY318" fmla="*/ 1729408 h 2084815"/>
                    <a:gd name="connsiteX319" fmla="*/ 1232738 w 2023461"/>
                    <a:gd name="connsiteY319" fmla="*/ 1696795 h 2084815"/>
                    <a:gd name="connsiteX320" fmla="*/ 1310564 w 2023461"/>
                    <a:gd name="connsiteY320" fmla="*/ 1960967 h 2084815"/>
                    <a:gd name="connsiteX321" fmla="*/ 1310763 w 2023461"/>
                    <a:gd name="connsiteY321" fmla="*/ 1960888 h 2084815"/>
                    <a:gd name="connsiteX322" fmla="*/ 1310763 w 2023461"/>
                    <a:gd name="connsiteY322" fmla="*/ 1960888 h 2084815"/>
                    <a:gd name="connsiteX323" fmla="*/ 1310564 w 2023461"/>
                    <a:gd name="connsiteY323" fmla="*/ 1960967 h 2084815"/>
                    <a:gd name="connsiteX324" fmla="*/ 1380016 w 2023461"/>
                    <a:gd name="connsiteY324" fmla="*/ 164928 h 2084815"/>
                    <a:gd name="connsiteX325" fmla="*/ 1380016 w 2023461"/>
                    <a:gd name="connsiteY325" fmla="*/ 1813974 h 2084815"/>
                    <a:gd name="connsiteX326" fmla="*/ 1379977 w 2023461"/>
                    <a:gd name="connsiteY326" fmla="*/ 1814827 h 2084815"/>
                    <a:gd name="connsiteX327" fmla="*/ 1379838 w 2023461"/>
                    <a:gd name="connsiteY327" fmla="*/ 1818278 h 2084815"/>
                    <a:gd name="connsiteX328" fmla="*/ 1379401 w 2023461"/>
                    <a:gd name="connsiteY328" fmla="*/ 1825162 h 2084815"/>
                    <a:gd name="connsiteX329" fmla="*/ 1378508 w 2023461"/>
                    <a:gd name="connsiteY329" fmla="*/ 1832006 h 2084815"/>
                    <a:gd name="connsiteX330" fmla="*/ 1377159 w 2023461"/>
                    <a:gd name="connsiteY330" fmla="*/ 1838770 h 2084815"/>
                    <a:gd name="connsiteX331" fmla="*/ 1376425 w 2023461"/>
                    <a:gd name="connsiteY331" fmla="*/ 1842142 h 2084815"/>
                    <a:gd name="connsiteX332" fmla="*/ 1375453 w 2023461"/>
                    <a:gd name="connsiteY332" fmla="*/ 1845455 h 2084815"/>
                    <a:gd name="connsiteX333" fmla="*/ 1373369 w 2023461"/>
                    <a:gd name="connsiteY333" fmla="*/ 1852041 h 2084815"/>
                    <a:gd name="connsiteX334" fmla="*/ 1367872 w 2023461"/>
                    <a:gd name="connsiteY334" fmla="*/ 1864697 h 2084815"/>
                    <a:gd name="connsiteX335" fmla="*/ 1361006 w 2023461"/>
                    <a:gd name="connsiteY335" fmla="*/ 1876659 h 2084815"/>
                    <a:gd name="connsiteX336" fmla="*/ 1352633 w 2023461"/>
                    <a:gd name="connsiteY336" fmla="*/ 1887609 h 2084815"/>
                    <a:gd name="connsiteX337" fmla="*/ 1343088 w 2023461"/>
                    <a:gd name="connsiteY337" fmla="*/ 1897548 h 2084815"/>
                    <a:gd name="connsiteX338" fmla="*/ 1332313 w 2023461"/>
                    <a:gd name="connsiteY338" fmla="*/ 1906177 h 2084815"/>
                    <a:gd name="connsiteX339" fmla="*/ 1329495 w 2023461"/>
                    <a:gd name="connsiteY339" fmla="*/ 1908180 h 2084815"/>
                    <a:gd name="connsiteX340" fmla="*/ 1326558 w 2023461"/>
                    <a:gd name="connsiteY340" fmla="*/ 1910006 h 2084815"/>
                    <a:gd name="connsiteX341" fmla="*/ 1320585 w 2023461"/>
                    <a:gd name="connsiteY341" fmla="*/ 1913517 h 2084815"/>
                    <a:gd name="connsiteX342" fmla="*/ 1314374 w 2023461"/>
                    <a:gd name="connsiteY342" fmla="*/ 1916591 h 2084815"/>
                    <a:gd name="connsiteX343" fmla="*/ 1307965 w 2023461"/>
                    <a:gd name="connsiteY343" fmla="*/ 1919269 h 2084815"/>
                    <a:gd name="connsiteX344" fmla="*/ 1304730 w 2023461"/>
                    <a:gd name="connsiteY344" fmla="*/ 1920519 h 2084815"/>
                    <a:gd name="connsiteX345" fmla="*/ 1301416 w 2023461"/>
                    <a:gd name="connsiteY345" fmla="*/ 1921571 h 2084815"/>
                    <a:gd name="connsiteX346" fmla="*/ 1298658 w 2023461"/>
                    <a:gd name="connsiteY346" fmla="*/ 1922384 h 2084815"/>
                    <a:gd name="connsiteX347" fmla="*/ 1296813 w 2023461"/>
                    <a:gd name="connsiteY347" fmla="*/ 1922959 h 2084815"/>
                    <a:gd name="connsiteX348" fmla="*/ 1286613 w 2023461"/>
                    <a:gd name="connsiteY348" fmla="*/ 1926986 h 2084815"/>
                    <a:gd name="connsiteX349" fmla="*/ 1263853 w 2023461"/>
                    <a:gd name="connsiteY349" fmla="*/ 1935972 h 2084815"/>
                    <a:gd name="connsiteX350" fmla="*/ 1259666 w 2023461"/>
                    <a:gd name="connsiteY350" fmla="*/ 1936865 h 2084815"/>
                    <a:gd name="connsiteX351" fmla="*/ 1259666 w 2023461"/>
                    <a:gd name="connsiteY351" fmla="*/ 1936865 h 2084815"/>
                    <a:gd name="connsiteX352" fmla="*/ 1267583 w 2023461"/>
                    <a:gd name="connsiteY352" fmla="*/ 1915976 h 2084815"/>
                    <a:gd name="connsiteX353" fmla="*/ 1268456 w 2023461"/>
                    <a:gd name="connsiteY353" fmla="*/ 1913199 h 2084815"/>
                    <a:gd name="connsiteX354" fmla="*/ 1274529 w 2023461"/>
                    <a:gd name="connsiteY354" fmla="*/ 1889851 h 2084815"/>
                    <a:gd name="connsiteX355" fmla="*/ 1283379 w 2023461"/>
                    <a:gd name="connsiteY355" fmla="*/ 1886340 h 2084815"/>
                    <a:gd name="connsiteX356" fmla="*/ 1286990 w 2023461"/>
                    <a:gd name="connsiteY356" fmla="*/ 1885209 h 2084815"/>
                    <a:gd name="connsiteX357" fmla="*/ 1289709 w 2023461"/>
                    <a:gd name="connsiteY357" fmla="*/ 1884376 h 2084815"/>
                    <a:gd name="connsiteX358" fmla="*/ 1291832 w 2023461"/>
                    <a:gd name="connsiteY358" fmla="*/ 1883741 h 2084815"/>
                    <a:gd name="connsiteX359" fmla="*/ 1293916 w 2023461"/>
                    <a:gd name="connsiteY359" fmla="*/ 1882908 h 2084815"/>
                    <a:gd name="connsiteX360" fmla="*/ 1298063 w 2023461"/>
                    <a:gd name="connsiteY360" fmla="*/ 1881182 h 2084815"/>
                    <a:gd name="connsiteX361" fmla="*/ 1302091 w 2023461"/>
                    <a:gd name="connsiteY361" fmla="*/ 1879198 h 2084815"/>
                    <a:gd name="connsiteX362" fmla="*/ 1305961 w 2023461"/>
                    <a:gd name="connsiteY362" fmla="*/ 1876897 h 2084815"/>
                    <a:gd name="connsiteX363" fmla="*/ 1307885 w 2023461"/>
                    <a:gd name="connsiteY363" fmla="*/ 1875727 h 2084815"/>
                    <a:gd name="connsiteX364" fmla="*/ 1309711 w 2023461"/>
                    <a:gd name="connsiteY364" fmla="*/ 1874398 h 2084815"/>
                    <a:gd name="connsiteX365" fmla="*/ 1316775 w 2023461"/>
                    <a:gd name="connsiteY365" fmla="*/ 1868784 h 2084815"/>
                    <a:gd name="connsiteX366" fmla="*/ 1323026 w 2023461"/>
                    <a:gd name="connsiteY366" fmla="*/ 1862238 h 2084815"/>
                    <a:gd name="connsiteX367" fmla="*/ 1328542 w 2023461"/>
                    <a:gd name="connsiteY367" fmla="*/ 1855057 h 2084815"/>
                    <a:gd name="connsiteX368" fmla="*/ 1333027 w 2023461"/>
                    <a:gd name="connsiteY368" fmla="*/ 1847201 h 2084815"/>
                    <a:gd name="connsiteX369" fmla="*/ 1336639 w 2023461"/>
                    <a:gd name="connsiteY369" fmla="*/ 1838909 h 2084815"/>
                    <a:gd name="connsiteX370" fmla="*/ 1337988 w 2023461"/>
                    <a:gd name="connsiteY370" fmla="*/ 1834585 h 2084815"/>
                    <a:gd name="connsiteX371" fmla="*/ 1338643 w 2023461"/>
                    <a:gd name="connsiteY371" fmla="*/ 1832422 h 2084815"/>
                    <a:gd name="connsiteX372" fmla="*/ 1339099 w 2023461"/>
                    <a:gd name="connsiteY372" fmla="*/ 1830220 h 2084815"/>
                    <a:gd name="connsiteX373" fmla="*/ 1339992 w 2023461"/>
                    <a:gd name="connsiteY373" fmla="*/ 1825797 h 2084815"/>
                    <a:gd name="connsiteX374" fmla="*/ 1340568 w 2023461"/>
                    <a:gd name="connsiteY374" fmla="*/ 1821294 h 2084815"/>
                    <a:gd name="connsiteX375" fmla="*/ 1340845 w 2023461"/>
                    <a:gd name="connsiteY375" fmla="*/ 1816771 h 2084815"/>
                    <a:gd name="connsiteX376" fmla="*/ 1340945 w 2023461"/>
                    <a:gd name="connsiteY376" fmla="*/ 1814509 h 2084815"/>
                    <a:gd name="connsiteX377" fmla="*/ 1340984 w 2023461"/>
                    <a:gd name="connsiteY377" fmla="*/ 1813954 h 2084815"/>
                    <a:gd name="connsiteX378" fmla="*/ 1340984 w 2023461"/>
                    <a:gd name="connsiteY378" fmla="*/ 163222 h 2084815"/>
                    <a:gd name="connsiteX379" fmla="*/ 1340885 w 2023461"/>
                    <a:gd name="connsiteY379" fmla="*/ 160207 h 2084815"/>
                    <a:gd name="connsiteX380" fmla="*/ 1340389 w 2023461"/>
                    <a:gd name="connsiteY380" fmla="*/ 154196 h 2084815"/>
                    <a:gd name="connsiteX381" fmla="*/ 1334138 w 2023461"/>
                    <a:gd name="connsiteY381" fmla="*/ 131046 h 2084815"/>
                    <a:gd name="connsiteX382" fmla="*/ 1321438 w 2023461"/>
                    <a:gd name="connsiteY382" fmla="*/ 110217 h 2084815"/>
                    <a:gd name="connsiteX383" fmla="*/ 1303778 w 2023461"/>
                    <a:gd name="connsiteY383" fmla="*/ 93594 h 2084815"/>
                    <a:gd name="connsiteX384" fmla="*/ 1259011 w 2023461"/>
                    <a:gd name="connsiteY384" fmla="*/ 79351 h 2084815"/>
                    <a:gd name="connsiteX385" fmla="*/ 1213629 w 2023461"/>
                    <a:gd name="connsiteY385" fmla="*/ 92761 h 2084815"/>
                    <a:gd name="connsiteX386" fmla="*/ 1184876 w 2023461"/>
                    <a:gd name="connsiteY386" fmla="*/ 129102 h 2084815"/>
                    <a:gd name="connsiteX387" fmla="*/ 1180113 w 2023461"/>
                    <a:gd name="connsiteY387" fmla="*/ 152609 h 2084815"/>
                    <a:gd name="connsiteX388" fmla="*/ 1178486 w 2023461"/>
                    <a:gd name="connsiteY388" fmla="*/ 182326 h 2084815"/>
                    <a:gd name="connsiteX389" fmla="*/ 1175212 w 2023461"/>
                    <a:gd name="connsiteY389" fmla="*/ 241758 h 2084815"/>
                    <a:gd name="connsiteX390" fmla="*/ 1168683 w 2023461"/>
                    <a:gd name="connsiteY390" fmla="*/ 360464 h 2084815"/>
                    <a:gd name="connsiteX391" fmla="*/ 1168683 w 2023461"/>
                    <a:gd name="connsiteY391" fmla="*/ 360622 h 2084815"/>
                    <a:gd name="connsiteX392" fmla="*/ 1155646 w 2023461"/>
                    <a:gd name="connsiteY392" fmla="*/ 598272 h 2084815"/>
                    <a:gd name="connsiteX393" fmla="*/ 1155646 w 2023461"/>
                    <a:gd name="connsiteY393" fmla="*/ 598272 h 2084815"/>
                    <a:gd name="connsiteX394" fmla="*/ 1142569 w 2023461"/>
                    <a:gd name="connsiteY394" fmla="*/ 836040 h 2084815"/>
                    <a:gd name="connsiteX395" fmla="*/ 1142609 w 2023461"/>
                    <a:gd name="connsiteY395" fmla="*/ 836040 h 2084815"/>
                    <a:gd name="connsiteX396" fmla="*/ 1129552 w 2023461"/>
                    <a:gd name="connsiteY396" fmla="*/ 1073868 h 2084815"/>
                    <a:gd name="connsiteX397" fmla="*/ 1129493 w 2023461"/>
                    <a:gd name="connsiteY397" fmla="*/ 1073868 h 2084815"/>
                    <a:gd name="connsiteX398" fmla="*/ 1125464 w 2023461"/>
                    <a:gd name="connsiteY398" fmla="*/ 1147147 h 2084815"/>
                    <a:gd name="connsiteX399" fmla="*/ 1124849 w 2023461"/>
                    <a:gd name="connsiteY399" fmla="*/ 1158375 h 2084815"/>
                    <a:gd name="connsiteX400" fmla="*/ 1124432 w 2023461"/>
                    <a:gd name="connsiteY400" fmla="*/ 1163929 h 2084815"/>
                    <a:gd name="connsiteX401" fmla="*/ 1123738 w 2023461"/>
                    <a:gd name="connsiteY401" fmla="*/ 1169265 h 2084815"/>
                    <a:gd name="connsiteX402" fmla="*/ 1119075 w 2023461"/>
                    <a:gd name="connsiteY402" fmla="*/ 1188289 h 2084815"/>
                    <a:gd name="connsiteX403" fmla="*/ 1118380 w 2023461"/>
                    <a:gd name="connsiteY403" fmla="*/ 1190431 h 2084815"/>
                    <a:gd name="connsiteX404" fmla="*/ 1117229 w 2023461"/>
                    <a:gd name="connsiteY404" fmla="*/ 1192514 h 2084815"/>
                    <a:gd name="connsiteX405" fmla="*/ 1115205 w 2023461"/>
                    <a:gd name="connsiteY405" fmla="*/ 1194101 h 2084815"/>
                    <a:gd name="connsiteX406" fmla="*/ 1113062 w 2023461"/>
                    <a:gd name="connsiteY406" fmla="*/ 1194796 h 2084815"/>
                    <a:gd name="connsiteX407" fmla="*/ 1108637 w 2023461"/>
                    <a:gd name="connsiteY407" fmla="*/ 1195926 h 2084815"/>
                    <a:gd name="connsiteX408" fmla="*/ 1104014 w 2023461"/>
                    <a:gd name="connsiteY408" fmla="*/ 1196958 h 2084815"/>
                    <a:gd name="connsiteX409" fmla="*/ 1083198 w 2023461"/>
                    <a:gd name="connsiteY409" fmla="*/ 1199319 h 2084815"/>
                    <a:gd name="connsiteX410" fmla="*/ 972015 w 2023461"/>
                    <a:gd name="connsiteY410" fmla="*/ 1199755 h 2084815"/>
                    <a:gd name="connsiteX411" fmla="*/ 971955 w 2023461"/>
                    <a:gd name="connsiteY411" fmla="*/ 1199755 h 2084815"/>
                    <a:gd name="connsiteX412" fmla="*/ 733853 w 2023461"/>
                    <a:gd name="connsiteY412" fmla="*/ 1200667 h 2084815"/>
                    <a:gd name="connsiteX413" fmla="*/ 733814 w 2023461"/>
                    <a:gd name="connsiteY413" fmla="*/ 1200667 h 2084815"/>
                    <a:gd name="connsiteX414" fmla="*/ 495672 w 2023461"/>
                    <a:gd name="connsiteY414" fmla="*/ 1201580 h 2084815"/>
                    <a:gd name="connsiteX415" fmla="*/ 495672 w 2023461"/>
                    <a:gd name="connsiteY415" fmla="*/ 1201580 h 2084815"/>
                    <a:gd name="connsiteX416" fmla="*/ 257510 w 2023461"/>
                    <a:gd name="connsiteY416" fmla="*/ 1202492 h 2084815"/>
                    <a:gd name="connsiteX417" fmla="*/ 257510 w 2023461"/>
                    <a:gd name="connsiteY417" fmla="*/ 1202492 h 2084815"/>
                    <a:gd name="connsiteX418" fmla="*/ 138331 w 2023461"/>
                    <a:gd name="connsiteY418" fmla="*/ 1202969 h 2084815"/>
                    <a:gd name="connsiteX419" fmla="*/ 98663 w 2023461"/>
                    <a:gd name="connsiteY419" fmla="*/ 1219850 h 2084815"/>
                    <a:gd name="connsiteX420" fmla="*/ 81459 w 2023461"/>
                    <a:gd name="connsiteY420" fmla="*/ 1259802 h 2084815"/>
                    <a:gd name="connsiteX421" fmla="*/ 81241 w 2023461"/>
                    <a:gd name="connsiteY421" fmla="*/ 1378627 h 2084815"/>
                    <a:gd name="connsiteX422" fmla="*/ 80665 w 2023461"/>
                    <a:gd name="connsiteY422" fmla="*/ 1497749 h 2084815"/>
                    <a:gd name="connsiteX423" fmla="*/ 79792 w 2023461"/>
                    <a:gd name="connsiteY423" fmla="*/ 1616832 h 2084815"/>
                    <a:gd name="connsiteX424" fmla="*/ 79435 w 2023461"/>
                    <a:gd name="connsiteY424" fmla="*/ 1676284 h 2084815"/>
                    <a:gd name="connsiteX425" fmla="*/ 79951 w 2023461"/>
                    <a:gd name="connsiteY425" fmla="*/ 1735042 h 2084815"/>
                    <a:gd name="connsiteX426" fmla="*/ 80249 w 2023461"/>
                    <a:gd name="connsiteY426" fmla="*/ 1742123 h 2084815"/>
                    <a:gd name="connsiteX427" fmla="*/ 80685 w 2023461"/>
                    <a:gd name="connsiteY427" fmla="*/ 1748947 h 2084815"/>
                    <a:gd name="connsiteX428" fmla="*/ 81380 w 2023461"/>
                    <a:gd name="connsiteY428" fmla="*/ 1755236 h 2084815"/>
                    <a:gd name="connsiteX429" fmla="*/ 82471 w 2023461"/>
                    <a:gd name="connsiteY429" fmla="*/ 1761544 h 2084815"/>
                    <a:gd name="connsiteX430" fmla="*/ 90012 w 2023461"/>
                    <a:gd name="connsiteY430" fmla="*/ 1786321 h 2084815"/>
                    <a:gd name="connsiteX431" fmla="*/ 118150 w 2023461"/>
                    <a:gd name="connsiteY431" fmla="*/ 1831688 h 2084815"/>
                    <a:gd name="connsiteX432" fmla="*/ 140652 w 2023461"/>
                    <a:gd name="connsiteY432" fmla="*/ 1855116 h 2084815"/>
                    <a:gd name="connsiteX433" fmla="*/ 143192 w 2023461"/>
                    <a:gd name="connsiteY433" fmla="*/ 1878643 h 2084815"/>
                    <a:gd name="connsiteX434" fmla="*/ 144026 w 2023461"/>
                    <a:gd name="connsiteY434" fmla="*/ 1883622 h 2084815"/>
                    <a:gd name="connsiteX435" fmla="*/ 151348 w 2023461"/>
                    <a:gd name="connsiteY435" fmla="*/ 1913179 h 2084815"/>
                    <a:gd name="connsiteX436" fmla="*/ 151348 w 2023461"/>
                    <a:gd name="connsiteY436" fmla="*/ 1913179 h 2084815"/>
                    <a:gd name="connsiteX437" fmla="*/ 134144 w 2023461"/>
                    <a:gd name="connsiteY437" fmla="*/ 1900642 h 2084815"/>
                    <a:gd name="connsiteX438" fmla="*/ 88226 w 2023461"/>
                    <a:gd name="connsiteY438" fmla="*/ 1856683 h 2084815"/>
                    <a:gd name="connsiteX439" fmla="*/ 53956 w 2023461"/>
                    <a:gd name="connsiteY439" fmla="*/ 1801199 h 2084815"/>
                    <a:gd name="connsiteX440" fmla="*/ 44193 w 2023461"/>
                    <a:gd name="connsiteY440" fmla="*/ 1769102 h 2084815"/>
                    <a:gd name="connsiteX441" fmla="*/ 42764 w 2023461"/>
                    <a:gd name="connsiteY441" fmla="*/ 1760750 h 2084815"/>
                    <a:gd name="connsiteX442" fmla="*/ 41812 w 2023461"/>
                    <a:gd name="connsiteY442" fmla="*/ 1752240 h 2084815"/>
                    <a:gd name="connsiteX443" fmla="*/ 41296 w 2023461"/>
                    <a:gd name="connsiteY443" fmla="*/ 1744226 h 2084815"/>
                    <a:gd name="connsiteX444" fmla="*/ 40959 w 2023461"/>
                    <a:gd name="connsiteY444" fmla="*/ 1736430 h 2084815"/>
                    <a:gd name="connsiteX445" fmla="*/ 40423 w 2023461"/>
                    <a:gd name="connsiteY445" fmla="*/ 1676145 h 2084815"/>
                    <a:gd name="connsiteX446" fmla="*/ 40780 w 2023461"/>
                    <a:gd name="connsiteY446" fmla="*/ 1616534 h 2084815"/>
                    <a:gd name="connsiteX447" fmla="*/ 41653 w 2023461"/>
                    <a:gd name="connsiteY447" fmla="*/ 1497511 h 2084815"/>
                    <a:gd name="connsiteX448" fmla="*/ 42209 w 2023461"/>
                    <a:gd name="connsiteY448" fmla="*/ 1378508 h 2084815"/>
                    <a:gd name="connsiteX449" fmla="*/ 42447 w 2023461"/>
                    <a:gd name="connsiteY449" fmla="*/ 1259227 h 2084815"/>
                    <a:gd name="connsiteX450" fmla="*/ 70962 w 2023461"/>
                    <a:gd name="connsiteY450" fmla="*/ 1192376 h 2084815"/>
                    <a:gd name="connsiteX451" fmla="*/ 101600 w 2023461"/>
                    <a:gd name="connsiteY451" fmla="*/ 1171527 h 2084815"/>
                    <a:gd name="connsiteX452" fmla="*/ 138112 w 2023461"/>
                    <a:gd name="connsiteY452" fmla="*/ 1163969 h 2084815"/>
                    <a:gd name="connsiteX453" fmla="*/ 258046 w 2023461"/>
                    <a:gd name="connsiteY453" fmla="*/ 1163493 h 2084815"/>
                    <a:gd name="connsiteX454" fmla="*/ 258046 w 2023461"/>
                    <a:gd name="connsiteY454" fmla="*/ 1163493 h 2084815"/>
                    <a:gd name="connsiteX455" fmla="*/ 495533 w 2023461"/>
                    <a:gd name="connsiteY455" fmla="*/ 1162580 h 2084815"/>
                    <a:gd name="connsiteX456" fmla="*/ 495533 w 2023461"/>
                    <a:gd name="connsiteY456" fmla="*/ 1162580 h 2084815"/>
                    <a:gd name="connsiteX457" fmla="*/ 733675 w 2023461"/>
                    <a:gd name="connsiteY457" fmla="*/ 1161668 h 2084815"/>
                    <a:gd name="connsiteX458" fmla="*/ 971876 w 2023461"/>
                    <a:gd name="connsiteY458" fmla="*/ 1160755 h 2084815"/>
                    <a:gd name="connsiteX459" fmla="*/ 1065636 w 2023461"/>
                    <a:gd name="connsiteY459" fmla="*/ 1160398 h 2084815"/>
                    <a:gd name="connsiteX460" fmla="*/ 1077066 w 2023461"/>
                    <a:gd name="connsiteY460" fmla="*/ 1160358 h 2084815"/>
                    <a:gd name="connsiteX461" fmla="*/ 1082781 w 2023461"/>
                    <a:gd name="connsiteY461" fmla="*/ 1160358 h 2084815"/>
                    <a:gd name="connsiteX462" fmla="*/ 1084210 w 2023461"/>
                    <a:gd name="connsiteY462" fmla="*/ 1160259 h 2084815"/>
                    <a:gd name="connsiteX463" fmla="*/ 1085361 w 2023461"/>
                    <a:gd name="connsiteY463" fmla="*/ 1159466 h 2084815"/>
                    <a:gd name="connsiteX464" fmla="*/ 1085857 w 2023461"/>
                    <a:gd name="connsiteY464" fmla="*/ 1156708 h 2084815"/>
                    <a:gd name="connsiteX465" fmla="*/ 1087107 w 2023461"/>
                    <a:gd name="connsiteY465" fmla="*/ 1133876 h 2084815"/>
                    <a:gd name="connsiteX466" fmla="*/ 1090460 w 2023461"/>
                    <a:gd name="connsiteY466" fmla="*/ 1072936 h 2084815"/>
                    <a:gd name="connsiteX467" fmla="*/ 1090460 w 2023461"/>
                    <a:gd name="connsiteY467" fmla="*/ 1072936 h 2084815"/>
                    <a:gd name="connsiteX468" fmla="*/ 1103557 w 2023461"/>
                    <a:gd name="connsiteY468" fmla="*/ 834354 h 2084815"/>
                    <a:gd name="connsiteX469" fmla="*/ 1103577 w 2023461"/>
                    <a:gd name="connsiteY469" fmla="*/ 834354 h 2084815"/>
                    <a:gd name="connsiteX470" fmla="*/ 1116634 w 2023461"/>
                    <a:gd name="connsiteY470" fmla="*/ 596566 h 2084815"/>
                    <a:gd name="connsiteX471" fmla="*/ 1116654 w 2023461"/>
                    <a:gd name="connsiteY471" fmla="*/ 596566 h 2084815"/>
                    <a:gd name="connsiteX472" fmla="*/ 1129731 w 2023461"/>
                    <a:gd name="connsiteY472" fmla="*/ 358400 h 2084815"/>
                    <a:gd name="connsiteX473" fmla="*/ 1136259 w 2023461"/>
                    <a:gd name="connsiteY473" fmla="*/ 239516 h 2084815"/>
                    <a:gd name="connsiteX474" fmla="*/ 1139533 w 2023461"/>
                    <a:gd name="connsiteY474" fmla="*/ 180064 h 2084815"/>
                    <a:gd name="connsiteX475" fmla="*/ 1141161 w 2023461"/>
                    <a:gd name="connsiteY475" fmla="*/ 150348 h 2084815"/>
                    <a:gd name="connsiteX476" fmla="*/ 1148205 w 2023461"/>
                    <a:gd name="connsiteY476" fmla="*/ 115732 h 2084815"/>
                    <a:gd name="connsiteX477" fmla="*/ 1165727 w 2023461"/>
                    <a:gd name="connsiteY477" fmla="*/ 84449 h 2084815"/>
                    <a:gd name="connsiteX478" fmla="*/ 1192059 w 2023461"/>
                    <a:gd name="connsiteY478" fmla="*/ 60267 h 2084815"/>
                    <a:gd name="connsiteX479" fmla="*/ 1259229 w 2023461"/>
                    <a:gd name="connsiteY479" fmla="*/ 40371 h 2084815"/>
                    <a:gd name="connsiteX480" fmla="*/ 1294312 w 2023461"/>
                    <a:gd name="connsiteY480" fmla="*/ 45885 h 2084815"/>
                    <a:gd name="connsiteX481" fmla="*/ 1326161 w 2023461"/>
                    <a:gd name="connsiteY481" fmla="*/ 61696 h 2084815"/>
                    <a:gd name="connsiteX482" fmla="*/ 1351740 w 2023461"/>
                    <a:gd name="connsiteY482" fmla="*/ 85699 h 2084815"/>
                    <a:gd name="connsiteX483" fmla="*/ 1369916 w 2023461"/>
                    <a:gd name="connsiteY483" fmla="*/ 115554 h 2084815"/>
                    <a:gd name="connsiteX484" fmla="*/ 1379104 w 2023461"/>
                    <a:gd name="connsiteY484" fmla="*/ 149654 h 2084815"/>
                    <a:gd name="connsiteX485" fmla="*/ 1379838 w 2023461"/>
                    <a:gd name="connsiteY485" fmla="*/ 158481 h 2084815"/>
                    <a:gd name="connsiteX486" fmla="*/ 1379957 w 2023461"/>
                    <a:gd name="connsiteY486" fmla="*/ 162905 h 2084815"/>
                    <a:gd name="connsiteX487" fmla="*/ 1379957 w 2023461"/>
                    <a:gd name="connsiteY487" fmla="*/ 163996 h 2084815"/>
                    <a:gd name="connsiteX488" fmla="*/ 1379977 w 2023461"/>
                    <a:gd name="connsiteY488" fmla="*/ 164928 h 2084815"/>
                    <a:gd name="connsiteX489" fmla="*/ 1955061 w 2023461"/>
                    <a:gd name="connsiteY489" fmla="*/ 722135 h 2084815"/>
                    <a:gd name="connsiteX490" fmla="*/ 1420358 w 2023461"/>
                    <a:gd name="connsiteY490" fmla="*/ 722135 h 2084815"/>
                    <a:gd name="connsiteX491" fmla="*/ 1420358 w 2023461"/>
                    <a:gd name="connsiteY491" fmla="*/ 664706 h 2084815"/>
                    <a:gd name="connsiteX492" fmla="*/ 1955061 w 2023461"/>
                    <a:gd name="connsiteY492" fmla="*/ 664706 h 2084815"/>
                    <a:gd name="connsiteX493" fmla="*/ 1983774 w 2023461"/>
                    <a:gd name="connsiteY493" fmla="*/ 693411 h 2084815"/>
                    <a:gd name="connsiteX494" fmla="*/ 1955061 w 2023461"/>
                    <a:gd name="connsiteY494" fmla="*/ 722115 h 208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Lst>
                  <a:rect l="l" t="t" r="r" b="b"/>
                  <a:pathLst>
                    <a:path w="2023461" h="2084815">
                      <a:moveTo>
                        <a:pt x="582209" y="1984018"/>
                      </a:moveTo>
                      <a:cubicBezTo>
                        <a:pt x="587488" y="1976877"/>
                        <a:pt x="592310" y="1969398"/>
                        <a:pt x="596715" y="1961662"/>
                      </a:cubicBezTo>
                      <a:lnTo>
                        <a:pt x="823129" y="1961662"/>
                      </a:lnTo>
                      <a:cubicBezTo>
                        <a:pt x="827554" y="1969398"/>
                        <a:pt x="832376" y="1976877"/>
                        <a:pt x="837654" y="1984018"/>
                      </a:cubicBezTo>
                      <a:cubicBezTo>
                        <a:pt x="867598" y="2025359"/>
                        <a:pt x="910778" y="2056781"/>
                        <a:pt x="959593" y="2072750"/>
                      </a:cubicBezTo>
                      <a:lnTo>
                        <a:pt x="959593" y="2072750"/>
                      </a:lnTo>
                      <a:cubicBezTo>
                        <a:pt x="1008427" y="2088838"/>
                        <a:pt x="1061985" y="2088838"/>
                        <a:pt x="1110820" y="2072750"/>
                      </a:cubicBezTo>
                      <a:cubicBezTo>
                        <a:pt x="1159615" y="2056781"/>
                        <a:pt x="1202794" y="2025339"/>
                        <a:pt x="1232758" y="1984018"/>
                      </a:cubicBezTo>
                      <a:lnTo>
                        <a:pt x="1232758" y="1984018"/>
                      </a:lnTo>
                      <a:cubicBezTo>
                        <a:pt x="1232758" y="1984018"/>
                        <a:pt x="1232758" y="1984018"/>
                        <a:pt x="1232758" y="1984018"/>
                      </a:cubicBezTo>
                      <a:cubicBezTo>
                        <a:pt x="1232778" y="1983978"/>
                        <a:pt x="1232798" y="1983958"/>
                        <a:pt x="1232837" y="1983919"/>
                      </a:cubicBezTo>
                      <a:cubicBezTo>
                        <a:pt x="1232837" y="1983919"/>
                        <a:pt x="1232837" y="1983919"/>
                        <a:pt x="1232837" y="1983919"/>
                      </a:cubicBezTo>
                      <a:lnTo>
                        <a:pt x="1275600" y="1974754"/>
                      </a:lnTo>
                      <a:lnTo>
                        <a:pt x="1301456" y="1964558"/>
                      </a:lnTo>
                      <a:lnTo>
                        <a:pt x="1310505" y="1960987"/>
                      </a:lnTo>
                      <a:cubicBezTo>
                        <a:pt x="1310386" y="1961047"/>
                        <a:pt x="1312430" y="1960451"/>
                        <a:pt x="1313541" y="1960114"/>
                      </a:cubicBezTo>
                      <a:cubicBezTo>
                        <a:pt x="1315049" y="1959638"/>
                        <a:pt x="1316597" y="1959202"/>
                        <a:pt x="1318085" y="1958666"/>
                      </a:cubicBezTo>
                      <a:lnTo>
                        <a:pt x="1322530" y="1956960"/>
                      </a:lnTo>
                      <a:cubicBezTo>
                        <a:pt x="1325467" y="1955770"/>
                        <a:pt x="1328463" y="1954719"/>
                        <a:pt x="1331281" y="1953290"/>
                      </a:cubicBezTo>
                      <a:cubicBezTo>
                        <a:pt x="1334118" y="1951921"/>
                        <a:pt x="1336956" y="1950513"/>
                        <a:pt x="1339774" y="1949085"/>
                      </a:cubicBezTo>
                      <a:cubicBezTo>
                        <a:pt x="1342552" y="1947597"/>
                        <a:pt x="1345211" y="1945931"/>
                        <a:pt x="1347910" y="1944304"/>
                      </a:cubicBezTo>
                      <a:cubicBezTo>
                        <a:pt x="1349239" y="1943471"/>
                        <a:pt x="1350608" y="1942677"/>
                        <a:pt x="1351898" y="1941804"/>
                      </a:cubicBezTo>
                      <a:lnTo>
                        <a:pt x="1355728" y="1939087"/>
                      </a:lnTo>
                      <a:cubicBezTo>
                        <a:pt x="1360907" y="1935536"/>
                        <a:pt x="1365650" y="1931469"/>
                        <a:pt x="1370353" y="1927343"/>
                      </a:cubicBezTo>
                      <a:cubicBezTo>
                        <a:pt x="1374837" y="1923019"/>
                        <a:pt x="1379362" y="1918694"/>
                        <a:pt x="1383311" y="1913874"/>
                      </a:cubicBezTo>
                      <a:cubicBezTo>
                        <a:pt x="1387458" y="1909212"/>
                        <a:pt x="1391049" y="1904114"/>
                        <a:pt x="1394641" y="1899016"/>
                      </a:cubicBezTo>
                      <a:cubicBezTo>
                        <a:pt x="1397935" y="1893739"/>
                        <a:pt x="1401308" y="1888462"/>
                        <a:pt x="1403968" y="1882829"/>
                      </a:cubicBezTo>
                      <a:cubicBezTo>
                        <a:pt x="1406885" y="1877294"/>
                        <a:pt x="1409147" y="1871482"/>
                        <a:pt x="1411389" y="1865650"/>
                      </a:cubicBezTo>
                      <a:cubicBezTo>
                        <a:pt x="1412421" y="1862714"/>
                        <a:pt x="1413314" y="1859698"/>
                        <a:pt x="1414227" y="1856703"/>
                      </a:cubicBezTo>
                      <a:cubicBezTo>
                        <a:pt x="1414663" y="1855195"/>
                        <a:pt x="1415139" y="1853708"/>
                        <a:pt x="1415516" y="1852200"/>
                      </a:cubicBezTo>
                      <a:lnTo>
                        <a:pt x="1416548" y="1847618"/>
                      </a:lnTo>
                      <a:cubicBezTo>
                        <a:pt x="1417183" y="1844563"/>
                        <a:pt x="1417937" y="1841508"/>
                        <a:pt x="1418354" y="1838413"/>
                      </a:cubicBezTo>
                      <a:cubicBezTo>
                        <a:pt x="1418791" y="1835318"/>
                        <a:pt x="1419187" y="1832224"/>
                        <a:pt x="1419565" y="1829129"/>
                      </a:cubicBezTo>
                      <a:cubicBezTo>
                        <a:pt x="1419981" y="1826035"/>
                        <a:pt x="1419981" y="1822920"/>
                        <a:pt x="1420160" y="1819806"/>
                      </a:cubicBezTo>
                      <a:lnTo>
                        <a:pt x="1420319" y="1815144"/>
                      </a:lnTo>
                      <a:lnTo>
                        <a:pt x="1420358" y="1813974"/>
                      </a:lnTo>
                      <a:lnTo>
                        <a:pt x="1420358" y="1813240"/>
                      </a:lnTo>
                      <a:cubicBezTo>
                        <a:pt x="1420358" y="1813240"/>
                        <a:pt x="1420358" y="1811811"/>
                        <a:pt x="1420358" y="1811811"/>
                      </a:cubicBezTo>
                      <a:lnTo>
                        <a:pt x="1420358" y="761809"/>
                      </a:lnTo>
                      <a:lnTo>
                        <a:pt x="1955061" y="761809"/>
                      </a:lnTo>
                      <a:cubicBezTo>
                        <a:pt x="1992783" y="761809"/>
                        <a:pt x="2023461" y="731141"/>
                        <a:pt x="2023461" y="693431"/>
                      </a:cubicBezTo>
                      <a:cubicBezTo>
                        <a:pt x="2023461" y="655720"/>
                        <a:pt x="1992783" y="625052"/>
                        <a:pt x="1955061" y="625052"/>
                      </a:cubicBezTo>
                      <a:lnTo>
                        <a:pt x="1420358" y="625052"/>
                      </a:lnTo>
                      <a:lnTo>
                        <a:pt x="1420358" y="270601"/>
                      </a:lnTo>
                      <a:lnTo>
                        <a:pt x="1955061" y="270601"/>
                      </a:lnTo>
                      <a:cubicBezTo>
                        <a:pt x="1992783" y="270601"/>
                        <a:pt x="2023461" y="239933"/>
                        <a:pt x="2023461" y="202222"/>
                      </a:cubicBezTo>
                      <a:cubicBezTo>
                        <a:pt x="2023461" y="164512"/>
                        <a:pt x="1992783" y="133844"/>
                        <a:pt x="1955061" y="133844"/>
                      </a:cubicBezTo>
                      <a:lnTo>
                        <a:pt x="1417521" y="133844"/>
                      </a:lnTo>
                      <a:cubicBezTo>
                        <a:pt x="1415278" y="122021"/>
                        <a:pt x="1411726" y="110436"/>
                        <a:pt x="1406984" y="99525"/>
                      </a:cubicBezTo>
                      <a:cubicBezTo>
                        <a:pt x="1400773" y="85183"/>
                        <a:pt x="1392617" y="71991"/>
                        <a:pt x="1383132" y="60307"/>
                      </a:cubicBezTo>
                      <a:cubicBezTo>
                        <a:pt x="1373885" y="48841"/>
                        <a:pt x="1362336" y="37732"/>
                        <a:pt x="1349378" y="28667"/>
                      </a:cubicBezTo>
                      <a:cubicBezTo>
                        <a:pt x="1336401" y="19542"/>
                        <a:pt x="1321835" y="12281"/>
                        <a:pt x="1306576" y="7421"/>
                      </a:cubicBezTo>
                      <a:cubicBezTo>
                        <a:pt x="1291316" y="2502"/>
                        <a:pt x="1275362" y="81"/>
                        <a:pt x="1259527" y="2"/>
                      </a:cubicBezTo>
                      <a:cubicBezTo>
                        <a:pt x="1227837" y="-157"/>
                        <a:pt x="1196524" y="8988"/>
                        <a:pt x="1169795" y="26624"/>
                      </a:cubicBezTo>
                      <a:cubicBezTo>
                        <a:pt x="1156460" y="35491"/>
                        <a:pt x="1144335" y="46520"/>
                        <a:pt x="1134176" y="59315"/>
                      </a:cubicBezTo>
                      <a:cubicBezTo>
                        <a:pt x="1124016" y="72090"/>
                        <a:pt x="1115900" y="86631"/>
                        <a:pt x="1110344" y="101866"/>
                      </a:cubicBezTo>
                      <a:cubicBezTo>
                        <a:pt x="1108855" y="105655"/>
                        <a:pt x="1107764" y="109523"/>
                        <a:pt x="1106633" y="113372"/>
                      </a:cubicBezTo>
                      <a:cubicBezTo>
                        <a:pt x="1105442" y="117240"/>
                        <a:pt x="1104668" y="121108"/>
                        <a:pt x="1103855" y="125016"/>
                      </a:cubicBezTo>
                      <a:cubicBezTo>
                        <a:pt x="1102982" y="128924"/>
                        <a:pt x="1102486" y="132792"/>
                        <a:pt x="1101970" y="136660"/>
                      </a:cubicBezTo>
                      <a:cubicBezTo>
                        <a:pt x="1101732" y="138624"/>
                        <a:pt x="1101454" y="140509"/>
                        <a:pt x="1101295" y="142512"/>
                      </a:cubicBezTo>
                      <a:lnTo>
                        <a:pt x="1101057" y="145528"/>
                      </a:lnTo>
                      <a:lnTo>
                        <a:pt x="1100898" y="147948"/>
                      </a:lnTo>
                      <a:lnTo>
                        <a:pt x="1099271" y="177684"/>
                      </a:lnTo>
                      <a:lnTo>
                        <a:pt x="1095997" y="237136"/>
                      </a:lnTo>
                      <a:lnTo>
                        <a:pt x="1089468" y="356040"/>
                      </a:lnTo>
                      <a:lnTo>
                        <a:pt x="1089468" y="356099"/>
                      </a:lnTo>
                      <a:cubicBezTo>
                        <a:pt x="1089468" y="356099"/>
                        <a:pt x="1076411" y="593908"/>
                        <a:pt x="1076411" y="593908"/>
                      </a:cubicBezTo>
                      <a:lnTo>
                        <a:pt x="1076391" y="593908"/>
                      </a:lnTo>
                      <a:cubicBezTo>
                        <a:pt x="1076391" y="593908"/>
                        <a:pt x="1063334" y="831716"/>
                        <a:pt x="1063334" y="831716"/>
                      </a:cubicBezTo>
                      <a:lnTo>
                        <a:pt x="1063315" y="831716"/>
                      </a:lnTo>
                      <a:cubicBezTo>
                        <a:pt x="1063315" y="831716"/>
                        <a:pt x="1050258" y="1069484"/>
                        <a:pt x="1050258" y="1069484"/>
                      </a:cubicBezTo>
                      <a:lnTo>
                        <a:pt x="1050258" y="1069484"/>
                      </a:lnTo>
                      <a:cubicBezTo>
                        <a:pt x="1050258" y="1069484"/>
                        <a:pt x="1047479" y="1120089"/>
                        <a:pt x="1047479" y="1120089"/>
                      </a:cubicBezTo>
                      <a:lnTo>
                        <a:pt x="1047479" y="1120089"/>
                      </a:lnTo>
                      <a:lnTo>
                        <a:pt x="1022953" y="1120188"/>
                      </a:lnTo>
                      <a:lnTo>
                        <a:pt x="971717" y="1120386"/>
                      </a:lnTo>
                      <a:lnTo>
                        <a:pt x="733516" y="1121299"/>
                      </a:lnTo>
                      <a:lnTo>
                        <a:pt x="733516" y="1121299"/>
                      </a:lnTo>
                      <a:cubicBezTo>
                        <a:pt x="733516" y="1121299"/>
                        <a:pt x="495374" y="1122211"/>
                        <a:pt x="495374" y="1122211"/>
                      </a:cubicBezTo>
                      <a:lnTo>
                        <a:pt x="257173" y="1123124"/>
                      </a:lnTo>
                      <a:lnTo>
                        <a:pt x="257173" y="1123124"/>
                      </a:lnTo>
                      <a:cubicBezTo>
                        <a:pt x="257173" y="1123124"/>
                        <a:pt x="137894" y="1123600"/>
                        <a:pt x="137894" y="1123600"/>
                      </a:cubicBezTo>
                      <a:cubicBezTo>
                        <a:pt x="120352" y="1123620"/>
                        <a:pt x="102116" y="1127369"/>
                        <a:pt x="85745" y="1134391"/>
                      </a:cubicBezTo>
                      <a:cubicBezTo>
                        <a:pt x="69295" y="1141414"/>
                        <a:pt x="54551" y="1151590"/>
                        <a:pt x="42308" y="1163929"/>
                      </a:cubicBezTo>
                      <a:cubicBezTo>
                        <a:pt x="30045" y="1176288"/>
                        <a:pt x="20182" y="1190808"/>
                        <a:pt x="13237" y="1206857"/>
                      </a:cubicBezTo>
                      <a:cubicBezTo>
                        <a:pt x="6292" y="1222885"/>
                        <a:pt x="2323" y="1240540"/>
                        <a:pt x="2065" y="1258612"/>
                      </a:cubicBezTo>
                      <a:lnTo>
                        <a:pt x="1827" y="1378369"/>
                      </a:lnTo>
                      <a:lnTo>
                        <a:pt x="1272" y="1497233"/>
                      </a:lnTo>
                      <a:lnTo>
                        <a:pt x="398" y="1616217"/>
                      </a:lnTo>
                      <a:lnTo>
                        <a:pt x="21" y="1676006"/>
                      </a:lnTo>
                      <a:cubicBezTo>
                        <a:pt x="21" y="1686083"/>
                        <a:pt x="-38" y="1696061"/>
                        <a:pt x="41" y="1706317"/>
                      </a:cubicBezTo>
                      <a:lnTo>
                        <a:pt x="81" y="1713974"/>
                      </a:lnTo>
                      <a:lnTo>
                        <a:pt x="200" y="1721790"/>
                      </a:lnTo>
                      <a:lnTo>
                        <a:pt x="319" y="1729646"/>
                      </a:lnTo>
                      <a:lnTo>
                        <a:pt x="577" y="1737858"/>
                      </a:lnTo>
                      <a:cubicBezTo>
                        <a:pt x="676" y="1740596"/>
                        <a:pt x="736" y="1743274"/>
                        <a:pt x="934" y="1746388"/>
                      </a:cubicBezTo>
                      <a:lnTo>
                        <a:pt x="1212" y="1750911"/>
                      </a:lnTo>
                      <a:lnTo>
                        <a:pt x="1351" y="1753173"/>
                      </a:lnTo>
                      <a:lnTo>
                        <a:pt x="1430" y="1754303"/>
                      </a:lnTo>
                      <a:lnTo>
                        <a:pt x="1549" y="1755652"/>
                      </a:lnTo>
                      <a:cubicBezTo>
                        <a:pt x="1926" y="1759263"/>
                        <a:pt x="2224" y="1762952"/>
                        <a:pt x="2760" y="1766464"/>
                      </a:cubicBezTo>
                      <a:cubicBezTo>
                        <a:pt x="3335" y="1769935"/>
                        <a:pt x="3831" y="1773466"/>
                        <a:pt x="4546" y="1776898"/>
                      </a:cubicBezTo>
                      <a:cubicBezTo>
                        <a:pt x="7264" y="1790705"/>
                        <a:pt x="11412" y="1804035"/>
                        <a:pt x="16611" y="1816572"/>
                      </a:cubicBezTo>
                      <a:cubicBezTo>
                        <a:pt x="27009" y="1841686"/>
                        <a:pt x="41336" y="1863527"/>
                        <a:pt x="57210" y="1882531"/>
                      </a:cubicBezTo>
                      <a:cubicBezTo>
                        <a:pt x="73145" y="1901555"/>
                        <a:pt x="90726" y="1917921"/>
                        <a:pt x="109280" y="1932441"/>
                      </a:cubicBezTo>
                      <a:cubicBezTo>
                        <a:pt x="118566" y="1939702"/>
                        <a:pt x="128171" y="1946446"/>
                        <a:pt x="138092" y="1952814"/>
                      </a:cubicBezTo>
                      <a:lnTo>
                        <a:pt x="180359" y="1974357"/>
                      </a:lnTo>
                      <a:cubicBezTo>
                        <a:pt x="182502" y="1977630"/>
                        <a:pt x="184744" y="1980844"/>
                        <a:pt x="187066" y="1983998"/>
                      </a:cubicBezTo>
                      <a:cubicBezTo>
                        <a:pt x="217010" y="2025339"/>
                        <a:pt x="260189" y="2056761"/>
                        <a:pt x="309004" y="2072730"/>
                      </a:cubicBezTo>
                      <a:lnTo>
                        <a:pt x="309004" y="2072730"/>
                      </a:lnTo>
                      <a:cubicBezTo>
                        <a:pt x="357839" y="2088818"/>
                        <a:pt x="411397" y="2088818"/>
                        <a:pt x="460231" y="2072730"/>
                      </a:cubicBezTo>
                      <a:cubicBezTo>
                        <a:pt x="509027" y="2056761"/>
                        <a:pt x="552206" y="2025319"/>
                        <a:pt x="582170" y="1983998"/>
                      </a:cubicBezTo>
                      <a:moveTo>
                        <a:pt x="1420398" y="181671"/>
                      </a:moveTo>
                      <a:lnTo>
                        <a:pt x="1420398" y="173518"/>
                      </a:lnTo>
                      <a:lnTo>
                        <a:pt x="1955100" y="173518"/>
                      </a:lnTo>
                      <a:cubicBezTo>
                        <a:pt x="1970935" y="173518"/>
                        <a:pt x="1983814" y="186392"/>
                        <a:pt x="1983814" y="202222"/>
                      </a:cubicBezTo>
                      <a:cubicBezTo>
                        <a:pt x="1983814" y="218052"/>
                        <a:pt x="1970935" y="230927"/>
                        <a:pt x="1955100" y="230927"/>
                      </a:cubicBezTo>
                      <a:lnTo>
                        <a:pt x="1420398" y="230927"/>
                      </a:lnTo>
                      <a:lnTo>
                        <a:pt x="1420398" y="181671"/>
                      </a:lnTo>
                      <a:close/>
                      <a:moveTo>
                        <a:pt x="588758" y="1841984"/>
                      </a:moveTo>
                      <a:cubicBezTo>
                        <a:pt x="588619" y="1852140"/>
                        <a:pt x="587785" y="1862277"/>
                        <a:pt x="586257" y="1872315"/>
                      </a:cubicBezTo>
                      <a:cubicBezTo>
                        <a:pt x="585722" y="1875667"/>
                        <a:pt x="585106" y="1879000"/>
                        <a:pt x="584392" y="1882313"/>
                      </a:cubicBezTo>
                      <a:cubicBezTo>
                        <a:pt x="582884" y="1889454"/>
                        <a:pt x="580959" y="1896516"/>
                        <a:pt x="578717" y="1903459"/>
                      </a:cubicBezTo>
                      <a:cubicBezTo>
                        <a:pt x="576772" y="1909529"/>
                        <a:pt x="574490" y="1915500"/>
                        <a:pt x="571911" y="1921332"/>
                      </a:cubicBezTo>
                      <a:cubicBezTo>
                        <a:pt x="570184" y="1925280"/>
                        <a:pt x="568339" y="1929168"/>
                        <a:pt x="566374" y="1932997"/>
                      </a:cubicBezTo>
                      <a:cubicBezTo>
                        <a:pt x="564152" y="1937341"/>
                        <a:pt x="561771" y="1941606"/>
                        <a:pt x="559250" y="1945772"/>
                      </a:cubicBezTo>
                      <a:cubicBezTo>
                        <a:pt x="556254" y="1950751"/>
                        <a:pt x="553039" y="1955571"/>
                        <a:pt x="549587" y="1960233"/>
                      </a:cubicBezTo>
                      <a:lnTo>
                        <a:pt x="549587" y="1960233"/>
                      </a:lnTo>
                      <a:cubicBezTo>
                        <a:pt x="524544" y="1994829"/>
                        <a:pt x="488369" y="2021113"/>
                        <a:pt x="447710" y="2034405"/>
                      </a:cubicBezTo>
                      <a:cubicBezTo>
                        <a:pt x="407051" y="2047815"/>
                        <a:pt x="362244" y="2047815"/>
                        <a:pt x="321585" y="2034405"/>
                      </a:cubicBezTo>
                      <a:lnTo>
                        <a:pt x="321585" y="2034405"/>
                      </a:lnTo>
                      <a:cubicBezTo>
                        <a:pt x="280926" y="2021113"/>
                        <a:pt x="244731" y="1994829"/>
                        <a:pt x="219709" y="1960233"/>
                      </a:cubicBezTo>
                      <a:cubicBezTo>
                        <a:pt x="213359" y="1951664"/>
                        <a:pt x="207803" y="1942499"/>
                        <a:pt x="202921" y="1932997"/>
                      </a:cubicBezTo>
                      <a:cubicBezTo>
                        <a:pt x="200242" y="1927740"/>
                        <a:pt x="197742" y="1922364"/>
                        <a:pt x="195519" y="1916889"/>
                      </a:cubicBezTo>
                      <a:cubicBezTo>
                        <a:pt x="195758" y="1917028"/>
                        <a:pt x="195996" y="1917147"/>
                        <a:pt x="196234" y="1917266"/>
                      </a:cubicBezTo>
                      <a:lnTo>
                        <a:pt x="195440" y="1916770"/>
                      </a:lnTo>
                      <a:cubicBezTo>
                        <a:pt x="193654" y="1912406"/>
                        <a:pt x="192027" y="1907962"/>
                        <a:pt x="190598" y="1903459"/>
                      </a:cubicBezTo>
                      <a:cubicBezTo>
                        <a:pt x="189110" y="1898857"/>
                        <a:pt x="187780" y="1894235"/>
                        <a:pt x="186610" y="1889553"/>
                      </a:cubicBezTo>
                      <a:cubicBezTo>
                        <a:pt x="185161" y="1883860"/>
                        <a:pt x="183971" y="1878107"/>
                        <a:pt x="183058" y="1872315"/>
                      </a:cubicBezTo>
                      <a:cubicBezTo>
                        <a:pt x="181431" y="1861761"/>
                        <a:pt x="180597" y="1851089"/>
                        <a:pt x="180518" y="1840417"/>
                      </a:cubicBezTo>
                      <a:cubicBezTo>
                        <a:pt x="180538" y="1839008"/>
                        <a:pt x="180557" y="1837600"/>
                        <a:pt x="180577" y="1836191"/>
                      </a:cubicBezTo>
                      <a:cubicBezTo>
                        <a:pt x="180835" y="1826908"/>
                        <a:pt x="181649" y="1817663"/>
                        <a:pt x="183058" y="1808499"/>
                      </a:cubicBezTo>
                      <a:cubicBezTo>
                        <a:pt x="184725" y="1797925"/>
                        <a:pt x="187304" y="1787531"/>
                        <a:pt x="190598" y="1777354"/>
                      </a:cubicBezTo>
                      <a:cubicBezTo>
                        <a:pt x="193833" y="1767178"/>
                        <a:pt x="198079" y="1757319"/>
                        <a:pt x="202921" y="1747817"/>
                      </a:cubicBezTo>
                      <a:cubicBezTo>
                        <a:pt x="207803" y="1738315"/>
                        <a:pt x="213359" y="1729170"/>
                        <a:pt x="219709" y="1720580"/>
                      </a:cubicBezTo>
                      <a:cubicBezTo>
                        <a:pt x="244731" y="1685984"/>
                        <a:pt x="280926" y="1659720"/>
                        <a:pt x="321585" y="1646409"/>
                      </a:cubicBezTo>
                      <a:cubicBezTo>
                        <a:pt x="362244" y="1632999"/>
                        <a:pt x="407051" y="1632999"/>
                        <a:pt x="447710" y="1646409"/>
                      </a:cubicBezTo>
                      <a:cubicBezTo>
                        <a:pt x="488369" y="1659720"/>
                        <a:pt x="524564" y="1685984"/>
                        <a:pt x="549587" y="1720580"/>
                      </a:cubicBezTo>
                      <a:cubicBezTo>
                        <a:pt x="555937" y="1729170"/>
                        <a:pt x="561493" y="1738315"/>
                        <a:pt x="566374" y="1747817"/>
                      </a:cubicBezTo>
                      <a:cubicBezTo>
                        <a:pt x="571236" y="1757319"/>
                        <a:pt x="575463" y="1767178"/>
                        <a:pt x="578717" y="1777354"/>
                      </a:cubicBezTo>
                      <a:cubicBezTo>
                        <a:pt x="581991" y="1787531"/>
                        <a:pt x="584591" y="1797925"/>
                        <a:pt x="586257" y="1808499"/>
                      </a:cubicBezTo>
                      <a:cubicBezTo>
                        <a:pt x="587865" y="1819052"/>
                        <a:pt x="588698" y="1829724"/>
                        <a:pt x="588778" y="1840417"/>
                      </a:cubicBezTo>
                      <a:cubicBezTo>
                        <a:pt x="588778" y="1840932"/>
                        <a:pt x="588778" y="1841468"/>
                        <a:pt x="588758" y="1841984"/>
                      </a:cubicBezTo>
                      <a:close/>
                      <a:moveTo>
                        <a:pt x="615269" y="1921332"/>
                      </a:moveTo>
                      <a:cubicBezTo>
                        <a:pt x="615904" y="1919567"/>
                        <a:pt x="616499" y="1917782"/>
                        <a:pt x="617074" y="1915996"/>
                      </a:cubicBezTo>
                      <a:cubicBezTo>
                        <a:pt x="620626" y="1904987"/>
                        <a:pt x="623484" y="1893739"/>
                        <a:pt x="625488" y="1882313"/>
                      </a:cubicBezTo>
                      <a:lnTo>
                        <a:pt x="794356" y="1882313"/>
                      </a:lnTo>
                      <a:cubicBezTo>
                        <a:pt x="796360" y="1893739"/>
                        <a:pt x="799218" y="1904987"/>
                        <a:pt x="802789" y="1915996"/>
                      </a:cubicBezTo>
                      <a:cubicBezTo>
                        <a:pt x="803365" y="1917782"/>
                        <a:pt x="803960" y="1919567"/>
                        <a:pt x="804595" y="1921332"/>
                      </a:cubicBezTo>
                      <a:lnTo>
                        <a:pt x="615269" y="1921332"/>
                      </a:lnTo>
                      <a:close/>
                      <a:moveTo>
                        <a:pt x="1210394" y="1967712"/>
                      </a:moveTo>
                      <a:lnTo>
                        <a:pt x="1212875" y="1969517"/>
                      </a:lnTo>
                      <a:lnTo>
                        <a:pt x="1212875" y="1969517"/>
                      </a:lnTo>
                      <a:cubicBezTo>
                        <a:pt x="1212875" y="1969517"/>
                        <a:pt x="1212875" y="1969517"/>
                        <a:pt x="1212875" y="1969517"/>
                      </a:cubicBezTo>
                      <a:lnTo>
                        <a:pt x="1210394" y="1967712"/>
                      </a:lnTo>
                      <a:close/>
                      <a:moveTo>
                        <a:pt x="1238294" y="1860333"/>
                      </a:moveTo>
                      <a:cubicBezTo>
                        <a:pt x="1237917" y="1864340"/>
                        <a:pt x="1237421" y="1868347"/>
                        <a:pt x="1236806" y="1872315"/>
                      </a:cubicBezTo>
                      <a:cubicBezTo>
                        <a:pt x="1235139" y="1882888"/>
                        <a:pt x="1232540" y="1893283"/>
                        <a:pt x="1229266" y="1903459"/>
                      </a:cubicBezTo>
                      <a:cubicBezTo>
                        <a:pt x="1229266" y="1903479"/>
                        <a:pt x="1229246" y="1903499"/>
                        <a:pt x="1229246" y="1903519"/>
                      </a:cubicBezTo>
                      <a:cubicBezTo>
                        <a:pt x="1226865" y="1910958"/>
                        <a:pt x="1223967" y="1918238"/>
                        <a:pt x="1220653" y="1925320"/>
                      </a:cubicBezTo>
                      <a:lnTo>
                        <a:pt x="1220653" y="1925320"/>
                      </a:lnTo>
                      <a:cubicBezTo>
                        <a:pt x="1219463" y="1927918"/>
                        <a:pt x="1218213" y="1930458"/>
                        <a:pt x="1216923" y="1932997"/>
                      </a:cubicBezTo>
                      <a:cubicBezTo>
                        <a:pt x="1214323" y="1938055"/>
                        <a:pt x="1211526" y="1943034"/>
                        <a:pt x="1208529" y="1947855"/>
                      </a:cubicBezTo>
                      <a:cubicBezTo>
                        <a:pt x="1208529" y="1947855"/>
                        <a:pt x="1208529" y="1947855"/>
                        <a:pt x="1208529" y="1947855"/>
                      </a:cubicBezTo>
                      <a:lnTo>
                        <a:pt x="1208251" y="1947914"/>
                      </a:lnTo>
                      <a:lnTo>
                        <a:pt x="1208311" y="1948192"/>
                      </a:lnTo>
                      <a:cubicBezTo>
                        <a:pt x="1208311" y="1948192"/>
                        <a:pt x="1208311" y="1948192"/>
                        <a:pt x="1208311" y="1948192"/>
                      </a:cubicBezTo>
                      <a:cubicBezTo>
                        <a:pt x="1205751" y="1952318"/>
                        <a:pt x="1203013" y="1956345"/>
                        <a:pt x="1200135" y="1960233"/>
                      </a:cubicBezTo>
                      <a:lnTo>
                        <a:pt x="1200135" y="1960233"/>
                      </a:lnTo>
                      <a:cubicBezTo>
                        <a:pt x="1175093" y="1994829"/>
                        <a:pt x="1138918" y="2021113"/>
                        <a:pt x="1098259" y="2034405"/>
                      </a:cubicBezTo>
                      <a:cubicBezTo>
                        <a:pt x="1057600" y="2047815"/>
                        <a:pt x="1012793" y="2047815"/>
                        <a:pt x="972134" y="2034405"/>
                      </a:cubicBezTo>
                      <a:lnTo>
                        <a:pt x="972134" y="2034405"/>
                      </a:lnTo>
                      <a:cubicBezTo>
                        <a:pt x="931474" y="2021113"/>
                        <a:pt x="895280" y="1994829"/>
                        <a:pt x="870257" y="1960233"/>
                      </a:cubicBezTo>
                      <a:cubicBezTo>
                        <a:pt x="863907" y="1951664"/>
                        <a:pt x="858351" y="1942499"/>
                        <a:pt x="853470" y="1932997"/>
                      </a:cubicBezTo>
                      <a:cubicBezTo>
                        <a:pt x="848628" y="1923495"/>
                        <a:pt x="844381" y="1913636"/>
                        <a:pt x="841147" y="1903459"/>
                      </a:cubicBezTo>
                      <a:cubicBezTo>
                        <a:pt x="837853" y="1893283"/>
                        <a:pt x="835273" y="1882888"/>
                        <a:pt x="833606" y="1872315"/>
                      </a:cubicBezTo>
                      <a:cubicBezTo>
                        <a:pt x="833547" y="1871898"/>
                        <a:pt x="833487" y="1871501"/>
                        <a:pt x="833428" y="1871085"/>
                      </a:cubicBezTo>
                      <a:cubicBezTo>
                        <a:pt x="831999" y="1861444"/>
                        <a:pt x="831225" y="1851724"/>
                        <a:pt x="831086" y="1841984"/>
                      </a:cubicBezTo>
                      <a:cubicBezTo>
                        <a:pt x="831066" y="1841468"/>
                        <a:pt x="831066" y="1840932"/>
                        <a:pt x="831066" y="1840417"/>
                      </a:cubicBezTo>
                      <a:cubicBezTo>
                        <a:pt x="831146" y="1829724"/>
                        <a:pt x="831979" y="1819052"/>
                        <a:pt x="833606" y="1808499"/>
                      </a:cubicBezTo>
                      <a:cubicBezTo>
                        <a:pt x="835273" y="1797925"/>
                        <a:pt x="837853" y="1787531"/>
                        <a:pt x="841147" y="1777354"/>
                      </a:cubicBezTo>
                      <a:cubicBezTo>
                        <a:pt x="844381" y="1767178"/>
                        <a:pt x="848628" y="1757319"/>
                        <a:pt x="853470" y="1747817"/>
                      </a:cubicBezTo>
                      <a:cubicBezTo>
                        <a:pt x="858351" y="1738315"/>
                        <a:pt x="863907" y="1729170"/>
                        <a:pt x="870257" y="1720580"/>
                      </a:cubicBezTo>
                      <a:cubicBezTo>
                        <a:pt x="895280" y="1685984"/>
                        <a:pt x="931474" y="1659720"/>
                        <a:pt x="972134" y="1646409"/>
                      </a:cubicBezTo>
                      <a:cubicBezTo>
                        <a:pt x="1012793" y="1632999"/>
                        <a:pt x="1057600" y="1632999"/>
                        <a:pt x="1098259" y="1646409"/>
                      </a:cubicBezTo>
                      <a:cubicBezTo>
                        <a:pt x="1138918" y="1659720"/>
                        <a:pt x="1175113" y="1685984"/>
                        <a:pt x="1200135" y="1720580"/>
                      </a:cubicBezTo>
                      <a:cubicBezTo>
                        <a:pt x="1206485" y="1729170"/>
                        <a:pt x="1212041" y="1738315"/>
                        <a:pt x="1216923" y="1747817"/>
                      </a:cubicBezTo>
                      <a:cubicBezTo>
                        <a:pt x="1221785" y="1757319"/>
                        <a:pt x="1226011" y="1767178"/>
                        <a:pt x="1229266" y="1777354"/>
                      </a:cubicBezTo>
                      <a:cubicBezTo>
                        <a:pt x="1232540" y="1787531"/>
                        <a:pt x="1235139" y="1797925"/>
                        <a:pt x="1236806" y="1808499"/>
                      </a:cubicBezTo>
                      <a:cubicBezTo>
                        <a:pt x="1238433" y="1819052"/>
                        <a:pt x="1239247" y="1829724"/>
                        <a:pt x="1239326" y="1840417"/>
                      </a:cubicBezTo>
                      <a:cubicBezTo>
                        <a:pt x="1239287" y="1847062"/>
                        <a:pt x="1238949" y="1853708"/>
                        <a:pt x="1238294" y="1860333"/>
                      </a:cubicBezTo>
                      <a:close/>
                      <a:moveTo>
                        <a:pt x="1232758" y="1696795"/>
                      </a:moveTo>
                      <a:cubicBezTo>
                        <a:pt x="1202794" y="1655455"/>
                        <a:pt x="1159615" y="1624033"/>
                        <a:pt x="1110820" y="1608064"/>
                      </a:cubicBezTo>
                      <a:cubicBezTo>
                        <a:pt x="1061985" y="1591976"/>
                        <a:pt x="1008427" y="1591976"/>
                        <a:pt x="959593" y="1608064"/>
                      </a:cubicBezTo>
                      <a:cubicBezTo>
                        <a:pt x="910778" y="1624033"/>
                        <a:pt x="867598" y="1655455"/>
                        <a:pt x="837654" y="1696795"/>
                      </a:cubicBezTo>
                      <a:cubicBezTo>
                        <a:pt x="830074" y="1707071"/>
                        <a:pt x="823407" y="1718021"/>
                        <a:pt x="817573" y="1729408"/>
                      </a:cubicBezTo>
                      <a:cubicBezTo>
                        <a:pt x="811739" y="1740775"/>
                        <a:pt x="806699" y="1752597"/>
                        <a:pt x="802789" y="1764817"/>
                      </a:cubicBezTo>
                      <a:cubicBezTo>
                        <a:pt x="798841" y="1777017"/>
                        <a:pt x="795745" y="1789495"/>
                        <a:pt x="793741" y="1802171"/>
                      </a:cubicBezTo>
                      <a:cubicBezTo>
                        <a:pt x="791776" y="1814847"/>
                        <a:pt x="790784" y="1827642"/>
                        <a:pt x="790705" y="1840417"/>
                      </a:cubicBezTo>
                      <a:cubicBezTo>
                        <a:pt x="790705" y="1840932"/>
                        <a:pt x="790705" y="1841468"/>
                        <a:pt x="790725" y="1841984"/>
                      </a:cubicBezTo>
                      <a:lnTo>
                        <a:pt x="629119" y="1841984"/>
                      </a:lnTo>
                      <a:cubicBezTo>
                        <a:pt x="629119" y="1841468"/>
                        <a:pt x="629119" y="1840932"/>
                        <a:pt x="629119" y="1840417"/>
                      </a:cubicBezTo>
                      <a:cubicBezTo>
                        <a:pt x="629040" y="1827642"/>
                        <a:pt x="628048" y="1814847"/>
                        <a:pt x="626083" y="1802171"/>
                      </a:cubicBezTo>
                      <a:cubicBezTo>
                        <a:pt x="624079" y="1789495"/>
                        <a:pt x="620984" y="1777017"/>
                        <a:pt x="617054" y="1764817"/>
                      </a:cubicBezTo>
                      <a:cubicBezTo>
                        <a:pt x="613145" y="1752597"/>
                        <a:pt x="608085" y="1740775"/>
                        <a:pt x="602251" y="1729408"/>
                      </a:cubicBezTo>
                      <a:cubicBezTo>
                        <a:pt x="596417" y="1718021"/>
                        <a:pt x="589770" y="1707071"/>
                        <a:pt x="582189" y="1696795"/>
                      </a:cubicBezTo>
                      <a:cubicBezTo>
                        <a:pt x="552226" y="1655455"/>
                        <a:pt x="509046" y="1624033"/>
                        <a:pt x="460251" y="1608064"/>
                      </a:cubicBezTo>
                      <a:cubicBezTo>
                        <a:pt x="411416" y="1591976"/>
                        <a:pt x="357859" y="1591976"/>
                        <a:pt x="309024" y="1608064"/>
                      </a:cubicBezTo>
                      <a:cubicBezTo>
                        <a:pt x="260209" y="1624033"/>
                        <a:pt x="217030" y="1655455"/>
                        <a:pt x="187086" y="1696795"/>
                      </a:cubicBezTo>
                      <a:cubicBezTo>
                        <a:pt x="179506" y="1707071"/>
                        <a:pt x="172838" y="1718021"/>
                        <a:pt x="167004" y="1729408"/>
                      </a:cubicBezTo>
                      <a:cubicBezTo>
                        <a:pt x="161170" y="1740775"/>
                        <a:pt x="156130" y="1752597"/>
                        <a:pt x="152201" y="1764817"/>
                      </a:cubicBezTo>
                      <a:cubicBezTo>
                        <a:pt x="148590" y="1776005"/>
                        <a:pt x="145692" y="1787412"/>
                        <a:pt x="143708" y="1799016"/>
                      </a:cubicBezTo>
                      <a:cubicBezTo>
                        <a:pt x="136723" y="1789713"/>
                        <a:pt x="131127" y="1780231"/>
                        <a:pt x="127298" y="1770907"/>
                      </a:cubicBezTo>
                      <a:cubicBezTo>
                        <a:pt x="124896" y="1765115"/>
                        <a:pt x="123150" y="1759382"/>
                        <a:pt x="122039" y="1753728"/>
                      </a:cubicBezTo>
                      <a:cubicBezTo>
                        <a:pt x="121741" y="1752320"/>
                        <a:pt x="121602" y="1750911"/>
                        <a:pt x="121325" y="1749503"/>
                      </a:cubicBezTo>
                      <a:cubicBezTo>
                        <a:pt x="121087" y="1748094"/>
                        <a:pt x="121067" y="1746845"/>
                        <a:pt x="120888" y="1745516"/>
                      </a:cubicBezTo>
                      <a:lnTo>
                        <a:pt x="120829" y="1745020"/>
                      </a:lnTo>
                      <a:lnTo>
                        <a:pt x="120789" y="1744305"/>
                      </a:lnTo>
                      <a:lnTo>
                        <a:pt x="120709" y="1742838"/>
                      </a:lnTo>
                      <a:lnTo>
                        <a:pt x="120531" y="1739941"/>
                      </a:lnTo>
                      <a:cubicBezTo>
                        <a:pt x="120392" y="1738116"/>
                        <a:pt x="120332" y="1735815"/>
                        <a:pt x="120273" y="1733593"/>
                      </a:cubicBezTo>
                      <a:lnTo>
                        <a:pt x="120055" y="1726948"/>
                      </a:lnTo>
                      <a:lnTo>
                        <a:pt x="119936" y="1719906"/>
                      </a:lnTo>
                      <a:lnTo>
                        <a:pt x="119836" y="1712844"/>
                      </a:lnTo>
                      <a:lnTo>
                        <a:pt x="119797" y="1705623"/>
                      </a:lnTo>
                      <a:cubicBezTo>
                        <a:pt x="119717" y="1696042"/>
                        <a:pt x="119777" y="1686163"/>
                        <a:pt x="119777" y="1676403"/>
                      </a:cubicBezTo>
                      <a:lnTo>
                        <a:pt x="120134" y="1617149"/>
                      </a:lnTo>
                      <a:lnTo>
                        <a:pt x="121007" y="1498007"/>
                      </a:lnTo>
                      <a:lnTo>
                        <a:pt x="121563" y="1378766"/>
                      </a:lnTo>
                      <a:lnTo>
                        <a:pt x="121801" y="1260397"/>
                      </a:lnTo>
                      <a:cubicBezTo>
                        <a:pt x="121821" y="1258612"/>
                        <a:pt x="122218" y="1256529"/>
                        <a:pt x="123170" y="1254347"/>
                      </a:cubicBezTo>
                      <a:cubicBezTo>
                        <a:pt x="124103" y="1252185"/>
                        <a:pt x="125571" y="1250003"/>
                        <a:pt x="127298" y="1248277"/>
                      </a:cubicBezTo>
                      <a:cubicBezTo>
                        <a:pt x="129024" y="1246551"/>
                        <a:pt x="130929" y="1245281"/>
                        <a:pt x="132754" y="1244508"/>
                      </a:cubicBezTo>
                      <a:cubicBezTo>
                        <a:pt x="133251" y="1244448"/>
                        <a:pt x="133647" y="1244111"/>
                        <a:pt x="134104" y="1243992"/>
                      </a:cubicBezTo>
                      <a:cubicBezTo>
                        <a:pt x="134600" y="1243972"/>
                        <a:pt x="135017" y="1243734"/>
                        <a:pt x="135493" y="1243635"/>
                      </a:cubicBezTo>
                      <a:cubicBezTo>
                        <a:pt x="135969" y="1243655"/>
                        <a:pt x="136426" y="1243516"/>
                        <a:pt x="136902" y="1243397"/>
                      </a:cubicBezTo>
                      <a:cubicBezTo>
                        <a:pt x="137457" y="1243456"/>
                        <a:pt x="137993" y="1243436"/>
                        <a:pt x="138529" y="1243317"/>
                      </a:cubicBezTo>
                      <a:lnTo>
                        <a:pt x="258443" y="1242841"/>
                      </a:lnTo>
                      <a:lnTo>
                        <a:pt x="258443" y="1242841"/>
                      </a:lnTo>
                      <a:cubicBezTo>
                        <a:pt x="258443" y="1242841"/>
                        <a:pt x="495811" y="1241929"/>
                        <a:pt x="495811" y="1241929"/>
                      </a:cubicBezTo>
                      <a:lnTo>
                        <a:pt x="495831" y="1241929"/>
                      </a:lnTo>
                      <a:lnTo>
                        <a:pt x="733972" y="1241016"/>
                      </a:lnTo>
                      <a:lnTo>
                        <a:pt x="733992" y="1241016"/>
                      </a:lnTo>
                      <a:lnTo>
                        <a:pt x="972114" y="1240104"/>
                      </a:lnTo>
                      <a:lnTo>
                        <a:pt x="972173" y="1240104"/>
                      </a:lnTo>
                      <a:lnTo>
                        <a:pt x="1101374" y="1239588"/>
                      </a:lnTo>
                      <a:cubicBezTo>
                        <a:pt x="1112645" y="1239409"/>
                        <a:pt x="1122428" y="1236493"/>
                        <a:pt x="1130167" y="1232506"/>
                      </a:cubicBezTo>
                      <a:cubicBezTo>
                        <a:pt x="1132013" y="1231475"/>
                        <a:pt x="1133838" y="1230403"/>
                        <a:pt x="1135604" y="1229332"/>
                      </a:cubicBezTo>
                      <a:lnTo>
                        <a:pt x="1140387" y="1225880"/>
                      </a:lnTo>
                      <a:cubicBezTo>
                        <a:pt x="1141121" y="1225285"/>
                        <a:pt x="1141776" y="1224750"/>
                        <a:pt x="1142609" y="1224036"/>
                      </a:cubicBezTo>
                      <a:cubicBezTo>
                        <a:pt x="1143443" y="1223302"/>
                        <a:pt x="1144375" y="1222449"/>
                        <a:pt x="1145248" y="1221596"/>
                      </a:cubicBezTo>
                      <a:cubicBezTo>
                        <a:pt x="1147034" y="1219791"/>
                        <a:pt x="1148086" y="1218719"/>
                        <a:pt x="1149356" y="1217093"/>
                      </a:cubicBezTo>
                      <a:cubicBezTo>
                        <a:pt x="1154297" y="1211241"/>
                        <a:pt x="1158901" y="1203464"/>
                        <a:pt x="1161738" y="1193764"/>
                      </a:cubicBezTo>
                      <a:cubicBezTo>
                        <a:pt x="1161917" y="1193149"/>
                        <a:pt x="1162115" y="1192574"/>
                        <a:pt x="1162254" y="1191939"/>
                      </a:cubicBezTo>
                      <a:lnTo>
                        <a:pt x="1162651" y="1189995"/>
                      </a:lnTo>
                      <a:lnTo>
                        <a:pt x="1163445" y="1186127"/>
                      </a:lnTo>
                      <a:cubicBezTo>
                        <a:pt x="1163683" y="1183369"/>
                        <a:pt x="1164100" y="1180691"/>
                        <a:pt x="1164199" y="1177835"/>
                      </a:cubicBezTo>
                      <a:lnTo>
                        <a:pt x="1165131" y="1160894"/>
                      </a:lnTo>
                      <a:lnTo>
                        <a:pt x="1169735" y="1077062"/>
                      </a:lnTo>
                      <a:lnTo>
                        <a:pt x="1169795" y="1077062"/>
                      </a:lnTo>
                      <a:cubicBezTo>
                        <a:pt x="1169795" y="1077062"/>
                        <a:pt x="1182951" y="837528"/>
                        <a:pt x="1182951" y="837528"/>
                      </a:cubicBezTo>
                      <a:lnTo>
                        <a:pt x="1182911" y="837528"/>
                      </a:lnTo>
                      <a:cubicBezTo>
                        <a:pt x="1182911" y="837528"/>
                        <a:pt x="1195909" y="600731"/>
                        <a:pt x="1195909" y="600731"/>
                      </a:cubicBezTo>
                      <a:lnTo>
                        <a:pt x="1195948" y="600731"/>
                      </a:lnTo>
                      <a:cubicBezTo>
                        <a:pt x="1195948" y="600731"/>
                        <a:pt x="1208986" y="362983"/>
                        <a:pt x="1208986" y="362983"/>
                      </a:cubicBezTo>
                      <a:lnTo>
                        <a:pt x="1209005" y="362983"/>
                      </a:lnTo>
                      <a:lnTo>
                        <a:pt x="1215534" y="244118"/>
                      </a:lnTo>
                      <a:lnTo>
                        <a:pt x="1218788" y="184686"/>
                      </a:lnTo>
                      <a:lnTo>
                        <a:pt x="1220435" y="154990"/>
                      </a:lnTo>
                      <a:lnTo>
                        <a:pt x="1220475" y="154058"/>
                      </a:lnTo>
                      <a:lnTo>
                        <a:pt x="1220515" y="153701"/>
                      </a:lnTo>
                      <a:lnTo>
                        <a:pt x="1220574" y="152986"/>
                      </a:lnTo>
                      <a:cubicBezTo>
                        <a:pt x="1220614" y="152530"/>
                        <a:pt x="1220733" y="151975"/>
                        <a:pt x="1220792" y="151459"/>
                      </a:cubicBezTo>
                      <a:cubicBezTo>
                        <a:pt x="1220951" y="150427"/>
                        <a:pt x="1220991" y="149356"/>
                        <a:pt x="1221288" y="148444"/>
                      </a:cubicBezTo>
                      <a:cubicBezTo>
                        <a:pt x="1221507" y="147472"/>
                        <a:pt x="1221606" y="146460"/>
                        <a:pt x="1221943" y="145607"/>
                      </a:cubicBezTo>
                      <a:cubicBezTo>
                        <a:pt x="1222241" y="144714"/>
                        <a:pt x="1222400" y="143762"/>
                        <a:pt x="1222797" y="142969"/>
                      </a:cubicBezTo>
                      <a:cubicBezTo>
                        <a:pt x="1225297" y="136224"/>
                        <a:pt x="1229563" y="130769"/>
                        <a:pt x="1235973" y="126385"/>
                      </a:cubicBezTo>
                      <a:cubicBezTo>
                        <a:pt x="1242382" y="122140"/>
                        <a:pt x="1250776" y="119660"/>
                        <a:pt x="1258773" y="119719"/>
                      </a:cubicBezTo>
                      <a:cubicBezTo>
                        <a:pt x="1266849" y="119719"/>
                        <a:pt x="1274152" y="122140"/>
                        <a:pt x="1280621" y="126643"/>
                      </a:cubicBezTo>
                      <a:cubicBezTo>
                        <a:pt x="1283895" y="128983"/>
                        <a:pt x="1286871" y="131681"/>
                        <a:pt x="1290106" y="135629"/>
                      </a:cubicBezTo>
                      <a:cubicBezTo>
                        <a:pt x="1293122" y="139358"/>
                        <a:pt x="1295444" y="143226"/>
                        <a:pt x="1297130" y="147095"/>
                      </a:cubicBezTo>
                      <a:cubicBezTo>
                        <a:pt x="1298797" y="150983"/>
                        <a:pt x="1299849" y="154871"/>
                        <a:pt x="1300325" y="158938"/>
                      </a:cubicBezTo>
                      <a:cubicBezTo>
                        <a:pt x="1300484" y="159929"/>
                        <a:pt x="1300484" y="160981"/>
                        <a:pt x="1300583" y="162012"/>
                      </a:cubicBezTo>
                      <a:cubicBezTo>
                        <a:pt x="1300583" y="162528"/>
                        <a:pt x="1300603" y="163064"/>
                        <a:pt x="1300623" y="163579"/>
                      </a:cubicBezTo>
                      <a:lnTo>
                        <a:pt x="1300623" y="164016"/>
                      </a:lnTo>
                      <a:cubicBezTo>
                        <a:pt x="1300623" y="164016"/>
                        <a:pt x="1300643" y="360265"/>
                        <a:pt x="1300643" y="360265"/>
                      </a:cubicBezTo>
                      <a:lnTo>
                        <a:pt x="1300643" y="1813954"/>
                      </a:lnTo>
                      <a:lnTo>
                        <a:pt x="1300603" y="1814212"/>
                      </a:lnTo>
                      <a:lnTo>
                        <a:pt x="1300524" y="1815263"/>
                      </a:lnTo>
                      <a:cubicBezTo>
                        <a:pt x="1300444" y="1815957"/>
                        <a:pt x="1300603" y="1816671"/>
                        <a:pt x="1300424" y="1817346"/>
                      </a:cubicBezTo>
                      <a:cubicBezTo>
                        <a:pt x="1300305" y="1818020"/>
                        <a:pt x="1300226" y="1818695"/>
                        <a:pt x="1300166" y="1819389"/>
                      </a:cubicBezTo>
                      <a:cubicBezTo>
                        <a:pt x="1300127" y="1820084"/>
                        <a:pt x="1299829" y="1820718"/>
                        <a:pt x="1299750" y="1821393"/>
                      </a:cubicBezTo>
                      <a:lnTo>
                        <a:pt x="1299571" y="1822404"/>
                      </a:lnTo>
                      <a:cubicBezTo>
                        <a:pt x="1299492" y="1822742"/>
                        <a:pt x="1299333" y="1823059"/>
                        <a:pt x="1299234" y="1823376"/>
                      </a:cubicBezTo>
                      <a:cubicBezTo>
                        <a:pt x="1299015" y="1824011"/>
                        <a:pt x="1298876" y="1824686"/>
                        <a:pt x="1298658" y="1825340"/>
                      </a:cubicBezTo>
                      <a:cubicBezTo>
                        <a:pt x="1298063" y="1826570"/>
                        <a:pt x="1297706" y="1827919"/>
                        <a:pt x="1296991" y="1829090"/>
                      </a:cubicBezTo>
                      <a:cubicBezTo>
                        <a:pt x="1296495" y="1830399"/>
                        <a:pt x="1295582" y="1831470"/>
                        <a:pt x="1294967" y="1832720"/>
                      </a:cubicBezTo>
                      <a:cubicBezTo>
                        <a:pt x="1294055" y="1833791"/>
                        <a:pt x="1293380" y="1835021"/>
                        <a:pt x="1292388" y="1835993"/>
                      </a:cubicBezTo>
                      <a:cubicBezTo>
                        <a:pt x="1291594" y="1837143"/>
                        <a:pt x="1290463" y="1837977"/>
                        <a:pt x="1289550" y="1839028"/>
                      </a:cubicBezTo>
                      <a:cubicBezTo>
                        <a:pt x="1288459" y="1839841"/>
                        <a:pt x="1287506" y="1840853"/>
                        <a:pt x="1286335" y="1841547"/>
                      </a:cubicBezTo>
                      <a:lnTo>
                        <a:pt x="1285542" y="1842162"/>
                      </a:lnTo>
                      <a:cubicBezTo>
                        <a:pt x="1285264" y="1842381"/>
                        <a:pt x="1284946" y="1842500"/>
                        <a:pt x="1284669" y="1842658"/>
                      </a:cubicBezTo>
                      <a:cubicBezTo>
                        <a:pt x="1284073" y="1842976"/>
                        <a:pt x="1283537" y="1843392"/>
                        <a:pt x="1282962" y="1843710"/>
                      </a:cubicBezTo>
                      <a:cubicBezTo>
                        <a:pt x="1282367" y="1843948"/>
                        <a:pt x="1281771" y="1844245"/>
                        <a:pt x="1281196" y="1844563"/>
                      </a:cubicBezTo>
                      <a:cubicBezTo>
                        <a:pt x="1280700" y="1844900"/>
                        <a:pt x="1280124" y="1844979"/>
                        <a:pt x="1279589" y="1845197"/>
                      </a:cubicBezTo>
                      <a:cubicBezTo>
                        <a:pt x="1279628" y="1843610"/>
                        <a:pt x="1279648" y="1842004"/>
                        <a:pt x="1279668" y="1840417"/>
                      </a:cubicBezTo>
                      <a:cubicBezTo>
                        <a:pt x="1279589" y="1827642"/>
                        <a:pt x="1278596" y="1814847"/>
                        <a:pt x="1276632" y="1802171"/>
                      </a:cubicBezTo>
                      <a:cubicBezTo>
                        <a:pt x="1274628" y="1789495"/>
                        <a:pt x="1271532" y="1777017"/>
                        <a:pt x="1267603" y="1764817"/>
                      </a:cubicBezTo>
                      <a:cubicBezTo>
                        <a:pt x="1263694" y="1752597"/>
                        <a:pt x="1258634" y="1740775"/>
                        <a:pt x="1252800" y="1729408"/>
                      </a:cubicBezTo>
                      <a:cubicBezTo>
                        <a:pt x="1246966" y="1718021"/>
                        <a:pt x="1240318" y="1707071"/>
                        <a:pt x="1232738" y="1696795"/>
                      </a:cubicBezTo>
                      <a:close/>
                      <a:moveTo>
                        <a:pt x="1310564" y="1960967"/>
                      </a:moveTo>
                      <a:lnTo>
                        <a:pt x="1310763" y="1960888"/>
                      </a:lnTo>
                      <a:cubicBezTo>
                        <a:pt x="1310763" y="1960888"/>
                        <a:pt x="1310763" y="1960908"/>
                        <a:pt x="1310763" y="1960888"/>
                      </a:cubicBezTo>
                      <a:cubicBezTo>
                        <a:pt x="1310644" y="1960928"/>
                        <a:pt x="1310604" y="1960947"/>
                        <a:pt x="1310564" y="1960967"/>
                      </a:cubicBezTo>
                      <a:close/>
                      <a:moveTo>
                        <a:pt x="1380016" y="164928"/>
                      </a:moveTo>
                      <a:lnTo>
                        <a:pt x="1380016" y="1813974"/>
                      </a:lnTo>
                      <a:cubicBezTo>
                        <a:pt x="1380016" y="1813974"/>
                        <a:pt x="1379977" y="1814827"/>
                        <a:pt x="1379977" y="1814827"/>
                      </a:cubicBezTo>
                      <a:lnTo>
                        <a:pt x="1379838" y="1818278"/>
                      </a:lnTo>
                      <a:cubicBezTo>
                        <a:pt x="1379699" y="1820579"/>
                        <a:pt x="1379739" y="1822881"/>
                        <a:pt x="1379401" y="1825162"/>
                      </a:cubicBezTo>
                      <a:lnTo>
                        <a:pt x="1378508" y="1832006"/>
                      </a:lnTo>
                      <a:cubicBezTo>
                        <a:pt x="1378211" y="1834287"/>
                        <a:pt x="1377615" y="1836529"/>
                        <a:pt x="1377159" y="1838770"/>
                      </a:cubicBezTo>
                      <a:lnTo>
                        <a:pt x="1376425" y="1842142"/>
                      </a:lnTo>
                      <a:cubicBezTo>
                        <a:pt x="1376147" y="1843253"/>
                        <a:pt x="1375790" y="1844344"/>
                        <a:pt x="1375453" y="1845455"/>
                      </a:cubicBezTo>
                      <a:cubicBezTo>
                        <a:pt x="1374778" y="1847657"/>
                        <a:pt x="1374143" y="1849879"/>
                        <a:pt x="1373369" y="1852041"/>
                      </a:cubicBezTo>
                      <a:cubicBezTo>
                        <a:pt x="1371682" y="1856326"/>
                        <a:pt x="1370055" y="1860631"/>
                        <a:pt x="1367872" y="1864697"/>
                      </a:cubicBezTo>
                      <a:cubicBezTo>
                        <a:pt x="1365928" y="1868883"/>
                        <a:pt x="1363407" y="1872731"/>
                        <a:pt x="1361006" y="1876659"/>
                      </a:cubicBezTo>
                      <a:cubicBezTo>
                        <a:pt x="1358328" y="1880408"/>
                        <a:pt x="1355728" y="1884197"/>
                        <a:pt x="1352633" y="1887609"/>
                      </a:cubicBezTo>
                      <a:cubicBezTo>
                        <a:pt x="1349755" y="1891200"/>
                        <a:pt x="1346362" y="1894334"/>
                        <a:pt x="1343088" y="1897548"/>
                      </a:cubicBezTo>
                      <a:cubicBezTo>
                        <a:pt x="1339595" y="1900543"/>
                        <a:pt x="1336143" y="1903598"/>
                        <a:pt x="1332313" y="1906177"/>
                      </a:cubicBezTo>
                      <a:lnTo>
                        <a:pt x="1329495" y="1908180"/>
                      </a:lnTo>
                      <a:cubicBezTo>
                        <a:pt x="1328542" y="1908835"/>
                        <a:pt x="1327530" y="1909391"/>
                        <a:pt x="1326558" y="1910006"/>
                      </a:cubicBezTo>
                      <a:cubicBezTo>
                        <a:pt x="1324574" y="1911176"/>
                        <a:pt x="1322629" y="1912426"/>
                        <a:pt x="1320585" y="1913517"/>
                      </a:cubicBezTo>
                      <a:lnTo>
                        <a:pt x="1314374" y="1916591"/>
                      </a:lnTo>
                      <a:cubicBezTo>
                        <a:pt x="1312330" y="1917663"/>
                        <a:pt x="1310108" y="1918377"/>
                        <a:pt x="1307965" y="1919269"/>
                      </a:cubicBezTo>
                      <a:lnTo>
                        <a:pt x="1304730" y="1920519"/>
                      </a:lnTo>
                      <a:cubicBezTo>
                        <a:pt x="1303639" y="1920916"/>
                        <a:pt x="1302528" y="1921213"/>
                        <a:pt x="1301416" y="1921571"/>
                      </a:cubicBezTo>
                      <a:lnTo>
                        <a:pt x="1298658" y="1922384"/>
                      </a:lnTo>
                      <a:cubicBezTo>
                        <a:pt x="1298043" y="1922582"/>
                        <a:pt x="1297408" y="1922721"/>
                        <a:pt x="1296813" y="1922959"/>
                      </a:cubicBezTo>
                      <a:lnTo>
                        <a:pt x="1286613" y="1926986"/>
                      </a:lnTo>
                      <a:lnTo>
                        <a:pt x="1263853" y="1935972"/>
                      </a:lnTo>
                      <a:lnTo>
                        <a:pt x="1259666" y="1936865"/>
                      </a:lnTo>
                      <a:cubicBezTo>
                        <a:pt x="1259666" y="1936865"/>
                        <a:pt x="1259666" y="1936865"/>
                        <a:pt x="1259666" y="1936865"/>
                      </a:cubicBezTo>
                      <a:cubicBezTo>
                        <a:pt x="1262642" y="1930041"/>
                        <a:pt x="1265321" y="1923078"/>
                        <a:pt x="1267583" y="1915976"/>
                      </a:cubicBezTo>
                      <a:cubicBezTo>
                        <a:pt x="1267881" y="1915044"/>
                        <a:pt x="1268179" y="1914132"/>
                        <a:pt x="1268456" y="1913199"/>
                      </a:cubicBezTo>
                      <a:cubicBezTo>
                        <a:pt x="1270838" y="1905522"/>
                        <a:pt x="1272901" y="1897726"/>
                        <a:pt x="1274529" y="1889851"/>
                      </a:cubicBezTo>
                      <a:lnTo>
                        <a:pt x="1283379" y="1886340"/>
                      </a:lnTo>
                      <a:cubicBezTo>
                        <a:pt x="1284550" y="1885883"/>
                        <a:pt x="1285780" y="1885586"/>
                        <a:pt x="1286990" y="1885209"/>
                      </a:cubicBezTo>
                      <a:lnTo>
                        <a:pt x="1289709" y="1884376"/>
                      </a:lnTo>
                      <a:cubicBezTo>
                        <a:pt x="1290423" y="1884158"/>
                        <a:pt x="1291138" y="1883999"/>
                        <a:pt x="1291832" y="1883741"/>
                      </a:cubicBezTo>
                      <a:lnTo>
                        <a:pt x="1293916" y="1882908"/>
                      </a:lnTo>
                      <a:cubicBezTo>
                        <a:pt x="1295285" y="1882313"/>
                        <a:pt x="1296753" y="1881916"/>
                        <a:pt x="1298063" y="1881182"/>
                      </a:cubicBezTo>
                      <a:lnTo>
                        <a:pt x="1302091" y="1879198"/>
                      </a:lnTo>
                      <a:cubicBezTo>
                        <a:pt x="1303421" y="1878504"/>
                        <a:pt x="1304671" y="1877651"/>
                        <a:pt x="1305961" y="1876897"/>
                      </a:cubicBezTo>
                      <a:cubicBezTo>
                        <a:pt x="1306596" y="1876501"/>
                        <a:pt x="1307270" y="1876163"/>
                        <a:pt x="1307885" y="1875727"/>
                      </a:cubicBezTo>
                      <a:lnTo>
                        <a:pt x="1309711" y="1874398"/>
                      </a:lnTo>
                      <a:cubicBezTo>
                        <a:pt x="1312231" y="1872751"/>
                        <a:pt x="1314454" y="1870708"/>
                        <a:pt x="1316775" y="1868784"/>
                      </a:cubicBezTo>
                      <a:cubicBezTo>
                        <a:pt x="1318879" y="1866622"/>
                        <a:pt x="1321161" y="1864618"/>
                        <a:pt x="1323026" y="1862238"/>
                      </a:cubicBezTo>
                      <a:cubicBezTo>
                        <a:pt x="1325090" y="1860016"/>
                        <a:pt x="1326737" y="1857477"/>
                        <a:pt x="1328542" y="1855057"/>
                      </a:cubicBezTo>
                      <a:cubicBezTo>
                        <a:pt x="1330070" y="1852438"/>
                        <a:pt x="1331797" y="1849958"/>
                        <a:pt x="1333027" y="1847201"/>
                      </a:cubicBezTo>
                      <a:cubicBezTo>
                        <a:pt x="1334496" y="1844543"/>
                        <a:pt x="1335488" y="1841686"/>
                        <a:pt x="1336639" y="1838909"/>
                      </a:cubicBezTo>
                      <a:cubicBezTo>
                        <a:pt x="1337135" y="1837481"/>
                        <a:pt x="1337532" y="1836033"/>
                        <a:pt x="1337988" y="1834585"/>
                      </a:cubicBezTo>
                      <a:cubicBezTo>
                        <a:pt x="1338186" y="1833870"/>
                        <a:pt x="1338464" y="1833156"/>
                        <a:pt x="1338643" y="1832422"/>
                      </a:cubicBezTo>
                      <a:lnTo>
                        <a:pt x="1339099" y="1830220"/>
                      </a:lnTo>
                      <a:cubicBezTo>
                        <a:pt x="1339377" y="1828733"/>
                        <a:pt x="1339833" y="1827284"/>
                        <a:pt x="1339992" y="1825797"/>
                      </a:cubicBezTo>
                      <a:lnTo>
                        <a:pt x="1340568" y="1821294"/>
                      </a:lnTo>
                      <a:cubicBezTo>
                        <a:pt x="1340826" y="1819806"/>
                        <a:pt x="1340726" y="1818278"/>
                        <a:pt x="1340845" y="1816771"/>
                      </a:cubicBezTo>
                      <a:lnTo>
                        <a:pt x="1340945" y="1814509"/>
                      </a:lnTo>
                      <a:lnTo>
                        <a:pt x="1340984" y="1813954"/>
                      </a:lnTo>
                      <a:lnTo>
                        <a:pt x="1340984" y="163222"/>
                      </a:lnTo>
                      <a:cubicBezTo>
                        <a:pt x="1340984" y="163222"/>
                        <a:pt x="1340885" y="160207"/>
                        <a:pt x="1340885" y="160207"/>
                      </a:cubicBezTo>
                      <a:cubicBezTo>
                        <a:pt x="1340746" y="158204"/>
                        <a:pt x="1340667" y="156180"/>
                        <a:pt x="1340389" y="154196"/>
                      </a:cubicBezTo>
                      <a:cubicBezTo>
                        <a:pt x="1339456" y="146242"/>
                        <a:pt x="1337333" y="138446"/>
                        <a:pt x="1334138" y="131046"/>
                      </a:cubicBezTo>
                      <a:cubicBezTo>
                        <a:pt x="1330924" y="123647"/>
                        <a:pt x="1326638" y="116625"/>
                        <a:pt x="1321438" y="110217"/>
                      </a:cubicBezTo>
                      <a:cubicBezTo>
                        <a:pt x="1316180" y="103731"/>
                        <a:pt x="1310306" y="98216"/>
                        <a:pt x="1303778" y="93594"/>
                      </a:cubicBezTo>
                      <a:cubicBezTo>
                        <a:pt x="1290741" y="84409"/>
                        <a:pt x="1275025" y="79351"/>
                        <a:pt x="1259011" y="79351"/>
                      </a:cubicBezTo>
                      <a:cubicBezTo>
                        <a:pt x="1243017" y="79252"/>
                        <a:pt x="1226884" y="83993"/>
                        <a:pt x="1213629" y="92761"/>
                      </a:cubicBezTo>
                      <a:cubicBezTo>
                        <a:pt x="1200393" y="101568"/>
                        <a:pt x="1190233" y="114304"/>
                        <a:pt x="1184876" y="129102"/>
                      </a:cubicBezTo>
                      <a:cubicBezTo>
                        <a:pt x="1182137" y="136522"/>
                        <a:pt x="1180709" y="144298"/>
                        <a:pt x="1180113" y="152609"/>
                      </a:cubicBezTo>
                      <a:lnTo>
                        <a:pt x="1178486" y="182326"/>
                      </a:lnTo>
                      <a:lnTo>
                        <a:pt x="1175212" y="241758"/>
                      </a:lnTo>
                      <a:lnTo>
                        <a:pt x="1168683" y="360464"/>
                      </a:lnTo>
                      <a:lnTo>
                        <a:pt x="1168683" y="360622"/>
                      </a:lnTo>
                      <a:lnTo>
                        <a:pt x="1155646" y="598272"/>
                      </a:lnTo>
                      <a:lnTo>
                        <a:pt x="1155646" y="598272"/>
                      </a:lnTo>
                      <a:cubicBezTo>
                        <a:pt x="1155646" y="598272"/>
                        <a:pt x="1142569" y="836040"/>
                        <a:pt x="1142569" y="836040"/>
                      </a:cubicBezTo>
                      <a:lnTo>
                        <a:pt x="1142609" y="836040"/>
                      </a:lnTo>
                      <a:cubicBezTo>
                        <a:pt x="1142609" y="836040"/>
                        <a:pt x="1129552" y="1073868"/>
                        <a:pt x="1129552" y="1073868"/>
                      </a:cubicBezTo>
                      <a:lnTo>
                        <a:pt x="1129493" y="1073868"/>
                      </a:lnTo>
                      <a:cubicBezTo>
                        <a:pt x="1129493" y="1073868"/>
                        <a:pt x="1125464" y="1147147"/>
                        <a:pt x="1125464" y="1147147"/>
                      </a:cubicBezTo>
                      <a:lnTo>
                        <a:pt x="1124849" y="1158375"/>
                      </a:lnTo>
                      <a:cubicBezTo>
                        <a:pt x="1124770" y="1160259"/>
                        <a:pt x="1124571" y="1162084"/>
                        <a:pt x="1124432" y="1163929"/>
                      </a:cubicBezTo>
                      <a:cubicBezTo>
                        <a:pt x="1124194" y="1165714"/>
                        <a:pt x="1124036" y="1167559"/>
                        <a:pt x="1123738" y="1169265"/>
                      </a:cubicBezTo>
                      <a:cubicBezTo>
                        <a:pt x="1122607" y="1176248"/>
                        <a:pt x="1120881" y="1182576"/>
                        <a:pt x="1119075" y="1188289"/>
                      </a:cubicBezTo>
                      <a:lnTo>
                        <a:pt x="1118380" y="1190431"/>
                      </a:lnTo>
                      <a:cubicBezTo>
                        <a:pt x="1118182" y="1191126"/>
                        <a:pt x="1117785" y="1191860"/>
                        <a:pt x="1117229" y="1192514"/>
                      </a:cubicBezTo>
                      <a:cubicBezTo>
                        <a:pt x="1116654" y="1193189"/>
                        <a:pt x="1115939" y="1193744"/>
                        <a:pt x="1115205" y="1194101"/>
                      </a:cubicBezTo>
                      <a:cubicBezTo>
                        <a:pt x="1114471" y="1194478"/>
                        <a:pt x="1113777" y="1194558"/>
                        <a:pt x="1113062" y="1194796"/>
                      </a:cubicBezTo>
                      <a:lnTo>
                        <a:pt x="1108637" y="1195926"/>
                      </a:lnTo>
                      <a:lnTo>
                        <a:pt x="1104014" y="1196958"/>
                      </a:lnTo>
                      <a:cubicBezTo>
                        <a:pt x="1097684" y="1198287"/>
                        <a:pt x="1090679" y="1199239"/>
                        <a:pt x="1083198" y="1199319"/>
                      </a:cubicBezTo>
                      <a:lnTo>
                        <a:pt x="972015" y="1199755"/>
                      </a:lnTo>
                      <a:lnTo>
                        <a:pt x="971955" y="1199755"/>
                      </a:lnTo>
                      <a:lnTo>
                        <a:pt x="733853" y="1200667"/>
                      </a:lnTo>
                      <a:lnTo>
                        <a:pt x="733814" y="1200667"/>
                      </a:lnTo>
                      <a:lnTo>
                        <a:pt x="495672" y="1201580"/>
                      </a:lnTo>
                      <a:lnTo>
                        <a:pt x="495672" y="1201580"/>
                      </a:lnTo>
                      <a:lnTo>
                        <a:pt x="257510" y="1202492"/>
                      </a:lnTo>
                      <a:lnTo>
                        <a:pt x="257510" y="1202492"/>
                      </a:lnTo>
                      <a:cubicBezTo>
                        <a:pt x="257510" y="1202492"/>
                        <a:pt x="138331" y="1202969"/>
                        <a:pt x="138331" y="1202969"/>
                      </a:cubicBezTo>
                      <a:cubicBezTo>
                        <a:pt x="123527" y="1202969"/>
                        <a:pt x="109260" y="1209158"/>
                        <a:pt x="98663" y="1219850"/>
                      </a:cubicBezTo>
                      <a:cubicBezTo>
                        <a:pt x="88067" y="1230463"/>
                        <a:pt x="81598" y="1245261"/>
                        <a:pt x="81459" y="1259802"/>
                      </a:cubicBezTo>
                      <a:lnTo>
                        <a:pt x="81241" y="1378627"/>
                      </a:lnTo>
                      <a:lnTo>
                        <a:pt x="80665" y="1497749"/>
                      </a:lnTo>
                      <a:lnTo>
                        <a:pt x="79792" y="1616832"/>
                      </a:lnTo>
                      <a:lnTo>
                        <a:pt x="79435" y="1676284"/>
                      </a:lnTo>
                      <a:cubicBezTo>
                        <a:pt x="79415" y="1696002"/>
                        <a:pt x="79336" y="1715879"/>
                        <a:pt x="79951" y="1735042"/>
                      </a:cubicBezTo>
                      <a:cubicBezTo>
                        <a:pt x="80030" y="1737442"/>
                        <a:pt x="80090" y="1739862"/>
                        <a:pt x="80249" y="1742123"/>
                      </a:cubicBezTo>
                      <a:cubicBezTo>
                        <a:pt x="80407" y="1744385"/>
                        <a:pt x="80487" y="1746805"/>
                        <a:pt x="80685" y="1748947"/>
                      </a:cubicBezTo>
                      <a:cubicBezTo>
                        <a:pt x="80943" y="1751050"/>
                        <a:pt x="81062" y="1753113"/>
                        <a:pt x="81380" y="1755236"/>
                      </a:cubicBezTo>
                      <a:cubicBezTo>
                        <a:pt x="81757" y="1757339"/>
                        <a:pt x="82035" y="1759461"/>
                        <a:pt x="82471" y="1761544"/>
                      </a:cubicBezTo>
                      <a:cubicBezTo>
                        <a:pt x="84118" y="1769955"/>
                        <a:pt x="86678" y="1778247"/>
                        <a:pt x="90012" y="1786321"/>
                      </a:cubicBezTo>
                      <a:cubicBezTo>
                        <a:pt x="96699" y="1802468"/>
                        <a:pt x="106482" y="1817703"/>
                        <a:pt x="118150" y="1831688"/>
                      </a:cubicBezTo>
                      <a:cubicBezTo>
                        <a:pt x="125055" y="1839941"/>
                        <a:pt x="132616" y="1847756"/>
                        <a:pt x="140652" y="1855116"/>
                      </a:cubicBezTo>
                      <a:cubicBezTo>
                        <a:pt x="141148" y="1862972"/>
                        <a:pt x="141982" y="1870827"/>
                        <a:pt x="143192" y="1878643"/>
                      </a:cubicBezTo>
                      <a:cubicBezTo>
                        <a:pt x="143450" y="1880309"/>
                        <a:pt x="143728" y="1881976"/>
                        <a:pt x="144026" y="1883622"/>
                      </a:cubicBezTo>
                      <a:cubicBezTo>
                        <a:pt x="145851" y="1893620"/>
                        <a:pt x="148332" y="1903479"/>
                        <a:pt x="151348" y="1913179"/>
                      </a:cubicBezTo>
                      <a:lnTo>
                        <a:pt x="151348" y="1913179"/>
                      </a:lnTo>
                      <a:cubicBezTo>
                        <a:pt x="145494" y="1909172"/>
                        <a:pt x="139759" y="1905007"/>
                        <a:pt x="134144" y="1900642"/>
                      </a:cubicBezTo>
                      <a:cubicBezTo>
                        <a:pt x="117554" y="1887669"/>
                        <a:pt x="102017" y="1873148"/>
                        <a:pt x="88226" y="1856683"/>
                      </a:cubicBezTo>
                      <a:cubicBezTo>
                        <a:pt x="74474" y="1840238"/>
                        <a:pt x="62469" y="1821750"/>
                        <a:pt x="53956" y="1801199"/>
                      </a:cubicBezTo>
                      <a:cubicBezTo>
                        <a:pt x="49710" y="1790943"/>
                        <a:pt x="46376" y="1780171"/>
                        <a:pt x="44193" y="1769102"/>
                      </a:cubicBezTo>
                      <a:cubicBezTo>
                        <a:pt x="43618" y="1766345"/>
                        <a:pt x="43241" y="1763548"/>
                        <a:pt x="42764" y="1760750"/>
                      </a:cubicBezTo>
                      <a:cubicBezTo>
                        <a:pt x="42328" y="1757953"/>
                        <a:pt x="42129" y="1755077"/>
                        <a:pt x="41812" y="1752240"/>
                      </a:cubicBezTo>
                      <a:cubicBezTo>
                        <a:pt x="41554" y="1749443"/>
                        <a:pt x="41474" y="1746904"/>
                        <a:pt x="41296" y="1744226"/>
                      </a:cubicBezTo>
                      <a:cubicBezTo>
                        <a:pt x="41117" y="1741548"/>
                        <a:pt x="41038" y="1738989"/>
                        <a:pt x="40959" y="1736430"/>
                      </a:cubicBezTo>
                      <a:cubicBezTo>
                        <a:pt x="40304" y="1715938"/>
                        <a:pt x="40403" y="1696101"/>
                        <a:pt x="40423" y="1676145"/>
                      </a:cubicBezTo>
                      <a:lnTo>
                        <a:pt x="40780" y="1616534"/>
                      </a:lnTo>
                      <a:lnTo>
                        <a:pt x="41653" y="1497511"/>
                      </a:lnTo>
                      <a:lnTo>
                        <a:pt x="42209" y="1378508"/>
                      </a:lnTo>
                      <a:lnTo>
                        <a:pt x="42447" y="1259227"/>
                      </a:lnTo>
                      <a:cubicBezTo>
                        <a:pt x="42784" y="1233974"/>
                        <a:pt x="53559" y="1209852"/>
                        <a:pt x="70962" y="1192376"/>
                      </a:cubicBezTo>
                      <a:cubicBezTo>
                        <a:pt x="79653" y="1183607"/>
                        <a:pt x="90091" y="1176426"/>
                        <a:pt x="101600" y="1171527"/>
                      </a:cubicBezTo>
                      <a:cubicBezTo>
                        <a:pt x="113090" y="1166607"/>
                        <a:pt x="125710" y="1163989"/>
                        <a:pt x="138112" y="1163969"/>
                      </a:cubicBezTo>
                      <a:lnTo>
                        <a:pt x="258046" y="1163493"/>
                      </a:lnTo>
                      <a:lnTo>
                        <a:pt x="258046" y="1163493"/>
                      </a:lnTo>
                      <a:cubicBezTo>
                        <a:pt x="258046" y="1163493"/>
                        <a:pt x="495533" y="1162580"/>
                        <a:pt x="495533" y="1162580"/>
                      </a:cubicBezTo>
                      <a:lnTo>
                        <a:pt x="495533" y="1162580"/>
                      </a:lnTo>
                      <a:cubicBezTo>
                        <a:pt x="495533" y="1162580"/>
                        <a:pt x="733675" y="1161668"/>
                        <a:pt x="733675" y="1161668"/>
                      </a:cubicBezTo>
                      <a:lnTo>
                        <a:pt x="971876" y="1160755"/>
                      </a:lnTo>
                      <a:lnTo>
                        <a:pt x="1065636" y="1160398"/>
                      </a:lnTo>
                      <a:lnTo>
                        <a:pt x="1077066" y="1160358"/>
                      </a:lnTo>
                      <a:lnTo>
                        <a:pt x="1082781" y="1160358"/>
                      </a:lnTo>
                      <a:cubicBezTo>
                        <a:pt x="1083257" y="1160319"/>
                        <a:pt x="1083733" y="1160378"/>
                        <a:pt x="1084210" y="1160259"/>
                      </a:cubicBezTo>
                      <a:cubicBezTo>
                        <a:pt x="1084666" y="1160140"/>
                        <a:pt x="1085083" y="1159862"/>
                        <a:pt x="1085361" y="1159466"/>
                      </a:cubicBezTo>
                      <a:cubicBezTo>
                        <a:pt x="1085956" y="1158672"/>
                        <a:pt x="1085738" y="1157621"/>
                        <a:pt x="1085857" y="1156708"/>
                      </a:cubicBezTo>
                      <a:lnTo>
                        <a:pt x="1087107" y="1133876"/>
                      </a:lnTo>
                      <a:lnTo>
                        <a:pt x="1090460" y="1072936"/>
                      </a:lnTo>
                      <a:lnTo>
                        <a:pt x="1090460" y="1072936"/>
                      </a:lnTo>
                      <a:cubicBezTo>
                        <a:pt x="1090460" y="1072936"/>
                        <a:pt x="1103557" y="834354"/>
                        <a:pt x="1103557" y="834354"/>
                      </a:cubicBezTo>
                      <a:lnTo>
                        <a:pt x="1103577" y="834354"/>
                      </a:lnTo>
                      <a:cubicBezTo>
                        <a:pt x="1103577" y="834354"/>
                        <a:pt x="1116634" y="596566"/>
                        <a:pt x="1116634" y="596566"/>
                      </a:cubicBezTo>
                      <a:lnTo>
                        <a:pt x="1116654" y="596566"/>
                      </a:lnTo>
                      <a:cubicBezTo>
                        <a:pt x="1116654" y="596566"/>
                        <a:pt x="1129731" y="358400"/>
                        <a:pt x="1129731" y="358400"/>
                      </a:cubicBezTo>
                      <a:lnTo>
                        <a:pt x="1136259" y="239516"/>
                      </a:lnTo>
                      <a:lnTo>
                        <a:pt x="1139533" y="180064"/>
                      </a:lnTo>
                      <a:lnTo>
                        <a:pt x="1141161" y="150348"/>
                      </a:lnTo>
                      <a:cubicBezTo>
                        <a:pt x="1141915" y="138862"/>
                        <a:pt x="1144058" y="126940"/>
                        <a:pt x="1148205" y="115732"/>
                      </a:cubicBezTo>
                      <a:cubicBezTo>
                        <a:pt x="1152293" y="104484"/>
                        <a:pt x="1158246" y="93832"/>
                        <a:pt x="1165727" y="84449"/>
                      </a:cubicBezTo>
                      <a:cubicBezTo>
                        <a:pt x="1173188" y="75046"/>
                        <a:pt x="1182137" y="66873"/>
                        <a:pt x="1192059" y="60267"/>
                      </a:cubicBezTo>
                      <a:cubicBezTo>
                        <a:pt x="1211942" y="47135"/>
                        <a:pt x="1235536" y="40252"/>
                        <a:pt x="1259229" y="40371"/>
                      </a:cubicBezTo>
                      <a:cubicBezTo>
                        <a:pt x="1271076" y="40430"/>
                        <a:pt x="1282962" y="42235"/>
                        <a:pt x="1294312" y="45885"/>
                      </a:cubicBezTo>
                      <a:cubicBezTo>
                        <a:pt x="1305663" y="49496"/>
                        <a:pt x="1316458" y="54892"/>
                        <a:pt x="1326161" y="61696"/>
                      </a:cubicBezTo>
                      <a:cubicBezTo>
                        <a:pt x="1335865" y="68500"/>
                        <a:pt x="1344516" y="76752"/>
                        <a:pt x="1351740" y="85699"/>
                      </a:cubicBezTo>
                      <a:cubicBezTo>
                        <a:pt x="1359042" y="94705"/>
                        <a:pt x="1365233" y="104742"/>
                        <a:pt x="1369916" y="115554"/>
                      </a:cubicBezTo>
                      <a:cubicBezTo>
                        <a:pt x="1374599" y="126365"/>
                        <a:pt x="1377754" y="137910"/>
                        <a:pt x="1379104" y="149654"/>
                      </a:cubicBezTo>
                      <a:cubicBezTo>
                        <a:pt x="1379501" y="152590"/>
                        <a:pt x="1379659" y="155545"/>
                        <a:pt x="1379838" y="158481"/>
                      </a:cubicBezTo>
                      <a:lnTo>
                        <a:pt x="1379957" y="162905"/>
                      </a:lnTo>
                      <a:lnTo>
                        <a:pt x="1379957" y="163996"/>
                      </a:lnTo>
                      <a:cubicBezTo>
                        <a:pt x="1379957" y="163996"/>
                        <a:pt x="1379977" y="164928"/>
                        <a:pt x="1379977" y="164928"/>
                      </a:cubicBezTo>
                      <a:close/>
                      <a:moveTo>
                        <a:pt x="1955061" y="722135"/>
                      </a:moveTo>
                      <a:lnTo>
                        <a:pt x="1420358" y="722135"/>
                      </a:lnTo>
                      <a:lnTo>
                        <a:pt x="1420358" y="664706"/>
                      </a:lnTo>
                      <a:lnTo>
                        <a:pt x="1955061" y="664706"/>
                      </a:lnTo>
                      <a:cubicBezTo>
                        <a:pt x="1970896" y="664706"/>
                        <a:pt x="1983774" y="677581"/>
                        <a:pt x="1983774" y="693411"/>
                      </a:cubicBezTo>
                      <a:cubicBezTo>
                        <a:pt x="1983774" y="709241"/>
                        <a:pt x="1970896" y="722115"/>
                        <a:pt x="1955061" y="722115"/>
                      </a:cubicBezTo>
                      <a:close/>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75" name="Freeform 35">
                  <a:extLst>
                    <a:ext uri="{FF2B5EF4-FFF2-40B4-BE49-F238E27FC236}">
                      <a16:creationId xmlns:a16="http://schemas.microsoft.com/office/drawing/2014/main" id="{5110FCC5-187D-4CC8-BFF9-769A71D298E1}"/>
                    </a:ext>
                  </a:extLst>
                </p:cNvPr>
                <p:cNvSpPr/>
                <p:nvPr/>
              </p:nvSpPr>
              <p:spPr>
                <a:xfrm>
                  <a:off x="8014709" y="3257046"/>
                  <a:ext cx="879053" cy="232650"/>
                </a:xfrm>
                <a:custGeom>
                  <a:avLst/>
                  <a:gdLst>
                    <a:gd name="connsiteX0" fmla="*/ 6883 w 879053"/>
                    <a:gd name="connsiteY0" fmla="*/ 226918 h 232650"/>
                    <a:gd name="connsiteX1" fmla="*/ 34862 w 879053"/>
                    <a:gd name="connsiteY1" fmla="*/ 224854 h 232650"/>
                    <a:gd name="connsiteX2" fmla="*/ 439134 w 879053"/>
                    <a:gd name="connsiteY2" fmla="*/ 39694 h 232650"/>
                    <a:gd name="connsiteX3" fmla="*/ 844159 w 879053"/>
                    <a:gd name="connsiteY3" fmla="*/ 225747 h 232650"/>
                    <a:gd name="connsiteX4" fmla="*/ 859220 w 879053"/>
                    <a:gd name="connsiteY4" fmla="*/ 232650 h 232650"/>
                    <a:gd name="connsiteX5" fmla="*/ 872138 w 879053"/>
                    <a:gd name="connsiteY5" fmla="*/ 227850 h 232650"/>
                    <a:gd name="connsiteX6" fmla="*/ 874261 w 879053"/>
                    <a:gd name="connsiteY6" fmla="*/ 199879 h 232650"/>
                    <a:gd name="connsiteX7" fmla="*/ 439134 w 879053"/>
                    <a:gd name="connsiteY7" fmla="*/ 0 h 232650"/>
                    <a:gd name="connsiteX8" fmla="*/ 4819 w 879053"/>
                    <a:gd name="connsiteY8" fmla="*/ 198927 h 232650"/>
                    <a:gd name="connsiteX9" fmla="*/ 6883 w 879053"/>
                    <a:gd name="connsiteY9" fmla="*/ 226898 h 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9053" h="232650">
                      <a:moveTo>
                        <a:pt x="6883" y="226918"/>
                      </a:moveTo>
                      <a:cubicBezTo>
                        <a:pt x="15178" y="234079"/>
                        <a:pt x="27719" y="233146"/>
                        <a:pt x="34862" y="224854"/>
                      </a:cubicBezTo>
                      <a:cubicBezTo>
                        <a:pt x="136461" y="107180"/>
                        <a:pt x="283799" y="39694"/>
                        <a:pt x="439134" y="39694"/>
                      </a:cubicBezTo>
                      <a:cubicBezTo>
                        <a:pt x="594468" y="39694"/>
                        <a:pt x="742540" y="107518"/>
                        <a:pt x="844159" y="225747"/>
                      </a:cubicBezTo>
                      <a:cubicBezTo>
                        <a:pt x="848088" y="230310"/>
                        <a:pt x="853624" y="232650"/>
                        <a:pt x="859220" y="232650"/>
                      </a:cubicBezTo>
                      <a:cubicBezTo>
                        <a:pt x="863804" y="232650"/>
                        <a:pt x="868388" y="231083"/>
                        <a:pt x="872138" y="227850"/>
                      </a:cubicBezTo>
                      <a:cubicBezTo>
                        <a:pt x="880453" y="220709"/>
                        <a:pt x="881405" y="208191"/>
                        <a:pt x="874261" y="199879"/>
                      </a:cubicBezTo>
                      <a:cubicBezTo>
                        <a:pt x="765102" y="72862"/>
                        <a:pt x="606493" y="0"/>
                        <a:pt x="439134" y="0"/>
                      </a:cubicBezTo>
                      <a:cubicBezTo>
                        <a:pt x="271774" y="0"/>
                        <a:pt x="113958" y="72505"/>
                        <a:pt x="4819" y="198927"/>
                      </a:cubicBezTo>
                      <a:cubicBezTo>
                        <a:pt x="-2344" y="207219"/>
                        <a:pt x="-1412" y="219756"/>
                        <a:pt x="6883" y="226898"/>
                      </a:cubicBezTo>
                      <a:close/>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76" name="Freeform 36">
                  <a:extLst>
                    <a:ext uri="{FF2B5EF4-FFF2-40B4-BE49-F238E27FC236}">
                      <a16:creationId xmlns:a16="http://schemas.microsoft.com/office/drawing/2014/main" id="{412E434E-6B07-78D0-1BB4-E9E3DE48D568}"/>
                    </a:ext>
                  </a:extLst>
                </p:cNvPr>
                <p:cNvSpPr/>
                <p:nvPr/>
              </p:nvSpPr>
              <p:spPr>
                <a:xfrm>
                  <a:off x="8129166" y="3407967"/>
                  <a:ext cx="650139" cy="180022"/>
                </a:xfrm>
                <a:custGeom>
                  <a:avLst/>
                  <a:gdLst>
                    <a:gd name="connsiteX0" fmla="*/ 615244 w 650139"/>
                    <a:gd name="connsiteY0" fmla="*/ 173119 h 180022"/>
                    <a:gd name="connsiteX1" fmla="*/ 630306 w 650139"/>
                    <a:gd name="connsiteY1" fmla="*/ 180022 h 180022"/>
                    <a:gd name="connsiteX2" fmla="*/ 643224 w 650139"/>
                    <a:gd name="connsiteY2" fmla="*/ 175242 h 180022"/>
                    <a:gd name="connsiteX3" fmla="*/ 645347 w 650139"/>
                    <a:gd name="connsiteY3" fmla="*/ 147271 h 180022"/>
                    <a:gd name="connsiteX4" fmla="*/ 324776 w 650139"/>
                    <a:gd name="connsiteY4" fmla="*/ 0 h 180022"/>
                    <a:gd name="connsiteX5" fmla="*/ 4819 w 650139"/>
                    <a:gd name="connsiteY5" fmla="*/ 146577 h 180022"/>
                    <a:gd name="connsiteX6" fmla="*/ 6883 w 650139"/>
                    <a:gd name="connsiteY6" fmla="*/ 174547 h 180022"/>
                    <a:gd name="connsiteX7" fmla="*/ 34862 w 650139"/>
                    <a:gd name="connsiteY7" fmla="*/ 172484 h 180022"/>
                    <a:gd name="connsiteX8" fmla="*/ 324776 w 650139"/>
                    <a:gd name="connsiteY8" fmla="*/ 39674 h 180022"/>
                    <a:gd name="connsiteX9" fmla="*/ 615225 w 650139"/>
                    <a:gd name="connsiteY9" fmla="*/ 173119 h 18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0139" h="180022">
                      <a:moveTo>
                        <a:pt x="615244" y="173119"/>
                      </a:moveTo>
                      <a:cubicBezTo>
                        <a:pt x="619173" y="177682"/>
                        <a:pt x="624730" y="180022"/>
                        <a:pt x="630306" y="180022"/>
                      </a:cubicBezTo>
                      <a:cubicBezTo>
                        <a:pt x="634889" y="180022"/>
                        <a:pt x="639473" y="178455"/>
                        <a:pt x="643224" y="175242"/>
                      </a:cubicBezTo>
                      <a:cubicBezTo>
                        <a:pt x="651538" y="168100"/>
                        <a:pt x="652491" y="155583"/>
                        <a:pt x="645347" y="147271"/>
                      </a:cubicBezTo>
                      <a:cubicBezTo>
                        <a:pt x="564941" y="53679"/>
                        <a:pt x="448103" y="0"/>
                        <a:pt x="324776" y="0"/>
                      </a:cubicBezTo>
                      <a:cubicBezTo>
                        <a:pt x="201448" y="0"/>
                        <a:pt x="85185" y="53422"/>
                        <a:pt x="4819" y="146577"/>
                      </a:cubicBezTo>
                      <a:cubicBezTo>
                        <a:pt x="-2344" y="154869"/>
                        <a:pt x="-1412" y="167406"/>
                        <a:pt x="6883" y="174547"/>
                      </a:cubicBezTo>
                      <a:cubicBezTo>
                        <a:pt x="15178" y="181709"/>
                        <a:pt x="27719" y="180776"/>
                        <a:pt x="34862" y="172484"/>
                      </a:cubicBezTo>
                      <a:cubicBezTo>
                        <a:pt x="107708" y="88077"/>
                        <a:pt x="213374" y="39674"/>
                        <a:pt x="324776" y="39674"/>
                      </a:cubicBezTo>
                      <a:cubicBezTo>
                        <a:pt x="436177" y="39674"/>
                        <a:pt x="542379" y="88315"/>
                        <a:pt x="615225" y="173119"/>
                      </a:cubicBezTo>
                      <a:close/>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77" name="Freeform 37">
                  <a:extLst>
                    <a:ext uri="{FF2B5EF4-FFF2-40B4-BE49-F238E27FC236}">
                      <a16:creationId xmlns:a16="http://schemas.microsoft.com/office/drawing/2014/main" id="{9FC1857A-53C9-5DCE-56DD-7D5AD9933F02}"/>
                    </a:ext>
                  </a:extLst>
                </p:cNvPr>
                <p:cNvSpPr/>
                <p:nvPr/>
              </p:nvSpPr>
              <p:spPr>
                <a:xfrm>
                  <a:off x="8241318" y="3562261"/>
                  <a:ext cx="425826" cy="122038"/>
                </a:xfrm>
                <a:custGeom>
                  <a:avLst/>
                  <a:gdLst>
                    <a:gd name="connsiteX0" fmla="*/ 212723 w 425826"/>
                    <a:gd name="connsiteY0" fmla="*/ 20 h 122038"/>
                    <a:gd name="connsiteX1" fmla="*/ 5557 w 425826"/>
                    <a:gd name="connsiteY1" fmla="*/ 88057 h 122038"/>
                    <a:gd name="connsiteX2" fmla="*/ 6073 w 425826"/>
                    <a:gd name="connsiteY2" fmla="*/ 116107 h 122038"/>
                    <a:gd name="connsiteX3" fmla="*/ 34132 w 425826"/>
                    <a:gd name="connsiteY3" fmla="*/ 115591 h 122038"/>
                    <a:gd name="connsiteX4" fmla="*/ 212723 w 425826"/>
                    <a:gd name="connsiteY4" fmla="*/ 39694 h 122038"/>
                    <a:gd name="connsiteX5" fmla="*/ 391671 w 425826"/>
                    <a:gd name="connsiteY5" fmla="*/ 115948 h 122038"/>
                    <a:gd name="connsiteX6" fmla="*/ 405998 w 425826"/>
                    <a:gd name="connsiteY6" fmla="*/ 122038 h 122038"/>
                    <a:gd name="connsiteX7" fmla="*/ 419730 w 425826"/>
                    <a:gd name="connsiteY7" fmla="*/ 116504 h 122038"/>
                    <a:gd name="connsiteX8" fmla="*/ 420306 w 425826"/>
                    <a:gd name="connsiteY8" fmla="*/ 88454 h 122038"/>
                    <a:gd name="connsiteX9" fmla="*/ 212723 w 425826"/>
                    <a:gd name="connsiteY9" fmla="*/ 0 h 122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826" h="122038">
                      <a:moveTo>
                        <a:pt x="212723" y="20"/>
                      </a:moveTo>
                      <a:cubicBezTo>
                        <a:pt x="133865" y="20"/>
                        <a:pt x="60285" y="31283"/>
                        <a:pt x="5557" y="88057"/>
                      </a:cubicBezTo>
                      <a:cubicBezTo>
                        <a:pt x="-2043" y="95952"/>
                        <a:pt x="-1825" y="108509"/>
                        <a:pt x="6073" y="116107"/>
                      </a:cubicBezTo>
                      <a:cubicBezTo>
                        <a:pt x="13971" y="123705"/>
                        <a:pt x="26532" y="123486"/>
                        <a:pt x="34132" y="115591"/>
                      </a:cubicBezTo>
                      <a:cubicBezTo>
                        <a:pt x="81319" y="66653"/>
                        <a:pt x="144739" y="39694"/>
                        <a:pt x="212723" y="39694"/>
                      </a:cubicBezTo>
                      <a:cubicBezTo>
                        <a:pt x="280707" y="39694"/>
                        <a:pt x="344464" y="66772"/>
                        <a:pt x="391671" y="115948"/>
                      </a:cubicBezTo>
                      <a:cubicBezTo>
                        <a:pt x="395561" y="120015"/>
                        <a:pt x="400780" y="122038"/>
                        <a:pt x="405998" y="122038"/>
                      </a:cubicBezTo>
                      <a:cubicBezTo>
                        <a:pt x="410939" y="122038"/>
                        <a:pt x="415900" y="120213"/>
                        <a:pt x="419730" y="116504"/>
                      </a:cubicBezTo>
                      <a:cubicBezTo>
                        <a:pt x="427628" y="108926"/>
                        <a:pt x="427886" y="96369"/>
                        <a:pt x="420306" y="88454"/>
                      </a:cubicBezTo>
                      <a:cubicBezTo>
                        <a:pt x="365538" y="31422"/>
                        <a:pt x="291819" y="0"/>
                        <a:pt x="212723" y="0"/>
                      </a:cubicBezTo>
                      <a:close/>
                    </a:path>
                  </a:pathLst>
                </a:custGeom>
                <a:solidFill>
                  <a:schemeClr val="bg1"/>
                </a:solidFill>
                <a:ln w="198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81" name="Group 80">
                <a:extLst>
                  <a:ext uri="{FF2B5EF4-FFF2-40B4-BE49-F238E27FC236}">
                    <a16:creationId xmlns:a16="http://schemas.microsoft.com/office/drawing/2014/main" id="{14046BEE-838F-2B33-78F8-40597B9AB97A}"/>
                  </a:ext>
                </a:extLst>
              </p:cNvPr>
              <p:cNvGrpSpPr>
                <a:grpSpLocks noChangeAspect="1"/>
              </p:cNvGrpSpPr>
              <p:nvPr/>
            </p:nvGrpSpPr>
            <p:grpSpPr>
              <a:xfrm>
                <a:off x="6295819" y="3639381"/>
                <a:ext cx="332280" cy="457200"/>
                <a:chOff x="8011115" y="2669368"/>
                <a:chExt cx="1524942" cy="2098238"/>
              </a:xfrm>
            </p:grpSpPr>
            <p:sp>
              <p:nvSpPr>
                <p:cNvPr id="82" name="Freeform 20">
                  <a:extLst>
                    <a:ext uri="{FF2B5EF4-FFF2-40B4-BE49-F238E27FC236}">
                      <a16:creationId xmlns:a16="http://schemas.microsoft.com/office/drawing/2014/main" id="{497A85F2-4C9B-5D4A-DC91-0D1991A41A90}"/>
                    </a:ext>
                  </a:extLst>
                </p:cNvPr>
                <p:cNvSpPr/>
                <p:nvPr/>
              </p:nvSpPr>
              <p:spPr>
                <a:xfrm>
                  <a:off x="8011115" y="2669368"/>
                  <a:ext cx="1524942" cy="2098238"/>
                </a:xfrm>
                <a:custGeom>
                  <a:avLst/>
                  <a:gdLst>
                    <a:gd name="connsiteX0" fmla="*/ 1524798 w 1524942"/>
                    <a:gd name="connsiteY0" fmla="*/ 244871 h 2098238"/>
                    <a:gd name="connsiteX1" fmla="*/ 1524375 w 1524942"/>
                    <a:gd name="connsiteY1" fmla="*/ 235090 h 2098238"/>
                    <a:gd name="connsiteX2" fmla="*/ 1518816 w 1524942"/>
                    <a:gd name="connsiteY2" fmla="*/ 196204 h 2098238"/>
                    <a:gd name="connsiteX3" fmla="*/ 1516500 w 1524942"/>
                    <a:gd name="connsiteY3" fmla="*/ 186644 h 2098238"/>
                    <a:gd name="connsiteX4" fmla="*/ 1513801 w 1524942"/>
                    <a:gd name="connsiteY4" fmla="*/ 177164 h 2098238"/>
                    <a:gd name="connsiteX5" fmla="*/ 1507234 w 1524942"/>
                    <a:gd name="connsiteY5" fmla="*/ 158609 h 2098238"/>
                    <a:gd name="connsiteX6" fmla="*/ 1467413 w 1524942"/>
                    <a:gd name="connsiteY6" fmla="*/ 91184 h 2098238"/>
                    <a:gd name="connsiteX7" fmla="*/ 1408859 w 1524942"/>
                    <a:gd name="connsiteY7" fmla="*/ 39410 h 2098238"/>
                    <a:gd name="connsiteX8" fmla="*/ 1337092 w 1524942"/>
                    <a:gd name="connsiteY8" fmla="*/ 8027 h 2098238"/>
                    <a:gd name="connsiteX9" fmla="*/ 1298439 w 1524942"/>
                    <a:gd name="connsiteY9" fmla="*/ 1190 h 2098238"/>
                    <a:gd name="connsiteX10" fmla="*/ 1288670 w 1524942"/>
                    <a:gd name="connsiteY10" fmla="*/ 444 h 2098238"/>
                    <a:gd name="connsiteX11" fmla="*/ 1278901 w 1524942"/>
                    <a:gd name="connsiteY11" fmla="*/ 101 h 2098238"/>
                    <a:gd name="connsiteX12" fmla="*/ 1274006 w 1524942"/>
                    <a:gd name="connsiteY12" fmla="*/ 0 h 2098238"/>
                    <a:gd name="connsiteX13" fmla="*/ 1270280 w 1524942"/>
                    <a:gd name="connsiteY13" fmla="*/ 0 h 2098238"/>
                    <a:gd name="connsiteX14" fmla="*/ 1262847 w 1524942"/>
                    <a:gd name="connsiteY14" fmla="*/ 0 h 2098238"/>
                    <a:gd name="connsiteX15" fmla="*/ 250997 w 1524942"/>
                    <a:gd name="connsiteY15" fmla="*/ 0 h 2098238"/>
                    <a:gd name="connsiteX16" fmla="*/ 211961 w 1524942"/>
                    <a:gd name="connsiteY16" fmla="*/ 3046 h 2098238"/>
                    <a:gd name="connsiteX17" fmla="*/ 173751 w 1524942"/>
                    <a:gd name="connsiteY17" fmla="*/ 12182 h 2098238"/>
                    <a:gd name="connsiteX18" fmla="*/ 137454 w 1524942"/>
                    <a:gd name="connsiteY18" fmla="*/ 27208 h 2098238"/>
                    <a:gd name="connsiteX19" fmla="*/ 103978 w 1524942"/>
                    <a:gd name="connsiteY19" fmla="*/ 47679 h 2098238"/>
                    <a:gd name="connsiteX20" fmla="*/ 12693 w 1524942"/>
                    <a:gd name="connsiteY20" fmla="*/ 172445 h 2098238"/>
                    <a:gd name="connsiteX21" fmla="*/ 43 w 1524942"/>
                    <a:gd name="connsiteY21" fmla="*/ 249712 h 2098238"/>
                    <a:gd name="connsiteX22" fmla="*/ 3 w 1524942"/>
                    <a:gd name="connsiteY22" fmla="*/ 309695 h 2098238"/>
                    <a:gd name="connsiteX23" fmla="*/ 3 w 1524942"/>
                    <a:gd name="connsiteY23" fmla="*/ 1844372 h 2098238"/>
                    <a:gd name="connsiteX24" fmla="*/ 144 w 1524942"/>
                    <a:gd name="connsiteY24" fmla="*/ 1853367 h 2098238"/>
                    <a:gd name="connsiteX25" fmla="*/ 567 w 1524942"/>
                    <a:gd name="connsiteY25" fmla="*/ 1863149 h 2098238"/>
                    <a:gd name="connsiteX26" fmla="*/ 6126 w 1524942"/>
                    <a:gd name="connsiteY26" fmla="*/ 1902035 h 2098238"/>
                    <a:gd name="connsiteX27" fmla="*/ 8443 w 1524942"/>
                    <a:gd name="connsiteY27" fmla="*/ 1911595 h 2098238"/>
                    <a:gd name="connsiteX28" fmla="*/ 11142 w 1524942"/>
                    <a:gd name="connsiteY28" fmla="*/ 1921074 h 2098238"/>
                    <a:gd name="connsiteX29" fmla="*/ 17708 w 1524942"/>
                    <a:gd name="connsiteY29" fmla="*/ 1939630 h 2098238"/>
                    <a:gd name="connsiteX30" fmla="*/ 57530 w 1524942"/>
                    <a:gd name="connsiteY30" fmla="*/ 2007055 h 2098238"/>
                    <a:gd name="connsiteX31" fmla="*/ 116083 w 1524942"/>
                    <a:gd name="connsiteY31" fmla="*/ 2058828 h 2098238"/>
                    <a:gd name="connsiteX32" fmla="*/ 187851 w 1524942"/>
                    <a:gd name="connsiteY32" fmla="*/ 2090211 h 2098238"/>
                    <a:gd name="connsiteX33" fmla="*/ 226504 w 1524942"/>
                    <a:gd name="connsiteY33" fmla="*/ 2097049 h 2098238"/>
                    <a:gd name="connsiteX34" fmla="*/ 236273 w 1524942"/>
                    <a:gd name="connsiteY34" fmla="*/ 2097795 h 2098238"/>
                    <a:gd name="connsiteX35" fmla="*/ 246042 w 1524942"/>
                    <a:gd name="connsiteY35" fmla="*/ 2098138 h 2098238"/>
                    <a:gd name="connsiteX36" fmla="*/ 250936 w 1524942"/>
                    <a:gd name="connsiteY36" fmla="*/ 2098239 h 2098238"/>
                    <a:gd name="connsiteX37" fmla="*/ 254663 w 1524942"/>
                    <a:gd name="connsiteY37" fmla="*/ 2098239 h 2098238"/>
                    <a:gd name="connsiteX38" fmla="*/ 262095 w 1524942"/>
                    <a:gd name="connsiteY38" fmla="*/ 2098239 h 2098238"/>
                    <a:gd name="connsiteX39" fmla="*/ 1273946 w 1524942"/>
                    <a:gd name="connsiteY39" fmla="*/ 2098239 h 2098238"/>
                    <a:gd name="connsiteX40" fmla="*/ 1312981 w 1524942"/>
                    <a:gd name="connsiteY40" fmla="*/ 2095193 h 2098238"/>
                    <a:gd name="connsiteX41" fmla="*/ 1351192 w 1524942"/>
                    <a:gd name="connsiteY41" fmla="*/ 2086057 h 2098238"/>
                    <a:gd name="connsiteX42" fmla="*/ 1387488 w 1524942"/>
                    <a:gd name="connsiteY42" fmla="*/ 2071031 h 2098238"/>
                    <a:gd name="connsiteX43" fmla="*/ 1420965 w 1524942"/>
                    <a:gd name="connsiteY43" fmla="*/ 2050559 h 2098238"/>
                    <a:gd name="connsiteX44" fmla="*/ 1512250 w 1524942"/>
                    <a:gd name="connsiteY44" fmla="*/ 1925774 h 2098238"/>
                    <a:gd name="connsiteX45" fmla="*/ 1524899 w 1524942"/>
                    <a:gd name="connsiteY45" fmla="*/ 1848506 h 2098238"/>
                    <a:gd name="connsiteX46" fmla="*/ 1524939 w 1524942"/>
                    <a:gd name="connsiteY46" fmla="*/ 1788524 h 2098238"/>
                    <a:gd name="connsiteX47" fmla="*/ 1524939 w 1524942"/>
                    <a:gd name="connsiteY47" fmla="*/ 253847 h 2098238"/>
                    <a:gd name="connsiteX48" fmla="*/ 1524798 w 1524942"/>
                    <a:gd name="connsiteY48" fmla="*/ 244851 h 2098238"/>
                    <a:gd name="connsiteX49" fmla="*/ 1483970 w 1524942"/>
                    <a:gd name="connsiteY49" fmla="*/ 715757 h 2098238"/>
                    <a:gd name="connsiteX50" fmla="*/ 1483970 w 1524942"/>
                    <a:gd name="connsiteY50" fmla="*/ 1788524 h 2098238"/>
                    <a:gd name="connsiteX51" fmla="*/ 1483929 w 1524942"/>
                    <a:gd name="connsiteY51" fmla="*/ 1848244 h 2098238"/>
                    <a:gd name="connsiteX52" fmla="*/ 1473355 w 1524942"/>
                    <a:gd name="connsiteY52" fmla="*/ 1912906 h 2098238"/>
                    <a:gd name="connsiteX53" fmla="*/ 1396955 w 1524942"/>
                    <a:gd name="connsiteY53" fmla="*/ 2017321 h 2098238"/>
                    <a:gd name="connsiteX54" fmla="*/ 1368937 w 1524942"/>
                    <a:gd name="connsiteY54" fmla="*/ 2034444 h 2098238"/>
                    <a:gd name="connsiteX55" fmla="*/ 1338582 w 1524942"/>
                    <a:gd name="connsiteY55" fmla="*/ 2047009 h 2098238"/>
                    <a:gd name="connsiteX56" fmla="*/ 1306637 w 1524942"/>
                    <a:gd name="connsiteY56" fmla="*/ 2054653 h 2098238"/>
                    <a:gd name="connsiteX57" fmla="*/ 1273926 w 1524942"/>
                    <a:gd name="connsiteY57" fmla="*/ 2057215 h 2098238"/>
                    <a:gd name="connsiteX58" fmla="*/ 250957 w 1524942"/>
                    <a:gd name="connsiteY58" fmla="*/ 2057215 h 2098238"/>
                    <a:gd name="connsiteX59" fmla="*/ 246847 w 1524942"/>
                    <a:gd name="connsiteY59" fmla="*/ 2057114 h 2098238"/>
                    <a:gd name="connsiteX60" fmla="*/ 238650 w 1524942"/>
                    <a:gd name="connsiteY60" fmla="*/ 2056832 h 2098238"/>
                    <a:gd name="connsiteX61" fmla="*/ 230472 w 1524942"/>
                    <a:gd name="connsiteY61" fmla="*/ 2056207 h 2098238"/>
                    <a:gd name="connsiteX62" fmla="*/ 198143 w 1524942"/>
                    <a:gd name="connsiteY62" fmla="*/ 2050499 h 2098238"/>
                    <a:gd name="connsiteX63" fmla="*/ 89113 w 1524942"/>
                    <a:gd name="connsiteY63" fmla="*/ 1980896 h 2098238"/>
                    <a:gd name="connsiteX64" fmla="*/ 55797 w 1524942"/>
                    <a:gd name="connsiteY64" fmla="*/ 1924483 h 2098238"/>
                    <a:gd name="connsiteX65" fmla="*/ 50299 w 1524942"/>
                    <a:gd name="connsiteY65" fmla="*/ 1908973 h 2098238"/>
                    <a:gd name="connsiteX66" fmla="*/ 48043 w 1524942"/>
                    <a:gd name="connsiteY66" fmla="*/ 1901047 h 2098238"/>
                    <a:gd name="connsiteX67" fmla="*/ 46109 w 1524942"/>
                    <a:gd name="connsiteY67" fmla="*/ 1893039 h 2098238"/>
                    <a:gd name="connsiteX68" fmla="*/ 41456 w 1524942"/>
                    <a:gd name="connsiteY68" fmla="*/ 1860507 h 2098238"/>
                    <a:gd name="connsiteX69" fmla="*/ 41114 w 1524942"/>
                    <a:gd name="connsiteY69" fmla="*/ 1852298 h 2098238"/>
                    <a:gd name="connsiteX70" fmla="*/ 40993 w 1524942"/>
                    <a:gd name="connsiteY70" fmla="*/ 1844352 h 2098238"/>
                    <a:gd name="connsiteX71" fmla="*/ 40993 w 1524942"/>
                    <a:gd name="connsiteY71" fmla="*/ 309695 h 2098238"/>
                    <a:gd name="connsiteX72" fmla="*/ 41033 w 1524942"/>
                    <a:gd name="connsiteY72" fmla="*/ 249974 h 2098238"/>
                    <a:gd name="connsiteX73" fmla="*/ 51608 w 1524942"/>
                    <a:gd name="connsiteY73" fmla="*/ 185313 h 2098238"/>
                    <a:gd name="connsiteX74" fmla="*/ 128008 w 1524942"/>
                    <a:gd name="connsiteY74" fmla="*/ 80898 h 2098238"/>
                    <a:gd name="connsiteX75" fmla="*/ 156026 w 1524942"/>
                    <a:gd name="connsiteY75" fmla="*/ 63774 h 2098238"/>
                    <a:gd name="connsiteX76" fmla="*/ 186380 w 1524942"/>
                    <a:gd name="connsiteY76" fmla="*/ 51209 h 2098238"/>
                    <a:gd name="connsiteX77" fmla="*/ 218326 w 1524942"/>
                    <a:gd name="connsiteY77" fmla="*/ 43565 h 2098238"/>
                    <a:gd name="connsiteX78" fmla="*/ 251037 w 1524942"/>
                    <a:gd name="connsiteY78" fmla="*/ 41004 h 2098238"/>
                    <a:gd name="connsiteX79" fmla="*/ 1274046 w 1524942"/>
                    <a:gd name="connsiteY79" fmla="*/ 41004 h 2098238"/>
                    <a:gd name="connsiteX80" fmla="*/ 1278155 w 1524942"/>
                    <a:gd name="connsiteY80" fmla="*/ 41104 h 2098238"/>
                    <a:gd name="connsiteX81" fmla="*/ 1286353 w 1524942"/>
                    <a:gd name="connsiteY81" fmla="*/ 41387 h 2098238"/>
                    <a:gd name="connsiteX82" fmla="*/ 1294531 w 1524942"/>
                    <a:gd name="connsiteY82" fmla="*/ 42012 h 2098238"/>
                    <a:gd name="connsiteX83" fmla="*/ 1326860 w 1524942"/>
                    <a:gd name="connsiteY83" fmla="*/ 47740 h 2098238"/>
                    <a:gd name="connsiteX84" fmla="*/ 1435890 w 1524942"/>
                    <a:gd name="connsiteY84" fmla="*/ 117343 h 2098238"/>
                    <a:gd name="connsiteX85" fmla="*/ 1469205 w 1524942"/>
                    <a:gd name="connsiteY85" fmla="*/ 173756 h 2098238"/>
                    <a:gd name="connsiteX86" fmla="*/ 1474704 w 1524942"/>
                    <a:gd name="connsiteY86" fmla="*/ 189266 h 2098238"/>
                    <a:gd name="connsiteX87" fmla="*/ 1476960 w 1524942"/>
                    <a:gd name="connsiteY87" fmla="*/ 197192 h 2098238"/>
                    <a:gd name="connsiteX88" fmla="*/ 1478894 w 1524942"/>
                    <a:gd name="connsiteY88" fmla="*/ 205199 h 2098238"/>
                    <a:gd name="connsiteX89" fmla="*/ 1483547 w 1524942"/>
                    <a:gd name="connsiteY89" fmla="*/ 237732 h 2098238"/>
                    <a:gd name="connsiteX90" fmla="*/ 1483889 w 1524942"/>
                    <a:gd name="connsiteY90" fmla="*/ 245940 h 2098238"/>
                    <a:gd name="connsiteX91" fmla="*/ 1484010 w 1524942"/>
                    <a:gd name="connsiteY91" fmla="*/ 253887 h 2098238"/>
                    <a:gd name="connsiteX92" fmla="*/ 1484010 w 1524942"/>
                    <a:gd name="connsiteY92" fmla="*/ 715777 h 209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524942" h="2098238">
                      <a:moveTo>
                        <a:pt x="1524798" y="244871"/>
                      </a:moveTo>
                      <a:cubicBezTo>
                        <a:pt x="1524698" y="241604"/>
                        <a:pt x="1524678" y="238337"/>
                        <a:pt x="1524375" y="235090"/>
                      </a:cubicBezTo>
                      <a:cubicBezTo>
                        <a:pt x="1523650" y="222040"/>
                        <a:pt x="1521636" y="209011"/>
                        <a:pt x="1518816" y="196204"/>
                      </a:cubicBezTo>
                      <a:cubicBezTo>
                        <a:pt x="1518051" y="193017"/>
                        <a:pt x="1517406" y="189790"/>
                        <a:pt x="1516500" y="186644"/>
                      </a:cubicBezTo>
                      <a:lnTo>
                        <a:pt x="1513801" y="177164"/>
                      </a:lnTo>
                      <a:cubicBezTo>
                        <a:pt x="1511766" y="170932"/>
                        <a:pt x="1509732" y="164680"/>
                        <a:pt x="1507234" y="158609"/>
                      </a:cubicBezTo>
                      <a:cubicBezTo>
                        <a:pt x="1497647" y="134164"/>
                        <a:pt x="1483990" y="111434"/>
                        <a:pt x="1467413" y="91184"/>
                      </a:cubicBezTo>
                      <a:cubicBezTo>
                        <a:pt x="1450654" y="71096"/>
                        <a:pt x="1430975" y="53428"/>
                        <a:pt x="1408859" y="39410"/>
                      </a:cubicBezTo>
                      <a:cubicBezTo>
                        <a:pt x="1386844" y="25231"/>
                        <a:pt x="1362451" y="14723"/>
                        <a:pt x="1337092" y="8027"/>
                      </a:cubicBezTo>
                      <a:cubicBezTo>
                        <a:pt x="1324382" y="4780"/>
                        <a:pt x="1311451" y="2521"/>
                        <a:pt x="1298439" y="1190"/>
                      </a:cubicBezTo>
                      <a:lnTo>
                        <a:pt x="1288670" y="444"/>
                      </a:lnTo>
                      <a:cubicBezTo>
                        <a:pt x="1285407" y="202"/>
                        <a:pt x="1282164" y="202"/>
                        <a:pt x="1278901" y="101"/>
                      </a:cubicBezTo>
                      <a:lnTo>
                        <a:pt x="1274006" y="0"/>
                      </a:lnTo>
                      <a:lnTo>
                        <a:pt x="1270280" y="0"/>
                      </a:lnTo>
                      <a:cubicBezTo>
                        <a:pt x="1270280" y="0"/>
                        <a:pt x="1262847" y="0"/>
                        <a:pt x="1262847" y="0"/>
                      </a:cubicBezTo>
                      <a:lnTo>
                        <a:pt x="250997" y="0"/>
                      </a:lnTo>
                      <a:cubicBezTo>
                        <a:pt x="237965" y="81"/>
                        <a:pt x="224912" y="1069"/>
                        <a:pt x="211961" y="3046"/>
                      </a:cubicBezTo>
                      <a:cubicBezTo>
                        <a:pt x="199009" y="5083"/>
                        <a:pt x="186239" y="8189"/>
                        <a:pt x="173751" y="12182"/>
                      </a:cubicBezTo>
                      <a:cubicBezTo>
                        <a:pt x="161243" y="16135"/>
                        <a:pt x="149137" y="21298"/>
                        <a:pt x="137454" y="27208"/>
                      </a:cubicBezTo>
                      <a:cubicBezTo>
                        <a:pt x="125772" y="33117"/>
                        <a:pt x="114532" y="39955"/>
                        <a:pt x="103978" y="47679"/>
                      </a:cubicBezTo>
                      <a:cubicBezTo>
                        <a:pt x="61478" y="78235"/>
                        <a:pt x="29109" y="122506"/>
                        <a:pt x="12693" y="172445"/>
                      </a:cubicBezTo>
                      <a:cubicBezTo>
                        <a:pt x="4394" y="197353"/>
                        <a:pt x="245" y="223634"/>
                        <a:pt x="43" y="249712"/>
                      </a:cubicBezTo>
                      <a:lnTo>
                        <a:pt x="3" y="309695"/>
                      </a:lnTo>
                      <a:lnTo>
                        <a:pt x="3" y="1844372"/>
                      </a:lnTo>
                      <a:cubicBezTo>
                        <a:pt x="-17" y="1846510"/>
                        <a:pt x="64" y="1850160"/>
                        <a:pt x="144" y="1853367"/>
                      </a:cubicBezTo>
                      <a:cubicBezTo>
                        <a:pt x="245" y="1856635"/>
                        <a:pt x="265" y="1859902"/>
                        <a:pt x="567" y="1863149"/>
                      </a:cubicBezTo>
                      <a:cubicBezTo>
                        <a:pt x="1292" y="1876198"/>
                        <a:pt x="3306" y="1889228"/>
                        <a:pt x="6126" y="1902035"/>
                      </a:cubicBezTo>
                      <a:cubicBezTo>
                        <a:pt x="6892" y="1905222"/>
                        <a:pt x="7536" y="1908449"/>
                        <a:pt x="8443" y="1911595"/>
                      </a:cubicBezTo>
                      <a:lnTo>
                        <a:pt x="11142" y="1921074"/>
                      </a:lnTo>
                      <a:cubicBezTo>
                        <a:pt x="13176" y="1927307"/>
                        <a:pt x="15211" y="1933559"/>
                        <a:pt x="17708" y="1939630"/>
                      </a:cubicBezTo>
                      <a:cubicBezTo>
                        <a:pt x="27296" y="1964075"/>
                        <a:pt x="40953" y="1986805"/>
                        <a:pt x="57530" y="2007055"/>
                      </a:cubicBezTo>
                      <a:cubicBezTo>
                        <a:pt x="74288" y="2027143"/>
                        <a:pt x="93967" y="2044811"/>
                        <a:pt x="116083" y="2058828"/>
                      </a:cubicBezTo>
                      <a:cubicBezTo>
                        <a:pt x="138099" y="2073007"/>
                        <a:pt x="162491" y="2083515"/>
                        <a:pt x="187851" y="2090211"/>
                      </a:cubicBezTo>
                      <a:cubicBezTo>
                        <a:pt x="200560" y="2093459"/>
                        <a:pt x="213492" y="2095717"/>
                        <a:pt x="226504" y="2097049"/>
                      </a:cubicBezTo>
                      <a:lnTo>
                        <a:pt x="236273" y="2097795"/>
                      </a:lnTo>
                      <a:cubicBezTo>
                        <a:pt x="239536" y="2098037"/>
                        <a:pt x="242779" y="2098037"/>
                        <a:pt x="246042" y="2098138"/>
                      </a:cubicBezTo>
                      <a:lnTo>
                        <a:pt x="250936" y="2098239"/>
                      </a:lnTo>
                      <a:lnTo>
                        <a:pt x="254663" y="2098239"/>
                      </a:lnTo>
                      <a:cubicBezTo>
                        <a:pt x="254663" y="2098239"/>
                        <a:pt x="262095" y="2098239"/>
                        <a:pt x="262095" y="2098239"/>
                      </a:cubicBezTo>
                      <a:lnTo>
                        <a:pt x="1273946" y="2098239"/>
                      </a:lnTo>
                      <a:cubicBezTo>
                        <a:pt x="1286978" y="2098158"/>
                        <a:pt x="1300030" y="2097170"/>
                        <a:pt x="1312981" y="2095193"/>
                      </a:cubicBezTo>
                      <a:cubicBezTo>
                        <a:pt x="1325933" y="2093156"/>
                        <a:pt x="1338703" y="2090050"/>
                        <a:pt x="1351192" y="2086057"/>
                      </a:cubicBezTo>
                      <a:cubicBezTo>
                        <a:pt x="1363700" y="2082103"/>
                        <a:pt x="1375805" y="2076940"/>
                        <a:pt x="1387488" y="2071031"/>
                      </a:cubicBezTo>
                      <a:cubicBezTo>
                        <a:pt x="1399171" y="2065121"/>
                        <a:pt x="1410410" y="2058284"/>
                        <a:pt x="1420965" y="2050559"/>
                      </a:cubicBezTo>
                      <a:cubicBezTo>
                        <a:pt x="1463445" y="2019983"/>
                        <a:pt x="1495814" y="1975712"/>
                        <a:pt x="1512250" y="1925774"/>
                      </a:cubicBezTo>
                      <a:cubicBezTo>
                        <a:pt x="1520548" y="1900845"/>
                        <a:pt x="1524698" y="1874585"/>
                        <a:pt x="1524899" y="1848506"/>
                      </a:cubicBezTo>
                      <a:lnTo>
                        <a:pt x="1524939" y="1788524"/>
                      </a:lnTo>
                      <a:lnTo>
                        <a:pt x="1524939" y="253847"/>
                      </a:lnTo>
                      <a:cubicBezTo>
                        <a:pt x="1524960" y="251709"/>
                        <a:pt x="1524879" y="248058"/>
                        <a:pt x="1524798" y="244851"/>
                      </a:cubicBezTo>
                      <a:close/>
                      <a:moveTo>
                        <a:pt x="1483970" y="715757"/>
                      </a:moveTo>
                      <a:lnTo>
                        <a:pt x="1483970" y="1788524"/>
                      </a:lnTo>
                      <a:lnTo>
                        <a:pt x="1483929" y="1848244"/>
                      </a:lnTo>
                      <a:cubicBezTo>
                        <a:pt x="1483748" y="1870128"/>
                        <a:pt x="1480284" y="1892071"/>
                        <a:pt x="1473355" y="1912906"/>
                      </a:cubicBezTo>
                      <a:cubicBezTo>
                        <a:pt x="1459638" y="1954615"/>
                        <a:pt x="1432546" y="1991726"/>
                        <a:pt x="1396955" y="2017321"/>
                      </a:cubicBezTo>
                      <a:cubicBezTo>
                        <a:pt x="1388112" y="2023795"/>
                        <a:pt x="1378726" y="2029503"/>
                        <a:pt x="1368937" y="2034444"/>
                      </a:cubicBezTo>
                      <a:cubicBezTo>
                        <a:pt x="1359168" y="2039365"/>
                        <a:pt x="1349056" y="2043722"/>
                        <a:pt x="1338582" y="2047009"/>
                      </a:cubicBezTo>
                      <a:cubicBezTo>
                        <a:pt x="1328149" y="2050337"/>
                        <a:pt x="1317473" y="2052939"/>
                        <a:pt x="1306637" y="2054653"/>
                      </a:cubicBezTo>
                      <a:cubicBezTo>
                        <a:pt x="1295800" y="2056287"/>
                        <a:pt x="1284863" y="2057134"/>
                        <a:pt x="1273926" y="2057215"/>
                      </a:cubicBezTo>
                      <a:lnTo>
                        <a:pt x="250957" y="2057215"/>
                      </a:lnTo>
                      <a:cubicBezTo>
                        <a:pt x="250957" y="2057215"/>
                        <a:pt x="246847" y="2057114"/>
                        <a:pt x="246847" y="2057114"/>
                      </a:cubicBezTo>
                      <a:cubicBezTo>
                        <a:pt x="244108" y="2057013"/>
                        <a:pt x="241369" y="2057054"/>
                        <a:pt x="238650" y="2056832"/>
                      </a:cubicBezTo>
                      <a:lnTo>
                        <a:pt x="230472" y="2056207"/>
                      </a:lnTo>
                      <a:cubicBezTo>
                        <a:pt x="219575" y="2055077"/>
                        <a:pt x="208758" y="2053181"/>
                        <a:pt x="198143" y="2050499"/>
                      </a:cubicBezTo>
                      <a:cubicBezTo>
                        <a:pt x="155643" y="2039507"/>
                        <a:pt x="117010" y="2014679"/>
                        <a:pt x="89113" y="1980896"/>
                      </a:cubicBezTo>
                      <a:cubicBezTo>
                        <a:pt x="75255" y="1963933"/>
                        <a:pt x="63794" y="1944934"/>
                        <a:pt x="55797" y="1924483"/>
                      </a:cubicBezTo>
                      <a:cubicBezTo>
                        <a:pt x="53703" y="1919421"/>
                        <a:pt x="52011" y="1914177"/>
                        <a:pt x="50299" y="1908973"/>
                      </a:cubicBezTo>
                      <a:lnTo>
                        <a:pt x="48043" y="1901047"/>
                      </a:lnTo>
                      <a:cubicBezTo>
                        <a:pt x="47277" y="1898404"/>
                        <a:pt x="46753" y="1895722"/>
                        <a:pt x="46109" y="1893039"/>
                      </a:cubicBezTo>
                      <a:cubicBezTo>
                        <a:pt x="43772" y="1882330"/>
                        <a:pt x="42060" y="1871459"/>
                        <a:pt x="41456" y="1860507"/>
                      </a:cubicBezTo>
                      <a:cubicBezTo>
                        <a:pt x="41194" y="1857784"/>
                        <a:pt x="41194" y="1855041"/>
                        <a:pt x="41114" y="1852298"/>
                      </a:cubicBezTo>
                      <a:cubicBezTo>
                        <a:pt x="41053" y="1849575"/>
                        <a:pt x="40953" y="1846711"/>
                        <a:pt x="40993" y="1844352"/>
                      </a:cubicBezTo>
                      <a:lnTo>
                        <a:pt x="40993" y="309695"/>
                      </a:lnTo>
                      <a:lnTo>
                        <a:pt x="41033" y="249974"/>
                      </a:lnTo>
                      <a:cubicBezTo>
                        <a:pt x="41214" y="228091"/>
                        <a:pt x="44679" y="206147"/>
                        <a:pt x="51608" y="185313"/>
                      </a:cubicBezTo>
                      <a:cubicBezTo>
                        <a:pt x="65325" y="143603"/>
                        <a:pt x="92416" y="106492"/>
                        <a:pt x="128008" y="80898"/>
                      </a:cubicBezTo>
                      <a:cubicBezTo>
                        <a:pt x="136850" y="74424"/>
                        <a:pt x="146237" y="68716"/>
                        <a:pt x="156026" y="63774"/>
                      </a:cubicBezTo>
                      <a:cubicBezTo>
                        <a:pt x="165795" y="58853"/>
                        <a:pt x="175906" y="54497"/>
                        <a:pt x="186380" y="51209"/>
                      </a:cubicBezTo>
                      <a:cubicBezTo>
                        <a:pt x="196814" y="47881"/>
                        <a:pt x="207489" y="45279"/>
                        <a:pt x="218326" y="43565"/>
                      </a:cubicBezTo>
                      <a:cubicBezTo>
                        <a:pt x="229163" y="41931"/>
                        <a:pt x="240100" y="41084"/>
                        <a:pt x="251037" y="41004"/>
                      </a:cubicBezTo>
                      <a:lnTo>
                        <a:pt x="1274046" y="41004"/>
                      </a:lnTo>
                      <a:cubicBezTo>
                        <a:pt x="1274046" y="41004"/>
                        <a:pt x="1278155" y="41104"/>
                        <a:pt x="1278155" y="41104"/>
                      </a:cubicBezTo>
                      <a:cubicBezTo>
                        <a:pt x="1280895" y="41205"/>
                        <a:pt x="1283614" y="41165"/>
                        <a:pt x="1286353" y="41387"/>
                      </a:cubicBezTo>
                      <a:lnTo>
                        <a:pt x="1294531" y="42012"/>
                      </a:lnTo>
                      <a:cubicBezTo>
                        <a:pt x="1305428" y="43141"/>
                        <a:pt x="1316245" y="45037"/>
                        <a:pt x="1326860" y="47740"/>
                      </a:cubicBezTo>
                      <a:cubicBezTo>
                        <a:pt x="1369360" y="58732"/>
                        <a:pt x="1407993" y="83560"/>
                        <a:pt x="1435890" y="117343"/>
                      </a:cubicBezTo>
                      <a:cubicBezTo>
                        <a:pt x="1449748" y="134305"/>
                        <a:pt x="1461209" y="153304"/>
                        <a:pt x="1469205" y="173756"/>
                      </a:cubicBezTo>
                      <a:cubicBezTo>
                        <a:pt x="1471300" y="178818"/>
                        <a:pt x="1472992" y="184062"/>
                        <a:pt x="1474704" y="189266"/>
                      </a:cubicBezTo>
                      <a:lnTo>
                        <a:pt x="1476960" y="197192"/>
                      </a:lnTo>
                      <a:cubicBezTo>
                        <a:pt x="1477726" y="199834"/>
                        <a:pt x="1478249" y="202517"/>
                        <a:pt x="1478894" y="205199"/>
                      </a:cubicBezTo>
                      <a:cubicBezTo>
                        <a:pt x="1481230" y="215909"/>
                        <a:pt x="1482943" y="226780"/>
                        <a:pt x="1483547" y="237732"/>
                      </a:cubicBezTo>
                      <a:cubicBezTo>
                        <a:pt x="1483809" y="240454"/>
                        <a:pt x="1483809" y="243197"/>
                        <a:pt x="1483889" y="245940"/>
                      </a:cubicBezTo>
                      <a:cubicBezTo>
                        <a:pt x="1483950" y="248663"/>
                        <a:pt x="1484050" y="251527"/>
                        <a:pt x="1484010" y="253887"/>
                      </a:cubicBezTo>
                      <a:lnTo>
                        <a:pt x="1484010" y="715777"/>
                      </a:lnTo>
                      <a:close/>
                    </a:path>
                  </a:pathLst>
                </a:custGeom>
                <a:solidFill>
                  <a:schemeClr val="bg1"/>
                </a:solidFill>
                <a:ln w="20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83" name="Freeform 21">
                  <a:extLst>
                    <a:ext uri="{FF2B5EF4-FFF2-40B4-BE49-F238E27FC236}">
                      <a16:creationId xmlns:a16="http://schemas.microsoft.com/office/drawing/2014/main" id="{3AF50FF4-623B-818B-9EB3-3446310E0433}"/>
                    </a:ext>
                  </a:extLst>
                </p:cNvPr>
                <p:cNvSpPr/>
                <p:nvPr/>
              </p:nvSpPr>
              <p:spPr>
                <a:xfrm>
                  <a:off x="8091705" y="2750044"/>
                  <a:ext cx="1363783" cy="1936866"/>
                </a:xfrm>
                <a:custGeom>
                  <a:avLst/>
                  <a:gdLst>
                    <a:gd name="connsiteX0" fmla="*/ 1363378 w 1363783"/>
                    <a:gd name="connsiteY0" fmla="*/ 159557 h 1936866"/>
                    <a:gd name="connsiteX1" fmla="*/ 1324745 w 1363783"/>
                    <a:gd name="connsiteY1" fmla="*/ 61939 h 1936866"/>
                    <a:gd name="connsiteX2" fmla="*/ 1236280 w 1363783"/>
                    <a:gd name="connsiteY2" fmla="*/ 5446 h 1936866"/>
                    <a:gd name="connsiteX3" fmla="*/ 1210054 w 1363783"/>
                    <a:gd name="connsiteY3" fmla="*/ 807 h 1936866"/>
                    <a:gd name="connsiteX4" fmla="*/ 1203407 w 1363783"/>
                    <a:gd name="connsiteY4" fmla="*/ 303 h 1936866"/>
                    <a:gd name="connsiteX5" fmla="*/ 1196740 w 1363783"/>
                    <a:gd name="connsiteY5" fmla="*/ 81 h 1936866"/>
                    <a:gd name="connsiteX6" fmla="*/ 1193396 w 1363783"/>
                    <a:gd name="connsiteY6" fmla="*/ 0 h 1936866"/>
                    <a:gd name="connsiteX7" fmla="*/ 1189690 w 1363783"/>
                    <a:gd name="connsiteY7" fmla="*/ 0 h 1936866"/>
                    <a:gd name="connsiteX8" fmla="*/ 1182258 w 1363783"/>
                    <a:gd name="connsiteY8" fmla="*/ 0 h 1936866"/>
                    <a:gd name="connsiteX9" fmla="*/ 170407 w 1363783"/>
                    <a:gd name="connsiteY9" fmla="*/ 0 h 1936866"/>
                    <a:gd name="connsiteX10" fmla="*/ 143819 w 1363783"/>
                    <a:gd name="connsiteY10" fmla="*/ 2077 h 1936866"/>
                    <a:gd name="connsiteX11" fmla="*/ 117937 w 1363783"/>
                    <a:gd name="connsiteY11" fmla="*/ 8269 h 1936866"/>
                    <a:gd name="connsiteX12" fmla="*/ 93343 w 1363783"/>
                    <a:gd name="connsiteY12" fmla="*/ 18455 h 1936866"/>
                    <a:gd name="connsiteX13" fmla="*/ 70622 w 1363783"/>
                    <a:gd name="connsiteY13" fmla="*/ 32351 h 1936866"/>
                    <a:gd name="connsiteX14" fmla="*/ 8604 w 1363783"/>
                    <a:gd name="connsiteY14" fmla="*/ 117081 h 1936866"/>
                    <a:gd name="connsiteX15" fmla="*/ 23 w 1363783"/>
                    <a:gd name="connsiteY15" fmla="*/ 169561 h 1936866"/>
                    <a:gd name="connsiteX16" fmla="*/ 23 w 1363783"/>
                    <a:gd name="connsiteY16" fmla="*/ 229039 h 1936866"/>
                    <a:gd name="connsiteX17" fmla="*/ 3 w 1363783"/>
                    <a:gd name="connsiteY17" fmla="*/ 467436 h 1936866"/>
                    <a:gd name="connsiteX18" fmla="*/ 3 w 1363783"/>
                    <a:gd name="connsiteY18" fmla="*/ 1763696 h 1936866"/>
                    <a:gd name="connsiteX19" fmla="*/ 124 w 1363783"/>
                    <a:gd name="connsiteY19" fmla="*/ 1770634 h 1936866"/>
                    <a:gd name="connsiteX20" fmla="*/ 406 w 1363783"/>
                    <a:gd name="connsiteY20" fmla="*/ 1777310 h 1936866"/>
                    <a:gd name="connsiteX21" fmla="*/ 39039 w 1363783"/>
                    <a:gd name="connsiteY21" fmla="*/ 1874928 h 1936866"/>
                    <a:gd name="connsiteX22" fmla="*/ 127504 w 1363783"/>
                    <a:gd name="connsiteY22" fmla="*/ 1931421 h 1936866"/>
                    <a:gd name="connsiteX23" fmla="*/ 153729 w 1363783"/>
                    <a:gd name="connsiteY23" fmla="*/ 1936060 h 1936866"/>
                    <a:gd name="connsiteX24" fmla="*/ 160376 w 1363783"/>
                    <a:gd name="connsiteY24" fmla="*/ 1936564 h 1936866"/>
                    <a:gd name="connsiteX25" fmla="*/ 167044 w 1363783"/>
                    <a:gd name="connsiteY25" fmla="*/ 1936786 h 1936866"/>
                    <a:gd name="connsiteX26" fmla="*/ 170387 w 1363783"/>
                    <a:gd name="connsiteY26" fmla="*/ 1936867 h 1936866"/>
                    <a:gd name="connsiteX27" fmla="*/ 174093 w 1363783"/>
                    <a:gd name="connsiteY27" fmla="*/ 1936867 h 1936866"/>
                    <a:gd name="connsiteX28" fmla="*/ 181526 w 1363783"/>
                    <a:gd name="connsiteY28" fmla="*/ 1936867 h 1936866"/>
                    <a:gd name="connsiteX29" fmla="*/ 1193376 w 1363783"/>
                    <a:gd name="connsiteY29" fmla="*/ 1936867 h 1936866"/>
                    <a:gd name="connsiteX30" fmla="*/ 1219964 w 1363783"/>
                    <a:gd name="connsiteY30" fmla="*/ 1934789 h 1936866"/>
                    <a:gd name="connsiteX31" fmla="*/ 1245847 w 1363783"/>
                    <a:gd name="connsiteY31" fmla="*/ 1928597 h 1936866"/>
                    <a:gd name="connsiteX32" fmla="*/ 1270441 w 1363783"/>
                    <a:gd name="connsiteY32" fmla="*/ 1918412 h 1936866"/>
                    <a:gd name="connsiteX33" fmla="*/ 1293162 w 1363783"/>
                    <a:gd name="connsiteY33" fmla="*/ 1904516 h 1936866"/>
                    <a:gd name="connsiteX34" fmla="*/ 1355180 w 1363783"/>
                    <a:gd name="connsiteY34" fmla="*/ 1819786 h 1936866"/>
                    <a:gd name="connsiteX35" fmla="*/ 1363760 w 1363783"/>
                    <a:gd name="connsiteY35" fmla="*/ 1767306 h 1936866"/>
                    <a:gd name="connsiteX36" fmla="*/ 1363760 w 1363783"/>
                    <a:gd name="connsiteY36" fmla="*/ 1707828 h 1936866"/>
                    <a:gd name="connsiteX37" fmla="*/ 1363781 w 1363783"/>
                    <a:gd name="connsiteY37" fmla="*/ 1588629 h 1936866"/>
                    <a:gd name="connsiteX38" fmla="*/ 1363781 w 1363783"/>
                    <a:gd name="connsiteY38" fmla="*/ 173171 h 1936866"/>
                    <a:gd name="connsiteX39" fmla="*/ 1363660 w 1363783"/>
                    <a:gd name="connsiteY39" fmla="*/ 166233 h 1936866"/>
                    <a:gd name="connsiteX40" fmla="*/ 1363378 w 1363783"/>
                    <a:gd name="connsiteY40" fmla="*/ 159557 h 1936866"/>
                    <a:gd name="connsiteX41" fmla="*/ 1322811 w 1363783"/>
                    <a:gd name="connsiteY41" fmla="*/ 635081 h 1936866"/>
                    <a:gd name="connsiteX42" fmla="*/ 1322811 w 1363783"/>
                    <a:gd name="connsiteY42" fmla="*/ 1767064 h 1936866"/>
                    <a:gd name="connsiteX43" fmla="*/ 1316265 w 1363783"/>
                    <a:gd name="connsiteY43" fmla="*/ 1806918 h 1936866"/>
                    <a:gd name="connsiteX44" fmla="*/ 1269112 w 1363783"/>
                    <a:gd name="connsiteY44" fmla="*/ 1871297 h 1936866"/>
                    <a:gd name="connsiteX45" fmla="*/ 1193356 w 1363783"/>
                    <a:gd name="connsiteY45" fmla="*/ 1895863 h 1936866"/>
                    <a:gd name="connsiteX46" fmla="*/ 170387 w 1363783"/>
                    <a:gd name="connsiteY46" fmla="*/ 1895863 h 1936866"/>
                    <a:gd name="connsiteX47" fmla="*/ 167829 w 1363783"/>
                    <a:gd name="connsiteY47" fmla="*/ 1895783 h 1936866"/>
                    <a:gd name="connsiteX48" fmla="*/ 162733 w 1363783"/>
                    <a:gd name="connsiteY48" fmla="*/ 1895621 h 1936866"/>
                    <a:gd name="connsiteX49" fmla="*/ 157657 w 1363783"/>
                    <a:gd name="connsiteY49" fmla="*/ 1895238 h 1936866"/>
                    <a:gd name="connsiteX50" fmla="*/ 137757 w 1363783"/>
                    <a:gd name="connsiteY50" fmla="*/ 1891729 h 1936866"/>
                    <a:gd name="connsiteX51" fmla="*/ 70582 w 1363783"/>
                    <a:gd name="connsiteY51" fmla="*/ 1848789 h 1936866"/>
                    <a:gd name="connsiteX52" fmla="*/ 41255 w 1363783"/>
                    <a:gd name="connsiteY52" fmla="*/ 1774688 h 1936866"/>
                    <a:gd name="connsiteX53" fmla="*/ 41033 w 1363783"/>
                    <a:gd name="connsiteY53" fmla="*/ 1769585 h 1936866"/>
                    <a:gd name="connsiteX54" fmla="*/ 40932 w 1363783"/>
                    <a:gd name="connsiteY54" fmla="*/ 1763676 h 1936866"/>
                    <a:gd name="connsiteX55" fmla="*/ 40932 w 1363783"/>
                    <a:gd name="connsiteY55" fmla="*/ 169803 h 1936866"/>
                    <a:gd name="connsiteX56" fmla="*/ 47479 w 1363783"/>
                    <a:gd name="connsiteY56" fmla="*/ 129949 h 1936866"/>
                    <a:gd name="connsiteX57" fmla="*/ 94632 w 1363783"/>
                    <a:gd name="connsiteY57" fmla="*/ 65569 h 1936866"/>
                    <a:gd name="connsiteX58" fmla="*/ 170387 w 1363783"/>
                    <a:gd name="connsiteY58" fmla="*/ 41004 h 1936866"/>
                    <a:gd name="connsiteX59" fmla="*/ 1193376 w 1363783"/>
                    <a:gd name="connsiteY59" fmla="*/ 41004 h 1936866"/>
                    <a:gd name="connsiteX60" fmla="*/ 1195934 w 1363783"/>
                    <a:gd name="connsiteY60" fmla="*/ 41084 h 1936866"/>
                    <a:gd name="connsiteX61" fmla="*/ 1201030 w 1363783"/>
                    <a:gd name="connsiteY61" fmla="*/ 41246 h 1936866"/>
                    <a:gd name="connsiteX62" fmla="*/ 1206106 w 1363783"/>
                    <a:gd name="connsiteY62" fmla="*/ 41629 h 1936866"/>
                    <a:gd name="connsiteX63" fmla="*/ 1226007 w 1363783"/>
                    <a:gd name="connsiteY63" fmla="*/ 45138 h 1936866"/>
                    <a:gd name="connsiteX64" fmla="*/ 1293182 w 1363783"/>
                    <a:gd name="connsiteY64" fmla="*/ 88078 h 1936866"/>
                    <a:gd name="connsiteX65" fmla="*/ 1322509 w 1363783"/>
                    <a:gd name="connsiteY65" fmla="*/ 162179 h 1936866"/>
                    <a:gd name="connsiteX66" fmla="*/ 1322730 w 1363783"/>
                    <a:gd name="connsiteY66" fmla="*/ 167281 h 1936866"/>
                    <a:gd name="connsiteX67" fmla="*/ 1322831 w 1363783"/>
                    <a:gd name="connsiteY67" fmla="*/ 173191 h 1936866"/>
                    <a:gd name="connsiteX68" fmla="*/ 1322831 w 1363783"/>
                    <a:gd name="connsiteY68" fmla="*/ 635081 h 193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63783" h="1936866">
                      <a:moveTo>
                        <a:pt x="1363378" y="159557"/>
                      </a:moveTo>
                      <a:cubicBezTo>
                        <a:pt x="1361182" y="123979"/>
                        <a:pt x="1347445" y="89389"/>
                        <a:pt x="1324745" y="61939"/>
                      </a:cubicBezTo>
                      <a:cubicBezTo>
                        <a:pt x="1302044" y="34489"/>
                        <a:pt x="1270683" y="14360"/>
                        <a:pt x="1236280" y="5446"/>
                      </a:cubicBezTo>
                      <a:cubicBezTo>
                        <a:pt x="1227659" y="3267"/>
                        <a:pt x="1218897" y="1735"/>
                        <a:pt x="1210054" y="807"/>
                      </a:cubicBezTo>
                      <a:lnTo>
                        <a:pt x="1203407" y="303"/>
                      </a:lnTo>
                      <a:cubicBezTo>
                        <a:pt x="1201192" y="121"/>
                        <a:pt x="1198956" y="161"/>
                        <a:pt x="1196740" y="81"/>
                      </a:cubicBezTo>
                      <a:lnTo>
                        <a:pt x="1193396" y="0"/>
                      </a:lnTo>
                      <a:lnTo>
                        <a:pt x="1189690" y="0"/>
                      </a:lnTo>
                      <a:cubicBezTo>
                        <a:pt x="1189690" y="0"/>
                        <a:pt x="1182258" y="0"/>
                        <a:pt x="1182258" y="0"/>
                      </a:cubicBezTo>
                      <a:lnTo>
                        <a:pt x="170407" y="0"/>
                      </a:lnTo>
                      <a:cubicBezTo>
                        <a:pt x="161504" y="81"/>
                        <a:pt x="152622" y="766"/>
                        <a:pt x="143819" y="2077"/>
                      </a:cubicBezTo>
                      <a:cubicBezTo>
                        <a:pt x="135037" y="3469"/>
                        <a:pt x="126396" y="5587"/>
                        <a:pt x="117937" y="8269"/>
                      </a:cubicBezTo>
                      <a:cubicBezTo>
                        <a:pt x="109457" y="10911"/>
                        <a:pt x="101279" y="14461"/>
                        <a:pt x="93343" y="18455"/>
                      </a:cubicBezTo>
                      <a:cubicBezTo>
                        <a:pt x="85407" y="22468"/>
                        <a:pt x="77773" y="27087"/>
                        <a:pt x="70622" y="32351"/>
                      </a:cubicBezTo>
                      <a:cubicBezTo>
                        <a:pt x="41698" y="53125"/>
                        <a:pt x="19702" y="83318"/>
                        <a:pt x="8604" y="117081"/>
                      </a:cubicBezTo>
                      <a:cubicBezTo>
                        <a:pt x="2984" y="133962"/>
                        <a:pt x="184" y="151731"/>
                        <a:pt x="23" y="169561"/>
                      </a:cubicBezTo>
                      <a:lnTo>
                        <a:pt x="23" y="229039"/>
                      </a:lnTo>
                      <a:cubicBezTo>
                        <a:pt x="23" y="229039"/>
                        <a:pt x="3" y="467436"/>
                        <a:pt x="3" y="467436"/>
                      </a:cubicBezTo>
                      <a:lnTo>
                        <a:pt x="3" y="1763696"/>
                      </a:lnTo>
                      <a:cubicBezTo>
                        <a:pt x="-17" y="1766298"/>
                        <a:pt x="64" y="1768395"/>
                        <a:pt x="124" y="1770634"/>
                      </a:cubicBezTo>
                      <a:cubicBezTo>
                        <a:pt x="184" y="1772853"/>
                        <a:pt x="184" y="1775091"/>
                        <a:pt x="406" y="1777310"/>
                      </a:cubicBezTo>
                      <a:cubicBezTo>
                        <a:pt x="2602" y="1812888"/>
                        <a:pt x="16339" y="1847478"/>
                        <a:pt x="39039" y="1874928"/>
                      </a:cubicBezTo>
                      <a:cubicBezTo>
                        <a:pt x="61739" y="1902378"/>
                        <a:pt x="93101" y="1922506"/>
                        <a:pt x="127504" y="1931421"/>
                      </a:cubicBezTo>
                      <a:cubicBezTo>
                        <a:pt x="136125" y="1933599"/>
                        <a:pt x="144887" y="1935132"/>
                        <a:pt x="153729" y="1936060"/>
                      </a:cubicBezTo>
                      <a:lnTo>
                        <a:pt x="160376" y="1936564"/>
                      </a:lnTo>
                      <a:cubicBezTo>
                        <a:pt x="162592" y="1936746"/>
                        <a:pt x="164828" y="1936705"/>
                        <a:pt x="167044" y="1936786"/>
                      </a:cubicBezTo>
                      <a:lnTo>
                        <a:pt x="170387" y="1936867"/>
                      </a:lnTo>
                      <a:lnTo>
                        <a:pt x="174093" y="1936867"/>
                      </a:lnTo>
                      <a:cubicBezTo>
                        <a:pt x="174093" y="1936867"/>
                        <a:pt x="181526" y="1936867"/>
                        <a:pt x="181526" y="1936867"/>
                      </a:cubicBezTo>
                      <a:lnTo>
                        <a:pt x="1193376" y="1936867"/>
                      </a:lnTo>
                      <a:cubicBezTo>
                        <a:pt x="1202279" y="1936786"/>
                        <a:pt x="1211162" y="1936100"/>
                        <a:pt x="1219964" y="1934789"/>
                      </a:cubicBezTo>
                      <a:cubicBezTo>
                        <a:pt x="1228746" y="1933398"/>
                        <a:pt x="1237387" y="1931280"/>
                        <a:pt x="1245847" y="1928597"/>
                      </a:cubicBezTo>
                      <a:cubicBezTo>
                        <a:pt x="1254327" y="1925955"/>
                        <a:pt x="1262505" y="1922405"/>
                        <a:pt x="1270441" y="1918412"/>
                      </a:cubicBezTo>
                      <a:cubicBezTo>
                        <a:pt x="1278377" y="1914398"/>
                        <a:pt x="1286011" y="1909780"/>
                        <a:pt x="1293162" y="1904516"/>
                      </a:cubicBezTo>
                      <a:cubicBezTo>
                        <a:pt x="1322086" y="1883742"/>
                        <a:pt x="1344081" y="1853549"/>
                        <a:pt x="1355180" y="1819786"/>
                      </a:cubicBezTo>
                      <a:cubicBezTo>
                        <a:pt x="1360799" y="1802904"/>
                        <a:pt x="1363599" y="1785135"/>
                        <a:pt x="1363760" y="1767306"/>
                      </a:cubicBezTo>
                      <a:lnTo>
                        <a:pt x="1363760" y="1707828"/>
                      </a:lnTo>
                      <a:cubicBezTo>
                        <a:pt x="1363760" y="1707828"/>
                        <a:pt x="1363781" y="1588629"/>
                        <a:pt x="1363781" y="1588629"/>
                      </a:cubicBezTo>
                      <a:lnTo>
                        <a:pt x="1363781" y="173171"/>
                      </a:lnTo>
                      <a:cubicBezTo>
                        <a:pt x="1363801" y="170569"/>
                        <a:pt x="1363720" y="168471"/>
                        <a:pt x="1363660" y="166233"/>
                      </a:cubicBezTo>
                      <a:cubicBezTo>
                        <a:pt x="1363599" y="164014"/>
                        <a:pt x="1363599" y="161775"/>
                        <a:pt x="1363378" y="159557"/>
                      </a:cubicBezTo>
                      <a:close/>
                      <a:moveTo>
                        <a:pt x="1322811" y="635081"/>
                      </a:moveTo>
                      <a:lnTo>
                        <a:pt x="1322811" y="1767064"/>
                      </a:lnTo>
                      <a:cubicBezTo>
                        <a:pt x="1322630" y="1780698"/>
                        <a:pt x="1320535" y="1794151"/>
                        <a:pt x="1316265" y="1806918"/>
                      </a:cubicBezTo>
                      <a:cubicBezTo>
                        <a:pt x="1307865" y="1832472"/>
                        <a:pt x="1291147" y="1855505"/>
                        <a:pt x="1269112" y="1871297"/>
                      </a:cubicBezTo>
                      <a:cubicBezTo>
                        <a:pt x="1247156" y="1887211"/>
                        <a:pt x="1220589" y="1895904"/>
                        <a:pt x="1193356" y="1895863"/>
                      </a:cubicBezTo>
                      <a:lnTo>
                        <a:pt x="170387" y="1895863"/>
                      </a:lnTo>
                      <a:cubicBezTo>
                        <a:pt x="170387" y="1895863"/>
                        <a:pt x="167829" y="1895783"/>
                        <a:pt x="167829" y="1895783"/>
                      </a:cubicBezTo>
                      <a:cubicBezTo>
                        <a:pt x="166137" y="1895702"/>
                        <a:pt x="164425" y="1895783"/>
                        <a:pt x="162733" y="1895621"/>
                      </a:cubicBezTo>
                      <a:lnTo>
                        <a:pt x="157657" y="1895238"/>
                      </a:lnTo>
                      <a:cubicBezTo>
                        <a:pt x="150930" y="1894532"/>
                        <a:pt x="144283" y="1893362"/>
                        <a:pt x="137757" y="1891729"/>
                      </a:cubicBezTo>
                      <a:cubicBezTo>
                        <a:pt x="111733" y="1884992"/>
                        <a:pt x="87884" y="1869684"/>
                        <a:pt x="70582" y="1848789"/>
                      </a:cubicBezTo>
                      <a:cubicBezTo>
                        <a:pt x="53300" y="1827833"/>
                        <a:pt x="42947" y="1801755"/>
                        <a:pt x="41255" y="1774688"/>
                      </a:cubicBezTo>
                      <a:cubicBezTo>
                        <a:pt x="41053" y="1772994"/>
                        <a:pt x="41094" y="1771300"/>
                        <a:pt x="41033" y="1769585"/>
                      </a:cubicBezTo>
                      <a:cubicBezTo>
                        <a:pt x="40993" y="1767810"/>
                        <a:pt x="40892" y="1766499"/>
                        <a:pt x="40932" y="1763676"/>
                      </a:cubicBezTo>
                      <a:lnTo>
                        <a:pt x="40932" y="169803"/>
                      </a:lnTo>
                      <a:cubicBezTo>
                        <a:pt x="41114" y="156168"/>
                        <a:pt x="43208" y="142716"/>
                        <a:pt x="47479" y="129949"/>
                      </a:cubicBezTo>
                      <a:cubicBezTo>
                        <a:pt x="55878" y="104395"/>
                        <a:pt x="72596" y="81362"/>
                        <a:pt x="94632" y="65569"/>
                      </a:cubicBezTo>
                      <a:cubicBezTo>
                        <a:pt x="116587" y="49656"/>
                        <a:pt x="143155" y="40963"/>
                        <a:pt x="170387" y="41004"/>
                      </a:cubicBezTo>
                      <a:lnTo>
                        <a:pt x="1193376" y="41004"/>
                      </a:lnTo>
                      <a:cubicBezTo>
                        <a:pt x="1193376" y="41004"/>
                        <a:pt x="1195934" y="41084"/>
                        <a:pt x="1195934" y="41084"/>
                      </a:cubicBezTo>
                      <a:cubicBezTo>
                        <a:pt x="1197626" y="41165"/>
                        <a:pt x="1199338" y="41084"/>
                        <a:pt x="1201030" y="41246"/>
                      </a:cubicBezTo>
                      <a:lnTo>
                        <a:pt x="1206106" y="41629"/>
                      </a:lnTo>
                      <a:cubicBezTo>
                        <a:pt x="1212834" y="42335"/>
                        <a:pt x="1219481" y="43504"/>
                        <a:pt x="1226007" y="45138"/>
                      </a:cubicBezTo>
                      <a:cubicBezTo>
                        <a:pt x="1252031" y="51875"/>
                        <a:pt x="1275879" y="67183"/>
                        <a:pt x="1293182" y="88078"/>
                      </a:cubicBezTo>
                      <a:cubicBezTo>
                        <a:pt x="1310464" y="109033"/>
                        <a:pt x="1320817" y="135112"/>
                        <a:pt x="1322509" y="162179"/>
                      </a:cubicBezTo>
                      <a:cubicBezTo>
                        <a:pt x="1322710" y="163873"/>
                        <a:pt x="1322670" y="165567"/>
                        <a:pt x="1322730" y="167281"/>
                      </a:cubicBezTo>
                      <a:cubicBezTo>
                        <a:pt x="1322771" y="169056"/>
                        <a:pt x="1322871" y="170367"/>
                        <a:pt x="1322831" y="173191"/>
                      </a:cubicBezTo>
                      <a:lnTo>
                        <a:pt x="1322831" y="635081"/>
                      </a:lnTo>
                      <a:close/>
                    </a:path>
                  </a:pathLst>
                </a:custGeom>
                <a:solidFill>
                  <a:schemeClr val="bg1"/>
                </a:solidFill>
                <a:ln w="20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84" name="Freeform 22">
                  <a:extLst>
                    <a:ext uri="{FF2B5EF4-FFF2-40B4-BE49-F238E27FC236}">
                      <a16:creationId xmlns:a16="http://schemas.microsoft.com/office/drawing/2014/main" id="{EE7A4CCD-0857-7EE8-70CD-DF5B235F16E6}"/>
                    </a:ext>
                  </a:extLst>
                </p:cNvPr>
                <p:cNvSpPr/>
                <p:nvPr/>
              </p:nvSpPr>
              <p:spPr>
                <a:xfrm>
                  <a:off x="8615509" y="4483990"/>
                  <a:ext cx="322277" cy="40337"/>
                </a:xfrm>
                <a:custGeom>
                  <a:avLst/>
                  <a:gdLst>
                    <a:gd name="connsiteX0" fmla="*/ 0 w 322277"/>
                    <a:gd name="connsiteY0" fmla="*/ 0 h 40337"/>
                    <a:gd name="connsiteX1" fmla="*/ 322277 w 322277"/>
                    <a:gd name="connsiteY1" fmla="*/ 0 h 40337"/>
                    <a:gd name="connsiteX2" fmla="*/ 322277 w 322277"/>
                    <a:gd name="connsiteY2" fmla="*/ 40338 h 40337"/>
                    <a:gd name="connsiteX3" fmla="*/ 0 w 322277"/>
                    <a:gd name="connsiteY3" fmla="*/ 40338 h 40337"/>
                  </a:gdLst>
                  <a:ahLst/>
                  <a:cxnLst>
                    <a:cxn ang="0">
                      <a:pos x="connsiteX0" y="connsiteY0"/>
                    </a:cxn>
                    <a:cxn ang="0">
                      <a:pos x="connsiteX1" y="connsiteY1"/>
                    </a:cxn>
                    <a:cxn ang="0">
                      <a:pos x="connsiteX2" y="connsiteY2"/>
                    </a:cxn>
                    <a:cxn ang="0">
                      <a:pos x="connsiteX3" y="connsiteY3"/>
                    </a:cxn>
                  </a:cxnLst>
                  <a:rect l="l" t="t" r="r" b="b"/>
                  <a:pathLst>
                    <a:path w="322277" h="40337">
                      <a:moveTo>
                        <a:pt x="0" y="0"/>
                      </a:moveTo>
                      <a:lnTo>
                        <a:pt x="322277" y="0"/>
                      </a:lnTo>
                      <a:lnTo>
                        <a:pt x="322277" y="40338"/>
                      </a:lnTo>
                      <a:lnTo>
                        <a:pt x="0" y="40338"/>
                      </a:lnTo>
                      <a:close/>
                    </a:path>
                  </a:pathLst>
                </a:custGeom>
                <a:solidFill>
                  <a:schemeClr val="bg1"/>
                </a:solidFill>
                <a:ln w="20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88" name="Group 87">
                <a:extLst>
                  <a:ext uri="{FF2B5EF4-FFF2-40B4-BE49-F238E27FC236}">
                    <a16:creationId xmlns:a16="http://schemas.microsoft.com/office/drawing/2014/main" id="{1820B077-F757-EE2E-0AE6-2D1273C1DB2A}"/>
                  </a:ext>
                </a:extLst>
              </p:cNvPr>
              <p:cNvGrpSpPr>
                <a:grpSpLocks noChangeAspect="1"/>
              </p:cNvGrpSpPr>
              <p:nvPr/>
            </p:nvGrpSpPr>
            <p:grpSpPr>
              <a:xfrm>
                <a:off x="7179127" y="3667650"/>
                <a:ext cx="548640" cy="440425"/>
                <a:chOff x="7851937" y="2821374"/>
                <a:chExt cx="2083658" cy="1672673"/>
              </a:xfrm>
            </p:grpSpPr>
            <p:sp>
              <p:nvSpPr>
                <p:cNvPr id="89" name="Freeform 16">
                  <a:extLst>
                    <a:ext uri="{FF2B5EF4-FFF2-40B4-BE49-F238E27FC236}">
                      <a16:creationId xmlns:a16="http://schemas.microsoft.com/office/drawing/2014/main" id="{4D9E3272-C842-0583-4B12-90207711A3A9}"/>
                    </a:ext>
                  </a:extLst>
                </p:cNvPr>
                <p:cNvSpPr/>
                <p:nvPr/>
              </p:nvSpPr>
              <p:spPr>
                <a:xfrm>
                  <a:off x="8055520" y="2901453"/>
                  <a:ext cx="1676528" cy="1091486"/>
                </a:xfrm>
                <a:custGeom>
                  <a:avLst/>
                  <a:gdLst>
                    <a:gd name="connsiteX0" fmla="*/ 120087 w 1676528"/>
                    <a:gd name="connsiteY0" fmla="*/ 1089103 h 1091486"/>
                    <a:gd name="connsiteX1" fmla="*/ 147158 w 1676528"/>
                    <a:gd name="connsiteY1" fmla="*/ 1091487 h 1091486"/>
                    <a:gd name="connsiteX2" fmla="*/ 1530293 w 1676528"/>
                    <a:gd name="connsiteY2" fmla="*/ 1091487 h 1091486"/>
                    <a:gd name="connsiteX3" fmla="*/ 1583233 w 1676528"/>
                    <a:gd name="connsiteY3" fmla="*/ 1081572 h 1091486"/>
                    <a:gd name="connsiteX4" fmla="*/ 1628979 w 1676528"/>
                    <a:gd name="connsiteY4" fmla="*/ 1053170 h 1091486"/>
                    <a:gd name="connsiteX5" fmla="*/ 1661380 w 1676528"/>
                    <a:gd name="connsiteY5" fmla="*/ 1010126 h 1091486"/>
                    <a:gd name="connsiteX6" fmla="*/ 1675928 w 1676528"/>
                    <a:gd name="connsiteY6" fmla="*/ 958329 h 1091486"/>
                    <a:gd name="connsiteX7" fmla="*/ 1676369 w 1676528"/>
                    <a:gd name="connsiteY7" fmla="*/ 951558 h 1091486"/>
                    <a:gd name="connsiteX8" fmla="*/ 1676529 w 1676528"/>
                    <a:gd name="connsiteY8" fmla="*/ 944708 h 1091486"/>
                    <a:gd name="connsiteX9" fmla="*/ 1676529 w 1676528"/>
                    <a:gd name="connsiteY9" fmla="*/ 145918 h 1091486"/>
                    <a:gd name="connsiteX10" fmla="*/ 1676349 w 1676528"/>
                    <a:gd name="connsiteY10" fmla="*/ 139127 h 1091486"/>
                    <a:gd name="connsiteX11" fmla="*/ 1675848 w 1676528"/>
                    <a:gd name="connsiteY11" fmla="*/ 132377 h 1091486"/>
                    <a:gd name="connsiteX12" fmla="*/ 1670818 w 1676528"/>
                    <a:gd name="connsiteY12" fmla="*/ 105818 h 1091486"/>
                    <a:gd name="connsiteX13" fmla="*/ 1646673 w 1676528"/>
                    <a:gd name="connsiteY13" fmla="*/ 57726 h 1091486"/>
                    <a:gd name="connsiteX14" fmla="*/ 1606717 w 1676528"/>
                    <a:gd name="connsiteY14" fmla="*/ 21552 h 1091486"/>
                    <a:gd name="connsiteX15" fmla="*/ 1556442 w 1676528"/>
                    <a:gd name="connsiteY15" fmla="*/ 2384 h 1091486"/>
                    <a:gd name="connsiteX16" fmla="*/ 1529371 w 1676528"/>
                    <a:gd name="connsiteY16" fmla="*/ 0 h 1091486"/>
                    <a:gd name="connsiteX17" fmla="*/ 146236 w 1676528"/>
                    <a:gd name="connsiteY17" fmla="*/ 0 h 1091486"/>
                    <a:gd name="connsiteX18" fmla="*/ 93296 w 1676528"/>
                    <a:gd name="connsiteY18" fmla="*/ 9915 h 1091486"/>
                    <a:gd name="connsiteX19" fmla="*/ 47550 w 1676528"/>
                    <a:gd name="connsiteY19" fmla="*/ 38317 h 1091486"/>
                    <a:gd name="connsiteX20" fmla="*/ 15149 w 1676528"/>
                    <a:gd name="connsiteY20" fmla="*/ 81361 h 1091486"/>
                    <a:gd name="connsiteX21" fmla="*/ 601 w 1676528"/>
                    <a:gd name="connsiteY21" fmla="*/ 133158 h 1091486"/>
                    <a:gd name="connsiteX22" fmla="*/ 160 w 1676528"/>
                    <a:gd name="connsiteY22" fmla="*/ 139929 h 1091486"/>
                    <a:gd name="connsiteX23" fmla="*/ 0 w 1676528"/>
                    <a:gd name="connsiteY23" fmla="*/ 146779 h 1091486"/>
                    <a:gd name="connsiteX24" fmla="*/ 0 w 1676528"/>
                    <a:gd name="connsiteY24" fmla="*/ 945569 h 1091486"/>
                    <a:gd name="connsiteX25" fmla="*/ 180 w 1676528"/>
                    <a:gd name="connsiteY25" fmla="*/ 952360 h 1091486"/>
                    <a:gd name="connsiteX26" fmla="*/ 681 w 1676528"/>
                    <a:gd name="connsiteY26" fmla="*/ 959110 h 1091486"/>
                    <a:gd name="connsiteX27" fmla="*/ 5711 w 1676528"/>
                    <a:gd name="connsiteY27" fmla="*/ 985669 h 1091486"/>
                    <a:gd name="connsiteX28" fmla="*/ 29856 w 1676528"/>
                    <a:gd name="connsiteY28" fmla="*/ 1033761 h 1091486"/>
                    <a:gd name="connsiteX29" fmla="*/ 69812 w 1676528"/>
                    <a:gd name="connsiteY29" fmla="*/ 1069935 h 1091486"/>
                    <a:gd name="connsiteX30" fmla="*/ 120087 w 1676528"/>
                    <a:gd name="connsiteY30" fmla="*/ 1089103 h 1091486"/>
                    <a:gd name="connsiteX31" fmla="*/ 62278 w 1676528"/>
                    <a:gd name="connsiteY31" fmla="*/ 1009084 h 1091486"/>
                    <a:gd name="connsiteX32" fmla="*/ 44885 w 1676528"/>
                    <a:gd name="connsiteY32" fmla="*/ 974453 h 1091486"/>
                    <a:gd name="connsiteX33" fmla="*/ 41258 w 1676528"/>
                    <a:gd name="connsiteY33" fmla="*/ 955324 h 1091486"/>
                    <a:gd name="connsiteX34" fmla="*/ 40897 w 1676528"/>
                    <a:gd name="connsiteY34" fmla="*/ 950437 h 1091486"/>
                    <a:gd name="connsiteX35" fmla="*/ 40777 w 1676528"/>
                    <a:gd name="connsiteY35" fmla="*/ 945509 h 1091486"/>
                    <a:gd name="connsiteX36" fmla="*/ 40777 w 1676528"/>
                    <a:gd name="connsiteY36" fmla="*/ 146799 h 1091486"/>
                    <a:gd name="connsiteX37" fmla="*/ 40897 w 1676528"/>
                    <a:gd name="connsiteY37" fmla="*/ 141651 h 1091486"/>
                    <a:gd name="connsiteX38" fmla="*/ 41218 w 1676528"/>
                    <a:gd name="connsiteY38" fmla="*/ 136764 h 1091486"/>
                    <a:gd name="connsiteX39" fmla="*/ 51678 w 1676528"/>
                    <a:gd name="connsiteY39" fmla="*/ 99488 h 1091486"/>
                    <a:gd name="connsiteX40" fmla="*/ 75062 w 1676528"/>
                    <a:gd name="connsiteY40" fmla="*/ 68402 h 1091486"/>
                    <a:gd name="connsiteX41" fmla="*/ 108064 w 1676528"/>
                    <a:gd name="connsiteY41" fmla="*/ 47911 h 1091486"/>
                    <a:gd name="connsiteX42" fmla="*/ 146236 w 1676528"/>
                    <a:gd name="connsiteY42" fmla="*/ 40761 h 1091486"/>
                    <a:gd name="connsiteX43" fmla="*/ 1529391 w 1676528"/>
                    <a:gd name="connsiteY43" fmla="*/ 40761 h 1091486"/>
                    <a:gd name="connsiteX44" fmla="*/ 1534641 w 1676528"/>
                    <a:gd name="connsiteY44" fmla="*/ 40881 h 1091486"/>
                    <a:gd name="connsiteX45" fmla="*/ 1539530 w 1676528"/>
                    <a:gd name="connsiteY45" fmla="*/ 41201 h 1091486"/>
                    <a:gd name="connsiteX46" fmla="*/ 1544399 w 1676528"/>
                    <a:gd name="connsiteY46" fmla="*/ 41742 h 1091486"/>
                    <a:gd name="connsiteX47" fmla="*/ 1549208 w 1676528"/>
                    <a:gd name="connsiteY47" fmla="*/ 42503 h 1091486"/>
                    <a:gd name="connsiteX48" fmla="*/ 1585397 w 1676528"/>
                    <a:gd name="connsiteY48" fmla="*/ 56304 h 1091486"/>
                    <a:gd name="connsiteX49" fmla="*/ 1614271 w 1676528"/>
                    <a:gd name="connsiteY49" fmla="*/ 82443 h 1091486"/>
                    <a:gd name="connsiteX50" fmla="*/ 1631664 w 1676528"/>
                    <a:gd name="connsiteY50" fmla="*/ 117075 h 1091486"/>
                    <a:gd name="connsiteX51" fmla="*/ 1635291 w 1676528"/>
                    <a:gd name="connsiteY51" fmla="*/ 136203 h 1091486"/>
                    <a:gd name="connsiteX52" fmla="*/ 1635652 w 1676528"/>
                    <a:gd name="connsiteY52" fmla="*/ 141090 h 1091486"/>
                    <a:gd name="connsiteX53" fmla="*/ 1635772 w 1676528"/>
                    <a:gd name="connsiteY53" fmla="*/ 146018 h 1091486"/>
                    <a:gd name="connsiteX54" fmla="*/ 1635772 w 1676528"/>
                    <a:gd name="connsiteY54" fmla="*/ 944728 h 1091486"/>
                    <a:gd name="connsiteX55" fmla="*/ 1635652 w 1676528"/>
                    <a:gd name="connsiteY55" fmla="*/ 949876 h 1091486"/>
                    <a:gd name="connsiteX56" fmla="*/ 1635331 w 1676528"/>
                    <a:gd name="connsiteY56" fmla="*/ 954763 h 1091486"/>
                    <a:gd name="connsiteX57" fmla="*/ 1624871 w 1676528"/>
                    <a:gd name="connsiteY57" fmla="*/ 992039 h 1091486"/>
                    <a:gd name="connsiteX58" fmla="*/ 1601487 w 1676528"/>
                    <a:gd name="connsiteY58" fmla="*/ 1023125 h 1091486"/>
                    <a:gd name="connsiteX59" fmla="*/ 1568485 w 1676528"/>
                    <a:gd name="connsiteY59" fmla="*/ 1043616 h 1091486"/>
                    <a:gd name="connsiteX60" fmla="*/ 1530313 w 1676528"/>
                    <a:gd name="connsiteY60" fmla="*/ 1050766 h 1091486"/>
                    <a:gd name="connsiteX61" fmla="*/ 147158 w 1676528"/>
                    <a:gd name="connsiteY61" fmla="*/ 1050766 h 1091486"/>
                    <a:gd name="connsiteX62" fmla="*/ 141908 w 1676528"/>
                    <a:gd name="connsiteY62" fmla="*/ 1050646 h 1091486"/>
                    <a:gd name="connsiteX63" fmla="*/ 137019 w 1676528"/>
                    <a:gd name="connsiteY63" fmla="*/ 1050326 h 1091486"/>
                    <a:gd name="connsiteX64" fmla="*/ 132150 w 1676528"/>
                    <a:gd name="connsiteY64" fmla="*/ 1049785 h 1091486"/>
                    <a:gd name="connsiteX65" fmla="*/ 127341 w 1676528"/>
                    <a:gd name="connsiteY65" fmla="*/ 1049024 h 1091486"/>
                    <a:gd name="connsiteX66" fmla="*/ 91152 w 1676528"/>
                    <a:gd name="connsiteY66" fmla="*/ 1035223 h 1091486"/>
                    <a:gd name="connsiteX67" fmla="*/ 62278 w 1676528"/>
                    <a:gd name="connsiteY67" fmla="*/ 1009084 h 109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676528" h="1091486">
                      <a:moveTo>
                        <a:pt x="120087" y="1089103"/>
                      </a:moveTo>
                      <a:cubicBezTo>
                        <a:pt x="129004" y="1090726"/>
                        <a:pt x="137901" y="1091467"/>
                        <a:pt x="147158" y="1091487"/>
                      </a:cubicBezTo>
                      <a:lnTo>
                        <a:pt x="1530293" y="1091487"/>
                      </a:lnTo>
                      <a:cubicBezTo>
                        <a:pt x="1548407" y="1091447"/>
                        <a:pt x="1566421" y="1088102"/>
                        <a:pt x="1583233" y="1081572"/>
                      </a:cubicBezTo>
                      <a:cubicBezTo>
                        <a:pt x="1600044" y="1075062"/>
                        <a:pt x="1615654" y="1065368"/>
                        <a:pt x="1628979" y="1053170"/>
                      </a:cubicBezTo>
                      <a:cubicBezTo>
                        <a:pt x="1642344" y="1040992"/>
                        <a:pt x="1653365" y="1026290"/>
                        <a:pt x="1661380" y="1010126"/>
                      </a:cubicBezTo>
                      <a:cubicBezTo>
                        <a:pt x="1669395" y="993962"/>
                        <a:pt x="1674325" y="976315"/>
                        <a:pt x="1675928" y="958329"/>
                      </a:cubicBezTo>
                      <a:cubicBezTo>
                        <a:pt x="1676068" y="956065"/>
                        <a:pt x="1676349" y="953822"/>
                        <a:pt x="1676369" y="951558"/>
                      </a:cubicBezTo>
                      <a:lnTo>
                        <a:pt x="1676529" y="944708"/>
                      </a:lnTo>
                      <a:lnTo>
                        <a:pt x="1676529" y="145918"/>
                      </a:lnTo>
                      <a:lnTo>
                        <a:pt x="1676349" y="139127"/>
                      </a:lnTo>
                      <a:cubicBezTo>
                        <a:pt x="1676228" y="136864"/>
                        <a:pt x="1676008" y="134621"/>
                        <a:pt x="1675848" y="132377"/>
                      </a:cubicBezTo>
                      <a:cubicBezTo>
                        <a:pt x="1674986" y="123384"/>
                        <a:pt x="1673303" y="114491"/>
                        <a:pt x="1670818" y="105818"/>
                      </a:cubicBezTo>
                      <a:cubicBezTo>
                        <a:pt x="1665849" y="88492"/>
                        <a:pt x="1657613" y="72087"/>
                        <a:pt x="1646673" y="57726"/>
                      </a:cubicBezTo>
                      <a:cubicBezTo>
                        <a:pt x="1635732" y="43345"/>
                        <a:pt x="1622126" y="30986"/>
                        <a:pt x="1606717" y="21552"/>
                      </a:cubicBezTo>
                      <a:cubicBezTo>
                        <a:pt x="1591328" y="12098"/>
                        <a:pt x="1574196" y="5568"/>
                        <a:pt x="1556442" y="2384"/>
                      </a:cubicBezTo>
                      <a:cubicBezTo>
                        <a:pt x="1547525" y="761"/>
                        <a:pt x="1538628" y="20"/>
                        <a:pt x="1529371" y="0"/>
                      </a:cubicBezTo>
                      <a:lnTo>
                        <a:pt x="146236" y="0"/>
                      </a:lnTo>
                      <a:cubicBezTo>
                        <a:pt x="128122" y="40"/>
                        <a:pt x="110108" y="3385"/>
                        <a:pt x="93296" y="9915"/>
                      </a:cubicBezTo>
                      <a:cubicBezTo>
                        <a:pt x="76485" y="16424"/>
                        <a:pt x="60875" y="26119"/>
                        <a:pt x="47550" y="38317"/>
                      </a:cubicBezTo>
                      <a:cubicBezTo>
                        <a:pt x="34185" y="50495"/>
                        <a:pt x="23164" y="65197"/>
                        <a:pt x="15149" y="81361"/>
                      </a:cubicBezTo>
                      <a:cubicBezTo>
                        <a:pt x="7133" y="97525"/>
                        <a:pt x="2204" y="115172"/>
                        <a:pt x="601" y="133158"/>
                      </a:cubicBezTo>
                      <a:cubicBezTo>
                        <a:pt x="461" y="135422"/>
                        <a:pt x="180" y="137665"/>
                        <a:pt x="160" y="139929"/>
                      </a:cubicBezTo>
                      <a:lnTo>
                        <a:pt x="0" y="146779"/>
                      </a:lnTo>
                      <a:lnTo>
                        <a:pt x="0" y="945569"/>
                      </a:lnTo>
                      <a:lnTo>
                        <a:pt x="180" y="952360"/>
                      </a:lnTo>
                      <a:cubicBezTo>
                        <a:pt x="301" y="954623"/>
                        <a:pt x="521" y="956866"/>
                        <a:pt x="681" y="959110"/>
                      </a:cubicBezTo>
                      <a:cubicBezTo>
                        <a:pt x="1543" y="968103"/>
                        <a:pt x="3226" y="976996"/>
                        <a:pt x="5711" y="985669"/>
                      </a:cubicBezTo>
                      <a:cubicBezTo>
                        <a:pt x="10680" y="1002995"/>
                        <a:pt x="18916" y="1019400"/>
                        <a:pt x="29856" y="1033761"/>
                      </a:cubicBezTo>
                      <a:cubicBezTo>
                        <a:pt x="40797" y="1048142"/>
                        <a:pt x="54403" y="1060501"/>
                        <a:pt x="69812" y="1069935"/>
                      </a:cubicBezTo>
                      <a:cubicBezTo>
                        <a:pt x="85201" y="1079389"/>
                        <a:pt x="102333" y="1085919"/>
                        <a:pt x="120087" y="1089103"/>
                      </a:cubicBezTo>
                      <a:close/>
                      <a:moveTo>
                        <a:pt x="62278" y="1009084"/>
                      </a:moveTo>
                      <a:cubicBezTo>
                        <a:pt x="54363" y="998689"/>
                        <a:pt x="48452" y="986891"/>
                        <a:pt x="44885" y="974453"/>
                      </a:cubicBezTo>
                      <a:cubicBezTo>
                        <a:pt x="43101" y="968223"/>
                        <a:pt x="41879" y="961834"/>
                        <a:pt x="41258" y="955324"/>
                      </a:cubicBezTo>
                      <a:lnTo>
                        <a:pt x="40897" y="950437"/>
                      </a:lnTo>
                      <a:lnTo>
                        <a:pt x="40777" y="945509"/>
                      </a:lnTo>
                      <a:lnTo>
                        <a:pt x="40777" y="146799"/>
                      </a:lnTo>
                      <a:lnTo>
                        <a:pt x="40897" y="141651"/>
                      </a:lnTo>
                      <a:cubicBezTo>
                        <a:pt x="40897" y="140009"/>
                        <a:pt x="41138" y="138386"/>
                        <a:pt x="41218" y="136764"/>
                      </a:cubicBezTo>
                      <a:cubicBezTo>
                        <a:pt x="42380" y="123764"/>
                        <a:pt x="45907" y="111126"/>
                        <a:pt x="51678" y="99488"/>
                      </a:cubicBezTo>
                      <a:cubicBezTo>
                        <a:pt x="57429" y="87851"/>
                        <a:pt x="65404" y="77195"/>
                        <a:pt x="75062" y="68402"/>
                      </a:cubicBezTo>
                      <a:cubicBezTo>
                        <a:pt x="84720" y="59589"/>
                        <a:pt x="95981" y="52598"/>
                        <a:pt x="108064" y="47911"/>
                      </a:cubicBezTo>
                      <a:cubicBezTo>
                        <a:pt x="120167" y="43224"/>
                        <a:pt x="133052" y="40821"/>
                        <a:pt x="146236" y="40761"/>
                      </a:cubicBezTo>
                      <a:lnTo>
                        <a:pt x="1529391" y="40761"/>
                      </a:lnTo>
                      <a:lnTo>
                        <a:pt x="1534641" y="40881"/>
                      </a:lnTo>
                      <a:cubicBezTo>
                        <a:pt x="1536284" y="40861"/>
                        <a:pt x="1537907" y="41121"/>
                        <a:pt x="1539530" y="41201"/>
                      </a:cubicBezTo>
                      <a:cubicBezTo>
                        <a:pt x="1541173" y="41262"/>
                        <a:pt x="1542776" y="41562"/>
                        <a:pt x="1544399" y="41742"/>
                      </a:cubicBezTo>
                      <a:cubicBezTo>
                        <a:pt x="1546022" y="41902"/>
                        <a:pt x="1547625" y="42203"/>
                        <a:pt x="1549208" y="42503"/>
                      </a:cubicBezTo>
                      <a:cubicBezTo>
                        <a:pt x="1561992" y="44807"/>
                        <a:pt x="1574276" y="49474"/>
                        <a:pt x="1585397" y="56304"/>
                      </a:cubicBezTo>
                      <a:cubicBezTo>
                        <a:pt x="1596518" y="63094"/>
                        <a:pt x="1606376" y="72047"/>
                        <a:pt x="1614271" y="82443"/>
                      </a:cubicBezTo>
                      <a:cubicBezTo>
                        <a:pt x="1622186" y="92838"/>
                        <a:pt x="1628097" y="104636"/>
                        <a:pt x="1631664" y="117075"/>
                      </a:cubicBezTo>
                      <a:cubicBezTo>
                        <a:pt x="1633448" y="123304"/>
                        <a:pt x="1634670" y="129693"/>
                        <a:pt x="1635291" y="136203"/>
                      </a:cubicBezTo>
                      <a:lnTo>
                        <a:pt x="1635652" y="141090"/>
                      </a:lnTo>
                      <a:lnTo>
                        <a:pt x="1635772" y="146018"/>
                      </a:lnTo>
                      <a:lnTo>
                        <a:pt x="1635772" y="944728"/>
                      </a:lnTo>
                      <a:lnTo>
                        <a:pt x="1635652" y="949876"/>
                      </a:lnTo>
                      <a:cubicBezTo>
                        <a:pt x="1635652" y="951518"/>
                        <a:pt x="1635411" y="953141"/>
                        <a:pt x="1635331" y="954763"/>
                      </a:cubicBezTo>
                      <a:cubicBezTo>
                        <a:pt x="1634169" y="967763"/>
                        <a:pt x="1630642" y="980401"/>
                        <a:pt x="1624871" y="992039"/>
                      </a:cubicBezTo>
                      <a:cubicBezTo>
                        <a:pt x="1619120" y="1003676"/>
                        <a:pt x="1611145" y="1014332"/>
                        <a:pt x="1601487" y="1023125"/>
                      </a:cubicBezTo>
                      <a:cubicBezTo>
                        <a:pt x="1591829" y="1031938"/>
                        <a:pt x="1580568" y="1038929"/>
                        <a:pt x="1568485" y="1043616"/>
                      </a:cubicBezTo>
                      <a:cubicBezTo>
                        <a:pt x="1556382" y="1048303"/>
                        <a:pt x="1543498" y="1050706"/>
                        <a:pt x="1530313" y="1050766"/>
                      </a:cubicBezTo>
                      <a:lnTo>
                        <a:pt x="147158" y="1050766"/>
                      </a:lnTo>
                      <a:lnTo>
                        <a:pt x="141908" y="1050646"/>
                      </a:lnTo>
                      <a:cubicBezTo>
                        <a:pt x="140265" y="1050666"/>
                        <a:pt x="138642" y="1050406"/>
                        <a:pt x="137019" y="1050326"/>
                      </a:cubicBezTo>
                      <a:cubicBezTo>
                        <a:pt x="135376" y="1050266"/>
                        <a:pt x="133773" y="1049965"/>
                        <a:pt x="132150" y="1049785"/>
                      </a:cubicBezTo>
                      <a:cubicBezTo>
                        <a:pt x="130527" y="1049625"/>
                        <a:pt x="128924" y="1049324"/>
                        <a:pt x="127341" y="1049024"/>
                      </a:cubicBezTo>
                      <a:cubicBezTo>
                        <a:pt x="114557" y="1046720"/>
                        <a:pt x="102273" y="1042053"/>
                        <a:pt x="91152" y="1035223"/>
                      </a:cubicBezTo>
                      <a:cubicBezTo>
                        <a:pt x="80031" y="1028433"/>
                        <a:pt x="70173" y="1019480"/>
                        <a:pt x="62278" y="1009084"/>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90" name="Freeform 17">
                  <a:extLst>
                    <a:ext uri="{FF2B5EF4-FFF2-40B4-BE49-F238E27FC236}">
                      <a16:creationId xmlns:a16="http://schemas.microsoft.com/office/drawing/2014/main" id="{F225D8BB-626A-72B2-C087-D50E54AC42B7}"/>
                    </a:ext>
                  </a:extLst>
                </p:cNvPr>
                <p:cNvSpPr/>
                <p:nvPr/>
              </p:nvSpPr>
              <p:spPr>
                <a:xfrm>
                  <a:off x="7851937" y="2821374"/>
                  <a:ext cx="2083658" cy="1672673"/>
                </a:xfrm>
                <a:custGeom>
                  <a:avLst/>
                  <a:gdLst>
                    <a:gd name="connsiteX0" fmla="*/ 2068789 w 2083658"/>
                    <a:gd name="connsiteY0" fmla="*/ 1495950 h 1672673"/>
                    <a:gd name="connsiteX1" fmla="*/ 1947379 w 2083658"/>
                    <a:gd name="connsiteY1" fmla="*/ 1274640 h 1672673"/>
                    <a:gd name="connsiteX2" fmla="*/ 1859173 w 2083658"/>
                    <a:gd name="connsiteY2" fmla="*/ 1213829 h 1672673"/>
                    <a:gd name="connsiteX3" fmla="*/ 1886665 w 2083658"/>
                    <a:gd name="connsiteY3" fmla="*/ 1192357 h 1672673"/>
                    <a:gd name="connsiteX4" fmla="*/ 1936759 w 2083658"/>
                    <a:gd name="connsiteY4" fmla="*/ 1125798 h 1672673"/>
                    <a:gd name="connsiteX5" fmla="*/ 1959342 w 2083658"/>
                    <a:gd name="connsiteY5" fmla="*/ 1045458 h 1672673"/>
                    <a:gd name="connsiteX6" fmla="*/ 1960023 w 2083658"/>
                    <a:gd name="connsiteY6" fmla="*/ 1035023 h 1672673"/>
                    <a:gd name="connsiteX7" fmla="*/ 1960264 w 2083658"/>
                    <a:gd name="connsiteY7" fmla="*/ 1024808 h 1672673"/>
                    <a:gd name="connsiteX8" fmla="*/ 1960264 w 2083658"/>
                    <a:gd name="connsiteY8" fmla="*/ 225857 h 1672673"/>
                    <a:gd name="connsiteX9" fmla="*/ 1960003 w 2083658"/>
                    <a:gd name="connsiteY9" fmla="*/ 215421 h 1672673"/>
                    <a:gd name="connsiteX10" fmla="*/ 1959262 w 2083658"/>
                    <a:gd name="connsiteY10" fmla="*/ 204986 h 1672673"/>
                    <a:gd name="connsiteX11" fmla="*/ 1951487 w 2083658"/>
                    <a:gd name="connsiteY11" fmla="*/ 163824 h 1672673"/>
                    <a:gd name="connsiteX12" fmla="*/ 1914056 w 2083658"/>
                    <a:gd name="connsiteY12" fmla="*/ 89273 h 1672673"/>
                    <a:gd name="connsiteX13" fmla="*/ 1852300 w 2083658"/>
                    <a:gd name="connsiteY13" fmla="*/ 33390 h 1672673"/>
                    <a:gd name="connsiteX14" fmla="*/ 1774292 w 2083658"/>
                    <a:gd name="connsiteY14" fmla="*/ 3625 h 1672673"/>
                    <a:gd name="connsiteX15" fmla="*/ 1763933 w 2083658"/>
                    <a:gd name="connsiteY15" fmla="*/ 2003 h 1672673"/>
                    <a:gd name="connsiteX16" fmla="*/ 1753513 w 2083658"/>
                    <a:gd name="connsiteY16" fmla="*/ 861 h 1672673"/>
                    <a:gd name="connsiteX17" fmla="*/ 1743073 w 2083658"/>
                    <a:gd name="connsiteY17" fmla="*/ 200 h 1672673"/>
                    <a:gd name="connsiteX18" fmla="*/ 1737863 w 2083658"/>
                    <a:gd name="connsiteY18" fmla="*/ 60 h 1672673"/>
                    <a:gd name="connsiteX19" fmla="*/ 1735259 w 2083658"/>
                    <a:gd name="connsiteY19" fmla="*/ 0 h 1672673"/>
                    <a:gd name="connsiteX20" fmla="*/ 349820 w 2083658"/>
                    <a:gd name="connsiteY20" fmla="*/ 0 h 1672673"/>
                    <a:gd name="connsiteX21" fmla="*/ 267845 w 2083658"/>
                    <a:gd name="connsiteY21" fmla="*/ 15323 h 1672673"/>
                    <a:gd name="connsiteX22" fmla="*/ 197011 w 2083658"/>
                    <a:gd name="connsiteY22" fmla="*/ 59308 h 1672673"/>
                    <a:gd name="connsiteX23" fmla="*/ 146916 w 2083658"/>
                    <a:gd name="connsiteY23" fmla="*/ 125868 h 1672673"/>
                    <a:gd name="connsiteX24" fmla="*/ 124334 w 2083658"/>
                    <a:gd name="connsiteY24" fmla="*/ 206207 h 1672673"/>
                    <a:gd name="connsiteX25" fmla="*/ 123652 w 2083658"/>
                    <a:gd name="connsiteY25" fmla="*/ 216643 h 1672673"/>
                    <a:gd name="connsiteX26" fmla="*/ 123412 w 2083658"/>
                    <a:gd name="connsiteY26" fmla="*/ 226858 h 1672673"/>
                    <a:gd name="connsiteX27" fmla="*/ 123412 w 2083658"/>
                    <a:gd name="connsiteY27" fmla="*/ 1025789 h 1672673"/>
                    <a:gd name="connsiteX28" fmla="*/ 123672 w 2083658"/>
                    <a:gd name="connsiteY28" fmla="*/ 1036225 h 1672673"/>
                    <a:gd name="connsiteX29" fmla="*/ 124414 w 2083658"/>
                    <a:gd name="connsiteY29" fmla="*/ 1046660 h 1672673"/>
                    <a:gd name="connsiteX30" fmla="*/ 132188 w 2083658"/>
                    <a:gd name="connsiteY30" fmla="*/ 1087822 h 1672673"/>
                    <a:gd name="connsiteX31" fmla="*/ 169619 w 2083658"/>
                    <a:gd name="connsiteY31" fmla="*/ 1162373 h 1672673"/>
                    <a:gd name="connsiteX32" fmla="*/ 227288 w 2083658"/>
                    <a:gd name="connsiteY32" fmla="*/ 1215612 h 1672673"/>
                    <a:gd name="connsiteX33" fmla="*/ 151305 w 2083658"/>
                    <a:gd name="connsiteY33" fmla="*/ 1270233 h 1672673"/>
                    <a:gd name="connsiteX34" fmla="*/ 17452 w 2083658"/>
                    <a:gd name="connsiteY34" fmla="*/ 1491563 h 1672673"/>
                    <a:gd name="connsiteX35" fmla="*/ 15608 w 2083658"/>
                    <a:gd name="connsiteY35" fmla="*/ 1611943 h 1672673"/>
                    <a:gd name="connsiteX36" fmla="*/ 119605 w 2083658"/>
                    <a:gd name="connsiteY36" fmla="*/ 1672673 h 1672673"/>
                    <a:gd name="connsiteX37" fmla="*/ 1964111 w 2083658"/>
                    <a:gd name="connsiteY37" fmla="*/ 1672673 h 1672673"/>
                    <a:gd name="connsiteX38" fmla="*/ 2066845 w 2083658"/>
                    <a:gd name="connsiteY38" fmla="*/ 1614146 h 1672673"/>
                    <a:gd name="connsiteX39" fmla="*/ 2068789 w 2083658"/>
                    <a:gd name="connsiteY39" fmla="*/ 1495970 h 1672673"/>
                    <a:gd name="connsiteX40" fmla="*/ 202081 w 2083658"/>
                    <a:gd name="connsiteY40" fmla="*/ 1137716 h 1672673"/>
                    <a:gd name="connsiteX41" fmla="*/ 171403 w 2083658"/>
                    <a:gd name="connsiteY41" fmla="*/ 1076625 h 1672673"/>
                    <a:gd name="connsiteX42" fmla="*/ 165030 w 2083658"/>
                    <a:gd name="connsiteY42" fmla="*/ 1042895 h 1672673"/>
                    <a:gd name="connsiteX43" fmla="*/ 164409 w 2083658"/>
                    <a:gd name="connsiteY43" fmla="*/ 1034342 h 1672673"/>
                    <a:gd name="connsiteX44" fmla="*/ 164189 w 2083658"/>
                    <a:gd name="connsiteY44" fmla="*/ 1025769 h 1672673"/>
                    <a:gd name="connsiteX45" fmla="*/ 164189 w 2083658"/>
                    <a:gd name="connsiteY45" fmla="*/ 226878 h 1672673"/>
                    <a:gd name="connsiteX46" fmla="*/ 164369 w 2083658"/>
                    <a:gd name="connsiteY46" fmla="*/ 218365 h 1672673"/>
                    <a:gd name="connsiteX47" fmla="*/ 164930 w 2083658"/>
                    <a:gd name="connsiteY47" fmla="*/ 209793 h 1672673"/>
                    <a:gd name="connsiteX48" fmla="*/ 183425 w 2083658"/>
                    <a:gd name="connsiteY48" fmla="*/ 143975 h 1672673"/>
                    <a:gd name="connsiteX49" fmla="*/ 224523 w 2083658"/>
                    <a:gd name="connsiteY49" fmla="*/ 89373 h 1672673"/>
                    <a:gd name="connsiteX50" fmla="*/ 282613 w 2083658"/>
                    <a:gd name="connsiteY50" fmla="*/ 53319 h 1672673"/>
                    <a:gd name="connsiteX51" fmla="*/ 349820 w 2083658"/>
                    <a:gd name="connsiteY51" fmla="*/ 40721 h 1672673"/>
                    <a:gd name="connsiteX52" fmla="*/ 1732974 w 2083658"/>
                    <a:gd name="connsiteY52" fmla="*/ 40721 h 1672673"/>
                    <a:gd name="connsiteX53" fmla="*/ 1767039 w 2083658"/>
                    <a:gd name="connsiteY53" fmla="*/ 43725 h 1672673"/>
                    <a:gd name="connsiteX54" fmla="*/ 1830939 w 2083658"/>
                    <a:gd name="connsiteY54" fmla="*/ 68102 h 1672673"/>
                    <a:gd name="connsiteX55" fmla="*/ 1881595 w 2083658"/>
                    <a:gd name="connsiteY55" fmla="*/ 113950 h 1672673"/>
                    <a:gd name="connsiteX56" fmla="*/ 1912273 w 2083658"/>
                    <a:gd name="connsiteY56" fmla="*/ 175041 h 1672673"/>
                    <a:gd name="connsiteX57" fmla="*/ 1918645 w 2083658"/>
                    <a:gd name="connsiteY57" fmla="*/ 208771 h 1672673"/>
                    <a:gd name="connsiteX58" fmla="*/ 1919266 w 2083658"/>
                    <a:gd name="connsiteY58" fmla="*/ 217324 h 1672673"/>
                    <a:gd name="connsiteX59" fmla="*/ 1919487 w 2083658"/>
                    <a:gd name="connsiteY59" fmla="*/ 225897 h 1672673"/>
                    <a:gd name="connsiteX60" fmla="*/ 1919487 w 2083658"/>
                    <a:gd name="connsiteY60" fmla="*/ 1024808 h 1672673"/>
                    <a:gd name="connsiteX61" fmla="*/ 1919306 w 2083658"/>
                    <a:gd name="connsiteY61" fmla="*/ 1033320 h 1672673"/>
                    <a:gd name="connsiteX62" fmla="*/ 1918745 w 2083658"/>
                    <a:gd name="connsiteY62" fmla="*/ 1041893 h 1672673"/>
                    <a:gd name="connsiteX63" fmla="*/ 1900250 w 2083658"/>
                    <a:gd name="connsiteY63" fmla="*/ 1107711 h 1672673"/>
                    <a:gd name="connsiteX64" fmla="*/ 1859153 w 2083658"/>
                    <a:gd name="connsiteY64" fmla="*/ 1162313 h 1672673"/>
                    <a:gd name="connsiteX65" fmla="*/ 1801063 w 2083658"/>
                    <a:gd name="connsiteY65" fmla="*/ 1198366 h 1672673"/>
                    <a:gd name="connsiteX66" fmla="*/ 1733856 w 2083658"/>
                    <a:gd name="connsiteY66" fmla="*/ 1210965 h 1672673"/>
                    <a:gd name="connsiteX67" fmla="*/ 350742 w 2083658"/>
                    <a:gd name="connsiteY67" fmla="*/ 1210965 h 1672673"/>
                    <a:gd name="connsiteX68" fmla="*/ 316677 w 2083658"/>
                    <a:gd name="connsiteY68" fmla="*/ 1207961 h 1672673"/>
                    <a:gd name="connsiteX69" fmla="*/ 252776 w 2083658"/>
                    <a:gd name="connsiteY69" fmla="*/ 1183584 h 1672673"/>
                    <a:gd name="connsiteX70" fmla="*/ 202121 w 2083658"/>
                    <a:gd name="connsiteY70" fmla="*/ 1137736 h 1672673"/>
                    <a:gd name="connsiteX71" fmla="*/ 2032360 w 2083658"/>
                    <a:gd name="connsiteY71" fmla="*/ 1593716 h 1672673"/>
                    <a:gd name="connsiteX72" fmla="*/ 1964111 w 2083658"/>
                    <a:gd name="connsiteY72" fmla="*/ 1632594 h 1672673"/>
                    <a:gd name="connsiteX73" fmla="*/ 119605 w 2083658"/>
                    <a:gd name="connsiteY73" fmla="*/ 1632594 h 1672673"/>
                    <a:gd name="connsiteX74" fmla="*/ 50514 w 2083658"/>
                    <a:gd name="connsiteY74" fmla="*/ 1592253 h 1672673"/>
                    <a:gd name="connsiteX75" fmla="*/ 51736 w 2083658"/>
                    <a:gd name="connsiteY75" fmla="*/ 1512294 h 1672673"/>
                    <a:gd name="connsiteX76" fmla="*/ 185649 w 2083658"/>
                    <a:gd name="connsiteY76" fmla="*/ 1290984 h 1672673"/>
                    <a:gd name="connsiteX77" fmla="*/ 253518 w 2083658"/>
                    <a:gd name="connsiteY77" fmla="*/ 1252727 h 1672673"/>
                    <a:gd name="connsiteX78" fmla="*/ 1842702 w 2083658"/>
                    <a:gd name="connsiteY78" fmla="*/ 1252727 h 1672673"/>
                    <a:gd name="connsiteX79" fmla="*/ 1912233 w 2083658"/>
                    <a:gd name="connsiteY79" fmla="*/ 1293889 h 1672673"/>
                    <a:gd name="connsiteX80" fmla="*/ 2033643 w 2083658"/>
                    <a:gd name="connsiteY80" fmla="*/ 1515199 h 1672673"/>
                    <a:gd name="connsiteX81" fmla="*/ 2032340 w 2083658"/>
                    <a:gd name="connsiteY81" fmla="*/ 1593716 h 167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083658" h="1672673">
                      <a:moveTo>
                        <a:pt x="2068789" y="1495950"/>
                      </a:moveTo>
                      <a:lnTo>
                        <a:pt x="1947379" y="1274640"/>
                      </a:lnTo>
                      <a:cubicBezTo>
                        <a:pt x="1929085" y="1241290"/>
                        <a:pt x="1896223" y="1218977"/>
                        <a:pt x="1859173" y="1213829"/>
                      </a:cubicBezTo>
                      <a:cubicBezTo>
                        <a:pt x="1868871" y="1207380"/>
                        <a:pt x="1878089" y="1200209"/>
                        <a:pt x="1886665" y="1192357"/>
                      </a:cubicBezTo>
                      <a:cubicBezTo>
                        <a:pt x="1907284" y="1173549"/>
                        <a:pt x="1924336" y="1150856"/>
                        <a:pt x="1936759" y="1125798"/>
                      </a:cubicBezTo>
                      <a:cubicBezTo>
                        <a:pt x="1949203" y="1100741"/>
                        <a:pt x="1956877" y="1073260"/>
                        <a:pt x="1959342" y="1045458"/>
                      </a:cubicBezTo>
                      <a:cubicBezTo>
                        <a:pt x="1959583" y="1041993"/>
                        <a:pt x="1959943" y="1038508"/>
                        <a:pt x="1960023" y="1035023"/>
                      </a:cubicBezTo>
                      <a:lnTo>
                        <a:pt x="1960264" y="1024808"/>
                      </a:lnTo>
                      <a:lnTo>
                        <a:pt x="1960264" y="225857"/>
                      </a:lnTo>
                      <a:lnTo>
                        <a:pt x="1960003" y="215421"/>
                      </a:lnTo>
                      <a:cubicBezTo>
                        <a:pt x="1959823" y="211936"/>
                        <a:pt x="1959522" y="208471"/>
                        <a:pt x="1959262" y="204986"/>
                      </a:cubicBezTo>
                      <a:cubicBezTo>
                        <a:pt x="1957939" y="191085"/>
                        <a:pt x="1955355" y="177284"/>
                        <a:pt x="1951487" y="163824"/>
                      </a:cubicBezTo>
                      <a:cubicBezTo>
                        <a:pt x="1943773" y="136904"/>
                        <a:pt x="1930988" y="111466"/>
                        <a:pt x="1914056" y="89273"/>
                      </a:cubicBezTo>
                      <a:cubicBezTo>
                        <a:pt x="1897145" y="67060"/>
                        <a:pt x="1876145" y="47992"/>
                        <a:pt x="1852300" y="33390"/>
                      </a:cubicBezTo>
                      <a:cubicBezTo>
                        <a:pt x="1828495" y="18748"/>
                        <a:pt x="1801844" y="8573"/>
                        <a:pt x="1774292" y="3625"/>
                      </a:cubicBezTo>
                      <a:cubicBezTo>
                        <a:pt x="1770846" y="2984"/>
                        <a:pt x="1767399" y="2404"/>
                        <a:pt x="1763933" y="2003"/>
                      </a:cubicBezTo>
                      <a:cubicBezTo>
                        <a:pt x="1760466" y="1582"/>
                        <a:pt x="1757000" y="1082"/>
                        <a:pt x="1753513" y="861"/>
                      </a:cubicBezTo>
                      <a:cubicBezTo>
                        <a:pt x="1750026" y="621"/>
                        <a:pt x="1746560" y="240"/>
                        <a:pt x="1743073" y="200"/>
                      </a:cubicBezTo>
                      <a:lnTo>
                        <a:pt x="1737863" y="60"/>
                      </a:lnTo>
                      <a:lnTo>
                        <a:pt x="1735259" y="0"/>
                      </a:lnTo>
                      <a:lnTo>
                        <a:pt x="349820" y="0"/>
                      </a:lnTo>
                      <a:cubicBezTo>
                        <a:pt x="322007" y="0"/>
                        <a:pt x="293954" y="5168"/>
                        <a:pt x="267845" y="15323"/>
                      </a:cubicBezTo>
                      <a:cubicBezTo>
                        <a:pt x="241735" y="25458"/>
                        <a:pt x="217610" y="40480"/>
                        <a:pt x="197011" y="59308"/>
                      </a:cubicBezTo>
                      <a:cubicBezTo>
                        <a:pt x="176392" y="78116"/>
                        <a:pt x="159340" y="100810"/>
                        <a:pt x="146916" y="125868"/>
                      </a:cubicBezTo>
                      <a:cubicBezTo>
                        <a:pt x="134473" y="150925"/>
                        <a:pt x="126798" y="178406"/>
                        <a:pt x="124334" y="206207"/>
                      </a:cubicBezTo>
                      <a:cubicBezTo>
                        <a:pt x="124093" y="209673"/>
                        <a:pt x="123732" y="213158"/>
                        <a:pt x="123652" y="216643"/>
                      </a:cubicBezTo>
                      <a:lnTo>
                        <a:pt x="123412" y="226858"/>
                      </a:lnTo>
                      <a:lnTo>
                        <a:pt x="123412" y="1025789"/>
                      </a:lnTo>
                      <a:lnTo>
                        <a:pt x="123672" y="1036225"/>
                      </a:lnTo>
                      <a:cubicBezTo>
                        <a:pt x="123853" y="1039710"/>
                        <a:pt x="124153" y="1043175"/>
                        <a:pt x="124414" y="1046660"/>
                      </a:cubicBezTo>
                      <a:cubicBezTo>
                        <a:pt x="125736" y="1060561"/>
                        <a:pt x="128321" y="1074362"/>
                        <a:pt x="132188" y="1087822"/>
                      </a:cubicBezTo>
                      <a:cubicBezTo>
                        <a:pt x="139903" y="1114742"/>
                        <a:pt x="152687" y="1140180"/>
                        <a:pt x="169619" y="1162373"/>
                      </a:cubicBezTo>
                      <a:cubicBezTo>
                        <a:pt x="185549" y="1183304"/>
                        <a:pt x="205146" y="1201391"/>
                        <a:pt x="227288" y="1215612"/>
                      </a:cubicBezTo>
                      <a:cubicBezTo>
                        <a:pt x="196009" y="1222723"/>
                        <a:pt x="168196" y="1242312"/>
                        <a:pt x="151305" y="1270233"/>
                      </a:cubicBezTo>
                      <a:lnTo>
                        <a:pt x="17452" y="1491563"/>
                      </a:lnTo>
                      <a:cubicBezTo>
                        <a:pt x="-5151" y="1528919"/>
                        <a:pt x="-5832" y="1573906"/>
                        <a:pt x="15608" y="1611943"/>
                      </a:cubicBezTo>
                      <a:cubicBezTo>
                        <a:pt x="37049" y="1649959"/>
                        <a:pt x="75922" y="1672673"/>
                        <a:pt x="119605" y="1672673"/>
                      </a:cubicBezTo>
                      <a:lnTo>
                        <a:pt x="1964111" y="1672673"/>
                      </a:lnTo>
                      <a:cubicBezTo>
                        <a:pt x="2006732" y="1672673"/>
                        <a:pt x="2045124" y="1650801"/>
                        <a:pt x="2066845" y="1614146"/>
                      </a:cubicBezTo>
                      <a:cubicBezTo>
                        <a:pt x="2088546" y="1577491"/>
                        <a:pt x="2089288" y="1533306"/>
                        <a:pt x="2068789" y="1495970"/>
                      </a:cubicBezTo>
                      <a:close/>
                      <a:moveTo>
                        <a:pt x="202081" y="1137716"/>
                      </a:moveTo>
                      <a:cubicBezTo>
                        <a:pt x="188194" y="1119489"/>
                        <a:pt x="177714" y="1098658"/>
                        <a:pt x="171403" y="1076625"/>
                      </a:cubicBezTo>
                      <a:cubicBezTo>
                        <a:pt x="168237" y="1065608"/>
                        <a:pt x="166113" y="1054292"/>
                        <a:pt x="165030" y="1042895"/>
                      </a:cubicBezTo>
                      <a:cubicBezTo>
                        <a:pt x="164830" y="1040050"/>
                        <a:pt x="164570" y="1037186"/>
                        <a:pt x="164409" y="1034342"/>
                      </a:cubicBezTo>
                      <a:lnTo>
                        <a:pt x="164189" y="1025769"/>
                      </a:lnTo>
                      <a:lnTo>
                        <a:pt x="164189" y="226878"/>
                      </a:lnTo>
                      <a:lnTo>
                        <a:pt x="164369" y="218365"/>
                      </a:lnTo>
                      <a:cubicBezTo>
                        <a:pt x="164429" y="215501"/>
                        <a:pt x="164750" y="212657"/>
                        <a:pt x="164930" y="209793"/>
                      </a:cubicBezTo>
                      <a:cubicBezTo>
                        <a:pt x="166934" y="186979"/>
                        <a:pt x="173226" y="164505"/>
                        <a:pt x="183425" y="143975"/>
                      </a:cubicBezTo>
                      <a:cubicBezTo>
                        <a:pt x="193605" y="123424"/>
                        <a:pt x="207591" y="104796"/>
                        <a:pt x="224523" y="89373"/>
                      </a:cubicBezTo>
                      <a:cubicBezTo>
                        <a:pt x="241435" y="73910"/>
                        <a:pt x="261212" y="61612"/>
                        <a:pt x="282613" y="53319"/>
                      </a:cubicBezTo>
                      <a:cubicBezTo>
                        <a:pt x="303993" y="45007"/>
                        <a:pt x="326937" y="40761"/>
                        <a:pt x="349820" y="40721"/>
                      </a:cubicBezTo>
                      <a:lnTo>
                        <a:pt x="1732974" y="40721"/>
                      </a:lnTo>
                      <a:cubicBezTo>
                        <a:pt x="1744195" y="40721"/>
                        <a:pt x="1755817" y="41682"/>
                        <a:pt x="1767039" y="43725"/>
                      </a:cubicBezTo>
                      <a:cubicBezTo>
                        <a:pt x="1789601" y="47791"/>
                        <a:pt x="1811423" y="56104"/>
                        <a:pt x="1830939" y="68102"/>
                      </a:cubicBezTo>
                      <a:cubicBezTo>
                        <a:pt x="1850496" y="80079"/>
                        <a:pt x="1867729" y="95723"/>
                        <a:pt x="1881595" y="113950"/>
                      </a:cubicBezTo>
                      <a:cubicBezTo>
                        <a:pt x="1895481" y="132177"/>
                        <a:pt x="1905961" y="153008"/>
                        <a:pt x="1912273" y="175041"/>
                      </a:cubicBezTo>
                      <a:cubicBezTo>
                        <a:pt x="1915439" y="186057"/>
                        <a:pt x="1917563" y="197374"/>
                        <a:pt x="1918645" y="208771"/>
                      </a:cubicBezTo>
                      <a:cubicBezTo>
                        <a:pt x="1918846" y="211615"/>
                        <a:pt x="1919106" y="214480"/>
                        <a:pt x="1919266" y="217324"/>
                      </a:cubicBezTo>
                      <a:lnTo>
                        <a:pt x="1919487" y="225897"/>
                      </a:lnTo>
                      <a:lnTo>
                        <a:pt x="1919487" y="1024808"/>
                      </a:lnTo>
                      <a:lnTo>
                        <a:pt x="1919306" y="1033320"/>
                      </a:lnTo>
                      <a:cubicBezTo>
                        <a:pt x="1919246" y="1036185"/>
                        <a:pt x="1918926" y="1039029"/>
                        <a:pt x="1918745" y="1041893"/>
                      </a:cubicBezTo>
                      <a:cubicBezTo>
                        <a:pt x="1916742" y="1064707"/>
                        <a:pt x="1910450" y="1087181"/>
                        <a:pt x="1900250" y="1107711"/>
                      </a:cubicBezTo>
                      <a:cubicBezTo>
                        <a:pt x="1890071" y="1128262"/>
                        <a:pt x="1876085" y="1146890"/>
                        <a:pt x="1859153" y="1162313"/>
                      </a:cubicBezTo>
                      <a:cubicBezTo>
                        <a:pt x="1842241" y="1177776"/>
                        <a:pt x="1822463" y="1190074"/>
                        <a:pt x="1801063" y="1198366"/>
                      </a:cubicBezTo>
                      <a:cubicBezTo>
                        <a:pt x="1779682" y="1206679"/>
                        <a:pt x="1756739" y="1210925"/>
                        <a:pt x="1733856" y="1210965"/>
                      </a:cubicBezTo>
                      <a:lnTo>
                        <a:pt x="350742" y="1210965"/>
                      </a:lnTo>
                      <a:cubicBezTo>
                        <a:pt x="339520" y="1210965"/>
                        <a:pt x="327898" y="1210004"/>
                        <a:pt x="316677" y="1207961"/>
                      </a:cubicBezTo>
                      <a:cubicBezTo>
                        <a:pt x="294114" y="1203895"/>
                        <a:pt x="272293" y="1195582"/>
                        <a:pt x="252776" y="1183584"/>
                      </a:cubicBezTo>
                      <a:cubicBezTo>
                        <a:pt x="233219" y="1171606"/>
                        <a:pt x="215987" y="1155963"/>
                        <a:pt x="202121" y="1137736"/>
                      </a:cubicBezTo>
                      <a:close/>
                      <a:moveTo>
                        <a:pt x="2032360" y="1593716"/>
                      </a:moveTo>
                      <a:cubicBezTo>
                        <a:pt x="2017933" y="1618072"/>
                        <a:pt x="1992425" y="1632594"/>
                        <a:pt x="1964111" y="1632594"/>
                      </a:cubicBezTo>
                      <a:lnTo>
                        <a:pt x="119605" y="1632594"/>
                      </a:lnTo>
                      <a:cubicBezTo>
                        <a:pt x="90590" y="1632594"/>
                        <a:pt x="64761" y="1617511"/>
                        <a:pt x="50514" y="1592253"/>
                      </a:cubicBezTo>
                      <a:cubicBezTo>
                        <a:pt x="36267" y="1566996"/>
                        <a:pt x="36728" y="1537091"/>
                        <a:pt x="51736" y="1512294"/>
                      </a:cubicBezTo>
                      <a:lnTo>
                        <a:pt x="185649" y="1290984"/>
                      </a:lnTo>
                      <a:cubicBezTo>
                        <a:pt x="199916" y="1267389"/>
                        <a:pt x="225926" y="1252727"/>
                        <a:pt x="253518" y="1252727"/>
                      </a:cubicBezTo>
                      <a:lnTo>
                        <a:pt x="1842702" y="1252727"/>
                      </a:lnTo>
                      <a:cubicBezTo>
                        <a:pt x="1871676" y="1252727"/>
                        <a:pt x="1898307" y="1268491"/>
                        <a:pt x="1912233" y="1293889"/>
                      </a:cubicBezTo>
                      <a:lnTo>
                        <a:pt x="2033643" y="1515199"/>
                      </a:lnTo>
                      <a:cubicBezTo>
                        <a:pt x="2047248" y="1540016"/>
                        <a:pt x="2046767" y="1569359"/>
                        <a:pt x="2032340" y="1593716"/>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sp>
          <p:nvSpPr>
            <p:cNvPr id="92" name="TextBox 91">
              <a:extLst>
                <a:ext uri="{FF2B5EF4-FFF2-40B4-BE49-F238E27FC236}">
                  <a16:creationId xmlns:a16="http://schemas.microsoft.com/office/drawing/2014/main" id="{D4674A35-E369-4F61-B160-D6B11C5A62BA}"/>
                </a:ext>
              </a:extLst>
            </p:cNvPr>
            <p:cNvSpPr txBox="1"/>
            <p:nvPr/>
          </p:nvSpPr>
          <p:spPr>
            <a:xfrm>
              <a:off x="756507" y="3230550"/>
              <a:ext cx="856004" cy="5816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Broad IoT</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device</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ecosystem</a:t>
              </a:r>
            </a:p>
          </p:txBody>
        </p:sp>
      </p:grpSp>
      <p:grpSp>
        <p:nvGrpSpPr>
          <p:cNvPr id="149" name="Group 148">
            <a:extLst>
              <a:ext uri="{FF2B5EF4-FFF2-40B4-BE49-F238E27FC236}">
                <a16:creationId xmlns:a16="http://schemas.microsoft.com/office/drawing/2014/main" id="{9FDFDA39-9092-060A-F10B-E9CBD6833D60}"/>
              </a:ext>
            </a:extLst>
          </p:cNvPr>
          <p:cNvGrpSpPr/>
          <p:nvPr/>
        </p:nvGrpSpPr>
        <p:grpSpPr>
          <a:xfrm>
            <a:off x="793821" y="5205366"/>
            <a:ext cx="8088813" cy="914388"/>
            <a:chOff x="793821" y="5205366"/>
            <a:chExt cx="8088813" cy="914388"/>
          </a:xfrm>
        </p:grpSpPr>
        <p:pic>
          <p:nvPicPr>
            <p:cNvPr id="100" name="Picture 99" descr="A picture containing outdoor, building, cargo container, sky&#10;&#10;Description automatically generated">
              <a:extLst>
                <a:ext uri="{FF2B5EF4-FFF2-40B4-BE49-F238E27FC236}">
                  <a16:creationId xmlns:a16="http://schemas.microsoft.com/office/drawing/2014/main" id="{A715A4A6-6573-BFA3-47F9-FBEB595C3A6C}"/>
                </a:ext>
              </a:extLst>
            </p:cNvPr>
            <p:cNvPicPr>
              <a:picLocks noChangeAspect="1"/>
            </p:cNvPicPr>
            <p:nvPr/>
          </p:nvPicPr>
          <p:blipFill rotWithShape="1">
            <a:blip r:embed="rId17"/>
            <a:srcRect t="6725" b="6725"/>
            <a:stretch/>
          </p:blipFill>
          <p:spPr>
            <a:xfrm>
              <a:off x="793821" y="5205366"/>
              <a:ext cx="1619146" cy="914388"/>
            </a:xfrm>
            <a:prstGeom prst="rect">
              <a:avLst/>
            </a:prstGeom>
          </p:spPr>
        </p:pic>
        <p:pic>
          <p:nvPicPr>
            <p:cNvPr id="101" name="Picture 100">
              <a:extLst>
                <a:ext uri="{FF2B5EF4-FFF2-40B4-BE49-F238E27FC236}">
                  <a16:creationId xmlns:a16="http://schemas.microsoft.com/office/drawing/2014/main" id="{64B87A0E-4A86-0116-5028-F6F30E3FA9BD}"/>
                </a:ext>
              </a:extLst>
            </p:cNvPr>
            <p:cNvPicPr>
              <a:picLocks noChangeAspect="1"/>
            </p:cNvPicPr>
            <p:nvPr/>
          </p:nvPicPr>
          <p:blipFill rotWithShape="1">
            <a:blip r:embed="rId18"/>
            <a:srcRect l="13777" r="13777"/>
            <a:stretch/>
          </p:blipFill>
          <p:spPr>
            <a:xfrm>
              <a:off x="5644393" y="5205366"/>
              <a:ext cx="1621309" cy="914388"/>
            </a:xfrm>
            <a:prstGeom prst="rect">
              <a:avLst/>
            </a:prstGeom>
          </p:spPr>
        </p:pic>
        <p:pic>
          <p:nvPicPr>
            <p:cNvPr id="114" name="Picture 113" descr="A picture containing factory, building, indoor, store&#10;&#10;Description automatically generated">
              <a:extLst>
                <a:ext uri="{FF2B5EF4-FFF2-40B4-BE49-F238E27FC236}">
                  <a16:creationId xmlns:a16="http://schemas.microsoft.com/office/drawing/2014/main" id="{5E88E46A-7969-F69B-257D-599471036DCB}"/>
                </a:ext>
              </a:extLst>
            </p:cNvPr>
            <p:cNvPicPr>
              <a:picLocks noChangeAspect="1"/>
            </p:cNvPicPr>
            <p:nvPr/>
          </p:nvPicPr>
          <p:blipFill rotWithShape="1">
            <a:blip r:embed="rId19"/>
            <a:srcRect t="7889" b="7889"/>
            <a:stretch/>
          </p:blipFill>
          <p:spPr>
            <a:xfrm>
              <a:off x="4029842" y="5205366"/>
              <a:ext cx="1616767" cy="914388"/>
            </a:xfrm>
            <a:prstGeom prst="rect">
              <a:avLst/>
            </a:prstGeom>
          </p:spPr>
        </p:pic>
        <p:pic>
          <p:nvPicPr>
            <p:cNvPr id="115" name="Picture 114">
              <a:extLst>
                <a:ext uri="{FF2B5EF4-FFF2-40B4-BE49-F238E27FC236}">
                  <a16:creationId xmlns:a16="http://schemas.microsoft.com/office/drawing/2014/main" id="{C0DD2BB5-DEA9-3493-54EA-A4DD3935C1D7}"/>
                </a:ext>
              </a:extLst>
            </p:cNvPr>
            <p:cNvPicPr>
              <a:picLocks noChangeAspect="1"/>
            </p:cNvPicPr>
            <p:nvPr/>
          </p:nvPicPr>
          <p:blipFill rotWithShape="1">
            <a:blip r:embed="rId20"/>
            <a:srcRect t="6528" b="6528"/>
            <a:stretch/>
          </p:blipFill>
          <p:spPr>
            <a:xfrm>
              <a:off x="2410751" y="5205366"/>
              <a:ext cx="1621309" cy="914388"/>
            </a:xfrm>
            <a:prstGeom prst="rect">
              <a:avLst/>
            </a:prstGeom>
          </p:spPr>
        </p:pic>
        <p:pic>
          <p:nvPicPr>
            <p:cNvPr id="116" name="Picture 115" descr="A picture containing clothing, indoor, person, medical equipment&#10;&#10;Description automatically generated">
              <a:extLst>
                <a:ext uri="{FF2B5EF4-FFF2-40B4-BE49-F238E27FC236}">
                  <a16:creationId xmlns:a16="http://schemas.microsoft.com/office/drawing/2014/main" id="{60DF8B59-4676-BED9-5D52-6A5A5735F781}"/>
                </a:ext>
              </a:extLst>
            </p:cNvPr>
            <p:cNvPicPr>
              <a:picLocks noChangeAspect="1"/>
            </p:cNvPicPr>
            <p:nvPr/>
          </p:nvPicPr>
          <p:blipFill rotWithShape="1">
            <a:blip r:embed="rId21"/>
            <a:srcRect t="12559" b="12559"/>
            <a:stretch/>
          </p:blipFill>
          <p:spPr>
            <a:xfrm>
              <a:off x="7263488" y="5205366"/>
              <a:ext cx="1619146" cy="914388"/>
            </a:xfrm>
            <a:prstGeom prst="rect">
              <a:avLst/>
            </a:prstGeom>
          </p:spPr>
        </p:pic>
      </p:grpSp>
      <p:sp>
        <p:nvSpPr>
          <p:cNvPr id="121" name="Rectangle 120">
            <a:extLst>
              <a:ext uri="{FF2B5EF4-FFF2-40B4-BE49-F238E27FC236}">
                <a16:creationId xmlns:a16="http://schemas.microsoft.com/office/drawing/2014/main" id="{960CF33E-F474-C9D3-7808-F2CF45745F60}"/>
              </a:ext>
            </a:extLst>
          </p:cNvPr>
          <p:cNvSpPr/>
          <p:nvPr/>
        </p:nvSpPr>
        <p:spPr>
          <a:xfrm>
            <a:off x="9143304" y="4224254"/>
            <a:ext cx="2863383" cy="775597"/>
          </a:xfrm>
          <a:prstGeom prst="rect">
            <a:avLst/>
          </a:prstGeom>
          <a:no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One-stop-shop for</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Enterprise with pre-defined,</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multi-vendor solutions</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to meet vertical needs</a:t>
            </a:r>
          </a:p>
        </p:txBody>
      </p:sp>
      <p:sp>
        <p:nvSpPr>
          <p:cNvPr id="122" name="Rectangle 121">
            <a:extLst>
              <a:ext uri="{FF2B5EF4-FFF2-40B4-BE49-F238E27FC236}">
                <a16:creationId xmlns:a16="http://schemas.microsoft.com/office/drawing/2014/main" id="{1469168D-8C83-48AE-9719-79B084555725}"/>
              </a:ext>
            </a:extLst>
          </p:cNvPr>
          <p:cNvSpPr/>
          <p:nvPr/>
        </p:nvSpPr>
        <p:spPr>
          <a:xfrm>
            <a:off x="9143304" y="1167915"/>
            <a:ext cx="2352010" cy="581698"/>
          </a:xfrm>
          <a:prstGeom prst="rect">
            <a:avLst/>
          </a:prstGeom>
          <a:no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Ecosystem enablement by</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pre-integrating and testing</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ahead of deployments</a:t>
            </a:r>
          </a:p>
        </p:txBody>
      </p:sp>
      <p:sp>
        <p:nvSpPr>
          <p:cNvPr id="123" name="Rectangle 122">
            <a:extLst>
              <a:ext uri="{FF2B5EF4-FFF2-40B4-BE49-F238E27FC236}">
                <a16:creationId xmlns:a16="http://schemas.microsoft.com/office/drawing/2014/main" id="{442065BA-2D17-21FA-521E-002A69861323}"/>
              </a:ext>
            </a:extLst>
          </p:cNvPr>
          <p:cNvSpPr/>
          <p:nvPr/>
        </p:nvSpPr>
        <p:spPr>
          <a:xfrm>
            <a:off x="9143303" y="3270108"/>
            <a:ext cx="2016009" cy="581698"/>
          </a:xfrm>
          <a:prstGeom prst="rect">
            <a:avLst/>
          </a:prstGeom>
          <a:no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Rich ecosystem of</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end-devices optimized</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and tested for verticals</a:t>
            </a:r>
          </a:p>
        </p:txBody>
      </p:sp>
      <p:sp>
        <p:nvSpPr>
          <p:cNvPr id="124" name="Rectangle 123">
            <a:extLst>
              <a:ext uri="{FF2B5EF4-FFF2-40B4-BE49-F238E27FC236}">
                <a16:creationId xmlns:a16="http://schemas.microsoft.com/office/drawing/2014/main" id="{A69ACD6A-1996-8731-D489-BECF7156D504}"/>
              </a:ext>
            </a:extLst>
          </p:cNvPr>
          <p:cNvSpPr/>
          <p:nvPr/>
        </p:nvSpPr>
        <p:spPr>
          <a:xfrm>
            <a:off x="9143304" y="5408370"/>
            <a:ext cx="2863383" cy="387798"/>
          </a:xfrm>
          <a:prstGeom prst="rect">
            <a:avLst/>
          </a:prstGeom>
          <a:no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Powerful 5G performance</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on accelerated timeframe</a:t>
            </a:r>
          </a:p>
        </p:txBody>
      </p:sp>
      <p:sp>
        <p:nvSpPr>
          <p:cNvPr id="125" name="Rectangle 124">
            <a:extLst>
              <a:ext uri="{FF2B5EF4-FFF2-40B4-BE49-F238E27FC236}">
                <a16:creationId xmlns:a16="http://schemas.microsoft.com/office/drawing/2014/main" id="{BF6D97E3-9FBE-094B-8597-25B95320C1D9}"/>
              </a:ext>
            </a:extLst>
          </p:cNvPr>
          <p:cNvSpPr/>
          <p:nvPr/>
        </p:nvSpPr>
        <p:spPr>
          <a:xfrm>
            <a:off x="9143304" y="2087661"/>
            <a:ext cx="2373572" cy="844401"/>
          </a:xfrm>
          <a:prstGeom prst="rect">
            <a:avLst/>
          </a:prstGeom>
          <a:no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Simplified planning,</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deployment, operations</a:t>
            </a:r>
          </a:p>
          <a:p>
            <a:pPr marL="0" marR="0" lvl="0" indent="0" algn="l" defTabSz="914400" rtl="0" eaLnBrk="1" fontAlgn="auto" latinLnBrk="0" hangingPunct="1">
              <a:lnSpc>
                <a:spcPct val="90000"/>
              </a:lnSpc>
              <a:spcBef>
                <a:spcPts val="60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Customization to meet use</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case and customer needs </a:t>
            </a:r>
          </a:p>
        </p:txBody>
      </p:sp>
      <p:cxnSp>
        <p:nvCxnSpPr>
          <p:cNvPr id="127" name="Straight Connector 126">
            <a:extLst>
              <a:ext uri="{FF2B5EF4-FFF2-40B4-BE49-F238E27FC236}">
                <a16:creationId xmlns:a16="http://schemas.microsoft.com/office/drawing/2014/main" id="{EECAABFC-7848-B9CD-2BF3-8478C880DF50}"/>
              </a:ext>
            </a:extLst>
          </p:cNvPr>
          <p:cNvCxnSpPr>
            <a:cxnSpLocks/>
          </p:cNvCxnSpPr>
          <p:nvPr/>
        </p:nvCxnSpPr>
        <p:spPr>
          <a:xfrm>
            <a:off x="9028623" y="1984313"/>
            <a:ext cx="2303171" cy="0"/>
          </a:xfrm>
          <a:prstGeom prst="line">
            <a:avLst/>
          </a:prstGeom>
          <a:ln w="1270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E171D0E3-2ECA-4E31-5290-23B042713146}"/>
              </a:ext>
            </a:extLst>
          </p:cNvPr>
          <p:cNvCxnSpPr>
            <a:cxnSpLocks/>
          </p:cNvCxnSpPr>
          <p:nvPr/>
        </p:nvCxnSpPr>
        <p:spPr>
          <a:xfrm>
            <a:off x="9028623" y="3035409"/>
            <a:ext cx="2303171" cy="0"/>
          </a:xfrm>
          <a:prstGeom prst="line">
            <a:avLst/>
          </a:prstGeom>
          <a:ln w="1270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9A4EC22A-E81F-5027-A02F-1ED94BAEADAF}"/>
              </a:ext>
            </a:extLst>
          </p:cNvPr>
          <p:cNvCxnSpPr>
            <a:cxnSpLocks/>
          </p:cNvCxnSpPr>
          <p:nvPr/>
        </p:nvCxnSpPr>
        <p:spPr>
          <a:xfrm>
            <a:off x="9028623" y="4086505"/>
            <a:ext cx="2303171" cy="0"/>
          </a:xfrm>
          <a:prstGeom prst="line">
            <a:avLst/>
          </a:prstGeom>
          <a:ln w="1270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791123C9-DC8A-FE71-CC7E-777DCD85CB96}"/>
              </a:ext>
            </a:extLst>
          </p:cNvPr>
          <p:cNvCxnSpPr>
            <a:cxnSpLocks/>
          </p:cNvCxnSpPr>
          <p:nvPr/>
        </p:nvCxnSpPr>
        <p:spPr>
          <a:xfrm>
            <a:off x="9028623" y="5137600"/>
            <a:ext cx="2303171" cy="0"/>
          </a:xfrm>
          <a:prstGeom prst="line">
            <a:avLst/>
          </a:prstGeom>
          <a:ln w="1270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ADC4A7D5-7A75-8266-5007-94C8622415CE}"/>
              </a:ext>
            </a:extLst>
          </p:cNvPr>
          <p:cNvGrpSpPr/>
          <p:nvPr/>
        </p:nvGrpSpPr>
        <p:grpSpPr>
          <a:xfrm>
            <a:off x="793821" y="2052079"/>
            <a:ext cx="8090742" cy="915563"/>
            <a:chOff x="577629" y="1981813"/>
            <a:chExt cx="8414486" cy="952198"/>
          </a:xfrm>
        </p:grpSpPr>
        <p:sp>
          <p:nvSpPr>
            <p:cNvPr id="3" name="Rectangle: Rounded Corners 2">
              <a:extLst>
                <a:ext uri="{FF2B5EF4-FFF2-40B4-BE49-F238E27FC236}">
                  <a16:creationId xmlns:a16="http://schemas.microsoft.com/office/drawing/2014/main" id="{C42D390A-1003-766E-60EF-9B15897DB64F}"/>
                </a:ext>
              </a:extLst>
            </p:cNvPr>
            <p:cNvSpPr/>
            <p:nvPr/>
          </p:nvSpPr>
          <p:spPr>
            <a:xfrm>
              <a:off x="5802814" y="1981813"/>
              <a:ext cx="3189301" cy="952198"/>
            </a:xfrm>
            <a:prstGeom prst="roundRect">
              <a:avLst>
                <a:gd name="adj" fmla="val 2891"/>
              </a:avLst>
            </a:prstGeom>
            <a:solidFill>
              <a:schemeClr val="accent5"/>
            </a:solid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21" name="Rectangle: Rounded Corners 20">
              <a:extLst>
                <a:ext uri="{FF2B5EF4-FFF2-40B4-BE49-F238E27FC236}">
                  <a16:creationId xmlns:a16="http://schemas.microsoft.com/office/drawing/2014/main" id="{7E9D6F0A-8D73-6AAE-46D5-44A428D9BAA0}"/>
                </a:ext>
              </a:extLst>
            </p:cNvPr>
            <p:cNvSpPr/>
            <p:nvPr/>
          </p:nvSpPr>
          <p:spPr>
            <a:xfrm>
              <a:off x="577629" y="1981813"/>
              <a:ext cx="3189301" cy="952198"/>
            </a:xfrm>
            <a:prstGeom prst="roundRect">
              <a:avLst>
                <a:gd name="adj" fmla="val 2891"/>
              </a:avLst>
            </a:prstGeom>
            <a:solidFill>
              <a:schemeClr val="accent5"/>
            </a:solidFill>
            <a:ln>
              <a:noFill/>
            </a:ln>
            <a:effectLst>
              <a:innerShdw blurRad="889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pic>
          <p:nvPicPr>
            <p:cNvPr id="63" name="Graphic 62">
              <a:extLst>
                <a:ext uri="{FF2B5EF4-FFF2-40B4-BE49-F238E27FC236}">
                  <a16:creationId xmlns:a16="http://schemas.microsoft.com/office/drawing/2014/main" id="{7D086885-2B89-DC40-DC86-B69C2917E435}"/>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2366775" y="2123713"/>
              <a:ext cx="833651" cy="702021"/>
            </a:xfrm>
            <a:prstGeom prst="rect">
              <a:avLst/>
            </a:prstGeom>
          </p:spPr>
        </p:pic>
        <p:sp>
          <p:nvSpPr>
            <p:cNvPr id="64" name="TextBox 63">
              <a:extLst>
                <a:ext uri="{FF2B5EF4-FFF2-40B4-BE49-F238E27FC236}">
                  <a16:creationId xmlns:a16="http://schemas.microsoft.com/office/drawing/2014/main" id="{06375CE8-4660-AF85-99B0-5D7409D01A77}"/>
                </a:ext>
              </a:extLst>
            </p:cNvPr>
            <p:cNvSpPr txBox="1"/>
            <p:nvPr/>
          </p:nvSpPr>
          <p:spPr>
            <a:xfrm>
              <a:off x="756507" y="2206819"/>
              <a:ext cx="1335302" cy="581698"/>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Multi-vendor</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RAN Automation</a:t>
              </a:r>
              <a:b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b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&amp; Management</a:t>
              </a:r>
            </a:p>
          </p:txBody>
        </p:sp>
        <p:grpSp>
          <p:nvGrpSpPr>
            <p:cNvPr id="6" name="Group 5">
              <a:extLst>
                <a:ext uri="{FF2B5EF4-FFF2-40B4-BE49-F238E27FC236}">
                  <a16:creationId xmlns:a16="http://schemas.microsoft.com/office/drawing/2014/main" id="{E4A06727-2400-1412-84C1-A562092A35FF}"/>
                </a:ext>
              </a:extLst>
            </p:cNvPr>
            <p:cNvGrpSpPr/>
            <p:nvPr/>
          </p:nvGrpSpPr>
          <p:grpSpPr>
            <a:xfrm>
              <a:off x="6403821" y="2123713"/>
              <a:ext cx="1987287" cy="681414"/>
              <a:chOff x="6510928" y="2083957"/>
              <a:chExt cx="1987287" cy="681414"/>
            </a:xfrm>
          </p:grpSpPr>
          <p:grpSp>
            <p:nvGrpSpPr>
              <p:cNvPr id="65" name="Group 64">
                <a:extLst>
                  <a:ext uri="{FF2B5EF4-FFF2-40B4-BE49-F238E27FC236}">
                    <a16:creationId xmlns:a16="http://schemas.microsoft.com/office/drawing/2014/main" id="{47CC821D-AFFE-B60D-D2A3-E29E741D39E0}"/>
                  </a:ext>
                </a:extLst>
              </p:cNvPr>
              <p:cNvGrpSpPr>
                <a:grpSpLocks noChangeAspect="1"/>
              </p:cNvGrpSpPr>
              <p:nvPr/>
            </p:nvGrpSpPr>
            <p:grpSpPr>
              <a:xfrm>
                <a:off x="6510928" y="2083957"/>
                <a:ext cx="659420" cy="681414"/>
                <a:chOff x="7717871" y="2650943"/>
                <a:chExt cx="2036530" cy="2104455"/>
              </a:xfrm>
            </p:grpSpPr>
            <p:sp>
              <p:nvSpPr>
                <p:cNvPr id="66" name="Freeform 20">
                  <a:extLst>
                    <a:ext uri="{FF2B5EF4-FFF2-40B4-BE49-F238E27FC236}">
                      <a16:creationId xmlns:a16="http://schemas.microsoft.com/office/drawing/2014/main" id="{38979687-7351-D0BC-A3A7-DEB21286C95C}"/>
                    </a:ext>
                  </a:extLst>
                </p:cNvPr>
                <p:cNvSpPr/>
                <p:nvPr/>
              </p:nvSpPr>
              <p:spPr>
                <a:xfrm>
                  <a:off x="7798099" y="3278153"/>
                  <a:ext cx="1396492" cy="1397010"/>
                </a:xfrm>
                <a:custGeom>
                  <a:avLst/>
                  <a:gdLst>
                    <a:gd name="connsiteX0" fmla="*/ 1355711 w 1396492"/>
                    <a:gd name="connsiteY0" fmla="*/ 31260 h 1397010"/>
                    <a:gd name="connsiteX1" fmla="*/ 1311387 w 1396492"/>
                    <a:gd name="connsiteY1" fmla="*/ 5831 h 1397010"/>
                    <a:gd name="connsiteX2" fmla="*/ 1286250 w 1396492"/>
                    <a:gd name="connsiteY2" fmla="*/ 607 h 1397010"/>
                    <a:gd name="connsiteX3" fmla="*/ 1279814 w 1396492"/>
                    <a:gd name="connsiteY3" fmla="*/ 142 h 1397010"/>
                    <a:gd name="connsiteX4" fmla="*/ 1273257 w 1396492"/>
                    <a:gd name="connsiteY4" fmla="*/ 0 h 1397010"/>
                    <a:gd name="connsiteX5" fmla="*/ 122507 w 1396492"/>
                    <a:gd name="connsiteY5" fmla="*/ 0 h 1397010"/>
                    <a:gd name="connsiteX6" fmla="*/ 72537 w 1396492"/>
                    <a:gd name="connsiteY6" fmla="*/ 10670 h 1397010"/>
                    <a:gd name="connsiteX7" fmla="*/ 31249 w 1396492"/>
                    <a:gd name="connsiteY7" fmla="*/ 40816 h 1397010"/>
                    <a:gd name="connsiteX8" fmla="*/ 5829 w 1396492"/>
                    <a:gd name="connsiteY8" fmla="*/ 85154 h 1397010"/>
                    <a:gd name="connsiteX9" fmla="*/ 607 w 1396492"/>
                    <a:gd name="connsiteY9" fmla="*/ 110320 h 1397010"/>
                    <a:gd name="connsiteX10" fmla="*/ 142 w 1396492"/>
                    <a:gd name="connsiteY10" fmla="*/ 116738 h 1397010"/>
                    <a:gd name="connsiteX11" fmla="*/ 0 w 1396492"/>
                    <a:gd name="connsiteY11" fmla="*/ 123298 h 1397010"/>
                    <a:gd name="connsiteX12" fmla="*/ 0 w 1396492"/>
                    <a:gd name="connsiteY12" fmla="*/ 1274441 h 1397010"/>
                    <a:gd name="connsiteX13" fmla="*/ 10666 w 1396492"/>
                    <a:gd name="connsiteY13" fmla="*/ 1324449 h 1397010"/>
                    <a:gd name="connsiteX14" fmla="*/ 40822 w 1396492"/>
                    <a:gd name="connsiteY14" fmla="*/ 1365751 h 1397010"/>
                    <a:gd name="connsiteX15" fmla="*/ 85146 w 1396492"/>
                    <a:gd name="connsiteY15" fmla="*/ 1391180 h 1397010"/>
                    <a:gd name="connsiteX16" fmla="*/ 110282 w 1396492"/>
                    <a:gd name="connsiteY16" fmla="*/ 1396403 h 1397010"/>
                    <a:gd name="connsiteX17" fmla="*/ 116718 w 1396492"/>
                    <a:gd name="connsiteY17" fmla="*/ 1396869 h 1397010"/>
                    <a:gd name="connsiteX18" fmla="*/ 123276 w 1396492"/>
                    <a:gd name="connsiteY18" fmla="*/ 1397010 h 1397010"/>
                    <a:gd name="connsiteX19" fmla="*/ 1273985 w 1396492"/>
                    <a:gd name="connsiteY19" fmla="*/ 1397010 h 1397010"/>
                    <a:gd name="connsiteX20" fmla="*/ 1323956 w 1396492"/>
                    <a:gd name="connsiteY20" fmla="*/ 1386341 h 1397010"/>
                    <a:gd name="connsiteX21" fmla="*/ 1365243 w 1396492"/>
                    <a:gd name="connsiteY21" fmla="*/ 1356194 h 1397010"/>
                    <a:gd name="connsiteX22" fmla="*/ 1390663 w 1396492"/>
                    <a:gd name="connsiteY22" fmla="*/ 1311856 h 1397010"/>
                    <a:gd name="connsiteX23" fmla="*/ 1395885 w 1396492"/>
                    <a:gd name="connsiteY23" fmla="*/ 1286690 h 1397010"/>
                    <a:gd name="connsiteX24" fmla="*/ 1396351 w 1396492"/>
                    <a:gd name="connsiteY24" fmla="*/ 1280272 h 1397010"/>
                    <a:gd name="connsiteX25" fmla="*/ 1396492 w 1396492"/>
                    <a:gd name="connsiteY25" fmla="*/ 1273713 h 1397010"/>
                    <a:gd name="connsiteX26" fmla="*/ 1396492 w 1396492"/>
                    <a:gd name="connsiteY26" fmla="*/ 122569 h 1397010"/>
                    <a:gd name="connsiteX27" fmla="*/ 1385826 w 1396492"/>
                    <a:gd name="connsiteY27" fmla="*/ 72561 h 1397010"/>
                    <a:gd name="connsiteX28" fmla="*/ 1355670 w 1396492"/>
                    <a:gd name="connsiteY28" fmla="*/ 31260 h 1397010"/>
                    <a:gd name="connsiteX29" fmla="*/ 1355751 w 1396492"/>
                    <a:gd name="connsiteY29" fmla="*/ 182355 h 1397010"/>
                    <a:gd name="connsiteX30" fmla="*/ 1355751 w 1396492"/>
                    <a:gd name="connsiteY30" fmla="*/ 1273713 h 1397010"/>
                    <a:gd name="connsiteX31" fmla="*/ 1355650 w 1396492"/>
                    <a:gd name="connsiteY31" fmla="*/ 1278369 h 1397010"/>
                    <a:gd name="connsiteX32" fmla="*/ 1355346 w 1396492"/>
                    <a:gd name="connsiteY32" fmla="*/ 1282681 h 1397010"/>
                    <a:gd name="connsiteX33" fmla="*/ 1351865 w 1396492"/>
                    <a:gd name="connsiteY33" fmla="*/ 1299425 h 1397010"/>
                    <a:gd name="connsiteX34" fmla="*/ 1334905 w 1396492"/>
                    <a:gd name="connsiteY34" fmla="*/ 1328984 h 1397010"/>
                    <a:gd name="connsiteX35" fmla="*/ 1307319 w 1396492"/>
                    <a:gd name="connsiteY35" fmla="*/ 1349129 h 1397010"/>
                    <a:gd name="connsiteX36" fmla="*/ 1274006 w 1396492"/>
                    <a:gd name="connsiteY36" fmla="*/ 1356235 h 1397010"/>
                    <a:gd name="connsiteX37" fmla="*/ 123235 w 1396492"/>
                    <a:gd name="connsiteY37" fmla="*/ 1356235 h 1397010"/>
                    <a:gd name="connsiteX38" fmla="*/ 118580 w 1396492"/>
                    <a:gd name="connsiteY38" fmla="*/ 1356134 h 1397010"/>
                    <a:gd name="connsiteX39" fmla="*/ 114269 w 1396492"/>
                    <a:gd name="connsiteY39" fmla="*/ 1355830 h 1397010"/>
                    <a:gd name="connsiteX40" fmla="*/ 97532 w 1396492"/>
                    <a:gd name="connsiteY40" fmla="*/ 1352368 h 1397010"/>
                    <a:gd name="connsiteX41" fmla="*/ 67983 w 1396492"/>
                    <a:gd name="connsiteY41" fmla="*/ 1335402 h 1397010"/>
                    <a:gd name="connsiteX42" fmla="*/ 47845 w 1396492"/>
                    <a:gd name="connsiteY42" fmla="*/ 1307807 h 1397010"/>
                    <a:gd name="connsiteX43" fmla="*/ 40741 w 1396492"/>
                    <a:gd name="connsiteY43" fmla="*/ 1274482 h 1397010"/>
                    <a:gd name="connsiteX44" fmla="*/ 40741 w 1396492"/>
                    <a:gd name="connsiteY44" fmla="*/ 123318 h 1397010"/>
                    <a:gd name="connsiteX45" fmla="*/ 40842 w 1396492"/>
                    <a:gd name="connsiteY45" fmla="*/ 118661 h 1397010"/>
                    <a:gd name="connsiteX46" fmla="*/ 41146 w 1396492"/>
                    <a:gd name="connsiteY46" fmla="*/ 114349 h 1397010"/>
                    <a:gd name="connsiteX47" fmla="*/ 44627 w 1396492"/>
                    <a:gd name="connsiteY47" fmla="*/ 97606 h 1397010"/>
                    <a:gd name="connsiteX48" fmla="*/ 61587 w 1396492"/>
                    <a:gd name="connsiteY48" fmla="*/ 68047 h 1397010"/>
                    <a:gd name="connsiteX49" fmla="*/ 89173 w 1396492"/>
                    <a:gd name="connsiteY49" fmla="*/ 47902 h 1397010"/>
                    <a:gd name="connsiteX50" fmla="*/ 122487 w 1396492"/>
                    <a:gd name="connsiteY50" fmla="*/ 40796 h 1397010"/>
                    <a:gd name="connsiteX51" fmla="*/ 1273237 w 1396492"/>
                    <a:gd name="connsiteY51" fmla="*/ 40796 h 1397010"/>
                    <a:gd name="connsiteX52" fmla="*/ 1277891 w 1396492"/>
                    <a:gd name="connsiteY52" fmla="*/ 40897 h 1397010"/>
                    <a:gd name="connsiteX53" fmla="*/ 1282202 w 1396492"/>
                    <a:gd name="connsiteY53" fmla="*/ 41200 h 1397010"/>
                    <a:gd name="connsiteX54" fmla="*/ 1298940 w 1396492"/>
                    <a:gd name="connsiteY54" fmla="*/ 44663 h 1397010"/>
                    <a:gd name="connsiteX55" fmla="*/ 1328489 w 1396492"/>
                    <a:gd name="connsiteY55" fmla="*/ 61629 h 1397010"/>
                    <a:gd name="connsiteX56" fmla="*/ 1348627 w 1396492"/>
                    <a:gd name="connsiteY56" fmla="*/ 89224 h 1397010"/>
                    <a:gd name="connsiteX57" fmla="*/ 1355731 w 1396492"/>
                    <a:gd name="connsiteY57" fmla="*/ 122549 h 1397010"/>
                    <a:gd name="connsiteX58" fmla="*/ 1355731 w 1396492"/>
                    <a:gd name="connsiteY58" fmla="*/ 182335 h 1397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96492" h="1397010">
                      <a:moveTo>
                        <a:pt x="1355711" y="31260"/>
                      </a:moveTo>
                      <a:cubicBezTo>
                        <a:pt x="1342899" y="19821"/>
                        <a:pt x="1327700" y="11054"/>
                        <a:pt x="1311387" y="5831"/>
                      </a:cubicBezTo>
                      <a:cubicBezTo>
                        <a:pt x="1303231" y="3219"/>
                        <a:pt x="1294791" y="1437"/>
                        <a:pt x="1286250" y="607"/>
                      </a:cubicBezTo>
                      <a:cubicBezTo>
                        <a:pt x="1284105" y="466"/>
                        <a:pt x="1281960" y="263"/>
                        <a:pt x="1279814" y="142"/>
                      </a:cubicBezTo>
                      <a:lnTo>
                        <a:pt x="1273257" y="0"/>
                      </a:lnTo>
                      <a:lnTo>
                        <a:pt x="122507" y="0"/>
                      </a:lnTo>
                      <a:cubicBezTo>
                        <a:pt x="105283" y="0"/>
                        <a:pt x="88181" y="3644"/>
                        <a:pt x="72537" y="10670"/>
                      </a:cubicBezTo>
                      <a:cubicBezTo>
                        <a:pt x="56892" y="17675"/>
                        <a:pt x="42664" y="27980"/>
                        <a:pt x="31249" y="40816"/>
                      </a:cubicBezTo>
                      <a:cubicBezTo>
                        <a:pt x="19794" y="53631"/>
                        <a:pt x="11051" y="68836"/>
                        <a:pt x="5829" y="85154"/>
                      </a:cubicBezTo>
                      <a:cubicBezTo>
                        <a:pt x="3218" y="93314"/>
                        <a:pt x="1437" y="101756"/>
                        <a:pt x="607" y="110320"/>
                      </a:cubicBezTo>
                      <a:cubicBezTo>
                        <a:pt x="465" y="112466"/>
                        <a:pt x="263" y="114592"/>
                        <a:pt x="142" y="116738"/>
                      </a:cubicBezTo>
                      <a:lnTo>
                        <a:pt x="0" y="123298"/>
                      </a:lnTo>
                      <a:lnTo>
                        <a:pt x="0" y="1274441"/>
                      </a:lnTo>
                      <a:cubicBezTo>
                        <a:pt x="0" y="1291671"/>
                        <a:pt x="3643" y="1308779"/>
                        <a:pt x="10666" y="1324449"/>
                      </a:cubicBezTo>
                      <a:cubicBezTo>
                        <a:pt x="17689" y="1340099"/>
                        <a:pt x="27970" y="1354332"/>
                        <a:pt x="40822" y="1365751"/>
                      </a:cubicBezTo>
                      <a:cubicBezTo>
                        <a:pt x="53633" y="1377189"/>
                        <a:pt x="68833" y="1385936"/>
                        <a:pt x="85146" y="1391180"/>
                      </a:cubicBezTo>
                      <a:cubicBezTo>
                        <a:pt x="93302" y="1393791"/>
                        <a:pt x="101742" y="1395573"/>
                        <a:pt x="110282" y="1396403"/>
                      </a:cubicBezTo>
                      <a:cubicBezTo>
                        <a:pt x="112428" y="1396545"/>
                        <a:pt x="114573" y="1396747"/>
                        <a:pt x="116718" y="1396869"/>
                      </a:cubicBezTo>
                      <a:lnTo>
                        <a:pt x="123276" y="1397010"/>
                      </a:lnTo>
                      <a:lnTo>
                        <a:pt x="1273985" y="1397010"/>
                      </a:lnTo>
                      <a:cubicBezTo>
                        <a:pt x="1291209" y="1397010"/>
                        <a:pt x="1308311" y="1393366"/>
                        <a:pt x="1323956" y="1386341"/>
                      </a:cubicBezTo>
                      <a:cubicBezTo>
                        <a:pt x="1339600" y="1379336"/>
                        <a:pt x="1353828" y="1369030"/>
                        <a:pt x="1365243" y="1356194"/>
                      </a:cubicBezTo>
                      <a:cubicBezTo>
                        <a:pt x="1376698" y="1343379"/>
                        <a:pt x="1385442" y="1328174"/>
                        <a:pt x="1390663" y="1311856"/>
                      </a:cubicBezTo>
                      <a:cubicBezTo>
                        <a:pt x="1393274" y="1303697"/>
                        <a:pt x="1395055" y="1295254"/>
                        <a:pt x="1395885" y="1286690"/>
                      </a:cubicBezTo>
                      <a:cubicBezTo>
                        <a:pt x="1396027" y="1284544"/>
                        <a:pt x="1396229" y="1282398"/>
                        <a:pt x="1396351" y="1280272"/>
                      </a:cubicBezTo>
                      <a:lnTo>
                        <a:pt x="1396492" y="1273713"/>
                      </a:lnTo>
                      <a:lnTo>
                        <a:pt x="1396492" y="122569"/>
                      </a:lnTo>
                      <a:cubicBezTo>
                        <a:pt x="1396492" y="105340"/>
                        <a:pt x="1392849" y="88232"/>
                        <a:pt x="1385826" y="72561"/>
                      </a:cubicBezTo>
                      <a:cubicBezTo>
                        <a:pt x="1378803" y="56911"/>
                        <a:pt x="1368522" y="42678"/>
                        <a:pt x="1355670" y="31260"/>
                      </a:cubicBezTo>
                      <a:close/>
                      <a:moveTo>
                        <a:pt x="1355751" y="182355"/>
                      </a:moveTo>
                      <a:lnTo>
                        <a:pt x="1355751" y="1273713"/>
                      </a:lnTo>
                      <a:lnTo>
                        <a:pt x="1355650" y="1278369"/>
                      </a:lnTo>
                      <a:lnTo>
                        <a:pt x="1355346" y="1282681"/>
                      </a:lnTo>
                      <a:cubicBezTo>
                        <a:pt x="1354800" y="1288411"/>
                        <a:pt x="1353606" y="1293999"/>
                        <a:pt x="1351865" y="1299425"/>
                      </a:cubicBezTo>
                      <a:cubicBezTo>
                        <a:pt x="1348384" y="1310256"/>
                        <a:pt x="1342575" y="1320379"/>
                        <a:pt x="1334905" y="1328984"/>
                      </a:cubicBezTo>
                      <a:cubicBezTo>
                        <a:pt x="1327254" y="1337588"/>
                        <a:pt x="1317702" y="1344452"/>
                        <a:pt x="1307319" y="1349129"/>
                      </a:cubicBezTo>
                      <a:cubicBezTo>
                        <a:pt x="1296896" y="1353805"/>
                        <a:pt x="1285623" y="1356235"/>
                        <a:pt x="1274006" y="1356235"/>
                      </a:cubicBezTo>
                      <a:lnTo>
                        <a:pt x="123235" y="1356235"/>
                      </a:lnTo>
                      <a:lnTo>
                        <a:pt x="118580" y="1356134"/>
                      </a:lnTo>
                      <a:lnTo>
                        <a:pt x="114269" y="1355830"/>
                      </a:lnTo>
                      <a:cubicBezTo>
                        <a:pt x="108542" y="1355283"/>
                        <a:pt x="102956" y="1354109"/>
                        <a:pt x="97532" y="1352368"/>
                      </a:cubicBezTo>
                      <a:cubicBezTo>
                        <a:pt x="86704" y="1348886"/>
                        <a:pt x="76584" y="1343075"/>
                        <a:pt x="67983" y="1335402"/>
                      </a:cubicBezTo>
                      <a:cubicBezTo>
                        <a:pt x="59381" y="1327749"/>
                        <a:pt x="52500" y="1318213"/>
                        <a:pt x="47845" y="1307807"/>
                      </a:cubicBezTo>
                      <a:cubicBezTo>
                        <a:pt x="43170" y="1297380"/>
                        <a:pt x="40741" y="1286123"/>
                        <a:pt x="40741" y="1274482"/>
                      </a:cubicBezTo>
                      <a:lnTo>
                        <a:pt x="40741" y="123318"/>
                      </a:lnTo>
                      <a:lnTo>
                        <a:pt x="40842" y="118661"/>
                      </a:lnTo>
                      <a:lnTo>
                        <a:pt x="41146" y="114349"/>
                      </a:lnTo>
                      <a:cubicBezTo>
                        <a:pt x="41692" y="108619"/>
                        <a:pt x="42886" y="103032"/>
                        <a:pt x="44627" y="97606"/>
                      </a:cubicBezTo>
                      <a:cubicBezTo>
                        <a:pt x="48108" y="86774"/>
                        <a:pt x="53917" y="76651"/>
                        <a:pt x="61587" y="68047"/>
                      </a:cubicBezTo>
                      <a:cubicBezTo>
                        <a:pt x="69238" y="59442"/>
                        <a:pt x="78790" y="52579"/>
                        <a:pt x="89173" y="47902"/>
                      </a:cubicBezTo>
                      <a:cubicBezTo>
                        <a:pt x="99596" y="43225"/>
                        <a:pt x="110869" y="40796"/>
                        <a:pt x="122487" y="40796"/>
                      </a:cubicBezTo>
                      <a:lnTo>
                        <a:pt x="1273237" y="40796"/>
                      </a:lnTo>
                      <a:lnTo>
                        <a:pt x="1277891" y="40897"/>
                      </a:lnTo>
                      <a:lnTo>
                        <a:pt x="1282202" y="41200"/>
                      </a:lnTo>
                      <a:cubicBezTo>
                        <a:pt x="1287930" y="41747"/>
                        <a:pt x="1293516" y="42921"/>
                        <a:pt x="1298940" y="44663"/>
                      </a:cubicBezTo>
                      <a:cubicBezTo>
                        <a:pt x="1309768" y="48145"/>
                        <a:pt x="1319887" y="53955"/>
                        <a:pt x="1328489" y="61629"/>
                      </a:cubicBezTo>
                      <a:cubicBezTo>
                        <a:pt x="1337091" y="69282"/>
                        <a:pt x="1343972" y="78817"/>
                        <a:pt x="1348627" y="89224"/>
                      </a:cubicBezTo>
                      <a:cubicBezTo>
                        <a:pt x="1353302" y="99630"/>
                        <a:pt x="1355731" y="110907"/>
                        <a:pt x="1355731" y="122549"/>
                      </a:cubicBezTo>
                      <a:lnTo>
                        <a:pt x="1355731" y="182335"/>
                      </a:lnTo>
                      <a:close/>
                    </a:path>
                  </a:pathLst>
                </a:custGeom>
                <a:solidFill>
                  <a:schemeClr val="bg1"/>
                </a:solidFill>
                <a:ln w="20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67" name="Freeform 21">
                  <a:extLst>
                    <a:ext uri="{FF2B5EF4-FFF2-40B4-BE49-F238E27FC236}">
                      <a16:creationId xmlns:a16="http://schemas.microsoft.com/office/drawing/2014/main" id="{4AA1B895-7BF9-0ECF-D5EE-A6AA7D1B7016}"/>
                    </a:ext>
                  </a:extLst>
                </p:cNvPr>
                <p:cNvSpPr/>
                <p:nvPr/>
              </p:nvSpPr>
              <p:spPr>
                <a:xfrm>
                  <a:off x="7717871" y="2650943"/>
                  <a:ext cx="2036530" cy="2104455"/>
                </a:xfrm>
                <a:custGeom>
                  <a:avLst/>
                  <a:gdLst>
                    <a:gd name="connsiteX0" fmla="*/ 2035560 w 2036530"/>
                    <a:gd name="connsiteY0" fmla="*/ 499479 h 2104455"/>
                    <a:gd name="connsiteX1" fmla="*/ 2029548 w 2036530"/>
                    <a:gd name="connsiteY1" fmla="*/ 460991 h 2104455"/>
                    <a:gd name="connsiteX2" fmla="*/ 1954259 w 2036530"/>
                    <a:gd name="connsiteY2" fmla="*/ 326700 h 2104455"/>
                    <a:gd name="connsiteX3" fmla="*/ 1895688 w 2036530"/>
                    <a:gd name="connsiteY3" fmla="*/ 282827 h 2104455"/>
                    <a:gd name="connsiteX4" fmla="*/ 1862475 w 2036530"/>
                    <a:gd name="connsiteY4" fmla="*/ 267116 h 2104455"/>
                    <a:gd name="connsiteX5" fmla="*/ 1853854 w 2036530"/>
                    <a:gd name="connsiteY5" fmla="*/ 263918 h 2104455"/>
                    <a:gd name="connsiteX6" fmla="*/ 1845151 w 2036530"/>
                    <a:gd name="connsiteY6" fmla="*/ 260982 h 2104455"/>
                    <a:gd name="connsiteX7" fmla="*/ 1842965 w 2036530"/>
                    <a:gd name="connsiteY7" fmla="*/ 260314 h 2104455"/>
                    <a:gd name="connsiteX8" fmla="*/ 1842479 w 2036530"/>
                    <a:gd name="connsiteY8" fmla="*/ 260172 h 2104455"/>
                    <a:gd name="connsiteX9" fmla="*/ 1842479 w 2036530"/>
                    <a:gd name="connsiteY9" fmla="*/ 260172 h 2104455"/>
                    <a:gd name="connsiteX10" fmla="*/ 1842358 w 2036530"/>
                    <a:gd name="connsiteY10" fmla="*/ 256001 h 2104455"/>
                    <a:gd name="connsiteX11" fmla="*/ 1841751 w 2036530"/>
                    <a:gd name="connsiteY11" fmla="*/ 245635 h 2104455"/>
                    <a:gd name="connsiteX12" fmla="*/ 1840759 w 2036530"/>
                    <a:gd name="connsiteY12" fmla="*/ 235290 h 2104455"/>
                    <a:gd name="connsiteX13" fmla="*/ 1832704 w 2036530"/>
                    <a:gd name="connsiteY13" fmla="*/ 194413 h 2104455"/>
                    <a:gd name="connsiteX14" fmla="*/ 1829891 w 2036530"/>
                    <a:gd name="connsiteY14" fmla="*/ 184958 h 2104455"/>
                    <a:gd name="connsiteX15" fmla="*/ 1826733 w 2036530"/>
                    <a:gd name="connsiteY15" fmla="*/ 175625 h 2104455"/>
                    <a:gd name="connsiteX16" fmla="*/ 1823171 w 2036530"/>
                    <a:gd name="connsiteY16" fmla="*/ 166433 h 2104455"/>
                    <a:gd name="connsiteX17" fmla="*/ 1819306 w 2036530"/>
                    <a:gd name="connsiteY17" fmla="*/ 157383 h 2104455"/>
                    <a:gd name="connsiteX18" fmla="*/ 1810623 w 2036530"/>
                    <a:gd name="connsiteY18" fmla="*/ 139688 h 2104455"/>
                    <a:gd name="connsiteX19" fmla="*/ 1800584 w 2036530"/>
                    <a:gd name="connsiteY19" fmla="*/ 122763 h 2104455"/>
                    <a:gd name="connsiteX20" fmla="*/ 1789413 w 2036530"/>
                    <a:gd name="connsiteY20" fmla="*/ 106586 h 2104455"/>
                    <a:gd name="connsiteX21" fmla="*/ 1777006 w 2036530"/>
                    <a:gd name="connsiteY21" fmla="*/ 91341 h 2104455"/>
                    <a:gd name="connsiteX22" fmla="*/ 1749117 w 2036530"/>
                    <a:gd name="connsiteY22" fmla="*/ 63726 h 2104455"/>
                    <a:gd name="connsiteX23" fmla="*/ 1682672 w 2036530"/>
                    <a:gd name="connsiteY23" fmla="*/ 22100 h 2104455"/>
                    <a:gd name="connsiteX24" fmla="*/ 1606816 w 2036530"/>
                    <a:gd name="connsiteY24" fmla="*/ 1712 h 2104455"/>
                    <a:gd name="connsiteX25" fmla="*/ 1570001 w 2036530"/>
                    <a:gd name="connsiteY25" fmla="*/ 153 h 2104455"/>
                    <a:gd name="connsiteX26" fmla="*/ 1551624 w 2036530"/>
                    <a:gd name="connsiteY26" fmla="*/ 1226 h 2104455"/>
                    <a:gd name="connsiteX27" fmla="*/ 1533328 w 2036530"/>
                    <a:gd name="connsiteY27" fmla="*/ 3575 h 2104455"/>
                    <a:gd name="connsiteX28" fmla="*/ 1462977 w 2036530"/>
                    <a:gd name="connsiteY28" fmla="*/ 25441 h 2104455"/>
                    <a:gd name="connsiteX29" fmla="*/ 1401410 w 2036530"/>
                    <a:gd name="connsiteY29" fmla="*/ 65730 h 2104455"/>
                    <a:gd name="connsiteX30" fmla="*/ 1394489 w 2036530"/>
                    <a:gd name="connsiteY30" fmla="*/ 71824 h 2104455"/>
                    <a:gd name="connsiteX31" fmla="*/ 1387931 w 2036530"/>
                    <a:gd name="connsiteY31" fmla="*/ 78323 h 2104455"/>
                    <a:gd name="connsiteX32" fmla="*/ 1381455 w 2036530"/>
                    <a:gd name="connsiteY32" fmla="*/ 84883 h 2104455"/>
                    <a:gd name="connsiteX33" fmla="*/ 1375363 w 2036530"/>
                    <a:gd name="connsiteY33" fmla="*/ 91827 h 2104455"/>
                    <a:gd name="connsiteX34" fmla="*/ 1369352 w 2036530"/>
                    <a:gd name="connsiteY34" fmla="*/ 98832 h 2104455"/>
                    <a:gd name="connsiteX35" fmla="*/ 1363746 w 2036530"/>
                    <a:gd name="connsiteY35" fmla="*/ 106161 h 2104455"/>
                    <a:gd name="connsiteX36" fmla="*/ 1360953 w 2036530"/>
                    <a:gd name="connsiteY36" fmla="*/ 109846 h 2104455"/>
                    <a:gd name="connsiteX37" fmla="*/ 1360669 w 2036530"/>
                    <a:gd name="connsiteY37" fmla="*/ 110210 h 2104455"/>
                    <a:gd name="connsiteX38" fmla="*/ 1348506 w 2036530"/>
                    <a:gd name="connsiteY38" fmla="*/ 108429 h 2104455"/>
                    <a:gd name="connsiteX39" fmla="*/ 1306105 w 2036530"/>
                    <a:gd name="connsiteY39" fmla="*/ 107740 h 2104455"/>
                    <a:gd name="connsiteX40" fmla="*/ 1264271 w 2036530"/>
                    <a:gd name="connsiteY40" fmla="*/ 115495 h 2104455"/>
                    <a:gd name="connsiteX41" fmla="*/ 1189488 w 2036530"/>
                    <a:gd name="connsiteY41" fmla="*/ 155015 h 2104455"/>
                    <a:gd name="connsiteX42" fmla="*/ 1136138 w 2036530"/>
                    <a:gd name="connsiteY42" fmla="*/ 220409 h 2104455"/>
                    <a:gd name="connsiteX43" fmla="*/ 1131321 w 2036530"/>
                    <a:gd name="connsiteY43" fmla="*/ 230147 h 2104455"/>
                    <a:gd name="connsiteX44" fmla="*/ 1127010 w 2036530"/>
                    <a:gd name="connsiteY44" fmla="*/ 240108 h 2104455"/>
                    <a:gd name="connsiteX45" fmla="*/ 1125047 w 2036530"/>
                    <a:gd name="connsiteY45" fmla="*/ 245170 h 2104455"/>
                    <a:gd name="connsiteX46" fmla="*/ 1124116 w 2036530"/>
                    <a:gd name="connsiteY46" fmla="*/ 247721 h 2104455"/>
                    <a:gd name="connsiteX47" fmla="*/ 1123751 w 2036530"/>
                    <a:gd name="connsiteY47" fmla="*/ 248753 h 2104455"/>
                    <a:gd name="connsiteX48" fmla="*/ 1112519 w 2036530"/>
                    <a:gd name="connsiteY48" fmla="*/ 248753 h 2104455"/>
                    <a:gd name="connsiteX49" fmla="*/ 1106467 w 2036530"/>
                    <a:gd name="connsiteY49" fmla="*/ 248875 h 2104455"/>
                    <a:gd name="connsiteX50" fmla="*/ 1098007 w 2036530"/>
                    <a:gd name="connsiteY50" fmla="*/ 249118 h 2104455"/>
                    <a:gd name="connsiteX51" fmla="*/ 1089548 w 2036530"/>
                    <a:gd name="connsiteY51" fmla="*/ 249725 h 2104455"/>
                    <a:gd name="connsiteX52" fmla="*/ 1072668 w 2036530"/>
                    <a:gd name="connsiteY52" fmla="*/ 251588 h 2104455"/>
                    <a:gd name="connsiteX53" fmla="*/ 1064269 w 2036530"/>
                    <a:gd name="connsiteY53" fmla="*/ 252944 h 2104455"/>
                    <a:gd name="connsiteX54" fmla="*/ 1055890 w 2036530"/>
                    <a:gd name="connsiteY54" fmla="*/ 254483 h 2104455"/>
                    <a:gd name="connsiteX55" fmla="*/ 1047592 w 2036530"/>
                    <a:gd name="connsiteY55" fmla="*/ 256386 h 2104455"/>
                    <a:gd name="connsiteX56" fmla="*/ 1043443 w 2036530"/>
                    <a:gd name="connsiteY56" fmla="*/ 257358 h 2104455"/>
                    <a:gd name="connsiteX57" fmla="*/ 1039334 w 2036530"/>
                    <a:gd name="connsiteY57" fmla="*/ 258492 h 2104455"/>
                    <a:gd name="connsiteX58" fmla="*/ 1031138 w 2036530"/>
                    <a:gd name="connsiteY58" fmla="*/ 260840 h 2104455"/>
                    <a:gd name="connsiteX59" fmla="*/ 1023042 w 2036530"/>
                    <a:gd name="connsiteY59" fmla="*/ 263513 h 2104455"/>
                    <a:gd name="connsiteX60" fmla="*/ 961920 w 2036530"/>
                    <a:gd name="connsiteY60" fmla="*/ 293355 h 2104455"/>
                    <a:gd name="connsiteX61" fmla="*/ 861919 w 2036530"/>
                    <a:gd name="connsiteY61" fmla="*/ 410518 h 2104455"/>
                    <a:gd name="connsiteX62" fmla="*/ 854512 w 2036530"/>
                    <a:gd name="connsiteY62" fmla="*/ 428598 h 2104455"/>
                    <a:gd name="connsiteX63" fmla="*/ 848541 w 2036530"/>
                    <a:gd name="connsiteY63" fmla="*/ 447184 h 2104455"/>
                    <a:gd name="connsiteX64" fmla="*/ 840506 w 2036530"/>
                    <a:gd name="connsiteY64" fmla="*/ 485327 h 2104455"/>
                    <a:gd name="connsiteX65" fmla="*/ 839312 w 2036530"/>
                    <a:gd name="connsiteY65" fmla="*/ 494984 h 2104455"/>
                    <a:gd name="connsiteX66" fmla="*/ 838543 w 2036530"/>
                    <a:gd name="connsiteY66" fmla="*/ 504682 h 2104455"/>
                    <a:gd name="connsiteX67" fmla="*/ 838199 w 2036530"/>
                    <a:gd name="connsiteY67" fmla="*/ 509521 h 2104455"/>
                    <a:gd name="connsiteX68" fmla="*/ 838057 w 2036530"/>
                    <a:gd name="connsiteY68" fmla="*/ 514360 h 2104455"/>
                    <a:gd name="connsiteX69" fmla="*/ 837855 w 2036530"/>
                    <a:gd name="connsiteY69" fmla="*/ 523875 h 2104455"/>
                    <a:gd name="connsiteX70" fmla="*/ 837855 w 2036530"/>
                    <a:gd name="connsiteY70" fmla="*/ 547037 h 2104455"/>
                    <a:gd name="connsiteX71" fmla="*/ 202734 w 2036530"/>
                    <a:gd name="connsiteY71" fmla="*/ 547037 h 2104455"/>
                    <a:gd name="connsiteX72" fmla="*/ 119997 w 2036530"/>
                    <a:gd name="connsiteY72" fmla="*/ 564711 h 2104455"/>
                    <a:gd name="connsiteX73" fmla="*/ 51731 w 2036530"/>
                    <a:gd name="connsiteY73" fmla="*/ 614557 h 2104455"/>
                    <a:gd name="connsiteX74" fmla="*/ 9654 w 2036530"/>
                    <a:gd name="connsiteY74" fmla="*/ 687989 h 2104455"/>
                    <a:gd name="connsiteX75" fmla="*/ 1012 w 2036530"/>
                    <a:gd name="connsiteY75" fmla="*/ 729696 h 2104455"/>
                    <a:gd name="connsiteX76" fmla="*/ 243 w 2036530"/>
                    <a:gd name="connsiteY76" fmla="*/ 740304 h 2104455"/>
                    <a:gd name="connsiteX77" fmla="*/ 101 w 2036530"/>
                    <a:gd name="connsiteY77" fmla="*/ 745589 h 2104455"/>
                    <a:gd name="connsiteX78" fmla="*/ 41 w 2036530"/>
                    <a:gd name="connsiteY78" fmla="*/ 748241 h 2104455"/>
                    <a:gd name="connsiteX79" fmla="*/ 0 w 2036530"/>
                    <a:gd name="connsiteY79" fmla="*/ 750529 h 2104455"/>
                    <a:gd name="connsiteX80" fmla="*/ 0 w 2036530"/>
                    <a:gd name="connsiteY80" fmla="*/ 1901652 h 2104455"/>
                    <a:gd name="connsiteX81" fmla="*/ 17669 w 2036530"/>
                    <a:gd name="connsiteY81" fmla="*/ 1984417 h 2104455"/>
                    <a:gd name="connsiteX82" fmla="*/ 67497 w 2036530"/>
                    <a:gd name="connsiteY82" fmla="*/ 2052707 h 2104455"/>
                    <a:gd name="connsiteX83" fmla="*/ 140904 w 2036530"/>
                    <a:gd name="connsiteY83" fmla="*/ 2094798 h 2104455"/>
                    <a:gd name="connsiteX84" fmla="*/ 182597 w 2036530"/>
                    <a:gd name="connsiteY84" fmla="*/ 2103443 h 2104455"/>
                    <a:gd name="connsiteX85" fmla="*/ 193202 w 2036530"/>
                    <a:gd name="connsiteY85" fmla="*/ 2104213 h 2104455"/>
                    <a:gd name="connsiteX86" fmla="*/ 198504 w 2036530"/>
                    <a:gd name="connsiteY86" fmla="*/ 2104354 h 2104455"/>
                    <a:gd name="connsiteX87" fmla="*/ 201156 w 2036530"/>
                    <a:gd name="connsiteY87" fmla="*/ 2104415 h 2104455"/>
                    <a:gd name="connsiteX88" fmla="*/ 203504 w 2036530"/>
                    <a:gd name="connsiteY88" fmla="*/ 2104456 h 2104455"/>
                    <a:gd name="connsiteX89" fmla="*/ 1354213 w 2036530"/>
                    <a:gd name="connsiteY89" fmla="*/ 2104456 h 2104455"/>
                    <a:gd name="connsiteX90" fmla="*/ 1436950 w 2036530"/>
                    <a:gd name="connsiteY90" fmla="*/ 2086781 h 2104455"/>
                    <a:gd name="connsiteX91" fmla="*/ 1505216 w 2036530"/>
                    <a:gd name="connsiteY91" fmla="*/ 2036935 h 2104455"/>
                    <a:gd name="connsiteX92" fmla="*/ 1547293 w 2036530"/>
                    <a:gd name="connsiteY92" fmla="*/ 1963503 h 2104455"/>
                    <a:gd name="connsiteX93" fmla="*/ 1555935 w 2036530"/>
                    <a:gd name="connsiteY93" fmla="*/ 1921797 h 2104455"/>
                    <a:gd name="connsiteX94" fmla="*/ 1556704 w 2036530"/>
                    <a:gd name="connsiteY94" fmla="*/ 1911188 h 2104455"/>
                    <a:gd name="connsiteX95" fmla="*/ 1556846 w 2036530"/>
                    <a:gd name="connsiteY95" fmla="*/ 1905904 h 2104455"/>
                    <a:gd name="connsiteX96" fmla="*/ 1556907 w 2036530"/>
                    <a:gd name="connsiteY96" fmla="*/ 1903251 h 2104455"/>
                    <a:gd name="connsiteX97" fmla="*/ 1556947 w 2036530"/>
                    <a:gd name="connsiteY97" fmla="*/ 1900903 h 2104455"/>
                    <a:gd name="connsiteX98" fmla="*/ 1556947 w 2036530"/>
                    <a:gd name="connsiteY98" fmla="*/ 798593 h 2104455"/>
                    <a:gd name="connsiteX99" fmla="*/ 1762211 w 2036530"/>
                    <a:gd name="connsiteY99" fmla="*/ 798593 h 2104455"/>
                    <a:gd name="connsiteX100" fmla="*/ 1764559 w 2036530"/>
                    <a:gd name="connsiteY100" fmla="*/ 798552 h 2104455"/>
                    <a:gd name="connsiteX101" fmla="*/ 1769416 w 2036530"/>
                    <a:gd name="connsiteY101" fmla="*/ 798451 h 2104455"/>
                    <a:gd name="connsiteX102" fmla="*/ 1788846 w 2036530"/>
                    <a:gd name="connsiteY102" fmla="*/ 797317 h 2104455"/>
                    <a:gd name="connsiteX103" fmla="*/ 1864540 w 2036530"/>
                    <a:gd name="connsiteY103" fmla="*/ 778853 h 2104455"/>
                    <a:gd name="connsiteX104" fmla="*/ 1869073 w 2036530"/>
                    <a:gd name="connsiteY104" fmla="*/ 777031 h 2104455"/>
                    <a:gd name="connsiteX105" fmla="*/ 1873546 w 2036530"/>
                    <a:gd name="connsiteY105" fmla="*/ 775026 h 2104455"/>
                    <a:gd name="connsiteX106" fmla="*/ 1882431 w 2036530"/>
                    <a:gd name="connsiteY106" fmla="*/ 770937 h 2104455"/>
                    <a:gd name="connsiteX107" fmla="*/ 1899634 w 2036530"/>
                    <a:gd name="connsiteY107" fmla="*/ 761684 h 2104455"/>
                    <a:gd name="connsiteX108" fmla="*/ 1916190 w 2036530"/>
                    <a:gd name="connsiteY108" fmla="*/ 751338 h 2104455"/>
                    <a:gd name="connsiteX109" fmla="*/ 1931875 w 2036530"/>
                    <a:gd name="connsiteY109" fmla="*/ 739758 h 2104455"/>
                    <a:gd name="connsiteX110" fmla="*/ 2021149 w 2036530"/>
                    <a:gd name="connsiteY110" fmla="*/ 614456 h 2104455"/>
                    <a:gd name="connsiteX111" fmla="*/ 2024246 w 2036530"/>
                    <a:gd name="connsiteY111" fmla="*/ 605203 h 2104455"/>
                    <a:gd name="connsiteX112" fmla="*/ 2026917 w 2036530"/>
                    <a:gd name="connsiteY112" fmla="*/ 595829 h 2104455"/>
                    <a:gd name="connsiteX113" fmla="*/ 2029285 w 2036530"/>
                    <a:gd name="connsiteY113" fmla="*/ 586375 h 2104455"/>
                    <a:gd name="connsiteX114" fmla="*/ 2031370 w 2036530"/>
                    <a:gd name="connsiteY114" fmla="*/ 576859 h 2104455"/>
                    <a:gd name="connsiteX115" fmla="*/ 2036167 w 2036530"/>
                    <a:gd name="connsiteY115" fmla="*/ 538290 h 2104455"/>
                    <a:gd name="connsiteX116" fmla="*/ 2035560 w 2036530"/>
                    <a:gd name="connsiteY116" fmla="*/ 499499 h 2104455"/>
                    <a:gd name="connsiteX117" fmla="*/ 1516166 w 2036530"/>
                    <a:gd name="connsiteY117" fmla="*/ 809566 h 2104455"/>
                    <a:gd name="connsiteX118" fmla="*/ 1516166 w 2036530"/>
                    <a:gd name="connsiteY118" fmla="*/ 1900923 h 2104455"/>
                    <a:gd name="connsiteX119" fmla="*/ 1515983 w 2036530"/>
                    <a:gd name="connsiteY119" fmla="*/ 1909305 h 2104455"/>
                    <a:gd name="connsiteX120" fmla="*/ 1515376 w 2036530"/>
                    <a:gd name="connsiteY120" fmla="*/ 1917788 h 2104455"/>
                    <a:gd name="connsiteX121" fmla="*/ 1508475 w 2036530"/>
                    <a:gd name="connsiteY121" fmla="*/ 1951072 h 2104455"/>
                    <a:gd name="connsiteX122" fmla="*/ 1474858 w 2036530"/>
                    <a:gd name="connsiteY122" fmla="*/ 2009705 h 2104455"/>
                    <a:gd name="connsiteX123" fmla="*/ 1420314 w 2036530"/>
                    <a:gd name="connsiteY123" fmla="*/ 2049549 h 2104455"/>
                    <a:gd name="connsiteX124" fmla="*/ 1354233 w 2036530"/>
                    <a:gd name="connsiteY124" fmla="*/ 2063660 h 2104455"/>
                    <a:gd name="connsiteX125" fmla="*/ 203463 w 2036530"/>
                    <a:gd name="connsiteY125" fmla="*/ 2063660 h 2104455"/>
                    <a:gd name="connsiteX126" fmla="*/ 195064 w 2036530"/>
                    <a:gd name="connsiteY126" fmla="*/ 2063457 h 2104455"/>
                    <a:gd name="connsiteX127" fmla="*/ 186584 w 2036530"/>
                    <a:gd name="connsiteY127" fmla="*/ 2062850 h 2104455"/>
                    <a:gd name="connsiteX128" fmla="*/ 153311 w 2036530"/>
                    <a:gd name="connsiteY128" fmla="*/ 2055946 h 2104455"/>
                    <a:gd name="connsiteX129" fmla="*/ 94699 w 2036530"/>
                    <a:gd name="connsiteY129" fmla="*/ 2022338 h 2104455"/>
                    <a:gd name="connsiteX130" fmla="*/ 54868 w 2036530"/>
                    <a:gd name="connsiteY130" fmla="*/ 1967755 h 2104455"/>
                    <a:gd name="connsiteX131" fmla="*/ 40762 w 2036530"/>
                    <a:gd name="connsiteY131" fmla="*/ 1901652 h 2104455"/>
                    <a:gd name="connsiteX132" fmla="*/ 40762 w 2036530"/>
                    <a:gd name="connsiteY132" fmla="*/ 750529 h 2104455"/>
                    <a:gd name="connsiteX133" fmla="*/ 40944 w 2036530"/>
                    <a:gd name="connsiteY133" fmla="*/ 742147 h 2104455"/>
                    <a:gd name="connsiteX134" fmla="*/ 41551 w 2036530"/>
                    <a:gd name="connsiteY134" fmla="*/ 733664 h 2104455"/>
                    <a:gd name="connsiteX135" fmla="*/ 48452 w 2036530"/>
                    <a:gd name="connsiteY135" fmla="*/ 700379 h 2104455"/>
                    <a:gd name="connsiteX136" fmla="*/ 82069 w 2036530"/>
                    <a:gd name="connsiteY136" fmla="*/ 641727 h 2104455"/>
                    <a:gd name="connsiteX137" fmla="*/ 136614 w 2036530"/>
                    <a:gd name="connsiteY137" fmla="*/ 601903 h 2104455"/>
                    <a:gd name="connsiteX138" fmla="*/ 202694 w 2036530"/>
                    <a:gd name="connsiteY138" fmla="*/ 587792 h 2104455"/>
                    <a:gd name="connsiteX139" fmla="*/ 1353464 w 2036530"/>
                    <a:gd name="connsiteY139" fmla="*/ 587792 h 2104455"/>
                    <a:gd name="connsiteX140" fmla="*/ 1361863 w 2036530"/>
                    <a:gd name="connsiteY140" fmla="*/ 587994 h 2104455"/>
                    <a:gd name="connsiteX141" fmla="*/ 1370344 w 2036530"/>
                    <a:gd name="connsiteY141" fmla="*/ 588602 h 2104455"/>
                    <a:gd name="connsiteX142" fmla="*/ 1403617 w 2036530"/>
                    <a:gd name="connsiteY142" fmla="*/ 595505 h 2104455"/>
                    <a:gd name="connsiteX143" fmla="*/ 1462229 w 2036530"/>
                    <a:gd name="connsiteY143" fmla="*/ 629134 h 2104455"/>
                    <a:gd name="connsiteX144" fmla="*/ 1502059 w 2036530"/>
                    <a:gd name="connsiteY144" fmla="*/ 683717 h 2104455"/>
                    <a:gd name="connsiteX145" fmla="*/ 1516166 w 2036530"/>
                    <a:gd name="connsiteY145" fmla="*/ 749820 h 2104455"/>
                    <a:gd name="connsiteX146" fmla="*/ 1516166 w 2036530"/>
                    <a:gd name="connsiteY146" fmla="*/ 809606 h 2104455"/>
                    <a:gd name="connsiteX147" fmla="*/ 1489450 w 2036530"/>
                    <a:gd name="connsiteY147" fmla="*/ 598704 h 2104455"/>
                    <a:gd name="connsiteX148" fmla="*/ 1416043 w 2036530"/>
                    <a:gd name="connsiteY148" fmla="*/ 556613 h 2104455"/>
                    <a:gd name="connsiteX149" fmla="*/ 1374351 w 2036530"/>
                    <a:gd name="connsiteY149" fmla="*/ 547968 h 2104455"/>
                    <a:gd name="connsiteX150" fmla="*/ 1363746 w 2036530"/>
                    <a:gd name="connsiteY150" fmla="*/ 547199 h 2104455"/>
                    <a:gd name="connsiteX151" fmla="*/ 1358443 w 2036530"/>
                    <a:gd name="connsiteY151" fmla="*/ 547057 h 2104455"/>
                    <a:gd name="connsiteX152" fmla="*/ 1355792 w 2036530"/>
                    <a:gd name="connsiteY152" fmla="*/ 546996 h 2104455"/>
                    <a:gd name="connsiteX153" fmla="*/ 1353444 w 2036530"/>
                    <a:gd name="connsiteY153" fmla="*/ 546956 h 2104455"/>
                    <a:gd name="connsiteX154" fmla="*/ 958803 w 2036530"/>
                    <a:gd name="connsiteY154" fmla="*/ 546956 h 2104455"/>
                    <a:gd name="connsiteX155" fmla="*/ 958803 w 2036530"/>
                    <a:gd name="connsiteY155" fmla="*/ 523794 h 2104455"/>
                    <a:gd name="connsiteX156" fmla="*/ 958945 w 2036530"/>
                    <a:gd name="connsiteY156" fmla="*/ 518105 h 2104455"/>
                    <a:gd name="connsiteX157" fmla="*/ 959006 w 2036530"/>
                    <a:gd name="connsiteY157" fmla="*/ 515352 h 2104455"/>
                    <a:gd name="connsiteX158" fmla="*/ 959208 w 2036530"/>
                    <a:gd name="connsiteY158" fmla="*/ 512619 h 2104455"/>
                    <a:gd name="connsiteX159" fmla="*/ 959613 w 2036530"/>
                    <a:gd name="connsiteY159" fmla="*/ 507132 h 2104455"/>
                    <a:gd name="connsiteX160" fmla="*/ 960301 w 2036530"/>
                    <a:gd name="connsiteY160" fmla="*/ 501706 h 2104455"/>
                    <a:gd name="connsiteX161" fmla="*/ 964794 w 2036530"/>
                    <a:gd name="connsiteY161" fmla="*/ 480387 h 2104455"/>
                    <a:gd name="connsiteX162" fmla="*/ 968113 w 2036530"/>
                    <a:gd name="connsiteY162" fmla="*/ 470021 h 2104455"/>
                    <a:gd name="connsiteX163" fmla="*/ 972262 w 2036530"/>
                    <a:gd name="connsiteY163" fmla="*/ 459959 h 2104455"/>
                    <a:gd name="connsiteX164" fmla="*/ 1028082 w 2036530"/>
                    <a:gd name="connsiteY164" fmla="*/ 394565 h 2104455"/>
                    <a:gd name="connsiteX165" fmla="*/ 1062083 w 2036530"/>
                    <a:gd name="connsiteY165" fmla="*/ 377963 h 2104455"/>
                    <a:gd name="connsiteX166" fmla="*/ 1066576 w 2036530"/>
                    <a:gd name="connsiteY166" fmla="*/ 376465 h 2104455"/>
                    <a:gd name="connsiteX167" fmla="*/ 1071150 w 2036530"/>
                    <a:gd name="connsiteY167" fmla="*/ 375189 h 2104455"/>
                    <a:gd name="connsiteX168" fmla="*/ 1073417 w 2036530"/>
                    <a:gd name="connsiteY168" fmla="*/ 374521 h 2104455"/>
                    <a:gd name="connsiteX169" fmla="*/ 1075744 w 2036530"/>
                    <a:gd name="connsiteY169" fmla="*/ 374015 h 2104455"/>
                    <a:gd name="connsiteX170" fmla="*/ 1080379 w 2036530"/>
                    <a:gd name="connsiteY170" fmla="*/ 372942 h 2104455"/>
                    <a:gd name="connsiteX171" fmla="*/ 1085054 w 2036530"/>
                    <a:gd name="connsiteY171" fmla="*/ 372092 h 2104455"/>
                    <a:gd name="connsiteX172" fmla="*/ 1089750 w 2036530"/>
                    <a:gd name="connsiteY172" fmla="*/ 371322 h 2104455"/>
                    <a:gd name="connsiteX173" fmla="*/ 1099242 w 2036530"/>
                    <a:gd name="connsiteY173" fmla="*/ 370290 h 2104455"/>
                    <a:gd name="connsiteX174" fmla="*/ 1104018 w 2036530"/>
                    <a:gd name="connsiteY174" fmla="*/ 369925 h 2104455"/>
                    <a:gd name="connsiteX175" fmla="*/ 1108815 w 2036530"/>
                    <a:gd name="connsiteY175" fmla="*/ 369824 h 2104455"/>
                    <a:gd name="connsiteX176" fmla="*/ 1111223 w 2036530"/>
                    <a:gd name="connsiteY176" fmla="*/ 369743 h 2104455"/>
                    <a:gd name="connsiteX177" fmla="*/ 1111831 w 2036530"/>
                    <a:gd name="connsiteY177" fmla="*/ 369743 h 2104455"/>
                    <a:gd name="connsiteX178" fmla="*/ 1113065 w 2036530"/>
                    <a:gd name="connsiteY178" fmla="*/ 369622 h 2104455"/>
                    <a:gd name="connsiteX179" fmla="*/ 1115818 w 2036530"/>
                    <a:gd name="connsiteY179" fmla="*/ 369379 h 2104455"/>
                    <a:gd name="connsiteX180" fmla="*/ 1126848 w 2036530"/>
                    <a:gd name="connsiteY180" fmla="*/ 368366 h 2104455"/>
                    <a:gd name="connsiteX181" fmla="*/ 1170989 w 2036530"/>
                    <a:gd name="connsiteY181" fmla="*/ 364297 h 2104455"/>
                    <a:gd name="connsiteX182" fmla="*/ 1193050 w 2036530"/>
                    <a:gd name="connsiteY182" fmla="*/ 362212 h 2104455"/>
                    <a:gd name="connsiteX183" fmla="*/ 1212176 w 2036530"/>
                    <a:gd name="connsiteY183" fmla="*/ 348667 h 2104455"/>
                    <a:gd name="connsiteX184" fmla="*/ 1216061 w 2036530"/>
                    <a:gd name="connsiteY184" fmla="*/ 344557 h 2104455"/>
                    <a:gd name="connsiteX185" fmla="*/ 1219320 w 2036530"/>
                    <a:gd name="connsiteY185" fmla="*/ 340346 h 2104455"/>
                    <a:gd name="connsiteX186" fmla="*/ 1222376 w 2036530"/>
                    <a:gd name="connsiteY186" fmla="*/ 335851 h 2104455"/>
                    <a:gd name="connsiteX187" fmla="*/ 1223914 w 2036530"/>
                    <a:gd name="connsiteY187" fmla="*/ 333604 h 2104455"/>
                    <a:gd name="connsiteX188" fmla="*/ 1224663 w 2036530"/>
                    <a:gd name="connsiteY188" fmla="*/ 332430 h 2104455"/>
                    <a:gd name="connsiteX189" fmla="*/ 1225311 w 2036530"/>
                    <a:gd name="connsiteY189" fmla="*/ 331033 h 2104455"/>
                    <a:gd name="connsiteX190" fmla="*/ 1227881 w 2036530"/>
                    <a:gd name="connsiteY190" fmla="*/ 325445 h 2104455"/>
                    <a:gd name="connsiteX191" fmla="*/ 1229176 w 2036530"/>
                    <a:gd name="connsiteY191" fmla="*/ 322651 h 2104455"/>
                    <a:gd name="connsiteX192" fmla="*/ 1229824 w 2036530"/>
                    <a:gd name="connsiteY192" fmla="*/ 321254 h 2104455"/>
                    <a:gd name="connsiteX193" fmla="*/ 1230269 w 2036530"/>
                    <a:gd name="connsiteY193" fmla="*/ 319655 h 2104455"/>
                    <a:gd name="connsiteX194" fmla="*/ 1233508 w 2036530"/>
                    <a:gd name="connsiteY194" fmla="*/ 306555 h 2104455"/>
                    <a:gd name="connsiteX195" fmla="*/ 1235187 w 2036530"/>
                    <a:gd name="connsiteY195" fmla="*/ 298821 h 2104455"/>
                    <a:gd name="connsiteX196" fmla="*/ 1237070 w 2036530"/>
                    <a:gd name="connsiteY196" fmla="*/ 291189 h 2104455"/>
                    <a:gd name="connsiteX197" fmla="*/ 1238385 w 2036530"/>
                    <a:gd name="connsiteY197" fmla="*/ 287464 h 2104455"/>
                    <a:gd name="connsiteX198" fmla="*/ 1239235 w 2036530"/>
                    <a:gd name="connsiteY198" fmla="*/ 285297 h 2104455"/>
                    <a:gd name="connsiteX199" fmla="*/ 1241077 w 2036530"/>
                    <a:gd name="connsiteY199" fmla="*/ 281025 h 2104455"/>
                    <a:gd name="connsiteX200" fmla="*/ 1243141 w 2036530"/>
                    <a:gd name="connsiteY200" fmla="*/ 276855 h 2104455"/>
                    <a:gd name="connsiteX201" fmla="*/ 1266194 w 2036530"/>
                    <a:gd name="connsiteY201" fmla="*/ 248612 h 2104455"/>
                    <a:gd name="connsiteX202" fmla="*/ 1298212 w 2036530"/>
                    <a:gd name="connsiteY202" fmla="*/ 231645 h 2104455"/>
                    <a:gd name="connsiteX203" fmla="*/ 1316083 w 2036530"/>
                    <a:gd name="connsiteY203" fmla="*/ 228325 h 2104455"/>
                    <a:gd name="connsiteX204" fmla="*/ 1334399 w 2036530"/>
                    <a:gd name="connsiteY204" fmla="*/ 228609 h 2104455"/>
                    <a:gd name="connsiteX205" fmla="*/ 1338993 w 2036530"/>
                    <a:gd name="connsiteY205" fmla="*/ 229256 h 2104455"/>
                    <a:gd name="connsiteX206" fmla="*/ 1344721 w 2036530"/>
                    <a:gd name="connsiteY206" fmla="*/ 230451 h 2104455"/>
                    <a:gd name="connsiteX207" fmla="*/ 1352149 w 2036530"/>
                    <a:gd name="connsiteY207" fmla="*/ 232476 h 2104455"/>
                    <a:gd name="connsiteX208" fmla="*/ 1359597 w 2036530"/>
                    <a:gd name="connsiteY208" fmla="*/ 234885 h 2104455"/>
                    <a:gd name="connsiteX209" fmla="*/ 1363321 w 2036530"/>
                    <a:gd name="connsiteY209" fmla="*/ 236019 h 2104455"/>
                    <a:gd name="connsiteX210" fmla="*/ 1367045 w 2036530"/>
                    <a:gd name="connsiteY210" fmla="*/ 236869 h 2104455"/>
                    <a:gd name="connsiteX211" fmla="*/ 1381374 w 2036530"/>
                    <a:gd name="connsiteY211" fmla="*/ 238509 h 2104455"/>
                    <a:gd name="connsiteX212" fmla="*/ 1387972 w 2036530"/>
                    <a:gd name="connsiteY212" fmla="*/ 238306 h 2104455"/>
                    <a:gd name="connsiteX213" fmla="*/ 1394104 w 2036530"/>
                    <a:gd name="connsiteY213" fmla="*/ 237557 h 2104455"/>
                    <a:gd name="connsiteX214" fmla="*/ 1406956 w 2036530"/>
                    <a:gd name="connsiteY214" fmla="*/ 234257 h 2104455"/>
                    <a:gd name="connsiteX215" fmla="*/ 1419423 w 2036530"/>
                    <a:gd name="connsiteY215" fmla="*/ 228447 h 2104455"/>
                    <a:gd name="connsiteX216" fmla="*/ 1422176 w 2036530"/>
                    <a:gd name="connsiteY216" fmla="*/ 226766 h 2104455"/>
                    <a:gd name="connsiteX217" fmla="*/ 1424706 w 2036530"/>
                    <a:gd name="connsiteY217" fmla="*/ 224863 h 2104455"/>
                    <a:gd name="connsiteX218" fmla="*/ 1429563 w 2036530"/>
                    <a:gd name="connsiteY218" fmla="*/ 220146 h 2104455"/>
                    <a:gd name="connsiteX219" fmla="*/ 1439136 w 2036530"/>
                    <a:gd name="connsiteY219" fmla="*/ 210853 h 2104455"/>
                    <a:gd name="connsiteX220" fmla="*/ 1441524 w 2036530"/>
                    <a:gd name="connsiteY220" fmla="*/ 208525 h 2104455"/>
                    <a:gd name="connsiteX221" fmla="*/ 1443568 w 2036530"/>
                    <a:gd name="connsiteY221" fmla="*/ 205366 h 2104455"/>
                    <a:gd name="connsiteX222" fmla="*/ 1447596 w 2036530"/>
                    <a:gd name="connsiteY222" fmla="*/ 198908 h 2104455"/>
                    <a:gd name="connsiteX223" fmla="*/ 1455084 w 2036530"/>
                    <a:gd name="connsiteY223" fmla="*/ 186578 h 2104455"/>
                    <a:gd name="connsiteX224" fmla="*/ 1456015 w 2036530"/>
                    <a:gd name="connsiteY224" fmla="*/ 185039 h 2104455"/>
                    <a:gd name="connsiteX225" fmla="*/ 1456238 w 2036530"/>
                    <a:gd name="connsiteY225" fmla="*/ 184655 h 2104455"/>
                    <a:gd name="connsiteX226" fmla="*/ 1456784 w 2036530"/>
                    <a:gd name="connsiteY226" fmla="*/ 183825 h 2104455"/>
                    <a:gd name="connsiteX227" fmla="*/ 1457979 w 2036530"/>
                    <a:gd name="connsiteY227" fmla="*/ 182023 h 2104455"/>
                    <a:gd name="connsiteX228" fmla="*/ 1458768 w 2036530"/>
                    <a:gd name="connsiteY228" fmla="*/ 180990 h 2104455"/>
                    <a:gd name="connsiteX229" fmla="*/ 1460306 w 2036530"/>
                    <a:gd name="connsiteY229" fmla="*/ 178986 h 2104455"/>
                    <a:gd name="connsiteX230" fmla="*/ 1463342 w 2036530"/>
                    <a:gd name="connsiteY230" fmla="*/ 174957 h 2104455"/>
                    <a:gd name="connsiteX231" fmla="*/ 1466661 w 2036530"/>
                    <a:gd name="connsiteY231" fmla="*/ 171151 h 2104455"/>
                    <a:gd name="connsiteX232" fmla="*/ 1469960 w 2036530"/>
                    <a:gd name="connsiteY232" fmla="*/ 167324 h 2104455"/>
                    <a:gd name="connsiteX233" fmla="*/ 1473542 w 2036530"/>
                    <a:gd name="connsiteY233" fmla="*/ 163761 h 2104455"/>
                    <a:gd name="connsiteX234" fmla="*/ 1477104 w 2036530"/>
                    <a:gd name="connsiteY234" fmla="*/ 160177 h 2104455"/>
                    <a:gd name="connsiteX235" fmla="*/ 1480909 w 2036530"/>
                    <a:gd name="connsiteY235" fmla="*/ 156877 h 2104455"/>
                    <a:gd name="connsiteX236" fmla="*/ 1514547 w 2036530"/>
                    <a:gd name="connsiteY236" fmla="*/ 134870 h 2104455"/>
                    <a:gd name="connsiteX237" fmla="*/ 1552819 w 2036530"/>
                    <a:gd name="connsiteY237" fmla="*/ 122965 h 2104455"/>
                    <a:gd name="connsiteX238" fmla="*/ 1562817 w 2036530"/>
                    <a:gd name="connsiteY238" fmla="*/ 121690 h 2104455"/>
                    <a:gd name="connsiteX239" fmla="*/ 1572916 w 2036530"/>
                    <a:gd name="connsiteY239" fmla="*/ 121103 h 2104455"/>
                    <a:gd name="connsiteX240" fmla="*/ 1593074 w 2036530"/>
                    <a:gd name="connsiteY240" fmla="*/ 121933 h 2104455"/>
                    <a:gd name="connsiteX241" fmla="*/ 1670508 w 2036530"/>
                    <a:gd name="connsiteY241" fmla="*/ 155743 h 2104455"/>
                    <a:gd name="connsiteX242" fmla="*/ 1716168 w 2036530"/>
                    <a:gd name="connsiteY242" fmla="*/ 227029 h 2104455"/>
                    <a:gd name="connsiteX243" fmla="*/ 1720559 w 2036530"/>
                    <a:gd name="connsiteY243" fmla="*/ 249280 h 2104455"/>
                    <a:gd name="connsiteX244" fmla="*/ 1721106 w 2036530"/>
                    <a:gd name="connsiteY244" fmla="*/ 254969 h 2104455"/>
                    <a:gd name="connsiteX245" fmla="*/ 1721450 w 2036530"/>
                    <a:gd name="connsiteY245" fmla="*/ 260678 h 2104455"/>
                    <a:gd name="connsiteX246" fmla="*/ 1721551 w 2036530"/>
                    <a:gd name="connsiteY246" fmla="*/ 264444 h 2104455"/>
                    <a:gd name="connsiteX247" fmla="*/ 1721450 w 2036530"/>
                    <a:gd name="connsiteY247" fmla="*/ 272643 h 2104455"/>
                    <a:gd name="connsiteX248" fmla="*/ 1719851 w 2036530"/>
                    <a:gd name="connsiteY248" fmla="*/ 289083 h 2104455"/>
                    <a:gd name="connsiteX249" fmla="*/ 1722523 w 2036530"/>
                    <a:gd name="connsiteY249" fmla="*/ 318986 h 2104455"/>
                    <a:gd name="connsiteX250" fmla="*/ 1724648 w 2036530"/>
                    <a:gd name="connsiteY250" fmla="*/ 325020 h 2104455"/>
                    <a:gd name="connsiteX251" fmla="*/ 1727218 w 2036530"/>
                    <a:gd name="connsiteY251" fmla="*/ 330729 h 2104455"/>
                    <a:gd name="connsiteX252" fmla="*/ 1734747 w 2036530"/>
                    <a:gd name="connsiteY252" fmla="*/ 342654 h 2104455"/>
                    <a:gd name="connsiteX253" fmla="*/ 1744280 w 2036530"/>
                    <a:gd name="connsiteY253" fmla="*/ 352817 h 2104455"/>
                    <a:gd name="connsiteX254" fmla="*/ 1746668 w 2036530"/>
                    <a:gd name="connsiteY254" fmla="*/ 354842 h 2104455"/>
                    <a:gd name="connsiteX255" fmla="*/ 1749441 w 2036530"/>
                    <a:gd name="connsiteY255" fmla="*/ 356624 h 2104455"/>
                    <a:gd name="connsiteX256" fmla="*/ 1754986 w 2036530"/>
                    <a:gd name="connsiteY256" fmla="*/ 360207 h 2104455"/>
                    <a:gd name="connsiteX257" fmla="*/ 1757759 w 2036530"/>
                    <a:gd name="connsiteY257" fmla="*/ 362009 h 2104455"/>
                    <a:gd name="connsiteX258" fmla="*/ 1759155 w 2036530"/>
                    <a:gd name="connsiteY258" fmla="*/ 362900 h 2104455"/>
                    <a:gd name="connsiteX259" fmla="*/ 1759843 w 2036530"/>
                    <a:gd name="connsiteY259" fmla="*/ 363345 h 2104455"/>
                    <a:gd name="connsiteX260" fmla="*/ 1760188 w 2036530"/>
                    <a:gd name="connsiteY260" fmla="*/ 363568 h 2104455"/>
                    <a:gd name="connsiteX261" fmla="*/ 1760653 w 2036530"/>
                    <a:gd name="connsiteY261" fmla="*/ 363730 h 2104455"/>
                    <a:gd name="connsiteX262" fmla="*/ 1767959 w 2036530"/>
                    <a:gd name="connsiteY262" fmla="*/ 366261 h 2104455"/>
                    <a:gd name="connsiteX263" fmla="*/ 1775266 w 2036530"/>
                    <a:gd name="connsiteY263" fmla="*/ 368791 h 2104455"/>
                    <a:gd name="connsiteX264" fmla="*/ 1777087 w 2036530"/>
                    <a:gd name="connsiteY264" fmla="*/ 369419 h 2104455"/>
                    <a:gd name="connsiteX265" fmla="*/ 1777998 w 2036530"/>
                    <a:gd name="connsiteY265" fmla="*/ 369723 h 2104455"/>
                    <a:gd name="connsiteX266" fmla="*/ 1779030 w 2036530"/>
                    <a:gd name="connsiteY266" fmla="*/ 369885 h 2104455"/>
                    <a:gd name="connsiteX267" fmla="*/ 1783138 w 2036530"/>
                    <a:gd name="connsiteY267" fmla="*/ 370614 h 2104455"/>
                    <a:gd name="connsiteX268" fmla="*/ 1797508 w 2036530"/>
                    <a:gd name="connsiteY268" fmla="*/ 373306 h 2104455"/>
                    <a:gd name="connsiteX269" fmla="*/ 1804450 w 2036530"/>
                    <a:gd name="connsiteY269" fmla="*/ 375128 h 2104455"/>
                    <a:gd name="connsiteX270" fmla="*/ 1808599 w 2036530"/>
                    <a:gd name="connsiteY270" fmla="*/ 376404 h 2104455"/>
                    <a:gd name="connsiteX271" fmla="*/ 1813436 w 2036530"/>
                    <a:gd name="connsiteY271" fmla="*/ 378044 h 2104455"/>
                    <a:gd name="connsiteX272" fmla="*/ 1818233 w 2036530"/>
                    <a:gd name="connsiteY272" fmla="*/ 379826 h 2104455"/>
                    <a:gd name="connsiteX273" fmla="*/ 1836731 w 2036530"/>
                    <a:gd name="connsiteY273" fmla="*/ 388572 h 2104455"/>
                    <a:gd name="connsiteX274" fmla="*/ 1869498 w 2036530"/>
                    <a:gd name="connsiteY274" fmla="*/ 413150 h 2104455"/>
                    <a:gd name="connsiteX275" fmla="*/ 1911656 w 2036530"/>
                    <a:gd name="connsiteY275" fmla="*/ 488263 h 2104455"/>
                    <a:gd name="connsiteX276" fmla="*/ 1915036 w 2036530"/>
                    <a:gd name="connsiteY276" fmla="*/ 509845 h 2104455"/>
                    <a:gd name="connsiteX277" fmla="*/ 1915380 w 2036530"/>
                    <a:gd name="connsiteY277" fmla="*/ 531832 h 2104455"/>
                    <a:gd name="connsiteX278" fmla="*/ 1912668 w 2036530"/>
                    <a:gd name="connsiteY278" fmla="*/ 553596 h 2104455"/>
                    <a:gd name="connsiteX279" fmla="*/ 1911494 w 2036530"/>
                    <a:gd name="connsiteY279" fmla="*/ 558921 h 2104455"/>
                    <a:gd name="connsiteX280" fmla="*/ 1910159 w 2036530"/>
                    <a:gd name="connsiteY280" fmla="*/ 564225 h 2104455"/>
                    <a:gd name="connsiteX281" fmla="*/ 1908681 w 2036530"/>
                    <a:gd name="connsiteY281" fmla="*/ 569469 h 2104455"/>
                    <a:gd name="connsiteX282" fmla="*/ 1906941 w 2036530"/>
                    <a:gd name="connsiteY282" fmla="*/ 574652 h 2104455"/>
                    <a:gd name="connsiteX283" fmla="*/ 1856910 w 2036530"/>
                    <a:gd name="connsiteY283" fmla="*/ 644865 h 2104455"/>
                    <a:gd name="connsiteX284" fmla="*/ 1777350 w 2036530"/>
                    <a:gd name="connsiteY284" fmla="*/ 676914 h 2104455"/>
                    <a:gd name="connsiteX285" fmla="*/ 1766421 w 2036530"/>
                    <a:gd name="connsiteY285" fmla="*/ 677522 h 2104455"/>
                    <a:gd name="connsiteX286" fmla="*/ 1763689 w 2036530"/>
                    <a:gd name="connsiteY286" fmla="*/ 677603 h 2104455"/>
                    <a:gd name="connsiteX287" fmla="*/ 1762232 w 2036530"/>
                    <a:gd name="connsiteY287" fmla="*/ 677643 h 2104455"/>
                    <a:gd name="connsiteX288" fmla="*/ 1543670 w 2036530"/>
                    <a:gd name="connsiteY288" fmla="*/ 677643 h 2104455"/>
                    <a:gd name="connsiteX289" fmla="*/ 1539299 w 2036530"/>
                    <a:gd name="connsiteY289" fmla="*/ 667075 h 2104455"/>
                    <a:gd name="connsiteX290" fmla="*/ 1489470 w 2036530"/>
                    <a:gd name="connsiteY290" fmla="*/ 598785 h 2104455"/>
                    <a:gd name="connsiteX291" fmla="*/ 1982655 w 2036530"/>
                    <a:gd name="connsiteY291" fmla="*/ 600992 h 2104455"/>
                    <a:gd name="connsiteX292" fmla="*/ 1906617 w 2036530"/>
                    <a:gd name="connsiteY292" fmla="*/ 707729 h 2104455"/>
                    <a:gd name="connsiteX293" fmla="*/ 1893259 w 2036530"/>
                    <a:gd name="connsiteY293" fmla="*/ 717609 h 2104455"/>
                    <a:gd name="connsiteX294" fmla="*/ 1879173 w 2036530"/>
                    <a:gd name="connsiteY294" fmla="*/ 726395 h 2104455"/>
                    <a:gd name="connsiteX295" fmla="*/ 1864540 w 2036530"/>
                    <a:gd name="connsiteY295" fmla="*/ 734271 h 2104455"/>
                    <a:gd name="connsiteX296" fmla="*/ 1856991 w 2036530"/>
                    <a:gd name="connsiteY296" fmla="*/ 737753 h 2104455"/>
                    <a:gd name="connsiteX297" fmla="*/ 1853186 w 2036530"/>
                    <a:gd name="connsiteY297" fmla="*/ 739454 h 2104455"/>
                    <a:gd name="connsiteX298" fmla="*/ 1849320 w 2036530"/>
                    <a:gd name="connsiteY298" fmla="*/ 740993 h 2104455"/>
                    <a:gd name="connsiteX299" fmla="*/ 1784960 w 2036530"/>
                    <a:gd name="connsiteY299" fmla="*/ 756683 h 2104455"/>
                    <a:gd name="connsiteX300" fmla="*/ 1768405 w 2036530"/>
                    <a:gd name="connsiteY300" fmla="*/ 757635 h 2104455"/>
                    <a:gd name="connsiteX301" fmla="*/ 1752719 w 2036530"/>
                    <a:gd name="connsiteY301" fmla="*/ 757777 h 2104455"/>
                    <a:gd name="connsiteX302" fmla="*/ 1556947 w 2036530"/>
                    <a:gd name="connsiteY302" fmla="*/ 757777 h 2104455"/>
                    <a:gd name="connsiteX303" fmla="*/ 1556947 w 2036530"/>
                    <a:gd name="connsiteY303" fmla="*/ 749739 h 2104455"/>
                    <a:gd name="connsiteX304" fmla="*/ 1554498 w 2036530"/>
                    <a:gd name="connsiteY304" fmla="*/ 718338 h 2104455"/>
                    <a:gd name="connsiteX305" fmla="*/ 1752719 w 2036530"/>
                    <a:gd name="connsiteY305" fmla="*/ 718338 h 2104455"/>
                    <a:gd name="connsiteX306" fmla="*/ 1767433 w 2036530"/>
                    <a:gd name="connsiteY306" fmla="*/ 718216 h 2104455"/>
                    <a:gd name="connsiteX307" fmla="*/ 1781216 w 2036530"/>
                    <a:gd name="connsiteY307" fmla="*/ 717427 h 2104455"/>
                    <a:gd name="connsiteX308" fmla="*/ 1882168 w 2036530"/>
                    <a:gd name="connsiteY308" fmla="*/ 676773 h 2104455"/>
                    <a:gd name="connsiteX309" fmla="*/ 1945415 w 2036530"/>
                    <a:gd name="connsiteY309" fmla="*/ 587994 h 2104455"/>
                    <a:gd name="connsiteX310" fmla="*/ 1951365 w 2036530"/>
                    <a:gd name="connsiteY310" fmla="*/ 479010 h 2104455"/>
                    <a:gd name="connsiteX311" fmla="*/ 1898035 w 2036530"/>
                    <a:gd name="connsiteY311" fmla="*/ 383956 h 2104455"/>
                    <a:gd name="connsiteX312" fmla="*/ 1856566 w 2036530"/>
                    <a:gd name="connsiteY312" fmla="*/ 352878 h 2104455"/>
                    <a:gd name="connsiteX313" fmla="*/ 1833109 w 2036530"/>
                    <a:gd name="connsiteY313" fmla="*/ 341783 h 2104455"/>
                    <a:gd name="connsiteX314" fmla="*/ 1827017 w 2036530"/>
                    <a:gd name="connsiteY314" fmla="*/ 339536 h 2104455"/>
                    <a:gd name="connsiteX315" fmla="*/ 1820864 w 2036530"/>
                    <a:gd name="connsiteY315" fmla="*/ 337471 h 2104455"/>
                    <a:gd name="connsiteX316" fmla="*/ 1817201 w 2036530"/>
                    <a:gd name="connsiteY316" fmla="*/ 336357 h 2104455"/>
                    <a:gd name="connsiteX317" fmla="*/ 1812627 w 2036530"/>
                    <a:gd name="connsiteY317" fmla="*/ 335062 h 2104455"/>
                    <a:gd name="connsiteX318" fmla="*/ 1803276 w 2036530"/>
                    <a:gd name="connsiteY318" fmla="*/ 332997 h 2104455"/>
                    <a:gd name="connsiteX319" fmla="*/ 1793035 w 2036530"/>
                    <a:gd name="connsiteY319" fmla="*/ 330405 h 2104455"/>
                    <a:gd name="connsiteX320" fmla="*/ 1787996 w 2036530"/>
                    <a:gd name="connsiteY320" fmla="*/ 329028 h 2104455"/>
                    <a:gd name="connsiteX321" fmla="*/ 1783483 w 2036530"/>
                    <a:gd name="connsiteY321" fmla="*/ 327449 h 2104455"/>
                    <a:gd name="connsiteX322" fmla="*/ 1778990 w 2036530"/>
                    <a:gd name="connsiteY322" fmla="*/ 325850 h 2104455"/>
                    <a:gd name="connsiteX323" fmla="*/ 1776743 w 2036530"/>
                    <a:gd name="connsiteY323" fmla="*/ 325040 h 2104455"/>
                    <a:gd name="connsiteX324" fmla="*/ 1774638 w 2036530"/>
                    <a:gd name="connsiteY324" fmla="*/ 324088 h 2104455"/>
                    <a:gd name="connsiteX325" fmla="*/ 1767069 w 2036530"/>
                    <a:gd name="connsiteY325" fmla="*/ 317832 h 2104455"/>
                    <a:gd name="connsiteX326" fmla="*/ 1762636 w 2036530"/>
                    <a:gd name="connsiteY326" fmla="*/ 308965 h 2104455"/>
                    <a:gd name="connsiteX327" fmla="*/ 1761969 w 2036530"/>
                    <a:gd name="connsiteY327" fmla="*/ 304409 h 2104455"/>
                    <a:gd name="connsiteX328" fmla="*/ 1761624 w 2036530"/>
                    <a:gd name="connsiteY328" fmla="*/ 299753 h 2104455"/>
                    <a:gd name="connsiteX329" fmla="*/ 1761624 w 2036530"/>
                    <a:gd name="connsiteY329" fmla="*/ 279203 h 2104455"/>
                    <a:gd name="connsiteX330" fmla="*/ 1762272 w 2036530"/>
                    <a:gd name="connsiteY330" fmla="*/ 268412 h 2104455"/>
                    <a:gd name="connsiteX331" fmla="*/ 1762232 w 2036530"/>
                    <a:gd name="connsiteY331" fmla="*/ 263027 h 2104455"/>
                    <a:gd name="connsiteX332" fmla="*/ 1762130 w 2036530"/>
                    <a:gd name="connsiteY332" fmla="*/ 259079 h 2104455"/>
                    <a:gd name="connsiteX333" fmla="*/ 1761685 w 2036530"/>
                    <a:gd name="connsiteY333" fmla="*/ 251810 h 2104455"/>
                    <a:gd name="connsiteX334" fmla="*/ 1760997 w 2036530"/>
                    <a:gd name="connsiteY334" fmla="*/ 244562 h 2104455"/>
                    <a:gd name="connsiteX335" fmla="*/ 1755371 w 2036530"/>
                    <a:gd name="connsiteY335" fmla="*/ 216036 h 2104455"/>
                    <a:gd name="connsiteX336" fmla="*/ 1696941 w 2036530"/>
                    <a:gd name="connsiteY336" fmla="*/ 124706 h 2104455"/>
                    <a:gd name="connsiteX337" fmla="*/ 1597648 w 2036530"/>
                    <a:gd name="connsiteY337" fmla="*/ 81400 h 2104455"/>
                    <a:gd name="connsiteX338" fmla="*/ 1571863 w 2036530"/>
                    <a:gd name="connsiteY338" fmla="*/ 80327 h 2104455"/>
                    <a:gd name="connsiteX339" fmla="*/ 1558971 w 2036530"/>
                    <a:gd name="connsiteY339" fmla="*/ 81076 h 2104455"/>
                    <a:gd name="connsiteX340" fmla="*/ 1546180 w 2036530"/>
                    <a:gd name="connsiteY340" fmla="*/ 82716 h 2104455"/>
                    <a:gd name="connsiteX341" fmla="*/ 1497080 w 2036530"/>
                    <a:gd name="connsiteY341" fmla="*/ 97982 h 2104455"/>
                    <a:gd name="connsiteX342" fmla="*/ 1454032 w 2036530"/>
                    <a:gd name="connsiteY342" fmla="*/ 126144 h 2104455"/>
                    <a:gd name="connsiteX343" fmla="*/ 1449175 w 2036530"/>
                    <a:gd name="connsiteY343" fmla="*/ 130396 h 2104455"/>
                    <a:gd name="connsiteX344" fmla="*/ 1444601 w 2036530"/>
                    <a:gd name="connsiteY344" fmla="*/ 134951 h 2104455"/>
                    <a:gd name="connsiteX345" fmla="*/ 1440047 w 2036530"/>
                    <a:gd name="connsiteY345" fmla="*/ 139526 h 2104455"/>
                    <a:gd name="connsiteX346" fmla="*/ 1435817 w 2036530"/>
                    <a:gd name="connsiteY346" fmla="*/ 144385 h 2104455"/>
                    <a:gd name="connsiteX347" fmla="*/ 1431607 w 2036530"/>
                    <a:gd name="connsiteY347" fmla="*/ 149265 h 2104455"/>
                    <a:gd name="connsiteX348" fmla="*/ 1427701 w 2036530"/>
                    <a:gd name="connsiteY348" fmla="*/ 154407 h 2104455"/>
                    <a:gd name="connsiteX349" fmla="*/ 1425738 w 2036530"/>
                    <a:gd name="connsiteY349" fmla="*/ 156978 h 2104455"/>
                    <a:gd name="connsiteX350" fmla="*/ 1424746 w 2036530"/>
                    <a:gd name="connsiteY350" fmla="*/ 158274 h 2104455"/>
                    <a:gd name="connsiteX351" fmla="*/ 1423107 w 2036530"/>
                    <a:gd name="connsiteY351" fmla="*/ 160744 h 2104455"/>
                    <a:gd name="connsiteX352" fmla="*/ 1418027 w 2036530"/>
                    <a:gd name="connsiteY352" fmla="*/ 168782 h 2104455"/>
                    <a:gd name="connsiteX353" fmla="*/ 1415335 w 2036530"/>
                    <a:gd name="connsiteY353" fmla="*/ 172993 h 2104455"/>
                    <a:gd name="connsiteX354" fmla="*/ 1413979 w 2036530"/>
                    <a:gd name="connsiteY354" fmla="*/ 175078 h 2104455"/>
                    <a:gd name="connsiteX355" fmla="*/ 1412582 w 2036530"/>
                    <a:gd name="connsiteY355" fmla="*/ 176921 h 2104455"/>
                    <a:gd name="connsiteX356" fmla="*/ 1406976 w 2036530"/>
                    <a:gd name="connsiteY356" fmla="*/ 184351 h 2104455"/>
                    <a:gd name="connsiteX357" fmla="*/ 1404123 w 2036530"/>
                    <a:gd name="connsiteY357" fmla="*/ 188117 h 2104455"/>
                    <a:gd name="connsiteX358" fmla="*/ 1400965 w 2036530"/>
                    <a:gd name="connsiteY358" fmla="*/ 191397 h 2104455"/>
                    <a:gd name="connsiteX359" fmla="*/ 1392627 w 2036530"/>
                    <a:gd name="connsiteY359" fmla="*/ 195992 h 2104455"/>
                    <a:gd name="connsiteX360" fmla="*/ 1383378 w 2036530"/>
                    <a:gd name="connsiteY360" fmla="*/ 196984 h 2104455"/>
                    <a:gd name="connsiteX361" fmla="*/ 1378965 w 2036530"/>
                    <a:gd name="connsiteY361" fmla="*/ 196377 h 2104455"/>
                    <a:gd name="connsiteX362" fmla="*/ 1374391 w 2036530"/>
                    <a:gd name="connsiteY362" fmla="*/ 195628 h 2104455"/>
                    <a:gd name="connsiteX363" fmla="*/ 1364798 w 2036530"/>
                    <a:gd name="connsiteY363" fmla="*/ 193644 h 2104455"/>
                    <a:gd name="connsiteX364" fmla="*/ 1354962 w 2036530"/>
                    <a:gd name="connsiteY364" fmla="*/ 191012 h 2104455"/>
                    <a:gd name="connsiteX365" fmla="*/ 1350024 w 2036530"/>
                    <a:gd name="connsiteY365" fmla="*/ 189838 h 2104455"/>
                    <a:gd name="connsiteX366" fmla="*/ 1345632 w 2036530"/>
                    <a:gd name="connsiteY366" fmla="*/ 188987 h 2104455"/>
                    <a:gd name="connsiteX367" fmla="*/ 1339054 w 2036530"/>
                    <a:gd name="connsiteY367" fmla="*/ 188056 h 2104455"/>
                    <a:gd name="connsiteX368" fmla="*/ 1312622 w 2036530"/>
                    <a:gd name="connsiteY368" fmla="*/ 187631 h 2104455"/>
                    <a:gd name="connsiteX369" fmla="*/ 1286675 w 2036530"/>
                    <a:gd name="connsiteY369" fmla="*/ 192449 h 2104455"/>
                    <a:gd name="connsiteX370" fmla="*/ 1240227 w 2036530"/>
                    <a:gd name="connsiteY370" fmla="*/ 217008 h 2104455"/>
                    <a:gd name="connsiteX371" fmla="*/ 1206954 w 2036530"/>
                    <a:gd name="connsiteY371" fmla="*/ 257763 h 2104455"/>
                    <a:gd name="connsiteX372" fmla="*/ 1203959 w 2036530"/>
                    <a:gd name="connsiteY372" fmla="*/ 263816 h 2104455"/>
                    <a:gd name="connsiteX373" fmla="*/ 1201287 w 2036530"/>
                    <a:gd name="connsiteY373" fmla="*/ 270012 h 2104455"/>
                    <a:gd name="connsiteX374" fmla="*/ 1200052 w 2036530"/>
                    <a:gd name="connsiteY374" fmla="*/ 273150 h 2104455"/>
                    <a:gd name="connsiteX375" fmla="*/ 1198737 w 2036530"/>
                    <a:gd name="connsiteY375" fmla="*/ 276814 h 2104455"/>
                    <a:gd name="connsiteX376" fmla="*/ 1195984 w 2036530"/>
                    <a:gd name="connsiteY376" fmla="*/ 286816 h 2104455"/>
                    <a:gd name="connsiteX377" fmla="*/ 1193799 w 2036530"/>
                    <a:gd name="connsiteY377" fmla="*/ 295400 h 2104455"/>
                    <a:gd name="connsiteX378" fmla="*/ 1191228 w 2036530"/>
                    <a:gd name="connsiteY378" fmla="*/ 303478 h 2104455"/>
                    <a:gd name="connsiteX379" fmla="*/ 1188516 w 2036530"/>
                    <a:gd name="connsiteY379" fmla="*/ 310929 h 2104455"/>
                    <a:gd name="connsiteX380" fmla="*/ 1184833 w 2036530"/>
                    <a:gd name="connsiteY380" fmla="*/ 317853 h 2104455"/>
                    <a:gd name="connsiteX381" fmla="*/ 1171131 w 2036530"/>
                    <a:gd name="connsiteY381" fmla="*/ 326457 h 2104455"/>
                    <a:gd name="connsiteX382" fmla="*/ 1155000 w 2036530"/>
                    <a:gd name="connsiteY382" fmla="*/ 327146 h 2104455"/>
                    <a:gd name="connsiteX383" fmla="*/ 1122719 w 2036530"/>
                    <a:gd name="connsiteY383" fmla="*/ 328462 h 2104455"/>
                    <a:gd name="connsiteX384" fmla="*/ 1107904 w 2036530"/>
                    <a:gd name="connsiteY384" fmla="*/ 329028 h 2104455"/>
                    <a:gd name="connsiteX385" fmla="*/ 1101873 w 2036530"/>
                    <a:gd name="connsiteY385" fmla="*/ 329170 h 2104455"/>
                    <a:gd name="connsiteX386" fmla="*/ 1095862 w 2036530"/>
                    <a:gd name="connsiteY386" fmla="*/ 329616 h 2104455"/>
                    <a:gd name="connsiteX387" fmla="*/ 1083880 w 2036530"/>
                    <a:gd name="connsiteY387" fmla="*/ 330932 h 2104455"/>
                    <a:gd name="connsiteX388" fmla="*/ 1077930 w 2036530"/>
                    <a:gd name="connsiteY388" fmla="*/ 331903 h 2104455"/>
                    <a:gd name="connsiteX389" fmla="*/ 1072000 w 2036530"/>
                    <a:gd name="connsiteY389" fmla="*/ 332997 h 2104455"/>
                    <a:gd name="connsiteX390" fmla="*/ 1066131 w 2036530"/>
                    <a:gd name="connsiteY390" fmla="*/ 334353 h 2104455"/>
                    <a:gd name="connsiteX391" fmla="*/ 1063196 w 2036530"/>
                    <a:gd name="connsiteY391" fmla="*/ 335021 h 2104455"/>
                    <a:gd name="connsiteX392" fmla="*/ 1060302 w 2036530"/>
                    <a:gd name="connsiteY392" fmla="*/ 335851 h 2104455"/>
                    <a:gd name="connsiteX393" fmla="*/ 1054514 w 2036530"/>
                    <a:gd name="connsiteY393" fmla="*/ 337491 h 2104455"/>
                    <a:gd name="connsiteX394" fmla="*/ 1048806 w 2036530"/>
                    <a:gd name="connsiteY394" fmla="*/ 339394 h 2104455"/>
                    <a:gd name="connsiteX395" fmla="*/ 1005657 w 2036530"/>
                    <a:gd name="connsiteY395" fmla="*/ 360470 h 2104455"/>
                    <a:gd name="connsiteX396" fmla="*/ 934942 w 2036530"/>
                    <a:gd name="connsiteY396" fmla="*/ 443317 h 2104455"/>
                    <a:gd name="connsiteX397" fmla="*/ 929700 w 2036530"/>
                    <a:gd name="connsiteY397" fmla="*/ 456072 h 2104455"/>
                    <a:gd name="connsiteX398" fmla="*/ 925490 w 2036530"/>
                    <a:gd name="connsiteY398" fmla="*/ 469211 h 2104455"/>
                    <a:gd name="connsiteX399" fmla="*/ 919803 w 2036530"/>
                    <a:gd name="connsiteY399" fmla="*/ 496199 h 2104455"/>
                    <a:gd name="connsiteX400" fmla="*/ 918933 w 2036530"/>
                    <a:gd name="connsiteY400" fmla="*/ 503042 h 2104455"/>
                    <a:gd name="connsiteX401" fmla="*/ 918406 w 2036530"/>
                    <a:gd name="connsiteY401" fmla="*/ 509946 h 2104455"/>
                    <a:gd name="connsiteX402" fmla="*/ 918163 w 2036530"/>
                    <a:gd name="connsiteY402" fmla="*/ 513388 h 2104455"/>
                    <a:gd name="connsiteX403" fmla="*/ 918082 w 2036530"/>
                    <a:gd name="connsiteY403" fmla="*/ 516850 h 2104455"/>
                    <a:gd name="connsiteX404" fmla="*/ 917921 w 2036530"/>
                    <a:gd name="connsiteY404" fmla="*/ 523835 h 2104455"/>
                    <a:gd name="connsiteX405" fmla="*/ 917921 w 2036530"/>
                    <a:gd name="connsiteY405" fmla="*/ 546996 h 2104455"/>
                    <a:gd name="connsiteX406" fmla="*/ 878495 w 2036530"/>
                    <a:gd name="connsiteY406" fmla="*/ 546996 h 2104455"/>
                    <a:gd name="connsiteX407" fmla="*/ 878495 w 2036530"/>
                    <a:gd name="connsiteY407" fmla="*/ 523835 h 2104455"/>
                    <a:gd name="connsiteX408" fmla="*/ 878677 w 2036530"/>
                    <a:gd name="connsiteY408" fmla="*/ 515615 h 2104455"/>
                    <a:gd name="connsiteX409" fmla="*/ 878778 w 2036530"/>
                    <a:gd name="connsiteY409" fmla="*/ 511465 h 2104455"/>
                    <a:gd name="connsiteX410" fmla="*/ 879062 w 2036530"/>
                    <a:gd name="connsiteY410" fmla="*/ 507334 h 2104455"/>
                    <a:gd name="connsiteX411" fmla="*/ 879709 w 2036530"/>
                    <a:gd name="connsiteY411" fmla="*/ 499074 h 2104455"/>
                    <a:gd name="connsiteX412" fmla="*/ 880742 w 2036530"/>
                    <a:gd name="connsiteY412" fmla="*/ 490834 h 2104455"/>
                    <a:gd name="connsiteX413" fmla="*/ 887582 w 2036530"/>
                    <a:gd name="connsiteY413" fmla="*/ 458359 h 2104455"/>
                    <a:gd name="connsiteX414" fmla="*/ 892662 w 2036530"/>
                    <a:gd name="connsiteY414" fmla="*/ 442547 h 2104455"/>
                    <a:gd name="connsiteX415" fmla="*/ 898957 w 2036530"/>
                    <a:gd name="connsiteY415" fmla="*/ 427160 h 2104455"/>
                    <a:gd name="connsiteX416" fmla="*/ 984062 w 2036530"/>
                    <a:gd name="connsiteY416" fmla="*/ 327449 h 2104455"/>
                    <a:gd name="connsiteX417" fmla="*/ 1036035 w 2036530"/>
                    <a:gd name="connsiteY417" fmla="*/ 302081 h 2104455"/>
                    <a:gd name="connsiteX418" fmla="*/ 1042917 w 2036530"/>
                    <a:gd name="connsiteY418" fmla="*/ 299814 h 2104455"/>
                    <a:gd name="connsiteX419" fmla="*/ 1049899 w 2036530"/>
                    <a:gd name="connsiteY419" fmla="*/ 297829 h 2104455"/>
                    <a:gd name="connsiteX420" fmla="*/ 1053380 w 2036530"/>
                    <a:gd name="connsiteY420" fmla="*/ 296858 h 2104455"/>
                    <a:gd name="connsiteX421" fmla="*/ 1056922 w 2036530"/>
                    <a:gd name="connsiteY421" fmla="*/ 296048 h 2104455"/>
                    <a:gd name="connsiteX422" fmla="*/ 1063986 w 2036530"/>
                    <a:gd name="connsiteY422" fmla="*/ 294428 h 2104455"/>
                    <a:gd name="connsiteX423" fmla="*/ 1071110 w 2036530"/>
                    <a:gd name="connsiteY423" fmla="*/ 293112 h 2104455"/>
                    <a:gd name="connsiteX424" fmla="*/ 1078254 w 2036530"/>
                    <a:gd name="connsiteY424" fmla="*/ 291958 h 2104455"/>
                    <a:gd name="connsiteX425" fmla="*/ 1092644 w 2036530"/>
                    <a:gd name="connsiteY425" fmla="*/ 290379 h 2104455"/>
                    <a:gd name="connsiteX426" fmla="*/ 1099849 w 2036530"/>
                    <a:gd name="connsiteY426" fmla="*/ 289832 h 2104455"/>
                    <a:gd name="connsiteX427" fmla="*/ 1107074 w 2036530"/>
                    <a:gd name="connsiteY427" fmla="*/ 289630 h 2104455"/>
                    <a:gd name="connsiteX428" fmla="*/ 1110677 w 2036530"/>
                    <a:gd name="connsiteY428" fmla="*/ 289549 h 2104455"/>
                    <a:gd name="connsiteX429" fmla="*/ 1112256 w 2036530"/>
                    <a:gd name="connsiteY429" fmla="*/ 289549 h 2104455"/>
                    <a:gd name="connsiteX430" fmla="*/ 1113510 w 2036530"/>
                    <a:gd name="connsiteY430" fmla="*/ 289529 h 2104455"/>
                    <a:gd name="connsiteX431" fmla="*/ 1148484 w 2036530"/>
                    <a:gd name="connsiteY431" fmla="*/ 289529 h 2104455"/>
                    <a:gd name="connsiteX432" fmla="*/ 1155972 w 2036530"/>
                    <a:gd name="connsiteY432" fmla="*/ 285338 h 2104455"/>
                    <a:gd name="connsiteX433" fmla="*/ 1157328 w 2036530"/>
                    <a:gd name="connsiteY433" fmla="*/ 281127 h 2104455"/>
                    <a:gd name="connsiteX434" fmla="*/ 1158077 w 2036530"/>
                    <a:gd name="connsiteY434" fmla="*/ 276713 h 2104455"/>
                    <a:gd name="connsiteX435" fmla="*/ 1159028 w 2036530"/>
                    <a:gd name="connsiteY435" fmla="*/ 272340 h 2104455"/>
                    <a:gd name="connsiteX436" fmla="*/ 1160161 w 2036530"/>
                    <a:gd name="connsiteY436" fmla="*/ 268007 h 2104455"/>
                    <a:gd name="connsiteX437" fmla="*/ 1161740 w 2036530"/>
                    <a:gd name="connsiteY437" fmla="*/ 263027 h 2104455"/>
                    <a:gd name="connsiteX438" fmla="*/ 1163035 w 2036530"/>
                    <a:gd name="connsiteY438" fmla="*/ 259403 h 2104455"/>
                    <a:gd name="connsiteX439" fmla="*/ 1164634 w 2036530"/>
                    <a:gd name="connsiteY439" fmla="*/ 255313 h 2104455"/>
                    <a:gd name="connsiteX440" fmla="*/ 1168115 w 2036530"/>
                    <a:gd name="connsiteY440" fmla="*/ 247275 h 2104455"/>
                    <a:gd name="connsiteX441" fmla="*/ 1172001 w 2036530"/>
                    <a:gd name="connsiteY441" fmla="*/ 239420 h 2104455"/>
                    <a:gd name="connsiteX442" fmla="*/ 1215151 w 2036530"/>
                    <a:gd name="connsiteY442" fmla="*/ 186558 h 2104455"/>
                    <a:gd name="connsiteX443" fmla="*/ 1275524 w 2036530"/>
                    <a:gd name="connsiteY443" fmla="*/ 154630 h 2104455"/>
                    <a:gd name="connsiteX444" fmla="*/ 1309282 w 2036530"/>
                    <a:gd name="connsiteY444" fmla="*/ 148374 h 2104455"/>
                    <a:gd name="connsiteX445" fmla="*/ 1343567 w 2036530"/>
                    <a:gd name="connsiteY445" fmla="*/ 148941 h 2104455"/>
                    <a:gd name="connsiteX446" fmla="*/ 1352047 w 2036530"/>
                    <a:gd name="connsiteY446" fmla="*/ 150135 h 2104455"/>
                    <a:gd name="connsiteX447" fmla="*/ 1355144 w 2036530"/>
                    <a:gd name="connsiteY447" fmla="*/ 150702 h 2104455"/>
                    <a:gd name="connsiteX448" fmla="*/ 1357654 w 2036530"/>
                    <a:gd name="connsiteY448" fmla="*/ 151208 h 2104455"/>
                    <a:gd name="connsiteX449" fmla="*/ 1367551 w 2036530"/>
                    <a:gd name="connsiteY449" fmla="*/ 153840 h 2104455"/>
                    <a:gd name="connsiteX450" fmla="*/ 1372408 w 2036530"/>
                    <a:gd name="connsiteY450" fmla="*/ 155500 h 2104455"/>
                    <a:gd name="connsiteX451" fmla="*/ 1377468 w 2036530"/>
                    <a:gd name="connsiteY451" fmla="*/ 155581 h 2104455"/>
                    <a:gd name="connsiteX452" fmla="*/ 1381738 w 2036530"/>
                    <a:gd name="connsiteY452" fmla="*/ 152889 h 2104455"/>
                    <a:gd name="connsiteX453" fmla="*/ 1383155 w 2036530"/>
                    <a:gd name="connsiteY453" fmla="*/ 150763 h 2104455"/>
                    <a:gd name="connsiteX454" fmla="*/ 1384430 w 2036530"/>
                    <a:gd name="connsiteY454" fmla="*/ 148536 h 2104455"/>
                    <a:gd name="connsiteX455" fmla="*/ 1389611 w 2036530"/>
                    <a:gd name="connsiteY455" fmla="*/ 139871 h 2104455"/>
                    <a:gd name="connsiteX456" fmla="*/ 1392262 w 2036530"/>
                    <a:gd name="connsiteY456" fmla="*/ 135862 h 2104455"/>
                    <a:gd name="connsiteX457" fmla="*/ 1392667 w 2036530"/>
                    <a:gd name="connsiteY457" fmla="*/ 135255 h 2104455"/>
                    <a:gd name="connsiteX458" fmla="*/ 1393760 w 2036530"/>
                    <a:gd name="connsiteY458" fmla="*/ 133797 h 2104455"/>
                    <a:gd name="connsiteX459" fmla="*/ 1396128 w 2036530"/>
                    <a:gd name="connsiteY459" fmla="*/ 130679 h 2104455"/>
                    <a:gd name="connsiteX460" fmla="*/ 1400864 w 2036530"/>
                    <a:gd name="connsiteY460" fmla="*/ 124443 h 2104455"/>
                    <a:gd name="connsiteX461" fmla="*/ 1405964 w 2036530"/>
                    <a:gd name="connsiteY461" fmla="*/ 118511 h 2104455"/>
                    <a:gd name="connsiteX462" fmla="*/ 1411105 w 2036530"/>
                    <a:gd name="connsiteY462" fmla="*/ 112620 h 2104455"/>
                    <a:gd name="connsiteX463" fmla="*/ 1416610 w 2036530"/>
                    <a:gd name="connsiteY463" fmla="*/ 107072 h 2104455"/>
                    <a:gd name="connsiteX464" fmla="*/ 1422155 w 2036530"/>
                    <a:gd name="connsiteY464" fmla="*/ 101545 h 2104455"/>
                    <a:gd name="connsiteX465" fmla="*/ 1428025 w 2036530"/>
                    <a:gd name="connsiteY465" fmla="*/ 96382 h 2104455"/>
                    <a:gd name="connsiteX466" fmla="*/ 1480181 w 2036530"/>
                    <a:gd name="connsiteY466" fmla="*/ 62248 h 2104455"/>
                    <a:gd name="connsiteX467" fmla="*/ 1539724 w 2036530"/>
                    <a:gd name="connsiteY467" fmla="*/ 43743 h 2104455"/>
                    <a:gd name="connsiteX468" fmla="*/ 1555227 w 2036530"/>
                    <a:gd name="connsiteY468" fmla="*/ 41759 h 2104455"/>
                    <a:gd name="connsiteX469" fmla="*/ 1570811 w 2036530"/>
                    <a:gd name="connsiteY469" fmla="*/ 40848 h 2104455"/>
                    <a:gd name="connsiteX470" fmla="*/ 1601999 w 2036530"/>
                    <a:gd name="connsiteY470" fmla="*/ 42164 h 2104455"/>
                    <a:gd name="connsiteX471" fmla="*/ 1666157 w 2036530"/>
                    <a:gd name="connsiteY471" fmla="*/ 59413 h 2104455"/>
                    <a:gd name="connsiteX472" fmla="*/ 1722421 w 2036530"/>
                    <a:gd name="connsiteY472" fmla="*/ 94682 h 2104455"/>
                    <a:gd name="connsiteX473" fmla="*/ 1793218 w 2036530"/>
                    <a:gd name="connsiteY473" fmla="*/ 205346 h 2104455"/>
                    <a:gd name="connsiteX474" fmla="*/ 1800038 w 2036530"/>
                    <a:gd name="connsiteY474" fmla="*/ 239946 h 2104455"/>
                    <a:gd name="connsiteX475" fmla="*/ 1800868 w 2036530"/>
                    <a:gd name="connsiteY475" fmla="*/ 248733 h 2104455"/>
                    <a:gd name="connsiteX476" fmla="*/ 1801394 w 2036530"/>
                    <a:gd name="connsiteY476" fmla="*/ 257520 h 2104455"/>
                    <a:gd name="connsiteX477" fmla="*/ 1801556 w 2036530"/>
                    <a:gd name="connsiteY477" fmla="*/ 264302 h 2104455"/>
                    <a:gd name="connsiteX478" fmla="*/ 1801435 w 2036530"/>
                    <a:gd name="connsiteY478" fmla="*/ 269728 h 2104455"/>
                    <a:gd name="connsiteX479" fmla="*/ 1800544 w 2036530"/>
                    <a:gd name="connsiteY479" fmla="*/ 280539 h 2104455"/>
                    <a:gd name="connsiteX480" fmla="*/ 1800038 w 2036530"/>
                    <a:gd name="connsiteY480" fmla="*/ 285945 h 2104455"/>
                    <a:gd name="connsiteX481" fmla="*/ 1802022 w 2036530"/>
                    <a:gd name="connsiteY481" fmla="*/ 290905 h 2104455"/>
                    <a:gd name="connsiteX482" fmla="*/ 1806474 w 2036530"/>
                    <a:gd name="connsiteY482" fmla="*/ 293841 h 2104455"/>
                    <a:gd name="connsiteX483" fmla="*/ 1811817 w 2036530"/>
                    <a:gd name="connsiteY483" fmla="*/ 294772 h 2104455"/>
                    <a:gd name="connsiteX484" fmla="*/ 1817160 w 2036530"/>
                    <a:gd name="connsiteY484" fmla="*/ 295764 h 2104455"/>
                    <a:gd name="connsiteX485" fmla="*/ 1822463 w 2036530"/>
                    <a:gd name="connsiteY485" fmla="*/ 296939 h 2104455"/>
                    <a:gd name="connsiteX486" fmla="*/ 1827138 w 2036530"/>
                    <a:gd name="connsiteY486" fmla="*/ 298133 h 2104455"/>
                    <a:gd name="connsiteX487" fmla="*/ 1832643 w 2036530"/>
                    <a:gd name="connsiteY487" fmla="*/ 299814 h 2104455"/>
                    <a:gd name="connsiteX488" fmla="*/ 1840051 w 2036530"/>
                    <a:gd name="connsiteY488" fmla="*/ 302324 h 2104455"/>
                    <a:gd name="connsiteX489" fmla="*/ 1847377 w 2036530"/>
                    <a:gd name="connsiteY489" fmla="*/ 305057 h 2104455"/>
                    <a:gd name="connsiteX490" fmla="*/ 1875631 w 2036530"/>
                    <a:gd name="connsiteY490" fmla="*/ 318420 h 2104455"/>
                    <a:gd name="connsiteX491" fmla="*/ 1925520 w 2036530"/>
                    <a:gd name="connsiteY491" fmla="*/ 355794 h 2104455"/>
                    <a:gd name="connsiteX492" fmla="*/ 1989637 w 2036530"/>
                    <a:gd name="connsiteY492" fmla="*/ 470143 h 2104455"/>
                    <a:gd name="connsiteX493" fmla="*/ 1982493 w 2036530"/>
                    <a:gd name="connsiteY493" fmla="*/ 600992 h 21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Lst>
                  <a:rect l="l" t="t" r="r" b="b"/>
                  <a:pathLst>
                    <a:path w="2036530" h="2104455">
                      <a:moveTo>
                        <a:pt x="2035560" y="499479"/>
                      </a:moveTo>
                      <a:cubicBezTo>
                        <a:pt x="2034386" y="486562"/>
                        <a:pt x="2032443" y="473686"/>
                        <a:pt x="2029548" y="460991"/>
                      </a:cubicBezTo>
                      <a:cubicBezTo>
                        <a:pt x="2017952" y="410194"/>
                        <a:pt x="1991337" y="363062"/>
                        <a:pt x="1954259" y="326700"/>
                      </a:cubicBezTo>
                      <a:cubicBezTo>
                        <a:pt x="1936834" y="309552"/>
                        <a:pt x="1917060" y="294772"/>
                        <a:pt x="1895688" y="282827"/>
                      </a:cubicBezTo>
                      <a:cubicBezTo>
                        <a:pt x="1884961" y="276936"/>
                        <a:pt x="1873931" y="271510"/>
                        <a:pt x="1862475" y="267116"/>
                      </a:cubicBezTo>
                      <a:cubicBezTo>
                        <a:pt x="1859642" y="265922"/>
                        <a:pt x="1856728" y="264950"/>
                        <a:pt x="1853854" y="263918"/>
                      </a:cubicBezTo>
                      <a:cubicBezTo>
                        <a:pt x="1850959" y="262885"/>
                        <a:pt x="1848086" y="261832"/>
                        <a:pt x="1845151" y="260982"/>
                      </a:cubicBezTo>
                      <a:lnTo>
                        <a:pt x="1842965" y="260314"/>
                      </a:lnTo>
                      <a:lnTo>
                        <a:pt x="1842479" y="260172"/>
                      </a:lnTo>
                      <a:lnTo>
                        <a:pt x="1842479" y="260172"/>
                      </a:lnTo>
                      <a:cubicBezTo>
                        <a:pt x="1842479" y="260172"/>
                        <a:pt x="1842358" y="256001"/>
                        <a:pt x="1842358" y="256001"/>
                      </a:cubicBezTo>
                      <a:cubicBezTo>
                        <a:pt x="1842317" y="252539"/>
                        <a:pt x="1841994" y="249077"/>
                        <a:pt x="1841751" y="245635"/>
                      </a:cubicBezTo>
                      <a:cubicBezTo>
                        <a:pt x="1841488" y="242173"/>
                        <a:pt x="1841245" y="238711"/>
                        <a:pt x="1840759" y="235290"/>
                      </a:cubicBezTo>
                      <a:cubicBezTo>
                        <a:pt x="1839261" y="221482"/>
                        <a:pt x="1836428" y="207816"/>
                        <a:pt x="1832704" y="194413"/>
                      </a:cubicBezTo>
                      <a:cubicBezTo>
                        <a:pt x="1831773" y="191275"/>
                        <a:pt x="1830984" y="188076"/>
                        <a:pt x="1829891" y="184958"/>
                      </a:cubicBezTo>
                      <a:lnTo>
                        <a:pt x="1826733" y="175625"/>
                      </a:lnTo>
                      <a:cubicBezTo>
                        <a:pt x="1825620" y="172527"/>
                        <a:pt x="1824365" y="169490"/>
                        <a:pt x="1823171" y="166433"/>
                      </a:cubicBezTo>
                      <a:cubicBezTo>
                        <a:pt x="1821997" y="163356"/>
                        <a:pt x="1820662" y="160360"/>
                        <a:pt x="1819306" y="157383"/>
                      </a:cubicBezTo>
                      <a:cubicBezTo>
                        <a:pt x="1816695" y="151350"/>
                        <a:pt x="1813659" y="145519"/>
                        <a:pt x="1810623" y="139688"/>
                      </a:cubicBezTo>
                      <a:cubicBezTo>
                        <a:pt x="1807385" y="133979"/>
                        <a:pt x="1804207" y="128229"/>
                        <a:pt x="1800584" y="122763"/>
                      </a:cubicBezTo>
                      <a:cubicBezTo>
                        <a:pt x="1797124" y="117195"/>
                        <a:pt x="1793238" y="111911"/>
                        <a:pt x="1789413" y="106586"/>
                      </a:cubicBezTo>
                      <a:cubicBezTo>
                        <a:pt x="1785385" y="101424"/>
                        <a:pt x="1781378" y="96220"/>
                        <a:pt x="1777006" y="91341"/>
                      </a:cubicBezTo>
                      <a:cubicBezTo>
                        <a:pt x="1768405" y="81481"/>
                        <a:pt x="1759115" y="72168"/>
                        <a:pt x="1749117" y="63726"/>
                      </a:cubicBezTo>
                      <a:cubicBezTo>
                        <a:pt x="1729222" y="46679"/>
                        <a:pt x="1706756" y="32628"/>
                        <a:pt x="1682672" y="22100"/>
                      </a:cubicBezTo>
                      <a:cubicBezTo>
                        <a:pt x="1658608" y="11572"/>
                        <a:pt x="1632904" y="4668"/>
                        <a:pt x="1606816" y="1712"/>
                      </a:cubicBezTo>
                      <a:cubicBezTo>
                        <a:pt x="1594572" y="376"/>
                        <a:pt x="1582266" y="-333"/>
                        <a:pt x="1570001" y="153"/>
                      </a:cubicBezTo>
                      <a:cubicBezTo>
                        <a:pt x="1563869" y="396"/>
                        <a:pt x="1557737" y="437"/>
                        <a:pt x="1551624" y="1226"/>
                      </a:cubicBezTo>
                      <a:cubicBezTo>
                        <a:pt x="1545512" y="1915"/>
                        <a:pt x="1539380" y="2360"/>
                        <a:pt x="1533328" y="3575"/>
                      </a:cubicBezTo>
                      <a:cubicBezTo>
                        <a:pt x="1509021" y="7523"/>
                        <a:pt x="1485240" y="14933"/>
                        <a:pt x="1462977" y="25441"/>
                      </a:cubicBezTo>
                      <a:cubicBezTo>
                        <a:pt x="1440694" y="35948"/>
                        <a:pt x="1419929" y="49553"/>
                        <a:pt x="1401410" y="65730"/>
                      </a:cubicBezTo>
                      <a:lnTo>
                        <a:pt x="1394489" y="71824"/>
                      </a:lnTo>
                      <a:cubicBezTo>
                        <a:pt x="1392262" y="73950"/>
                        <a:pt x="1390117" y="76157"/>
                        <a:pt x="1387931" y="78323"/>
                      </a:cubicBezTo>
                      <a:lnTo>
                        <a:pt x="1381455" y="84883"/>
                      </a:lnTo>
                      <a:lnTo>
                        <a:pt x="1375363" y="91827"/>
                      </a:lnTo>
                      <a:cubicBezTo>
                        <a:pt x="1373359" y="94155"/>
                        <a:pt x="1371295" y="96443"/>
                        <a:pt x="1369352" y="98832"/>
                      </a:cubicBezTo>
                      <a:lnTo>
                        <a:pt x="1363746" y="106161"/>
                      </a:lnTo>
                      <a:lnTo>
                        <a:pt x="1360953" y="109846"/>
                      </a:lnTo>
                      <a:lnTo>
                        <a:pt x="1360669" y="110210"/>
                      </a:lnTo>
                      <a:lnTo>
                        <a:pt x="1348506" y="108429"/>
                      </a:lnTo>
                      <a:cubicBezTo>
                        <a:pt x="1334480" y="106748"/>
                        <a:pt x="1320191" y="106586"/>
                        <a:pt x="1306105" y="107740"/>
                      </a:cubicBezTo>
                      <a:cubicBezTo>
                        <a:pt x="1291978" y="108894"/>
                        <a:pt x="1277912" y="111486"/>
                        <a:pt x="1264271" y="115495"/>
                      </a:cubicBezTo>
                      <a:cubicBezTo>
                        <a:pt x="1236989" y="123532"/>
                        <a:pt x="1211346" y="136996"/>
                        <a:pt x="1189488" y="155015"/>
                      </a:cubicBezTo>
                      <a:cubicBezTo>
                        <a:pt x="1167630" y="172993"/>
                        <a:pt x="1149293" y="195264"/>
                        <a:pt x="1136138" y="220409"/>
                      </a:cubicBezTo>
                      <a:cubicBezTo>
                        <a:pt x="1134438" y="223608"/>
                        <a:pt x="1132818" y="226827"/>
                        <a:pt x="1131321" y="230147"/>
                      </a:cubicBezTo>
                      <a:cubicBezTo>
                        <a:pt x="1129762" y="233407"/>
                        <a:pt x="1128366" y="236747"/>
                        <a:pt x="1127010" y="240108"/>
                      </a:cubicBezTo>
                      <a:cubicBezTo>
                        <a:pt x="1126322" y="241789"/>
                        <a:pt x="1125634" y="243449"/>
                        <a:pt x="1125047" y="245170"/>
                      </a:cubicBezTo>
                      <a:lnTo>
                        <a:pt x="1124116" y="247721"/>
                      </a:lnTo>
                      <a:lnTo>
                        <a:pt x="1123751" y="248753"/>
                      </a:lnTo>
                      <a:lnTo>
                        <a:pt x="1112519" y="248753"/>
                      </a:lnTo>
                      <a:lnTo>
                        <a:pt x="1106467" y="248875"/>
                      </a:lnTo>
                      <a:lnTo>
                        <a:pt x="1098007" y="249118"/>
                      </a:lnTo>
                      <a:lnTo>
                        <a:pt x="1089548" y="249725"/>
                      </a:lnTo>
                      <a:cubicBezTo>
                        <a:pt x="1083901" y="250049"/>
                        <a:pt x="1078274" y="250879"/>
                        <a:pt x="1072668" y="251588"/>
                      </a:cubicBezTo>
                      <a:cubicBezTo>
                        <a:pt x="1069855" y="251891"/>
                        <a:pt x="1067062" y="252479"/>
                        <a:pt x="1064269" y="252944"/>
                      </a:cubicBezTo>
                      <a:cubicBezTo>
                        <a:pt x="1061476" y="253450"/>
                        <a:pt x="1058683" y="253916"/>
                        <a:pt x="1055890" y="254483"/>
                      </a:cubicBezTo>
                      <a:lnTo>
                        <a:pt x="1047592" y="256386"/>
                      </a:lnTo>
                      <a:lnTo>
                        <a:pt x="1043443" y="257358"/>
                      </a:lnTo>
                      <a:lnTo>
                        <a:pt x="1039334" y="258492"/>
                      </a:lnTo>
                      <a:lnTo>
                        <a:pt x="1031138" y="260840"/>
                      </a:lnTo>
                      <a:cubicBezTo>
                        <a:pt x="1028426" y="261670"/>
                        <a:pt x="1025734" y="262622"/>
                        <a:pt x="1023042" y="263513"/>
                      </a:cubicBezTo>
                      <a:cubicBezTo>
                        <a:pt x="1001487" y="270781"/>
                        <a:pt x="980945" y="280944"/>
                        <a:pt x="961920" y="293355"/>
                      </a:cubicBezTo>
                      <a:cubicBezTo>
                        <a:pt x="918305" y="321821"/>
                        <a:pt x="883170" y="362940"/>
                        <a:pt x="861919" y="410518"/>
                      </a:cubicBezTo>
                      <a:cubicBezTo>
                        <a:pt x="859146" y="416410"/>
                        <a:pt x="856900" y="422524"/>
                        <a:pt x="854512" y="428598"/>
                      </a:cubicBezTo>
                      <a:cubicBezTo>
                        <a:pt x="852427" y="434753"/>
                        <a:pt x="850201" y="440887"/>
                        <a:pt x="848541" y="447184"/>
                      </a:cubicBezTo>
                      <a:cubicBezTo>
                        <a:pt x="844858" y="459675"/>
                        <a:pt x="842308" y="472471"/>
                        <a:pt x="840506" y="485327"/>
                      </a:cubicBezTo>
                      <a:lnTo>
                        <a:pt x="839312" y="494984"/>
                      </a:lnTo>
                      <a:lnTo>
                        <a:pt x="838543" y="504682"/>
                      </a:lnTo>
                      <a:lnTo>
                        <a:pt x="838199" y="509521"/>
                      </a:lnTo>
                      <a:lnTo>
                        <a:pt x="838057" y="514360"/>
                      </a:lnTo>
                      <a:lnTo>
                        <a:pt x="837855" y="523875"/>
                      </a:lnTo>
                      <a:lnTo>
                        <a:pt x="837855" y="547037"/>
                      </a:lnTo>
                      <a:lnTo>
                        <a:pt x="202734" y="547037"/>
                      </a:lnTo>
                      <a:cubicBezTo>
                        <a:pt x="174501" y="546996"/>
                        <a:pt x="145944" y="553050"/>
                        <a:pt x="119997" y="564711"/>
                      </a:cubicBezTo>
                      <a:cubicBezTo>
                        <a:pt x="94031" y="576353"/>
                        <a:pt x="70614" y="593400"/>
                        <a:pt x="51731" y="614557"/>
                      </a:cubicBezTo>
                      <a:cubicBezTo>
                        <a:pt x="32828" y="635694"/>
                        <a:pt x="18337" y="660859"/>
                        <a:pt x="9654" y="687989"/>
                      </a:cubicBezTo>
                      <a:cubicBezTo>
                        <a:pt x="5303" y="701533"/>
                        <a:pt x="2388" y="715584"/>
                        <a:pt x="1012" y="729696"/>
                      </a:cubicBezTo>
                      <a:cubicBezTo>
                        <a:pt x="729" y="733218"/>
                        <a:pt x="425" y="736761"/>
                        <a:pt x="243" y="740304"/>
                      </a:cubicBezTo>
                      <a:lnTo>
                        <a:pt x="101" y="745589"/>
                      </a:lnTo>
                      <a:lnTo>
                        <a:pt x="41" y="748241"/>
                      </a:lnTo>
                      <a:lnTo>
                        <a:pt x="0" y="750529"/>
                      </a:lnTo>
                      <a:lnTo>
                        <a:pt x="0" y="1901652"/>
                      </a:lnTo>
                      <a:cubicBezTo>
                        <a:pt x="-40" y="1929915"/>
                        <a:pt x="5991" y="1958482"/>
                        <a:pt x="17669" y="1984417"/>
                      </a:cubicBezTo>
                      <a:cubicBezTo>
                        <a:pt x="29306" y="2010393"/>
                        <a:pt x="46348" y="2033818"/>
                        <a:pt x="67497" y="2052707"/>
                      </a:cubicBezTo>
                      <a:cubicBezTo>
                        <a:pt x="88607" y="2071617"/>
                        <a:pt x="113764" y="2086113"/>
                        <a:pt x="140904" y="2094798"/>
                      </a:cubicBezTo>
                      <a:cubicBezTo>
                        <a:pt x="154464" y="2099151"/>
                        <a:pt x="168470" y="2102067"/>
                        <a:pt x="182597" y="2103443"/>
                      </a:cubicBezTo>
                      <a:cubicBezTo>
                        <a:pt x="186118" y="2103727"/>
                        <a:pt x="189660" y="2104030"/>
                        <a:pt x="193202" y="2104213"/>
                      </a:cubicBezTo>
                      <a:lnTo>
                        <a:pt x="198504" y="2104354"/>
                      </a:lnTo>
                      <a:lnTo>
                        <a:pt x="201156" y="2104415"/>
                      </a:lnTo>
                      <a:lnTo>
                        <a:pt x="203504" y="2104456"/>
                      </a:lnTo>
                      <a:lnTo>
                        <a:pt x="1354213" y="2104456"/>
                      </a:lnTo>
                      <a:cubicBezTo>
                        <a:pt x="1382446" y="2104496"/>
                        <a:pt x="1411004" y="2098443"/>
                        <a:pt x="1436950" y="2086781"/>
                      </a:cubicBezTo>
                      <a:cubicBezTo>
                        <a:pt x="1462917" y="2075139"/>
                        <a:pt x="1486333" y="2058092"/>
                        <a:pt x="1505216" y="2036935"/>
                      </a:cubicBezTo>
                      <a:cubicBezTo>
                        <a:pt x="1524120" y="2015799"/>
                        <a:pt x="1538611" y="1990633"/>
                        <a:pt x="1547293" y="1963503"/>
                      </a:cubicBezTo>
                      <a:cubicBezTo>
                        <a:pt x="1551645" y="1949959"/>
                        <a:pt x="1554559" y="1935908"/>
                        <a:pt x="1555935" y="1921797"/>
                      </a:cubicBezTo>
                      <a:cubicBezTo>
                        <a:pt x="1556219" y="1918274"/>
                        <a:pt x="1556522" y="1914731"/>
                        <a:pt x="1556704" y="1911188"/>
                      </a:cubicBezTo>
                      <a:lnTo>
                        <a:pt x="1556846" y="1905904"/>
                      </a:lnTo>
                      <a:lnTo>
                        <a:pt x="1556907" y="1903251"/>
                      </a:lnTo>
                      <a:lnTo>
                        <a:pt x="1556947" y="1900903"/>
                      </a:lnTo>
                      <a:lnTo>
                        <a:pt x="1556947" y="798593"/>
                      </a:lnTo>
                      <a:lnTo>
                        <a:pt x="1762211" y="798593"/>
                      </a:lnTo>
                      <a:lnTo>
                        <a:pt x="1764559" y="798552"/>
                      </a:lnTo>
                      <a:lnTo>
                        <a:pt x="1769416" y="798451"/>
                      </a:lnTo>
                      <a:cubicBezTo>
                        <a:pt x="1775893" y="798390"/>
                        <a:pt x="1782369" y="797843"/>
                        <a:pt x="1788846" y="797317"/>
                      </a:cubicBezTo>
                      <a:cubicBezTo>
                        <a:pt x="1814711" y="794766"/>
                        <a:pt x="1840374" y="788672"/>
                        <a:pt x="1864540" y="778853"/>
                      </a:cubicBezTo>
                      <a:lnTo>
                        <a:pt x="1869073" y="777031"/>
                      </a:lnTo>
                      <a:cubicBezTo>
                        <a:pt x="1870571" y="776403"/>
                        <a:pt x="1872048" y="775694"/>
                        <a:pt x="1873546" y="775026"/>
                      </a:cubicBezTo>
                      <a:cubicBezTo>
                        <a:pt x="1876501" y="773670"/>
                        <a:pt x="1879497" y="772354"/>
                        <a:pt x="1882431" y="770937"/>
                      </a:cubicBezTo>
                      <a:cubicBezTo>
                        <a:pt x="1888240" y="767981"/>
                        <a:pt x="1894069" y="765045"/>
                        <a:pt x="1899634" y="761684"/>
                      </a:cubicBezTo>
                      <a:cubicBezTo>
                        <a:pt x="1905321" y="758526"/>
                        <a:pt x="1910725" y="754861"/>
                        <a:pt x="1916190" y="751338"/>
                      </a:cubicBezTo>
                      <a:cubicBezTo>
                        <a:pt x="1921472" y="747553"/>
                        <a:pt x="1926835" y="743868"/>
                        <a:pt x="1931875" y="739758"/>
                      </a:cubicBezTo>
                      <a:cubicBezTo>
                        <a:pt x="1972717" y="707567"/>
                        <a:pt x="2004047" y="663613"/>
                        <a:pt x="2021149" y="614456"/>
                      </a:cubicBezTo>
                      <a:lnTo>
                        <a:pt x="2024246" y="605203"/>
                      </a:lnTo>
                      <a:lnTo>
                        <a:pt x="2026917" y="595829"/>
                      </a:lnTo>
                      <a:cubicBezTo>
                        <a:pt x="2027828" y="592712"/>
                        <a:pt x="2028577" y="589553"/>
                        <a:pt x="2029285" y="586375"/>
                      </a:cubicBezTo>
                      <a:cubicBezTo>
                        <a:pt x="2029974" y="583216"/>
                        <a:pt x="2030783" y="580058"/>
                        <a:pt x="2031370" y="576859"/>
                      </a:cubicBezTo>
                      <a:cubicBezTo>
                        <a:pt x="2033859" y="564104"/>
                        <a:pt x="2035398" y="551207"/>
                        <a:pt x="2036167" y="538290"/>
                      </a:cubicBezTo>
                      <a:cubicBezTo>
                        <a:pt x="2036733" y="525374"/>
                        <a:pt x="2036713" y="512436"/>
                        <a:pt x="2035560" y="499499"/>
                      </a:cubicBezTo>
                      <a:close/>
                      <a:moveTo>
                        <a:pt x="1516166" y="809566"/>
                      </a:moveTo>
                      <a:lnTo>
                        <a:pt x="1516166" y="1900923"/>
                      </a:lnTo>
                      <a:lnTo>
                        <a:pt x="1515983" y="1909305"/>
                      </a:lnTo>
                      <a:cubicBezTo>
                        <a:pt x="1515842" y="1912139"/>
                        <a:pt x="1515579" y="1914974"/>
                        <a:pt x="1515376" y="1917788"/>
                      </a:cubicBezTo>
                      <a:cubicBezTo>
                        <a:pt x="1514283" y="1929065"/>
                        <a:pt x="1511936" y="1940261"/>
                        <a:pt x="1508475" y="1951072"/>
                      </a:cubicBezTo>
                      <a:cubicBezTo>
                        <a:pt x="1501553" y="1972715"/>
                        <a:pt x="1489976" y="1992819"/>
                        <a:pt x="1474858" y="2009705"/>
                      </a:cubicBezTo>
                      <a:cubicBezTo>
                        <a:pt x="1459760" y="2026630"/>
                        <a:pt x="1441018" y="2040276"/>
                        <a:pt x="1420314" y="2049549"/>
                      </a:cubicBezTo>
                      <a:cubicBezTo>
                        <a:pt x="1399609" y="2058862"/>
                        <a:pt x="1376881" y="2063680"/>
                        <a:pt x="1354233" y="2063660"/>
                      </a:cubicBezTo>
                      <a:lnTo>
                        <a:pt x="203463" y="2063660"/>
                      </a:lnTo>
                      <a:lnTo>
                        <a:pt x="195064" y="2063457"/>
                      </a:lnTo>
                      <a:cubicBezTo>
                        <a:pt x="192230" y="2063316"/>
                        <a:pt x="189417" y="2063053"/>
                        <a:pt x="186584" y="2062850"/>
                      </a:cubicBezTo>
                      <a:cubicBezTo>
                        <a:pt x="175290" y="2061757"/>
                        <a:pt x="164118" y="2059429"/>
                        <a:pt x="153311" y="2055946"/>
                      </a:cubicBezTo>
                      <a:cubicBezTo>
                        <a:pt x="131675" y="2049022"/>
                        <a:pt x="111578" y="2037462"/>
                        <a:pt x="94699" y="2022338"/>
                      </a:cubicBezTo>
                      <a:cubicBezTo>
                        <a:pt x="77779" y="2007235"/>
                        <a:pt x="64158" y="1988487"/>
                        <a:pt x="54868" y="1967755"/>
                      </a:cubicBezTo>
                      <a:cubicBezTo>
                        <a:pt x="45558" y="1947043"/>
                        <a:pt x="40741" y="1924287"/>
                        <a:pt x="40762" y="1901652"/>
                      </a:cubicBezTo>
                      <a:lnTo>
                        <a:pt x="40762" y="750529"/>
                      </a:lnTo>
                      <a:lnTo>
                        <a:pt x="40944" y="742147"/>
                      </a:lnTo>
                      <a:cubicBezTo>
                        <a:pt x="41085" y="739312"/>
                        <a:pt x="41349" y="736478"/>
                        <a:pt x="41551" y="733664"/>
                      </a:cubicBezTo>
                      <a:cubicBezTo>
                        <a:pt x="42644" y="722367"/>
                        <a:pt x="44992" y="711191"/>
                        <a:pt x="48452" y="700379"/>
                      </a:cubicBezTo>
                      <a:cubicBezTo>
                        <a:pt x="55374" y="678737"/>
                        <a:pt x="66951" y="658632"/>
                        <a:pt x="82069" y="641727"/>
                      </a:cubicBezTo>
                      <a:cubicBezTo>
                        <a:pt x="97168" y="624801"/>
                        <a:pt x="115909" y="611176"/>
                        <a:pt x="136614" y="601903"/>
                      </a:cubicBezTo>
                      <a:cubicBezTo>
                        <a:pt x="157318" y="592590"/>
                        <a:pt x="180046" y="587772"/>
                        <a:pt x="202694" y="587792"/>
                      </a:cubicBezTo>
                      <a:lnTo>
                        <a:pt x="1353464" y="587792"/>
                      </a:lnTo>
                      <a:lnTo>
                        <a:pt x="1361863" y="587994"/>
                      </a:lnTo>
                      <a:cubicBezTo>
                        <a:pt x="1364697" y="588136"/>
                        <a:pt x="1367510" y="588399"/>
                        <a:pt x="1370344" y="588602"/>
                      </a:cubicBezTo>
                      <a:cubicBezTo>
                        <a:pt x="1381637" y="589695"/>
                        <a:pt x="1392809" y="592023"/>
                        <a:pt x="1403617" y="595505"/>
                      </a:cubicBezTo>
                      <a:cubicBezTo>
                        <a:pt x="1425252" y="602450"/>
                        <a:pt x="1445349" y="614010"/>
                        <a:pt x="1462229" y="629134"/>
                      </a:cubicBezTo>
                      <a:cubicBezTo>
                        <a:pt x="1479149" y="644237"/>
                        <a:pt x="1492769" y="662985"/>
                        <a:pt x="1502059" y="683717"/>
                      </a:cubicBezTo>
                      <a:cubicBezTo>
                        <a:pt x="1511369" y="704429"/>
                        <a:pt x="1516186" y="727185"/>
                        <a:pt x="1516166" y="749820"/>
                      </a:cubicBezTo>
                      <a:lnTo>
                        <a:pt x="1516166" y="809606"/>
                      </a:lnTo>
                      <a:close/>
                      <a:moveTo>
                        <a:pt x="1489450" y="598704"/>
                      </a:moveTo>
                      <a:cubicBezTo>
                        <a:pt x="1468341" y="579795"/>
                        <a:pt x="1443184" y="565299"/>
                        <a:pt x="1416043" y="556613"/>
                      </a:cubicBezTo>
                      <a:cubicBezTo>
                        <a:pt x="1402483" y="552260"/>
                        <a:pt x="1388478" y="549345"/>
                        <a:pt x="1374351" y="547968"/>
                      </a:cubicBezTo>
                      <a:cubicBezTo>
                        <a:pt x="1370829" y="547685"/>
                        <a:pt x="1367287" y="547381"/>
                        <a:pt x="1363746" y="547199"/>
                      </a:cubicBezTo>
                      <a:lnTo>
                        <a:pt x="1358443" y="547057"/>
                      </a:lnTo>
                      <a:lnTo>
                        <a:pt x="1355792" y="546996"/>
                      </a:lnTo>
                      <a:lnTo>
                        <a:pt x="1353444" y="546956"/>
                      </a:lnTo>
                      <a:lnTo>
                        <a:pt x="958803" y="546956"/>
                      </a:lnTo>
                      <a:lnTo>
                        <a:pt x="958803" y="523794"/>
                      </a:lnTo>
                      <a:lnTo>
                        <a:pt x="958945" y="518105"/>
                      </a:lnTo>
                      <a:lnTo>
                        <a:pt x="959006" y="515352"/>
                      </a:lnTo>
                      <a:lnTo>
                        <a:pt x="959208" y="512619"/>
                      </a:lnTo>
                      <a:lnTo>
                        <a:pt x="959613" y="507132"/>
                      </a:lnTo>
                      <a:lnTo>
                        <a:pt x="960301" y="501706"/>
                      </a:lnTo>
                      <a:cubicBezTo>
                        <a:pt x="961333" y="494498"/>
                        <a:pt x="962710" y="487331"/>
                        <a:pt x="964794" y="480387"/>
                      </a:cubicBezTo>
                      <a:cubicBezTo>
                        <a:pt x="965664" y="476844"/>
                        <a:pt x="967020" y="473463"/>
                        <a:pt x="968113" y="470021"/>
                      </a:cubicBezTo>
                      <a:cubicBezTo>
                        <a:pt x="969490" y="466681"/>
                        <a:pt x="970663" y="463219"/>
                        <a:pt x="972262" y="459959"/>
                      </a:cubicBezTo>
                      <a:cubicBezTo>
                        <a:pt x="984082" y="433457"/>
                        <a:pt x="1003754" y="410417"/>
                        <a:pt x="1028082" y="394565"/>
                      </a:cubicBezTo>
                      <a:cubicBezTo>
                        <a:pt x="1038687" y="387661"/>
                        <a:pt x="1050081" y="381972"/>
                        <a:pt x="1062083" y="377963"/>
                      </a:cubicBezTo>
                      <a:cubicBezTo>
                        <a:pt x="1063581" y="377477"/>
                        <a:pt x="1065058" y="376930"/>
                        <a:pt x="1066576" y="376465"/>
                      </a:cubicBezTo>
                      <a:lnTo>
                        <a:pt x="1071150" y="375189"/>
                      </a:lnTo>
                      <a:lnTo>
                        <a:pt x="1073417" y="374521"/>
                      </a:lnTo>
                      <a:lnTo>
                        <a:pt x="1075744" y="374015"/>
                      </a:lnTo>
                      <a:lnTo>
                        <a:pt x="1080379" y="372942"/>
                      </a:lnTo>
                      <a:cubicBezTo>
                        <a:pt x="1081938" y="372618"/>
                        <a:pt x="1083496" y="372395"/>
                        <a:pt x="1085054" y="372092"/>
                      </a:cubicBezTo>
                      <a:cubicBezTo>
                        <a:pt x="1086613" y="371849"/>
                        <a:pt x="1088151" y="371464"/>
                        <a:pt x="1089750" y="371322"/>
                      </a:cubicBezTo>
                      <a:cubicBezTo>
                        <a:pt x="1092907" y="370978"/>
                        <a:pt x="1096044" y="370411"/>
                        <a:pt x="1099242" y="370290"/>
                      </a:cubicBezTo>
                      <a:lnTo>
                        <a:pt x="1104018" y="369925"/>
                      </a:lnTo>
                      <a:lnTo>
                        <a:pt x="1108815" y="369824"/>
                      </a:lnTo>
                      <a:lnTo>
                        <a:pt x="1111223" y="369743"/>
                      </a:lnTo>
                      <a:lnTo>
                        <a:pt x="1111831" y="369743"/>
                      </a:lnTo>
                      <a:cubicBezTo>
                        <a:pt x="1111831" y="369743"/>
                        <a:pt x="1113065" y="369622"/>
                        <a:pt x="1113065" y="369622"/>
                      </a:cubicBezTo>
                      <a:lnTo>
                        <a:pt x="1115818" y="369379"/>
                      </a:lnTo>
                      <a:lnTo>
                        <a:pt x="1126848" y="368366"/>
                      </a:lnTo>
                      <a:lnTo>
                        <a:pt x="1170989" y="364297"/>
                      </a:lnTo>
                      <a:cubicBezTo>
                        <a:pt x="1178336" y="363588"/>
                        <a:pt x="1185723" y="363001"/>
                        <a:pt x="1193050" y="362212"/>
                      </a:cubicBezTo>
                      <a:cubicBezTo>
                        <a:pt x="1199486" y="359114"/>
                        <a:pt x="1206630" y="354194"/>
                        <a:pt x="1212176" y="348667"/>
                      </a:cubicBezTo>
                      <a:cubicBezTo>
                        <a:pt x="1213592" y="347311"/>
                        <a:pt x="1214867" y="345914"/>
                        <a:pt x="1216061" y="344557"/>
                      </a:cubicBezTo>
                      <a:cubicBezTo>
                        <a:pt x="1217276" y="343201"/>
                        <a:pt x="1218308" y="341905"/>
                        <a:pt x="1219320" y="340346"/>
                      </a:cubicBezTo>
                      <a:lnTo>
                        <a:pt x="1222376" y="335851"/>
                      </a:lnTo>
                      <a:lnTo>
                        <a:pt x="1223914" y="333604"/>
                      </a:lnTo>
                      <a:cubicBezTo>
                        <a:pt x="1224157" y="333199"/>
                        <a:pt x="1224440" y="332895"/>
                        <a:pt x="1224663" y="332430"/>
                      </a:cubicBezTo>
                      <a:lnTo>
                        <a:pt x="1225311" y="331033"/>
                      </a:lnTo>
                      <a:lnTo>
                        <a:pt x="1227881" y="325445"/>
                      </a:lnTo>
                      <a:lnTo>
                        <a:pt x="1229176" y="322651"/>
                      </a:lnTo>
                      <a:lnTo>
                        <a:pt x="1229824" y="321254"/>
                      </a:lnTo>
                      <a:cubicBezTo>
                        <a:pt x="1230026" y="320788"/>
                        <a:pt x="1230128" y="320181"/>
                        <a:pt x="1230269" y="319655"/>
                      </a:cubicBezTo>
                      <a:cubicBezTo>
                        <a:pt x="1231342" y="315281"/>
                        <a:pt x="1232556" y="311010"/>
                        <a:pt x="1233508" y="306555"/>
                      </a:cubicBezTo>
                      <a:lnTo>
                        <a:pt x="1235187" y="298821"/>
                      </a:lnTo>
                      <a:cubicBezTo>
                        <a:pt x="1235754" y="296250"/>
                        <a:pt x="1236220" y="293618"/>
                        <a:pt x="1237070" y="291189"/>
                      </a:cubicBezTo>
                      <a:lnTo>
                        <a:pt x="1238385" y="287464"/>
                      </a:lnTo>
                      <a:cubicBezTo>
                        <a:pt x="1238628" y="286735"/>
                        <a:pt x="1238932" y="286006"/>
                        <a:pt x="1239235" y="285297"/>
                      </a:cubicBezTo>
                      <a:cubicBezTo>
                        <a:pt x="1239822" y="283860"/>
                        <a:pt x="1240389" y="282422"/>
                        <a:pt x="1241077" y="281025"/>
                      </a:cubicBezTo>
                      <a:cubicBezTo>
                        <a:pt x="1241684" y="279588"/>
                        <a:pt x="1242413" y="278231"/>
                        <a:pt x="1243141" y="276855"/>
                      </a:cubicBezTo>
                      <a:cubicBezTo>
                        <a:pt x="1248768" y="266023"/>
                        <a:pt x="1256762" y="256386"/>
                        <a:pt x="1266194" y="248612"/>
                      </a:cubicBezTo>
                      <a:cubicBezTo>
                        <a:pt x="1275625" y="240797"/>
                        <a:pt x="1286635" y="235108"/>
                        <a:pt x="1298212" y="231645"/>
                      </a:cubicBezTo>
                      <a:cubicBezTo>
                        <a:pt x="1304020" y="229925"/>
                        <a:pt x="1309991" y="228831"/>
                        <a:pt x="1316083" y="228325"/>
                      </a:cubicBezTo>
                      <a:cubicBezTo>
                        <a:pt x="1322215" y="227859"/>
                        <a:pt x="1328287" y="227880"/>
                        <a:pt x="1334399" y="228609"/>
                      </a:cubicBezTo>
                      <a:cubicBezTo>
                        <a:pt x="1335937" y="228811"/>
                        <a:pt x="1337455" y="229013"/>
                        <a:pt x="1338993" y="229256"/>
                      </a:cubicBezTo>
                      <a:cubicBezTo>
                        <a:pt x="1338993" y="229256"/>
                        <a:pt x="1342454" y="229823"/>
                        <a:pt x="1344721" y="230451"/>
                      </a:cubicBezTo>
                      <a:cubicBezTo>
                        <a:pt x="1347210" y="231038"/>
                        <a:pt x="1349680" y="231625"/>
                        <a:pt x="1352149" y="232476"/>
                      </a:cubicBezTo>
                      <a:lnTo>
                        <a:pt x="1359597" y="234885"/>
                      </a:lnTo>
                      <a:cubicBezTo>
                        <a:pt x="1360851" y="235269"/>
                        <a:pt x="1362086" y="235755"/>
                        <a:pt x="1363321" y="236019"/>
                      </a:cubicBezTo>
                      <a:lnTo>
                        <a:pt x="1367045" y="236869"/>
                      </a:lnTo>
                      <a:cubicBezTo>
                        <a:pt x="1372003" y="237982"/>
                        <a:pt x="1376780" y="238367"/>
                        <a:pt x="1381374" y="238509"/>
                      </a:cubicBezTo>
                      <a:cubicBezTo>
                        <a:pt x="1383620" y="238509"/>
                        <a:pt x="1385786" y="238387"/>
                        <a:pt x="1387972" y="238306"/>
                      </a:cubicBezTo>
                      <a:cubicBezTo>
                        <a:pt x="1390016" y="238063"/>
                        <a:pt x="1392080" y="237881"/>
                        <a:pt x="1394104" y="237557"/>
                      </a:cubicBezTo>
                      <a:cubicBezTo>
                        <a:pt x="1398091" y="236930"/>
                        <a:pt x="1402584" y="235816"/>
                        <a:pt x="1406956" y="234257"/>
                      </a:cubicBezTo>
                      <a:cubicBezTo>
                        <a:pt x="1411348" y="232698"/>
                        <a:pt x="1415639" y="230674"/>
                        <a:pt x="1419423" y="228447"/>
                      </a:cubicBezTo>
                      <a:cubicBezTo>
                        <a:pt x="1420374" y="227900"/>
                        <a:pt x="1421285" y="227333"/>
                        <a:pt x="1422176" y="226766"/>
                      </a:cubicBezTo>
                      <a:cubicBezTo>
                        <a:pt x="1423046" y="226139"/>
                        <a:pt x="1423916" y="225754"/>
                        <a:pt x="1424706" y="224863"/>
                      </a:cubicBezTo>
                      <a:lnTo>
                        <a:pt x="1429563" y="220146"/>
                      </a:lnTo>
                      <a:lnTo>
                        <a:pt x="1439136" y="210853"/>
                      </a:lnTo>
                      <a:lnTo>
                        <a:pt x="1441524" y="208525"/>
                      </a:lnTo>
                      <a:cubicBezTo>
                        <a:pt x="1442232" y="207553"/>
                        <a:pt x="1442880" y="206419"/>
                        <a:pt x="1443568" y="205366"/>
                      </a:cubicBezTo>
                      <a:lnTo>
                        <a:pt x="1447596" y="198908"/>
                      </a:lnTo>
                      <a:lnTo>
                        <a:pt x="1455084" y="186578"/>
                      </a:lnTo>
                      <a:lnTo>
                        <a:pt x="1456015" y="185039"/>
                      </a:lnTo>
                      <a:lnTo>
                        <a:pt x="1456238" y="184655"/>
                      </a:lnTo>
                      <a:lnTo>
                        <a:pt x="1456784" y="183825"/>
                      </a:lnTo>
                      <a:lnTo>
                        <a:pt x="1457979" y="182023"/>
                      </a:lnTo>
                      <a:lnTo>
                        <a:pt x="1458768" y="180990"/>
                      </a:lnTo>
                      <a:lnTo>
                        <a:pt x="1460306" y="178986"/>
                      </a:lnTo>
                      <a:lnTo>
                        <a:pt x="1463342" y="174957"/>
                      </a:lnTo>
                      <a:cubicBezTo>
                        <a:pt x="1464394" y="173661"/>
                        <a:pt x="1465568" y="172426"/>
                        <a:pt x="1466661" y="171151"/>
                      </a:cubicBezTo>
                      <a:lnTo>
                        <a:pt x="1469960" y="167324"/>
                      </a:lnTo>
                      <a:lnTo>
                        <a:pt x="1473542" y="163761"/>
                      </a:lnTo>
                      <a:lnTo>
                        <a:pt x="1477104" y="160177"/>
                      </a:lnTo>
                      <a:lnTo>
                        <a:pt x="1480909" y="156877"/>
                      </a:lnTo>
                      <a:cubicBezTo>
                        <a:pt x="1491049" y="148030"/>
                        <a:pt x="1502403" y="140579"/>
                        <a:pt x="1514547" y="134870"/>
                      </a:cubicBezTo>
                      <a:cubicBezTo>
                        <a:pt x="1526690" y="129140"/>
                        <a:pt x="1539582" y="125132"/>
                        <a:pt x="1552819" y="122965"/>
                      </a:cubicBezTo>
                      <a:cubicBezTo>
                        <a:pt x="1556097" y="122196"/>
                        <a:pt x="1559477" y="122135"/>
                        <a:pt x="1562817" y="121690"/>
                      </a:cubicBezTo>
                      <a:cubicBezTo>
                        <a:pt x="1566136" y="121163"/>
                        <a:pt x="1569536" y="121285"/>
                        <a:pt x="1572916" y="121103"/>
                      </a:cubicBezTo>
                      <a:cubicBezTo>
                        <a:pt x="1579676" y="120758"/>
                        <a:pt x="1586415" y="121244"/>
                        <a:pt x="1593074" y="121933"/>
                      </a:cubicBezTo>
                      <a:cubicBezTo>
                        <a:pt x="1621469" y="125091"/>
                        <a:pt x="1648691" y="137036"/>
                        <a:pt x="1670508" y="155743"/>
                      </a:cubicBezTo>
                      <a:cubicBezTo>
                        <a:pt x="1692387" y="174390"/>
                        <a:pt x="1708537" y="199556"/>
                        <a:pt x="1716168" y="227029"/>
                      </a:cubicBezTo>
                      <a:cubicBezTo>
                        <a:pt x="1718171" y="234318"/>
                        <a:pt x="1719770" y="241728"/>
                        <a:pt x="1720559" y="249280"/>
                      </a:cubicBezTo>
                      <a:cubicBezTo>
                        <a:pt x="1720863" y="251163"/>
                        <a:pt x="1720944" y="253066"/>
                        <a:pt x="1721106" y="254969"/>
                      </a:cubicBezTo>
                      <a:cubicBezTo>
                        <a:pt x="1721227" y="256872"/>
                        <a:pt x="1721470" y="258755"/>
                        <a:pt x="1721450" y="260678"/>
                      </a:cubicBezTo>
                      <a:lnTo>
                        <a:pt x="1721551" y="264444"/>
                      </a:lnTo>
                      <a:cubicBezTo>
                        <a:pt x="1721693" y="267339"/>
                        <a:pt x="1721551" y="269870"/>
                        <a:pt x="1721450" y="272643"/>
                      </a:cubicBezTo>
                      <a:cubicBezTo>
                        <a:pt x="1721207" y="278049"/>
                        <a:pt x="1720539" y="283536"/>
                        <a:pt x="1719851" y="289083"/>
                      </a:cubicBezTo>
                      <a:cubicBezTo>
                        <a:pt x="1718556" y="300158"/>
                        <a:pt x="1719932" y="310544"/>
                        <a:pt x="1722523" y="318986"/>
                      </a:cubicBezTo>
                      <a:cubicBezTo>
                        <a:pt x="1723191" y="321072"/>
                        <a:pt x="1723879" y="323117"/>
                        <a:pt x="1724648" y="325020"/>
                      </a:cubicBezTo>
                      <a:cubicBezTo>
                        <a:pt x="1725417" y="326903"/>
                        <a:pt x="1726247" y="328765"/>
                        <a:pt x="1727218" y="330729"/>
                      </a:cubicBezTo>
                      <a:cubicBezTo>
                        <a:pt x="1729222" y="334657"/>
                        <a:pt x="1731772" y="338827"/>
                        <a:pt x="1734747" y="342654"/>
                      </a:cubicBezTo>
                      <a:cubicBezTo>
                        <a:pt x="1737702" y="346480"/>
                        <a:pt x="1741062" y="349983"/>
                        <a:pt x="1744280" y="352817"/>
                      </a:cubicBezTo>
                      <a:cubicBezTo>
                        <a:pt x="1745089" y="353546"/>
                        <a:pt x="1745858" y="354174"/>
                        <a:pt x="1746668" y="354842"/>
                      </a:cubicBezTo>
                      <a:lnTo>
                        <a:pt x="1749441" y="356624"/>
                      </a:lnTo>
                      <a:lnTo>
                        <a:pt x="1754986" y="360207"/>
                      </a:lnTo>
                      <a:lnTo>
                        <a:pt x="1757759" y="362009"/>
                      </a:lnTo>
                      <a:lnTo>
                        <a:pt x="1759155" y="362900"/>
                      </a:lnTo>
                      <a:lnTo>
                        <a:pt x="1759843" y="363345"/>
                      </a:lnTo>
                      <a:lnTo>
                        <a:pt x="1760188" y="363568"/>
                      </a:lnTo>
                      <a:lnTo>
                        <a:pt x="1760653" y="363730"/>
                      </a:lnTo>
                      <a:lnTo>
                        <a:pt x="1767959" y="366261"/>
                      </a:lnTo>
                      <a:lnTo>
                        <a:pt x="1775266" y="368791"/>
                      </a:lnTo>
                      <a:lnTo>
                        <a:pt x="1777087" y="369419"/>
                      </a:lnTo>
                      <a:lnTo>
                        <a:pt x="1777998" y="369723"/>
                      </a:lnTo>
                      <a:lnTo>
                        <a:pt x="1779030" y="369885"/>
                      </a:lnTo>
                      <a:lnTo>
                        <a:pt x="1783138" y="370614"/>
                      </a:lnTo>
                      <a:lnTo>
                        <a:pt x="1797508" y="373306"/>
                      </a:lnTo>
                      <a:cubicBezTo>
                        <a:pt x="1799836" y="373914"/>
                        <a:pt x="1802183" y="374440"/>
                        <a:pt x="1804450" y="375128"/>
                      </a:cubicBezTo>
                      <a:lnTo>
                        <a:pt x="1808599" y="376404"/>
                      </a:lnTo>
                      <a:cubicBezTo>
                        <a:pt x="1810259" y="376849"/>
                        <a:pt x="1811837" y="377477"/>
                        <a:pt x="1813436" y="378044"/>
                      </a:cubicBezTo>
                      <a:cubicBezTo>
                        <a:pt x="1815035" y="378631"/>
                        <a:pt x="1816675" y="379117"/>
                        <a:pt x="1818233" y="379826"/>
                      </a:cubicBezTo>
                      <a:cubicBezTo>
                        <a:pt x="1824608" y="382235"/>
                        <a:pt x="1830741" y="385332"/>
                        <a:pt x="1836731" y="388572"/>
                      </a:cubicBezTo>
                      <a:cubicBezTo>
                        <a:pt x="1848652" y="395233"/>
                        <a:pt x="1859743" y="403513"/>
                        <a:pt x="1869498" y="413150"/>
                      </a:cubicBezTo>
                      <a:cubicBezTo>
                        <a:pt x="1890304" y="433578"/>
                        <a:pt x="1905200" y="459898"/>
                        <a:pt x="1911656" y="488263"/>
                      </a:cubicBezTo>
                      <a:cubicBezTo>
                        <a:pt x="1913275" y="495349"/>
                        <a:pt x="1914348" y="502577"/>
                        <a:pt x="1915036" y="509845"/>
                      </a:cubicBezTo>
                      <a:cubicBezTo>
                        <a:pt x="1915724" y="517133"/>
                        <a:pt x="1915643" y="524503"/>
                        <a:pt x="1915380" y="531832"/>
                      </a:cubicBezTo>
                      <a:cubicBezTo>
                        <a:pt x="1914915" y="539161"/>
                        <a:pt x="1914065" y="546429"/>
                        <a:pt x="1912668" y="553596"/>
                      </a:cubicBezTo>
                      <a:cubicBezTo>
                        <a:pt x="1912365" y="555398"/>
                        <a:pt x="1911859" y="557139"/>
                        <a:pt x="1911494" y="558921"/>
                      </a:cubicBezTo>
                      <a:cubicBezTo>
                        <a:pt x="1911110" y="560703"/>
                        <a:pt x="1910705" y="562484"/>
                        <a:pt x="1910159" y="564225"/>
                      </a:cubicBezTo>
                      <a:lnTo>
                        <a:pt x="1908681" y="569469"/>
                      </a:lnTo>
                      <a:lnTo>
                        <a:pt x="1906941" y="574652"/>
                      </a:lnTo>
                      <a:cubicBezTo>
                        <a:pt x="1897388" y="602126"/>
                        <a:pt x="1879780" y="626846"/>
                        <a:pt x="1856910" y="644865"/>
                      </a:cubicBezTo>
                      <a:cubicBezTo>
                        <a:pt x="1834080" y="662965"/>
                        <a:pt x="1806292" y="674141"/>
                        <a:pt x="1777350" y="676914"/>
                      </a:cubicBezTo>
                      <a:cubicBezTo>
                        <a:pt x="1773707" y="677157"/>
                        <a:pt x="1770105" y="677542"/>
                        <a:pt x="1766421" y="677522"/>
                      </a:cubicBezTo>
                      <a:lnTo>
                        <a:pt x="1763689" y="677603"/>
                      </a:lnTo>
                      <a:lnTo>
                        <a:pt x="1762232" y="677643"/>
                      </a:lnTo>
                      <a:lnTo>
                        <a:pt x="1543670" y="677643"/>
                      </a:lnTo>
                      <a:cubicBezTo>
                        <a:pt x="1542314" y="674080"/>
                        <a:pt x="1540857" y="670557"/>
                        <a:pt x="1539299" y="667075"/>
                      </a:cubicBezTo>
                      <a:cubicBezTo>
                        <a:pt x="1527661" y="641099"/>
                        <a:pt x="1510620" y="617675"/>
                        <a:pt x="1489470" y="598785"/>
                      </a:cubicBezTo>
                      <a:close/>
                      <a:moveTo>
                        <a:pt x="1982655" y="600992"/>
                      </a:moveTo>
                      <a:cubicBezTo>
                        <a:pt x="1968103" y="642861"/>
                        <a:pt x="1941408" y="680316"/>
                        <a:pt x="1906617" y="707729"/>
                      </a:cubicBezTo>
                      <a:cubicBezTo>
                        <a:pt x="1902346" y="711251"/>
                        <a:pt x="1897752" y="714369"/>
                        <a:pt x="1893259" y="717609"/>
                      </a:cubicBezTo>
                      <a:cubicBezTo>
                        <a:pt x="1888604" y="720585"/>
                        <a:pt x="1884030" y="723723"/>
                        <a:pt x="1879173" y="726395"/>
                      </a:cubicBezTo>
                      <a:cubicBezTo>
                        <a:pt x="1874437" y="729270"/>
                        <a:pt x="1869458" y="731740"/>
                        <a:pt x="1864540" y="734271"/>
                      </a:cubicBezTo>
                      <a:cubicBezTo>
                        <a:pt x="1862051" y="735486"/>
                        <a:pt x="1859500" y="736599"/>
                        <a:pt x="1856991" y="737753"/>
                      </a:cubicBezTo>
                      <a:cubicBezTo>
                        <a:pt x="1855716" y="738320"/>
                        <a:pt x="1854481" y="738907"/>
                        <a:pt x="1853186" y="739454"/>
                      </a:cubicBezTo>
                      <a:lnTo>
                        <a:pt x="1849320" y="740993"/>
                      </a:lnTo>
                      <a:cubicBezTo>
                        <a:pt x="1828778" y="749354"/>
                        <a:pt x="1806980" y="754517"/>
                        <a:pt x="1784960" y="756683"/>
                      </a:cubicBezTo>
                      <a:cubicBezTo>
                        <a:pt x="1779435" y="757109"/>
                        <a:pt x="1773930" y="757615"/>
                        <a:pt x="1768405" y="757635"/>
                      </a:cubicBezTo>
                      <a:cubicBezTo>
                        <a:pt x="1762677" y="757837"/>
                        <a:pt x="1757799" y="757777"/>
                        <a:pt x="1752719" y="757777"/>
                      </a:cubicBezTo>
                      <a:lnTo>
                        <a:pt x="1556947" y="757777"/>
                      </a:lnTo>
                      <a:lnTo>
                        <a:pt x="1556947" y="749739"/>
                      </a:lnTo>
                      <a:cubicBezTo>
                        <a:pt x="1556947" y="739272"/>
                        <a:pt x="1556138" y="728744"/>
                        <a:pt x="1554498" y="718338"/>
                      </a:cubicBezTo>
                      <a:lnTo>
                        <a:pt x="1752719" y="718338"/>
                      </a:lnTo>
                      <a:cubicBezTo>
                        <a:pt x="1757759" y="718338"/>
                        <a:pt x="1763021" y="718378"/>
                        <a:pt x="1767433" y="718216"/>
                      </a:cubicBezTo>
                      <a:cubicBezTo>
                        <a:pt x="1772048" y="718216"/>
                        <a:pt x="1776622" y="717771"/>
                        <a:pt x="1781216" y="717427"/>
                      </a:cubicBezTo>
                      <a:cubicBezTo>
                        <a:pt x="1817869" y="713944"/>
                        <a:pt x="1853307" y="699671"/>
                        <a:pt x="1882168" y="676773"/>
                      </a:cubicBezTo>
                      <a:cubicBezTo>
                        <a:pt x="1911090" y="653976"/>
                        <a:pt x="1933332" y="622777"/>
                        <a:pt x="1945415" y="587994"/>
                      </a:cubicBezTo>
                      <a:cubicBezTo>
                        <a:pt x="1957639" y="553293"/>
                        <a:pt x="1959623" y="514866"/>
                        <a:pt x="1951365" y="479010"/>
                      </a:cubicBezTo>
                      <a:cubicBezTo>
                        <a:pt x="1943168" y="443094"/>
                        <a:pt x="1924326" y="409749"/>
                        <a:pt x="1898035" y="383956"/>
                      </a:cubicBezTo>
                      <a:cubicBezTo>
                        <a:pt x="1885669" y="371808"/>
                        <a:pt x="1871684" y="361321"/>
                        <a:pt x="1856566" y="352878"/>
                      </a:cubicBezTo>
                      <a:cubicBezTo>
                        <a:pt x="1848976" y="348728"/>
                        <a:pt x="1841204" y="344861"/>
                        <a:pt x="1833109" y="341783"/>
                      </a:cubicBezTo>
                      <a:cubicBezTo>
                        <a:pt x="1831125" y="340933"/>
                        <a:pt x="1829061" y="340285"/>
                        <a:pt x="1827017" y="339536"/>
                      </a:cubicBezTo>
                      <a:cubicBezTo>
                        <a:pt x="1824973" y="338807"/>
                        <a:pt x="1822949" y="338038"/>
                        <a:pt x="1820864" y="337471"/>
                      </a:cubicBezTo>
                      <a:lnTo>
                        <a:pt x="1817201" y="336357"/>
                      </a:lnTo>
                      <a:lnTo>
                        <a:pt x="1812627" y="335062"/>
                      </a:lnTo>
                      <a:lnTo>
                        <a:pt x="1803276" y="332997"/>
                      </a:lnTo>
                      <a:cubicBezTo>
                        <a:pt x="1799654" y="332308"/>
                        <a:pt x="1796415" y="331296"/>
                        <a:pt x="1793035" y="330405"/>
                      </a:cubicBezTo>
                      <a:lnTo>
                        <a:pt x="1787996" y="329028"/>
                      </a:lnTo>
                      <a:cubicBezTo>
                        <a:pt x="1786437" y="328522"/>
                        <a:pt x="1784980" y="327976"/>
                        <a:pt x="1783483" y="327449"/>
                      </a:cubicBezTo>
                      <a:lnTo>
                        <a:pt x="1778990" y="325850"/>
                      </a:lnTo>
                      <a:lnTo>
                        <a:pt x="1776743" y="325040"/>
                      </a:lnTo>
                      <a:cubicBezTo>
                        <a:pt x="1776035" y="324736"/>
                        <a:pt x="1775326" y="324473"/>
                        <a:pt x="1774638" y="324088"/>
                      </a:cubicBezTo>
                      <a:cubicBezTo>
                        <a:pt x="1771845" y="322691"/>
                        <a:pt x="1769174" y="320485"/>
                        <a:pt x="1767069" y="317832"/>
                      </a:cubicBezTo>
                      <a:cubicBezTo>
                        <a:pt x="1764944" y="315180"/>
                        <a:pt x="1763426" y="312062"/>
                        <a:pt x="1762636" y="308965"/>
                      </a:cubicBezTo>
                      <a:cubicBezTo>
                        <a:pt x="1762252" y="307426"/>
                        <a:pt x="1762090" y="305908"/>
                        <a:pt x="1761969" y="304409"/>
                      </a:cubicBezTo>
                      <a:lnTo>
                        <a:pt x="1761624" y="299753"/>
                      </a:lnTo>
                      <a:cubicBezTo>
                        <a:pt x="1761199" y="293416"/>
                        <a:pt x="1761058" y="286431"/>
                        <a:pt x="1761624" y="279203"/>
                      </a:cubicBezTo>
                      <a:cubicBezTo>
                        <a:pt x="1761928" y="275579"/>
                        <a:pt x="1762191" y="271996"/>
                        <a:pt x="1762272" y="268412"/>
                      </a:cubicBezTo>
                      <a:cubicBezTo>
                        <a:pt x="1762272" y="266610"/>
                        <a:pt x="1762313" y="264869"/>
                        <a:pt x="1762232" y="263027"/>
                      </a:cubicBezTo>
                      <a:lnTo>
                        <a:pt x="1762130" y="259079"/>
                      </a:lnTo>
                      <a:cubicBezTo>
                        <a:pt x="1762130" y="256649"/>
                        <a:pt x="1761847" y="254240"/>
                        <a:pt x="1761685" y="251810"/>
                      </a:cubicBezTo>
                      <a:cubicBezTo>
                        <a:pt x="1761503" y="249381"/>
                        <a:pt x="1761361" y="246951"/>
                        <a:pt x="1760997" y="244562"/>
                      </a:cubicBezTo>
                      <a:cubicBezTo>
                        <a:pt x="1759965" y="234905"/>
                        <a:pt x="1757961" y="225369"/>
                        <a:pt x="1755371" y="216036"/>
                      </a:cubicBezTo>
                      <a:cubicBezTo>
                        <a:pt x="1745555" y="180707"/>
                        <a:pt x="1724870" y="148516"/>
                        <a:pt x="1696941" y="124706"/>
                      </a:cubicBezTo>
                      <a:cubicBezTo>
                        <a:pt x="1669071" y="100796"/>
                        <a:pt x="1634078" y="85450"/>
                        <a:pt x="1597648" y="81400"/>
                      </a:cubicBezTo>
                      <a:cubicBezTo>
                        <a:pt x="1589107" y="80489"/>
                        <a:pt x="1580485" y="79922"/>
                        <a:pt x="1571863" y="80327"/>
                      </a:cubicBezTo>
                      <a:cubicBezTo>
                        <a:pt x="1567573" y="80530"/>
                        <a:pt x="1563242" y="80449"/>
                        <a:pt x="1558971" y="81076"/>
                      </a:cubicBezTo>
                      <a:cubicBezTo>
                        <a:pt x="1554701" y="81603"/>
                        <a:pt x="1550390" y="81805"/>
                        <a:pt x="1546180" y="82716"/>
                      </a:cubicBezTo>
                      <a:cubicBezTo>
                        <a:pt x="1529200" y="85470"/>
                        <a:pt x="1512644" y="90632"/>
                        <a:pt x="1497080" y="97982"/>
                      </a:cubicBezTo>
                      <a:cubicBezTo>
                        <a:pt x="1481537" y="105311"/>
                        <a:pt x="1466985" y="114826"/>
                        <a:pt x="1454032" y="126144"/>
                      </a:cubicBezTo>
                      <a:lnTo>
                        <a:pt x="1449175" y="130396"/>
                      </a:lnTo>
                      <a:cubicBezTo>
                        <a:pt x="1447616" y="131894"/>
                        <a:pt x="1446139" y="133453"/>
                        <a:pt x="1444601" y="134951"/>
                      </a:cubicBezTo>
                      <a:lnTo>
                        <a:pt x="1440047" y="139526"/>
                      </a:lnTo>
                      <a:lnTo>
                        <a:pt x="1435817" y="144385"/>
                      </a:lnTo>
                      <a:cubicBezTo>
                        <a:pt x="1434420" y="146025"/>
                        <a:pt x="1432943" y="147605"/>
                        <a:pt x="1431607" y="149265"/>
                      </a:cubicBezTo>
                      <a:lnTo>
                        <a:pt x="1427701" y="154407"/>
                      </a:lnTo>
                      <a:lnTo>
                        <a:pt x="1425738" y="156978"/>
                      </a:lnTo>
                      <a:lnTo>
                        <a:pt x="1424746" y="158274"/>
                      </a:lnTo>
                      <a:cubicBezTo>
                        <a:pt x="1423835" y="159570"/>
                        <a:pt x="1423552" y="160056"/>
                        <a:pt x="1423107" y="160744"/>
                      </a:cubicBezTo>
                      <a:lnTo>
                        <a:pt x="1418027" y="168782"/>
                      </a:lnTo>
                      <a:lnTo>
                        <a:pt x="1415335" y="172993"/>
                      </a:lnTo>
                      <a:lnTo>
                        <a:pt x="1413979" y="175078"/>
                      </a:lnTo>
                      <a:lnTo>
                        <a:pt x="1412582" y="176921"/>
                      </a:lnTo>
                      <a:lnTo>
                        <a:pt x="1406976" y="184351"/>
                      </a:lnTo>
                      <a:lnTo>
                        <a:pt x="1404123" y="188117"/>
                      </a:lnTo>
                      <a:cubicBezTo>
                        <a:pt x="1403171" y="189352"/>
                        <a:pt x="1402180" y="190384"/>
                        <a:pt x="1400965" y="191397"/>
                      </a:cubicBezTo>
                      <a:cubicBezTo>
                        <a:pt x="1398617" y="193421"/>
                        <a:pt x="1395703" y="195021"/>
                        <a:pt x="1392627" y="195992"/>
                      </a:cubicBezTo>
                      <a:cubicBezTo>
                        <a:pt x="1389550" y="196964"/>
                        <a:pt x="1386312" y="197329"/>
                        <a:pt x="1383378" y="196984"/>
                      </a:cubicBezTo>
                      <a:cubicBezTo>
                        <a:pt x="1381900" y="196822"/>
                        <a:pt x="1380443" y="196580"/>
                        <a:pt x="1378965" y="196377"/>
                      </a:cubicBezTo>
                      <a:lnTo>
                        <a:pt x="1374391" y="195628"/>
                      </a:lnTo>
                      <a:cubicBezTo>
                        <a:pt x="1371275" y="195061"/>
                        <a:pt x="1368077" y="194454"/>
                        <a:pt x="1364798" y="193644"/>
                      </a:cubicBezTo>
                      <a:cubicBezTo>
                        <a:pt x="1361540" y="192915"/>
                        <a:pt x="1358241" y="191822"/>
                        <a:pt x="1354962" y="191012"/>
                      </a:cubicBezTo>
                      <a:cubicBezTo>
                        <a:pt x="1353323" y="190546"/>
                        <a:pt x="1351683" y="190202"/>
                        <a:pt x="1350024" y="189838"/>
                      </a:cubicBezTo>
                      <a:cubicBezTo>
                        <a:pt x="1348445" y="189453"/>
                        <a:pt x="1346482" y="189149"/>
                        <a:pt x="1345632" y="188987"/>
                      </a:cubicBezTo>
                      <a:cubicBezTo>
                        <a:pt x="1343446" y="188623"/>
                        <a:pt x="1341260" y="188319"/>
                        <a:pt x="1339054" y="188056"/>
                      </a:cubicBezTo>
                      <a:cubicBezTo>
                        <a:pt x="1330270" y="187003"/>
                        <a:pt x="1321426" y="186922"/>
                        <a:pt x="1312622" y="187631"/>
                      </a:cubicBezTo>
                      <a:cubicBezTo>
                        <a:pt x="1303818" y="188339"/>
                        <a:pt x="1295115" y="189939"/>
                        <a:pt x="1286675" y="192449"/>
                      </a:cubicBezTo>
                      <a:cubicBezTo>
                        <a:pt x="1269796" y="197430"/>
                        <a:pt x="1253848" y="205751"/>
                        <a:pt x="1240227" y="217008"/>
                      </a:cubicBezTo>
                      <a:cubicBezTo>
                        <a:pt x="1226606" y="228224"/>
                        <a:pt x="1215131" y="242133"/>
                        <a:pt x="1206954" y="257763"/>
                      </a:cubicBezTo>
                      <a:cubicBezTo>
                        <a:pt x="1205902" y="259767"/>
                        <a:pt x="1204869" y="261751"/>
                        <a:pt x="1203959" y="263816"/>
                      </a:cubicBezTo>
                      <a:cubicBezTo>
                        <a:pt x="1202967" y="265841"/>
                        <a:pt x="1202117" y="267926"/>
                        <a:pt x="1201287" y="270012"/>
                      </a:cubicBezTo>
                      <a:cubicBezTo>
                        <a:pt x="1200862" y="271044"/>
                        <a:pt x="1200417" y="272077"/>
                        <a:pt x="1200052" y="273150"/>
                      </a:cubicBezTo>
                      <a:lnTo>
                        <a:pt x="1198737" y="276814"/>
                      </a:lnTo>
                      <a:cubicBezTo>
                        <a:pt x="1197644" y="280074"/>
                        <a:pt x="1196915" y="283475"/>
                        <a:pt x="1195984" y="286816"/>
                      </a:cubicBezTo>
                      <a:lnTo>
                        <a:pt x="1193799" y="295400"/>
                      </a:lnTo>
                      <a:cubicBezTo>
                        <a:pt x="1193009" y="298194"/>
                        <a:pt x="1192078" y="300785"/>
                        <a:pt x="1191228" y="303478"/>
                      </a:cubicBezTo>
                      <a:cubicBezTo>
                        <a:pt x="1190358" y="306130"/>
                        <a:pt x="1189427" y="308438"/>
                        <a:pt x="1188516" y="310929"/>
                      </a:cubicBezTo>
                      <a:cubicBezTo>
                        <a:pt x="1187666" y="313378"/>
                        <a:pt x="1186573" y="315666"/>
                        <a:pt x="1184833" y="317853"/>
                      </a:cubicBezTo>
                      <a:cubicBezTo>
                        <a:pt x="1181473" y="322206"/>
                        <a:pt x="1176211" y="325445"/>
                        <a:pt x="1171131" y="326457"/>
                      </a:cubicBezTo>
                      <a:lnTo>
                        <a:pt x="1155000" y="327146"/>
                      </a:lnTo>
                      <a:lnTo>
                        <a:pt x="1122719" y="328462"/>
                      </a:lnTo>
                      <a:cubicBezTo>
                        <a:pt x="1117538" y="328664"/>
                        <a:pt x="1111304" y="328968"/>
                        <a:pt x="1107904" y="329028"/>
                      </a:cubicBezTo>
                      <a:lnTo>
                        <a:pt x="1101873" y="329170"/>
                      </a:lnTo>
                      <a:lnTo>
                        <a:pt x="1095862" y="329616"/>
                      </a:lnTo>
                      <a:cubicBezTo>
                        <a:pt x="1091834" y="329818"/>
                        <a:pt x="1087868" y="330446"/>
                        <a:pt x="1083880" y="330932"/>
                      </a:cubicBezTo>
                      <a:cubicBezTo>
                        <a:pt x="1081877" y="331134"/>
                        <a:pt x="1079914" y="331579"/>
                        <a:pt x="1077930" y="331903"/>
                      </a:cubicBezTo>
                      <a:cubicBezTo>
                        <a:pt x="1075967" y="332268"/>
                        <a:pt x="1073963" y="332571"/>
                        <a:pt x="1072000" y="332997"/>
                      </a:cubicBezTo>
                      <a:lnTo>
                        <a:pt x="1066131" y="334353"/>
                      </a:lnTo>
                      <a:lnTo>
                        <a:pt x="1063196" y="335021"/>
                      </a:lnTo>
                      <a:lnTo>
                        <a:pt x="1060302" y="335851"/>
                      </a:lnTo>
                      <a:lnTo>
                        <a:pt x="1054514" y="337491"/>
                      </a:lnTo>
                      <a:cubicBezTo>
                        <a:pt x="1052591" y="338078"/>
                        <a:pt x="1050709" y="338767"/>
                        <a:pt x="1048806" y="339394"/>
                      </a:cubicBezTo>
                      <a:cubicBezTo>
                        <a:pt x="1033587" y="344496"/>
                        <a:pt x="1019095" y="351684"/>
                        <a:pt x="1005657" y="360470"/>
                      </a:cubicBezTo>
                      <a:cubicBezTo>
                        <a:pt x="974833" y="380575"/>
                        <a:pt x="949939" y="409708"/>
                        <a:pt x="934942" y="443317"/>
                      </a:cubicBezTo>
                      <a:cubicBezTo>
                        <a:pt x="932958" y="447467"/>
                        <a:pt x="931420" y="451820"/>
                        <a:pt x="929700" y="456072"/>
                      </a:cubicBezTo>
                      <a:cubicBezTo>
                        <a:pt x="928283" y="460445"/>
                        <a:pt x="926623" y="464757"/>
                        <a:pt x="925490" y="469211"/>
                      </a:cubicBezTo>
                      <a:cubicBezTo>
                        <a:pt x="922859" y="478018"/>
                        <a:pt x="921098" y="487088"/>
                        <a:pt x="919803" y="496199"/>
                      </a:cubicBezTo>
                      <a:lnTo>
                        <a:pt x="918933" y="503042"/>
                      </a:lnTo>
                      <a:lnTo>
                        <a:pt x="918406" y="509946"/>
                      </a:lnTo>
                      <a:lnTo>
                        <a:pt x="918163" y="513388"/>
                      </a:lnTo>
                      <a:lnTo>
                        <a:pt x="918082" y="516850"/>
                      </a:lnTo>
                      <a:lnTo>
                        <a:pt x="917921" y="523835"/>
                      </a:lnTo>
                      <a:lnTo>
                        <a:pt x="917921" y="546996"/>
                      </a:lnTo>
                      <a:lnTo>
                        <a:pt x="878495" y="546996"/>
                      </a:lnTo>
                      <a:lnTo>
                        <a:pt x="878495" y="523835"/>
                      </a:lnTo>
                      <a:lnTo>
                        <a:pt x="878677" y="515615"/>
                      </a:lnTo>
                      <a:lnTo>
                        <a:pt x="878778" y="511465"/>
                      </a:lnTo>
                      <a:lnTo>
                        <a:pt x="879062" y="507334"/>
                      </a:lnTo>
                      <a:lnTo>
                        <a:pt x="879709" y="499074"/>
                      </a:lnTo>
                      <a:lnTo>
                        <a:pt x="880742" y="490834"/>
                      </a:lnTo>
                      <a:cubicBezTo>
                        <a:pt x="882300" y="479881"/>
                        <a:pt x="884445" y="468989"/>
                        <a:pt x="887582" y="458359"/>
                      </a:cubicBezTo>
                      <a:cubicBezTo>
                        <a:pt x="888979" y="452994"/>
                        <a:pt x="890922" y="447791"/>
                        <a:pt x="892662" y="442547"/>
                      </a:cubicBezTo>
                      <a:cubicBezTo>
                        <a:pt x="894706" y="437385"/>
                        <a:pt x="896589" y="432182"/>
                        <a:pt x="898957" y="427160"/>
                      </a:cubicBezTo>
                      <a:cubicBezTo>
                        <a:pt x="917030" y="386669"/>
                        <a:pt x="946943" y="351663"/>
                        <a:pt x="984062" y="327449"/>
                      </a:cubicBezTo>
                      <a:cubicBezTo>
                        <a:pt x="1000253" y="316901"/>
                        <a:pt x="1017699" y="308236"/>
                        <a:pt x="1036035" y="302081"/>
                      </a:cubicBezTo>
                      <a:cubicBezTo>
                        <a:pt x="1038323" y="301312"/>
                        <a:pt x="1040609" y="300522"/>
                        <a:pt x="1042917" y="299814"/>
                      </a:cubicBezTo>
                      <a:lnTo>
                        <a:pt x="1049899" y="297829"/>
                      </a:lnTo>
                      <a:lnTo>
                        <a:pt x="1053380" y="296858"/>
                      </a:lnTo>
                      <a:lnTo>
                        <a:pt x="1056922" y="296048"/>
                      </a:lnTo>
                      <a:lnTo>
                        <a:pt x="1063986" y="294428"/>
                      </a:lnTo>
                      <a:cubicBezTo>
                        <a:pt x="1066354" y="293942"/>
                        <a:pt x="1068742" y="293558"/>
                        <a:pt x="1071110" y="293112"/>
                      </a:cubicBezTo>
                      <a:cubicBezTo>
                        <a:pt x="1073498" y="292707"/>
                        <a:pt x="1075866" y="292201"/>
                        <a:pt x="1078254" y="291958"/>
                      </a:cubicBezTo>
                      <a:cubicBezTo>
                        <a:pt x="1083051" y="291371"/>
                        <a:pt x="1087827" y="290642"/>
                        <a:pt x="1092644" y="290379"/>
                      </a:cubicBezTo>
                      <a:lnTo>
                        <a:pt x="1099849" y="289832"/>
                      </a:lnTo>
                      <a:lnTo>
                        <a:pt x="1107074" y="289630"/>
                      </a:lnTo>
                      <a:lnTo>
                        <a:pt x="1110677" y="289549"/>
                      </a:lnTo>
                      <a:lnTo>
                        <a:pt x="1112256" y="289549"/>
                      </a:lnTo>
                      <a:cubicBezTo>
                        <a:pt x="1112256" y="289549"/>
                        <a:pt x="1113510" y="289529"/>
                        <a:pt x="1113510" y="289529"/>
                      </a:cubicBezTo>
                      <a:lnTo>
                        <a:pt x="1148484" y="289529"/>
                      </a:lnTo>
                      <a:cubicBezTo>
                        <a:pt x="1151479" y="289529"/>
                        <a:pt x="1154393" y="287889"/>
                        <a:pt x="1155972" y="285338"/>
                      </a:cubicBezTo>
                      <a:cubicBezTo>
                        <a:pt x="1156802" y="284082"/>
                        <a:pt x="1157125" y="282584"/>
                        <a:pt x="1157328" y="281127"/>
                      </a:cubicBezTo>
                      <a:cubicBezTo>
                        <a:pt x="1157591" y="279649"/>
                        <a:pt x="1157793" y="278171"/>
                        <a:pt x="1158077" y="276713"/>
                      </a:cubicBezTo>
                      <a:cubicBezTo>
                        <a:pt x="1158401" y="275255"/>
                        <a:pt x="1158664" y="273798"/>
                        <a:pt x="1159028" y="272340"/>
                      </a:cubicBezTo>
                      <a:lnTo>
                        <a:pt x="1160161" y="268007"/>
                      </a:lnTo>
                      <a:cubicBezTo>
                        <a:pt x="1160688" y="266347"/>
                        <a:pt x="1161153" y="264667"/>
                        <a:pt x="1161740" y="263027"/>
                      </a:cubicBezTo>
                      <a:lnTo>
                        <a:pt x="1163035" y="259403"/>
                      </a:lnTo>
                      <a:cubicBezTo>
                        <a:pt x="1163501" y="258026"/>
                        <a:pt x="1164067" y="256669"/>
                        <a:pt x="1164634" y="255313"/>
                      </a:cubicBezTo>
                      <a:cubicBezTo>
                        <a:pt x="1165727" y="252600"/>
                        <a:pt x="1166840" y="249907"/>
                        <a:pt x="1168115" y="247275"/>
                      </a:cubicBezTo>
                      <a:cubicBezTo>
                        <a:pt x="1169309" y="244603"/>
                        <a:pt x="1170625" y="242011"/>
                        <a:pt x="1172001" y="239420"/>
                      </a:cubicBezTo>
                      <a:cubicBezTo>
                        <a:pt x="1182627" y="219093"/>
                        <a:pt x="1197462" y="201094"/>
                        <a:pt x="1215151" y="186558"/>
                      </a:cubicBezTo>
                      <a:cubicBezTo>
                        <a:pt x="1232819" y="171981"/>
                        <a:pt x="1253524" y="161109"/>
                        <a:pt x="1275524" y="154630"/>
                      </a:cubicBezTo>
                      <a:cubicBezTo>
                        <a:pt x="1286513" y="151370"/>
                        <a:pt x="1297868" y="149305"/>
                        <a:pt x="1309282" y="148374"/>
                      </a:cubicBezTo>
                      <a:cubicBezTo>
                        <a:pt x="1320677" y="147443"/>
                        <a:pt x="1332213" y="147564"/>
                        <a:pt x="1343567" y="148941"/>
                      </a:cubicBezTo>
                      <a:cubicBezTo>
                        <a:pt x="1346401" y="149285"/>
                        <a:pt x="1349234" y="149670"/>
                        <a:pt x="1352047" y="150135"/>
                      </a:cubicBezTo>
                      <a:cubicBezTo>
                        <a:pt x="1353707" y="150419"/>
                        <a:pt x="1354233" y="150520"/>
                        <a:pt x="1355144" y="150702"/>
                      </a:cubicBezTo>
                      <a:lnTo>
                        <a:pt x="1357654" y="151208"/>
                      </a:lnTo>
                      <a:cubicBezTo>
                        <a:pt x="1360993" y="151937"/>
                        <a:pt x="1364292" y="152828"/>
                        <a:pt x="1367551" y="153840"/>
                      </a:cubicBezTo>
                      <a:cubicBezTo>
                        <a:pt x="1369170" y="154346"/>
                        <a:pt x="1370789" y="154954"/>
                        <a:pt x="1372408" y="155500"/>
                      </a:cubicBezTo>
                      <a:cubicBezTo>
                        <a:pt x="1374027" y="156047"/>
                        <a:pt x="1375808" y="156047"/>
                        <a:pt x="1377468" y="155581"/>
                      </a:cubicBezTo>
                      <a:cubicBezTo>
                        <a:pt x="1379107" y="155116"/>
                        <a:pt x="1380625" y="154185"/>
                        <a:pt x="1381738" y="152889"/>
                      </a:cubicBezTo>
                      <a:cubicBezTo>
                        <a:pt x="1382325" y="152261"/>
                        <a:pt x="1382750" y="151512"/>
                        <a:pt x="1383155" y="150763"/>
                      </a:cubicBezTo>
                      <a:lnTo>
                        <a:pt x="1384430" y="148536"/>
                      </a:lnTo>
                      <a:cubicBezTo>
                        <a:pt x="1386089" y="145600"/>
                        <a:pt x="1387688" y="142644"/>
                        <a:pt x="1389611" y="139871"/>
                      </a:cubicBezTo>
                      <a:lnTo>
                        <a:pt x="1392262" y="135862"/>
                      </a:lnTo>
                      <a:cubicBezTo>
                        <a:pt x="1392424" y="135639"/>
                        <a:pt x="1392647" y="135295"/>
                        <a:pt x="1392667" y="135255"/>
                      </a:cubicBezTo>
                      <a:lnTo>
                        <a:pt x="1393760" y="133797"/>
                      </a:lnTo>
                      <a:lnTo>
                        <a:pt x="1396128" y="130679"/>
                      </a:lnTo>
                      <a:lnTo>
                        <a:pt x="1400864" y="124443"/>
                      </a:lnTo>
                      <a:cubicBezTo>
                        <a:pt x="1402503" y="122419"/>
                        <a:pt x="1404264" y="120495"/>
                        <a:pt x="1405964" y="118511"/>
                      </a:cubicBezTo>
                      <a:lnTo>
                        <a:pt x="1411105" y="112620"/>
                      </a:lnTo>
                      <a:lnTo>
                        <a:pt x="1416610" y="107072"/>
                      </a:lnTo>
                      <a:cubicBezTo>
                        <a:pt x="1418452" y="105230"/>
                        <a:pt x="1420273" y="103347"/>
                        <a:pt x="1422155" y="101545"/>
                      </a:cubicBezTo>
                      <a:lnTo>
                        <a:pt x="1428025" y="96382"/>
                      </a:lnTo>
                      <a:cubicBezTo>
                        <a:pt x="1443730" y="82676"/>
                        <a:pt x="1461318" y="71156"/>
                        <a:pt x="1480181" y="62248"/>
                      </a:cubicBezTo>
                      <a:cubicBezTo>
                        <a:pt x="1499023" y="53339"/>
                        <a:pt x="1519141" y="47104"/>
                        <a:pt x="1539724" y="43743"/>
                      </a:cubicBezTo>
                      <a:cubicBezTo>
                        <a:pt x="1544844" y="42670"/>
                        <a:pt x="1550046" y="42366"/>
                        <a:pt x="1555227" y="41759"/>
                      </a:cubicBezTo>
                      <a:cubicBezTo>
                        <a:pt x="1560408" y="41070"/>
                        <a:pt x="1565610" y="41091"/>
                        <a:pt x="1570811" y="40848"/>
                      </a:cubicBezTo>
                      <a:cubicBezTo>
                        <a:pt x="1581214" y="40423"/>
                        <a:pt x="1591657" y="41050"/>
                        <a:pt x="1601999" y="42164"/>
                      </a:cubicBezTo>
                      <a:cubicBezTo>
                        <a:pt x="1624080" y="44674"/>
                        <a:pt x="1645797" y="50525"/>
                        <a:pt x="1666157" y="59413"/>
                      </a:cubicBezTo>
                      <a:cubicBezTo>
                        <a:pt x="1686517" y="68321"/>
                        <a:pt x="1705562" y="80206"/>
                        <a:pt x="1722421" y="94682"/>
                      </a:cubicBezTo>
                      <a:cubicBezTo>
                        <a:pt x="1756221" y="123471"/>
                        <a:pt x="1781297" y="162465"/>
                        <a:pt x="1793218" y="205346"/>
                      </a:cubicBezTo>
                      <a:cubicBezTo>
                        <a:pt x="1796355" y="216684"/>
                        <a:pt x="1798783" y="228244"/>
                        <a:pt x="1800038" y="239946"/>
                      </a:cubicBezTo>
                      <a:cubicBezTo>
                        <a:pt x="1800463" y="242862"/>
                        <a:pt x="1800645" y="245797"/>
                        <a:pt x="1800868" y="248733"/>
                      </a:cubicBezTo>
                      <a:cubicBezTo>
                        <a:pt x="1801070" y="251669"/>
                        <a:pt x="1801374" y="254584"/>
                        <a:pt x="1801394" y="257520"/>
                      </a:cubicBezTo>
                      <a:lnTo>
                        <a:pt x="1801556" y="264302"/>
                      </a:lnTo>
                      <a:cubicBezTo>
                        <a:pt x="1801556" y="266124"/>
                        <a:pt x="1801516" y="267926"/>
                        <a:pt x="1801435" y="269728"/>
                      </a:cubicBezTo>
                      <a:cubicBezTo>
                        <a:pt x="1801273" y="273332"/>
                        <a:pt x="1800969" y="276956"/>
                        <a:pt x="1800544" y="280539"/>
                      </a:cubicBezTo>
                      <a:cubicBezTo>
                        <a:pt x="1800382" y="282341"/>
                        <a:pt x="1799937" y="284123"/>
                        <a:pt x="1800038" y="285945"/>
                      </a:cubicBezTo>
                      <a:cubicBezTo>
                        <a:pt x="1800180" y="287747"/>
                        <a:pt x="1800868" y="289508"/>
                        <a:pt x="1802022" y="290905"/>
                      </a:cubicBezTo>
                      <a:cubicBezTo>
                        <a:pt x="1803155" y="292302"/>
                        <a:pt x="1804734" y="293355"/>
                        <a:pt x="1806474" y="293841"/>
                      </a:cubicBezTo>
                      <a:cubicBezTo>
                        <a:pt x="1808235" y="294286"/>
                        <a:pt x="1810036" y="294448"/>
                        <a:pt x="1811817" y="294772"/>
                      </a:cubicBezTo>
                      <a:cubicBezTo>
                        <a:pt x="1813618" y="295036"/>
                        <a:pt x="1815379" y="295380"/>
                        <a:pt x="1817160" y="295764"/>
                      </a:cubicBezTo>
                      <a:cubicBezTo>
                        <a:pt x="1818941" y="296149"/>
                        <a:pt x="1820722" y="296453"/>
                        <a:pt x="1822463" y="296939"/>
                      </a:cubicBezTo>
                      <a:lnTo>
                        <a:pt x="1827138" y="298133"/>
                      </a:lnTo>
                      <a:lnTo>
                        <a:pt x="1832643" y="299814"/>
                      </a:lnTo>
                      <a:cubicBezTo>
                        <a:pt x="1835153" y="300542"/>
                        <a:pt x="1837602" y="301453"/>
                        <a:pt x="1840051" y="302324"/>
                      </a:cubicBezTo>
                      <a:cubicBezTo>
                        <a:pt x="1842500" y="303215"/>
                        <a:pt x="1844989" y="304025"/>
                        <a:pt x="1847377" y="305057"/>
                      </a:cubicBezTo>
                      <a:cubicBezTo>
                        <a:pt x="1857112" y="308782"/>
                        <a:pt x="1866483" y="313419"/>
                        <a:pt x="1875631" y="318420"/>
                      </a:cubicBezTo>
                      <a:cubicBezTo>
                        <a:pt x="1893826" y="328583"/>
                        <a:pt x="1910665" y="341176"/>
                        <a:pt x="1925520" y="355794"/>
                      </a:cubicBezTo>
                      <a:cubicBezTo>
                        <a:pt x="1957113" y="386790"/>
                        <a:pt x="1979781" y="426897"/>
                        <a:pt x="1989637" y="470143"/>
                      </a:cubicBezTo>
                      <a:cubicBezTo>
                        <a:pt x="1999554" y="513327"/>
                        <a:pt x="1997166" y="559124"/>
                        <a:pt x="1982493" y="600992"/>
                      </a:cubicBezTo>
                      <a:close/>
                    </a:path>
                  </a:pathLst>
                </a:custGeom>
                <a:solidFill>
                  <a:schemeClr val="bg1"/>
                </a:solidFill>
                <a:ln w="20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68" name="Freeform 22">
                  <a:extLst>
                    <a:ext uri="{FF2B5EF4-FFF2-40B4-BE49-F238E27FC236}">
                      <a16:creationId xmlns:a16="http://schemas.microsoft.com/office/drawing/2014/main" id="{65B90A4D-B2B8-CB32-45D8-C714F635C41D}"/>
                    </a:ext>
                  </a:extLst>
                </p:cNvPr>
                <p:cNvSpPr/>
                <p:nvPr/>
              </p:nvSpPr>
              <p:spPr>
                <a:xfrm>
                  <a:off x="8143194" y="3505879"/>
                  <a:ext cx="706301" cy="963524"/>
                </a:xfrm>
                <a:custGeom>
                  <a:avLst/>
                  <a:gdLst>
                    <a:gd name="connsiteX0" fmla="*/ 407007 w 706301"/>
                    <a:gd name="connsiteY0" fmla="*/ 765823 h 963524"/>
                    <a:gd name="connsiteX1" fmla="*/ 408039 w 706301"/>
                    <a:gd name="connsiteY1" fmla="*/ 142 h 963524"/>
                    <a:gd name="connsiteX2" fmla="*/ 299477 w 706301"/>
                    <a:gd name="connsiteY2" fmla="*/ 0 h 963524"/>
                    <a:gd name="connsiteX3" fmla="*/ 298445 w 706301"/>
                    <a:gd name="connsiteY3" fmla="*/ 765033 h 963524"/>
                    <a:gd name="connsiteX4" fmla="*/ 73711 w 706301"/>
                    <a:gd name="connsiteY4" fmla="*/ 557107 h 963524"/>
                    <a:gd name="connsiteX5" fmla="*/ 0 w 706301"/>
                    <a:gd name="connsiteY5" fmla="*/ 636836 h 963524"/>
                    <a:gd name="connsiteX6" fmla="*/ 353110 w 706301"/>
                    <a:gd name="connsiteY6" fmla="*/ 963525 h 963524"/>
                    <a:gd name="connsiteX7" fmla="*/ 353151 w 706301"/>
                    <a:gd name="connsiteY7" fmla="*/ 963484 h 963524"/>
                    <a:gd name="connsiteX8" fmla="*/ 353191 w 706301"/>
                    <a:gd name="connsiteY8" fmla="*/ 963525 h 963524"/>
                    <a:gd name="connsiteX9" fmla="*/ 706301 w 706301"/>
                    <a:gd name="connsiteY9" fmla="*/ 636836 h 963524"/>
                    <a:gd name="connsiteX10" fmla="*/ 632591 w 706301"/>
                    <a:gd name="connsiteY10" fmla="*/ 557107 h 963524"/>
                    <a:gd name="connsiteX11" fmla="*/ 407007 w 706301"/>
                    <a:gd name="connsiteY11" fmla="*/ 765823 h 96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6301" h="963524">
                      <a:moveTo>
                        <a:pt x="407007" y="765823"/>
                      </a:moveTo>
                      <a:lnTo>
                        <a:pt x="408039" y="142"/>
                      </a:lnTo>
                      <a:lnTo>
                        <a:pt x="299477" y="0"/>
                      </a:lnTo>
                      <a:lnTo>
                        <a:pt x="298445" y="765033"/>
                      </a:lnTo>
                      <a:lnTo>
                        <a:pt x="73711" y="557107"/>
                      </a:lnTo>
                      <a:lnTo>
                        <a:pt x="0" y="636836"/>
                      </a:lnTo>
                      <a:lnTo>
                        <a:pt x="353110" y="963525"/>
                      </a:lnTo>
                      <a:lnTo>
                        <a:pt x="353151" y="963484"/>
                      </a:lnTo>
                      <a:lnTo>
                        <a:pt x="353191" y="963525"/>
                      </a:lnTo>
                      <a:lnTo>
                        <a:pt x="706301" y="636836"/>
                      </a:lnTo>
                      <a:lnTo>
                        <a:pt x="632591" y="557107"/>
                      </a:lnTo>
                      <a:lnTo>
                        <a:pt x="407007" y="765823"/>
                      </a:lnTo>
                      <a:close/>
                    </a:path>
                  </a:pathLst>
                </a:custGeom>
                <a:solidFill>
                  <a:schemeClr val="bg1"/>
                </a:solidFill>
                <a:ln w="201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sp>
            <p:nvSpPr>
              <p:cNvPr id="74" name="TextBox 73">
                <a:extLst>
                  <a:ext uri="{FF2B5EF4-FFF2-40B4-BE49-F238E27FC236}">
                    <a16:creationId xmlns:a16="http://schemas.microsoft.com/office/drawing/2014/main" id="{BC9BA7FC-EEC1-D60B-A0D0-C1ADD199B22C}"/>
                  </a:ext>
                </a:extLst>
              </p:cNvPr>
              <p:cNvSpPr txBox="1"/>
              <p:nvPr/>
            </p:nvSpPr>
            <p:spPr>
              <a:xfrm>
                <a:off x="7199783" y="2360963"/>
                <a:ext cx="1298432" cy="193899"/>
              </a:xfrm>
              <a:prstGeom prst="rect">
                <a:avLst/>
              </a:prstGeom>
              <a:noFill/>
            </p:spPr>
            <p:txBody>
              <a:bodyPr wrap="none" lIns="0" tIns="0" rIns="0" bIns="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latin typeface="Microsoft Sans Serif"/>
                    <a:ea typeface="+mn-ea"/>
                    <a:cs typeface="+mn-cs"/>
                  </a:rPr>
                  <a:t>Programmability</a:t>
                </a:r>
              </a:p>
            </p:txBody>
          </p:sp>
        </p:grpSp>
        <p:grpSp>
          <p:nvGrpSpPr>
            <p:cNvPr id="4" name="Group 3">
              <a:extLst>
                <a:ext uri="{FF2B5EF4-FFF2-40B4-BE49-F238E27FC236}">
                  <a16:creationId xmlns:a16="http://schemas.microsoft.com/office/drawing/2014/main" id="{C316D500-758C-DB3E-9A3E-EDA7147C230C}"/>
                </a:ext>
              </a:extLst>
            </p:cNvPr>
            <p:cNvGrpSpPr/>
            <p:nvPr/>
          </p:nvGrpSpPr>
          <p:grpSpPr>
            <a:xfrm>
              <a:off x="3934829" y="2174952"/>
              <a:ext cx="1700086" cy="565920"/>
              <a:chOff x="3891642" y="2174952"/>
              <a:chExt cx="1700086" cy="565920"/>
            </a:xfrm>
          </p:grpSpPr>
          <p:pic>
            <p:nvPicPr>
              <p:cNvPr id="80" name="Graphic 79">
                <a:extLst>
                  <a:ext uri="{FF2B5EF4-FFF2-40B4-BE49-F238E27FC236}">
                    <a16:creationId xmlns:a16="http://schemas.microsoft.com/office/drawing/2014/main" id="{078DB576-8DE2-2C9A-99C9-3521A8091689}"/>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4459831" y="2174952"/>
                <a:ext cx="563708" cy="565920"/>
              </a:xfrm>
              <a:prstGeom prst="rect">
                <a:avLst/>
              </a:prstGeom>
            </p:spPr>
          </p:pic>
          <p:grpSp>
            <p:nvGrpSpPr>
              <p:cNvPr id="105" name="Group 104">
                <a:extLst>
                  <a:ext uri="{FF2B5EF4-FFF2-40B4-BE49-F238E27FC236}">
                    <a16:creationId xmlns:a16="http://schemas.microsoft.com/office/drawing/2014/main" id="{A9B8688A-03E7-3F27-48A6-E68CB039596E}"/>
                  </a:ext>
                </a:extLst>
              </p:cNvPr>
              <p:cNvGrpSpPr/>
              <p:nvPr/>
            </p:nvGrpSpPr>
            <p:grpSpPr>
              <a:xfrm>
                <a:off x="3891642" y="2381583"/>
                <a:ext cx="390778" cy="152658"/>
                <a:chOff x="4105967" y="2343313"/>
                <a:chExt cx="494517" cy="193184"/>
              </a:xfrm>
            </p:grpSpPr>
            <p:grpSp>
              <p:nvGrpSpPr>
                <p:cNvPr id="85" name="Graphic 76">
                  <a:extLst>
                    <a:ext uri="{FF2B5EF4-FFF2-40B4-BE49-F238E27FC236}">
                      <a16:creationId xmlns:a16="http://schemas.microsoft.com/office/drawing/2014/main" id="{B80976CD-762E-F460-9FFC-F95CE416AE5D}"/>
                    </a:ext>
                  </a:extLst>
                </p:cNvPr>
                <p:cNvGrpSpPr/>
                <p:nvPr/>
              </p:nvGrpSpPr>
              <p:grpSpPr>
                <a:xfrm>
                  <a:off x="4105967" y="2343313"/>
                  <a:ext cx="402724" cy="193184"/>
                  <a:chOff x="9248415" y="2688752"/>
                  <a:chExt cx="647032" cy="310377"/>
                </a:xfrm>
                <a:solidFill>
                  <a:schemeClr val="bg1"/>
                </a:solidFill>
              </p:grpSpPr>
              <p:sp>
                <p:nvSpPr>
                  <p:cNvPr id="86" name="Freeform: Shape 85">
                    <a:extLst>
                      <a:ext uri="{FF2B5EF4-FFF2-40B4-BE49-F238E27FC236}">
                        <a16:creationId xmlns:a16="http://schemas.microsoft.com/office/drawing/2014/main" id="{034965B8-65DF-6E8B-2F2F-F7AE5F6B25CB}"/>
                      </a:ext>
                    </a:extLst>
                  </p:cNvPr>
                  <p:cNvSpPr/>
                  <p:nvPr/>
                </p:nvSpPr>
                <p:spPr>
                  <a:xfrm>
                    <a:off x="9262423" y="2823977"/>
                    <a:ext cx="633024" cy="39967"/>
                  </a:xfrm>
                  <a:custGeom>
                    <a:avLst/>
                    <a:gdLst>
                      <a:gd name="connsiteX0" fmla="*/ 19998 w 633024"/>
                      <a:gd name="connsiteY0" fmla="*/ 0 h 39967"/>
                      <a:gd name="connsiteX1" fmla="*/ 613026 w 633024"/>
                      <a:gd name="connsiteY1" fmla="*/ 0 h 39967"/>
                      <a:gd name="connsiteX2" fmla="*/ 633024 w 633024"/>
                      <a:gd name="connsiteY2" fmla="*/ 19984 h 39967"/>
                      <a:gd name="connsiteX3" fmla="*/ 613026 w 633024"/>
                      <a:gd name="connsiteY3" fmla="*/ 39968 h 39967"/>
                      <a:gd name="connsiteX4" fmla="*/ 19998 w 633024"/>
                      <a:gd name="connsiteY4" fmla="*/ 39968 h 39967"/>
                      <a:gd name="connsiteX5" fmla="*/ 0 w 633024"/>
                      <a:gd name="connsiteY5" fmla="*/ 19984 h 39967"/>
                      <a:gd name="connsiteX6" fmla="*/ 19998 w 633024"/>
                      <a:gd name="connsiteY6" fmla="*/ 0 h 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024" h="39967">
                        <a:moveTo>
                          <a:pt x="19998" y="0"/>
                        </a:moveTo>
                        <a:lnTo>
                          <a:pt x="613026" y="0"/>
                        </a:lnTo>
                        <a:cubicBezTo>
                          <a:pt x="624065" y="0"/>
                          <a:pt x="633024" y="8953"/>
                          <a:pt x="633024" y="19984"/>
                        </a:cubicBezTo>
                        <a:cubicBezTo>
                          <a:pt x="633024" y="31015"/>
                          <a:pt x="624065" y="39968"/>
                          <a:pt x="613026" y="39968"/>
                        </a:cubicBezTo>
                        <a:lnTo>
                          <a:pt x="19998" y="39968"/>
                        </a:lnTo>
                        <a:cubicBezTo>
                          <a:pt x="8959" y="39968"/>
                          <a:pt x="0" y="31015"/>
                          <a:pt x="0" y="19984"/>
                        </a:cubicBezTo>
                        <a:cubicBezTo>
                          <a:pt x="0" y="8953"/>
                          <a:pt x="8959" y="0"/>
                          <a:pt x="19998" y="0"/>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87" name="Freeform: Shape 86">
                    <a:extLst>
                      <a:ext uri="{FF2B5EF4-FFF2-40B4-BE49-F238E27FC236}">
                        <a16:creationId xmlns:a16="http://schemas.microsoft.com/office/drawing/2014/main" id="{6EAB0E84-9963-2E33-2C99-B042B88A1381}"/>
                      </a:ext>
                    </a:extLst>
                  </p:cNvPr>
                  <p:cNvSpPr/>
                  <p:nvPr/>
                </p:nvSpPr>
                <p:spPr>
                  <a:xfrm>
                    <a:off x="9248415" y="2688752"/>
                    <a:ext cx="185541" cy="310377"/>
                  </a:xfrm>
                  <a:custGeom>
                    <a:avLst/>
                    <a:gdLst>
                      <a:gd name="connsiteX0" fmla="*/ 180174 w 185541"/>
                      <a:gd name="connsiteY0" fmla="*/ 6368 h 310377"/>
                      <a:gd name="connsiteX1" fmla="*/ 180174 w 185541"/>
                      <a:gd name="connsiteY1" fmla="*/ 6368 h 310377"/>
                      <a:gd name="connsiteX2" fmla="*/ 179154 w 185541"/>
                      <a:gd name="connsiteY2" fmla="*/ 34645 h 310377"/>
                      <a:gd name="connsiteX3" fmla="*/ 49366 w 185541"/>
                      <a:gd name="connsiteY3" fmla="*/ 155169 h 310377"/>
                      <a:gd name="connsiteX4" fmla="*/ 179154 w 185541"/>
                      <a:gd name="connsiteY4" fmla="*/ 275732 h 310377"/>
                      <a:gd name="connsiteX5" fmla="*/ 180174 w 185541"/>
                      <a:gd name="connsiteY5" fmla="*/ 304009 h 310377"/>
                      <a:gd name="connsiteX6" fmla="*/ 180174 w 185541"/>
                      <a:gd name="connsiteY6" fmla="*/ 304009 h 310377"/>
                      <a:gd name="connsiteX7" fmla="*/ 151897 w 185541"/>
                      <a:gd name="connsiteY7" fmla="*/ 305028 h 310377"/>
                      <a:gd name="connsiteX8" fmla="*/ 6389 w 185541"/>
                      <a:gd name="connsiteY8" fmla="*/ 169817 h 310377"/>
                      <a:gd name="connsiteX9" fmla="*/ 6389 w 185541"/>
                      <a:gd name="connsiteY9" fmla="*/ 140520 h 310377"/>
                      <a:gd name="connsiteX10" fmla="*/ 151877 w 185541"/>
                      <a:gd name="connsiteY10" fmla="*/ 5349 h 310377"/>
                      <a:gd name="connsiteX11" fmla="*/ 180154 w 185541"/>
                      <a:gd name="connsiteY11" fmla="*/ 6368 h 3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541" h="310377">
                        <a:moveTo>
                          <a:pt x="180174" y="6368"/>
                        </a:moveTo>
                        <a:lnTo>
                          <a:pt x="180174" y="6368"/>
                        </a:lnTo>
                        <a:cubicBezTo>
                          <a:pt x="187713" y="14462"/>
                          <a:pt x="187253" y="27131"/>
                          <a:pt x="179154" y="34645"/>
                        </a:cubicBezTo>
                        <a:lnTo>
                          <a:pt x="49366" y="155169"/>
                        </a:lnTo>
                        <a:lnTo>
                          <a:pt x="179154" y="275732"/>
                        </a:lnTo>
                        <a:cubicBezTo>
                          <a:pt x="187253" y="283266"/>
                          <a:pt x="187713" y="295916"/>
                          <a:pt x="180174" y="304009"/>
                        </a:cubicBezTo>
                        <a:lnTo>
                          <a:pt x="180174" y="304009"/>
                        </a:lnTo>
                        <a:cubicBezTo>
                          <a:pt x="172655" y="312083"/>
                          <a:pt x="159996" y="312542"/>
                          <a:pt x="151897" y="305028"/>
                        </a:cubicBezTo>
                        <a:lnTo>
                          <a:pt x="6389" y="169817"/>
                        </a:lnTo>
                        <a:cubicBezTo>
                          <a:pt x="-2130" y="161903"/>
                          <a:pt x="-2130" y="148434"/>
                          <a:pt x="6389" y="140520"/>
                        </a:cubicBezTo>
                        <a:lnTo>
                          <a:pt x="151877" y="5349"/>
                        </a:lnTo>
                        <a:cubicBezTo>
                          <a:pt x="159976" y="-2165"/>
                          <a:pt x="172615" y="-1706"/>
                          <a:pt x="180154" y="6368"/>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102" name="Graphic 76">
                  <a:extLst>
                    <a:ext uri="{FF2B5EF4-FFF2-40B4-BE49-F238E27FC236}">
                      <a16:creationId xmlns:a16="http://schemas.microsoft.com/office/drawing/2014/main" id="{5C29BD28-6DEB-99A0-20F9-734B8DC5053C}"/>
                    </a:ext>
                  </a:extLst>
                </p:cNvPr>
                <p:cNvGrpSpPr/>
                <p:nvPr/>
              </p:nvGrpSpPr>
              <p:grpSpPr>
                <a:xfrm flipH="1">
                  <a:off x="4197760" y="2343313"/>
                  <a:ext cx="402724" cy="193184"/>
                  <a:chOff x="9248415" y="2688752"/>
                  <a:chExt cx="647032" cy="310377"/>
                </a:xfrm>
                <a:solidFill>
                  <a:schemeClr val="bg1"/>
                </a:solidFill>
              </p:grpSpPr>
              <p:sp>
                <p:nvSpPr>
                  <p:cNvPr id="103" name="Freeform: Shape 102">
                    <a:extLst>
                      <a:ext uri="{FF2B5EF4-FFF2-40B4-BE49-F238E27FC236}">
                        <a16:creationId xmlns:a16="http://schemas.microsoft.com/office/drawing/2014/main" id="{B8D99A0A-8105-E8D5-9F93-895A42ED954B}"/>
                      </a:ext>
                    </a:extLst>
                  </p:cNvPr>
                  <p:cNvSpPr/>
                  <p:nvPr/>
                </p:nvSpPr>
                <p:spPr>
                  <a:xfrm>
                    <a:off x="9262423" y="2823977"/>
                    <a:ext cx="633024" cy="39967"/>
                  </a:xfrm>
                  <a:custGeom>
                    <a:avLst/>
                    <a:gdLst>
                      <a:gd name="connsiteX0" fmla="*/ 19998 w 633024"/>
                      <a:gd name="connsiteY0" fmla="*/ 0 h 39967"/>
                      <a:gd name="connsiteX1" fmla="*/ 613026 w 633024"/>
                      <a:gd name="connsiteY1" fmla="*/ 0 h 39967"/>
                      <a:gd name="connsiteX2" fmla="*/ 633024 w 633024"/>
                      <a:gd name="connsiteY2" fmla="*/ 19984 h 39967"/>
                      <a:gd name="connsiteX3" fmla="*/ 613026 w 633024"/>
                      <a:gd name="connsiteY3" fmla="*/ 39968 h 39967"/>
                      <a:gd name="connsiteX4" fmla="*/ 19998 w 633024"/>
                      <a:gd name="connsiteY4" fmla="*/ 39968 h 39967"/>
                      <a:gd name="connsiteX5" fmla="*/ 0 w 633024"/>
                      <a:gd name="connsiteY5" fmla="*/ 19984 h 39967"/>
                      <a:gd name="connsiteX6" fmla="*/ 19998 w 633024"/>
                      <a:gd name="connsiteY6" fmla="*/ 0 h 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024" h="39967">
                        <a:moveTo>
                          <a:pt x="19998" y="0"/>
                        </a:moveTo>
                        <a:lnTo>
                          <a:pt x="613026" y="0"/>
                        </a:lnTo>
                        <a:cubicBezTo>
                          <a:pt x="624065" y="0"/>
                          <a:pt x="633024" y="8953"/>
                          <a:pt x="633024" y="19984"/>
                        </a:cubicBezTo>
                        <a:cubicBezTo>
                          <a:pt x="633024" y="31015"/>
                          <a:pt x="624065" y="39968"/>
                          <a:pt x="613026" y="39968"/>
                        </a:cubicBezTo>
                        <a:lnTo>
                          <a:pt x="19998" y="39968"/>
                        </a:lnTo>
                        <a:cubicBezTo>
                          <a:pt x="8959" y="39968"/>
                          <a:pt x="0" y="31015"/>
                          <a:pt x="0" y="19984"/>
                        </a:cubicBezTo>
                        <a:cubicBezTo>
                          <a:pt x="0" y="8953"/>
                          <a:pt x="8959" y="0"/>
                          <a:pt x="19998" y="0"/>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04" name="Freeform: Shape 103">
                    <a:extLst>
                      <a:ext uri="{FF2B5EF4-FFF2-40B4-BE49-F238E27FC236}">
                        <a16:creationId xmlns:a16="http://schemas.microsoft.com/office/drawing/2014/main" id="{6148DB5E-9240-A89C-E2FD-B11267C98496}"/>
                      </a:ext>
                    </a:extLst>
                  </p:cNvPr>
                  <p:cNvSpPr/>
                  <p:nvPr/>
                </p:nvSpPr>
                <p:spPr>
                  <a:xfrm>
                    <a:off x="9248415" y="2688752"/>
                    <a:ext cx="185541" cy="310377"/>
                  </a:xfrm>
                  <a:custGeom>
                    <a:avLst/>
                    <a:gdLst>
                      <a:gd name="connsiteX0" fmla="*/ 180174 w 185541"/>
                      <a:gd name="connsiteY0" fmla="*/ 6368 h 310377"/>
                      <a:gd name="connsiteX1" fmla="*/ 180174 w 185541"/>
                      <a:gd name="connsiteY1" fmla="*/ 6368 h 310377"/>
                      <a:gd name="connsiteX2" fmla="*/ 179154 w 185541"/>
                      <a:gd name="connsiteY2" fmla="*/ 34645 h 310377"/>
                      <a:gd name="connsiteX3" fmla="*/ 49366 w 185541"/>
                      <a:gd name="connsiteY3" fmla="*/ 155169 h 310377"/>
                      <a:gd name="connsiteX4" fmla="*/ 179154 w 185541"/>
                      <a:gd name="connsiteY4" fmla="*/ 275732 h 310377"/>
                      <a:gd name="connsiteX5" fmla="*/ 180174 w 185541"/>
                      <a:gd name="connsiteY5" fmla="*/ 304009 h 310377"/>
                      <a:gd name="connsiteX6" fmla="*/ 180174 w 185541"/>
                      <a:gd name="connsiteY6" fmla="*/ 304009 h 310377"/>
                      <a:gd name="connsiteX7" fmla="*/ 151897 w 185541"/>
                      <a:gd name="connsiteY7" fmla="*/ 305028 h 310377"/>
                      <a:gd name="connsiteX8" fmla="*/ 6389 w 185541"/>
                      <a:gd name="connsiteY8" fmla="*/ 169817 h 310377"/>
                      <a:gd name="connsiteX9" fmla="*/ 6389 w 185541"/>
                      <a:gd name="connsiteY9" fmla="*/ 140520 h 310377"/>
                      <a:gd name="connsiteX10" fmla="*/ 151877 w 185541"/>
                      <a:gd name="connsiteY10" fmla="*/ 5349 h 310377"/>
                      <a:gd name="connsiteX11" fmla="*/ 180154 w 185541"/>
                      <a:gd name="connsiteY11" fmla="*/ 6368 h 3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541" h="310377">
                        <a:moveTo>
                          <a:pt x="180174" y="6368"/>
                        </a:moveTo>
                        <a:lnTo>
                          <a:pt x="180174" y="6368"/>
                        </a:lnTo>
                        <a:cubicBezTo>
                          <a:pt x="187713" y="14462"/>
                          <a:pt x="187253" y="27131"/>
                          <a:pt x="179154" y="34645"/>
                        </a:cubicBezTo>
                        <a:lnTo>
                          <a:pt x="49366" y="155169"/>
                        </a:lnTo>
                        <a:lnTo>
                          <a:pt x="179154" y="275732"/>
                        </a:lnTo>
                        <a:cubicBezTo>
                          <a:pt x="187253" y="283266"/>
                          <a:pt x="187713" y="295916"/>
                          <a:pt x="180174" y="304009"/>
                        </a:cubicBezTo>
                        <a:lnTo>
                          <a:pt x="180174" y="304009"/>
                        </a:lnTo>
                        <a:cubicBezTo>
                          <a:pt x="172655" y="312083"/>
                          <a:pt x="159996" y="312542"/>
                          <a:pt x="151897" y="305028"/>
                        </a:cubicBezTo>
                        <a:lnTo>
                          <a:pt x="6389" y="169817"/>
                        </a:lnTo>
                        <a:cubicBezTo>
                          <a:pt x="-2130" y="161903"/>
                          <a:pt x="-2130" y="148434"/>
                          <a:pt x="6389" y="140520"/>
                        </a:cubicBezTo>
                        <a:lnTo>
                          <a:pt x="151877" y="5349"/>
                        </a:lnTo>
                        <a:cubicBezTo>
                          <a:pt x="159976" y="-2165"/>
                          <a:pt x="172615" y="-1706"/>
                          <a:pt x="180154" y="6368"/>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grpSp>
            <p:nvGrpSpPr>
              <p:cNvPr id="106" name="Group 105">
                <a:extLst>
                  <a:ext uri="{FF2B5EF4-FFF2-40B4-BE49-F238E27FC236}">
                    <a16:creationId xmlns:a16="http://schemas.microsoft.com/office/drawing/2014/main" id="{A4D6E07F-1888-EBCC-B08B-6F93A0B46350}"/>
                  </a:ext>
                </a:extLst>
              </p:cNvPr>
              <p:cNvGrpSpPr/>
              <p:nvPr/>
            </p:nvGrpSpPr>
            <p:grpSpPr>
              <a:xfrm>
                <a:off x="5200950" y="2381583"/>
                <a:ext cx="390778" cy="152658"/>
                <a:chOff x="4105967" y="2343313"/>
                <a:chExt cx="494517" cy="193184"/>
              </a:xfrm>
            </p:grpSpPr>
            <p:grpSp>
              <p:nvGrpSpPr>
                <p:cNvPr id="107" name="Graphic 76">
                  <a:extLst>
                    <a:ext uri="{FF2B5EF4-FFF2-40B4-BE49-F238E27FC236}">
                      <a16:creationId xmlns:a16="http://schemas.microsoft.com/office/drawing/2014/main" id="{70E09AE4-0141-EA8C-0DFB-FA83810CA2A7}"/>
                    </a:ext>
                  </a:extLst>
                </p:cNvPr>
                <p:cNvGrpSpPr/>
                <p:nvPr/>
              </p:nvGrpSpPr>
              <p:grpSpPr>
                <a:xfrm>
                  <a:off x="4105967" y="2343313"/>
                  <a:ext cx="402724" cy="193184"/>
                  <a:chOff x="9248415" y="2688752"/>
                  <a:chExt cx="647032" cy="310377"/>
                </a:xfrm>
                <a:solidFill>
                  <a:schemeClr val="bg1"/>
                </a:solidFill>
              </p:grpSpPr>
              <p:sp>
                <p:nvSpPr>
                  <p:cNvPr id="111" name="Freeform: Shape 110">
                    <a:extLst>
                      <a:ext uri="{FF2B5EF4-FFF2-40B4-BE49-F238E27FC236}">
                        <a16:creationId xmlns:a16="http://schemas.microsoft.com/office/drawing/2014/main" id="{42A66D0C-61CF-1B88-4D46-0E91601423A9}"/>
                      </a:ext>
                    </a:extLst>
                  </p:cNvPr>
                  <p:cNvSpPr/>
                  <p:nvPr/>
                </p:nvSpPr>
                <p:spPr>
                  <a:xfrm>
                    <a:off x="9262423" y="2823977"/>
                    <a:ext cx="633024" cy="39967"/>
                  </a:xfrm>
                  <a:custGeom>
                    <a:avLst/>
                    <a:gdLst>
                      <a:gd name="connsiteX0" fmla="*/ 19998 w 633024"/>
                      <a:gd name="connsiteY0" fmla="*/ 0 h 39967"/>
                      <a:gd name="connsiteX1" fmla="*/ 613026 w 633024"/>
                      <a:gd name="connsiteY1" fmla="*/ 0 h 39967"/>
                      <a:gd name="connsiteX2" fmla="*/ 633024 w 633024"/>
                      <a:gd name="connsiteY2" fmla="*/ 19984 h 39967"/>
                      <a:gd name="connsiteX3" fmla="*/ 613026 w 633024"/>
                      <a:gd name="connsiteY3" fmla="*/ 39968 h 39967"/>
                      <a:gd name="connsiteX4" fmla="*/ 19998 w 633024"/>
                      <a:gd name="connsiteY4" fmla="*/ 39968 h 39967"/>
                      <a:gd name="connsiteX5" fmla="*/ 0 w 633024"/>
                      <a:gd name="connsiteY5" fmla="*/ 19984 h 39967"/>
                      <a:gd name="connsiteX6" fmla="*/ 19998 w 633024"/>
                      <a:gd name="connsiteY6" fmla="*/ 0 h 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024" h="39967">
                        <a:moveTo>
                          <a:pt x="19998" y="0"/>
                        </a:moveTo>
                        <a:lnTo>
                          <a:pt x="613026" y="0"/>
                        </a:lnTo>
                        <a:cubicBezTo>
                          <a:pt x="624065" y="0"/>
                          <a:pt x="633024" y="8953"/>
                          <a:pt x="633024" y="19984"/>
                        </a:cubicBezTo>
                        <a:cubicBezTo>
                          <a:pt x="633024" y="31015"/>
                          <a:pt x="624065" y="39968"/>
                          <a:pt x="613026" y="39968"/>
                        </a:cubicBezTo>
                        <a:lnTo>
                          <a:pt x="19998" y="39968"/>
                        </a:lnTo>
                        <a:cubicBezTo>
                          <a:pt x="8959" y="39968"/>
                          <a:pt x="0" y="31015"/>
                          <a:pt x="0" y="19984"/>
                        </a:cubicBezTo>
                        <a:cubicBezTo>
                          <a:pt x="0" y="8953"/>
                          <a:pt x="8959" y="0"/>
                          <a:pt x="19998" y="0"/>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12" name="Freeform: Shape 111">
                    <a:extLst>
                      <a:ext uri="{FF2B5EF4-FFF2-40B4-BE49-F238E27FC236}">
                        <a16:creationId xmlns:a16="http://schemas.microsoft.com/office/drawing/2014/main" id="{2CC9D420-FDE8-439A-BCF8-C018509CD712}"/>
                      </a:ext>
                    </a:extLst>
                  </p:cNvPr>
                  <p:cNvSpPr/>
                  <p:nvPr/>
                </p:nvSpPr>
                <p:spPr>
                  <a:xfrm>
                    <a:off x="9248415" y="2688752"/>
                    <a:ext cx="185541" cy="310377"/>
                  </a:xfrm>
                  <a:custGeom>
                    <a:avLst/>
                    <a:gdLst>
                      <a:gd name="connsiteX0" fmla="*/ 180174 w 185541"/>
                      <a:gd name="connsiteY0" fmla="*/ 6368 h 310377"/>
                      <a:gd name="connsiteX1" fmla="*/ 180174 w 185541"/>
                      <a:gd name="connsiteY1" fmla="*/ 6368 h 310377"/>
                      <a:gd name="connsiteX2" fmla="*/ 179154 w 185541"/>
                      <a:gd name="connsiteY2" fmla="*/ 34645 h 310377"/>
                      <a:gd name="connsiteX3" fmla="*/ 49366 w 185541"/>
                      <a:gd name="connsiteY3" fmla="*/ 155169 h 310377"/>
                      <a:gd name="connsiteX4" fmla="*/ 179154 w 185541"/>
                      <a:gd name="connsiteY4" fmla="*/ 275732 h 310377"/>
                      <a:gd name="connsiteX5" fmla="*/ 180174 w 185541"/>
                      <a:gd name="connsiteY5" fmla="*/ 304009 h 310377"/>
                      <a:gd name="connsiteX6" fmla="*/ 180174 w 185541"/>
                      <a:gd name="connsiteY6" fmla="*/ 304009 h 310377"/>
                      <a:gd name="connsiteX7" fmla="*/ 151897 w 185541"/>
                      <a:gd name="connsiteY7" fmla="*/ 305028 h 310377"/>
                      <a:gd name="connsiteX8" fmla="*/ 6389 w 185541"/>
                      <a:gd name="connsiteY8" fmla="*/ 169817 h 310377"/>
                      <a:gd name="connsiteX9" fmla="*/ 6389 w 185541"/>
                      <a:gd name="connsiteY9" fmla="*/ 140520 h 310377"/>
                      <a:gd name="connsiteX10" fmla="*/ 151877 w 185541"/>
                      <a:gd name="connsiteY10" fmla="*/ 5349 h 310377"/>
                      <a:gd name="connsiteX11" fmla="*/ 180154 w 185541"/>
                      <a:gd name="connsiteY11" fmla="*/ 6368 h 3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541" h="310377">
                        <a:moveTo>
                          <a:pt x="180174" y="6368"/>
                        </a:moveTo>
                        <a:lnTo>
                          <a:pt x="180174" y="6368"/>
                        </a:lnTo>
                        <a:cubicBezTo>
                          <a:pt x="187713" y="14462"/>
                          <a:pt x="187253" y="27131"/>
                          <a:pt x="179154" y="34645"/>
                        </a:cubicBezTo>
                        <a:lnTo>
                          <a:pt x="49366" y="155169"/>
                        </a:lnTo>
                        <a:lnTo>
                          <a:pt x="179154" y="275732"/>
                        </a:lnTo>
                        <a:cubicBezTo>
                          <a:pt x="187253" y="283266"/>
                          <a:pt x="187713" y="295916"/>
                          <a:pt x="180174" y="304009"/>
                        </a:cubicBezTo>
                        <a:lnTo>
                          <a:pt x="180174" y="304009"/>
                        </a:lnTo>
                        <a:cubicBezTo>
                          <a:pt x="172655" y="312083"/>
                          <a:pt x="159996" y="312542"/>
                          <a:pt x="151897" y="305028"/>
                        </a:cubicBezTo>
                        <a:lnTo>
                          <a:pt x="6389" y="169817"/>
                        </a:lnTo>
                        <a:cubicBezTo>
                          <a:pt x="-2130" y="161903"/>
                          <a:pt x="-2130" y="148434"/>
                          <a:pt x="6389" y="140520"/>
                        </a:cubicBezTo>
                        <a:lnTo>
                          <a:pt x="151877" y="5349"/>
                        </a:lnTo>
                        <a:cubicBezTo>
                          <a:pt x="159976" y="-2165"/>
                          <a:pt x="172615" y="-1706"/>
                          <a:pt x="180154" y="6368"/>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nvGrpSpPr>
                <p:cNvPr id="108" name="Graphic 76">
                  <a:extLst>
                    <a:ext uri="{FF2B5EF4-FFF2-40B4-BE49-F238E27FC236}">
                      <a16:creationId xmlns:a16="http://schemas.microsoft.com/office/drawing/2014/main" id="{B647C290-BBDD-15AB-630A-1DD5D3B78A84}"/>
                    </a:ext>
                  </a:extLst>
                </p:cNvPr>
                <p:cNvGrpSpPr/>
                <p:nvPr/>
              </p:nvGrpSpPr>
              <p:grpSpPr>
                <a:xfrm flipH="1">
                  <a:off x="4197760" y="2343313"/>
                  <a:ext cx="402724" cy="193184"/>
                  <a:chOff x="9248415" y="2688752"/>
                  <a:chExt cx="647032" cy="310377"/>
                </a:xfrm>
                <a:solidFill>
                  <a:schemeClr val="bg1"/>
                </a:solidFill>
              </p:grpSpPr>
              <p:sp>
                <p:nvSpPr>
                  <p:cNvPr id="109" name="Freeform: Shape 108">
                    <a:extLst>
                      <a:ext uri="{FF2B5EF4-FFF2-40B4-BE49-F238E27FC236}">
                        <a16:creationId xmlns:a16="http://schemas.microsoft.com/office/drawing/2014/main" id="{6B6469DB-A4F9-5D76-5BA9-3A33E3658F10}"/>
                      </a:ext>
                    </a:extLst>
                  </p:cNvPr>
                  <p:cNvSpPr/>
                  <p:nvPr/>
                </p:nvSpPr>
                <p:spPr>
                  <a:xfrm>
                    <a:off x="9262423" y="2823977"/>
                    <a:ext cx="633024" cy="39967"/>
                  </a:xfrm>
                  <a:custGeom>
                    <a:avLst/>
                    <a:gdLst>
                      <a:gd name="connsiteX0" fmla="*/ 19998 w 633024"/>
                      <a:gd name="connsiteY0" fmla="*/ 0 h 39967"/>
                      <a:gd name="connsiteX1" fmla="*/ 613026 w 633024"/>
                      <a:gd name="connsiteY1" fmla="*/ 0 h 39967"/>
                      <a:gd name="connsiteX2" fmla="*/ 633024 w 633024"/>
                      <a:gd name="connsiteY2" fmla="*/ 19984 h 39967"/>
                      <a:gd name="connsiteX3" fmla="*/ 613026 w 633024"/>
                      <a:gd name="connsiteY3" fmla="*/ 39968 h 39967"/>
                      <a:gd name="connsiteX4" fmla="*/ 19998 w 633024"/>
                      <a:gd name="connsiteY4" fmla="*/ 39968 h 39967"/>
                      <a:gd name="connsiteX5" fmla="*/ 0 w 633024"/>
                      <a:gd name="connsiteY5" fmla="*/ 19984 h 39967"/>
                      <a:gd name="connsiteX6" fmla="*/ 19998 w 633024"/>
                      <a:gd name="connsiteY6" fmla="*/ 0 h 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024" h="39967">
                        <a:moveTo>
                          <a:pt x="19998" y="0"/>
                        </a:moveTo>
                        <a:lnTo>
                          <a:pt x="613026" y="0"/>
                        </a:lnTo>
                        <a:cubicBezTo>
                          <a:pt x="624065" y="0"/>
                          <a:pt x="633024" y="8953"/>
                          <a:pt x="633024" y="19984"/>
                        </a:cubicBezTo>
                        <a:cubicBezTo>
                          <a:pt x="633024" y="31015"/>
                          <a:pt x="624065" y="39968"/>
                          <a:pt x="613026" y="39968"/>
                        </a:cubicBezTo>
                        <a:lnTo>
                          <a:pt x="19998" y="39968"/>
                        </a:lnTo>
                        <a:cubicBezTo>
                          <a:pt x="8959" y="39968"/>
                          <a:pt x="0" y="31015"/>
                          <a:pt x="0" y="19984"/>
                        </a:cubicBezTo>
                        <a:cubicBezTo>
                          <a:pt x="0" y="8953"/>
                          <a:pt x="8959" y="0"/>
                          <a:pt x="19998" y="0"/>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sp>
                <p:nvSpPr>
                  <p:cNvPr id="110" name="Freeform: Shape 109">
                    <a:extLst>
                      <a:ext uri="{FF2B5EF4-FFF2-40B4-BE49-F238E27FC236}">
                        <a16:creationId xmlns:a16="http://schemas.microsoft.com/office/drawing/2014/main" id="{243EB9B1-E58B-6DDB-86D6-6230FE9E48E7}"/>
                      </a:ext>
                    </a:extLst>
                  </p:cNvPr>
                  <p:cNvSpPr/>
                  <p:nvPr/>
                </p:nvSpPr>
                <p:spPr>
                  <a:xfrm>
                    <a:off x="9248415" y="2688752"/>
                    <a:ext cx="185541" cy="310377"/>
                  </a:xfrm>
                  <a:custGeom>
                    <a:avLst/>
                    <a:gdLst>
                      <a:gd name="connsiteX0" fmla="*/ 180174 w 185541"/>
                      <a:gd name="connsiteY0" fmla="*/ 6368 h 310377"/>
                      <a:gd name="connsiteX1" fmla="*/ 180174 w 185541"/>
                      <a:gd name="connsiteY1" fmla="*/ 6368 h 310377"/>
                      <a:gd name="connsiteX2" fmla="*/ 179154 w 185541"/>
                      <a:gd name="connsiteY2" fmla="*/ 34645 h 310377"/>
                      <a:gd name="connsiteX3" fmla="*/ 49366 w 185541"/>
                      <a:gd name="connsiteY3" fmla="*/ 155169 h 310377"/>
                      <a:gd name="connsiteX4" fmla="*/ 179154 w 185541"/>
                      <a:gd name="connsiteY4" fmla="*/ 275732 h 310377"/>
                      <a:gd name="connsiteX5" fmla="*/ 180174 w 185541"/>
                      <a:gd name="connsiteY5" fmla="*/ 304009 h 310377"/>
                      <a:gd name="connsiteX6" fmla="*/ 180174 w 185541"/>
                      <a:gd name="connsiteY6" fmla="*/ 304009 h 310377"/>
                      <a:gd name="connsiteX7" fmla="*/ 151897 w 185541"/>
                      <a:gd name="connsiteY7" fmla="*/ 305028 h 310377"/>
                      <a:gd name="connsiteX8" fmla="*/ 6389 w 185541"/>
                      <a:gd name="connsiteY8" fmla="*/ 169817 h 310377"/>
                      <a:gd name="connsiteX9" fmla="*/ 6389 w 185541"/>
                      <a:gd name="connsiteY9" fmla="*/ 140520 h 310377"/>
                      <a:gd name="connsiteX10" fmla="*/ 151877 w 185541"/>
                      <a:gd name="connsiteY10" fmla="*/ 5349 h 310377"/>
                      <a:gd name="connsiteX11" fmla="*/ 180154 w 185541"/>
                      <a:gd name="connsiteY11" fmla="*/ 6368 h 31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541" h="310377">
                        <a:moveTo>
                          <a:pt x="180174" y="6368"/>
                        </a:moveTo>
                        <a:lnTo>
                          <a:pt x="180174" y="6368"/>
                        </a:lnTo>
                        <a:cubicBezTo>
                          <a:pt x="187713" y="14462"/>
                          <a:pt x="187253" y="27131"/>
                          <a:pt x="179154" y="34645"/>
                        </a:cubicBezTo>
                        <a:lnTo>
                          <a:pt x="49366" y="155169"/>
                        </a:lnTo>
                        <a:lnTo>
                          <a:pt x="179154" y="275732"/>
                        </a:lnTo>
                        <a:cubicBezTo>
                          <a:pt x="187253" y="283266"/>
                          <a:pt x="187713" y="295916"/>
                          <a:pt x="180174" y="304009"/>
                        </a:cubicBezTo>
                        <a:lnTo>
                          <a:pt x="180174" y="304009"/>
                        </a:lnTo>
                        <a:cubicBezTo>
                          <a:pt x="172655" y="312083"/>
                          <a:pt x="159996" y="312542"/>
                          <a:pt x="151897" y="305028"/>
                        </a:cubicBezTo>
                        <a:lnTo>
                          <a:pt x="6389" y="169817"/>
                        </a:lnTo>
                        <a:cubicBezTo>
                          <a:pt x="-2130" y="161903"/>
                          <a:pt x="-2130" y="148434"/>
                          <a:pt x="6389" y="140520"/>
                        </a:cubicBezTo>
                        <a:lnTo>
                          <a:pt x="151877" y="5349"/>
                        </a:lnTo>
                        <a:cubicBezTo>
                          <a:pt x="159976" y="-2165"/>
                          <a:pt x="172615" y="-1706"/>
                          <a:pt x="180154" y="6368"/>
                        </a:cubicBezTo>
                        <a:close/>
                      </a:path>
                    </a:pathLst>
                  </a:custGeom>
                  <a:solidFill>
                    <a:schemeClr val="bg1"/>
                  </a:solidFill>
                  <a:ln w="19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latin typeface="Microsoft Sans Serif"/>
                      <a:ea typeface="+mn-ea"/>
                      <a:cs typeface="+mn-cs"/>
                    </a:endParaRPr>
                  </a:p>
                </p:txBody>
              </p:sp>
            </p:grpSp>
          </p:grpSp>
        </p:grpSp>
      </p:grpSp>
      <p:sp>
        <p:nvSpPr>
          <p:cNvPr id="134" name="Rectangle: Rounded Corners 133">
            <a:extLst>
              <a:ext uri="{FF2B5EF4-FFF2-40B4-BE49-F238E27FC236}">
                <a16:creationId xmlns:a16="http://schemas.microsoft.com/office/drawing/2014/main" id="{B16A10CE-DFE1-FF50-6DF2-F4CCAC04F94F}"/>
              </a:ext>
            </a:extLst>
          </p:cNvPr>
          <p:cNvSpPr/>
          <p:nvPr/>
        </p:nvSpPr>
        <p:spPr>
          <a:xfrm>
            <a:off x="673240" y="904352"/>
            <a:ext cx="8309986" cy="3164728"/>
          </a:xfrm>
          <a:prstGeom prst="roundRect">
            <a:avLst>
              <a:gd name="adj" fmla="val 2519"/>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36" name="Arrow: Down 135">
            <a:extLst>
              <a:ext uri="{FF2B5EF4-FFF2-40B4-BE49-F238E27FC236}">
                <a16:creationId xmlns:a16="http://schemas.microsoft.com/office/drawing/2014/main" id="{CEC03CC9-F877-A149-1E15-C061477B81B5}"/>
              </a:ext>
            </a:extLst>
          </p:cNvPr>
          <p:cNvSpPr/>
          <p:nvPr/>
        </p:nvSpPr>
        <p:spPr>
          <a:xfrm>
            <a:off x="4604263" y="4072592"/>
            <a:ext cx="457988" cy="312753"/>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48" name="Group 147">
            <a:extLst>
              <a:ext uri="{FF2B5EF4-FFF2-40B4-BE49-F238E27FC236}">
                <a16:creationId xmlns:a16="http://schemas.microsoft.com/office/drawing/2014/main" id="{0D4120D1-77C3-AEE9-9ECF-2CC6318E6DA7}"/>
              </a:ext>
            </a:extLst>
          </p:cNvPr>
          <p:cNvGrpSpPr/>
          <p:nvPr/>
        </p:nvGrpSpPr>
        <p:grpSpPr>
          <a:xfrm>
            <a:off x="1469912" y="5067379"/>
            <a:ext cx="6736631" cy="302907"/>
            <a:chOff x="1469912" y="5067379"/>
            <a:chExt cx="6736631" cy="302907"/>
          </a:xfrm>
          <a:solidFill>
            <a:schemeClr val="accent1"/>
          </a:solidFill>
        </p:grpSpPr>
        <p:sp>
          <p:nvSpPr>
            <p:cNvPr id="139" name="Arrow: Down 138">
              <a:extLst>
                <a:ext uri="{FF2B5EF4-FFF2-40B4-BE49-F238E27FC236}">
                  <a16:creationId xmlns:a16="http://schemas.microsoft.com/office/drawing/2014/main" id="{8D921B28-FCC7-76B7-27D1-4D7BCC8E2EAF}"/>
                </a:ext>
              </a:extLst>
            </p:cNvPr>
            <p:cNvSpPr/>
            <p:nvPr/>
          </p:nvSpPr>
          <p:spPr>
            <a:xfrm>
              <a:off x="1469912" y="5067379"/>
              <a:ext cx="266964" cy="302907"/>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40" name="Arrow: Down 139">
              <a:extLst>
                <a:ext uri="{FF2B5EF4-FFF2-40B4-BE49-F238E27FC236}">
                  <a16:creationId xmlns:a16="http://schemas.microsoft.com/office/drawing/2014/main" id="{985322EB-FFB8-7F4B-24DC-8986AE2CABAE}"/>
                </a:ext>
              </a:extLst>
            </p:cNvPr>
            <p:cNvSpPr/>
            <p:nvPr/>
          </p:nvSpPr>
          <p:spPr>
            <a:xfrm>
              <a:off x="3087923" y="5067379"/>
              <a:ext cx="266964" cy="302907"/>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41" name="Arrow: Down 140">
              <a:extLst>
                <a:ext uri="{FF2B5EF4-FFF2-40B4-BE49-F238E27FC236}">
                  <a16:creationId xmlns:a16="http://schemas.microsoft.com/office/drawing/2014/main" id="{4EFE7BA0-1416-DD2E-6C9B-045813B86312}"/>
                </a:ext>
              </a:extLst>
            </p:cNvPr>
            <p:cNvSpPr/>
            <p:nvPr/>
          </p:nvSpPr>
          <p:spPr>
            <a:xfrm>
              <a:off x="4704743" y="5067379"/>
              <a:ext cx="266964" cy="302907"/>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42" name="Arrow: Down 141">
              <a:extLst>
                <a:ext uri="{FF2B5EF4-FFF2-40B4-BE49-F238E27FC236}">
                  <a16:creationId xmlns:a16="http://schemas.microsoft.com/office/drawing/2014/main" id="{4F1FADEA-76ED-B724-35D8-87D2F33DD347}"/>
                </a:ext>
              </a:extLst>
            </p:cNvPr>
            <p:cNvSpPr/>
            <p:nvPr/>
          </p:nvSpPr>
          <p:spPr>
            <a:xfrm>
              <a:off x="6321565" y="5067379"/>
              <a:ext cx="266964" cy="302907"/>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43" name="Arrow: Down 142">
              <a:extLst>
                <a:ext uri="{FF2B5EF4-FFF2-40B4-BE49-F238E27FC236}">
                  <a16:creationId xmlns:a16="http://schemas.microsoft.com/office/drawing/2014/main" id="{4EEA3848-7C32-A7A7-21A3-2E6E788471C6}"/>
                </a:ext>
              </a:extLst>
            </p:cNvPr>
            <p:cNvSpPr/>
            <p:nvPr/>
          </p:nvSpPr>
          <p:spPr>
            <a:xfrm>
              <a:off x="7939579" y="5067379"/>
              <a:ext cx="266964" cy="302907"/>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sp>
        <p:nvSpPr>
          <p:cNvPr id="145" name="Rectangle: Rounded Corners 144">
            <a:extLst>
              <a:ext uri="{FF2B5EF4-FFF2-40B4-BE49-F238E27FC236}">
                <a16:creationId xmlns:a16="http://schemas.microsoft.com/office/drawing/2014/main" id="{3AB485EC-290D-9573-B721-AABBB9D4CE8F}"/>
              </a:ext>
            </a:extLst>
          </p:cNvPr>
          <p:cNvSpPr/>
          <p:nvPr/>
        </p:nvSpPr>
        <p:spPr>
          <a:xfrm>
            <a:off x="792123" y="-3226954"/>
            <a:ext cx="8092440" cy="914400"/>
          </a:xfrm>
          <a:prstGeom prst="roundRect">
            <a:avLst>
              <a:gd name="adj" fmla="val 2891"/>
            </a:avLst>
          </a:prstGeom>
          <a:solidFill>
            <a:schemeClr val="accent5">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146" name="Rectangle: Rounded Corners 145">
            <a:extLst>
              <a:ext uri="{FF2B5EF4-FFF2-40B4-BE49-F238E27FC236}">
                <a16:creationId xmlns:a16="http://schemas.microsoft.com/office/drawing/2014/main" id="{45B67F9C-B2E0-4F80-A684-0D57BAD01AEA}"/>
              </a:ext>
            </a:extLst>
          </p:cNvPr>
          <p:cNvSpPr/>
          <p:nvPr/>
        </p:nvSpPr>
        <p:spPr>
          <a:xfrm>
            <a:off x="792123" y="-2175858"/>
            <a:ext cx="8092440" cy="914400"/>
          </a:xfrm>
          <a:prstGeom prst="roundRect">
            <a:avLst>
              <a:gd name="adj" fmla="val 2891"/>
            </a:avLst>
          </a:prstGeom>
          <a:solidFill>
            <a:schemeClr val="accent5">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sp>
        <p:nvSpPr>
          <p:cNvPr id="147" name="Rectangle: Rounded Corners 146">
            <a:extLst>
              <a:ext uri="{FF2B5EF4-FFF2-40B4-BE49-F238E27FC236}">
                <a16:creationId xmlns:a16="http://schemas.microsoft.com/office/drawing/2014/main" id="{B07377C2-0C1F-7386-F270-15BCEDE04796}"/>
              </a:ext>
            </a:extLst>
          </p:cNvPr>
          <p:cNvSpPr/>
          <p:nvPr/>
        </p:nvSpPr>
        <p:spPr>
          <a:xfrm>
            <a:off x="792123" y="-1124762"/>
            <a:ext cx="8092440" cy="914400"/>
          </a:xfrm>
          <a:prstGeom prst="roundRect">
            <a:avLst>
              <a:gd name="adj" fmla="val 2891"/>
            </a:avLst>
          </a:prstGeom>
          <a:solidFill>
            <a:schemeClr val="accent5">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90000"/>
              </a:lnSpc>
              <a:spcBef>
                <a:spcPts val="800"/>
              </a:spcBef>
              <a:spcAft>
                <a:spcPts val="0"/>
              </a:spcAft>
              <a:buClrTx/>
              <a:buSzTx/>
              <a:buFontTx/>
              <a:buNone/>
              <a:tabLst/>
              <a:defRPr/>
            </a:pPr>
            <a:endParaRPr kumimoji="0" lang="en-US" sz="1800" b="1" i="0" u="none" strike="noStrike" kern="1200" cap="none" spc="0" normalizeH="0" baseline="0" noProof="0">
              <a:ln>
                <a:noFill/>
              </a:ln>
              <a:solidFill>
                <a:srgbClr val="F7F8FA"/>
              </a:solidFill>
              <a:effectLst/>
              <a:uLnTx/>
              <a:uFillTx/>
              <a:latin typeface="Microsoft Sans Serif"/>
              <a:ea typeface="+mn-ea"/>
              <a:cs typeface="+mn-cs"/>
            </a:endParaRPr>
          </a:p>
        </p:txBody>
      </p:sp>
    </p:spTree>
    <p:extLst>
      <p:ext uri="{BB962C8B-B14F-4D97-AF65-F5344CB8AC3E}">
        <p14:creationId xmlns:p14="http://schemas.microsoft.com/office/powerpoint/2010/main" val="3863979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750"/>
                                        <p:tgtEl>
                                          <p:spTgt spid="120"/>
                                        </p:tgtEl>
                                      </p:cBhvr>
                                    </p:animEffect>
                                  </p:childTnLst>
                                </p:cTn>
                              </p:par>
                              <p:par>
                                <p:cTn id="8" presetID="64" presetClass="path" presetSubtype="0" accel="13333" decel="86667" fill="hold" nodeType="withEffect">
                                  <p:stCondLst>
                                    <p:cond delay="0"/>
                                  </p:stCondLst>
                                  <p:childTnLst>
                                    <p:animMotion origin="layout" path="M 5E-6 -3.7037E-6 L 5E-6 -0.02916 " pathEditMode="relative" rAng="0" ptsTypes="AA">
                                      <p:cBhvr>
                                        <p:cTn id="9" dur="750" spd="-100000" fill="hold"/>
                                        <p:tgtEl>
                                          <p:spTgt spid="120"/>
                                        </p:tgtEl>
                                        <p:attrNameLst>
                                          <p:attrName>ppt_x</p:attrName>
                                          <p:attrName>ppt_y</p:attrName>
                                        </p:attrNameLst>
                                      </p:cBhvr>
                                      <p:rCtr x="0" y="-1458"/>
                                    </p:animMotion>
                                  </p:childTnLst>
                                </p:cTn>
                              </p:par>
                              <p:par>
                                <p:cTn id="10" presetID="22" presetClass="entr" presetSubtype="8" fill="hold" grpId="0" nodeType="with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750"/>
                                        <p:tgtEl>
                                          <p:spTgt spid="122"/>
                                        </p:tgtEl>
                                      </p:cBhvr>
                                    </p:animEffect>
                                  </p:childTnLst>
                                </p:cTn>
                              </p:par>
                              <p:par>
                                <p:cTn id="13" presetID="10" presetClass="entr" presetSubtype="0" fill="hold" nodeType="withEffect">
                                  <p:stCondLst>
                                    <p:cond delay="750"/>
                                  </p:stCondLst>
                                  <p:childTnLst>
                                    <p:set>
                                      <p:cBhvr>
                                        <p:cTn id="14" dur="1" fill="hold">
                                          <p:stCondLst>
                                            <p:cond delay="0"/>
                                          </p:stCondLst>
                                        </p:cTn>
                                        <p:tgtEl>
                                          <p:spTgt spid="119"/>
                                        </p:tgtEl>
                                        <p:attrNameLst>
                                          <p:attrName>style.visibility</p:attrName>
                                        </p:attrNameLst>
                                      </p:cBhvr>
                                      <p:to>
                                        <p:strVal val="visible"/>
                                      </p:to>
                                    </p:set>
                                    <p:animEffect transition="in" filter="fade">
                                      <p:cBhvr>
                                        <p:cTn id="15" dur="750"/>
                                        <p:tgtEl>
                                          <p:spTgt spid="119"/>
                                        </p:tgtEl>
                                      </p:cBhvr>
                                    </p:animEffect>
                                  </p:childTnLst>
                                </p:cTn>
                              </p:par>
                              <p:par>
                                <p:cTn id="16" presetID="64" presetClass="path" presetSubtype="0" accel="13333" decel="86667" fill="hold" nodeType="withEffect">
                                  <p:stCondLst>
                                    <p:cond delay="750"/>
                                  </p:stCondLst>
                                  <p:childTnLst>
                                    <p:animMotion origin="layout" path="M 5E-6 -3.7037E-6 L 5E-6 -0.02916 " pathEditMode="relative" rAng="0" ptsTypes="AA">
                                      <p:cBhvr>
                                        <p:cTn id="17" dur="750" spd="-100000" fill="hold"/>
                                        <p:tgtEl>
                                          <p:spTgt spid="119"/>
                                        </p:tgtEl>
                                        <p:attrNameLst>
                                          <p:attrName>ppt_x</p:attrName>
                                          <p:attrName>ppt_y</p:attrName>
                                        </p:attrNameLst>
                                      </p:cBhvr>
                                      <p:rCtr x="0" y="-1458"/>
                                    </p:animMotion>
                                  </p:childTnLst>
                                </p:cTn>
                              </p:par>
                              <p:par>
                                <p:cTn id="18" presetID="22" presetClass="entr" presetSubtype="8" fill="hold" nodeType="withEffect">
                                  <p:stCondLst>
                                    <p:cond delay="750"/>
                                  </p:stCondLst>
                                  <p:childTnLst>
                                    <p:set>
                                      <p:cBhvr>
                                        <p:cTn id="19" dur="1" fill="hold">
                                          <p:stCondLst>
                                            <p:cond delay="0"/>
                                          </p:stCondLst>
                                        </p:cTn>
                                        <p:tgtEl>
                                          <p:spTgt spid="127"/>
                                        </p:tgtEl>
                                        <p:attrNameLst>
                                          <p:attrName>style.visibility</p:attrName>
                                        </p:attrNameLst>
                                      </p:cBhvr>
                                      <p:to>
                                        <p:strVal val="visible"/>
                                      </p:to>
                                    </p:set>
                                    <p:animEffect transition="in" filter="wipe(left)">
                                      <p:cBhvr>
                                        <p:cTn id="20" dur="750"/>
                                        <p:tgtEl>
                                          <p:spTgt spid="127"/>
                                        </p:tgtEl>
                                      </p:cBhvr>
                                    </p:animEffect>
                                  </p:childTnLst>
                                </p:cTn>
                              </p:par>
                              <p:par>
                                <p:cTn id="21" presetID="22" presetClass="entr" presetSubtype="8" fill="hold" grpId="0" nodeType="withEffect">
                                  <p:stCondLst>
                                    <p:cond delay="750"/>
                                  </p:stCondLst>
                                  <p:childTnLst>
                                    <p:set>
                                      <p:cBhvr>
                                        <p:cTn id="22" dur="1" fill="hold">
                                          <p:stCondLst>
                                            <p:cond delay="0"/>
                                          </p:stCondLst>
                                        </p:cTn>
                                        <p:tgtEl>
                                          <p:spTgt spid="125"/>
                                        </p:tgtEl>
                                        <p:attrNameLst>
                                          <p:attrName>style.visibility</p:attrName>
                                        </p:attrNameLst>
                                      </p:cBhvr>
                                      <p:to>
                                        <p:strVal val="visible"/>
                                      </p:to>
                                    </p:set>
                                    <p:animEffect transition="in" filter="wipe(left)">
                                      <p:cBhvr>
                                        <p:cTn id="23" dur="750"/>
                                        <p:tgtEl>
                                          <p:spTgt spid="125"/>
                                        </p:tgtEl>
                                      </p:cBhvr>
                                    </p:animEffect>
                                  </p:childTnLst>
                                </p:cTn>
                              </p:par>
                              <p:par>
                                <p:cTn id="24" presetID="10" presetClass="entr" presetSubtype="0" fill="hold" nodeType="withEffect">
                                  <p:stCondLst>
                                    <p:cond delay="150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750"/>
                                        <p:tgtEl>
                                          <p:spTgt spid="118"/>
                                        </p:tgtEl>
                                      </p:cBhvr>
                                    </p:animEffect>
                                  </p:childTnLst>
                                </p:cTn>
                              </p:par>
                              <p:par>
                                <p:cTn id="27" presetID="64" presetClass="path" presetSubtype="0" accel="13333" decel="86667" fill="hold" nodeType="withEffect">
                                  <p:stCondLst>
                                    <p:cond delay="1500"/>
                                  </p:stCondLst>
                                  <p:childTnLst>
                                    <p:animMotion origin="layout" path="M 5E-6 -3.7037E-6 L 5E-6 -0.02916 " pathEditMode="relative" rAng="0" ptsTypes="AA">
                                      <p:cBhvr>
                                        <p:cTn id="28" dur="750" spd="-100000" fill="hold"/>
                                        <p:tgtEl>
                                          <p:spTgt spid="118"/>
                                        </p:tgtEl>
                                        <p:attrNameLst>
                                          <p:attrName>ppt_x</p:attrName>
                                          <p:attrName>ppt_y</p:attrName>
                                        </p:attrNameLst>
                                      </p:cBhvr>
                                      <p:rCtr x="0" y="-1458"/>
                                    </p:animMotion>
                                  </p:childTnLst>
                                </p:cTn>
                              </p:par>
                              <p:par>
                                <p:cTn id="29" presetID="22" presetClass="entr" presetSubtype="8" fill="hold" nodeType="withEffect">
                                  <p:stCondLst>
                                    <p:cond delay="1500"/>
                                  </p:stCondLst>
                                  <p:childTnLst>
                                    <p:set>
                                      <p:cBhvr>
                                        <p:cTn id="30" dur="1" fill="hold">
                                          <p:stCondLst>
                                            <p:cond delay="0"/>
                                          </p:stCondLst>
                                        </p:cTn>
                                        <p:tgtEl>
                                          <p:spTgt spid="128"/>
                                        </p:tgtEl>
                                        <p:attrNameLst>
                                          <p:attrName>style.visibility</p:attrName>
                                        </p:attrNameLst>
                                      </p:cBhvr>
                                      <p:to>
                                        <p:strVal val="visible"/>
                                      </p:to>
                                    </p:set>
                                    <p:animEffect transition="in" filter="wipe(left)">
                                      <p:cBhvr>
                                        <p:cTn id="31" dur="750"/>
                                        <p:tgtEl>
                                          <p:spTgt spid="128"/>
                                        </p:tgtEl>
                                      </p:cBhvr>
                                    </p:animEffect>
                                  </p:childTnLst>
                                </p:cTn>
                              </p:par>
                              <p:par>
                                <p:cTn id="32" presetID="22" presetClass="entr" presetSubtype="8" fill="hold" grpId="0" nodeType="withEffect">
                                  <p:stCondLst>
                                    <p:cond delay="1500"/>
                                  </p:stCondLst>
                                  <p:childTnLst>
                                    <p:set>
                                      <p:cBhvr>
                                        <p:cTn id="33" dur="1" fill="hold">
                                          <p:stCondLst>
                                            <p:cond delay="0"/>
                                          </p:stCondLst>
                                        </p:cTn>
                                        <p:tgtEl>
                                          <p:spTgt spid="123"/>
                                        </p:tgtEl>
                                        <p:attrNameLst>
                                          <p:attrName>style.visibility</p:attrName>
                                        </p:attrNameLst>
                                      </p:cBhvr>
                                      <p:to>
                                        <p:strVal val="visible"/>
                                      </p:to>
                                    </p:set>
                                    <p:animEffect transition="in" filter="wipe(left)">
                                      <p:cBhvr>
                                        <p:cTn id="34" dur="750"/>
                                        <p:tgtEl>
                                          <p:spTgt spid="1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par>
                                <p:cTn id="40" presetID="64" presetClass="path" presetSubtype="0" fill="hold" grpId="1" nodeType="withEffect">
                                  <p:stCondLst>
                                    <p:cond delay="0"/>
                                  </p:stCondLst>
                                  <p:childTnLst>
                                    <p:animMotion origin="layout" path="M 5E-6 0.61667 L 5E-6 0.3176 " pathEditMode="fixed" rAng="0" ptsTypes="AA">
                                      <p:cBhvr>
                                        <p:cTn id="41" dur="10" spd="-100000" fill="hold"/>
                                        <p:tgtEl>
                                          <p:spTgt spid="145"/>
                                        </p:tgtEl>
                                        <p:attrNameLst>
                                          <p:attrName>ppt_x</p:attrName>
                                          <p:attrName>ppt_y</p:attrName>
                                        </p:attrNameLst>
                                      </p:cBhvr>
                                      <p:rCtr x="0" y="-14954"/>
                                    </p:animMotion>
                                  </p:childTnLst>
                                </p:cTn>
                              </p:par>
                              <p:par>
                                <p:cTn id="42" presetID="10" presetClass="entr" presetSubtype="0" fill="hold" grpId="0" nodeType="withEffect">
                                  <p:stCondLst>
                                    <p:cond delay="0"/>
                                  </p:stCondLst>
                                  <p:childTnLst>
                                    <p:set>
                                      <p:cBhvr>
                                        <p:cTn id="43" dur="1" fill="hold">
                                          <p:stCondLst>
                                            <p:cond delay="0"/>
                                          </p:stCondLst>
                                        </p:cTn>
                                        <p:tgtEl>
                                          <p:spTgt spid="146"/>
                                        </p:tgtEl>
                                        <p:attrNameLst>
                                          <p:attrName>style.visibility</p:attrName>
                                        </p:attrNameLst>
                                      </p:cBhvr>
                                      <p:to>
                                        <p:strVal val="visible"/>
                                      </p:to>
                                    </p:set>
                                    <p:animEffect transition="in" filter="fade">
                                      <p:cBhvr>
                                        <p:cTn id="44" dur="500"/>
                                        <p:tgtEl>
                                          <p:spTgt spid="146"/>
                                        </p:tgtEl>
                                      </p:cBhvr>
                                    </p:animEffect>
                                  </p:childTnLst>
                                </p:cTn>
                              </p:par>
                              <p:par>
                                <p:cTn id="45" presetID="64" presetClass="path" presetSubtype="0" fill="hold" grpId="1" nodeType="withEffect">
                                  <p:stCondLst>
                                    <p:cond delay="0"/>
                                  </p:stCondLst>
                                  <p:childTnLst>
                                    <p:animMotion origin="layout" path="M 5E-6 0.61667 L 5E-6 0.3176 " pathEditMode="fixed" rAng="0" ptsTypes="AA">
                                      <p:cBhvr>
                                        <p:cTn id="46" dur="10" spd="-100000" fill="hold"/>
                                        <p:tgtEl>
                                          <p:spTgt spid="146"/>
                                        </p:tgtEl>
                                        <p:attrNameLst>
                                          <p:attrName>ppt_x</p:attrName>
                                          <p:attrName>ppt_y</p:attrName>
                                        </p:attrNameLst>
                                      </p:cBhvr>
                                      <p:rCtr x="0" y="-14954"/>
                                    </p:animMotion>
                                  </p:childTnLst>
                                </p:cTn>
                              </p:par>
                              <p:par>
                                <p:cTn id="47" presetID="10" presetClass="entr" presetSubtype="0" fill="hold" grpId="0" nodeType="withEffect">
                                  <p:stCondLst>
                                    <p:cond delay="0"/>
                                  </p:stCondLst>
                                  <p:childTnLst>
                                    <p:set>
                                      <p:cBhvr>
                                        <p:cTn id="48" dur="1" fill="hold">
                                          <p:stCondLst>
                                            <p:cond delay="0"/>
                                          </p:stCondLst>
                                        </p:cTn>
                                        <p:tgtEl>
                                          <p:spTgt spid="147"/>
                                        </p:tgtEl>
                                        <p:attrNameLst>
                                          <p:attrName>style.visibility</p:attrName>
                                        </p:attrNameLst>
                                      </p:cBhvr>
                                      <p:to>
                                        <p:strVal val="visible"/>
                                      </p:to>
                                    </p:set>
                                    <p:animEffect transition="in" filter="fade">
                                      <p:cBhvr>
                                        <p:cTn id="49" dur="500"/>
                                        <p:tgtEl>
                                          <p:spTgt spid="147"/>
                                        </p:tgtEl>
                                      </p:cBhvr>
                                    </p:animEffect>
                                  </p:childTnLst>
                                </p:cTn>
                              </p:par>
                              <p:par>
                                <p:cTn id="50" presetID="64" presetClass="path" presetSubtype="0" fill="hold" grpId="1" nodeType="withEffect">
                                  <p:stCondLst>
                                    <p:cond delay="0"/>
                                  </p:stCondLst>
                                  <p:childTnLst>
                                    <p:animMotion origin="layout" path="M 5E-6 0.61667 L 5E-6 0.3176 " pathEditMode="fixed" rAng="0" ptsTypes="AA">
                                      <p:cBhvr>
                                        <p:cTn id="51" dur="10" spd="-100000" fill="hold"/>
                                        <p:tgtEl>
                                          <p:spTgt spid="147"/>
                                        </p:tgtEl>
                                        <p:attrNameLst>
                                          <p:attrName>ppt_x</p:attrName>
                                          <p:attrName>ppt_y</p:attrName>
                                        </p:attrNameLst>
                                      </p:cBhvr>
                                      <p:rCtr x="0" y="-14954"/>
                                    </p:animMotion>
                                  </p:childTnLst>
                                </p:cTn>
                              </p:par>
                              <p:par>
                                <p:cTn id="52" presetID="21" presetClass="entr" presetSubtype="1" fill="hold" grpId="0" nodeType="withEffect">
                                  <p:stCondLst>
                                    <p:cond delay="0"/>
                                  </p:stCondLst>
                                  <p:childTnLst>
                                    <p:set>
                                      <p:cBhvr>
                                        <p:cTn id="53" dur="1" fill="hold">
                                          <p:stCondLst>
                                            <p:cond delay="0"/>
                                          </p:stCondLst>
                                        </p:cTn>
                                        <p:tgtEl>
                                          <p:spTgt spid="134"/>
                                        </p:tgtEl>
                                        <p:attrNameLst>
                                          <p:attrName>style.visibility</p:attrName>
                                        </p:attrNameLst>
                                      </p:cBhvr>
                                      <p:to>
                                        <p:strVal val="visible"/>
                                      </p:to>
                                    </p:set>
                                    <p:animEffect transition="in" filter="wheel(1)">
                                      <p:cBhvr>
                                        <p:cTn id="54" dur="750"/>
                                        <p:tgtEl>
                                          <p:spTgt spid="134"/>
                                        </p:tgtEl>
                                      </p:cBhvr>
                                    </p:animEffect>
                                  </p:childTnLst>
                                </p:cTn>
                              </p:par>
                              <p:par>
                                <p:cTn id="55" presetID="10" presetClass="entr" presetSubtype="0" fill="hold" nodeType="withEffect">
                                  <p:stCondLst>
                                    <p:cond delay="7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750"/>
                                        <p:tgtEl>
                                          <p:spTgt spid="117"/>
                                        </p:tgtEl>
                                      </p:cBhvr>
                                    </p:animEffect>
                                  </p:childTnLst>
                                </p:cTn>
                              </p:par>
                              <p:par>
                                <p:cTn id="58" presetID="64" presetClass="path" presetSubtype="0" accel="13333" decel="86667" fill="hold" nodeType="withEffect">
                                  <p:stCondLst>
                                    <p:cond delay="750"/>
                                  </p:stCondLst>
                                  <p:childTnLst>
                                    <p:animMotion origin="layout" path="M 5E-6 -3.7037E-6 L 5E-6 -0.02916 " pathEditMode="relative" rAng="0" ptsTypes="AA">
                                      <p:cBhvr>
                                        <p:cTn id="59" dur="750" spd="-100000" fill="hold"/>
                                        <p:tgtEl>
                                          <p:spTgt spid="117"/>
                                        </p:tgtEl>
                                        <p:attrNameLst>
                                          <p:attrName>ppt_x</p:attrName>
                                          <p:attrName>ppt_y</p:attrName>
                                        </p:attrNameLst>
                                      </p:cBhvr>
                                      <p:rCtr x="0" y="-1458"/>
                                    </p:animMotion>
                                  </p:childTnLst>
                                </p:cTn>
                              </p:par>
                              <p:par>
                                <p:cTn id="60" presetID="10" presetClass="entr" presetSubtype="0" fill="hold" grpId="0" nodeType="withEffect">
                                  <p:stCondLst>
                                    <p:cond delay="750"/>
                                  </p:stCondLst>
                                  <p:childTnLst>
                                    <p:set>
                                      <p:cBhvr>
                                        <p:cTn id="61" dur="1" fill="hold">
                                          <p:stCondLst>
                                            <p:cond delay="0"/>
                                          </p:stCondLst>
                                        </p:cTn>
                                        <p:tgtEl>
                                          <p:spTgt spid="136"/>
                                        </p:tgtEl>
                                        <p:attrNameLst>
                                          <p:attrName>style.visibility</p:attrName>
                                        </p:attrNameLst>
                                      </p:cBhvr>
                                      <p:to>
                                        <p:strVal val="visible"/>
                                      </p:to>
                                    </p:set>
                                    <p:animEffect transition="in" filter="fade">
                                      <p:cBhvr>
                                        <p:cTn id="62" dur="750"/>
                                        <p:tgtEl>
                                          <p:spTgt spid="136"/>
                                        </p:tgtEl>
                                      </p:cBhvr>
                                    </p:animEffect>
                                  </p:childTnLst>
                                </p:cTn>
                              </p:par>
                              <p:par>
                                <p:cTn id="63" presetID="64" presetClass="path" presetSubtype="0" accel="13333" decel="86667" fill="hold" grpId="1" nodeType="withEffect">
                                  <p:stCondLst>
                                    <p:cond delay="750"/>
                                  </p:stCondLst>
                                  <p:childTnLst>
                                    <p:animMotion origin="layout" path="M -4.16667E-6 4.81481E-6 L -4.16667E-6 -0.01829 " pathEditMode="relative" rAng="0" ptsTypes="AA">
                                      <p:cBhvr>
                                        <p:cTn id="64" dur="750" spd="-100000" fill="hold"/>
                                        <p:tgtEl>
                                          <p:spTgt spid="136"/>
                                        </p:tgtEl>
                                        <p:attrNameLst>
                                          <p:attrName>ppt_x</p:attrName>
                                          <p:attrName>ppt_y</p:attrName>
                                        </p:attrNameLst>
                                      </p:cBhvr>
                                      <p:rCtr x="0" y="-926"/>
                                    </p:animMotion>
                                  </p:childTnLst>
                                </p:cTn>
                              </p:par>
                              <p:par>
                                <p:cTn id="65" presetID="22" presetClass="entr" presetSubtype="8" fill="hold" grpId="0" nodeType="withEffect">
                                  <p:stCondLst>
                                    <p:cond delay="750"/>
                                  </p:stCondLst>
                                  <p:childTnLst>
                                    <p:set>
                                      <p:cBhvr>
                                        <p:cTn id="66" dur="1" fill="hold">
                                          <p:stCondLst>
                                            <p:cond delay="0"/>
                                          </p:stCondLst>
                                        </p:cTn>
                                        <p:tgtEl>
                                          <p:spTgt spid="121"/>
                                        </p:tgtEl>
                                        <p:attrNameLst>
                                          <p:attrName>style.visibility</p:attrName>
                                        </p:attrNameLst>
                                      </p:cBhvr>
                                      <p:to>
                                        <p:strVal val="visible"/>
                                      </p:to>
                                    </p:set>
                                    <p:animEffect transition="in" filter="wipe(left)">
                                      <p:cBhvr>
                                        <p:cTn id="67" dur="750"/>
                                        <p:tgtEl>
                                          <p:spTgt spid="121"/>
                                        </p:tgtEl>
                                      </p:cBhvr>
                                    </p:animEffect>
                                  </p:childTnLst>
                                </p:cTn>
                              </p:par>
                              <p:par>
                                <p:cTn id="68" presetID="22" presetClass="entr" presetSubtype="8" fill="hold" nodeType="withEffect">
                                  <p:stCondLst>
                                    <p:cond delay="750"/>
                                  </p:stCondLst>
                                  <p:childTnLst>
                                    <p:set>
                                      <p:cBhvr>
                                        <p:cTn id="69" dur="1" fill="hold">
                                          <p:stCondLst>
                                            <p:cond delay="0"/>
                                          </p:stCondLst>
                                        </p:cTn>
                                        <p:tgtEl>
                                          <p:spTgt spid="129"/>
                                        </p:tgtEl>
                                        <p:attrNameLst>
                                          <p:attrName>style.visibility</p:attrName>
                                        </p:attrNameLst>
                                      </p:cBhvr>
                                      <p:to>
                                        <p:strVal val="visible"/>
                                      </p:to>
                                    </p:set>
                                    <p:animEffect transition="in" filter="wipe(left)">
                                      <p:cBhvr>
                                        <p:cTn id="70" dur="750"/>
                                        <p:tgtEl>
                                          <p:spTgt spid="129"/>
                                        </p:tgtEl>
                                      </p:cBhvr>
                                    </p:animEffect>
                                  </p:childTnLst>
                                </p:cTn>
                              </p:par>
                              <p:par>
                                <p:cTn id="71" presetID="10" presetClass="entr" presetSubtype="0" fill="hold" nodeType="withEffect">
                                  <p:stCondLst>
                                    <p:cond delay="1500"/>
                                  </p:stCondLst>
                                  <p:childTnLst>
                                    <p:set>
                                      <p:cBhvr>
                                        <p:cTn id="72" dur="1" fill="hold">
                                          <p:stCondLst>
                                            <p:cond delay="0"/>
                                          </p:stCondLst>
                                        </p:cTn>
                                        <p:tgtEl>
                                          <p:spTgt spid="148"/>
                                        </p:tgtEl>
                                        <p:attrNameLst>
                                          <p:attrName>style.visibility</p:attrName>
                                        </p:attrNameLst>
                                      </p:cBhvr>
                                      <p:to>
                                        <p:strVal val="visible"/>
                                      </p:to>
                                    </p:set>
                                    <p:animEffect transition="in" filter="fade">
                                      <p:cBhvr>
                                        <p:cTn id="73" dur="750"/>
                                        <p:tgtEl>
                                          <p:spTgt spid="148"/>
                                        </p:tgtEl>
                                      </p:cBhvr>
                                    </p:animEffect>
                                  </p:childTnLst>
                                </p:cTn>
                              </p:par>
                              <p:par>
                                <p:cTn id="74" presetID="64" presetClass="path" presetSubtype="0" accel="13333" decel="86667" fill="hold" nodeType="withEffect">
                                  <p:stCondLst>
                                    <p:cond delay="1500"/>
                                  </p:stCondLst>
                                  <p:childTnLst>
                                    <p:animMotion origin="layout" path="M 5E-6 -3.7037E-6 L 5E-6 -0.02916 " pathEditMode="relative" rAng="0" ptsTypes="AA">
                                      <p:cBhvr>
                                        <p:cTn id="75" dur="750" spd="-100000" fill="hold"/>
                                        <p:tgtEl>
                                          <p:spTgt spid="148"/>
                                        </p:tgtEl>
                                        <p:attrNameLst>
                                          <p:attrName>ppt_x</p:attrName>
                                          <p:attrName>ppt_y</p:attrName>
                                        </p:attrNameLst>
                                      </p:cBhvr>
                                      <p:rCtr x="0" y="-1458"/>
                                    </p:animMotion>
                                  </p:childTnLst>
                                </p:cTn>
                              </p:par>
                              <p:par>
                                <p:cTn id="76" presetID="10" presetClass="entr" presetSubtype="0" fill="hold" nodeType="withEffect">
                                  <p:stCondLst>
                                    <p:cond delay="1500"/>
                                  </p:stCondLst>
                                  <p:childTnLst>
                                    <p:set>
                                      <p:cBhvr>
                                        <p:cTn id="77" dur="1" fill="hold">
                                          <p:stCondLst>
                                            <p:cond delay="0"/>
                                          </p:stCondLst>
                                        </p:cTn>
                                        <p:tgtEl>
                                          <p:spTgt spid="149"/>
                                        </p:tgtEl>
                                        <p:attrNameLst>
                                          <p:attrName>style.visibility</p:attrName>
                                        </p:attrNameLst>
                                      </p:cBhvr>
                                      <p:to>
                                        <p:strVal val="visible"/>
                                      </p:to>
                                    </p:set>
                                    <p:animEffect transition="in" filter="fade">
                                      <p:cBhvr>
                                        <p:cTn id="78" dur="750"/>
                                        <p:tgtEl>
                                          <p:spTgt spid="149"/>
                                        </p:tgtEl>
                                      </p:cBhvr>
                                    </p:animEffect>
                                  </p:childTnLst>
                                </p:cTn>
                              </p:par>
                              <p:par>
                                <p:cTn id="79" presetID="64" presetClass="path" presetSubtype="0" accel="13333" decel="86667" fill="hold" nodeType="withEffect">
                                  <p:stCondLst>
                                    <p:cond delay="1500"/>
                                  </p:stCondLst>
                                  <p:childTnLst>
                                    <p:animMotion origin="layout" path="M 5E-6 -3.7037E-6 L 5E-6 -0.02916 " pathEditMode="relative" rAng="0" ptsTypes="AA">
                                      <p:cBhvr>
                                        <p:cTn id="80" dur="750" spd="-100000" fill="hold"/>
                                        <p:tgtEl>
                                          <p:spTgt spid="149"/>
                                        </p:tgtEl>
                                        <p:attrNameLst>
                                          <p:attrName>ppt_x</p:attrName>
                                          <p:attrName>ppt_y</p:attrName>
                                        </p:attrNameLst>
                                      </p:cBhvr>
                                      <p:rCtr x="0" y="-1458"/>
                                    </p:animMotion>
                                  </p:childTnLst>
                                </p:cTn>
                              </p:par>
                              <p:par>
                                <p:cTn id="81" presetID="22" presetClass="entr" presetSubtype="8" fill="hold" nodeType="withEffect">
                                  <p:stCondLst>
                                    <p:cond delay="1500"/>
                                  </p:stCondLst>
                                  <p:childTnLst>
                                    <p:set>
                                      <p:cBhvr>
                                        <p:cTn id="82" dur="1" fill="hold">
                                          <p:stCondLst>
                                            <p:cond delay="0"/>
                                          </p:stCondLst>
                                        </p:cTn>
                                        <p:tgtEl>
                                          <p:spTgt spid="130"/>
                                        </p:tgtEl>
                                        <p:attrNameLst>
                                          <p:attrName>style.visibility</p:attrName>
                                        </p:attrNameLst>
                                      </p:cBhvr>
                                      <p:to>
                                        <p:strVal val="visible"/>
                                      </p:to>
                                    </p:set>
                                    <p:animEffect transition="in" filter="wipe(left)">
                                      <p:cBhvr>
                                        <p:cTn id="83" dur="750"/>
                                        <p:tgtEl>
                                          <p:spTgt spid="130"/>
                                        </p:tgtEl>
                                      </p:cBhvr>
                                    </p:animEffect>
                                  </p:childTnLst>
                                </p:cTn>
                              </p:par>
                              <p:par>
                                <p:cTn id="84" presetID="22" presetClass="entr" presetSubtype="8" fill="hold" grpId="0" nodeType="withEffect">
                                  <p:stCondLst>
                                    <p:cond delay="1500"/>
                                  </p:stCondLst>
                                  <p:childTnLst>
                                    <p:set>
                                      <p:cBhvr>
                                        <p:cTn id="85" dur="1" fill="hold">
                                          <p:stCondLst>
                                            <p:cond delay="0"/>
                                          </p:stCondLst>
                                        </p:cTn>
                                        <p:tgtEl>
                                          <p:spTgt spid="124"/>
                                        </p:tgtEl>
                                        <p:attrNameLst>
                                          <p:attrName>style.visibility</p:attrName>
                                        </p:attrNameLst>
                                      </p:cBhvr>
                                      <p:to>
                                        <p:strVal val="visible"/>
                                      </p:to>
                                    </p:set>
                                    <p:animEffect transition="in" filter="wipe(left)">
                                      <p:cBhvr>
                                        <p:cTn id="86" dur="75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P spid="123" grpId="0"/>
      <p:bldP spid="124" grpId="0"/>
      <p:bldP spid="125" grpId="0"/>
      <p:bldP spid="134" grpId="0" animBg="1"/>
      <p:bldP spid="136" grpId="0" animBg="1"/>
      <p:bldP spid="136" grpId="1" animBg="1"/>
      <p:bldP spid="145" grpId="0" animBg="1"/>
      <p:bldP spid="145" grpId="1" animBg="1"/>
      <p:bldP spid="146" grpId="0" animBg="1"/>
      <p:bldP spid="146" grpId="1" animBg="1"/>
      <p:bldP spid="147" grpId="0" animBg="1"/>
      <p:bldP spid="14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Payload">
            <a:extLst>
              <a:ext uri="{FF2B5EF4-FFF2-40B4-BE49-F238E27FC236}">
                <a16:creationId xmlns:a16="http://schemas.microsoft.com/office/drawing/2014/main" id="{B2338FB8-7E73-961E-F693-8A3D3B72A79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25918" y="4014788"/>
            <a:ext cx="761009" cy="561975"/>
          </a:xfrm>
          <a:prstGeom prst="rect">
            <a:avLst/>
          </a:prstGeom>
        </p:spPr>
      </p:pic>
      <p:pic>
        <p:nvPicPr>
          <p:cNvPr id="105" name="Picture 104" descr="A white bridge with green circles&#10;&#10;Description automatically generated with low confidence">
            <a:extLst>
              <a:ext uri="{FF2B5EF4-FFF2-40B4-BE49-F238E27FC236}">
                <a16:creationId xmlns:a16="http://schemas.microsoft.com/office/drawing/2014/main" id="{617D1C9B-186D-2292-2BD8-72BBB0E51DD6}"/>
              </a:ext>
            </a:extLst>
          </p:cNvPr>
          <p:cNvPicPr>
            <a:picLocks noChangeAspect="1"/>
          </p:cNvPicPr>
          <p:nvPr/>
        </p:nvPicPr>
        <p:blipFill>
          <a:blip r:embed="rId4"/>
          <a:stretch>
            <a:fillRect/>
          </a:stretch>
        </p:blipFill>
        <p:spPr>
          <a:xfrm>
            <a:off x="5087605" y="3140177"/>
            <a:ext cx="4056658" cy="2382318"/>
          </a:xfrm>
          <a:prstGeom prst="rect">
            <a:avLst/>
          </a:prstGeom>
          <a:noFill/>
        </p:spPr>
      </p:pic>
      <p:sp>
        <p:nvSpPr>
          <p:cNvPr id="2" name="Footer Placeholder 1">
            <a:extLst>
              <a:ext uri="{FF2B5EF4-FFF2-40B4-BE49-F238E27FC236}">
                <a16:creationId xmlns:a16="http://schemas.microsoft.com/office/drawing/2014/main" id="{B28F5CE3-ED85-6FC0-E984-5E1EF1C34CAF}"/>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40000"/>
                    <a:lumOff val="60000"/>
                  </a:srgbClr>
                </a:solidFill>
                <a:effectLst/>
                <a:uLnTx/>
                <a:uFillTx/>
                <a:ea typeface="+mn-ea"/>
                <a:cs typeface="+mn-cs"/>
              </a:rPr>
              <a:t>Qualcomm 5G technology is licensed by Qualcomm Incorporated. Qualcomm 5G products are products of Qualcomm Technologies, Inc. and/or its subsidiaries.</a:t>
            </a:r>
          </a:p>
        </p:txBody>
      </p:sp>
      <p:sp>
        <p:nvSpPr>
          <p:cNvPr id="4" name="Text Placeholder 3">
            <a:extLst>
              <a:ext uri="{FF2B5EF4-FFF2-40B4-BE49-F238E27FC236}">
                <a16:creationId xmlns:a16="http://schemas.microsoft.com/office/drawing/2014/main" id="{BF015B8E-D37F-DCED-9527-C4DE376FEC73}"/>
              </a:ext>
            </a:extLst>
          </p:cNvPr>
          <p:cNvSpPr>
            <a:spLocks noGrp="1"/>
          </p:cNvSpPr>
          <p:nvPr>
            <p:ph type="body" sz="quarter" idx="11"/>
          </p:nvPr>
        </p:nvSpPr>
        <p:spPr>
          <a:xfrm>
            <a:off x="480097" y="795528"/>
            <a:ext cx="2606675" cy="2314480"/>
          </a:xfrm>
        </p:spPr>
        <p:txBody>
          <a:bodyPr/>
          <a:lstStyle/>
          <a:p>
            <a:pPr lvl="0"/>
            <a:r>
              <a:rPr lang="en-US" noProof="0" dirty="0"/>
              <a:t>Schneider Electric </a:t>
            </a:r>
            <a:r>
              <a:rPr lang="en-US" noProof="0" dirty="0" err="1"/>
              <a:t>EcoStruxure</a:t>
            </a:r>
            <a:r>
              <a:rPr lang="en-US" noProof="0" dirty="0"/>
              <a:t> Hoisting Test</a:t>
            </a:r>
            <a:br>
              <a:rPr lang="en-US" noProof="0" dirty="0"/>
            </a:br>
            <a:r>
              <a:rPr lang="en-US" noProof="0" dirty="0"/>
              <a:t>Bench </a:t>
            </a:r>
          </a:p>
          <a:p>
            <a:pPr lvl="1"/>
            <a:r>
              <a:rPr lang="en-US" noProof="0" dirty="0"/>
              <a:t>Grenoble, France </a:t>
            </a:r>
          </a:p>
        </p:txBody>
      </p:sp>
      <p:grpSp>
        <p:nvGrpSpPr>
          <p:cNvPr id="241" name="Group 240">
            <a:extLst>
              <a:ext uri="{FF2B5EF4-FFF2-40B4-BE49-F238E27FC236}">
                <a16:creationId xmlns:a16="http://schemas.microsoft.com/office/drawing/2014/main" id="{EDFCF2B8-4608-6C2E-E030-EAD397534766}"/>
              </a:ext>
            </a:extLst>
          </p:cNvPr>
          <p:cNvGrpSpPr/>
          <p:nvPr/>
        </p:nvGrpSpPr>
        <p:grpSpPr>
          <a:xfrm>
            <a:off x="490163" y="4621080"/>
            <a:ext cx="2053425" cy="1560535"/>
            <a:chOff x="490163" y="4621080"/>
            <a:chExt cx="2053425" cy="1560535"/>
          </a:xfrm>
        </p:grpSpPr>
        <p:sp>
          <p:nvSpPr>
            <p:cNvPr id="8" name="Rectangle: Rounded Corners 7">
              <a:extLst>
                <a:ext uri="{FF2B5EF4-FFF2-40B4-BE49-F238E27FC236}">
                  <a16:creationId xmlns:a16="http://schemas.microsoft.com/office/drawing/2014/main" id="{A19B8C5D-6D47-06BA-B25F-8B65D661963F}"/>
                </a:ext>
              </a:extLst>
            </p:cNvPr>
            <p:cNvSpPr/>
            <p:nvPr/>
          </p:nvSpPr>
          <p:spPr>
            <a:xfrm>
              <a:off x="490163" y="4621080"/>
              <a:ext cx="1911725" cy="1560535"/>
            </a:xfrm>
            <a:prstGeom prst="roundRect">
              <a:avLst>
                <a:gd name="adj" fmla="val 1959"/>
              </a:avLst>
            </a:prstGeom>
            <a:solidFill>
              <a:schemeClr val="bg1"/>
            </a:solidFill>
            <a:ln w="28575" cap="flat" cmpd="sng" algn="ctr">
              <a:solidFill>
                <a:schemeClr val="accent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ea typeface="+mn-ea"/>
                <a:cs typeface="+mn-cs"/>
              </a:endParaRPr>
            </a:p>
          </p:txBody>
        </p:sp>
        <p:sp>
          <p:nvSpPr>
            <p:cNvPr id="9" name="TextBox 8">
              <a:extLst>
                <a:ext uri="{FF2B5EF4-FFF2-40B4-BE49-F238E27FC236}">
                  <a16:creationId xmlns:a16="http://schemas.microsoft.com/office/drawing/2014/main" id="{54A768F2-17AB-6744-6952-4B5E34BED83E}"/>
                </a:ext>
              </a:extLst>
            </p:cNvPr>
            <p:cNvSpPr txBox="1"/>
            <p:nvPr/>
          </p:nvSpPr>
          <p:spPr>
            <a:xfrm>
              <a:off x="586915" y="4738354"/>
              <a:ext cx="1718220" cy="321627"/>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5000"/>
                </a:lnSpc>
                <a:spcBef>
                  <a:spcPts val="1200"/>
                </a:spcBef>
                <a:spcAft>
                  <a:spcPts val="0"/>
                </a:spcAft>
                <a:buClrTx/>
                <a:buSzTx/>
                <a:buFontTx/>
                <a:buNone/>
                <a:tabLst/>
                <a:defRPr/>
              </a:pPr>
              <a:r>
                <a:rPr kumimoji="0" lang="en-US" sz="1100" b="1" i="0" u="none" strike="noStrike" kern="0" cap="none" spc="0" normalizeH="0" baseline="0" noProof="0" dirty="0">
                  <a:ln>
                    <a:noFill/>
                  </a:ln>
                  <a:solidFill>
                    <a:srgbClr val="0B2742"/>
                  </a:solidFill>
                  <a:effectLst/>
                  <a:uLnTx/>
                  <a:uFillTx/>
                  <a:ea typeface="+mn-ea"/>
                  <a:cs typeface="+mn-cs"/>
                </a:rPr>
                <a:t>5G Private Network</a:t>
              </a:r>
              <a:br>
                <a:rPr kumimoji="0" lang="en-US" sz="1100" b="1" i="0" u="none" strike="noStrike" kern="0" cap="none" spc="0" normalizeH="0" baseline="0" noProof="0" dirty="0">
                  <a:ln>
                    <a:noFill/>
                  </a:ln>
                  <a:solidFill>
                    <a:srgbClr val="0B2742"/>
                  </a:solidFill>
                  <a:effectLst/>
                  <a:uLnTx/>
                  <a:uFillTx/>
                  <a:ea typeface="+mn-ea"/>
                  <a:cs typeface="+mn-cs"/>
                </a:rPr>
              </a:br>
              <a:r>
                <a:rPr kumimoji="0" lang="en-US" sz="1100" b="1" i="0" u="none" strike="noStrike" kern="0" cap="none" spc="0" normalizeH="0" baseline="0" noProof="0" dirty="0">
                  <a:ln>
                    <a:noFill/>
                  </a:ln>
                  <a:solidFill>
                    <a:srgbClr val="0B2742"/>
                  </a:solidFill>
                  <a:effectLst/>
                  <a:uLnTx/>
                  <a:uFillTx/>
                  <a:ea typeface="+mn-ea"/>
                  <a:cs typeface="+mn-cs"/>
                </a:rPr>
                <a:t>3.8GHz</a:t>
              </a:r>
            </a:p>
          </p:txBody>
        </p:sp>
        <p:grpSp>
          <p:nvGrpSpPr>
            <p:cNvPr id="240" name="Group 239">
              <a:extLst>
                <a:ext uri="{FF2B5EF4-FFF2-40B4-BE49-F238E27FC236}">
                  <a16:creationId xmlns:a16="http://schemas.microsoft.com/office/drawing/2014/main" id="{15E0662A-AC97-4127-D4F7-7EAEABD7198B}"/>
                </a:ext>
              </a:extLst>
            </p:cNvPr>
            <p:cNvGrpSpPr/>
            <p:nvPr/>
          </p:nvGrpSpPr>
          <p:grpSpPr>
            <a:xfrm>
              <a:off x="634579" y="5200896"/>
              <a:ext cx="1909009" cy="249299"/>
              <a:chOff x="634579" y="5200896"/>
              <a:chExt cx="1909009" cy="249299"/>
            </a:xfrm>
          </p:grpSpPr>
          <p:sp>
            <p:nvSpPr>
              <p:cNvPr id="11" name="Rectangle 10">
                <a:extLst>
                  <a:ext uri="{FF2B5EF4-FFF2-40B4-BE49-F238E27FC236}">
                    <a16:creationId xmlns:a16="http://schemas.microsoft.com/office/drawing/2014/main" id="{25FCAFFC-7149-2729-CF0D-48FB65DD7CE3}"/>
                  </a:ext>
                </a:extLst>
              </p:cNvPr>
              <p:cNvSpPr/>
              <p:nvPr/>
            </p:nvSpPr>
            <p:spPr>
              <a:xfrm>
                <a:off x="634579" y="5237341"/>
                <a:ext cx="155624" cy="155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12" name="TextBox 11">
                <a:extLst>
                  <a:ext uri="{FF2B5EF4-FFF2-40B4-BE49-F238E27FC236}">
                    <a16:creationId xmlns:a16="http://schemas.microsoft.com/office/drawing/2014/main" id="{94A711C0-9AD0-6E4C-A849-F79C4F13B47F}"/>
                  </a:ext>
                </a:extLst>
              </p:cNvPr>
              <p:cNvSpPr txBox="1"/>
              <p:nvPr/>
            </p:nvSpPr>
            <p:spPr>
              <a:xfrm>
                <a:off x="825369" y="5200896"/>
                <a:ext cx="1718219" cy="2492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dirty="0">
                    <a:ln>
                      <a:noFill/>
                    </a:ln>
                    <a:solidFill>
                      <a:srgbClr val="2853DC"/>
                    </a:solidFill>
                    <a:effectLst/>
                    <a:uLnTx/>
                    <a:uFillTx/>
                    <a:ea typeface="+mn-ea"/>
                    <a:cs typeface="+mn-cs"/>
                  </a:rPr>
                  <a:t>Based on Qualcomm Technologies, Inc. Solutions</a:t>
                </a:r>
              </a:p>
            </p:txBody>
          </p:sp>
        </p:grpSp>
        <p:grpSp>
          <p:nvGrpSpPr>
            <p:cNvPr id="239" name="Group 238">
              <a:extLst>
                <a:ext uri="{FF2B5EF4-FFF2-40B4-BE49-F238E27FC236}">
                  <a16:creationId xmlns:a16="http://schemas.microsoft.com/office/drawing/2014/main" id="{AEA2A5C2-AC90-9C43-3B7A-597BFC79E775}"/>
                </a:ext>
              </a:extLst>
            </p:cNvPr>
            <p:cNvGrpSpPr/>
            <p:nvPr/>
          </p:nvGrpSpPr>
          <p:grpSpPr>
            <a:xfrm>
              <a:off x="634579" y="5564646"/>
              <a:ext cx="1757608" cy="155624"/>
              <a:chOff x="634579" y="5564646"/>
              <a:chExt cx="1757608" cy="155624"/>
            </a:xfrm>
          </p:grpSpPr>
          <p:sp>
            <p:nvSpPr>
              <p:cNvPr id="13" name="Rectangle 12">
                <a:extLst>
                  <a:ext uri="{FF2B5EF4-FFF2-40B4-BE49-F238E27FC236}">
                    <a16:creationId xmlns:a16="http://schemas.microsoft.com/office/drawing/2014/main" id="{85112EBF-61B1-A98B-0E86-9C5B12CB0A80}"/>
                  </a:ext>
                </a:extLst>
              </p:cNvPr>
              <p:cNvSpPr/>
              <p:nvPr/>
            </p:nvSpPr>
            <p:spPr>
              <a:xfrm>
                <a:off x="634579" y="5564646"/>
                <a:ext cx="155624" cy="155624"/>
              </a:xfrm>
              <a:prstGeom prst="rect">
                <a:avLst/>
              </a:prstGeom>
              <a:solidFill>
                <a:srgbClr val="069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14" name="TextBox 13">
                <a:extLst>
                  <a:ext uri="{FF2B5EF4-FFF2-40B4-BE49-F238E27FC236}">
                    <a16:creationId xmlns:a16="http://schemas.microsoft.com/office/drawing/2014/main" id="{00F1D8E6-811B-187E-ECBA-57C0A0093D1A}"/>
                  </a:ext>
                </a:extLst>
              </p:cNvPr>
              <p:cNvSpPr txBox="1"/>
              <p:nvPr/>
            </p:nvSpPr>
            <p:spPr>
              <a:xfrm>
                <a:off x="825369" y="5590525"/>
                <a:ext cx="1566818" cy="124650"/>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dirty="0">
                    <a:ln>
                      <a:noFill/>
                    </a:ln>
                    <a:solidFill>
                      <a:srgbClr val="069547"/>
                    </a:solidFill>
                    <a:effectLst/>
                    <a:uLnTx/>
                    <a:uFillTx/>
                    <a:ea typeface="+mn-ea"/>
                    <a:cs typeface="+mn-cs"/>
                  </a:rPr>
                  <a:t>Schneider Electric Solutions</a:t>
                </a:r>
              </a:p>
            </p:txBody>
          </p:sp>
        </p:grpSp>
        <p:grpSp>
          <p:nvGrpSpPr>
            <p:cNvPr id="238" name="Group 237">
              <a:extLst>
                <a:ext uri="{FF2B5EF4-FFF2-40B4-BE49-F238E27FC236}">
                  <a16:creationId xmlns:a16="http://schemas.microsoft.com/office/drawing/2014/main" id="{18EA5682-F772-B2FC-A26E-FA20558ADCA6}"/>
                </a:ext>
              </a:extLst>
            </p:cNvPr>
            <p:cNvGrpSpPr/>
            <p:nvPr/>
          </p:nvGrpSpPr>
          <p:grpSpPr>
            <a:xfrm>
              <a:off x="634579" y="5891952"/>
              <a:ext cx="1473377" cy="155624"/>
              <a:chOff x="634579" y="5891952"/>
              <a:chExt cx="1473377" cy="155624"/>
            </a:xfrm>
          </p:grpSpPr>
          <p:sp>
            <p:nvSpPr>
              <p:cNvPr id="15" name="Rectangle 14">
                <a:extLst>
                  <a:ext uri="{FF2B5EF4-FFF2-40B4-BE49-F238E27FC236}">
                    <a16:creationId xmlns:a16="http://schemas.microsoft.com/office/drawing/2014/main" id="{B5C17A09-3E2E-D394-FE46-B76BDF64FAA2}"/>
                  </a:ext>
                </a:extLst>
              </p:cNvPr>
              <p:cNvSpPr/>
              <p:nvPr/>
            </p:nvSpPr>
            <p:spPr>
              <a:xfrm>
                <a:off x="634579" y="5891952"/>
                <a:ext cx="155624" cy="1556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A5A75"/>
                  </a:solidFill>
                  <a:effectLst/>
                  <a:uLnTx/>
                  <a:uFillTx/>
                  <a:ea typeface="+mn-ea"/>
                  <a:cs typeface="+mn-cs"/>
                </a:endParaRPr>
              </a:p>
            </p:txBody>
          </p:sp>
          <p:sp>
            <p:nvSpPr>
              <p:cNvPr id="16" name="TextBox 15">
                <a:extLst>
                  <a:ext uri="{FF2B5EF4-FFF2-40B4-BE49-F238E27FC236}">
                    <a16:creationId xmlns:a16="http://schemas.microsoft.com/office/drawing/2014/main" id="{F7E9482D-288B-C43C-246E-EEE218C343A3}"/>
                  </a:ext>
                </a:extLst>
              </p:cNvPr>
              <p:cNvSpPr txBox="1"/>
              <p:nvPr/>
            </p:nvSpPr>
            <p:spPr>
              <a:xfrm>
                <a:off x="825369" y="5917831"/>
                <a:ext cx="1282587" cy="124650"/>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dirty="0">
                    <a:ln>
                      <a:noFill/>
                    </a:ln>
                    <a:solidFill>
                      <a:srgbClr val="4A5A75"/>
                    </a:solidFill>
                    <a:effectLst/>
                    <a:uLnTx/>
                    <a:uFillTx/>
                    <a:ea typeface="+mn-ea"/>
                    <a:cs typeface="+mn-cs"/>
                  </a:rPr>
                  <a:t>Other Supplier Solutions</a:t>
                </a:r>
              </a:p>
            </p:txBody>
          </p:sp>
        </p:grpSp>
      </p:grpSp>
      <p:sp>
        <p:nvSpPr>
          <p:cNvPr id="20" name="TextBox 19">
            <a:extLst>
              <a:ext uri="{FF2B5EF4-FFF2-40B4-BE49-F238E27FC236}">
                <a16:creationId xmlns:a16="http://schemas.microsoft.com/office/drawing/2014/main" id="{CB072F01-7021-5C8B-2E55-968123CC2E3B}"/>
              </a:ext>
            </a:extLst>
          </p:cNvPr>
          <p:cNvSpPr txBox="1"/>
          <p:nvPr/>
        </p:nvSpPr>
        <p:spPr>
          <a:xfrm>
            <a:off x="9626906" y="5374588"/>
            <a:ext cx="1999203" cy="1661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1" i="0" u="none" strike="noStrike" kern="0" cap="none" spc="0" normalizeH="0" baseline="0" noProof="0">
                <a:ln>
                  <a:noFill/>
                </a:ln>
                <a:solidFill>
                  <a:srgbClr val="4A5A75"/>
                </a:solidFill>
                <a:effectLst/>
                <a:uLnTx/>
                <a:uFillTx/>
                <a:ea typeface="+mn-ea"/>
                <a:cs typeface="+mn-cs"/>
              </a:rPr>
              <a:t>Control Room</a:t>
            </a:r>
          </a:p>
        </p:txBody>
      </p:sp>
      <p:sp>
        <p:nvSpPr>
          <p:cNvPr id="24" name="TextBox 23">
            <a:extLst>
              <a:ext uri="{FF2B5EF4-FFF2-40B4-BE49-F238E27FC236}">
                <a16:creationId xmlns:a16="http://schemas.microsoft.com/office/drawing/2014/main" id="{5DF46C28-EC8F-9B7B-68FC-CB68AF81007A}"/>
              </a:ext>
            </a:extLst>
          </p:cNvPr>
          <p:cNvSpPr txBox="1"/>
          <p:nvPr/>
        </p:nvSpPr>
        <p:spPr>
          <a:xfrm>
            <a:off x="5957714" y="2868432"/>
            <a:ext cx="607554" cy="138499"/>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Trolley</a:t>
            </a:r>
          </a:p>
        </p:txBody>
      </p:sp>
      <p:sp>
        <p:nvSpPr>
          <p:cNvPr id="26" name="TextBox 25">
            <a:extLst>
              <a:ext uri="{FF2B5EF4-FFF2-40B4-BE49-F238E27FC236}">
                <a16:creationId xmlns:a16="http://schemas.microsoft.com/office/drawing/2014/main" id="{F32D8FBC-5C03-B2CA-0EED-DDA0E21EAB59}"/>
              </a:ext>
            </a:extLst>
          </p:cNvPr>
          <p:cNvSpPr txBox="1"/>
          <p:nvPr/>
        </p:nvSpPr>
        <p:spPr>
          <a:xfrm>
            <a:off x="4724995" y="3194191"/>
            <a:ext cx="653540" cy="138499"/>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Beam</a:t>
            </a:r>
          </a:p>
        </p:txBody>
      </p:sp>
      <p:sp>
        <p:nvSpPr>
          <p:cNvPr id="32" name="TextBox 31">
            <a:extLst>
              <a:ext uri="{FF2B5EF4-FFF2-40B4-BE49-F238E27FC236}">
                <a16:creationId xmlns:a16="http://schemas.microsoft.com/office/drawing/2014/main" id="{479046E1-6712-C80E-1059-E97B048E1F6E}"/>
              </a:ext>
            </a:extLst>
          </p:cNvPr>
          <p:cNvSpPr txBox="1"/>
          <p:nvPr/>
        </p:nvSpPr>
        <p:spPr>
          <a:xfrm>
            <a:off x="7317038" y="4540872"/>
            <a:ext cx="810181" cy="1384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4A5A75"/>
                </a:solidFill>
                <a:effectLst/>
                <a:uLnTx/>
                <a:uFillTx/>
                <a:ea typeface="+mn-ea"/>
                <a:cs typeface="+mn-cs"/>
              </a:rPr>
              <a:t>Payload</a:t>
            </a:r>
          </a:p>
        </p:txBody>
      </p:sp>
      <p:sp>
        <p:nvSpPr>
          <p:cNvPr id="34" name="TextBox 33">
            <a:extLst>
              <a:ext uri="{FF2B5EF4-FFF2-40B4-BE49-F238E27FC236}">
                <a16:creationId xmlns:a16="http://schemas.microsoft.com/office/drawing/2014/main" id="{2E5554DB-A57B-C7BE-9A0B-D9C4624F49E8}"/>
              </a:ext>
            </a:extLst>
          </p:cNvPr>
          <p:cNvSpPr txBox="1"/>
          <p:nvPr/>
        </p:nvSpPr>
        <p:spPr>
          <a:xfrm>
            <a:off x="7531767" y="4185431"/>
            <a:ext cx="578241" cy="2769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Hoisting Tool</a:t>
            </a:r>
          </a:p>
        </p:txBody>
      </p:sp>
      <p:sp>
        <p:nvSpPr>
          <p:cNvPr id="35" name="Rectangle: Rounded Corners 34">
            <a:extLst>
              <a:ext uri="{FF2B5EF4-FFF2-40B4-BE49-F238E27FC236}">
                <a16:creationId xmlns:a16="http://schemas.microsoft.com/office/drawing/2014/main" id="{064C44D2-570C-F210-BCF6-24A6C4056FB7}"/>
              </a:ext>
            </a:extLst>
          </p:cNvPr>
          <p:cNvSpPr/>
          <p:nvPr/>
        </p:nvSpPr>
        <p:spPr>
          <a:xfrm>
            <a:off x="3201310" y="2590622"/>
            <a:ext cx="6234913" cy="3041307"/>
          </a:xfrm>
          <a:prstGeom prst="roundRect">
            <a:avLst>
              <a:gd name="adj" fmla="val 2853"/>
            </a:avLst>
          </a:prstGeom>
          <a:noFill/>
          <a:ln w="12700" cap="rnd">
            <a:solidFill>
              <a:srgbClr val="06954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37" name="TextBox 36">
            <a:extLst>
              <a:ext uri="{FF2B5EF4-FFF2-40B4-BE49-F238E27FC236}">
                <a16:creationId xmlns:a16="http://schemas.microsoft.com/office/drawing/2014/main" id="{1BD8435C-9264-0E73-5656-A1655567AA30}"/>
              </a:ext>
            </a:extLst>
          </p:cNvPr>
          <p:cNvSpPr txBox="1"/>
          <p:nvPr/>
        </p:nvSpPr>
        <p:spPr>
          <a:xfrm>
            <a:off x="8292656" y="1000594"/>
            <a:ext cx="724200"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Enterprise Switch </a:t>
            </a:r>
          </a:p>
        </p:txBody>
      </p:sp>
      <p:sp>
        <p:nvSpPr>
          <p:cNvPr id="38" name="TextBox 37">
            <a:extLst>
              <a:ext uri="{FF2B5EF4-FFF2-40B4-BE49-F238E27FC236}">
                <a16:creationId xmlns:a16="http://schemas.microsoft.com/office/drawing/2014/main" id="{7E42ECB4-83C4-DB46-BE4C-93BC63A9E229}"/>
              </a:ext>
            </a:extLst>
          </p:cNvPr>
          <p:cNvSpPr txBox="1"/>
          <p:nvPr/>
        </p:nvSpPr>
        <p:spPr>
          <a:xfrm>
            <a:off x="3107206" y="1032891"/>
            <a:ext cx="1354479" cy="436273"/>
          </a:xfrm>
          <a:prstGeom prst="rect">
            <a:avLst/>
          </a:prstGeom>
          <a:noFill/>
          <a:ln>
            <a:noFill/>
          </a:ln>
        </p:spPr>
        <p:txBody>
          <a:bodyPr wrap="square" lIns="0" tIns="0" rIns="0" bIns="0" rtlCol="0">
            <a:spAutoFit/>
          </a:bodyPr>
          <a:lstStyle>
            <a:defPPr>
              <a:defRPr lang="en-US"/>
            </a:defPPr>
            <a:lvl1pPr marR="0" lvl="0" indent="0" algn="ctr" fontAlgn="auto">
              <a:lnSpc>
                <a:spcPct val="95000"/>
              </a:lnSpc>
              <a:spcBef>
                <a:spcPts val="1200"/>
              </a:spcBef>
              <a:spcAft>
                <a:spcPts val="0"/>
              </a:spcAft>
              <a:buClrTx/>
              <a:buSzTx/>
              <a:buFontTx/>
              <a:buNone/>
              <a:tabLst/>
              <a:defRPr sz="1600">
                <a:solidFill>
                  <a:srgbClr val="3253DC"/>
                </a:solidFill>
                <a:latin typeface="Microsoft Sans Serif"/>
              </a:defRPr>
            </a:lvl1p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50" b="0" i="0" u="none" strike="noStrike" kern="0" cap="none" spc="0" normalizeH="0" baseline="0" noProof="0" dirty="0">
                <a:ln>
                  <a:noFill/>
                </a:ln>
                <a:solidFill>
                  <a:srgbClr val="2853DC"/>
                </a:solidFill>
                <a:effectLst/>
                <a:uLnTx/>
                <a:uFillTx/>
                <a:latin typeface="+mn-lt"/>
                <a:ea typeface="+mn-ea"/>
                <a:cs typeface="+mn-cs"/>
              </a:rPr>
              <a:t>Qualcomm</a:t>
            </a:r>
            <a:r>
              <a:rPr kumimoji="0" lang="en-US" sz="1050" b="0" i="0" u="none" strike="noStrike" kern="0" cap="none" spc="0" normalizeH="0" baseline="30000" noProof="0" dirty="0">
                <a:ln>
                  <a:noFill/>
                </a:ln>
                <a:solidFill>
                  <a:srgbClr val="2853DC"/>
                </a:solidFill>
                <a:effectLst/>
                <a:uLnTx/>
                <a:uFillTx/>
                <a:latin typeface="+mn-lt"/>
                <a:ea typeface="+mn-ea"/>
                <a:cs typeface="+mn-cs"/>
              </a:rPr>
              <a:t>®</a:t>
            </a:r>
            <a:r>
              <a:rPr kumimoji="0" lang="en-US" sz="1050" b="0" i="0" u="none" strike="noStrike" kern="0" cap="none" spc="0" normalizeH="0" baseline="0" noProof="0" dirty="0">
                <a:ln>
                  <a:noFill/>
                </a:ln>
                <a:solidFill>
                  <a:srgbClr val="2853DC"/>
                </a:solidFill>
                <a:effectLst/>
                <a:uLnTx/>
                <a:uFillTx/>
                <a:latin typeface="+mn-lt"/>
                <a:ea typeface="+mn-ea"/>
                <a:cs typeface="+mn-cs"/>
              </a:rPr>
              <a:t> 5G &amp; Capgemini 5G</a:t>
            </a:r>
            <a:br>
              <a:rPr kumimoji="0" lang="en-US" sz="1050" b="0" i="0" u="none" strike="noStrike" kern="0" cap="none" spc="0" normalizeH="0" baseline="0" noProof="0" dirty="0">
                <a:ln>
                  <a:noFill/>
                </a:ln>
                <a:solidFill>
                  <a:srgbClr val="2853DC"/>
                </a:solidFill>
                <a:effectLst/>
                <a:uLnTx/>
                <a:uFillTx/>
                <a:latin typeface="+mn-lt"/>
                <a:ea typeface="+mn-ea"/>
                <a:cs typeface="+mn-cs"/>
              </a:rPr>
            </a:br>
            <a:r>
              <a:rPr kumimoji="0" lang="en-US" sz="1050" b="0" i="0" u="none" strike="noStrike" kern="0" cap="none" spc="0" normalizeH="0" baseline="0" noProof="0" dirty="0">
                <a:ln>
                  <a:noFill/>
                </a:ln>
                <a:solidFill>
                  <a:srgbClr val="2853DC"/>
                </a:solidFill>
                <a:effectLst/>
                <a:uLnTx/>
                <a:uFillTx/>
                <a:latin typeface="+mn-lt"/>
                <a:ea typeface="+mn-ea"/>
                <a:cs typeface="+mn-cs"/>
              </a:rPr>
              <a:t>Test Network</a:t>
            </a:r>
          </a:p>
        </p:txBody>
      </p:sp>
      <p:sp>
        <p:nvSpPr>
          <p:cNvPr id="39" name="TextBox 38">
            <a:extLst>
              <a:ext uri="{FF2B5EF4-FFF2-40B4-BE49-F238E27FC236}">
                <a16:creationId xmlns:a16="http://schemas.microsoft.com/office/drawing/2014/main" id="{6B8D1410-F6EF-C9EC-FC6C-EFD4A8507676}"/>
              </a:ext>
            </a:extLst>
          </p:cNvPr>
          <p:cNvSpPr txBox="1"/>
          <p:nvPr/>
        </p:nvSpPr>
        <p:spPr>
          <a:xfrm>
            <a:off x="4876434" y="1685773"/>
            <a:ext cx="930800" cy="2769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err="1">
                <a:ln>
                  <a:noFill/>
                </a:ln>
                <a:solidFill>
                  <a:srgbClr val="2853DC"/>
                </a:solidFill>
                <a:effectLst/>
                <a:uLnTx/>
                <a:uFillTx/>
                <a:ea typeface="+mn-ea"/>
                <a:cs typeface="+mn-cs"/>
              </a:rPr>
              <a:t>Airspan</a:t>
            </a:r>
            <a:r>
              <a:rPr kumimoji="0" lang="en-US" sz="1000" b="0" i="0" u="none" strike="noStrike" kern="0" cap="none" spc="0" normalizeH="0" baseline="0" noProof="0">
                <a:ln>
                  <a:noFill/>
                </a:ln>
                <a:solidFill>
                  <a:srgbClr val="2853DC"/>
                </a:solidFill>
                <a:effectLst/>
                <a:uLnTx/>
                <a:uFillTx/>
                <a:ea typeface="+mn-ea"/>
                <a:cs typeface="+mn-cs"/>
              </a:rPr>
              <a:t> 5G Small Cells</a:t>
            </a:r>
          </a:p>
        </p:txBody>
      </p:sp>
      <p:sp>
        <p:nvSpPr>
          <p:cNvPr id="42" name="TextBox 41">
            <a:extLst>
              <a:ext uri="{FF2B5EF4-FFF2-40B4-BE49-F238E27FC236}">
                <a16:creationId xmlns:a16="http://schemas.microsoft.com/office/drawing/2014/main" id="{B88C5EBA-C9CD-CB03-D505-22EC1073A6EF}"/>
              </a:ext>
            </a:extLst>
          </p:cNvPr>
          <p:cNvSpPr txBox="1"/>
          <p:nvPr/>
        </p:nvSpPr>
        <p:spPr>
          <a:xfrm>
            <a:off x="3307138" y="5374588"/>
            <a:ext cx="1999203" cy="1661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4A5A75"/>
                </a:solidFill>
                <a:effectLst/>
                <a:uLnTx/>
                <a:uFillTx/>
                <a:ea typeface="+mn-ea"/>
                <a:cs typeface="+mn-cs"/>
              </a:rPr>
              <a:t>Operations Room</a:t>
            </a:r>
          </a:p>
        </p:txBody>
      </p:sp>
      <p:sp>
        <p:nvSpPr>
          <p:cNvPr id="43" name="TextBox 42">
            <a:extLst>
              <a:ext uri="{FF2B5EF4-FFF2-40B4-BE49-F238E27FC236}">
                <a16:creationId xmlns:a16="http://schemas.microsoft.com/office/drawing/2014/main" id="{9AB0C33B-9F48-6103-EC44-F053369F2EB5}"/>
              </a:ext>
            </a:extLst>
          </p:cNvPr>
          <p:cNvSpPr txBox="1"/>
          <p:nvPr/>
        </p:nvSpPr>
        <p:spPr>
          <a:xfrm>
            <a:off x="10659536" y="1000594"/>
            <a:ext cx="1049804" cy="415498"/>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Business Applications Servers</a:t>
            </a:r>
          </a:p>
        </p:txBody>
      </p:sp>
      <p:sp>
        <p:nvSpPr>
          <p:cNvPr id="44" name="TextBox 43">
            <a:extLst>
              <a:ext uri="{FF2B5EF4-FFF2-40B4-BE49-F238E27FC236}">
                <a16:creationId xmlns:a16="http://schemas.microsoft.com/office/drawing/2014/main" id="{8C973DF3-9D35-ADA3-CE7B-4B7DDE9F8647}"/>
              </a:ext>
            </a:extLst>
          </p:cNvPr>
          <p:cNvSpPr txBox="1"/>
          <p:nvPr/>
        </p:nvSpPr>
        <p:spPr>
          <a:xfrm>
            <a:off x="3272439" y="4456462"/>
            <a:ext cx="1084840"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a:ln>
                  <a:noFill/>
                </a:ln>
                <a:solidFill>
                  <a:srgbClr val="2853DC"/>
                </a:solidFill>
                <a:effectLst/>
                <a:uLnTx/>
                <a:uFillTx/>
                <a:ea typeface="+mn-ea"/>
                <a:cs typeface="+mn-cs"/>
              </a:rPr>
              <a:t>5G Industrial Gateway – IGW</a:t>
            </a:r>
          </a:p>
        </p:txBody>
      </p:sp>
      <p:sp>
        <p:nvSpPr>
          <p:cNvPr id="45" name="TextBox 44">
            <a:extLst>
              <a:ext uri="{FF2B5EF4-FFF2-40B4-BE49-F238E27FC236}">
                <a16:creationId xmlns:a16="http://schemas.microsoft.com/office/drawing/2014/main" id="{0E691500-5E5B-90A3-5877-B75D151EE996}"/>
              </a:ext>
            </a:extLst>
          </p:cNvPr>
          <p:cNvSpPr txBox="1"/>
          <p:nvPr/>
        </p:nvSpPr>
        <p:spPr>
          <a:xfrm>
            <a:off x="3273344" y="3181192"/>
            <a:ext cx="1084840"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dirty="0">
                <a:ln>
                  <a:noFill/>
                </a:ln>
                <a:solidFill>
                  <a:srgbClr val="2853DC"/>
                </a:solidFill>
                <a:effectLst/>
                <a:uLnTx/>
                <a:uFillTx/>
                <a:ea typeface="+mn-ea"/>
                <a:cs typeface="+mn-cs"/>
              </a:rPr>
              <a:t>Existing Wired</a:t>
            </a:r>
            <a:br>
              <a:rPr kumimoji="0" lang="en-US" sz="1000" b="0" i="0" u="none" strike="noStrike" kern="0" cap="none" spc="0" normalizeH="0" baseline="0" noProof="0" dirty="0">
                <a:ln>
                  <a:noFill/>
                </a:ln>
                <a:solidFill>
                  <a:srgbClr val="2853DC"/>
                </a:solidFill>
                <a:effectLst/>
                <a:uLnTx/>
                <a:uFillTx/>
                <a:ea typeface="+mn-ea"/>
                <a:cs typeface="+mn-cs"/>
              </a:rPr>
            </a:br>
            <a:r>
              <a:rPr kumimoji="0" lang="en-US" sz="1000" b="0" i="0" u="none" strike="noStrike" kern="0" cap="none" spc="0" normalizeH="0" baseline="0" noProof="0" dirty="0">
                <a:ln>
                  <a:noFill/>
                </a:ln>
                <a:solidFill>
                  <a:srgbClr val="2853DC"/>
                </a:solidFill>
                <a:effectLst/>
                <a:uLnTx/>
                <a:uFillTx/>
                <a:ea typeface="+mn-ea"/>
                <a:cs typeface="+mn-cs"/>
              </a:rPr>
              <a:t>IP Cameras</a:t>
            </a:r>
          </a:p>
        </p:txBody>
      </p:sp>
      <p:sp>
        <p:nvSpPr>
          <p:cNvPr id="46" name="Rectangle: Rounded Corners 45">
            <a:extLst>
              <a:ext uri="{FF2B5EF4-FFF2-40B4-BE49-F238E27FC236}">
                <a16:creationId xmlns:a16="http://schemas.microsoft.com/office/drawing/2014/main" id="{4F3AC76D-9F90-128A-9C91-F6CC997B521F}"/>
              </a:ext>
            </a:extLst>
          </p:cNvPr>
          <p:cNvSpPr/>
          <p:nvPr/>
        </p:nvSpPr>
        <p:spPr>
          <a:xfrm>
            <a:off x="9539108" y="2590622"/>
            <a:ext cx="2018164" cy="3031881"/>
          </a:xfrm>
          <a:prstGeom prst="roundRect">
            <a:avLst>
              <a:gd name="adj" fmla="val 1972"/>
            </a:avLst>
          </a:prstGeom>
          <a:noFill/>
          <a:ln w="12700" cap="rnd">
            <a:solidFill>
              <a:srgbClr val="06954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cxnSp>
        <p:nvCxnSpPr>
          <p:cNvPr id="47" name="Straight Connector 46">
            <a:extLst>
              <a:ext uri="{FF2B5EF4-FFF2-40B4-BE49-F238E27FC236}">
                <a16:creationId xmlns:a16="http://schemas.microsoft.com/office/drawing/2014/main" id="{F7CCA017-BDAB-21CE-0C10-6475D02F7396}"/>
              </a:ext>
            </a:extLst>
          </p:cNvPr>
          <p:cNvCxnSpPr>
            <a:cxnSpLocks/>
          </p:cNvCxnSpPr>
          <p:nvPr/>
        </p:nvCxnSpPr>
        <p:spPr>
          <a:xfrm>
            <a:off x="3812459" y="3546628"/>
            <a:ext cx="0" cy="334818"/>
          </a:xfrm>
          <a:prstGeom prst="line">
            <a:avLst/>
          </a:prstGeom>
          <a:noFill/>
          <a:ln w="19050" cap="rnd" cmpd="sng" algn="ctr">
            <a:solidFill>
              <a:schemeClr val="accent5"/>
            </a:solidFill>
            <a:prstDash val="solid"/>
            <a:round/>
            <a:headEnd w="lg" len="lg"/>
            <a:tailEnd type="none"/>
          </a:ln>
          <a:effectLst/>
        </p:spPr>
      </p:cxnSp>
      <p:cxnSp>
        <p:nvCxnSpPr>
          <p:cNvPr id="48" name="Straight Connector 47">
            <a:extLst>
              <a:ext uri="{FF2B5EF4-FFF2-40B4-BE49-F238E27FC236}">
                <a16:creationId xmlns:a16="http://schemas.microsoft.com/office/drawing/2014/main" id="{D261829B-168F-A50A-8B19-CD359CD3AE13}"/>
              </a:ext>
            </a:extLst>
          </p:cNvPr>
          <p:cNvCxnSpPr>
            <a:cxnSpLocks/>
          </p:cNvCxnSpPr>
          <p:nvPr/>
        </p:nvCxnSpPr>
        <p:spPr>
          <a:xfrm flipV="1">
            <a:off x="4082037" y="1944597"/>
            <a:ext cx="1556636" cy="2200697"/>
          </a:xfrm>
          <a:prstGeom prst="line">
            <a:avLst/>
          </a:prstGeom>
          <a:noFill/>
          <a:ln w="28575" cap="rnd" cmpd="sng" algn="ctr">
            <a:solidFill>
              <a:schemeClr val="accent2"/>
            </a:solidFill>
            <a:prstDash val="sysDot"/>
            <a:round/>
            <a:headEnd type="triangle" w="med" len="med"/>
            <a:tailEnd type="triangle" w="med" len="med"/>
          </a:ln>
          <a:effectLst/>
        </p:spPr>
      </p:cxnSp>
      <p:sp>
        <p:nvSpPr>
          <p:cNvPr id="49" name="TextBox 48">
            <a:extLst>
              <a:ext uri="{FF2B5EF4-FFF2-40B4-BE49-F238E27FC236}">
                <a16:creationId xmlns:a16="http://schemas.microsoft.com/office/drawing/2014/main" id="{E6779551-7C64-836F-5BD2-584446197EA3}"/>
              </a:ext>
            </a:extLst>
          </p:cNvPr>
          <p:cNvSpPr txBox="1"/>
          <p:nvPr/>
        </p:nvSpPr>
        <p:spPr>
          <a:xfrm>
            <a:off x="5601451" y="4778788"/>
            <a:ext cx="956741"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a:ln>
                  <a:noFill/>
                </a:ln>
                <a:solidFill>
                  <a:srgbClr val="2853DC"/>
                </a:solidFill>
                <a:effectLst/>
                <a:uLnTx/>
                <a:uFillTx/>
                <a:ea typeface="+mn-ea"/>
                <a:cs typeface="+mn-cs"/>
              </a:rPr>
              <a:t>5G HD Vision Camera</a:t>
            </a:r>
          </a:p>
        </p:txBody>
      </p:sp>
      <p:cxnSp>
        <p:nvCxnSpPr>
          <p:cNvPr id="50" name="Straight Connector 49">
            <a:extLst>
              <a:ext uri="{FF2B5EF4-FFF2-40B4-BE49-F238E27FC236}">
                <a16:creationId xmlns:a16="http://schemas.microsoft.com/office/drawing/2014/main" id="{6243D6B3-2787-A3AB-5B1E-3FB7ABE1354F}"/>
              </a:ext>
            </a:extLst>
          </p:cNvPr>
          <p:cNvCxnSpPr>
            <a:cxnSpLocks/>
          </p:cNvCxnSpPr>
          <p:nvPr/>
        </p:nvCxnSpPr>
        <p:spPr>
          <a:xfrm>
            <a:off x="6079821" y="4309533"/>
            <a:ext cx="0" cy="429155"/>
          </a:xfrm>
          <a:prstGeom prst="line">
            <a:avLst/>
          </a:prstGeom>
          <a:ln w="12700" cap="r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5D0D6EB-3895-E5D6-6E77-2FA5A314CE3B}"/>
              </a:ext>
            </a:extLst>
          </p:cNvPr>
          <p:cNvCxnSpPr>
            <a:cxnSpLocks/>
            <a:endCxn id="53" idx="2"/>
          </p:cNvCxnSpPr>
          <p:nvPr/>
        </p:nvCxnSpPr>
        <p:spPr>
          <a:xfrm flipV="1">
            <a:off x="8201167" y="2915419"/>
            <a:ext cx="448516" cy="394600"/>
          </a:xfrm>
          <a:prstGeom prst="line">
            <a:avLst/>
          </a:prstGeom>
          <a:ln w="12700" cap="rnd">
            <a:solidFill>
              <a:schemeClr val="accent1"/>
            </a:solidFill>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0A982CA9-030B-9964-6342-90CC92F0C8B5}"/>
              </a:ext>
            </a:extLst>
          </p:cNvPr>
          <p:cNvSpPr txBox="1"/>
          <p:nvPr/>
        </p:nvSpPr>
        <p:spPr>
          <a:xfrm>
            <a:off x="8107263" y="2638420"/>
            <a:ext cx="1084840"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a:ln>
                  <a:noFill/>
                </a:ln>
                <a:solidFill>
                  <a:srgbClr val="2853DC"/>
                </a:solidFill>
                <a:effectLst/>
                <a:uLnTx/>
                <a:uFillTx/>
                <a:ea typeface="+mn-ea"/>
                <a:cs typeface="+mn-cs"/>
              </a:rPr>
              <a:t>5G Industrial Gateway – IGW</a:t>
            </a:r>
          </a:p>
        </p:txBody>
      </p:sp>
      <p:sp>
        <p:nvSpPr>
          <p:cNvPr id="55" name="TextBox 54">
            <a:extLst>
              <a:ext uri="{FF2B5EF4-FFF2-40B4-BE49-F238E27FC236}">
                <a16:creationId xmlns:a16="http://schemas.microsoft.com/office/drawing/2014/main" id="{9FE434B0-D2E7-701E-5744-9CCFAAD4A7C0}"/>
              </a:ext>
            </a:extLst>
          </p:cNvPr>
          <p:cNvSpPr txBox="1"/>
          <p:nvPr/>
        </p:nvSpPr>
        <p:spPr>
          <a:xfrm>
            <a:off x="10432474" y="4793516"/>
            <a:ext cx="1012087"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Control Screens</a:t>
            </a:r>
            <a:br>
              <a:rPr kumimoji="0" lang="en-US" sz="1000" b="0" i="0" u="none" strike="noStrike" kern="0" cap="none" spc="0" normalizeH="0" baseline="0" noProof="0">
                <a:ln>
                  <a:noFill/>
                </a:ln>
                <a:solidFill>
                  <a:srgbClr val="069547"/>
                </a:solidFill>
                <a:effectLst/>
                <a:uLnTx/>
                <a:uFillTx/>
                <a:ea typeface="+mn-ea"/>
                <a:cs typeface="+mn-cs"/>
              </a:rPr>
            </a:br>
            <a:r>
              <a:rPr kumimoji="0" lang="en-US" sz="1000" b="0" i="0" u="none" strike="noStrike" kern="0" cap="none" spc="0" normalizeH="0" baseline="0" noProof="0">
                <a:ln>
                  <a:noFill/>
                </a:ln>
                <a:solidFill>
                  <a:srgbClr val="069547"/>
                </a:solidFill>
                <a:effectLst/>
                <a:uLnTx/>
                <a:uFillTx/>
                <a:ea typeface="+mn-ea"/>
                <a:cs typeface="+mn-cs"/>
              </a:rPr>
              <a:t>(Video)</a:t>
            </a:r>
          </a:p>
        </p:txBody>
      </p:sp>
      <p:sp>
        <p:nvSpPr>
          <p:cNvPr id="58" name="Rectangle 57">
            <a:extLst>
              <a:ext uri="{FF2B5EF4-FFF2-40B4-BE49-F238E27FC236}">
                <a16:creationId xmlns:a16="http://schemas.microsoft.com/office/drawing/2014/main" id="{74C04B1C-C97C-11D1-C76C-D829E641FBFD}"/>
              </a:ext>
            </a:extLst>
          </p:cNvPr>
          <p:cNvSpPr/>
          <p:nvPr/>
        </p:nvSpPr>
        <p:spPr>
          <a:xfrm>
            <a:off x="10906615" y="3954465"/>
            <a:ext cx="568339" cy="50593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grpSp>
        <p:nvGrpSpPr>
          <p:cNvPr id="25" name="Group 24">
            <a:extLst>
              <a:ext uri="{FF2B5EF4-FFF2-40B4-BE49-F238E27FC236}">
                <a16:creationId xmlns:a16="http://schemas.microsoft.com/office/drawing/2014/main" id="{2AFDE267-0FB8-538E-43A2-CDEA08AE8B84}"/>
              </a:ext>
            </a:extLst>
          </p:cNvPr>
          <p:cNvGrpSpPr/>
          <p:nvPr/>
        </p:nvGrpSpPr>
        <p:grpSpPr>
          <a:xfrm>
            <a:off x="9611809" y="3954465"/>
            <a:ext cx="1815248" cy="734463"/>
            <a:chOff x="10364217" y="3954465"/>
            <a:chExt cx="1083404" cy="734463"/>
          </a:xfrm>
        </p:grpSpPr>
        <p:sp>
          <p:nvSpPr>
            <p:cNvPr id="59" name="Flowchart: Data 58">
              <a:extLst>
                <a:ext uri="{FF2B5EF4-FFF2-40B4-BE49-F238E27FC236}">
                  <a16:creationId xmlns:a16="http://schemas.microsoft.com/office/drawing/2014/main" id="{31B1D1D0-E088-09C6-118B-A3B5F425EB75}"/>
                </a:ext>
              </a:extLst>
            </p:cNvPr>
            <p:cNvSpPr/>
            <p:nvPr/>
          </p:nvSpPr>
          <p:spPr>
            <a:xfrm>
              <a:off x="10364217" y="3954465"/>
              <a:ext cx="1083404" cy="185734"/>
            </a:xfrm>
            <a:prstGeom prst="flowChartInputOut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61" name="Rectangle 60">
              <a:extLst>
                <a:ext uri="{FF2B5EF4-FFF2-40B4-BE49-F238E27FC236}">
                  <a16:creationId xmlns:a16="http://schemas.microsoft.com/office/drawing/2014/main" id="{7AB86E94-4A4C-65C4-CF4B-233C154FE11E}"/>
                </a:ext>
              </a:extLst>
            </p:cNvPr>
            <p:cNvSpPr/>
            <p:nvPr/>
          </p:nvSpPr>
          <p:spPr>
            <a:xfrm rot="5400000" flipV="1">
              <a:off x="10541768" y="4000994"/>
              <a:ext cx="513824" cy="862043"/>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62" name="Rectangle 61">
              <a:extLst>
                <a:ext uri="{FF2B5EF4-FFF2-40B4-BE49-F238E27FC236}">
                  <a16:creationId xmlns:a16="http://schemas.microsoft.com/office/drawing/2014/main" id="{1C565BC4-9553-E779-0986-1F1E65BD7E43}"/>
                </a:ext>
              </a:extLst>
            </p:cNvPr>
            <p:cNvSpPr/>
            <p:nvPr/>
          </p:nvSpPr>
          <p:spPr>
            <a:xfrm>
              <a:off x="10368205" y="4135776"/>
              <a:ext cx="862043" cy="5366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grpSp>
      <p:sp>
        <p:nvSpPr>
          <p:cNvPr id="68" name="Left Brace 67">
            <a:extLst>
              <a:ext uri="{FF2B5EF4-FFF2-40B4-BE49-F238E27FC236}">
                <a16:creationId xmlns:a16="http://schemas.microsoft.com/office/drawing/2014/main" id="{FC1FAEE4-AA51-6B96-F148-F9E50585923F}"/>
              </a:ext>
            </a:extLst>
          </p:cNvPr>
          <p:cNvSpPr/>
          <p:nvPr/>
        </p:nvSpPr>
        <p:spPr>
          <a:xfrm>
            <a:off x="4546739" y="517498"/>
            <a:ext cx="156481" cy="1476604"/>
          </a:xfrm>
          <a:prstGeom prst="leftBrace">
            <a:avLst>
              <a:gd name="adj1" fmla="val 0"/>
              <a:gd name="adj2" fmla="val 50000"/>
            </a:avLst>
          </a:prstGeom>
          <a:ln w="19050">
            <a:solidFill>
              <a:schemeClr val="accent5"/>
            </a:solidFill>
            <a:headEnd type="none" w="med"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cxnSp>
        <p:nvCxnSpPr>
          <p:cNvPr id="78" name="Straight Connector 77">
            <a:extLst>
              <a:ext uri="{FF2B5EF4-FFF2-40B4-BE49-F238E27FC236}">
                <a16:creationId xmlns:a16="http://schemas.microsoft.com/office/drawing/2014/main" id="{47541384-4E43-DD4C-8776-F00D02AF6431}"/>
              </a:ext>
            </a:extLst>
          </p:cNvPr>
          <p:cNvCxnSpPr>
            <a:cxnSpLocks/>
          </p:cNvCxnSpPr>
          <p:nvPr/>
        </p:nvCxnSpPr>
        <p:spPr>
          <a:xfrm>
            <a:off x="6916916" y="4443398"/>
            <a:ext cx="382755" cy="150033"/>
          </a:xfrm>
          <a:prstGeom prst="line">
            <a:avLst/>
          </a:prstGeom>
          <a:ln w="12700" cap="rnd">
            <a:solidFill>
              <a:schemeClr val="accent5"/>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206" name="Payload Arrow and Circle">
            <a:extLst>
              <a:ext uri="{FF2B5EF4-FFF2-40B4-BE49-F238E27FC236}">
                <a16:creationId xmlns:a16="http://schemas.microsoft.com/office/drawing/2014/main" id="{CA2EC529-C929-3750-AB07-0D5BA6714454}"/>
              </a:ext>
            </a:extLst>
          </p:cNvPr>
          <p:cNvGrpSpPr/>
          <p:nvPr/>
        </p:nvGrpSpPr>
        <p:grpSpPr>
          <a:xfrm>
            <a:off x="6485319" y="3892675"/>
            <a:ext cx="690603" cy="584388"/>
            <a:chOff x="6485319" y="3892675"/>
            <a:chExt cx="690603" cy="584388"/>
          </a:xfrm>
        </p:grpSpPr>
        <p:sp>
          <p:nvSpPr>
            <p:cNvPr id="80" name="Payload circle">
              <a:extLst>
                <a:ext uri="{FF2B5EF4-FFF2-40B4-BE49-F238E27FC236}">
                  <a16:creationId xmlns:a16="http://schemas.microsoft.com/office/drawing/2014/main" id="{33269905-AA3E-8B6E-B53E-6E42D8C3DFE9}"/>
                </a:ext>
              </a:extLst>
            </p:cNvPr>
            <p:cNvSpPr/>
            <p:nvPr/>
          </p:nvSpPr>
          <p:spPr>
            <a:xfrm>
              <a:off x="6485319" y="4003105"/>
              <a:ext cx="690603" cy="286284"/>
            </a:xfrm>
            <a:prstGeom prst="ellipse">
              <a:avLst/>
            </a:prstGeom>
            <a:noFill/>
            <a:ln w="22860">
              <a:solidFill>
                <a:srgbClr val="36C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cxnSp>
          <p:nvCxnSpPr>
            <p:cNvPr id="81" name="Payload arrow">
              <a:extLst>
                <a:ext uri="{FF2B5EF4-FFF2-40B4-BE49-F238E27FC236}">
                  <a16:creationId xmlns:a16="http://schemas.microsoft.com/office/drawing/2014/main" id="{BE6391CA-DE44-B433-F424-59899EAF7DB8}"/>
                </a:ext>
              </a:extLst>
            </p:cNvPr>
            <p:cNvCxnSpPr>
              <a:cxnSpLocks/>
            </p:cNvCxnSpPr>
            <p:nvPr/>
          </p:nvCxnSpPr>
          <p:spPr>
            <a:xfrm>
              <a:off x="6844340" y="3892675"/>
              <a:ext cx="0" cy="584388"/>
            </a:xfrm>
            <a:prstGeom prst="straightConnector1">
              <a:avLst/>
            </a:prstGeom>
            <a:ln w="19050" cap="rnd">
              <a:solidFill>
                <a:srgbClr val="36C746"/>
              </a:solidFill>
              <a:roun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82" name="TextBox 81">
            <a:extLst>
              <a:ext uri="{FF2B5EF4-FFF2-40B4-BE49-F238E27FC236}">
                <a16:creationId xmlns:a16="http://schemas.microsoft.com/office/drawing/2014/main" id="{73C37B0D-64E4-46B2-291D-CCDA0BA4FC99}"/>
              </a:ext>
            </a:extLst>
          </p:cNvPr>
          <p:cNvSpPr txBox="1"/>
          <p:nvPr/>
        </p:nvSpPr>
        <p:spPr>
          <a:xfrm>
            <a:off x="7968433" y="1686486"/>
            <a:ext cx="930800" cy="276999"/>
          </a:xfrm>
          <a:prstGeom prst="rect">
            <a:avLst/>
          </a:prstGeom>
          <a:noFill/>
          <a:ln>
            <a:noFill/>
          </a:ln>
        </p:spPr>
        <p:txBody>
          <a:bodyPr wrap="squar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1000" b="0" i="0" u="none" strike="noStrike" kern="0" cap="none" spc="0" normalizeH="0" baseline="0" noProof="0" err="1">
                <a:ln>
                  <a:noFill/>
                </a:ln>
                <a:solidFill>
                  <a:srgbClr val="2853DC"/>
                </a:solidFill>
                <a:effectLst/>
                <a:uLnTx/>
                <a:uFillTx/>
                <a:ea typeface="+mn-ea"/>
                <a:cs typeface="+mn-cs"/>
              </a:rPr>
              <a:t>Airspan</a:t>
            </a:r>
            <a:r>
              <a:rPr kumimoji="0" lang="en-US" sz="1000" b="0" i="0" u="none" strike="noStrike" kern="0" cap="none" spc="0" normalizeH="0" baseline="0" noProof="0">
                <a:ln>
                  <a:noFill/>
                </a:ln>
                <a:solidFill>
                  <a:srgbClr val="2853DC"/>
                </a:solidFill>
                <a:effectLst/>
                <a:uLnTx/>
                <a:uFillTx/>
                <a:ea typeface="+mn-ea"/>
                <a:cs typeface="+mn-cs"/>
              </a:rPr>
              <a:t> 5G Small Cells</a:t>
            </a:r>
          </a:p>
        </p:txBody>
      </p:sp>
      <p:grpSp>
        <p:nvGrpSpPr>
          <p:cNvPr id="83" name="Group 82">
            <a:extLst>
              <a:ext uri="{FF2B5EF4-FFF2-40B4-BE49-F238E27FC236}">
                <a16:creationId xmlns:a16="http://schemas.microsoft.com/office/drawing/2014/main" id="{ED8F06CB-C0F5-0AB9-01CC-15FF86C1670E}"/>
              </a:ext>
            </a:extLst>
          </p:cNvPr>
          <p:cNvGrpSpPr/>
          <p:nvPr/>
        </p:nvGrpSpPr>
        <p:grpSpPr>
          <a:xfrm>
            <a:off x="3253138" y="5772617"/>
            <a:ext cx="4257702" cy="328108"/>
            <a:chOff x="3253138" y="5762678"/>
            <a:chExt cx="4257702" cy="328108"/>
          </a:xfrm>
        </p:grpSpPr>
        <p:pic>
          <p:nvPicPr>
            <p:cNvPr id="84" name="Picture 83" descr="A picture containing logo&#10;&#10;Description automatically generated">
              <a:extLst>
                <a:ext uri="{FF2B5EF4-FFF2-40B4-BE49-F238E27FC236}">
                  <a16:creationId xmlns:a16="http://schemas.microsoft.com/office/drawing/2014/main" id="{23B56718-1EAB-FAAE-1F92-FF7534C8A936}"/>
                </a:ext>
              </a:extLst>
            </p:cNvPr>
            <p:cNvPicPr>
              <a:picLocks noChangeAspect="1"/>
            </p:cNvPicPr>
            <p:nvPr/>
          </p:nvPicPr>
          <p:blipFill>
            <a:blip r:embed="rId5"/>
            <a:stretch>
              <a:fillRect/>
            </a:stretch>
          </p:blipFill>
          <p:spPr>
            <a:xfrm>
              <a:off x="6411277" y="5762678"/>
              <a:ext cx="1099563" cy="328108"/>
            </a:xfrm>
            <a:prstGeom prst="rect">
              <a:avLst/>
            </a:prstGeom>
          </p:spPr>
        </p:pic>
        <p:sp>
          <p:nvSpPr>
            <p:cNvPr id="85" name="Freeform 5">
              <a:extLst>
                <a:ext uri="{FF2B5EF4-FFF2-40B4-BE49-F238E27FC236}">
                  <a16:creationId xmlns:a16="http://schemas.microsoft.com/office/drawing/2014/main" id="{CBB75369-D3AE-7FAD-90CD-877443E7BF34}"/>
                </a:ext>
              </a:extLst>
            </p:cNvPr>
            <p:cNvSpPr>
              <a:spLocks noChangeAspect="1" noEditPoints="1"/>
            </p:cNvSpPr>
            <p:nvPr/>
          </p:nvSpPr>
          <p:spPr bwMode="black">
            <a:xfrm>
              <a:off x="3253138" y="5795406"/>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a typeface="+mn-ea"/>
                <a:cs typeface="+mn-cs"/>
              </a:endParaRPr>
            </a:p>
          </p:txBody>
        </p:sp>
        <p:grpSp>
          <p:nvGrpSpPr>
            <p:cNvPr id="86" name="Group 85">
              <a:extLst>
                <a:ext uri="{FF2B5EF4-FFF2-40B4-BE49-F238E27FC236}">
                  <a16:creationId xmlns:a16="http://schemas.microsoft.com/office/drawing/2014/main" id="{D5CB4216-2B78-2E3F-1289-90641E6CEE12}"/>
                </a:ext>
              </a:extLst>
            </p:cNvPr>
            <p:cNvGrpSpPr/>
            <p:nvPr/>
          </p:nvGrpSpPr>
          <p:grpSpPr>
            <a:xfrm>
              <a:off x="4969529" y="5798482"/>
              <a:ext cx="1158347" cy="256500"/>
              <a:chOff x="461303" y="4864320"/>
              <a:chExt cx="1711546" cy="378999"/>
            </a:xfrm>
          </p:grpSpPr>
          <p:sp>
            <p:nvSpPr>
              <p:cNvPr id="87" name="Freeform: Shape 86">
                <a:extLst>
                  <a:ext uri="{FF2B5EF4-FFF2-40B4-BE49-F238E27FC236}">
                    <a16:creationId xmlns:a16="http://schemas.microsoft.com/office/drawing/2014/main" id="{A8F1E8DA-91D3-BDAF-173E-4063C8F9BB34}"/>
                  </a:ext>
                </a:extLst>
              </p:cNvPr>
              <p:cNvSpPr/>
              <p:nvPr/>
            </p:nvSpPr>
            <p:spPr>
              <a:xfrm>
                <a:off x="1975301" y="4980334"/>
                <a:ext cx="197548" cy="159924"/>
              </a:xfrm>
              <a:custGeom>
                <a:avLst/>
                <a:gdLst>
                  <a:gd name="connsiteX0" fmla="*/ 130683 w 197548"/>
                  <a:gd name="connsiteY0" fmla="*/ 111157 h 159924"/>
                  <a:gd name="connsiteX1" fmla="*/ 197548 w 197548"/>
                  <a:gd name="connsiteY1" fmla="*/ 44768 h 159924"/>
                  <a:gd name="connsiteX2" fmla="*/ 148304 w 197548"/>
                  <a:gd name="connsiteY2" fmla="*/ 0 h 159924"/>
                  <a:gd name="connsiteX3" fmla="*/ 51911 w 197548"/>
                  <a:gd name="connsiteY3" fmla="*/ 102489 h 159924"/>
                  <a:gd name="connsiteX4" fmla="*/ 0 w 197548"/>
                  <a:gd name="connsiteY4" fmla="*/ 149257 h 159924"/>
                  <a:gd name="connsiteX5" fmla="*/ 39243 w 197548"/>
                  <a:gd name="connsiteY5" fmla="*/ 159925 h 159924"/>
                  <a:gd name="connsiteX6" fmla="*/ 131350 w 197548"/>
                  <a:gd name="connsiteY6" fmla="*/ 130111 h 159924"/>
                  <a:gd name="connsiteX7" fmla="*/ 84582 w 197548"/>
                  <a:gd name="connsiteY7" fmla="*/ 88773 h 159924"/>
                  <a:gd name="connsiteX8" fmla="*/ 130683 w 197548"/>
                  <a:gd name="connsiteY8" fmla="*/ 111061 h 1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48" h="159924">
                    <a:moveTo>
                      <a:pt x="130683" y="111157"/>
                    </a:moveTo>
                    <a:cubicBezTo>
                      <a:pt x="168212" y="111157"/>
                      <a:pt x="197167" y="80772"/>
                      <a:pt x="197548" y="44768"/>
                    </a:cubicBezTo>
                    <a:cubicBezTo>
                      <a:pt x="194977" y="29051"/>
                      <a:pt x="189452" y="0"/>
                      <a:pt x="148304" y="0"/>
                    </a:cubicBezTo>
                    <a:cubicBezTo>
                      <a:pt x="103346" y="0"/>
                      <a:pt x="88487" y="62389"/>
                      <a:pt x="51911" y="102489"/>
                    </a:cubicBezTo>
                    <a:cubicBezTo>
                      <a:pt x="48958" y="125349"/>
                      <a:pt x="27242" y="145828"/>
                      <a:pt x="0" y="149257"/>
                    </a:cubicBezTo>
                    <a:cubicBezTo>
                      <a:pt x="6667" y="156210"/>
                      <a:pt x="21526" y="159925"/>
                      <a:pt x="39243" y="159925"/>
                    </a:cubicBezTo>
                    <a:cubicBezTo>
                      <a:pt x="71628" y="159925"/>
                      <a:pt x="110871" y="150209"/>
                      <a:pt x="131350" y="130111"/>
                    </a:cubicBezTo>
                    <a:cubicBezTo>
                      <a:pt x="103918" y="130493"/>
                      <a:pt x="86296" y="112967"/>
                      <a:pt x="84582" y="88773"/>
                    </a:cubicBezTo>
                    <a:cubicBezTo>
                      <a:pt x="97917" y="104870"/>
                      <a:pt x="113062" y="111061"/>
                      <a:pt x="130683" y="111061"/>
                    </a:cubicBezTo>
                  </a:path>
                </a:pathLst>
              </a:custGeom>
              <a:solidFill>
                <a:srgbClr val="17ABD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8" name="Freeform: Shape 87">
                <a:extLst>
                  <a:ext uri="{FF2B5EF4-FFF2-40B4-BE49-F238E27FC236}">
                    <a16:creationId xmlns:a16="http://schemas.microsoft.com/office/drawing/2014/main" id="{2674ABB2-5ACD-4514-316E-8FB4A019B76F}"/>
                  </a:ext>
                </a:extLst>
              </p:cNvPr>
              <p:cNvSpPr/>
              <p:nvPr/>
            </p:nvSpPr>
            <p:spPr>
              <a:xfrm>
                <a:off x="461303" y="4864320"/>
                <a:ext cx="1711166" cy="378999"/>
              </a:xfrm>
              <a:custGeom>
                <a:avLst/>
                <a:gdLst>
                  <a:gd name="connsiteX0" fmla="*/ 706565 w 1711166"/>
                  <a:gd name="connsiteY0" fmla="*/ 114681 h 378999"/>
                  <a:gd name="connsiteX1" fmla="*/ 723424 w 1711166"/>
                  <a:gd name="connsiteY1" fmla="*/ 140208 h 378999"/>
                  <a:gd name="connsiteX2" fmla="*/ 686657 w 1711166"/>
                  <a:gd name="connsiteY2" fmla="*/ 194024 h 378999"/>
                  <a:gd name="connsiteX3" fmla="*/ 706565 w 1711166"/>
                  <a:gd name="connsiteY3" fmla="*/ 114681 h 378999"/>
                  <a:gd name="connsiteX4" fmla="*/ 553307 w 1711166"/>
                  <a:gd name="connsiteY4" fmla="*/ 354616 h 378999"/>
                  <a:gd name="connsiteX5" fmla="*/ 535305 w 1711166"/>
                  <a:gd name="connsiteY5" fmla="*/ 330899 h 378999"/>
                  <a:gd name="connsiteX6" fmla="*/ 591122 w 1711166"/>
                  <a:gd name="connsiteY6" fmla="*/ 263652 h 378999"/>
                  <a:gd name="connsiteX7" fmla="*/ 553212 w 1711166"/>
                  <a:gd name="connsiteY7" fmla="*/ 354616 h 378999"/>
                  <a:gd name="connsiteX8" fmla="*/ 1356360 w 1711166"/>
                  <a:gd name="connsiteY8" fmla="*/ 127921 h 378999"/>
                  <a:gd name="connsiteX9" fmla="*/ 1342168 w 1711166"/>
                  <a:gd name="connsiteY9" fmla="*/ 94869 h 378999"/>
                  <a:gd name="connsiteX10" fmla="*/ 1328071 w 1711166"/>
                  <a:gd name="connsiteY10" fmla="*/ 97727 h 378999"/>
                  <a:gd name="connsiteX11" fmla="*/ 1298829 w 1711166"/>
                  <a:gd name="connsiteY11" fmla="*/ 223647 h 378999"/>
                  <a:gd name="connsiteX12" fmla="*/ 1234916 w 1711166"/>
                  <a:gd name="connsiteY12" fmla="*/ 80201 h 378999"/>
                  <a:gd name="connsiteX13" fmla="*/ 1175004 w 1711166"/>
                  <a:gd name="connsiteY13" fmla="*/ 194691 h 378999"/>
                  <a:gd name="connsiteX14" fmla="*/ 1170908 w 1711166"/>
                  <a:gd name="connsiteY14" fmla="*/ 141637 h 378999"/>
                  <a:gd name="connsiteX15" fmla="*/ 1173956 w 1711166"/>
                  <a:gd name="connsiteY15" fmla="*/ 113252 h 378999"/>
                  <a:gd name="connsiteX16" fmla="*/ 1145191 w 1711166"/>
                  <a:gd name="connsiteY16" fmla="*/ 93345 h 378999"/>
                  <a:gd name="connsiteX17" fmla="*/ 1110901 w 1711166"/>
                  <a:gd name="connsiteY17" fmla="*/ 224790 h 378999"/>
                  <a:gd name="connsiteX18" fmla="*/ 1083374 w 1711166"/>
                  <a:gd name="connsiteY18" fmla="*/ 130016 h 378999"/>
                  <a:gd name="connsiteX19" fmla="*/ 1054894 w 1711166"/>
                  <a:gd name="connsiteY19" fmla="*/ 92869 h 378999"/>
                  <a:gd name="connsiteX20" fmla="*/ 1019746 w 1711166"/>
                  <a:gd name="connsiteY20" fmla="*/ 218218 h 378999"/>
                  <a:gd name="connsiteX21" fmla="*/ 967264 w 1711166"/>
                  <a:gd name="connsiteY21" fmla="*/ 94774 h 378999"/>
                  <a:gd name="connsiteX22" fmla="*/ 914971 w 1711166"/>
                  <a:gd name="connsiteY22" fmla="*/ 211646 h 378999"/>
                  <a:gd name="connsiteX23" fmla="*/ 869252 w 1711166"/>
                  <a:gd name="connsiteY23" fmla="*/ 80010 h 378999"/>
                  <a:gd name="connsiteX24" fmla="*/ 822579 w 1711166"/>
                  <a:gd name="connsiteY24" fmla="*/ 173165 h 378999"/>
                  <a:gd name="connsiteX25" fmla="*/ 818198 w 1711166"/>
                  <a:gd name="connsiteY25" fmla="*/ 172212 h 378999"/>
                  <a:gd name="connsiteX26" fmla="*/ 818007 w 1711166"/>
                  <a:gd name="connsiteY26" fmla="*/ 144685 h 378999"/>
                  <a:gd name="connsiteX27" fmla="*/ 792194 w 1711166"/>
                  <a:gd name="connsiteY27" fmla="*/ 90202 h 378999"/>
                  <a:gd name="connsiteX28" fmla="*/ 725138 w 1711166"/>
                  <a:gd name="connsiteY28" fmla="*/ 226028 h 378999"/>
                  <a:gd name="connsiteX29" fmla="*/ 697325 w 1711166"/>
                  <a:gd name="connsiteY29" fmla="*/ 213265 h 378999"/>
                  <a:gd name="connsiteX30" fmla="*/ 753332 w 1711166"/>
                  <a:gd name="connsiteY30" fmla="*/ 136017 h 378999"/>
                  <a:gd name="connsiteX31" fmla="*/ 709136 w 1711166"/>
                  <a:gd name="connsiteY31" fmla="*/ 90773 h 378999"/>
                  <a:gd name="connsiteX32" fmla="*/ 649129 w 1711166"/>
                  <a:gd name="connsiteY32" fmla="*/ 163544 h 378999"/>
                  <a:gd name="connsiteX33" fmla="*/ 658082 w 1711166"/>
                  <a:gd name="connsiteY33" fmla="*/ 209455 h 378999"/>
                  <a:gd name="connsiteX34" fmla="*/ 620744 w 1711166"/>
                  <a:gd name="connsiteY34" fmla="*/ 226409 h 378999"/>
                  <a:gd name="connsiteX35" fmla="*/ 612839 w 1711166"/>
                  <a:gd name="connsiteY35" fmla="*/ 122492 h 378999"/>
                  <a:gd name="connsiteX36" fmla="*/ 584835 w 1711166"/>
                  <a:gd name="connsiteY36" fmla="*/ 144780 h 378999"/>
                  <a:gd name="connsiteX37" fmla="*/ 552164 w 1711166"/>
                  <a:gd name="connsiteY37" fmla="*/ 211741 h 378999"/>
                  <a:gd name="connsiteX38" fmla="*/ 534924 w 1711166"/>
                  <a:gd name="connsiteY38" fmla="*/ 186119 h 378999"/>
                  <a:gd name="connsiteX39" fmla="*/ 613601 w 1711166"/>
                  <a:gd name="connsiteY39" fmla="*/ 111062 h 378999"/>
                  <a:gd name="connsiteX40" fmla="*/ 587502 w 1711166"/>
                  <a:gd name="connsiteY40" fmla="*/ 85915 h 378999"/>
                  <a:gd name="connsiteX41" fmla="*/ 516446 w 1711166"/>
                  <a:gd name="connsiteY41" fmla="*/ 128588 h 378999"/>
                  <a:gd name="connsiteX42" fmla="*/ 474631 w 1711166"/>
                  <a:gd name="connsiteY42" fmla="*/ 169640 h 378999"/>
                  <a:gd name="connsiteX43" fmla="*/ 475298 w 1711166"/>
                  <a:gd name="connsiteY43" fmla="*/ 157829 h 378999"/>
                  <a:gd name="connsiteX44" fmla="*/ 425482 w 1711166"/>
                  <a:gd name="connsiteY44" fmla="*/ 90583 h 378999"/>
                  <a:gd name="connsiteX45" fmla="*/ 385381 w 1711166"/>
                  <a:gd name="connsiteY45" fmla="*/ 120968 h 378999"/>
                  <a:gd name="connsiteX46" fmla="*/ 369094 w 1711166"/>
                  <a:gd name="connsiteY46" fmla="*/ 94583 h 378999"/>
                  <a:gd name="connsiteX47" fmla="*/ 351187 w 1711166"/>
                  <a:gd name="connsiteY47" fmla="*/ 99155 h 378999"/>
                  <a:gd name="connsiteX48" fmla="*/ 355568 w 1711166"/>
                  <a:gd name="connsiteY48" fmla="*/ 147257 h 378999"/>
                  <a:gd name="connsiteX49" fmla="*/ 323755 w 1711166"/>
                  <a:gd name="connsiteY49" fmla="*/ 228600 h 378999"/>
                  <a:gd name="connsiteX50" fmla="*/ 301562 w 1711166"/>
                  <a:gd name="connsiteY50" fmla="*/ 136112 h 378999"/>
                  <a:gd name="connsiteX51" fmla="*/ 292799 w 1711166"/>
                  <a:gd name="connsiteY51" fmla="*/ 134493 h 378999"/>
                  <a:gd name="connsiteX52" fmla="*/ 270605 w 1711166"/>
                  <a:gd name="connsiteY52" fmla="*/ 175736 h 378999"/>
                  <a:gd name="connsiteX53" fmla="*/ 234696 w 1711166"/>
                  <a:gd name="connsiteY53" fmla="*/ 225171 h 378999"/>
                  <a:gd name="connsiteX54" fmla="*/ 215360 w 1711166"/>
                  <a:gd name="connsiteY54" fmla="*/ 194691 h 378999"/>
                  <a:gd name="connsiteX55" fmla="*/ 298799 w 1711166"/>
                  <a:gd name="connsiteY55" fmla="*/ 122587 h 378999"/>
                  <a:gd name="connsiteX56" fmla="*/ 273272 w 1711166"/>
                  <a:gd name="connsiteY56" fmla="*/ 94774 h 378999"/>
                  <a:gd name="connsiteX57" fmla="*/ 190119 w 1711166"/>
                  <a:gd name="connsiteY57" fmla="*/ 156496 h 378999"/>
                  <a:gd name="connsiteX58" fmla="*/ 102203 w 1711166"/>
                  <a:gd name="connsiteY58" fmla="*/ 232220 h 378999"/>
                  <a:gd name="connsiteX59" fmla="*/ 40386 w 1711166"/>
                  <a:gd name="connsiteY59" fmla="*/ 138303 h 378999"/>
                  <a:gd name="connsiteX60" fmla="*/ 112395 w 1711166"/>
                  <a:gd name="connsiteY60" fmla="*/ 31337 h 378999"/>
                  <a:gd name="connsiteX61" fmla="*/ 142113 w 1711166"/>
                  <a:gd name="connsiteY61" fmla="*/ 80582 h 378999"/>
                  <a:gd name="connsiteX62" fmla="*/ 177641 w 1711166"/>
                  <a:gd name="connsiteY62" fmla="*/ 54578 h 378999"/>
                  <a:gd name="connsiteX63" fmla="*/ 113729 w 1711166"/>
                  <a:gd name="connsiteY63" fmla="*/ 4763 h 378999"/>
                  <a:gd name="connsiteX64" fmla="*/ 0 w 1711166"/>
                  <a:gd name="connsiteY64" fmla="*/ 143161 h 378999"/>
                  <a:gd name="connsiteX65" fmla="*/ 93917 w 1711166"/>
                  <a:gd name="connsiteY65" fmla="*/ 264224 h 378999"/>
                  <a:gd name="connsiteX66" fmla="*/ 184023 w 1711166"/>
                  <a:gd name="connsiteY66" fmla="*/ 208217 h 378999"/>
                  <a:gd name="connsiteX67" fmla="*/ 227838 w 1711166"/>
                  <a:gd name="connsiteY67" fmla="*/ 253365 h 378999"/>
                  <a:gd name="connsiteX68" fmla="*/ 280988 w 1711166"/>
                  <a:gd name="connsiteY68" fmla="*/ 213360 h 378999"/>
                  <a:gd name="connsiteX69" fmla="*/ 319945 w 1711166"/>
                  <a:gd name="connsiteY69" fmla="*/ 253460 h 378999"/>
                  <a:gd name="connsiteX70" fmla="*/ 354330 w 1711166"/>
                  <a:gd name="connsiteY70" fmla="*/ 234410 h 378999"/>
                  <a:gd name="connsiteX71" fmla="*/ 394335 w 1711166"/>
                  <a:gd name="connsiteY71" fmla="*/ 355664 h 378999"/>
                  <a:gd name="connsiteX72" fmla="*/ 384620 w 1711166"/>
                  <a:gd name="connsiteY72" fmla="*/ 254127 h 378999"/>
                  <a:gd name="connsiteX73" fmla="*/ 422815 w 1711166"/>
                  <a:gd name="connsiteY73" fmla="*/ 118586 h 378999"/>
                  <a:gd name="connsiteX74" fmla="*/ 443198 w 1711166"/>
                  <a:gd name="connsiteY74" fmla="*/ 158782 h 378999"/>
                  <a:gd name="connsiteX75" fmla="*/ 439293 w 1711166"/>
                  <a:gd name="connsiteY75" fmla="*/ 194215 h 378999"/>
                  <a:gd name="connsiteX76" fmla="*/ 392335 w 1711166"/>
                  <a:gd name="connsiteY76" fmla="*/ 239840 h 378999"/>
                  <a:gd name="connsiteX77" fmla="*/ 410337 w 1711166"/>
                  <a:gd name="connsiteY77" fmla="*/ 254032 h 378999"/>
                  <a:gd name="connsiteX78" fmla="*/ 467773 w 1711166"/>
                  <a:gd name="connsiteY78" fmla="*/ 197644 h 378999"/>
                  <a:gd name="connsiteX79" fmla="*/ 502253 w 1711166"/>
                  <a:gd name="connsiteY79" fmla="*/ 171736 h 378999"/>
                  <a:gd name="connsiteX80" fmla="*/ 501682 w 1711166"/>
                  <a:gd name="connsiteY80" fmla="*/ 183071 h 378999"/>
                  <a:gd name="connsiteX81" fmla="*/ 543497 w 1711166"/>
                  <a:gd name="connsiteY81" fmla="*/ 241745 h 378999"/>
                  <a:gd name="connsiteX82" fmla="*/ 589407 w 1711166"/>
                  <a:gd name="connsiteY82" fmla="*/ 206312 h 378999"/>
                  <a:gd name="connsiteX83" fmla="*/ 590645 w 1711166"/>
                  <a:gd name="connsiteY83" fmla="*/ 240221 h 378999"/>
                  <a:gd name="connsiteX84" fmla="*/ 504539 w 1711166"/>
                  <a:gd name="connsiteY84" fmla="*/ 330994 h 378999"/>
                  <a:gd name="connsiteX85" fmla="*/ 550450 w 1711166"/>
                  <a:gd name="connsiteY85" fmla="*/ 379000 h 378999"/>
                  <a:gd name="connsiteX86" fmla="*/ 620935 w 1711166"/>
                  <a:gd name="connsiteY86" fmla="*/ 249936 h 378999"/>
                  <a:gd name="connsiteX87" fmla="*/ 669227 w 1711166"/>
                  <a:gd name="connsiteY87" fmla="*/ 227933 h 378999"/>
                  <a:gd name="connsiteX88" fmla="*/ 718376 w 1711166"/>
                  <a:gd name="connsiteY88" fmla="*/ 253365 h 378999"/>
                  <a:gd name="connsiteX89" fmla="*/ 794004 w 1711166"/>
                  <a:gd name="connsiteY89" fmla="*/ 202121 h 378999"/>
                  <a:gd name="connsiteX90" fmla="*/ 818198 w 1711166"/>
                  <a:gd name="connsiteY90" fmla="*/ 253365 h 378999"/>
                  <a:gd name="connsiteX91" fmla="*/ 867823 w 1711166"/>
                  <a:gd name="connsiteY91" fmla="*/ 121063 h 378999"/>
                  <a:gd name="connsiteX92" fmla="*/ 908685 w 1711166"/>
                  <a:gd name="connsiteY92" fmla="*/ 264224 h 378999"/>
                  <a:gd name="connsiteX93" fmla="*/ 963644 w 1711166"/>
                  <a:gd name="connsiteY93" fmla="*/ 138303 h 378999"/>
                  <a:gd name="connsiteX94" fmla="*/ 1011555 w 1711166"/>
                  <a:gd name="connsiteY94" fmla="*/ 253460 h 378999"/>
                  <a:gd name="connsiteX95" fmla="*/ 1057751 w 1711166"/>
                  <a:gd name="connsiteY95" fmla="*/ 188595 h 378999"/>
                  <a:gd name="connsiteX96" fmla="*/ 1106138 w 1711166"/>
                  <a:gd name="connsiteY96" fmla="*/ 253460 h 378999"/>
                  <a:gd name="connsiteX97" fmla="*/ 1148906 w 1711166"/>
                  <a:gd name="connsiteY97" fmla="*/ 213836 h 378999"/>
                  <a:gd name="connsiteX98" fmla="*/ 1171480 w 1711166"/>
                  <a:gd name="connsiteY98" fmla="*/ 253460 h 378999"/>
                  <a:gd name="connsiteX99" fmla="*/ 1230154 w 1711166"/>
                  <a:gd name="connsiteY99" fmla="*/ 121444 h 378999"/>
                  <a:gd name="connsiteX100" fmla="*/ 1293400 w 1711166"/>
                  <a:gd name="connsiteY100" fmla="*/ 253460 h 378999"/>
                  <a:gd name="connsiteX101" fmla="*/ 1334357 w 1711166"/>
                  <a:gd name="connsiteY101" fmla="*/ 208883 h 378999"/>
                  <a:gd name="connsiteX102" fmla="*/ 1369981 w 1711166"/>
                  <a:gd name="connsiteY102" fmla="*/ 253460 h 378999"/>
                  <a:gd name="connsiteX103" fmla="*/ 1390841 w 1711166"/>
                  <a:gd name="connsiteY103" fmla="*/ 241840 h 378999"/>
                  <a:gd name="connsiteX104" fmla="*/ 1356074 w 1711166"/>
                  <a:gd name="connsiteY104" fmla="*/ 127635 h 378999"/>
                  <a:gd name="connsiteX105" fmla="*/ 1069562 w 1711166"/>
                  <a:gd name="connsiteY105" fmla="*/ 64389 h 378999"/>
                  <a:gd name="connsiteX106" fmla="*/ 1088136 w 1711166"/>
                  <a:gd name="connsiteY106" fmla="*/ 43625 h 378999"/>
                  <a:gd name="connsiteX107" fmla="*/ 1069658 w 1711166"/>
                  <a:gd name="connsiteY107" fmla="*/ 24194 h 378999"/>
                  <a:gd name="connsiteX108" fmla="*/ 1049750 w 1711166"/>
                  <a:gd name="connsiteY108" fmla="*/ 44958 h 378999"/>
                  <a:gd name="connsiteX109" fmla="*/ 1069467 w 1711166"/>
                  <a:gd name="connsiteY109" fmla="*/ 64389 h 378999"/>
                  <a:gd name="connsiteX110" fmla="*/ 1341311 w 1711166"/>
                  <a:gd name="connsiteY110" fmla="*/ 70009 h 378999"/>
                  <a:gd name="connsiteX111" fmla="*/ 1359408 w 1711166"/>
                  <a:gd name="connsiteY111" fmla="*/ 50197 h 378999"/>
                  <a:gd name="connsiteX112" fmla="*/ 1341501 w 1711166"/>
                  <a:gd name="connsiteY112" fmla="*/ 31718 h 378999"/>
                  <a:gd name="connsiteX113" fmla="*/ 1323404 w 1711166"/>
                  <a:gd name="connsiteY113" fmla="*/ 51530 h 378999"/>
                  <a:gd name="connsiteX114" fmla="*/ 1341406 w 1711166"/>
                  <a:gd name="connsiteY114" fmla="*/ 70009 h 378999"/>
                  <a:gd name="connsiteX115" fmla="*/ 1710976 w 1711166"/>
                  <a:gd name="connsiteY115" fmla="*/ 157829 h 378999"/>
                  <a:gd name="connsiteX116" fmla="*/ 1659255 w 1711166"/>
                  <a:gd name="connsiteY116" fmla="*/ 52483 h 378999"/>
                  <a:gd name="connsiteX117" fmla="*/ 1578674 w 1711166"/>
                  <a:gd name="connsiteY117" fmla="*/ 2858 h 378999"/>
                  <a:gd name="connsiteX118" fmla="*/ 1571530 w 1711166"/>
                  <a:gd name="connsiteY118" fmla="*/ 0 h 378999"/>
                  <a:gd name="connsiteX119" fmla="*/ 1410938 w 1711166"/>
                  <a:gd name="connsiteY119" fmla="*/ 164592 h 378999"/>
                  <a:gd name="connsiteX120" fmla="*/ 1466088 w 1711166"/>
                  <a:gd name="connsiteY120" fmla="*/ 245650 h 378999"/>
                  <a:gd name="connsiteX121" fmla="*/ 1523143 w 1711166"/>
                  <a:gd name="connsiteY121" fmla="*/ 246793 h 378999"/>
                  <a:gd name="connsiteX122" fmla="*/ 1565529 w 1711166"/>
                  <a:gd name="connsiteY122" fmla="*/ 218218 h 378999"/>
                  <a:gd name="connsiteX123" fmla="*/ 1661922 w 1711166"/>
                  <a:gd name="connsiteY123" fmla="*/ 115729 h 378999"/>
                  <a:gd name="connsiteX124" fmla="*/ 1711166 w 1711166"/>
                  <a:gd name="connsiteY124" fmla="*/ 160496 h 378999"/>
                  <a:gd name="connsiteX125" fmla="*/ 1711166 w 1711166"/>
                  <a:gd name="connsiteY125" fmla="*/ 157829 h 37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711166" h="378999">
                    <a:moveTo>
                      <a:pt x="706565" y="114681"/>
                    </a:moveTo>
                    <a:cubicBezTo>
                      <a:pt x="717994" y="114681"/>
                      <a:pt x="724567" y="125159"/>
                      <a:pt x="723424" y="140208"/>
                    </a:cubicBezTo>
                    <a:cubicBezTo>
                      <a:pt x="722090" y="157925"/>
                      <a:pt x="709136" y="178118"/>
                      <a:pt x="686657" y="194024"/>
                    </a:cubicBezTo>
                    <a:cubicBezTo>
                      <a:pt x="674846" y="160782"/>
                      <a:pt x="683609" y="114681"/>
                      <a:pt x="706565" y="114681"/>
                    </a:cubicBezTo>
                    <a:moveTo>
                      <a:pt x="553307" y="354616"/>
                    </a:moveTo>
                    <a:cubicBezTo>
                      <a:pt x="541496" y="354616"/>
                      <a:pt x="535305" y="343567"/>
                      <a:pt x="535305" y="330899"/>
                    </a:cubicBezTo>
                    <a:cubicBezTo>
                      <a:pt x="535305" y="297085"/>
                      <a:pt x="560356" y="279083"/>
                      <a:pt x="591122" y="263652"/>
                    </a:cubicBezTo>
                    <a:cubicBezTo>
                      <a:pt x="589693" y="337661"/>
                      <a:pt x="572357" y="354616"/>
                      <a:pt x="553212" y="354616"/>
                    </a:cubicBezTo>
                    <a:moveTo>
                      <a:pt x="1356360" y="127921"/>
                    </a:moveTo>
                    <a:cubicBezTo>
                      <a:pt x="1356360" y="108109"/>
                      <a:pt x="1355217" y="94869"/>
                      <a:pt x="1342168" y="94869"/>
                    </a:cubicBezTo>
                    <a:cubicBezTo>
                      <a:pt x="1336262" y="94869"/>
                      <a:pt x="1333310" y="96012"/>
                      <a:pt x="1328071" y="97727"/>
                    </a:cubicBezTo>
                    <a:cubicBezTo>
                      <a:pt x="1332643" y="164687"/>
                      <a:pt x="1317403" y="223647"/>
                      <a:pt x="1298829" y="223647"/>
                    </a:cubicBezTo>
                    <a:cubicBezTo>
                      <a:pt x="1274445" y="223647"/>
                      <a:pt x="1286637" y="80201"/>
                      <a:pt x="1234916" y="80201"/>
                    </a:cubicBezTo>
                    <a:cubicBezTo>
                      <a:pt x="1187291" y="80201"/>
                      <a:pt x="1180433" y="194691"/>
                      <a:pt x="1175004" y="194691"/>
                    </a:cubicBezTo>
                    <a:cubicBezTo>
                      <a:pt x="1171289" y="194691"/>
                      <a:pt x="1170813" y="164592"/>
                      <a:pt x="1170908" y="141637"/>
                    </a:cubicBezTo>
                    <a:cubicBezTo>
                      <a:pt x="1172909" y="130683"/>
                      <a:pt x="1173956" y="120777"/>
                      <a:pt x="1173956" y="113252"/>
                    </a:cubicBezTo>
                    <a:cubicBezTo>
                      <a:pt x="1173956" y="102584"/>
                      <a:pt x="1169575" y="84106"/>
                      <a:pt x="1145191" y="93345"/>
                    </a:cubicBezTo>
                    <a:cubicBezTo>
                      <a:pt x="1146048" y="175260"/>
                      <a:pt x="1129570" y="224790"/>
                      <a:pt x="1110901" y="224790"/>
                    </a:cubicBezTo>
                    <a:cubicBezTo>
                      <a:pt x="1083659" y="224790"/>
                      <a:pt x="1083374" y="150495"/>
                      <a:pt x="1083374" y="130016"/>
                    </a:cubicBezTo>
                    <a:cubicBezTo>
                      <a:pt x="1083374" y="109538"/>
                      <a:pt x="1084802" y="83344"/>
                      <a:pt x="1054894" y="92869"/>
                    </a:cubicBezTo>
                    <a:cubicBezTo>
                      <a:pt x="1050417" y="164306"/>
                      <a:pt x="1031558" y="218218"/>
                      <a:pt x="1019746" y="218218"/>
                    </a:cubicBezTo>
                    <a:cubicBezTo>
                      <a:pt x="1002030" y="218218"/>
                      <a:pt x="1005554" y="94774"/>
                      <a:pt x="967264" y="94774"/>
                    </a:cubicBezTo>
                    <a:cubicBezTo>
                      <a:pt x="932879" y="94774"/>
                      <a:pt x="922211" y="211646"/>
                      <a:pt x="914971" y="211646"/>
                    </a:cubicBezTo>
                    <a:cubicBezTo>
                      <a:pt x="902113" y="211646"/>
                      <a:pt x="918972" y="80010"/>
                      <a:pt x="869252" y="80010"/>
                    </a:cubicBezTo>
                    <a:cubicBezTo>
                      <a:pt x="843153" y="80010"/>
                      <a:pt x="832771" y="123920"/>
                      <a:pt x="822579" y="173165"/>
                    </a:cubicBezTo>
                    <a:cubicBezTo>
                      <a:pt x="820579" y="182690"/>
                      <a:pt x="818483" y="182975"/>
                      <a:pt x="818198" y="172212"/>
                    </a:cubicBezTo>
                    <a:cubicBezTo>
                      <a:pt x="817912" y="163068"/>
                      <a:pt x="817817" y="153829"/>
                      <a:pt x="818007" y="144685"/>
                    </a:cubicBezTo>
                    <a:cubicBezTo>
                      <a:pt x="830580" y="95250"/>
                      <a:pt x="815245" y="76962"/>
                      <a:pt x="792194" y="90202"/>
                    </a:cubicBezTo>
                    <a:cubicBezTo>
                      <a:pt x="799624" y="181451"/>
                      <a:pt x="757523" y="226028"/>
                      <a:pt x="725138" y="226028"/>
                    </a:cubicBezTo>
                    <a:cubicBezTo>
                      <a:pt x="713423" y="226028"/>
                      <a:pt x="704279" y="221075"/>
                      <a:pt x="697325" y="213265"/>
                    </a:cubicBezTo>
                    <a:cubicBezTo>
                      <a:pt x="736092" y="189643"/>
                      <a:pt x="753332" y="162497"/>
                      <a:pt x="753332" y="136017"/>
                    </a:cubicBezTo>
                    <a:cubicBezTo>
                      <a:pt x="753332" y="107252"/>
                      <a:pt x="736759" y="90773"/>
                      <a:pt x="709136" y="90773"/>
                    </a:cubicBezTo>
                    <a:cubicBezTo>
                      <a:pt x="670655" y="90773"/>
                      <a:pt x="649129" y="130112"/>
                      <a:pt x="649129" y="163544"/>
                    </a:cubicBezTo>
                    <a:cubicBezTo>
                      <a:pt x="649129" y="181547"/>
                      <a:pt x="652463" y="196882"/>
                      <a:pt x="658082" y="209455"/>
                    </a:cubicBezTo>
                    <a:cubicBezTo>
                      <a:pt x="644843" y="215741"/>
                      <a:pt x="632365" y="221171"/>
                      <a:pt x="620744" y="226409"/>
                    </a:cubicBezTo>
                    <a:cubicBezTo>
                      <a:pt x="619792" y="192024"/>
                      <a:pt x="615791" y="155829"/>
                      <a:pt x="612839" y="122492"/>
                    </a:cubicBezTo>
                    <a:cubicBezTo>
                      <a:pt x="592360" y="116872"/>
                      <a:pt x="586359" y="126683"/>
                      <a:pt x="584835" y="144780"/>
                    </a:cubicBezTo>
                    <a:cubicBezTo>
                      <a:pt x="581216" y="186119"/>
                      <a:pt x="565785" y="211741"/>
                      <a:pt x="552164" y="211741"/>
                    </a:cubicBezTo>
                    <a:cubicBezTo>
                      <a:pt x="541877" y="211741"/>
                      <a:pt x="535686" y="199358"/>
                      <a:pt x="534924" y="186119"/>
                    </a:cubicBezTo>
                    <a:cubicBezTo>
                      <a:pt x="531114" y="119920"/>
                      <a:pt x="585216" y="101441"/>
                      <a:pt x="613601" y="111062"/>
                    </a:cubicBezTo>
                    <a:cubicBezTo>
                      <a:pt x="619506" y="96488"/>
                      <a:pt x="613029" y="85915"/>
                      <a:pt x="587502" y="85915"/>
                    </a:cubicBezTo>
                    <a:cubicBezTo>
                      <a:pt x="556546" y="85915"/>
                      <a:pt x="533400" y="104584"/>
                      <a:pt x="516446" y="128588"/>
                    </a:cubicBezTo>
                    <a:cubicBezTo>
                      <a:pt x="505111" y="144590"/>
                      <a:pt x="492062" y="155924"/>
                      <a:pt x="474631" y="169640"/>
                    </a:cubicBezTo>
                    <a:cubicBezTo>
                      <a:pt x="475107" y="165640"/>
                      <a:pt x="475298" y="161735"/>
                      <a:pt x="475298" y="157829"/>
                    </a:cubicBezTo>
                    <a:cubicBezTo>
                      <a:pt x="475298" y="111062"/>
                      <a:pt x="449866" y="90583"/>
                      <a:pt x="425482" y="90583"/>
                    </a:cubicBezTo>
                    <a:cubicBezTo>
                      <a:pt x="405384" y="90583"/>
                      <a:pt x="392716" y="102584"/>
                      <a:pt x="385381" y="120968"/>
                    </a:cubicBezTo>
                    <a:cubicBezTo>
                      <a:pt x="383572" y="102584"/>
                      <a:pt x="379857" y="94583"/>
                      <a:pt x="369094" y="94583"/>
                    </a:cubicBezTo>
                    <a:cubicBezTo>
                      <a:pt x="364427" y="94583"/>
                      <a:pt x="358045" y="95917"/>
                      <a:pt x="351187" y="99155"/>
                    </a:cubicBezTo>
                    <a:cubicBezTo>
                      <a:pt x="354330" y="109442"/>
                      <a:pt x="355568" y="132302"/>
                      <a:pt x="355568" y="147257"/>
                    </a:cubicBezTo>
                    <a:cubicBezTo>
                      <a:pt x="355568" y="203454"/>
                      <a:pt x="339376" y="228600"/>
                      <a:pt x="323755" y="228600"/>
                    </a:cubicBezTo>
                    <a:cubicBezTo>
                      <a:pt x="305943" y="228600"/>
                      <a:pt x="303086" y="162020"/>
                      <a:pt x="301562" y="136112"/>
                    </a:cubicBezTo>
                    <a:cubicBezTo>
                      <a:pt x="298799" y="135065"/>
                      <a:pt x="295847" y="134493"/>
                      <a:pt x="292799" y="134493"/>
                    </a:cubicBezTo>
                    <a:cubicBezTo>
                      <a:pt x="276701" y="134493"/>
                      <a:pt x="274606" y="156020"/>
                      <a:pt x="270605" y="175736"/>
                    </a:cubicBezTo>
                    <a:cubicBezTo>
                      <a:pt x="266224" y="197644"/>
                      <a:pt x="253460" y="225171"/>
                      <a:pt x="234696" y="225171"/>
                    </a:cubicBezTo>
                    <a:cubicBezTo>
                      <a:pt x="223361" y="225171"/>
                      <a:pt x="216218" y="214312"/>
                      <a:pt x="215360" y="194691"/>
                    </a:cubicBezTo>
                    <a:cubicBezTo>
                      <a:pt x="213550" y="154972"/>
                      <a:pt x="246793" y="107918"/>
                      <a:pt x="298799" y="122587"/>
                    </a:cubicBezTo>
                    <a:cubicBezTo>
                      <a:pt x="305657" y="106775"/>
                      <a:pt x="294894" y="94774"/>
                      <a:pt x="273272" y="94774"/>
                    </a:cubicBezTo>
                    <a:cubicBezTo>
                      <a:pt x="235268" y="94774"/>
                      <a:pt x="203740" y="123063"/>
                      <a:pt x="190119" y="156496"/>
                    </a:cubicBezTo>
                    <a:cubicBezTo>
                      <a:pt x="176212" y="187166"/>
                      <a:pt x="151829" y="232220"/>
                      <a:pt x="102203" y="232220"/>
                    </a:cubicBezTo>
                    <a:cubicBezTo>
                      <a:pt x="67151" y="232220"/>
                      <a:pt x="40386" y="201930"/>
                      <a:pt x="40386" y="138303"/>
                    </a:cubicBezTo>
                    <a:cubicBezTo>
                      <a:pt x="40386" y="83439"/>
                      <a:pt x="75248" y="31337"/>
                      <a:pt x="112395" y="31337"/>
                    </a:cubicBezTo>
                    <a:cubicBezTo>
                      <a:pt x="138398" y="31337"/>
                      <a:pt x="144399" y="56674"/>
                      <a:pt x="142113" y="80582"/>
                    </a:cubicBezTo>
                    <a:cubicBezTo>
                      <a:pt x="155543" y="91345"/>
                      <a:pt x="177641" y="81344"/>
                      <a:pt x="177641" y="54578"/>
                    </a:cubicBezTo>
                    <a:cubicBezTo>
                      <a:pt x="177641" y="36100"/>
                      <a:pt x="162497" y="4763"/>
                      <a:pt x="113729" y="4763"/>
                    </a:cubicBezTo>
                    <a:cubicBezTo>
                      <a:pt x="53340" y="4763"/>
                      <a:pt x="0" y="64579"/>
                      <a:pt x="0" y="143161"/>
                    </a:cubicBezTo>
                    <a:cubicBezTo>
                      <a:pt x="0" y="221742"/>
                      <a:pt x="38862" y="264224"/>
                      <a:pt x="93917" y="264224"/>
                    </a:cubicBezTo>
                    <a:cubicBezTo>
                      <a:pt x="128683" y="264224"/>
                      <a:pt x="161354" y="244507"/>
                      <a:pt x="184023" y="208217"/>
                    </a:cubicBezTo>
                    <a:cubicBezTo>
                      <a:pt x="189738" y="240030"/>
                      <a:pt x="211455" y="253365"/>
                      <a:pt x="227838" y="253365"/>
                    </a:cubicBezTo>
                    <a:cubicBezTo>
                      <a:pt x="254318" y="253365"/>
                      <a:pt x="271558" y="236411"/>
                      <a:pt x="280988" y="213360"/>
                    </a:cubicBezTo>
                    <a:cubicBezTo>
                      <a:pt x="286893" y="236411"/>
                      <a:pt x="299276" y="253460"/>
                      <a:pt x="319945" y="253460"/>
                    </a:cubicBezTo>
                    <a:cubicBezTo>
                      <a:pt x="334518" y="253460"/>
                      <a:pt x="345853" y="246126"/>
                      <a:pt x="354330" y="234410"/>
                    </a:cubicBezTo>
                    <a:cubicBezTo>
                      <a:pt x="350996" y="314611"/>
                      <a:pt x="346615" y="365665"/>
                      <a:pt x="394335" y="355664"/>
                    </a:cubicBezTo>
                    <a:cubicBezTo>
                      <a:pt x="387001" y="332899"/>
                      <a:pt x="384620" y="291370"/>
                      <a:pt x="384620" y="254127"/>
                    </a:cubicBezTo>
                    <a:cubicBezTo>
                      <a:pt x="384620" y="152210"/>
                      <a:pt x="401574" y="118586"/>
                      <a:pt x="422815" y="118586"/>
                    </a:cubicBezTo>
                    <a:cubicBezTo>
                      <a:pt x="438150" y="118586"/>
                      <a:pt x="443198" y="138113"/>
                      <a:pt x="443198" y="158782"/>
                    </a:cubicBezTo>
                    <a:cubicBezTo>
                      <a:pt x="443198" y="169926"/>
                      <a:pt x="442151" y="182690"/>
                      <a:pt x="439293" y="194215"/>
                    </a:cubicBezTo>
                    <a:cubicBezTo>
                      <a:pt x="413195" y="210503"/>
                      <a:pt x="392335" y="223457"/>
                      <a:pt x="392335" y="239840"/>
                    </a:cubicBezTo>
                    <a:cubicBezTo>
                      <a:pt x="392335" y="252794"/>
                      <a:pt x="401955" y="254032"/>
                      <a:pt x="410337" y="254032"/>
                    </a:cubicBezTo>
                    <a:cubicBezTo>
                      <a:pt x="430340" y="254032"/>
                      <a:pt x="454438" y="234506"/>
                      <a:pt x="467773" y="197644"/>
                    </a:cubicBezTo>
                    <a:cubicBezTo>
                      <a:pt x="479393" y="190691"/>
                      <a:pt x="491109" y="182594"/>
                      <a:pt x="502253" y="171736"/>
                    </a:cubicBezTo>
                    <a:cubicBezTo>
                      <a:pt x="501872" y="175450"/>
                      <a:pt x="501682" y="179261"/>
                      <a:pt x="501682" y="183071"/>
                    </a:cubicBezTo>
                    <a:cubicBezTo>
                      <a:pt x="501682" y="219647"/>
                      <a:pt x="517779" y="241745"/>
                      <a:pt x="543497" y="241745"/>
                    </a:cubicBezTo>
                    <a:cubicBezTo>
                      <a:pt x="563690" y="241745"/>
                      <a:pt x="578739" y="227552"/>
                      <a:pt x="589407" y="206312"/>
                    </a:cubicBezTo>
                    <a:cubicBezTo>
                      <a:pt x="590074" y="218599"/>
                      <a:pt x="590550" y="229838"/>
                      <a:pt x="590645" y="240221"/>
                    </a:cubicBezTo>
                    <a:cubicBezTo>
                      <a:pt x="549783" y="258985"/>
                      <a:pt x="504539" y="278035"/>
                      <a:pt x="504539" y="330994"/>
                    </a:cubicBezTo>
                    <a:cubicBezTo>
                      <a:pt x="504539" y="358426"/>
                      <a:pt x="524447" y="379000"/>
                      <a:pt x="550450" y="379000"/>
                    </a:cubicBezTo>
                    <a:cubicBezTo>
                      <a:pt x="607409" y="379000"/>
                      <a:pt x="620363" y="319278"/>
                      <a:pt x="620935" y="249936"/>
                    </a:cubicBezTo>
                    <a:cubicBezTo>
                      <a:pt x="639413" y="241935"/>
                      <a:pt x="653320" y="235744"/>
                      <a:pt x="669227" y="227933"/>
                    </a:cubicBezTo>
                    <a:cubicBezTo>
                      <a:pt x="682847" y="244888"/>
                      <a:pt x="701326" y="253365"/>
                      <a:pt x="718376" y="253365"/>
                    </a:cubicBezTo>
                    <a:cubicBezTo>
                      <a:pt x="750475" y="253365"/>
                      <a:pt x="774668" y="236506"/>
                      <a:pt x="794004" y="202121"/>
                    </a:cubicBezTo>
                    <a:cubicBezTo>
                      <a:pt x="797433" y="228219"/>
                      <a:pt x="804291" y="253365"/>
                      <a:pt x="818198" y="253365"/>
                    </a:cubicBezTo>
                    <a:cubicBezTo>
                      <a:pt x="843725" y="253365"/>
                      <a:pt x="848773" y="121063"/>
                      <a:pt x="867823" y="121063"/>
                    </a:cubicBezTo>
                    <a:cubicBezTo>
                      <a:pt x="882301" y="121063"/>
                      <a:pt x="870394" y="264224"/>
                      <a:pt x="908685" y="264224"/>
                    </a:cubicBezTo>
                    <a:cubicBezTo>
                      <a:pt x="941451" y="264224"/>
                      <a:pt x="947642" y="138303"/>
                      <a:pt x="963644" y="138303"/>
                    </a:cubicBezTo>
                    <a:cubicBezTo>
                      <a:pt x="974979" y="138303"/>
                      <a:pt x="975836" y="253460"/>
                      <a:pt x="1011555" y="253460"/>
                    </a:cubicBezTo>
                    <a:cubicBezTo>
                      <a:pt x="1029176" y="253460"/>
                      <a:pt x="1048226" y="232505"/>
                      <a:pt x="1057751" y="188595"/>
                    </a:cubicBezTo>
                    <a:cubicBezTo>
                      <a:pt x="1062228" y="217837"/>
                      <a:pt x="1077087" y="253460"/>
                      <a:pt x="1106138" y="253460"/>
                    </a:cubicBezTo>
                    <a:cubicBezTo>
                      <a:pt x="1123093" y="253460"/>
                      <a:pt x="1137666" y="236411"/>
                      <a:pt x="1148906" y="213836"/>
                    </a:cubicBezTo>
                    <a:cubicBezTo>
                      <a:pt x="1152049" y="237077"/>
                      <a:pt x="1158621" y="253460"/>
                      <a:pt x="1171480" y="253460"/>
                    </a:cubicBezTo>
                    <a:cubicBezTo>
                      <a:pt x="1204817" y="253460"/>
                      <a:pt x="1203770" y="121444"/>
                      <a:pt x="1230154" y="121444"/>
                    </a:cubicBezTo>
                    <a:cubicBezTo>
                      <a:pt x="1250728" y="121444"/>
                      <a:pt x="1244346" y="253460"/>
                      <a:pt x="1293400" y="253460"/>
                    </a:cubicBezTo>
                    <a:cubicBezTo>
                      <a:pt x="1316736" y="253460"/>
                      <a:pt x="1327785" y="233744"/>
                      <a:pt x="1334357" y="208883"/>
                    </a:cubicBezTo>
                    <a:cubicBezTo>
                      <a:pt x="1343406" y="245364"/>
                      <a:pt x="1357979" y="253460"/>
                      <a:pt x="1369981" y="253460"/>
                    </a:cubicBezTo>
                    <a:cubicBezTo>
                      <a:pt x="1377601" y="253460"/>
                      <a:pt x="1383316" y="250793"/>
                      <a:pt x="1390841" y="241840"/>
                    </a:cubicBezTo>
                    <a:cubicBezTo>
                      <a:pt x="1352931" y="225457"/>
                      <a:pt x="1356074" y="166021"/>
                      <a:pt x="1356074" y="127635"/>
                    </a:cubicBezTo>
                    <a:moveTo>
                      <a:pt x="1069562" y="64389"/>
                    </a:moveTo>
                    <a:cubicBezTo>
                      <a:pt x="1080516" y="64008"/>
                      <a:pt x="1088136" y="54674"/>
                      <a:pt x="1088136" y="43625"/>
                    </a:cubicBezTo>
                    <a:cubicBezTo>
                      <a:pt x="1088136" y="32480"/>
                      <a:pt x="1080611" y="23813"/>
                      <a:pt x="1069658" y="24194"/>
                    </a:cubicBezTo>
                    <a:cubicBezTo>
                      <a:pt x="1058704" y="24575"/>
                      <a:pt x="1049846" y="33909"/>
                      <a:pt x="1049750" y="44958"/>
                    </a:cubicBezTo>
                    <a:cubicBezTo>
                      <a:pt x="1049750" y="56007"/>
                      <a:pt x="1058513" y="64770"/>
                      <a:pt x="1069467" y="64389"/>
                    </a:cubicBezTo>
                    <a:moveTo>
                      <a:pt x="1341311" y="70009"/>
                    </a:moveTo>
                    <a:cubicBezTo>
                      <a:pt x="1351217" y="69628"/>
                      <a:pt x="1359408" y="60770"/>
                      <a:pt x="1359408" y="50197"/>
                    </a:cubicBezTo>
                    <a:cubicBezTo>
                      <a:pt x="1359408" y="39624"/>
                      <a:pt x="1351407" y="31337"/>
                      <a:pt x="1341501" y="31718"/>
                    </a:cubicBezTo>
                    <a:cubicBezTo>
                      <a:pt x="1331500" y="32099"/>
                      <a:pt x="1323404" y="40958"/>
                      <a:pt x="1323404" y="51530"/>
                    </a:cubicBezTo>
                    <a:cubicBezTo>
                      <a:pt x="1323404" y="62103"/>
                      <a:pt x="1331405" y="70390"/>
                      <a:pt x="1341406" y="70009"/>
                    </a:cubicBezTo>
                    <a:moveTo>
                      <a:pt x="1710976" y="157829"/>
                    </a:moveTo>
                    <a:cubicBezTo>
                      <a:pt x="1710119" y="116015"/>
                      <a:pt x="1690116" y="80677"/>
                      <a:pt x="1659255" y="52483"/>
                    </a:cubicBezTo>
                    <a:cubicBezTo>
                      <a:pt x="1635824" y="31147"/>
                      <a:pt x="1607915" y="15050"/>
                      <a:pt x="1578674" y="2858"/>
                    </a:cubicBezTo>
                    <a:cubicBezTo>
                      <a:pt x="1576292" y="1905"/>
                      <a:pt x="1573911" y="953"/>
                      <a:pt x="1571530" y="0"/>
                    </a:cubicBezTo>
                    <a:cubicBezTo>
                      <a:pt x="1535525" y="42863"/>
                      <a:pt x="1410938" y="74771"/>
                      <a:pt x="1410938" y="164592"/>
                    </a:cubicBezTo>
                    <a:cubicBezTo>
                      <a:pt x="1410938" y="199644"/>
                      <a:pt x="1433227" y="232505"/>
                      <a:pt x="1466088" y="245650"/>
                    </a:cubicBezTo>
                    <a:cubicBezTo>
                      <a:pt x="1485043" y="252794"/>
                      <a:pt x="1504093" y="253175"/>
                      <a:pt x="1523143" y="246793"/>
                    </a:cubicBezTo>
                    <a:cubicBezTo>
                      <a:pt x="1540002" y="241268"/>
                      <a:pt x="1553909" y="230886"/>
                      <a:pt x="1565529" y="218218"/>
                    </a:cubicBezTo>
                    <a:cubicBezTo>
                      <a:pt x="1602105" y="178022"/>
                      <a:pt x="1616964" y="115729"/>
                      <a:pt x="1661922" y="115729"/>
                    </a:cubicBezTo>
                    <a:cubicBezTo>
                      <a:pt x="1702975" y="115729"/>
                      <a:pt x="1708595" y="144780"/>
                      <a:pt x="1711166" y="160496"/>
                    </a:cubicBezTo>
                    <a:cubicBezTo>
                      <a:pt x="1711166" y="160496"/>
                      <a:pt x="1711166" y="159353"/>
                      <a:pt x="1711166" y="157829"/>
                    </a:cubicBezTo>
                  </a:path>
                </a:pathLst>
              </a:custGeom>
              <a:solidFill>
                <a:srgbClr val="0070AD"/>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pic>
        <p:nvPicPr>
          <p:cNvPr id="94" name="Graphic 93">
            <a:extLst>
              <a:ext uri="{FF2B5EF4-FFF2-40B4-BE49-F238E27FC236}">
                <a16:creationId xmlns:a16="http://schemas.microsoft.com/office/drawing/2014/main" id="{46FF7FE4-2CA2-8719-EF6F-0E6128B93E8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797027" y="664654"/>
            <a:ext cx="402794" cy="288153"/>
          </a:xfrm>
          <a:prstGeom prst="rect">
            <a:avLst/>
          </a:prstGeom>
        </p:spPr>
      </p:pic>
      <p:pic>
        <p:nvPicPr>
          <p:cNvPr id="95" name="Graphic 94">
            <a:extLst>
              <a:ext uri="{FF2B5EF4-FFF2-40B4-BE49-F238E27FC236}">
                <a16:creationId xmlns:a16="http://schemas.microsoft.com/office/drawing/2014/main" id="{00F167CD-F5D9-7A07-A5F9-CB68981A109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1228689" y="664654"/>
            <a:ext cx="402794" cy="288153"/>
          </a:xfrm>
          <a:prstGeom prst="rect">
            <a:avLst/>
          </a:prstGeom>
        </p:spPr>
      </p:pic>
      <p:grpSp>
        <p:nvGrpSpPr>
          <p:cNvPr id="101" name="Group 100">
            <a:extLst>
              <a:ext uri="{FF2B5EF4-FFF2-40B4-BE49-F238E27FC236}">
                <a16:creationId xmlns:a16="http://schemas.microsoft.com/office/drawing/2014/main" id="{FB2DEE31-C45E-5B29-E3FB-A411C4A44DF3}"/>
              </a:ext>
            </a:extLst>
          </p:cNvPr>
          <p:cNvGrpSpPr/>
          <p:nvPr/>
        </p:nvGrpSpPr>
        <p:grpSpPr>
          <a:xfrm>
            <a:off x="3430544" y="2881888"/>
            <a:ext cx="804003" cy="345516"/>
            <a:chOff x="4199642" y="2610858"/>
            <a:chExt cx="804003" cy="345516"/>
          </a:xfrm>
        </p:grpSpPr>
        <p:pic>
          <p:nvPicPr>
            <p:cNvPr id="102" name="Graphic 101">
              <a:extLst>
                <a:ext uri="{FF2B5EF4-FFF2-40B4-BE49-F238E27FC236}">
                  <a16:creationId xmlns:a16="http://schemas.microsoft.com/office/drawing/2014/main" id="{59707DD5-0828-F7E3-E726-11372B78F4E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408858">
              <a:off x="4658571" y="2610858"/>
              <a:ext cx="345074" cy="345516"/>
            </a:xfrm>
            <a:prstGeom prst="rect">
              <a:avLst/>
            </a:prstGeom>
          </p:spPr>
        </p:pic>
        <p:pic>
          <p:nvPicPr>
            <p:cNvPr id="103" name="Graphic 102">
              <a:extLst>
                <a:ext uri="{FF2B5EF4-FFF2-40B4-BE49-F238E27FC236}">
                  <a16:creationId xmlns:a16="http://schemas.microsoft.com/office/drawing/2014/main" id="{60CC2573-9533-E010-ED1D-8A9EFDD5E794}"/>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20191142" flipH="1">
              <a:off x="4199642" y="2610858"/>
              <a:ext cx="345074" cy="345516"/>
            </a:xfrm>
            <a:prstGeom prst="rect">
              <a:avLst/>
            </a:prstGeom>
          </p:spPr>
        </p:pic>
      </p:grpSp>
      <p:cxnSp>
        <p:nvCxnSpPr>
          <p:cNvPr id="108" name="Straight Arrow Connector 107">
            <a:extLst>
              <a:ext uri="{FF2B5EF4-FFF2-40B4-BE49-F238E27FC236}">
                <a16:creationId xmlns:a16="http://schemas.microsoft.com/office/drawing/2014/main" id="{71164886-7374-1215-C1B9-A54A1F15FADB}"/>
              </a:ext>
            </a:extLst>
          </p:cNvPr>
          <p:cNvCxnSpPr>
            <a:cxnSpLocks/>
          </p:cNvCxnSpPr>
          <p:nvPr/>
        </p:nvCxnSpPr>
        <p:spPr>
          <a:xfrm flipV="1">
            <a:off x="5137496" y="3693319"/>
            <a:ext cx="845343" cy="259556"/>
          </a:xfrm>
          <a:prstGeom prst="straightConnector1">
            <a:avLst/>
          </a:prstGeom>
          <a:ln w="19050" cap="rnd">
            <a:solidFill>
              <a:srgbClr val="36C746"/>
            </a:solidFill>
            <a:roun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C17FFDC0-8826-BCD8-2C75-64231CF992BF}"/>
              </a:ext>
            </a:extLst>
          </p:cNvPr>
          <p:cNvCxnSpPr>
            <a:cxnSpLocks/>
            <a:stCxn id="80" idx="6"/>
          </p:cNvCxnSpPr>
          <p:nvPr/>
        </p:nvCxnSpPr>
        <p:spPr>
          <a:xfrm>
            <a:off x="7175922" y="4146247"/>
            <a:ext cx="328444" cy="97279"/>
          </a:xfrm>
          <a:prstGeom prst="line">
            <a:avLst/>
          </a:prstGeom>
          <a:ln w="12700" cap="rnd">
            <a:solidFill>
              <a:srgbClr val="36C74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06" name="Oval 105">
            <a:extLst>
              <a:ext uri="{FF2B5EF4-FFF2-40B4-BE49-F238E27FC236}">
                <a16:creationId xmlns:a16="http://schemas.microsoft.com/office/drawing/2014/main" id="{1FFEC069-2547-601E-6DE3-0209B4BB87CF}"/>
              </a:ext>
            </a:extLst>
          </p:cNvPr>
          <p:cNvSpPr/>
          <p:nvPr/>
        </p:nvSpPr>
        <p:spPr>
          <a:xfrm>
            <a:off x="6192389" y="3149104"/>
            <a:ext cx="1276350" cy="727059"/>
          </a:xfrm>
          <a:prstGeom prst="ellipse">
            <a:avLst/>
          </a:prstGeom>
          <a:noFill/>
          <a:ln w="22860">
            <a:solidFill>
              <a:srgbClr val="36C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cxnSp>
        <p:nvCxnSpPr>
          <p:cNvPr id="128" name="Straight Connector 127">
            <a:extLst>
              <a:ext uri="{FF2B5EF4-FFF2-40B4-BE49-F238E27FC236}">
                <a16:creationId xmlns:a16="http://schemas.microsoft.com/office/drawing/2014/main" id="{B4B933E1-80E6-7004-835B-71A3BD6BF988}"/>
              </a:ext>
            </a:extLst>
          </p:cNvPr>
          <p:cNvCxnSpPr>
            <a:cxnSpLocks/>
          </p:cNvCxnSpPr>
          <p:nvPr/>
        </p:nvCxnSpPr>
        <p:spPr>
          <a:xfrm>
            <a:off x="6609188" y="2966037"/>
            <a:ext cx="89766" cy="198049"/>
          </a:xfrm>
          <a:prstGeom prst="line">
            <a:avLst/>
          </a:prstGeom>
          <a:ln w="12700" cap="rnd">
            <a:solidFill>
              <a:srgbClr val="36C74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168" name="Group 167">
            <a:extLst>
              <a:ext uri="{FF2B5EF4-FFF2-40B4-BE49-F238E27FC236}">
                <a16:creationId xmlns:a16="http://schemas.microsoft.com/office/drawing/2014/main" id="{4260C6F0-E64A-C813-F3E1-61940B42D1C6}"/>
              </a:ext>
            </a:extLst>
          </p:cNvPr>
          <p:cNvGrpSpPr/>
          <p:nvPr/>
        </p:nvGrpSpPr>
        <p:grpSpPr>
          <a:xfrm>
            <a:off x="5992687" y="3784573"/>
            <a:ext cx="372798" cy="498981"/>
            <a:chOff x="6115384" y="3727364"/>
            <a:chExt cx="372798" cy="498981"/>
          </a:xfrm>
        </p:grpSpPr>
        <p:pic>
          <p:nvPicPr>
            <p:cNvPr id="169" name="Graphic 168">
              <a:extLst>
                <a:ext uri="{FF2B5EF4-FFF2-40B4-BE49-F238E27FC236}">
                  <a16:creationId xmlns:a16="http://schemas.microsoft.com/office/drawing/2014/main" id="{E43A3D68-2C85-E601-800F-AC2647F19034}"/>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rot="16200000" flipH="1">
              <a:off x="6134314" y="3872477"/>
              <a:ext cx="353641" cy="354095"/>
            </a:xfrm>
            <a:prstGeom prst="rect">
              <a:avLst/>
            </a:prstGeom>
          </p:spPr>
        </p:pic>
        <p:pic>
          <p:nvPicPr>
            <p:cNvPr id="170" name="Graphic 169">
              <a:extLst>
                <a:ext uri="{FF2B5EF4-FFF2-40B4-BE49-F238E27FC236}">
                  <a16:creationId xmlns:a16="http://schemas.microsoft.com/office/drawing/2014/main" id="{8157E042-F854-D1A1-A7EF-6E957C5E4E43}"/>
                </a:ext>
              </a:extLst>
            </p:cNvPr>
            <p:cNvPicPr>
              <a:picLocks noChangeAspect="1"/>
            </p:cNvPicPr>
            <p:nvPr/>
          </p:nvPicPr>
          <p:blipFill>
            <a:blip r:embed="rId14">
              <a:extLst>
                <a:ext uri="{96DAC541-7B7A-43D3-8B79-37D633B846F1}">
                  <asvg:svgBlip xmlns:asvg="http://schemas.microsoft.com/office/drawing/2016/SVG/main" r:embed="rId15"/>
                </a:ext>
              </a:extLst>
            </a:blip>
            <a:srcRect b="29928"/>
            <a:stretch>
              <a:fillRect/>
            </a:stretch>
          </p:blipFill>
          <p:spPr>
            <a:xfrm>
              <a:off x="6115384" y="3727364"/>
              <a:ext cx="81751" cy="151023"/>
            </a:xfrm>
            <a:custGeom>
              <a:avLst/>
              <a:gdLst>
                <a:gd name="connsiteX0" fmla="*/ 0 w 97355"/>
                <a:gd name="connsiteY0" fmla="*/ 0 h 179849"/>
                <a:gd name="connsiteX1" fmla="*/ 97355 w 97355"/>
                <a:gd name="connsiteY1" fmla="*/ 0 h 179849"/>
                <a:gd name="connsiteX2" fmla="*/ 97355 w 97355"/>
                <a:gd name="connsiteY2" fmla="*/ 179849 h 179849"/>
                <a:gd name="connsiteX3" fmla="*/ 0 w 97355"/>
                <a:gd name="connsiteY3" fmla="*/ 179849 h 179849"/>
              </a:gdLst>
              <a:ahLst/>
              <a:cxnLst>
                <a:cxn ang="0">
                  <a:pos x="connsiteX0" y="connsiteY0"/>
                </a:cxn>
                <a:cxn ang="0">
                  <a:pos x="connsiteX1" y="connsiteY1"/>
                </a:cxn>
                <a:cxn ang="0">
                  <a:pos x="connsiteX2" y="connsiteY2"/>
                </a:cxn>
                <a:cxn ang="0">
                  <a:pos x="connsiteX3" y="connsiteY3"/>
                </a:cxn>
              </a:cxnLst>
              <a:rect l="l" t="t" r="r" b="b"/>
              <a:pathLst>
                <a:path w="97355" h="179849">
                  <a:moveTo>
                    <a:pt x="0" y="0"/>
                  </a:moveTo>
                  <a:lnTo>
                    <a:pt x="97355" y="0"/>
                  </a:lnTo>
                  <a:lnTo>
                    <a:pt x="97355" y="179849"/>
                  </a:lnTo>
                  <a:lnTo>
                    <a:pt x="0" y="179849"/>
                  </a:lnTo>
                  <a:close/>
                </a:path>
              </a:pathLst>
            </a:custGeom>
          </p:spPr>
        </p:pic>
        <p:pic>
          <p:nvPicPr>
            <p:cNvPr id="171" name="Graphic 170">
              <a:extLst>
                <a:ext uri="{FF2B5EF4-FFF2-40B4-BE49-F238E27FC236}">
                  <a16:creationId xmlns:a16="http://schemas.microsoft.com/office/drawing/2014/main" id="{EDD99C4F-3E30-24A0-A310-8648F761032B}"/>
                </a:ext>
              </a:extLst>
            </p:cNvPr>
            <p:cNvPicPr>
              <a:picLocks noChangeAspect="1"/>
            </p:cNvPicPr>
            <p:nvPr/>
          </p:nvPicPr>
          <p:blipFill>
            <a:blip r:embed="rId14">
              <a:extLst>
                <a:ext uri="{96DAC541-7B7A-43D3-8B79-37D633B846F1}">
                  <asvg:svgBlip xmlns:asvg="http://schemas.microsoft.com/office/drawing/2016/SVG/main" r:embed="rId15"/>
                </a:ext>
              </a:extLst>
            </a:blip>
            <a:srcRect b="32111"/>
            <a:stretch>
              <a:fillRect/>
            </a:stretch>
          </p:blipFill>
          <p:spPr>
            <a:xfrm>
              <a:off x="6204478" y="3727364"/>
              <a:ext cx="81751" cy="146317"/>
            </a:xfrm>
            <a:custGeom>
              <a:avLst/>
              <a:gdLst>
                <a:gd name="connsiteX0" fmla="*/ 0 w 81751"/>
                <a:gd name="connsiteY0" fmla="*/ 0 h 146317"/>
                <a:gd name="connsiteX1" fmla="*/ 81751 w 81751"/>
                <a:gd name="connsiteY1" fmla="*/ 0 h 146317"/>
                <a:gd name="connsiteX2" fmla="*/ 81751 w 81751"/>
                <a:gd name="connsiteY2" fmla="*/ 146317 h 146317"/>
                <a:gd name="connsiteX3" fmla="*/ 0 w 81751"/>
                <a:gd name="connsiteY3" fmla="*/ 146317 h 146317"/>
              </a:gdLst>
              <a:ahLst/>
              <a:cxnLst>
                <a:cxn ang="0">
                  <a:pos x="connsiteX0" y="connsiteY0"/>
                </a:cxn>
                <a:cxn ang="0">
                  <a:pos x="connsiteX1" y="connsiteY1"/>
                </a:cxn>
                <a:cxn ang="0">
                  <a:pos x="connsiteX2" y="connsiteY2"/>
                </a:cxn>
                <a:cxn ang="0">
                  <a:pos x="connsiteX3" y="connsiteY3"/>
                </a:cxn>
              </a:cxnLst>
              <a:rect l="l" t="t" r="r" b="b"/>
              <a:pathLst>
                <a:path w="81751" h="146317">
                  <a:moveTo>
                    <a:pt x="0" y="0"/>
                  </a:moveTo>
                  <a:lnTo>
                    <a:pt x="81751" y="0"/>
                  </a:lnTo>
                  <a:lnTo>
                    <a:pt x="81751" y="146317"/>
                  </a:lnTo>
                  <a:lnTo>
                    <a:pt x="0" y="146317"/>
                  </a:lnTo>
                  <a:close/>
                </a:path>
              </a:pathLst>
            </a:custGeom>
          </p:spPr>
        </p:pic>
      </p:grpSp>
      <p:sp>
        <p:nvSpPr>
          <p:cNvPr id="56" name="TextBox 55">
            <a:extLst>
              <a:ext uri="{FF2B5EF4-FFF2-40B4-BE49-F238E27FC236}">
                <a16:creationId xmlns:a16="http://schemas.microsoft.com/office/drawing/2014/main" id="{C213F970-38E7-FDE0-929C-E5CBD42F57D5}"/>
              </a:ext>
            </a:extLst>
          </p:cNvPr>
          <p:cNvSpPr txBox="1"/>
          <p:nvPr/>
        </p:nvSpPr>
        <p:spPr>
          <a:xfrm>
            <a:off x="9638792" y="4785697"/>
            <a:ext cx="676301" cy="2769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a:ln>
                  <a:noFill/>
                </a:ln>
                <a:solidFill>
                  <a:srgbClr val="069547"/>
                </a:solidFill>
                <a:effectLst/>
                <a:uLnTx/>
                <a:uFillTx/>
                <a:ea typeface="+mn-ea"/>
                <a:cs typeface="+mn-cs"/>
              </a:rPr>
              <a:t>Manual Controls</a:t>
            </a:r>
          </a:p>
        </p:txBody>
      </p:sp>
      <p:cxnSp>
        <p:nvCxnSpPr>
          <p:cNvPr id="247" name="Straight Arrow Connector 246">
            <a:extLst>
              <a:ext uri="{FF2B5EF4-FFF2-40B4-BE49-F238E27FC236}">
                <a16:creationId xmlns:a16="http://schemas.microsoft.com/office/drawing/2014/main" id="{A1F705C5-8369-578B-6BE2-389579C4E6C6}"/>
              </a:ext>
            </a:extLst>
          </p:cNvPr>
          <p:cNvCxnSpPr>
            <a:cxnSpLocks/>
          </p:cNvCxnSpPr>
          <p:nvPr/>
        </p:nvCxnSpPr>
        <p:spPr>
          <a:xfrm>
            <a:off x="6336936" y="3516549"/>
            <a:ext cx="997085" cy="58366"/>
          </a:xfrm>
          <a:prstGeom prst="straightConnector1">
            <a:avLst/>
          </a:prstGeom>
          <a:ln w="19050" cap="rnd">
            <a:solidFill>
              <a:srgbClr val="36C746"/>
            </a:solidFill>
            <a:roun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20" name="Group 119">
            <a:extLst>
              <a:ext uri="{FF2B5EF4-FFF2-40B4-BE49-F238E27FC236}">
                <a16:creationId xmlns:a16="http://schemas.microsoft.com/office/drawing/2014/main" id="{51DB85A7-EF5B-5372-B843-D88426295699}"/>
              </a:ext>
            </a:extLst>
          </p:cNvPr>
          <p:cNvGrpSpPr>
            <a:grpSpLocks noChangeAspect="1"/>
          </p:cNvGrpSpPr>
          <p:nvPr/>
        </p:nvGrpSpPr>
        <p:grpSpPr>
          <a:xfrm>
            <a:off x="3629641" y="4044737"/>
            <a:ext cx="370436" cy="356616"/>
            <a:chOff x="4480575" y="5313947"/>
            <a:chExt cx="498750" cy="480143"/>
          </a:xfrm>
        </p:grpSpPr>
        <p:sp>
          <p:nvSpPr>
            <p:cNvPr id="121" name="Freeform: Shape 120">
              <a:extLst>
                <a:ext uri="{FF2B5EF4-FFF2-40B4-BE49-F238E27FC236}">
                  <a16:creationId xmlns:a16="http://schemas.microsoft.com/office/drawing/2014/main" id="{ED2679E9-AB48-36A4-BA9D-B819002FF9F8}"/>
                </a:ext>
              </a:extLst>
            </p:cNvPr>
            <p:cNvSpPr/>
            <p:nvPr/>
          </p:nvSpPr>
          <p:spPr>
            <a:xfrm>
              <a:off x="4480576" y="5521022"/>
              <a:ext cx="498749" cy="273067"/>
            </a:xfrm>
            <a:custGeom>
              <a:avLst/>
              <a:gdLst>
                <a:gd name="connsiteX0" fmla="*/ 498750 w 498749"/>
                <a:gd name="connsiteY0" fmla="*/ 57342 h 273067"/>
                <a:gd name="connsiteX1" fmla="*/ 498750 w 498749"/>
                <a:gd name="connsiteY1" fmla="*/ 54761 h 273067"/>
                <a:gd name="connsiteX2" fmla="*/ 493956 w 498749"/>
                <a:gd name="connsiteY2" fmla="*/ 34295 h 273067"/>
                <a:gd name="connsiteX3" fmla="*/ 482524 w 498749"/>
                <a:gd name="connsiteY3" fmla="*/ 16963 h 273067"/>
                <a:gd name="connsiteX4" fmla="*/ 465930 w 498749"/>
                <a:gd name="connsiteY4" fmla="*/ 4978 h 273067"/>
                <a:gd name="connsiteX5" fmla="*/ 446201 w 498749"/>
                <a:gd name="connsiteY5" fmla="*/ 0 h 273067"/>
                <a:gd name="connsiteX6" fmla="*/ 443620 w 498749"/>
                <a:gd name="connsiteY6" fmla="*/ 0 h 273067"/>
                <a:gd name="connsiteX7" fmla="*/ 55867 w 498749"/>
                <a:gd name="connsiteY7" fmla="*/ 0 h 273067"/>
                <a:gd name="connsiteX8" fmla="*/ 35954 w 498749"/>
                <a:gd name="connsiteY8" fmla="*/ 3872 h 273067"/>
                <a:gd name="connsiteX9" fmla="*/ 18622 w 498749"/>
                <a:gd name="connsiteY9" fmla="*/ 14751 h 273067"/>
                <a:gd name="connsiteX10" fmla="*/ 18622 w 498749"/>
                <a:gd name="connsiteY10" fmla="*/ 14751 h 273067"/>
                <a:gd name="connsiteX11" fmla="*/ 6085 w 498749"/>
                <a:gd name="connsiteY11" fmla="*/ 31345 h 273067"/>
                <a:gd name="connsiteX12" fmla="*/ 184 w 498749"/>
                <a:gd name="connsiteY12" fmla="*/ 51442 h 273067"/>
                <a:gd name="connsiteX13" fmla="*/ 0 w 498749"/>
                <a:gd name="connsiteY13" fmla="*/ 54024 h 273067"/>
                <a:gd name="connsiteX14" fmla="*/ 0 w 498749"/>
                <a:gd name="connsiteY14" fmla="*/ 56605 h 273067"/>
                <a:gd name="connsiteX15" fmla="*/ 0 w 498749"/>
                <a:gd name="connsiteY15" fmla="*/ 57896 h 273067"/>
                <a:gd name="connsiteX16" fmla="*/ 0 w 498749"/>
                <a:gd name="connsiteY16" fmla="*/ 175715 h 273067"/>
                <a:gd name="connsiteX17" fmla="*/ 0 w 498749"/>
                <a:gd name="connsiteY17" fmla="*/ 178296 h 273067"/>
                <a:gd name="connsiteX18" fmla="*/ 4794 w 498749"/>
                <a:gd name="connsiteY18" fmla="*/ 198762 h 273067"/>
                <a:gd name="connsiteX19" fmla="*/ 16226 w 498749"/>
                <a:gd name="connsiteY19" fmla="*/ 216094 h 273067"/>
                <a:gd name="connsiteX20" fmla="*/ 26366 w 498749"/>
                <a:gd name="connsiteY20" fmla="*/ 224391 h 273067"/>
                <a:gd name="connsiteX21" fmla="*/ 26366 w 498749"/>
                <a:gd name="connsiteY21" fmla="*/ 244120 h 273067"/>
                <a:gd name="connsiteX22" fmla="*/ 26366 w 498749"/>
                <a:gd name="connsiteY22" fmla="*/ 248361 h 273067"/>
                <a:gd name="connsiteX23" fmla="*/ 26920 w 498749"/>
                <a:gd name="connsiteY23" fmla="*/ 252417 h 273067"/>
                <a:gd name="connsiteX24" fmla="*/ 26920 w 498749"/>
                <a:gd name="connsiteY24" fmla="*/ 253523 h 273067"/>
                <a:gd name="connsiteX25" fmla="*/ 27288 w 498749"/>
                <a:gd name="connsiteY25" fmla="*/ 254445 h 273067"/>
                <a:gd name="connsiteX26" fmla="*/ 27657 w 498749"/>
                <a:gd name="connsiteY26" fmla="*/ 255367 h 273067"/>
                <a:gd name="connsiteX27" fmla="*/ 28026 w 498749"/>
                <a:gd name="connsiteY27" fmla="*/ 256289 h 273067"/>
                <a:gd name="connsiteX28" fmla="*/ 37614 w 498749"/>
                <a:gd name="connsiteY28" fmla="*/ 268827 h 273067"/>
                <a:gd name="connsiteX29" fmla="*/ 44620 w 498749"/>
                <a:gd name="connsiteY29" fmla="*/ 272330 h 273067"/>
                <a:gd name="connsiteX30" fmla="*/ 45542 w 498749"/>
                <a:gd name="connsiteY30" fmla="*/ 272699 h 273067"/>
                <a:gd name="connsiteX31" fmla="*/ 46464 w 498749"/>
                <a:gd name="connsiteY31" fmla="*/ 272699 h 273067"/>
                <a:gd name="connsiteX32" fmla="*/ 47386 w 498749"/>
                <a:gd name="connsiteY32" fmla="*/ 273068 h 273067"/>
                <a:gd name="connsiteX33" fmla="*/ 48308 w 498749"/>
                <a:gd name="connsiteY33" fmla="*/ 273068 h 273067"/>
                <a:gd name="connsiteX34" fmla="*/ 50336 w 498749"/>
                <a:gd name="connsiteY34" fmla="*/ 273068 h 273067"/>
                <a:gd name="connsiteX35" fmla="*/ 52364 w 498749"/>
                <a:gd name="connsiteY35" fmla="*/ 273068 h 273067"/>
                <a:gd name="connsiteX36" fmla="*/ 112841 w 498749"/>
                <a:gd name="connsiteY36" fmla="*/ 273068 h 273067"/>
                <a:gd name="connsiteX37" fmla="*/ 114869 w 498749"/>
                <a:gd name="connsiteY37" fmla="*/ 273068 h 273067"/>
                <a:gd name="connsiteX38" fmla="*/ 115975 w 498749"/>
                <a:gd name="connsiteY38" fmla="*/ 273068 h 273067"/>
                <a:gd name="connsiteX39" fmla="*/ 116897 w 498749"/>
                <a:gd name="connsiteY39" fmla="*/ 273068 h 273067"/>
                <a:gd name="connsiteX40" fmla="*/ 118926 w 498749"/>
                <a:gd name="connsiteY40" fmla="*/ 272515 h 273067"/>
                <a:gd name="connsiteX41" fmla="*/ 120769 w 498749"/>
                <a:gd name="connsiteY41" fmla="*/ 271962 h 273067"/>
                <a:gd name="connsiteX42" fmla="*/ 122613 w 498749"/>
                <a:gd name="connsiteY42" fmla="*/ 271224 h 273067"/>
                <a:gd name="connsiteX43" fmla="*/ 129251 w 498749"/>
                <a:gd name="connsiteY43" fmla="*/ 267168 h 273067"/>
                <a:gd name="connsiteX44" fmla="*/ 137732 w 498749"/>
                <a:gd name="connsiteY44" fmla="*/ 253708 h 273067"/>
                <a:gd name="connsiteX45" fmla="*/ 137732 w 498749"/>
                <a:gd name="connsiteY45" fmla="*/ 253155 h 273067"/>
                <a:gd name="connsiteX46" fmla="*/ 137917 w 498749"/>
                <a:gd name="connsiteY46" fmla="*/ 252601 h 273067"/>
                <a:gd name="connsiteX47" fmla="*/ 137917 w 498749"/>
                <a:gd name="connsiteY47" fmla="*/ 251495 h 273067"/>
                <a:gd name="connsiteX48" fmla="*/ 138470 w 498749"/>
                <a:gd name="connsiteY48" fmla="*/ 249467 h 273067"/>
                <a:gd name="connsiteX49" fmla="*/ 138470 w 498749"/>
                <a:gd name="connsiteY49" fmla="*/ 247439 h 273067"/>
                <a:gd name="connsiteX50" fmla="*/ 138470 w 498749"/>
                <a:gd name="connsiteY50" fmla="*/ 245226 h 273067"/>
                <a:gd name="connsiteX51" fmla="*/ 138470 w 498749"/>
                <a:gd name="connsiteY51" fmla="*/ 232504 h 273067"/>
                <a:gd name="connsiteX52" fmla="*/ 359358 w 498749"/>
                <a:gd name="connsiteY52" fmla="*/ 232504 h 273067"/>
                <a:gd name="connsiteX53" fmla="*/ 359358 w 498749"/>
                <a:gd name="connsiteY53" fmla="*/ 245042 h 273067"/>
                <a:gd name="connsiteX54" fmla="*/ 359358 w 498749"/>
                <a:gd name="connsiteY54" fmla="*/ 247255 h 273067"/>
                <a:gd name="connsiteX55" fmla="*/ 359358 w 498749"/>
                <a:gd name="connsiteY55" fmla="*/ 249283 h 273067"/>
                <a:gd name="connsiteX56" fmla="*/ 359727 w 498749"/>
                <a:gd name="connsiteY56" fmla="*/ 251311 h 273067"/>
                <a:gd name="connsiteX57" fmla="*/ 359727 w 498749"/>
                <a:gd name="connsiteY57" fmla="*/ 252417 h 273067"/>
                <a:gd name="connsiteX58" fmla="*/ 360095 w 498749"/>
                <a:gd name="connsiteY58" fmla="*/ 252970 h 273067"/>
                <a:gd name="connsiteX59" fmla="*/ 360095 w 498749"/>
                <a:gd name="connsiteY59" fmla="*/ 253523 h 273067"/>
                <a:gd name="connsiteX60" fmla="*/ 368577 w 498749"/>
                <a:gd name="connsiteY60" fmla="*/ 266983 h 273067"/>
                <a:gd name="connsiteX61" fmla="*/ 375215 w 498749"/>
                <a:gd name="connsiteY61" fmla="*/ 271040 h 273067"/>
                <a:gd name="connsiteX62" fmla="*/ 377059 w 498749"/>
                <a:gd name="connsiteY62" fmla="*/ 271777 h 273067"/>
                <a:gd name="connsiteX63" fmla="*/ 378902 w 498749"/>
                <a:gd name="connsiteY63" fmla="*/ 272330 h 273067"/>
                <a:gd name="connsiteX64" fmla="*/ 380931 w 498749"/>
                <a:gd name="connsiteY64" fmla="*/ 272699 h 273067"/>
                <a:gd name="connsiteX65" fmla="*/ 381852 w 498749"/>
                <a:gd name="connsiteY65" fmla="*/ 272699 h 273067"/>
                <a:gd name="connsiteX66" fmla="*/ 382959 w 498749"/>
                <a:gd name="connsiteY66" fmla="*/ 272883 h 273067"/>
                <a:gd name="connsiteX67" fmla="*/ 384987 w 498749"/>
                <a:gd name="connsiteY67" fmla="*/ 272883 h 273067"/>
                <a:gd name="connsiteX68" fmla="*/ 445464 w 498749"/>
                <a:gd name="connsiteY68" fmla="*/ 272883 h 273067"/>
                <a:gd name="connsiteX69" fmla="*/ 447492 w 498749"/>
                <a:gd name="connsiteY69" fmla="*/ 272883 h 273067"/>
                <a:gd name="connsiteX70" fmla="*/ 449520 w 498749"/>
                <a:gd name="connsiteY70" fmla="*/ 272883 h 273067"/>
                <a:gd name="connsiteX71" fmla="*/ 450442 w 498749"/>
                <a:gd name="connsiteY71" fmla="*/ 272883 h 273067"/>
                <a:gd name="connsiteX72" fmla="*/ 451364 w 498749"/>
                <a:gd name="connsiteY72" fmla="*/ 272883 h 273067"/>
                <a:gd name="connsiteX73" fmla="*/ 452286 w 498749"/>
                <a:gd name="connsiteY73" fmla="*/ 272515 h 273067"/>
                <a:gd name="connsiteX74" fmla="*/ 453208 w 498749"/>
                <a:gd name="connsiteY74" fmla="*/ 272146 h 273067"/>
                <a:gd name="connsiteX75" fmla="*/ 460214 w 498749"/>
                <a:gd name="connsiteY75" fmla="*/ 268643 h 273067"/>
                <a:gd name="connsiteX76" fmla="*/ 469802 w 498749"/>
                <a:gd name="connsiteY76" fmla="*/ 256105 h 273067"/>
                <a:gd name="connsiteX77" fmla="*/ 470171 w 498749"/>
                <a:gd name="connsiteY77" fmla="*/ 255183 h 273067"/>
                <a:gd name="connsiteX78" fmla="*/ 470540 w 498749"/>
                <a:gd name="connsiteY78" fmla="*/ 254261 h 273067"/>
                <a:gd name="connsiteX79" fmla="*/ 470724 w 498749"/>
                <a:gd name="connsiteY79" fmla="*/ 253339 h 273067"/>
                <a:gd name="connsiteX80" fmla="*/ 470724 w 498749"/>
                <a:gd name="connsiteY80" fmla="*/ 252233 h 273067"/>
                <a:gd name="connsiteX81" fmla="*/ 471461 w 498749"/>
                <a:gd name="connsiteY81" fmla="*/ 248177 h 273067"/>
                <a:gd name="connsiteX82" fmla="*/ 471461 w 498749"/>
                <a:gd name="connsiteY82" fmla="*/ 243936 h 273067"/>
                <a:gd name="connsiteX83" fmla="*/ 471461 w 498749"/>
                <a:gd name="connsiteY83" fmla="*/ 224207 h 273067"/>
                <a:gd name="connsiteX84" fmla="*/ 479205 w 498749"/>
                <a:gd name="connsiteY84" fmla="*/ 218307 h 273067"/>
                <a:gd name="connsiteX85" fmla="*/ 491743 w 498749"/>
                <a:gd name="connsiteY85" fmla="*/ 201713 h 273067"/>
                <a:gd name="connsiteX86" fmla="*/ 497644 w 498749"/>
                <a:gd name="connsiteY86" fmla="*/ 181615 h 273067"/>
                <a:gd name="connsiteX87" fmla="*/ 497828 w 498749"/>
                <a:gd name="connsiteY87" fmla="*/ 179034 h 273067"/>
                <a:gd name="connsiteX88" fmla="*/ 497828 w 498749"/>
                <a:gd name="connsiteY88" fmla="*/ 176452 h 273067"/>
                <a:gd name="connsiteX89" fmla="*/ 497828 w 498749"/>
                <a:gd name="connsiteY89" fmla="*/ 175162 h 273067"/>
                <a:gd name="connsiteX90" fmla="*/ 497828 w 498749"/>
                <a:gd name="connsiteY90" fmla="*/ 58080 h 273067"/>
                <a:gd name="connsiteX91" fmla="*/ 497828 w 498749"/>
                <a:gd name="connsiteY91" fmla="*/ 57342 h 273067"/>
                <a:gd name="connsiteX92" fmla="*/ 497828 w 498749"/>
                <a:gd name="connsiteY92" fmla="*/ 57342 h 273067"/>
                <a:gd name="connsiteX93" fmla="*/ 497828 w 498749"/>
                <a:gd name="connsiteY93" fmla="*/ 57342 h 27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8749" h="273067">
                  <a:moveTo>
                    <a:pt x="498750" y="57342"/>
                  </a:moveTo>
                  <a:cubicBezTo>
                    <a:pt x="498750" y="57342"/>
                    <a:pt x="498750" y="55683"/>
                    <a:pt x="498750" y="54761"/>
                  </a:cubicBezTo>
                  <a:cubicBezTo>
                    <a:pt x="498381" y="47755"/>
                    <a:pt x="496722" y="40748"/>
                    <a:pt x="493956" y="34295"/>
                  </a:cubicBezTo>
                  <a:cubicBezTo>
                    <a:pt x="491190" y="27841"/>
                    <a:pt x="487318" y="21941"/>
                    <a:pt x="482524" y="16963"/>
                  </a:cubicBezTo>
                  <a:cubicBezTo>
                    <a:pt x="477730" y="11985"/>
                    <a:pt x="472015" y="7929"/>
                    <a:pt x="465930" y="4978"/>
                  </a:cubicBezTo>
                  <a:cubicBezTo>
                    <a:pt x="459661" y="2028"/>
                    <a:pt x="453023" y="369"/>
                    <a:pt x="446201" y="0"/>
                  </a:cubicBezTo>
                  <a:cubicBezTo>
                    <a:pt x="445279" y="0"/>
                    <a:pt x="444542" y="0"/>
                    <a:pt x="443620" y="0"/>
                  </a:cubicBezTo>
                  <a:lnTo>
                    <a:pt x="55867" y="0"/>
                  </a:lnTo>
                  <a:cubicBezTo>
                    <a:pt x="49230" y="0"/>
                    <a:pt x="42223" y="1291"/>
                    <a:pt x="35954" y="3872"/>
                  </a:cubicBezTo>
                  <a:cubicBezTo>
                    <a:pt x="29685" y="6453"/>
                    <a:pt x="23785" y="10141"/>
                    <a:pt x="18622" y="14751"/>
                  </a:cubicBezTo>
                  <a:lnTo>
                    <a:pt x="18622" y="14751"/>
                  </a:lnTo>
                  <a:cubicBezTo>
                    <a:pt x="13644" y="19544"/>
                    <a:pt x="9403" y="25076"/>
                    <a:pt x="6085" y="31345"/>
                  </a:cubicBezTo>
                  <a:cubicBezTo>
                    <a:pt x="2950" y="37614"/>
                    <a:pt x="922" y="44436"/>
                    <a:pt x="184" y="51442"/>
                  </a:cubicBezTo>
                  <a:cubicBezTo>
                    <a:pt x="184" y="52364"/>
                    <a:pt x="184" y="53102"/>
                    <a:pt x="0" y="54024"/>
                  </a:cubicBezTo>
                  <a:cubicBezTo>
                    <a:pt x="0" y="54945"/>
                    <a:pt x="0" y="55683"/>
                    <a:pt x="0" y="56605"/>
                  </a:cubicBezTo>
                  <a:lnTo>
                    <a:pt x="0" y="57896"/>
                  </a:lnTo>
                  <a:cubicBezTo>
                    <a:pt x="0" y="57896"/>
                    <a:pt x="0" y="175715"/>
                    <a:pt x="0" y="175715"/>
                  </a:cubicBezTo>
                  <a:cubicBezTo>
                    <a:pt x="0" y="176637"/>
                    <a:pt x="0" y="177374"/>
                    <a:pt x="0" y="178296"/>
                  </a:cubicBezTo>
                  <a:cubicBezTo>
                    <a:pt x="369" y="185303"/>
                    <a:pt x="2028" y="192309"/>
                    <a:pt x="4794" y="198762"/>
                  </a:cubicBezTo>
                  <a:cubicBezTo>
                    <a:pt x="7560" y="205216"/>
                    <a:pt x="11432" y="211116"/>
                    <a:pt x="16226" y="216094"/>
                  </a:cubicBezTo>
                  <a:cubicBezTo>
                    <a:pt x="19360" y="219229"/>
                    <a:pt x="22679" y="221994"/>
                    <a:pt x="26366" y="224391"/>
                  </a:cubicBezTo>
                  <a:lnTo>
                    <a:pt x="26366" y="244120"/>
                  </a:lnTo>
                  <a:cubicBezTo>
                    <a:pt x="26366" y="245595"/>
                    <a:pt x="26366" y="246886"/>
                    <a:pt x="26366" y="248361"/>
                  </a:cubicBezTo>
                  <a:cubicBezTo>
                    <a:pt x="26366" y="249836"/>
                    <a:pt x="26551" y="251126"/>
                    <a:pt x="26920" y="252417"/>
                  </a:cubicBezTo>
                  <a:lnTo>
                    <a:pt x="26920" y="253523"/>
                  </a:lnTo>
                  <a:cubicBezTo>
                    <a:pt x="26920" y="253523"/>
                    <a:pt x="27288" y="254261"/>
                    <a:pt x="27288" y="254445"/>
                  </a:cubicBezTo>
                  <a:lnTo>
                    <a:pt x="27657" y="255367"/>
                  </a:lnTo>
                  <a:cubicBezTo>
                    <a:pt x="27657" y="255367"/>
                    <a:pt x="27842" y="255920"/>
                    <a:pt x="28026" y="256289"/>
                  </a:cubicBezTo>
                  <a:cubicBezTo>
                    <a:pt x="29870" y="261452"/>
                    <a:pt x="33189" y="265877"/>
                    <a:pt x="37614" y="268827"/>
                  </a:cubicBezTo>
                  <a:cubicBezTo>
                    <a:pt x="39826" y="270302"/>
                    <a:pt x="42223" y="271593"/>
                    <a:pt x="44620" y="272330"/>
                  </a:cubicBezTo>
                  <a:lnTo>
                    <a:pt x="45542" y="272699"/>
                  </a:lnTo>
                  <a:lnTo>
                    <a:pt x="46464" y="272699"/>
                  </a:lnTo>
                  <a:cubicBezTo>
                    <a:pt x="46464" y="272699"/>
                    <a:pt x="47386" y="273068"/>
                    <a:pt x="47386" y="273068"/>
                  </a:cubicBezTo>
                  <a:cubicBezTo>
                    <a:pt x="47755" y="273068"/>
                    <a:pt x="47939" y="273068"/>
                    <a:pt x="48308" y="273068"/>
                  </a:cubicBezTo>
                  <a:cubicBezTo>
                    <a:pt x="48861" y="273068"/>
                    <a:pt x="49598" y="273068"/>
                    <a:pt x="50336" y="273068"/>
                  </a:cubicBezTo>
                  <a:cubicBezTo>
                    <a:pt x="51074" y="273068"/>
                    <a:pt x="51811" y="273068"/>
                    <a:pt x="52364" y="273068"/>
                  </a:cubicBezTo>
                  <a:lnTo>
                    <a:pt x="112841" y="273068"/>
                  </a:lnTo>
                  <a:cubicBezTo>
                    <a:pt x="112841" y="273068"/>
                    <a:pt x="114316" y="273068"/>
                    <a:pt x="114869" y="273068"/>
                  </a:cubicBezTo>
                  <a:cubicBezTo>
                    <a:pt x="115238" y="273068"/>
                    <a:pt x="115607" y="273068"/>
                    <a:pt x="115975" y="273068"/>
                  </a:cubicBezTo>
                  <a:lnTo>
                    <a:pt x="116897" y="273068"/>
                  </a:lnTo>
                  <a:cubicBezTo>
                    <a:pt x="116897" y="273068"/>
                    <a:pt x="118188" y="272699"/>
                    <a:pt x="118926" y="272515"/>
                  </a:cubicBezTo>
                  <a:cubicBezTo>
                    <a:pt x="119479" y="272515"/>
                    <a:pt x="120216" y="272146"/>
                    <a:pt x="120769" y="271962"/>
                  </a:cubicBezTo>
                  <a:cubicBezTo>
                    <a:pt x="121323" y="271962"/>
                    <a:pt x="122060" y="271593"/>
                    <a:pt x="122613" y="271224"/>
                  </a:cubicBezTo>
                  <a:cubicBezTo>
                    <a:pt x="125010" y="270118"/>
                    <a:pt x="127407" y="268827"/>
                    <a:pt x="129251" y="267168"/>
                  </a:cubicBezTo>
                  <a:cubicBezTo>
                    <a:pt x="133307" y="263664"/>
                    <a:pt x="136257" y="259055"/>
                    <a:pt x="137732" y="253708"/>
                  </a:cubicBezTo>
                  <a:lnTo>
                    <a:pt x="137732" y="253155"/>
                  </a:lnTo>
                  <a:cubicBezTo>
                    <a:pt x="137732" y="253155"/>
                    <a:pt x="137917" y="252601"/>
                    <a:pt x="137917" y="252601"/>
                  </a:cubicBezTo>
                  <a:lnTo>
                    <a:pt x="137917" y="251495"/>
                  </a:lnTo>
                  <a:cubicBezTo>
                    <a:pt x="137917" y="251495"/>
                    <a:pt x="138286" y="250205"/>
                    <a:pt x="138470" y="249467"/>
                  </a:cubicBezTo>
                  <a:cubicBezTo>
                    <a:pt x="138470" y="248730"/>
                    <a:pt x="138470" y="247992"/>
                    <a:pt x="138470" y="247439"/>
                  </a:cubicBezTo>
                  <a:cubicBezTo>
                    <a:pt x="138470" y="246701"/>
                    <a:pt x="138470" y="245964"/>
                    <a:pt x="138470" y="245226"/>
                  </a:cubicBezTo>
                  <a:lnTo>
                    <a:pt x="138470" y="232504"/>
                  </a:lnTo>
                  <a:lnTo>
                    <a:pt x="359358" y="232504"/>
                  </a:lnTo>
                  <a:lnTo>
                    <a:pt x="359358" y="245042"/>
                  </a:lnTo>
                  <a:cubicBezTo>
                    <a:pt x="359358" y="245042"/>
                    <a:pt x="359358" y="246517"/>
                    <a:pt x="359358" y="247255"/>
                  </a:cubicBezTo>
                  <a:cubicBezTo>
                    <a:pt x="359358" y="247992"/>
                    <a:pt x="359358" y="248730"/>
                    <a:pt x="359358" y="249283"/>
                  </a:cubicBezTo>
                  <a:cubicBezTo>
                    <a:pt x="359358" y="250020"/>
                    <a:pt x="359542" y="250573"/>
                    <a:pt x="359727" y="251311"/>
                  </a:cubicBezTo>
                  <a:lnTo>
                    <a:pt x="359727" y="252417"/>
                  </a:lnTo>
                  <a:cubicBezTo>
                    <a:pt x="359727" y="252417"/>
                    <a:pt x="360095" y="252970"/>
                    <a:pt x="360095" y="252970"/>
                  </a:cubicBezTo>
                  <a:lnTo>
                    <a:pt x="360095" y="253523"/>
                  </a:lnTo>
                  <a:cubicBezTo>
                    <a:pt x="361571" y="258871"/>
                    <a:pt x="364705" y="263480"/>
                    <a:pt x="368577" y="266983"/>
                  </a:cubicBezTo>
                  <a:cubicBezTo>
                    <a:pt x="370605" y="268643"/>
                    <a:pt x="372818" y="270118"/>
                    <a:pt x="375215" y="271040"/>
                  </a:cubicBezTo>
                  <a:cubicBezTo>
                    <a:pt x="375768" y="271224"/>
                    <a:pt x="376505" y="271593"/>
                    <a:pt x="377059" y="271777"/>
                  </a:cubicBezTo>
                  <a:cubicBezTo>
                    <a:pt x="377612" y="271962"/>
                    <a:pt x="378349" y="272146"/>
                    <a:pt x="378902" y="272330"/>
                  </a:cubicBezTo>
                  <a:cubicBezTo>
                    <a:pt x="379455" y="272330"/>
                    <a:pt x="380193" y="272699"/>
                    <a:pt x="380931" y="272699"/>
                  </a:cubicBezTo>
                  <a:lnTo>
                    <a:pt x="381852" y="272699"/>
                  </a:lnTo>
                  <a:cubicBezTo>
                    <a:pt x="381852" y="272699"/>
                    <a:pt x="382590" y="272883"/>
                    <a:pt x="382959" y="272883"/>
                  </a:cubicBezTo>
                  <a:cubicBezTo>
                    <a:pt x="383696" y="272883"/>
                    <a:pt x="384434" y="272883"/>
                    <a:pt x="384987" y="272883"/>
                  </a:cubicBezTo>
                  <a:lnTo>
                    <a:pt x="445464" y="272883"/>
                  </a:lnTo>
                  <a:cubicBezTo>
                    <a:pt x="445464" y="272883"/>
                    <a:pt x="446939" y="272883"/>
                    <a:pt x="447492" y="272883"/>
                  </a:cubicBezTo>
                  <a:cubicBezTo>
                    <a:pt x="448230" y="272883"/>
                    <a:pt x="448967" y="272883"/>
                    <a:pt x="449520" y="272883"/>
                  </a:cubicBezTo>
                  <a:cubicBezTo>
                    <a:pt x="449889" y="272883"/>
                    <a:pt x="450073" y="272883"/>
                    <a:pt x="450442" y="272883"/>
                  </a:cubicBezTo>
                  <a:lnTo>
                    <a:pt x="451364" y="272883"/>
                  </a:lnTo>
                  <a:cubicBezTo>
                    <a:pt x="451364" y="272883"/>
                    <a:pt x="452286" y="272515"/>
                    <a:pt x="452286" y="272515"/>
                  </a:cubicBezTo>
                  <a:lnTo>
                    <a:pt x="453208" y="272146"/>
                  </a:lnTo>
                  <a:cubicBezTo>
                    <a:pt x="455789" y="271408"/>
                    <a:pt x="458186" y="270118"/>
                    <a:pt x="460214" y="268643"/>
                  </a:cubicBezTo>
                  <a:cubicBezTo>
                    <a:pt x="464455" y="265693"/>
                    <a:pt x="467958" y="261267"/>
                    <a:pt x="469802" y="256105"/>
                  </a:cubicBezTo>
                  <a:cubicBezTo>
                    <a:pt x="469802" y="255736"/>
                    <a:pt x="469986" y="255552"/>
                    <a:pt x="470171" y="255183"/>
                  </a:cubicBezTo>
                  <a:lnTo>
                    <a:pt x="470540" y="254261"/>
                  </a:lnTo>
                  <a:cubicBezTo>
                    <a:pt x="470540" y="254261"/>
                    <a:pt x="470724" y="253523"/>
                    <a:pt x="470724" y="253339"/>
                  </a:cubicBezTo>
                  <a:lnTo>
                    <a:pt x="470724" y="252233"/>
                  </a:lnTo>
                  <a:cubicBezTo>
                    <a:pt x="471277" y="250942"/>
                    <a:pt x="471461" y="249467"/>
                    <a:pt x="471461" y="248177"/>
                  </a:cubicBezTo>
                  <a:cubicBezTo>
                    <a:pt x="471461" y="246701"/>
                    <a:pt x="471461" y="245411"/>
                    <a:pt x="471461" y="243936"/>
                  </a:cubicBezTo>
                  <a:lnTo>
                    <a:pt x="471461" y="224207"/>
                  </a:lnTo>
                  <a:cubicBezTo>
                    <a:pt x="474227" y="222548"/>
                    <a:pt x="476808" y="220519"/>
                    <a:pt x="479205" y="218307"/>
                  </a:cubicBezTo>
                  <a:cubicBezTo>
                    <a:pt x="484184" y="213697"/>
                    <a:pt x="488425" y="207981"/>
                    <a:pt x="491743" y="201713"/>
                  </a:cubicBezTo>
                  <a:cubicBezTo>
                    <a:pt x="494878" y="195444"/>
                    <a:pt x="496906" y="188621"/>
                    <a:pt x="497644" y="181615"/>
                  </a:cubicBezTo>
                  <a:cubicBezTo>
                    <a:pt x="497644" y="180693"/>
                    <a:pt x="497644" y="179955"/>
                    <a:pt x="497828" y="179034"/>
                  </a:cubicBezTo>
                  <a:cubicBezTo>
                    <a:pt x="497828" y="178112"/>
                    <a:pt x="497828" y="177374"/>
                    <a:pt x="497828" y="176452"/>
                  </a:cubicBezTo>
                  <a:lnTo>
                    <a:pt x="497828" y="175162"/>
                  </a:lnTo>
                  <a:cubicBezTo>
                    <a:pt x="497828" y="175162"/>
                    <a:pt x="497828" y="58080"/>
                    <a:pt x="497828" y="58080"/>
                  </a:cubicBezTo>
                  <a:lnTo>
                    <a:pt x="497828" y="57342"/>
                  </a:lnTo>
                  <a:cubicBezTo>
                    <a:pt x="497828" y="57342"/>
                    <a:pt x="497828" y="57342"/>
                    <a:pt x="497828" y="57342"/>
                  </a:cubicBezTo>
                  <a:lnTo>
                    <a:pt x="497828" y="57342"/>
                  </a:lnTo>
                  <a:close/>
                </a:path>
              </a:pathLst>
            </a:custGeom>
            <a:solidFill>
              <a:srgbClr val="F7F8FA"/>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22" name="Freeform: Shape 121">
              <a:extLst>
                <a:ext uri="{FF2B5EF4-FFF2-40B4-BE49-F238E27FC236}">
                  <a16:creationId xmlns:a16="http://schemas.microsoft.com/office/drawing/2014/main" id="{9B5007C1-BE03-6214-ECB1-5C32BBE48A17}"/>
                </a:ext>
              </a:extLst>
            </p:cNvPr>
            <p:cNvSpPr/>
            <p:nvPr/>
          </p:nvSpPr>
          <p:spPr>
            <a:xfrm>
              <a:off x="4480575" y="5313947"/>
              <a:ext cx="498750" cy="480143"/>
            </a:xfrm>
            <a:custGeom>
              <a:avLst/>
              <a:gdLst>
                <a:gd name="connsiteX0" fmla="*/ 389596 w 498750"/>
                <a:gd name="connsiteY0" fmla="*/ 440316 h 480143"/>
                <a:gd name="connsiteX1" fmla="*/ 389596 w 498750"/>
                <a:gd name="connsiteY1" fmla="*/ 449904 h 480143"/>
                <a:gd name="connsiteX2" fmla="*/ 442882 w 498750"/>
                <a:gd name="connsiteY2" fmla="*/ 449904 h 480143"/>
                <a:gd name="connsiteX3" fmla="*/ 442882 w 498750"/>
                <a:gd name="connsiteY3" fmla="*/ 440316 h 480143"/>
                <a:gd name="connsiteX4" fmla="*/ 55867 w 498750"/>
                <a:gd name="connsiteY4" fmla="*/ 440316 h 480143"/>
                <a:gd name="connsiteX5" fmla="*/ 55867 w 498750"/>
                <a:gd name="connsiteY5" fmla="*/ 449904 h 480143"/>
                <a:gd name="connsiteX6" fmla="*/ 109153 w 498750"/>
                <a:gd name="connsiteY6" fmla="*/ 449904 h 480143"/>
                <a:gd name="connsiteX7" fmla="*/ 109153 w 498750"/>
                <a:gd name="connsiteY7" fmla="*/ 440316 h 480143"/>
                <a:gd name="connsiteX8" fmla="*/ 462980 w 498750"/>
                <a:gd name="connsiteY8" fmla="*/ 436998 h 480143"/>
                <a:gd name="connsiteX9" fmla="*/ 453208 w 498750"/>
                <a:gd name="connsiteY9" fmla="*/ 439763 h 480143"/>
                <a:gd name="connsiteX10" fmla="*/ 453208 w 498750"/>
                <a:gd name="connsiteY10" fmla="*/ 452117 h 480143"/>
                <a:gd name="connsiteX11" fmla="*/ 453023 w 498750"/>
                <a:gd name="connsiteY11" fmla="*/ 454883 h 480143"/>
                <a:gd name="connsiteX12" fmla="*/ 449704 w 498750"/>
                <a:gd name="connsiteY12" fmla="*/ 459492 h 480143"/>
                <a:gd name="connsiteX13" fmla="*/ 447123 w 498750"/>
                <a:gd name="connsiteY13" fmla="*/ 460414 h 480143"/>
                <a:gd name="connsiteX14" fmla="*/ 444357 w 498750"/>
                <a:gd name="connsiteY14" fmla="*/ 460414 h 480143"/>
                <a:gd name="connsiteX15" fmla="*/ 387937 w 498750"/>
                <a:gd name="connsiteY15" fmla="*/ 460414 h 480143"/>
                <a:gd name="connsiteX16" fmla="*/ 385171 w 498750"/>
                <a:gd name="connsiteY16" fmla="*/ 460230 h 480143"/>
                <a:gd name="connsiteX17" fmla="*/ 382774 w 498750"/>
                <a:gd name="connsiteY17" fmla="*/ 458939 h 480143"/>
                <a:gd name="connsiteX18" fmla="*/ 380009 w 498750"/>
                <a:gd name="connsiteY18" fmla="*/ 453961 h 480143"/>
                <a:gd name="connsiteX19" fmla="*/ 380009 w 498750"/>
                <a:gd name="connsiteY19" fmla="*/ 451011 h 480143"/>
                <a:gd name="connsiteX20" fmla="*/ 380009 w 498750"/>
                <a:gd name="connsiteY20" fmla="*/ 440316 h 480143"/>
                <a:gd name="connsiteX21" fmla="*/ 370421 w 498750"/>
                <a:gd name="connsiteY21" fmla="*/ 440316 h 480143"/>
                <a:gd name="connsiteX22" fmla="*/ 370421 w 498750"/>
                <a:gd name="connsiteY22" fmla="*/ 451933 h 480143"/>
                <a:gd name="connsiteX23" fmla="*/ 370421 w 498750"/>
                <a:gd name="connsiteY23" fmla="*/ 454698 h 480143"/>
                <a:gd name="connsiteX24" fmla="*/ 370421 w 498750"/>
                <a:gd name="connsiteY24" fmla="*/ 455989 h 480143"/>
                <a:gd name="connsiteX25" fmla="*/ 370605 w 498750"/>
                <a:gd name="connsiteY25" fmla="*/ 457280 h 480143"/>
                <a:gd name="connsiteX26" fmla="*/ 375952 w 498750"/>
                <a:gd name="connsiteY26" fmla="*/ 466499 h 480143"/>
                <a:gd name="connsiteX27" fmla="*/ 380562 w 498750"/>
                <a:gd name="connsiteY27" fmla="*/ 469080 h 480143"/>
                <a:gd name="connsiteX28" fmla="*/ 385724 w 498750"/>
                <a:gd name="connsiteY28" fmla="*/ 470002 h 480143"/>
                <a:gd name="connsiteX29" fmla="*/ 388490 w 498750"/>
                <a:gd name="connsiteY29" fmla="*/ 470002 h 480143"/>
                <a:gd name="connsiteX30" fmla="*/ 445095 w 498750"/>
                <a:gd name="connsiteY30" fmla="*/ 470002 h 480143"/>
                <a:gd name="connsiteX31" fmla="*/ 446570 w 498750"/>
                <a:gd name="connsiteY31" fmla="*/ 470002 h 480143"/>
                <a:gd name="connsiteX32" fmla="*/ 448045 w 498750"/>
                <a:gd name="connsiteY32" fmla="*/ 470002 h 480143"/>
                <a:gd name="connsiteX33" fmla="*/ 449336 w 498750"/>
                <a:gd name="connsiteY33" fmla="*/ 470002 h 480143"/>
                <a:gd name="connsiteX34" fmla="*/ 449889 w 498750"/>
                <a:gd name="connsiteY34" fmla="*/ 469817 h 480143"/>
                <a:gd name="connsiteX35" fmla="*/ 450442 w 498750"/>
                <a:gd name="connsiteY35" fmla="*/ 469817 h 480143"/>
                <a:gd name="connsiteX36" fmla="*/ 455420 w 498750"/>
                <a:gd name="connsiteY36" fmla="*/ 467789 h 480143"/>
                <a:gd name="connsiteX37" fmla="*/ 461689 w 498750"/>
                <a:gd name="connsiteY37" fmla="*/ 459123 h 480143"/>
                <a:gd name="connsiteX38" fmla="*/ 462427 w 498750"/>
                <a:gd name="connsiteY38" fmla="*/ 453592 h 480143"/>
                <a:gd name="connsiteX39" fmla="*/ 462427 w 498750"/>
                <a:gd name="connsiteY39" fmla="*/ 450826 h 480143"/>
                <a:gd name="connsiteX40" fmla="*/ 462980 w 498750"/>
                <a:gd name="connsiteY40" fmla="*/ 451195 h 480143"/>
                <a:gd name="connsiteX41" fmla="*/ 36692 w 498750"/>
                <a:gd name="connsiteY41" fmla="*/ 436813 h 480143"/>
                <a:gd name="connsiteX42" fmla="*/ 36692 w 498750"/>
                <a:gd name="connsiteY42" fmla="*/ 450826 h 480143"/>
                <a:gd name="connsiteX43" fmla="*/ 36692 w 498750"/>
                <a:gd name="connsiteY43" fmla="*/ 453592 h 480143"/>
                <a:gd name="connsiteX44" fmla="*/ 37429 w 498750"/>
                <a:gd name="connsiteY44" fmla="*/ 459123 h 480143"/>
                <a:gd name="connsiteX45" fmla="*/ 43698 w 498750"/>
                <a:gd name="connsiteY45" fmla="*/ 467789 h 480143"/>
                <a:gd name="connsiteX46" fmla="*/ 48676 w 498750"/>
                <a:gd name="connsiteY46" fmla="*/ 469817 h 480143"/>
                <a:gd name="connsiteX47" fmla="*/ 49230 w 498750"/>
                <a:gd name="connsiteY47" fmla="*/ 470002 h 480143"/>
                <a:gd name="connsiteX48" fmla="*/ 49783 w 498750"/>
                <a:gd name="connsiteY48" fmla="*/ 470002 h 480143"/>
                <a:gd name="connsiteX49" fmla="*/ 51074 w 498750"/>
                <a:gd name="connsiteY49" fmla="*/ 470002 h 480143"/>
                <a:gd name="connsiteX50" fmla="*/ 52548 w 498750"/>
                <a:gd name="connsiteY50" fmla="*/ 470002 h 480143"/>
                <a:gd name="connsiteX51" fmla="*/ 110628 w 498750"/>
                <a:gd name="connsiteY51" fmla="*/ 470002 h 480143"/>
                <a:gd name="connsiteX52" fmla="*/ 113394 w 498750"/>
                <a:gd name="connsiteY52" fmla="*/ 470002 h 480143"/>
                <a:gd name="connsiteX53" fmla="*/ 118557 w 498750"/>
                <a:gd name="connsiteY53" fmla="*/ 469080 h 480143"/>
                <a:gd name="connsiteX54" fmla="*/ 123166 w 498750"/>
                <a:gd name="connsiteY54" fmla="*/ 466499 h 480143"/>
                <a:gd name="connsiteX55" fmla="*/ 128513 w 498750"/>
                <a:gd name="connsiteY55" fmla="*/ 457280 h 480143"/>
                <a:gd name="connsiteX56" fmla="*/ 128698 w 498750"/>
                <a:gd name="connsiteY56" fmla="*/ 455989 h 480143"/>
                <a:gd name="connsiteX57" fmla="*/ 128698 w 498750"/>
                <a:gd name="connsiteY57" fmla="*/ 454698 h 480143"/>
                <a:gd name="connsiteX58" fmla="*/ 128698 w 498750"/>
                <a:gd name="connsiteY58" fmla="*/ 451933 h 480143"/>
                <a:gd name="connsiteX59" fmla="*/ 129435 w 498750"/>
                <a:gd name="connsiteY59" fmla="*/ 451748 h 480143"/>
                <a:gd name="connsiteX60" fmla="*/ 129435 w 498750"/>
                <a:gd name="connsiteY60" fmla="*/ 440132 h 480143"/>
                <a:gd name="connsiteX61" fmla="*/ 119663 w 498750"/>
                <a:gd name="connsiteY61" fmla="*/ 440132 h 480143"/>
                <a:gd name="connsiteX62" fmla="*/ 119663 w 498750"/>
                <a:gd name="connsiteY62" fmla="*/ 450826 h 480143"/>
                <a:gd name="connsiteX63" fmla="*/ 119663 w 498750"/>
                <a:gd name="connsiteY63" fmla="*/ 453776 h 480143"/>
                <a:gd name="connsiteX64" fmla="*/ 116897 w 498750"/>
                <a:gd name="connsiteY64" fmla="*/ 458755 h 480143"/>
                <a:gd name="connsiteX65" fmla="*/ 114500 w 498750"/>
                <a:gd name="connsiteY65" fmla="*/ 460045 h 480143"/>
                <a:gd name="connsiteX66" fmla="*/ 111735 w 498750"/>
                <a:gd name="connsiteY66" fmla="*/ 460230 h 480143"/>
                <a:gd name="connsiteX67" fmla="*/ 55314 w 498750"/>
                <a:gd name="connsiteY67" fmla="*/ 460230 h 480143"/>
                <a:gd name="connsiteX68" fmla="*/ 52548 w 498750"/>
                <a:gd name="connsiteY68" fmla="*/ 460230 h 480143"/>
                <a:gd name="connsiteX69" fmla="*/ 49967 w 498750"/>
                <a:gd name="connsiteY69" fmla="*/ 459308 h 480143"/>
                <a:gd name="connsiteX70" fmla="*/ 46648 w 498750"/>
                <a:gd name="connsiteY70" fmla="*/ 454698 h 480143"/>
                <a:gd name="connsiteX71" fmla="*/ 46464 w 498750"/>
                <a:gd name="connsiteY71" fmla="*/ 451933 h 480143"/>
                <a:gd name="connsiteX72" fmla="*/ 46464 w 498750"/>
                <a:gd name="connsiteY72" fmla="*/ 439579 h 480143"/>
                <a:gd name="connsiteX73" fmla="*/ 36692 w 498750"/>
                <a:gd name="connsiteY73" fmla="*/ 436813 h 480143"/>
                <a:gd name="connsiteX74" fmla="*/ 56052 w 498750"/>
                <a:gd name="connsiteY74" fmla="*/ 217400 h 480143"/>
                <a:gd name="connsiteX75" fmla="*/ 39642 w 498750"/>
                <a:gd name="connsiteY75" fmla="*/ 220535 h 480143"/>
                <a:gd name="connsiteX76" fmla="*/ 25445 w 498750"/>
                <a:gd name="connsiteY76" fmla="*/ 229385 h 480143"/>
                <a:gd name="connsiteX77" fmla="*/ 15304 w 498750"/>
                <a:gd name="connsiteY77" fmla="*/ 243029 h 480143"/>
                <a:gd name="connsiteX78" fmla="*/ 10510 w 498750"/>
                <a:gd name="connsiteY78" fmla="*/ 259624 h 480143"/>
                <a:gd name="connsiteX79" fmla="*/ 10325 w 498750"/>
                <a:gd name="connsiteY79" fmla="*/ 261836 h 480143"/>
                <a:gd name="connsiteX80" fmla="*/ 10325 w 498750"/>
                <a:gd name="connsiteY80" fmla="*/ 264049 h 480143"/>
                <a:gd name="connsiteX81" fmla="*/ 10325 w 498750"/>
                <a:gd name="connsiteY81" fmla="*/ 382790 h 480143"/>
                <a:gd name="connsiteX82" fmla="*/ 10325 w 498750"/>
                <a:gd name="connsiteY82" fmla="*/ 385002 h 480143"/>
                <a:gd name="connsiteX83" fmla="*/ 14197 w 498750"/>
                <a:gd name="connsiteY83" fmla="*/ 401781 h 480143"/>
                <a:gd name="connsiteX84" fmla="*/ 23601 w 498750"/>
                <a:gd name="connsiteY84" fmla="*/ 415978 h 480143"/>
                <a:gd name="connsiteX85" fmla="*/ 37245 w 498750"/>
                <a:gd name="connsiteY85" fmla="*/ 425935 h 480143"/>
                <a:gd name="connsiteX86" fmla="*/ 53470 w 498750"/>
                <a:gd name="connsiteY86" fmla="*/ 429991 h 480143"/>
                <a:gd name="connsiteX87" fmla="*/ 61214 w 498750"/>
                <a:gd name="connsiteY87" fmla="*/ 429991 h 480143"/>
                <a:gd name="connsiteX88" fmla="*/ 443067 w 498750"/>
                <a:gd name="connsiteY88" fmla="*/ 429991 h 480143"/>
                <a:gd name="connsiteX89" fmla="*/ 459477 w 498750"/>
                <a:gd name="connsiteY89" fmla="*/ 426857 h 480143"/>
                <a:gd name="connsiteX90" fmla="*/ 473674 w 498750"/>
                <a:gd name="connsiteY90" fmla="*/ 417822 h 480143"/>
                <a:gd name="connsiteX91" fmla="*/ 483815 w 498750"/>
                <a:gd name="connsiteY91" fmla="*/ 404178 h 480143"/>
                <a:gd name="connsiteX92" fmla="*/ 488609 w 498750"/>
                <a:gd name="connsiteY92" fmla="*/ 387584 h 480143"/>
                <a:gd name="connsiteX93" fmla="*/ 488793 w 498750"/>
                <a:gd name="connsiteY93" fmla="*/ 385556 h 480143"/>
                <a:gd name="connsiteX94" fmla="*/ 488793 w 498750"/>
                <a:gd name="connsiteY94" fmla="*/ 383343 h 480143"/>
                <a:gd name="connsiteX95" fmla="*/ 488793 w 498750"/>
                <a:gd name="connsiteY95" fmla="*/ 265155 h 480143"/>
                <a:gd name="connsiteX96" fmla="*/ 488793 w 498750"/>
                <a:gd name="connsiteY96" fmla="*/ 264971 h 480143"/>
                <a:gd name="connsiteX97" fmla="*/ 488793 w 498750"/>
                <a:gd name="connsiteY97" fmla="*/ 264417 h 480143"/>
                <a:gd name="connsiteX98" fmla="*/ 488793 w 498750"/>
                <a:gd name="connsiteY98" fmla="*/ 262205 h 480143"/>
                <a:gd name="connsiteX99" fmla="*/ 484921 w 498750"/>
                <a:gd name="connsiteY99" fmla="*/ 245426 h 480143"/>
                <a:gd name="connsiteX100" fmla="*/ 475518 w 498750"/>
                <a:gd name="connsiteY100" fmla="*/ 231229 h 480143"/>
                <a:gd name="connsiteX101" fmla="*/ 461874 w 498750"/>
                <a:gd name="connsiteY101" fmla="*/ 221457 h 480143"/>
                <a:gd name="connsiteX102" fmla="*/ 445648 w 498750"/>
                <a:gd name="connsiteY102" fmla="*/ 217400 h 480143"/>
                <a:gd name="connsiteX103" fmla="*/ 437904 w 498750"/>
                <a:gd name="connsiteY103" fmla="*/ 217400 h 480143"/>
                <a:gd name="connsiteX104" fmla="*/ 353089 w 498750"/>
                <a:gd name="connsiteY104" fmla="*/ 109338 h 480143"/>
                <a:gd name="connsiteX105" fmla="*/ 309759 w 498750"/>
                <a:gd name="connsiteY105" fmla="*/ 135151 h 480143"/>
                <a:gd name="connsiteX106" fmla="*/ 309759 w 498750"/>
                <a:gd name="connsiteY106" fmla="*/ 207075 h 480143"/>
                <a:gd name="connsiteX107" fmla="*/ 396418 w 498750"/>
                <a:gd name="connsiteY107" fmla="*/ 207075 h 480143"/>
                <a:gd name="connsiteX108" fmla="*/ 396418 w 498750"/>
                <a:gd name="connsiteY108" fmla="*/ 135151 h 480143"/>
                <a:gd name="connsiteX109" fmla="*/ 353089 w 498750"/>
                <a:gd name="connsiteY109" fmla="*/ 109338 h 480143"/>
                <a:gd name="connsiteX110" fmla="*/ 249467 w 498750"/>
                <a:gd name="connsiteY110" fmla="*/ 109338 h 480143"/>
                <a:gd name="connsiteX111" fmla="*/ 206137 w 498750"/>
                <a:gd name="connsiteY111" fmla="*/ 135151 h 480143"/>
                <a:gd name="connsiteX112" fmla="*/ 206137 w 498750"/>
                <a:gd name="connsiteY112" fmla="*/ 207075 h 480143"/>
                <a:gd name="connsiteX113" fmla="*/ 292796 w 498750"/>
                <a:gd name="connsiteY113" fmla="*/ 207075 h 480143"/>
                <a:gd name="connsiteX114" fmla="*/ 292796 w 498750"/>
                <a:gd name="connsiteY114" fmla="*/ 135151 h 480143"/>
                <a:gd name="connsiteX115" fmla="*/ 249467 w 498750"/>
                <a:gd name="connsiteY115" fmla="*/ 109338 h 480143"/>
                <a:gd name="connsiteX116" fmla="*/ 145845 w 498750"/>
                <a:gd name="connsiteY116" fmla="*/ 109338 h 480143"/>
                <a:gd name="connsiteX117" fmla="*/ 102515 w 498750"/>
                <a:gd name="connsiteY117" fmla="*/ 135151 h 480143"/>
                <a:gd name="connsiteX118" fmla="*/ 102515 w 498750"/>
                <a:gd name="connsiteY118" fmla="*/ 207075 h 480143"/>
                <a:gd name="connsiteX119" fmla="*/ 189174 w 498750"/>
                <a:gd name="connsiteY119" fmla="*/ 207075 h 480143"/>
                <a:gd name="connsiteX120" fmla="*/ 189174 w 498750"/>
                <a:gd name="connsiteY120" fmla="*/ 135151 h 480143"/>
                <a:gd name="connsiteX121" fmla="*/ 145845 w 498750"/>
                <a:gd name="connsiteY121" fmla="*/ 109338 h 480143"/>
                <a:gd name="connsiteX122" fmla="*/ 352720 w 498750"/>
                <a:gd name="connsiteY122" fmla="*/ 43698 h 480143"/>
                <a:gd name="connsiteX123" fmla="*/ 347741 w 498750"/>
                <a:gd name="connsiteY123" fmla="*/ 67852 h 480143"/>
                <a:gd name="connsiteX124" fmla="*/ 352720 w 498750"/>
                <a:gd name="connsiteY124" fmla="*/ 92006 h 480143"/>
                <a:gd name="connsiteX125" fmla="*/ 357698 w 498750"/>
                <a:gd name="connsiteY125" fmla="*/ 67852 h 480143"/>
                <a:gd name="connsiteX126" fmla="*/ 352720 w 498750"/>
                <a:gd name="connsiteY126" fmla="*/ 43698 h 480143"/>
                <a:gd name="connsiteX127" fmla="*/ 249098 w 498750"/>
                <a:gd name="connsiteY127" fmla="*/ 43698 h 480143"/>
                <a:gd name="connsiteX128" fmla="*/ 244120 w 498750"/>
                <a:gd name="connsiteY128" fmla="*/ 67852 h 480143"/>
                <a:gd name="connsiteX129" fmla="*/ 249098 w 498750"/>
                <a:gd name="connsiteY129" fmla="*/ 92006 h 480143"/>
                <a:gd name="connsiteX130" fmla="*/ 254076 w 498750"/>
                <a:gd name="connsiteY130" fmla="*/ 67852 h 480143"/>
                <a:gd name="connsiteX131" fmla="*/ 249098 w 498750"/>
                <a:gd name="connsiteY131" fmla="*/ 43698 h 480143"/>
                <a:gd name="connsiteX132" fmla="*/ 145476 w 498750"/>
                <a:gd name="connsiteY132" fmla="*/ 43698 h 480143"/>
                <a:gd name="connsiteX133" fmla="*/ 140498 w 498750"/>
                <a:gd name="connsiteY133" fmla="*/ 67852 h 480143"/>
                <a:gd name="connsiteX134" fmla="*/ 145476 w 498750"/>
                <a:gd name="connsiteY134" fmla="*/ 92006 h 480143"/>
                <a:gd name="connsiteX135" fmla="*/ 150454 w 498750"/>
                <a:gd name="connsiteY135" fmla="*/ 67852 h 480143"/>
                <a:gd name="connsiteX136" fmla="*/ 145476 w 498750"/>
                <a:gd name="connsiteY136" fmla="*/ 43698 h 480143"/>
                <a:gd name="connsiteX137" fmla="*/ 404531 w 498750"/>
                <a:gd name="connsiteY137" fmla="*/ 8850 h 480143"/>
                <a:gd name="connsiteX138" fmla="*/ 357882 w 498750"/>
                <a:gd name="connsiteY138" fmla="*/ 34295 h 480143"/>
                <a:gd name="connsiteX139" fmla="*/ 366364 w 498750"/>
                <a:gd name="connsiteY139" fmla="*/ 67852 h 480143"/>
                <a:gd name="connsiteX140" fmla="*/ 357882 w 498750"/>
                <a:gd name="connsiteY140" fmla="*/ 101409 h 480143"/>
                <a:gd name="connsiteX141" fmla="*/ 396049 w 498750"/>
                <a:gd name="connsiteY141" fmla="*/ 126116 h 480143"/>
                <a:gd name="connsiteX142" fmla="*/ 396049 w 498750"/>
                <a:gd name="connsiteY142" fmla="*/ 95694 h 480143"/>
                <a:gd name="connsiteX143" fmla="*/ 377611 w 498750"/>
                <a:gd name="connsiteY143" fmla="*/ 69143 h 480143"/>
                <a:gd name="connsiteX144" fmla="*/ 404531 w 498750"/>
                <a:gd name="connsiteY144" fmla="*/ 41301 h 480143"/>
                <a:gd name="connsiteX145" fmla="*/ 431450 w 498750"/>
                <a:gd name="connsiteY145" fmla="*/ 69143 h 480143"/>
                <a:gd name="connsiteX146" fmla="*/ 413012 w 498750"/>
                <a:gd name="connsiteY146" fmla="*/ 95694 h 480143"/>
                <a:gd name="connsiteX147" fmla="*/ 413012 w 498750"/>
                <a:gd name="connsiteY147" fmla="*/ 126116 h 480143"/>
                <a:gd name="connsiteX148" fmla="*/ 461320 w 498750"/>
                <a:gd name="connsiteY148" fmla="*/ 67852 h 480143"/>
                <a:gd name="connsiteX149" fmla="*/ 404531 w 498750"/>
                <a:gd name="connsiteY149" fmla="*/ 8850 h 480143"/>
                <a:gd name="connsiteX150" fmla="*/ 300909 w 498750"/>
                <a:gd name="connsiteY150" fmla="*/ 8850 h 480143"/>
                <a:gd name="connsiteX151" fmla="*/ 254260 w 498750"/>
                <a:gd name="connsiteY151" fmla="*/ 34295 h 480143"/>
                <a:gd name="connsiteX152" fmla="*/ 262742 w 498750"/>
                <a:gd name="connsiteY152" fmla="*/ 67852 h 480143"/>
                <a:gd name="connsiteX153" fmla="*/ 254260 w 498750"/>
                <a:gd name="connsiteY153" fmla="*/ 101409 h 480143"/>
                <a:gd name="connsiteX154" fmla="*/ 292427 w 498750"/>
                <a:gd name="connsiteY154" fmla="*/ 126116 h 480143"/>
                <a:gd name="connsiteX155" fmla="*/ 292427 w 498750"/>
                <a:gd name="connsiteY155" fmla="*/ 95694 h 480143"/>
                <a:gd name="connsiteX156" fmla="*/ 273989 w 498750"/>
                <a:gd name="connsiteY156" fmla="*/ 69143 h 480143"/>
                <a:gd name="connsiteX157" fmla="*/ 300909 w 498750"/>
                <a:gd name="connsiteY157" fmla="*/ 41301 h 480143"/>
                <a:gd name="connsiteX158" fmla="*/ 327828 w 498750"/>
                <a:gd name="connsiteY158" fmla="*/ 69143 h 480143"/>
                <a:gd name="connsiteX159" fmla="*/ 309390 w 498750"/>
                <a:gd name="connsiteY159" fmla="*/ 95694 h 480143"/>
                <a:gd name="connsiteX160" fmla="*/ 309390 w 498750"/>
                <a:gd name="connsiteY160" fmla="*/ 126116 h 480143"/>
                <a:gd name="connsiteX161" fmla="*/ 347557 w 498750"/>
                <a:gd name="connsiteY161" fmla="*/ 101409 h 480143"/>
                <a:gd name="connsiteX162" fmla="*/ 339076 w 498750"/>
                <a:gd name="connsiteY162" fmla="*/ 67852 h 480143"/>
                <a:gd name="connsiteX163" fmla="*/ 347557 w 498750"/>
                <a:gd name="connsiteY163" fmla="*/ 34295 h 480143"/>
                <a:gd name="connsiteX164" fmla="*/ 300909 w 498750"/>
                <a:gd name="connsiteY164" fmla="*/ 8850 h 480143"/>
                <a:gd name="connsiteX165" fmla="*/ 197287 w 498750"/>
                <a:gd name="connsiteY165" fmla="*/ 8850 h 480143"/>
                <a:gd name="connsiteX166" fmla="*/ 150639 w 498750"/>
                <a:gd name="connsiteY166" fmla="*/ 34295 h 480143"/>
                <a:gd name="connsiteX167" fmla="*/ 159120 w 498750"/>
                <a:gd name="connsiteY167" fmla="*/ 67852 h 480143"/>
                <a:gd name="connsiteX168" fmla="*/ 150639 w 498750"/>
                <a:gd name="connsiteY168" fmla="*/ 101409 h 480143"/>
                <a:gd name="connsiteX169" fmla="*/ 188805 w 498750"/>
                <a:gd name="connsiteY169" fmla="*/ 126116 h 480143"/>
                <a:gd name="connsiteX170" fmla="*/ 188805 w 498750"/>
                <a:gd name="connsiteY170" fmla="*/ 95694 h 480143"/>
                <a:gd name="connsiteX171" fmla="*/ 170367 w 498750"/>
                <a:gd name="connsiteY171" fmla="*/ 69143 h 480143"/>
                <a:gd name="connsiteX172" fmla="*/ 197287 w 498750"/>
                <a:gd name="connsiteY172" fmla="*/ 41301 h 480143"/>
                <a:gd name="connsiteX173" fmla="*/ 224206 w 498750"/>
                <a:gd name="connsiteY173" fmla="*/ 69143 h 480143"/>
                <a:gd name="connsiteX174" fmla="*/ 205768 w 498750"/>
                <a:gd name="connsiteY174" fmla="*/ 95694 h 480143"/>
                <a:gd name="connsiteX175" fmla="*/ 205768 w 498750"/>
                <a:gd name="connsiteY175" fmla="*/ 126116 h 480143"/>
                <a:gd name="connsiteX176" fmla="*/ 243935 w 498750"/>
                <a:gd name="connsiteY176" fmla="*/ 101409 h 480143"/>
                <a:gd name="connsiteX177" fmla="*/ 235454 w 498750"/>
                <a:gd name="connsiteY177" fmla="*/ 67852 h 480143"/>
                <a:gd name="connsiteX178" fmla="*/ 243935 w 498750"/>
                <a:gd name="connsiteY178" fmla="*/ 34295 h 480143"/>
                <a:gd name="connsiteX179" fmla="*/ 197287 w 498750"/>
                <a:gd name="connsiteY179" fmla="*/ 8850 h 480143"/>
                <a:gd name="connsiteX180" fmla="*/ 93665 w 498750"/>
                <a:gd name="connsiteY180" fmla="*/ 8850 h 480143"/>
                <a:gd name="connsiteX181" fmla="*/ 36876 w 498750"/>
                <a:gd name="connsiteY181" fmla="*/ 67852 h 480143"/>
                <a:gd name="connsiteX182" fmla="*/ 85183 w 498750"/>
                <a:gd name="connsiteY182" fmla="*/ 126116 h 480143"/>
                <a:gd name="connsiteX183" fmla="*/ 85183 w 498750"/>
                <a:gd name="connsiteY183" fmla="*/ 95694 h 480143"/>
                <a:gd name="connsiteX184" fmla="*/ 66745 w 498750"/>
                <a:gd name="connsiteY184" fmla="*/ 69143 h 480143"/>
                <a:gd name="connsiteX185" fmla="*/ 93665 w 498750"/>
                <a:gd name="connsiteY185" fmla="*/ 41301 h 480143"/>
                <a:gd name="connsiteX186" fmla="*/ 120584 w 498750"/>
                <a:gd name="connsiteY186" fmla="*/ 69143 h 480143"/>
                <a:gd name="connsiteX187" fmla="*/ 102146 w 498750"/>
                <a:gd name="connsiteY187" fmla="*/ 95694 h 480143"/>
                <a:gd name="connsiteX188" fmla="*/ 102146 w 498750"/>
                <a:gd name="connsiteY188" fmla="*/ 126116 h 480143"/>
                <a:gd name="connsiteX189" fmla="*/ 140313 w 498750"/>
                <a:gd name="connsiteY189" fmla="*/ 101409 h 480143"/>
                <a:gd name="connsiteX190" fmla="*/ 131832 w 498750"/>
                <a:gd name="connsiteY190" fmla="*/ 67852 h 480143"/>
                <a:gd name="connsiteX191" fmla="*/ 140313 w 498750"/>
                <a:gd name="connsiteY191" fmla="*/ 34295 h 480143"/>
                <a:gd name="connsiteX192" fmla="*/ 93665 w 498750"/>
                <a:gd name="connsiteY192" fmla="*/ 8850 h 480143"/>
                <a:gd name="connsiteX193" fmla="*/ 94034 w 498750"/>
                <a:gd name="connsiteY193" fmla="*/ 0 h 480143"/>
                <a:gd name="connsiteX194" fmla="*/ 145845 w 498750"/>
                <a:gd name="connsiteY194" fmla="*/ 26367 h 480143"/>
                <a:gd name="connsiteX195" fmla="*/ 197656 w 498750"/>
                <a:gd name="connsiteY195" fmla="*/ 0 h 480143"/>
                <a:gd name="connsiteX196" fmla="*/ 249467 w 498750"/>
                <a:gd name="connsiteY196" fmla="*/ 26367 h 480143"/>
                <a:gd name="connsiteX197" fmla="*/ 301278 w 498750"/>
                <a:gd name="connsiteY197" fmla="*/ 0 h 480143"/>
                <a:gd name="connsiteX198" fmla="*/ 353089 w 498750"/>
                <a:gd name="connsiteY198" fmla="*/ 26367 h 480143"/>
                <a:gd name="connsiteX199" fmla="*/ 404899 w 498750"/>
                <a:gd name="connsiteY199" fmla="*/ 0 h 480143"/>
                <a:gd name="connsiteX200" fmla="*/ 470355 w 498750"/>
                <a:gd name="connsiteY200" fmla="*/ 67852 h 480143"/>
                <a:gd name="connsiteX201" fmla="*/ 413381 w 498750"/>
                <a:gd name="connsiteY201" fmla="*/ 135151 h 480143"/>
                <a:gd name="connsiteX202" fmla="*/ 413381 w 498750"/>
                <a:gd name="connsiteY202" fmla="*/ 207075 h 480143"/>
                <a:gd name="connsiteX203" fmla="*/ 443620 w 498750"/>
                <a:gd name="connsiteY203" fmla="*/ 207075 h 480143"/>
                <a:gd name="connsiteX204" fmla="*/ 446201 w 498750"/>
                <a:gd name="connsiteY204" fmla="*/ 207075 h 480143"/>
                <a:gd name="connsiteX205" fmla="*/ 465930 w 498750"/>
                <a:gd name="connsiteY205" fmla="*/ 212053 h 480143"/>
                <a:gd name="connsiteX206" fmla="*/ 482524 w 498750"/>
                <a:gd name="connsiteY206" fmla="*/ 224038 h 480143"/>
                <a:gd name="connsiteX207" fmla="*/ 493956 w 498750"/>
                <a:gd name="connsiteY207" fmla="*/ 241370 h 480143"/>
                <a:gd name="connsiteX208" fmla="*/ 498750 w 498750"/>
                <a:gd name="connsiteY208" fmla="*/ 261836 h 480143"/>
                <a:gd name="connsiteX209" fmla="*/ 498750 w 498750"/>
                <a:gd name="connsiteY209" fmla="*/ 264417 h 480143"/>
                <a:gd name="connsiteX210" fmla="*/ 497828 w 498750"/>
                <a:gd name="connsiteY210" fmla="*/ 264417 h 480143"/>
                <a:gd name="connsiteX211" fmla="*/ 497828 w 498750"/>
                <a:gd name="connsiteY211" fmla="*/ 265155 h 480143"/>
                <a:gd name="connsiteX212" fmla="*/ 497828 w 498750"/>
                <a:gd name="connsiteY212" fmla="*/ 382237 h 480143"/>
                <a:gd name="connsiteX213" fmla="*/ 497828 w 498750"/>
                <a:gd name="connsiteY213" fmla="*/ 383527 h 480143"/>
                <a:gd name="connsiteX214" fmla="*/ 497828 w 498750"/>
                <a:gd name="connsiteY214" fmla="*/ 386109 h 480143"/>
                <a:gd name="connsiteX215" fmla="*/ 497644 w 498750"/>
                <a:gd name="connsiteY215" fmla="*/ 388690 h 480143"/>
                <a:gd name="connsiteX216" fmla="*/ 491743 w 498750"/>
                <a:gd name="connsiteY216" fmla="*/ 408788 h 480143"/>
                <a:gd name="connsiteX217" fmla="*/ 479205 w 498750"/>
                <a:gd name="connsiteY217" fmla="*/ 425382 h 480143"/>
                <a:gd name="connsiteX218" fmla="*/ 471461 w 498750"/>
                <a:gd name="connsiteY218" fmla="*/ 431282 h 480143"/>
                <a:gd name="connsiteX219" fmla="*/ 471461 w 498750"/>
                <a:gd name="connsiteY219" fmla="*/ 451011 h 480143"/>
                <a:gd name="connsiteX220" fmla="*/ 471461 w 498750"/>
                <a:gd name="connsiteY220" fmla="*/ 455252 h 480143"/>
                <a:gd name="connsiteX221" fmla="*/ 470724 w 498750"/>
                <a:gd name="connsiteY221" fmla="*/ 459308 h 480143"/>
                <a:gd name="connsiteX222" fmla="*/ 470724 w 498750"/>
                <a:gd name="connsiteY222" fmla="*/ 460414 h 480143"/>
                <a:gd name="connsiteX223" fmla="*/ 470540 w 498750"/>
                <a:gd name="connsiteY223" fmla="*/ 461336 h 480143"/>
                <a:gd name="connsiteX224" fmla="*/ 470171 w 498750"/>
                <a:gd name="connsiteY224" fmla="*/ 462258 h 480143"/>
                <a:gd name="connsiteX225" fmla="*/ 469802 w 498750"/>
                <a:gd name="connsiteY225" fmla="*/ 463180 h 480143"/>
                <a:gd name="connsiteX226" fmla="*/ 460214 w 498750"/>
                <a:gd name="connsiteY226" fmla="*/ 475718 h 480143"/>
                <a:gd name="connsiteX227" fmla="*/ 453208 w 498750"/>
                <a:gd name="connsiteY227" fmla="*/ 479221 h 480143"/>
                <a:gd name="connsiteX228" fmla="*/ 452286 w 498750"/>
                <a:gd name="connsiteY228" fmla="*/ 479590 h 480143"/>
                <a:gd name="connsiteX229" fmla="*/ 451364 w 498750"/>
                <a:gd name="connsiteY229" fmla="*/ 479958 h 480143"/>
                <a:gd name="connsiteX230" fmla="*/ 450442 w 498750"/>
                <a:gd name="connsiteY230" fmla="*/ 479958 h 480143"/>
                <a:gd name="connsiteX231" fmla="*/ 449520 w 498750"/>
                <a:gd name="connsiteY231" fmla="*/ 479958 h 480143"/>
                <a:gd name="connsiteX232" fmla="*/ 447492 w 498750"/>
                <a:gd name="connsiteY232" fmla="*/ 479958 h 480143"/>
                <a:gd name="connsiteX233" fmla="*/ 445464 w 498750"/>
                <a:gd name="connsiteY233" fmla="*/ 479958 h 480143"/>
                <a:gd name="connsiteX234" fmla="*/ 384987 w 498750"/>
                <a:gd name="connsiteY234" fmla="*/ 479958 h 480143"/>
                <a:gd name="connsiteX235" fmla="*/ 382959 w 498750"/>
                <a:gd name="connsiteY235" fmla="*/ 479958 h 480143"/>
                <a:gd name="connsiteX236" fmla="*/ 381852 w 498750"/>
                <a:gd name="connsiteY236" fmla="*/ 479774 h 480143"/>
                <a:gd name="connsiteX237" fmla="*/ 380931 w 498750"/>
                <a:gd name="connsiteY237" fmla="*/ 479774 h 480143"/>
                <a:gd name="connsiteX238" fmla="*/ 378902 w 498750"/>
                <a:gd name="connsiteY238" fmla="*/ 479405 h 480143"/>
                <a:gd name="connsiteX239" fmla="*/ 377059 w 498750"/>
                <a:gd name="connsiteY239" fmla="*/ 478852 h 480143"/>
                <a:gd name="connsiteX240" fmla="*/ 375215 w 498750"/>
                <a:gd name="connsiteY240" fmla="*/ 478115 h 480143"/>
                <a:gd name="connsiteX241" fmla="*/ 368577 w 498750"/>
                <a:gd name="connsiteY241" fmla="*/ 474058 h 480143"/>
                <a:gd name="connsiteX242" fmla="*/ 360095 w 498750"/>
                <a:gd name="connsiteY242" fmla="*/ 460598 h 480143"/>
                <a:gd name="connsiteX243" fmla="*/ 360095 w 498750"/>
                <a:gd name="connsiteY243" fmla="*/ 460045 h 480143"/>
                <a:gd name="connsiteX244" fmla="*/ 359727 w 498750"/>
                <a:gd name="connsiteY244" fmla="*/ 459492 h 480143"/>
                <a:gd name="connsiteX245" fmla="*/ 359727 w 498750"/>
                <a:gd name="connsiteY245" fmla="*/ 458386 h 480143"/>
                <a:gd name="connsiteX246" fmla="*/ 359358 w 498750"/>
                <a:gd name="connsiteY246" fmla="*/ 456358 h 480143"/>
                <a:gd name="connsiteX247" fmla="*/ 359358 w 498750"/>
                <a:gd name="connsiteY247" fmla="*/ 454330 h 480143"/>
                <a:gd name="connsiteX248" fmla="*/ 359358 w 498750"/>
                <a:gd name="connsiteY248" fmla="*/ 452117 h 480143"/>
                <a:gd name="connsiteX249" fmla="*/ 359358 w 498750"/>
                <a:gd name="connsiteY249" fmla="*/ 439579 h 480143"/>
                <a:gd name="connsiteX250" fmla="*/ 138470 w 498750"/>
                <a:gd name="connsiteY250" fmla="*/ 439579 h 480143"/>
                <a:gd name="connsiteX251" fmla="*/ 138470 w 498750"/>
                <a:gd name="connsiteY251" fmla="*/ 452301 h 480143"/>
                <a:gd name="connsiteX252" fmla="*/ 138470 w 498750"/>
                <a:gd name="connsiteY252" fmla="*/ 454514 h 480143"/>
                <a:gd name="connsiteX253" fmla="*/ 138470 w 498750"/>
                <a:gd name="connsiteY253" fmla="*/ 456542 h 480143"/>
                <a:gd name="connsiteX254" fmla="*/ 137917 w 498750"/>
                <a:gd name="connsiteY254" fmla="*/ 458570 h 480143"/>
                <a:gd name="connsiteX255" fmla="*/ 137917 w 498750"/>
                <a:gd name="connsiteY255" fmla="*/ 459676 h 480143"/>
                <a:gd name="connsiteX256" fmla="*/ 137732 w 498750"/>
                <a:gd name="connsiteY256" fmla="*/ 460230 h 480143"/>
                <a:gd name="connsiteX257" fmla="*/ 137732 w 498750"/>
                <a:gd name="connsiteY257" fmla="*/ 460783 h 480143"/>
                <a:gd name="connsiteX258" fmla="*/ 129251 w 498750"/>
                <a:gd name="connsiteY258" fmla="*/ 474243 h 480143"/>
                <a:gd name="connsiteX259" fmla="*/ 122613 w 498750"/>
                <a:gd name="connsiteY259" fmla="*/ 478299 h 480143"/>
                <a:gd name="connsiteX260" fmla="*/ 120769 w 498750"/>
                <a:gd name="connsiteY260" fmla="*/ 479037 h 480143"/>
                <a:gd name="connsiteX261" fmla="*/ 118926 w 498750"/>
                <a:gd name="connsiteY261" fmla="*/ 479590 h 480143"/>
                <a:gd name="connsiteX262" fmla="*/ 116897 w 498750"/>
                <a:gd name="connsiteY262" fmla="*/ 480143 h 480143"/>
                <a:gd name="connsiteX263" fmla="*/ 115975 w 498750"/>
                <a:gd name="connsiteY263" fmla="*/ 480143 h 480143"/>
                <a:gd name="connsiteX264" fmla="*/ 114869 w 498750"/>
                <a:gd name="connsiteY264" fmla="*/ 480143 h 480143"/>
                <a:gd name="connsiteX265" fmla="*/ 112841 w 498750"/>
                <a:gd name="connsiteY265" fmla="*/ 480143 h 480143"/>
                <a:gd name="connsiteX266" fmla="*/ 52364 w 498750"/>
                <a:gd name="connsiteY266" fmla="*/ 480143 h 480143"/>
                <a:gd name="connsiteX267" fmla="*/ 50336 w 498750"/>
                <a:gd name="connsiteY267" fmla="*/ 480143 h 480143"/>
                <a:gd name="connsiteX268" fmla="*/ 48308 w 498750"/>
                <a:gd name="connsiteY268" fmla="*/ 480143 h 480143"/>
                <a:gd name="connsiteX269" fmla="*/ 47386 w 498750"/>
                <a:gd name="connsiteY269" fmla="*/ 480143 h 480143"/>
                <a:gd name="connsiteX270" fmla="*/ 46464 w 498750"/>
                <a:gd name="connsiteY270" fmla="*/ 479774 h 480143"/>
                <a:gd name="connsiteX271" fmla="*/ 45542 w 498750"/>
                <a:gd name="connsiteY271" fmla="*/ 479774 h 480143"/>
                <a:gd name="connsiteX272" fmla="*/ 44620 w 498750"/>
                <a:gd name="connsiteY272" fmla="*/ 479405 h 480143"/>
                <a:gd name="connsiteX273" fmla="*/ 37614 w 498750"/>
                <a:gd name="connsiteY273" fmla="*/ 475902 h 480143"/>
                <a:gd name="connsiteX274" fmla="*/ 28026 w 498750"/>
                <a:gd name="connsiteY274" fmla="*/ 463364 h 480143"/>
                <a:gd name="connsiteX275" fmla="*/ 27657 w 498750"/>
                <a:gd name="connsiteY275" fmla="*/ 462442 h 480143"/>
                <a:gd name="connsiteX276" fmla="*/ 27288 w 498750"/>
                <a:gd name="connsiteY276" fmla="*/ 461520 h 480143"/>
                <a:gd name="connsiteX277" fmla="*/ 26920 w 498750"/>
                <a:gd name="connsiteY277" fmla="*/ 460598 h 480143"/>
                <a:gd name="connsiteX278" fmla="*/ 26920 w 498750"/>
                <a:gd name="connsiteY278" fmla="*/ 459492 h 480143"/>
                <a:gd name="connsiteX279" fmla="*/ 26366 w 498750"/>
                <a:gd name="connsiteY279" fmla="*/ 455436 h 480143"/>
                <a:gd name="connsiteX280" fmla="*/ 26366 w 498750"/>
                <a:gd name="connsiteY280" fmla="*/ 451195 h 480143"/>
                <a:gd name="connsiteX281" fmla="*/ 26366 w 498750"/>
                <a:gd name="connsiteY281" fmla="*/ 431466 h 480143"/>
                <a:gd name="connsiteX282" fmla="*/ 16226 w 498750"/>
                <a:gd name="connsiteY282" fmla="*/ 423169 h 480143"/>
                <a:gd name="connsiteX283" fmla="*/ 4794 w 498750"/>
                <a:gd name="connsiteY283" fmla="*/ 405837 h 480143"/>
                <a:gd name="connsiteX284" fmla="*/ 0 w 498750"/>
                <a:gd name="connsiteY284" fmla="*/ 385371 h 480143"/>
                <a:gd name="connsiteX285" fmla="*/ 0 w 498750"/>
                <a:gd name="connsiteY285" fmla="*/ 382790 h 480143"/>
                <a:gd name="connsiteX286" fmla="*/ 0 w 498750"/>
                <a:gd name="connsiteY286" fmla="*/ 264971 h 480143"/>
                <a:gd name="connsiteX287" fmla="*/ 0 w 498750"/>
                <a:gd name="connsiteY287" fmla="*/ 263680 h 480143"/>
                <a:gd name="connsiteX288" fmla="*/ 0 w 498750"/>
                <a:gd name="connsiteY288" fmla="*/ 261099 h 480143"/>
                <a:gd name="connsiteX289" fmla="*/ 184 w 498750"/>
                <a:gd name="connsiteY289" fmla="*/ 258517 h 480143"/>
                <a:gd name="connsiteX290" fmla="*/ 6085 w 498750"/>
                <a:gd name="connsiteY290" fmla="*/ 238420 h 480143"/>
                <a:gd name="connsiteX291" fmla="*/ 18622 w 498750"/>
                <a:gd name="connsiteY291" fmla="*/ 221826 h 480143"/>
                <a:gd name="connsiteX292" fmla="*/ 35954 w 498750"/>
                <a:gd name="connsiteY292" fmla="*/ 210947 h 480143"/>
                <a:gd name="connsiteX293" fmla="*/ 55867 w 498750"/>
                <a:gd name="connsiteY293" fmla="*/ 207075 h 480143"/>
                <a:gd name="connsiteX294" fmla="*/ 85552 w 498750"/>
                <a:gd name="connsiteY294" fmla="*/ 207075 h 480143"/>
                <a:gd name="connsiteX295" fmla="*/ 85552 w 498750"/>
                <a:gd name="connsiteY295" fmla="*/ 135151 h 480143"/>
                <a:gd name="connsiteX296" fmla="*/ 85737 w 498750"/>
                <a:gd name="connsiteY296" fmla="*/ 135151 h 480143"/>
                <a:gd name="connsiteX297" fmla="*/ 28763 w 498750"/>
                <a:gd name="connsiteY297" fmla="*/ 67852 h 480143"/>
                <a:gd name="connsiteX298" fmla="*/ 94034 w 498750"/>
                <a:gd name="connsiteY298" fmla="*/ 0 h 48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Lst>
              <a:rect l="l" t="t" r="r" b="b"/>
              <a:pathLst>
                <a:path w="498750" h="480143">
                  <a:moveTo>
                    <a:pt x="389596" y="440316"/>
                  </a:moveTo>
                  <a:lnTo>
                    <a:pt x="389596" y="449904"/>
                  </a:lnTo>
                  <a:lnTo>
                    <a:pt x="442882" y="449904"/>
                  </a:lnTo>
                  <a:lnTo>
                    <a:pt x="442882" y="440316"/>
                  </a:lnTo>
                  <a:close/>
                  <a:moveTo>
                    <a:pt x="55867" y="440316"/>
                  </a:moveTo>
                  <a:lnTo>
                    <a:pt x="55867" y="449904"/>
                  </a:lnTo>
                  <a:lnTo>
                    <a:pt x="109153" y="449904"/>
                  </a:lnTo>
                  <a:lnTo>
                    <a:pt x="109153" y="440316"/>
                  </a:lnTo>
                  <a:close/>
                  <a:moveTo>
                    <a:pt x="462980" y="436998"/>
                  </a:moveTo>
                  <a:cubicBezTo>
                    <a:pt x="459661" y="438289"/>
                    <a:pt x="456527" y="439210"/>
                    <a:pt x="453208" y="439763"/>
                  </a:cubicBezTo>
                  <a:lnTo>
                    <a:pt x="453208" y="452117"/>
                  </a:lnTo>
                  <a:cubicBezTo>
                    <a:pt x="453208" y="452854"/>
                    <a:pt x="453208" y="453961"/>
                    <a:pt x="453023" y="454883"/>
                  </a:cubicBezTo>
                  <a:cubicBezTo>
                    <a:pt x="452470" y="456911"/>
                    <a:pt x="451364" y="458386"/>
                    <a:pt x="449704" y="459492"/>
                  </a:cubicBezTo>
                  <a:cubicBezTo>
                    <a:pt x="448967" y="459861"/>
                    <a:pt x="448045" y="460414"/>
                    <a:pt x="447123" y="460414"/>
                  </a:cubicBezTo>
                  <a:cubicBezTo>
                    <a:pt x="446201" y="460414"/>
                    <a:pt x="445279" y="460414"/>
                    <a:pt x="444357" y="460414"/>
                  </a:cubicBezTo>
                  <a:lnTo>
                    <a:pt x="387937" y="460414"/>
                  </a:lnTo>
                  <a:cubicBezTo>
                    <a:pt x="387015" y="460414"/>
                    <a:pt x="386093" y="460414"/>
                    <a:pt x="385171" y="460230"/>
                  </a:cubicBezTo>
                  <a:cubicBezTo>
                    <a:pt x="384434" y="460045"/>
                    <a:pt x="383512" y="459492"/>
                    <a:pt x="382774" y="458939"/>
                  </a:cubicBezTo>
                  <a:cubicBezTo>
                    <a:pt x="381299" y="457648"/>
                    <a:pt x="380193" y="455989"/>
                    <a:pt x="380009" y="453961"/>
                  </a:cubicBezTo>
                  <a:cubicBezTo>
                    <a:pt x="380009" y="453039"/>
                    <a:pt x="380009" y="451933"/>
                    <a:pt x="380009" y="451011"/>
                  </a:cubicBezTo>
                  <a:lnTo>
                    <a:pt x="380009" y="440316"/>
                  </a:lnTo>
                  <a:lnTo>
                    <a:pt x="370421" y="440316"/>
                  </a:lnTo>
                  <a:lnTo>
                    <a:pt x="370421" y="451933"/>
                  </a:lnTo>
                  <a:cubicBezTo>
                    <a:pt x="370421" y="452854"/>
                    <a:pt x="370421" y="453776"/>
                    <a:pt x="370421" y="454698"/>
                  </a:cubicBezTo>
                  <a:cubicBezTo>
                    <a:pt x="370421" y="455067"/>
                    <a:pt x="370421" y="455436"/>
                    <a:pt x="370421" y="455989"/>
                  </a:cubicBezTo>
                  <a:cubicBezTo>
                    <a:pt x="370605" y="456358"/>
                    <a:pt x="370605" y="456727"/>
                    <a:pt x="370605" y="457280"/>
                  </a:cubicBezTo>
                  <a:cubicBezTo>
                    <a:pt x="371158" y="460967"/>
                    <a:pt x="373187" y="464286"/>
                    <a:pt x="375952" y="466499"/>
                  </a:cubicBezTo>
                  <a:cubicBezTo>
                    <a:pt x="377243" y="467605"/>
                    <a:pt x="378902" y="468527"/>
                    <a:pt x="380562" y="469080"/>
                  </a:cubicBezTo>
                  <a:cubicBezTo>
                    <a:pt x="382221" y="469817"/>
                    <a:pt x="383881" y="470002"/>
                    <a:pt x="385724" y="470002"/>
                  </a:cubicBezTo>
                  <a:cubicBezTo>
                    <a:pt x="386646" y="470002"/>
                    <a:pt x="387568" y="470002"/>
                    <a:pt x="388490" y="470002"/>
                  </a:cubicBezTo>
                  <a:lnTo>
                    <a:pt x="445095" y="470002"/>
                  </a:lnTo>
                  <a:cubicBezTo>
                    <a:pt x="445648" y="470002"/>
                    <a:pt x="446201" y="470002"/>
                    <a:pt x="446570" y="470002"/>
                  </a:cubicBezTo>
                  <a:cubicBezTo>
                    <a:pt x="447123" y="470002"/>
                    <a:pt x="447676" y="470002"/>
                    <a:pt x="448045" y="470002"/>
                  </a:cubicBezTo>
                  <a:cubicBezTo>
                    <a:pt x="448414" y="470002"/>
                    <a:pt x="448967" y="470002"/>
                    <a:pt x="449336" y="470002"/>
                  </a:cubicBezTo>
                  <a:cubicBezTo>
                    <a:pt x="449336" y="470002"/>
                    <a:pt x="449889" y="469817"/>
                    <a:pt x="449889" y="469817"/>
                  </a:cubicBezTo>
                  <a:lnTo>
                    <a:pt x="450442" y="469817"/>
                  </a:lnTo>
                  <a:cubicBezTo>
                    <a:pt x="452286" y="469449"/>
                    <a:pt x="453945" y="468711"/>
                    <a:pt x="455420" y="467789"/>
                  </a:cubicBezTo>
                  <a:cubicBezTo>
                    <a:pt x="458370" y="465761"/>
                    <a:pt x="460583" y="462627"/>
                    <a:pt x="461689" y="459123"/>
                  </a:cubicBezTo>
                  <a:cubicBezTo>
                    <a:pt x="462242" y="457280"/>
                    <a:pt x="462427" y="455436"/>
                    <a:pt x="462427" y="453592"/>
                  </a:cubicBezTo>
                  <a:cubicBezTo>
                    <a:pt x="462427" y="452854"/>
                    <a:pt x="462427" y="451748"/>
                    <a:pt x="462427" y="450826"/>
                  </a:cubicBezTo>
                  <a:lnTo>
                    <a:pt x="462980" y="451195"/>
                  </a:lnTo>
                  <a:close/>
                  <a:moveTo>
                    <a:pt x="36692" y="436813"/>
                  </a:moveTo>
                  <a:lnTo>
                    <a:pt x="36692" y="450826"/>
                  </a:lnTo>
                  <a:cubicBezTo>
                    <a:pt x="36692" y="451748"/>
                    <a:pt x="36692" y="452670"/>
                    <a:pt x="36692" y="453592"/>
                  </a:cubicBezTo>
                  <a:cubicBezTo>
                    <a:pt x="36692" y="455436"/>
                    <a:pt x="36876" y="457280"/>
                    <a:pt x="37429" y="459123"/>
                  </a:cubicBezTo>
                  <a:cubicBezTo>
                    <a:pt x="38351" y="462627"/>
                    <a:pt x="40748" y="465761"/>
                    <a:pt x="43698" y="467789"/>
                  </a:cubicBezTo>
                  <a:cubicBezTo>
                    <a:pt x="45358" y="468711"/>
                    <a:pt x="47017" y="469449"/>
                    <a:pt x="48676" y="469817"/>
                  </a:cubicBezTo>
                  <a:cubicBezTo>
                    <a:pt x="48676" y="469817"/>
                    <a:pt x="49230" y="470002"/>
                    <a:pt x="49230" y="470002"/>
                  </a:cubicBezTo>
                  <a:lnTo>
                    <a:pt x="49783" y="470002"/>
                  </a:lnTo>
                  <a:cubicBezTo>
                    <a:pt x="50152" y="470002"/>
                    <a:pt x="50705" y="470002"/>
                    <a:pt x="51074" y="470002"/>
                  </a:cubicBezTo>
                  <a:cubicBezTo>
                    <a:pt x="51627" y="470002"/>
                    <a:pt x="52548" y="470002"/>
                    <a:pt x="52548" y="470002"/>
                  </a:cubicBezTo>
                  <a:lnTo>
                    <a:pt x="110628" y="470002"/>
                  </a:lnTo>
                  <a:cubicBezTo>
                    <a:pt x="111550" y="470002"/>
                    <a:pt x="112472" y="470002"/>
                    <a:pt x="113394" y="470002"/>
                  </a:cubicBezTo>
                  <a:cubicBezTo>
                    <a:pt x="115054" y="469817"/>
                    <a:pt x="116897" y="469633"/>
                    <a:pt x="118557" y="469080"/>
                  </a:cubicBezTo>
                  <a:cubicBezTo>
                    <a:pt x="120216" y="468527"/>
                    <a:pt x="121691" y="467605"/>
                    <a:pt x="123166" y="466499"/>
                  </a:cubicBezTo>
                  <a:cubicBezTo>
                    <a:pt x="125932" y="464286"/>
                    <a:pt x="127776" y="460967"/>
                    <a:pt x="128513" y="457280"/>
                  </a:cubicBezTo>
                  <a:cubicBezTo>
                    <a:pt x="128698" y="456911"/>
                    <a:pt x="128698" y="456542"/>
                    <a:pt x="128698" y="455989"/>
                  </a:cubicBezTo>
                  <a:cubicBezTo>
                    <a:pt x="128698" y="455620"/>
                    <a:pt x="128698" y="455252"/>
                    <a:pt x="128698" y="454698"/>
                  </a:cubicBezTo>
                  <a:cubicBezTo>
                    <a:pt x="128698" y="453776"/>
                    <a:pt x="128698" y="452854"/>
                    <a:pt x="128698" y="451933"/>
                  </a:cubicBezTo>
                  <a:lnTo>
                    <a:pt x="129435" y="451748"/>
                  </a:lnTo>
                  <a:lnTo>
                    <a:pt x="129435" y="440132"/>
                  </a:lnTo>
                  <a:lnTo>
                    <a:pt x="119663" y="440132"/>
                  </a:lnTo>
                  <a:lnTo>
                    <a:pt x="119663" y="450826"/>
                  </a:lnTo>
                  <a:cubicBezTo>
                    <a:pt x="119663" y="451748"/>
                    <a:pt x="119663" y="452854"/>
                    <a:pt x="119663" y="453776"/>
                  </a:cubicBezTo>
                  <a:cubicBezTo>
                    <a:pt x="119294" y="455805"/>
                    <a:pt x="118373" y="457648"/>
                    <a:pt x="116897" y="458755"/>
                  </a:cubicBezTo>
                  <a:cubicBezTo>
                    <a:pt x="116160" y="459308"/>
                    <a:pt x="115422" y="459861"/>
                    <a:pt x="114500" y="460045"/>
                  </a:cubicBezTo>
                  <a:cubicBezTo>
                    <a:pt x="113579" y="460230"/>
                    <a:pt x="112657" y="460230"/>
                    <a:pt x="111735" y="460230"/>
                  </a:cubicBezTo>
                  <a:lnTo>
                    <a:pt x="55314" y="460230"/>
                  </a:lnTo>
                  <a:cubicBezTo>
                    <a:pt x="54392" y="460230"/>
                    <a:pt x="53470" y="460230"/>
                    <a:pt x="52548" y="460230"/>
                  </a:cubicBezTo>
                  <a:cubicBezTo>
                    <a:pt x="51627" y="460045"/>
                    <a:pt x="50705" y="459861"/>
                    <a:pt x="49967" y="459308"/>
                  </a:cubicBezTo>
                  <a:cubicBezTo>
                    <a:pt x="48308" y="458201"/>
                    <a:pt x="47017" y="456542"/>
                    <a:pt x="46648" y="454698"/>
                  </a:cubicBezTo>
                  <a:cubicBezTo>
                    <a:pt x="46464" y="453961"/>
                    <a:pt x="46464" y="452854"/>
                    <a:pt x="46464" y="451933"/>
                  </a:cubicBezTo>
                  <a:lnTo>
                    <a:pt x="46464" y="439579"/>
                  </a:lnTo>
                  <a:cubicBezTo>
                    <a:pt x="43145" y="439026"/>
                    <a:pt x="39826" y="438104"/>
                    <a:pt x="36692" y="436813"/>
                  </a:cubicBezTo>
                  <a:close/>
                  <a:moveTo>
                    <a:pt x="56052" y="217400"/>
                  </a:moveTo>
                  <a:cubicBezTo>
                    <a:pt x="50520" y="217400"/>
                    <a:pt x="44805" y="218507"/>
                    <a:pt x="39642" y="220535"/>
                  </a:cubicBezTo>
                  <a:cubicBezTo>
                    <a:pt x="34479" y="222563"/>
                    <a:pt x="29501" y="225513"/>
                    <a:pt x="25445" y="229385"/>
                  </a:cubicBezTo>
                  <a:cubicBezTo>
                    <a:pt x="21388" y="233257"/>
                    <a:pt x="17885" y="237867"/>
                    <a:pt x="15304" y="243029"/>
                  </a:cubicBezTo>
                  <a:cubicBezTo>
                    <a:pt x="12907" y="248192"/>
                    <a:pt x="11063" y="253908"/>
                    <a:pt x="10510" y="259624"/>
                  </a:cubicBezTo>
                  <a:cubicBezTo>
                    <a:pt x="10325" y="260361"/>
                    <a:pt x="10325" y="261099"/>
                    <a:pt x="10325" y="261836"/>
                  </a:cubicBezTo>
                  <a:cubicBezTo>
                    <a:pt x="10325" y="262573"/>
                    <a:pt x="10325" y="264049"/>
                    <a:pt x="10325" y="264049"/>
                  </a:cubicBezTo>
                  <a:lnTo>
                    <a:pt x="10325" y="382790"/>
                  </a:lnTo>
                  <a:cubicBezTo>
                    <a:pt x="10325" y="383527"/>
                    <a:pt x="10325" y="384265"/>
                    <a:pt x="10325" y="385002"/>
                  </a:cubicBezTo>
                  <a:cubicBezTo>
                    <a:pt x="10510" y="390718"/>
                    <a:pt x="11985" y="396434"/>
                    <a:pt x="14197" y="401781"/>
                  </a:cubicBezTo>
                  <a:cubicBezTo>
                    <a:pt x="16410" y="407128"/>
                    <a:pt x="19729" y="411922"/>
                    <a:pt x="23601" y="415978"/>
                  </a:cubicBezTo>
                  <a:cubicBezTo>
                    <a:pt x="27473" y="420219"/>
                    <a:pt x="32267" y="423538"/>
                    <a:pt x="37245" y="425935"/>
                  </a:cubicBezTo>
                  <a:cubicBezTo>
                    <a:pt x="42408" y="428332"/>
                    <a:pt x="47939" y="429623"/>
                    <a:pt x="53470" y="429991"/>
                  </a:cubicBezTo>
                  <a:cubicBezTo>
                    <a:pt x="56421" y="429991"/>
                    <a:pt x="58633" y="429991"/>
                    <a:pt x="61214" y="429991"/>
                  </a:cubicBezTo>
                  <a:lnTo>
                    <a:pt x="443067" y="429991"/>
                  </a:lnTo>
                  <a:cubicBezTo>
                    <a:pt x="448598" y="429991"/>
                    <a:pt x="454314" y="428885"/>
                    <a:pt x="459477" y="426857"/>
                  </a:cubicBezTo>
                  <a:cubicBezTo>
                    <a:pt x="464639" y="424829"/>
                    <a:pt x="469433" y="421694"/>
                    <a:pt x="473674" y="417822"/>
                  </a:cubicBezTo>
                  <a:cubicBezTo>
                    <a:pt x="477730" y="414134"/>
                    <a:pt x="481234" y="409341"/>
                    <a:pt x="483815" y="404178"/>
                  </a:cubicBezTo>
                  <a:cubicBezTo>
                    <a:pt x="486212" y="399015"/>
                    <a:pt x="488056" y="393484"/>
                    <a:pt x="488609" y="387584"/>
                  </a:cubicBezTo>
                  <a:cubicBezTo>
                    <a:pt x="488793" y="387030"/>
                    <a:pt x="488793" y="386293"/>
                    <a:pt x="488793" y="385556"/>
                  </a:cubicBezTo>
                  <a:cubicBezTo>
                    <a:pt x="488793" y="384818"/>
                    <a:pt x="488793" y="383343"/>
                    <a:pt x="488793" y="383343"/>
                  </a:cubicBezTo>
                  <a:lnTo>
                    <a:pt x="488793" y="265155"/>
                  </a:lnTo>
                  <a:lnTo>
                    <a:pt x="488793" y="264971"/>
                  </a:lnTo>
                  <a:lnTo>
                    <a:pt x="488793" y="264417"/>
                  </a:lnTo>
                  <a:cubicBezTo>
                    <a:pt x="488793" y="263680"/>
                    <a:pt x="488793" y="262942"/>
                    <a:pt x="488793" y="262205"/>
                  </a:cubicBezTo>
                  <a:cubicBezTo>
                    <a:pt x="488609" y="256489"/>
                    <a:pt x="487134" y="250773"/>
                    <a:pt x="484921" y="245426"/>
                  </a:cubicBezTo>
                  <a:cubicBezTo>
                    <a:pt x="482709" y="240079"/>
                    <a:pt x="479390" y="235285"/>
                    <a:pt x="475518" y="231229"/>
                  </a:cubicBezTo>
                  <a:cubicBezTo>
                    <a:pt x="471646" y="226988"/>
                    <a:pt x="466852" y="223669"/>
                    <a:pt x="461874" y="221457"/>
                  </a:cubicBezTo>
                  <a:cubicBezTo>
                    <a:pt x="456711" y="219060"/>
                    <a:pt x="451180" y="217769"/>
                    <a:pt x="445648" y="217400"/>
                  </a:cubicBezTo>
                  <a:cubicBezTo>
                    <a:pt x="442698" y="217400"/>
                    <a:pt x="440485" y="217400"/>
                    <a:pt x="437904" y="217400"/>
                  </a:cubicBezTo>
                  <a:close/>
                  <a:moveTo>
                    <a:pt x="353089" y="109338"/>
                  </a:moveTo>
                  <a:cubicBezTo>
                    <a:pt x="342763" y="123166"/>
                    <a:pt x="327275" y="132754"/>
                    <a:pt x="309759" y="135151"/>
                  </a:cubicBezTo>
                  <a:lnTo>
                    <a:pt x="309759" y="207075"/>
                  </a:lnTo>
                  <a:lnTo>
                    <a:pt x="396418" y="207075"/>
                  </a:lnTo>
                  <a:lnTo>
                    <a:pt x="396418" y="135151"/>
                  </a:lnTo>
                  <a:cubicBezTo>
                    <a:pt x="378902" y="132754"/>
                    <a:pt x="363414" y="123166"/>
                    <a:pt x="353089" y="109338"/>
                  </a:cubicBezTo>
                  <a:close/>
                  <a:moveTo>
                    <a:pt x="249467" y="109338"/>
                  </a:moveTo>
                  <a:cubicBezTo>
                    <a:pt x="239141" y="123166"/>
                    <a:pt x="223653" y="132754"/>
                    <a:pt x="206137" y="135151"/>
                  </a:cubicBezTo>
                  <a:lnTo>
                    <a:pt x="206137" y="207075"/>
                  </a:lnTo>
                  <a:lnTo>
                    <a:pt x="292796" y="207075"/>
                  </a:lnTo>
                  <a:lnTo>
                    <a:pt x="292796" y="135151"/>
                  </a:lnTo>
                  <a:cubicBezTo>
                    <a:pt x="275280" y="132754"/>
                    <a:pt x="259792" y="123166"/>
                    <a:pt x="249467" y="109338"/>
                  </a:cubicBezTo>
                  <a:close/>
                  <a:moveTo>
                    <a:pt x="145845" y="109338"/>
                  </a:moveTo>
                  <a:cubicBezTo>
                    <a:pt x="135519" y="123166"/>
                    <a:pt x="120031" y="132754"/>
                    <a:pt x="102515" y="135151"/>
                  </a:cubicBezTo>
                  <a:lnTo>
                    <a:pt x="102515" y="207075"/>
                  </a:lnTo>
                  <a:lnTo>
                    <a:pt x="189174" y="207075"/>
                  </a:lnTo>
                  <a:lnTo>
                    <a:pt x="189174" y="135151"/>
                  </a:lnTo>
                  <a:cubicBezTo>
                    <a:pt x="171658" y="132754"/>
                    <a:pt x="156170" y="123166"/>
                    <a:pt x="145845" y="109338"/>
                  </a:cubicBezTo>
                  <a:close/>
                  <a:moveTo>
                    <a:pt x="352720" y="43698"/>
                  </a:moveTo>
                  <a:cubicBezTo>
                    <a:pt x="349585" y="51074"/>
                    <a:pt x="347741" y="59186"/>
                    <a:pt x="347741" y="67852"/>
                  </a:cubicBezTo>
                  <a:cubicBezTo>
                    <a:pt x="347741" y="76518"/>
                    <a:pt x="349585" y="84631"/>
                    <a:pt x="352720" y="92006"/>
                  </a:cubicBezTo>
                  <a:cubicBezTo>
                    <a:pt x="355854" y="84631"/>
                    <a:pt x="357698" y="76518"/>
                    <a:pt x="357698" y="67852"/>
                  </a:cubicBezTo>
                  <a:cubicBezTo>
                    <a:pt x="357698" y="59186"/>
                    <a:pt x="355854" y="51074"/>
                    <a:pt x="352720" y="43698"/>
                  </a:cubicBezTo>
                  <a:close/>
                  <a:moveTo>
                    <a:pt x="249098" y="43698"/>
                  </a:moveTo>
                  <a:cubicBezTo>
                    <a:pt x="245963" y="51074"/>
                    <a:pt x="244120" y="59186"/>
                    <a:pt x="244120" y="67852"/>
                  </a:cubicBezTo>
                  <a:cubicBezTo>
                    <a:pt x="244120" y="76518"/>
                    <a:pt x="245963" y="84631"/>
                    <a:pt x="249098" y="92006"/>
                  </a:cubicBezTo>
                  <a:cubicBezTo>
                    <a:pt x="252232" y="84631"/>
                    <a:pt x="254076" y="76518"/>
                    <a:pt x="254076" y="67852"/>
                  </a:cubicBezTo>
                  <a:cubicBezTo>
                    <a:pt x="254076" y="59186"/>
                    <a:pt x="252232" y="51074"/>
                    <a:pt x="249098" y="43698"/>
                  </a:cubicBezTo>
                  <a:close/>
                  <a:moveTo>
                    <a:pt x="145476" y="43698"/>
                  </a:moveTo>
                  <a:cubicBezTo>
                    <a:pt x="142341" y="51074"/>
                    <a:pt x="140498" y="59186"/>
                    <a:pt x="140498" y="67852"/>
                  </a:cubicBezTo>
                  <a:cubicBezTo>
                    <a:pt x="140498" y="76518"/>
                    <a:pt x="142341" y="84631"/>
                    <a:pt x="145476" y="92006"/>
                  </a:cubicBezTo>
                  <a:cubicBezTo>
                    <a:pt x="148610" y="84631"/>
                    <a:pt x="150454" y="76518"/>
                    <a:pt x="150454" y="67852"/>
                  </a:cubicBezTo>
                  <a:cubicBezTo>
                    <a:pt x="150454" y="59186"/>
                    <a:pt x="148610" y="51074"/>
                    <a:pt x="145476" y="43698"/>
                  </a:cubicBezTo>
                  <a:close/>
                  <a:moveTo>
                    <a:pt x="404531" y="8850"/>
                  </a:moveTo>
                  <a:cubicBezTo>
                    <a:pt x="385171" y="8850"/>
                    <a:pt x="368208" y="18991"/>
                    <a:pt x="357882" y="34295"/>
                  </a:cubicBezTo>
                  <a:cubicBezTo>
                    <a:pt x="363230" y="44252"/>
                    <a:pt x="366364" y="55683"/>
                    <a:pt x="366364" y="67852"/>
                  </a:cubicBezTo>
                  <a:cubicBezTo>
                    <a:pt x="366364" y="80021"/>
                    <a:pt x="363230" y="91453"/>
                    <a:pt x="357882" y="101409"/>
                  </a:cubicBezTo>
                  <a:cubicBezTo>
                    <a:pt x="366548" y="114501"/>
                    <a:pt x="380193" y="123720"/>
                    <a:pt x="396049" y="126116"/>
                  </a:cubicBezTo>
                  <a:lnTo>
                    <a:pt x="396049" y="95694"/>
                  </a:lnTo>
                  <a:cubicBezTo>
                    <a:pt x="385355" y="92006"/>
                    <a:pt x="377611" y="81496"/>
                    <a:pt x="377611" y="69143"/>
                  </a:cubicBezTo>
                  <a:cubicBezTo>
                    <a:pt x="377611" y="53839"/>
                    <a:pt x="389596" y="41301"/>
                    <a:pt x="404531" y="41301"/>
                  </a:cubicBezTo>
                  <a:cubicBezTo>
                    <a:pt x="419466" y="41301"/>
                    <a:pt x="431450" y="53655"/>
                    <a:pt x="431450" y="69143"/>
                  </a:cubicBezTo>
                  <a:cubicBezTo>
                    <a:pt x="431450" y="81496"/>
                    <a:pt x="423706" y="92006"/>
                    <a:pt x="413012" y="95694"/>
                  </a:cubicBezTo>
                  <a:lnTo>
                    <a:pt x="413012" y="126116"/>
                  </a:lnTo>
                  <a:cubicBezTo>
                    <a:pt x="440301" y="121876"/>
                    <a:pt x="461320" y="97353"/>
                    <a:pt x="461320" y="67852"/>
                  </a:cubicBezTo>
                  <a:cubicBezTo>
                    <a:pt x="461320" y="35217"/>
                    <a:pt x="435875" y="8850"/>
                    <a:pt x="404531" y="8850"/>
                  </a:cubicBezTo>
                  <a:close/>
                  <a:moveTo>
                    <a:pt x="300909" y="8850"/>
                  </a:moveTo>
                  <a:cubicBezTo>
                    <a:pt x="281549" y="8850"/>
                    <a:pt x="264586" y="18991"/>
                    <a:pt x="254260" y="34295"/>
                  </a:cubicBezTo>
                  <a:cubicBezTo>
                    <a:pt x="259608" y="44252"/>
                    <a:pt x="262742" y="55683"/>
                    <a:pt x="262742" y="67852"/>
                  </a:cubicBezTo>
                  <a:cubicBezTo>
                    <a:pt x="262742" y="80021"/>
                    <a:pt x="259608" y="91453"/>
                    <a:pt x="254260" y="101409"/>
                  </a:cubicBezTo>
                  <a:cubicBezTo>
                    <a:pt x="262926" y="114501"/>
                    <a:pt x="276571" y="123720"/>
                    <a:pt x="292427" y="126116"/>
                  </a:cubicBezTo>
                  <a:lnTo>
                    <a:pt x="292427" y="95694"/>
                  </a:lnTo>
                  <a:cubicBezTo>
                    <a:pt x="281733" y="92006"/>
                    <a:pt x="273989" y="81496"/>
                    <a:pt x="273989" y="69143"/>
                  </a:cubicBezTo>
                  <a:cubicBezTo>
                    <a:pt x="273989" y="53839"/>
                    <a:pt x="285974" y="41301"/>
                    <a:pt x="300909" y="41301"/>
                  </a:cubicBezTo>
                  <a:cubicBezTo>
                    <a:pt x="315844" y="41301"/>
                    <a:pt x="327828" y="53655"/>
                    <a:pt x="327828" y="69143"/>
                  </a:cubicBezTo>
                  <a:cubicBezTo>
                    <a:pt x="327828" y="81496"/>
                    <a:pt x="320084" y="92006"/>
                    <a:pt x="309390" y="95694"/>
                  </a:cubicBezTo>
                  <a:lnTo>
                    <a:pt x="309390" y="126116"/>
                  </a:lnTo>
                  <a:cubicBezTo>
                    <a:pt x="325063" y="123720"/>
                    <a:pt x="338891" y="114501"/>
                    <a:pt x="347557" y="101409"/>
                  </a:cubicBezTo>
                  <a:cubicBezTo>
                    <a:pt x="342210" y="91453"/>
                    <a:pt x="339076" y="80021"/>
                    <a:pt x="339076" y="67852"/>
                  </a:cubicBezTo>
                  <a:cubicBezTo>
                    <a:pt x="339076" y="55683"/>
                    <a:pt x="342210" y="44252"/>
                    <a:pt x="347557" y="34295"/>
                  </a:cubicBezTo>
                  <a:cubicBezTo>
                    <a:pt x="337416" y="18991"/>
                    <a:pt x="320269" y="8850"/>
                    <a:pt x="300909" y="8850"/>
                  </a:cubicBezTo>
                  <a:close/>
                  <a:moveTo>
                    <a:pt x="197287" y="8850"/>
                  </a:moveTo>
                  <a:cubicBezTo>
                    <a:pt x="177927" y="8850"/>
                    <a:pt x="160964" y="18991"/>
                    <a:pt x="150639" y="34295"/>
                  </a:cubicBezTo>
                  <a:cubicBezTo>
                    <a:pt x="155986" y="44252"/>
                    <a:pt x="159120" y="55683"/>
                    <a:pt x="159120" y="67852"/>
                  </a:cubicBezTo>
                  <a:cubicBezTo>
                    <a:pt x="159120" y="80021"/>
                    <a:pt x="155986" y="91453"/>
                    <a:pt x="150639" y="101409"/>
                  </a:cubicBezTo>
                  <a:cubicBezTo>
                    <a:pt x="159304" y="114501"/>
                    <a:pt x="172949" y="123720"/>
                    <a:pt x="188805" y="126116"/>
                  </a:cubicBezTo>
                  <a:lnTo>
                    <a:pt x="188805" y="95694"/>
                  </a:lnTo>
                  <a:cubicBezTo>
                    <a:pt x="178111" y="92006"/>
                    <a:pt x="170367" y="81496"/>
                    <a:pt x="170367" y="69143"/>
                  </a:cubicBezTo>
                  <a:cubicBezTo>
                    <a:pt x="170367" y="53839"/>
                    <a:pt x="182352" y="41301"/>
                    <a:pt x="197287" y="41301"/>
                  </a:cubicBezTo>
                  <a:cubicBezTo>
                    <a:pt x="212222" y="41301"/>
                    <a:pt x="224206" y="53655"/>
                    <a:pt x="224206" y="69143"/>
                  </a:cubicBezTo>
                  <a:cubicBezTo>
                    <a:pt x="224206" y="81496"/>
                    <a:pt x="216463" y="92006"/>
                    <a:pt x="205768" y="95694"/>
                  </a:cubicBezTo>
                  <a:lnTo>
                    <a:pt x="205768" y="126116"/>
                  </a:lnTo>
                  <a:cubicBezTo>
                    <a:pt x="221441" y="123720"/>
                    <a:pt x="235269" y="114501"/>
                    <a:pt x="243935" y="101409"/>
                  </a:cubicBezTo>
                  <a:cubicBezTo>
                    <a:pt x="238588" y="91453"/>
                    <a:pt x="235454" y="80021"/>
                    <a:pt x="235454" y="67852"/>
                  </a:cubicBezTo>
                  <a:cubicBezTo>
                    <a:pt x="235454" y="55683"/>
                    <a:pt x="238588" y="44252"/>
                    <a:pt x="243935" y="34295"/>
                  </a:cubicBezTo>
                  <a:cubicBezTo>
                    <a:pt x="233794" y="18991"/>
                    <a:pt x="216647" y="8850"/>
                    <a:pt x="197287" y="8850"/>
                  </a:cubicBezTo>
                  <a:close/>
                  <a:moveTo>
                    <a:pt x="93665" y="8850"/>
                  </a:moveTo>
                  <a:cubicBezTo>
                    <a:pt x="62320" y="8850"/>
                    <a:pt x="36876" y="35217"/>
                    <a:pt x="36876" y="67852"/>
                  </a:cubicBezTo>
                  <a:cubicBezTo>
                    <a:pt x="36876" y="97538"/>
                    <a:pt x="57895" y="121876"/>
                    <a:pt x="85183" y="126116"/>
                  </a:cubicBezTo>
                  <a:lnTo>
                    <a:pt x="85183" y="95694"/>
                  </a:lnTo>
                  <a:cubicBezTo>
                    <a:pt x="74489" y="92006"/>
                    <a:pt x="66745" y="81496"/>
                    <a:pt x="66745" y="69143"/>
                  </a:cubicBezTo>
                  <a:cubicBezTo>
                    <a:pt x="66745" y="53839"/>
                    <a:pt x="78730" y="41301"/>
                    <a:pt x="93665" y="41301"/>
                  </a:cubicBezTo>
                  <a:cubicBezTo>
                    <a:pt x="108600" y="41301"/>
                    <a:pt x="120584" y="53655"/>
                    <a:pt x="120584" y="69143"/>
                  </a:cubicBezTo>
                  <a:cubicBezTo>
                    <a:pt x="120584" y="81496"/>
                    <a:pt x="112841" y="92006"/>
                    <a:pt x="102146" y="95694"/>
                  </a:cubicBezTo>
                  <a:lnTo>
                    <a:pt x="102146" y="126116"/>
                  </a:lnTo>
                  <a:cubicBezTo>
                    <a:pt x="117819" y="123720"/>
                    <a:pt x="131647" y="114501"/>
                    <a:pt x="140313" y="101409"/>
                  </a:cubicBezTo>
                  <a:cubicBezTo>
                    <a:pt x="134966" y="91453"/>
                    <a:pt x="131832" y="80021"/>
                    <a:pt x="131832" y="67852"/>
                  </a:cubicBezTo>
                  <a:cubicBezTo>
                    <a:pt x="131832" y="55683"/>
                    <a:pt x="134966" y="44252"/>
                    <a:pt x="140313" y="34295"/>
                  </a:cubicBezTo>
                  <a:cubicBezTo>
                    <a:pt x="130172" y="18991"/>
                    <a:pt x="113025" y="8850"/>
                    <a:pt x="93665" y="8850"/>
                  </a:cubicBezTo>
                  <a:close/>
                  <a:moveTo>
                    <a:pt x="94034" y="0"/>
                  </a:moveTo>
                  <a:cubicBezTo>
                    <a:pt x="115053" y="0"/>
                    <a:pt x="133860" y="10325"/>
                    <a:pt x="145845" y="26367"/>
                  </a:cubicBezTo>
                  <a:cubicBezTo>
                    <a:pt x="157829" y="10325"/>
                    <a:pt x="176636" y="0"/>
                    <a:pt x="197656" y="0"/>
                  </a:cubicBezTo>
                  <a:cubicBezTo>
                    <a:pt x="218675" y="0"/>
                    <a:pt x="237482" y="10325"/>
                    <a:pt x="249467" y="26367"/>
                  </a:cubicBezTo>
                  <a:cubicBezTo>
                    <a:pt x="261451" y="10325"/>
                    <a:pt x="280258" y="0"/>
                    <a:pt x="301278" y="0"/>
                  </a:cubicBezTo>
                  <a:cubicBezTo>
                    <a:pt x="322297" y="0"/>
                    <a:pt x="341104" y="10325"/>
                    <a:pt x="353089" y="26367"/>
                  </a:cubicBezTo>
                  <a:cubicBezTo>
                    <a:pt x="365073" y="10325"/>
                    <a:pt x="383880" y="0"/>
                    <a:pt x="404899" y="0"/>
                  </a:cubicBezTo>
                  <a:cubicBezTo>
                    <a:pt x="441038" y="0"/>
                    <a:pt x="470355" y="30423"/>
                    <a:pt x="470355" y="67852"/>
                  </a:cubicBezTo>
                  <a:cubicBezTo>
                    <a:pt x="470355" y="102331"/>
                    <a:pt x="445463" y="130910"/>
                    <a:pt x="413381" y="135151"/>
                  </a:cubicBezTo>
                  <a:lnTo>
                    <a:pt x="413381" y="207075"/>
                  </a:lnTo>
                  <a:lnTo>
                    <a:pt x="443620" y="207075"/>
                  </a:lnTo>
                  <a:cubicBezTo>
                    <a:pt x="444542" y="207075"/>
                    <a:pt x="445279" y="207075"/>
                    <a:pt x="446201" y="207075"/>
                  </a:cubicBezTo>
                  <a:cubicBezTo>
                    <a:pt x="453023" y="207444"/>
                    <a:pt x="459661" y="209103"/>
                    <a:pt x="465930" y="212053"/>
                  </a:cubicBezTo>
                  <a:cubicBezTo>
                    <a:pt x="472015" y="215004"/>
                    <a:pt x="477730" y="219060"/>
                    <a:pt x="482524" y="224038"/>
                  </a:cubicBezTo>
                  <a:cubicBezTo>
                    <a:pt x="487318" y="229016"/>
                    <a:pt x="491190" y="234916"/>
                    <a:pt x="493956" y="241370"/>
                  </a:cubicBezTo>
                  <a:cubicBezTo>
                    <a:pt x="496722" y="247823"/>
                    <a:pt x="498381" y="254830"/>
                    <a:pt x="498750" y="261836"/>
                  </a:cubicBezTo>
                  <a:cubicBezTo>
                    <a:pt x="498750" y="262758"/>
                    <a:pt x="498750" y="264417"/>
                    <a:pt x="498750" y="264417"/>
                  </a:cubicBezTo>
                  <a:lnTo>
                    <a:pt x="497828" y="264417"/>
                  </a:lnTo>
                  <a:lnTo>
                    <a:pt x="497828" y="265155"/>
                  </a:lnTo>
                  <a:cubicBezTo>
                    <a:pt x="497828" y="265155"/>
                    <a:pt x="497828" y="382237"/>
                    <a:pt x="497828" y="382237"/>
                  </a:cubicBezTo>
                  <a:lnTo>
                    <a:pt x="497828" y="383527"/>
                  </a:lnTo>
                  <a:cubicBezTo>
                    <a:pt x="497828" y="384449"/>
                    <a:pt x="497828" y="385187"/>
                    <a:pt x="497828" y="386109"/>
                  </a:cubicBezTo>
                  <a:cubicBezTo>
                    <a:pt x="497644" y="387030"/>
                    <a:pt x="497644" y="387768"/>
                    <a:pt x="497644" y="388690"/>
                  </a:cubicBezTo>
                  <a:cubicBezTo>
                    <a:pt x="496906" y="395696"/>
                    <a:pt x="494878" y="402519"/>
                    <a:pt x="491743" y="408788"/>
                  </a:cubicBezTo>
                  <a:cubicBezTo>
                    <a:pt x="488425" y="415056"/>
                    <a:pt x="484184" y="420772"/>
                    <a:pt x="479205" y="425382"/>
                  </a:cubicBezTo>
                  <a:cubicBezTo>
                    <a:pt x="476808" y="427594"/>
                    <a:pt x="474227" y="429623"/>
                    <a:pt x="471461" y="431282"/>
                  </a:cubicBezTo>
                  <a:lnTo>
                    <a:pt x="471461" y="451011"/>
                  </a:lnTo>
                  <a:cubicBezTo>
                    <a:pt x="471461" y="452486"/>
                    <a:pt x="471461" y="453776"/>
                    <a:pt x="471461" y="455252"/>
                  </a:cubicBezTo>
                  <a:cubicBezTo>
                    <a:pt x="471461" y="456542"/>
                    <a:pt x="471277" y="458017"/>
                    <a:pt x="470724" y="459308"/>
                  </a:cubicBezTo>
                  <a:lnTo>
                    <a:pt x="470724" y="460414"/>
                  </a:lnTo>
                  <a:cubicBezTo>
                    <a:pt x="470724" y="460598"/>
                    <a:pt x="470540" y="461336"/>
                    <a:pt x="470540" y="461336"/>
                  </a:cubicBezTo>
                  <a:lnTo>
                    <a:pt x="470171" y="462258"/>
                  </a:lnTo>
                  <a:cubicBezTo>
                    <a:pt x="469986" y="462627"/>
                    <a:pt x="469802" y="462811"/>
                    <a:pt x="469802" y="463180"/>
                  </a:cubicBezTo>
                  <a:cubicBezTo>
                    <a:pt x="467958" y="468342"/>
                    <a:pt x="464455" y="472768"/>
                    <a:pt x="460214" y="475718"/>
                  </a:cubicBezTo>
                  <a:cubicBezTo>
                    <a:pt x="458186" y="477193"/>
                    <a:pt x="455789" y="478483"/>
                    <a:pt x="453208" y="479221"/>
                  </a:cubicBezTo>
                  <a:lnTo>
                    <a:pt x="452286" y="479590"/>
                  </a:lnTo>
                  <a:cubicBezTo>
                    <a:pt x="452286" y="479590"/>
                    <a:pt x="451364" y="479958"/>
                    <a:pt x="451364" y="479958"/>
                  </a:cubicBezTo>
                  <a:lnTo>
                    <a:pt x="450442" y="479958"/>
                  </a:lnTo>
                  <a:cubicBezTo>
                    <a:pt x="450073" y="479958"/>
                    <a:pt x="449889" y="479958"/>
                    <a:pt x="449520" y="479958"/>
                  </a:cubicBezTo>
                  <a:cubicBezTo>
                    <a:pt x="448967" y="479958"/>
                    <a:pt x="448230" y="479958"/>
                    <a:pt x="447492" y="479958"/>
                  </a:cubicBezTo>
                  <a:cubicBezTo>
                    <a:pt x="446939" y="479958"/>
                    <a:pt x="445464" y="479958"/>
                    <a:pt x="445464" y="479958"/>
                  </a:cubicBezTo>
                  <a:lnTo>
                    <a:pt x="384987" y="479958"/>
                  </a:lnTo>
                  <a:cubicBezTo>
                    <a:pt x="384434" y="479958"/>
                    <a:pt x="383696" y="479958"/>
                    <a:pt x="382959" y="479958"/>
                  </a:cubicBezTo>
                  <a:cubicBezTo>
                    <a:pt x="382590" y="479958"/>
                    <a:pt x="381852" y="479774"/>
                    <a:pt x="381852" y="479774"/>
                  </a:cubicBezTo>
                  <a:lnTo>
                    <a:pt x="380931" y="479774"/>
                  </a:lnTo>
                  <a:cubicBezTo>
                    <a:pt x="380193" y="479774"/>
                    <a:pt x="379455" y="479405"/>
                    <a:pt x="378902" y="479405"/>
                  </a:cubicBezTo>
                  <a:cubicBezTo>
                    <a:pt x="378349" y="479221"/>
                    <a:pt x="377612" y="479037"/>
                    <a:pt x="377059" y="478852"/>
                  </a:cubicBezTo>
                  <a:cubicBezTo>
                    <a:pt x="376505" y="478668"/>
                    <a:pt x="375768" y="478299"/>
                    <a:pt x="375215" y="478115"/>
                  </a:cubicBezTo>
                  <a:cubicBezTo>
                    <a:pt x="372818" y="477193"/>
                    <a:pt x="370605" y="475718"/>
                    <a:pt x="368577" y="474058"/>
                  </a:cubicBezTo>
                  <a:cubicBezTo>
                    <a:pt x="364705" y="470555"/>
                    <a:pt x="361571" y="465946"/>
                    <a:pt x="360095" y="460598"/>
                  </a:cubicBezTo>
                  <a:lnTo>
                    <a:pt x="360095" y="460045"/>
                  </a:lnTo>
                  <a:cubicBezTo>
                    <a:pt x="360095" y="460045"/>
                    <a:pt x="359727" y="459492"/>
                    <a:pt x="359727" y="459492"/>
                  </a:cubicBezTo>
                  <a:lnTo>
                    <a:pt x="359727" y="458386"/>
                  </a:lnTo>
                  <a:cubicBezTo>
                    <a:pt x="359542" y="457648"/>
                    <a:pt x="359358" y="457095"/>
                    <a:pt x="359358" y="456358"/>
                  </a:cubicBezTo>
                  <a:cubicBezTo>
                    <a:pt x="359358" y="455805"/>
                    <a:pt x="359358" y="455067"/>
                    <a:pt x="359358" y="454330"/>
                  </a:cubicBezTo>
                  <a:cubicBezTo>
                    <a:pt x="359358" y="453592"/>
                    <a:pt x="359358" y="452117"/>
                    <a:pt x="359358" y="452117"/>
                  </a:cubicBezTo>
                  <a:lnTo>
                    <a:pt x="359358" y="439579"/>
                  </a:lnTo>
                  <a:lnTo>
                    <a:pt x="138470" y="439579"/>
                  </a:lnTo>
                  <a:lnTo>
                    <a:pt x="138470" y="452301"/>
                  </a:lnTo>
                  <a:cubicBezTo>
                    <a:pt x="138470" y="453039"/>
                    <a:pt x="138470" y="453776"/>
                    <a:pt x="138470" y="454514"/>
                  </a:cubicBezTo>
                  <a:cubicBezTo>
                    <a:pt x="138470" y="455067"/>
                    <a:pt x="138470" y="455805"/>
                    <a:pt x="138470" y="456542"/>
                  </a:cubicBezTo>
                  <a:cubicBezTo>
                    <a:pt x="138286" y="457280"/>
                    <a:pt x="137917" y="458570"/>
                    <a:pt x="137917" y="458570"/>
                  </a:cubicBezTo>
                  <a:lnTo>
                    <a:pt x="137917" y="459676"/>
                  </a:lnTo>
                  <a:cubicBezTo>
                    <a:pt x="137917" y="459676"/>
                    <a:pt x="137732" y="460230"/>
                    <a:pt x="137732" y="460230"/>
                  </a:cubicBezTo>
                  <a:lnTo>
                    <a:pt x="137732" y="460783"/>
                  </a:lnTo>
                  <a:cubicBezTo>
                    <a:pt x="136257" y="466130"/>
                    <a:pt x="133307" y="470739"/>
                    <a:pt x="129251" y="474243"/>
                  </a:cubicBezTo>
                  <a:cubicBezTo>
                    <a:pt x="127407" y="475902"/>
                    <a:pt x="125010" y="477193"/>
                    <a:pt x="122613" y="478299"/>
                  </a:cubicBezTo>
                  <a:cubicBezTo>
                    <a:pt x="122060" y="478668"/>
                    <a:pt x="121323" y="479037"/>
                    <a:pt x="120769" y="479037"/>
                  </a:cubicBezTo>
                  <a:cubicBezTo>
                    <a:pt x="120216" y="479221"/>
                    <a:pt x="119479" y="479590"/>
                    <a:pt x="118926" y="479590"/>
                  </a:cubicBezTo>
                  <a:cubicBezTo>
                    <a:pt x="118188" y="479774"/>
                    <a:pt x="116897" y="480143"/>
                    <a:pt x="116897" y="480143"/>
                  </a:cubicBezTo>
                  <a:lnTo>
                    <a:pt x="115975" y="480143"/>
                  </a:lnTo>
                  <a:cubicBezTo>
                    <a:pt x="115607" y="480143"/>
                    <a:pt x="115238" y="480143"/>
                    <a:pt x="114869" y="480143"/>
                  </a:cubicBezTo>
                  <a:cubicBezTo>
                    <a:pt x="114316" y="480143"/>
                    <a:pt x="112841" y="480143"/>
                    <a:pt x="112841" y="480143"/>
                  </a:cubicBezTo>
                  <a:lnTo>
                    <a:pt x="52364" y="480143"/>
                  </a:lnTo>
                  <a:cubicBezTo>
                    <a:pt x="51811" y="480143"/>
                    <a:pt x="51074" y="480143"/>
                    <a:pt x="50336" y="480143"/>
                  </a:cubicBezTo>
                  <a:cubicBezTo>
                    <a:pt x="49598" y="480143"/>
                    <a:pt x="48861" y="480143"/>
                    <a:pt x="48308" y="480143"/>
                  </a:cubicBezTo>
                  <a:cubicBezTo>
                    <a:pt x="47939" y="480143"/>
                    <a:pt x="47755" y="480143"/>
                    <a:pt x="47386" y="480143"/>
                  </a:cubicBezTo>
                  <a:cubicBezTo>
                    <a:pt x="47386" y="480143"/>
                    <a:pt x="46464" y="479774"/>
                    <a:pt x="46464" y="479774"/>
                  </a:cubicBezTo>
                  <a:lnTo>
                    <a:pt x="45542" y="479774"/>
                  </a:lnTo>
                  <a:lnTo>
                    <a:pt x="44620" y="479405"/>
                  </a:lnTo>
                  <a:cubicBezTo>
                    <a:pt x="42223" y="478668"/>
                    <a:pt x="39826" y="477377"/>
                    <a:pt x="37614" y="475902"/>
                  </a:cubicBezTo>
                  <a:cubicBezTo>
                    <a:pt x="33189" y="472952"/>
                    <a:pt x="29870" y="468527"/>
                    <a:pt x="28026" y="463364"/>
                  </a:cubicBezTo>
                  <a:cubicBezTo>
                    <a:pt x="27842" y="462995"/>
                    <a:pt x="27657" y="462442"/>
                    <a:pt x="27657" y="462442"/>
                  </a:cubicBezTo>
                  <a:lnTo>
                    <a:pt x="27288" y="461520"/>
                  </a:lnTo>
                  <a:cubicBezTo>
                    <a:pt x="27288" y="461336"/>
                    <a:pt x="26920" y="460598"/>
                    <a:pt x="26920" y="460598"/>
                  </a:cubicBezTo>
                  <a:lnTo>
                    <a:pt x="26920" y="459492"/>
                  </a:lnTo>
                  <a:cubicBezTo>
                    <a:pt x="26551" y="458201"/>
                    <a:pt x="26366" y="456911"/>
                    <a:pt x="26366" y="455436"/>
                  </a:cubicBezTo>
                  <a:cubicBezTo>
                    <a:pt x="26366" y="453961"/>
                    <a:pt x="26366" y="452670"/>
                    <a:pt x="26366" y="451195"/>
                  </a:cubicBezTo>
                  <a:lnTo>
                    <a:pt x="26366" y="431466"/>
                  </a:lnTo>
                  <a:cubicBezTo>
                    <a:pt x="22679" y="429069"/>
                    <a:pt x="19360" y="426304"/>
                    <a:pt x="16226" y="423169"/>
                  </a:cubicBezTo>
                  <a:cubicBezTo>
                    <a:pt x="11432" y="418191"/>
                    <a:pt x="7560" y="412291"/>
                    <a:pt x="4794" y="405837"/>
                  </a:cubicBezTo>
                  <a:cubicBezTo>
                    <a:pt x="2028" y="399384"/>
                    <a:pt x="369" y="392378"/>
                    <a:pt x="0" y="385371"/>
                  </a:cubicBezTo>
                  <a:cubicBezTo>
                    <a:pt x="0" y="384449"/>
                    <a:pt x="0" y="383712"/>
                    <a:pt x="0" y="382790"/>
                  </a:cubicBezTo>
                  <a:cubicBezTo>
                    <a:pt x="0" y="382790"/>
                    <a:pt x="0" y="264971"/>
                    <a:pt x="0" y="264971"/>
                  </a:cubicBezTo>
                  <a:lnTo>
                    <a:pt x="0" y="263680"/>
                  </a:lnTo>
                  <a:cubicBezTo>
                    <a:pt x="0" y="262758"/>
                    <a:pt x="0" y="262020"/>
                    <a:pt x="0" y="261099"/>
                  </a:cubicBezTo>
                  <a:cubicBezTo>
                    <a:pt x="184" y="260177"/>
                    <a:pt x="184" y="259439"/>
                    <a:pt x="184" y="258517"/>
                  </a:cubicBezTo>
                  <a:cubicBezTo>
                    <a:pt x="922" y="251511"/>
                    <a:pt x="2950" y="244689"/>
                    <a:pt x="6085" y="238420"/>
                  </a:cubicBezTo>
                  <a:cubicBezTo>
                    <a:pt x="9403" y="232151"/>
                    <a:pt x="13644" y="226619"/>
                    <a:pt x="18622" y="221826"/>
                  </a:cubicBezTo>
                  <a:cubicBezTo>
                    <a:pt x="23785" y="217216"/>
                    <a:pt x="29685" y="213528"/>
                    <a:pt x="35954" y="210947"/>
                  </a:cubicBezTo>
                  <a:cubicBezTo>
                    <a:pt x="42223" y="208366"/>
                    <a:pt x="49230" y="207075"/>
                    <a:pt x="55867" y="207075"/>
                  </a:cubicBezTo>
                  <a:lnTo>
                    <a:pt x="85552" y="207075"/>
                  </a:lnTo>
                  <a:lnTo>
                    <a:pt x="85552" y="135151"/>
                  </a:lnTo>
                  <a:lnTo>
                    <a:pt x="85737" y="135151"/>
                  </a:lnTo>
                  <a:cubicBezTo>
                    <a:pt x="53654" y="130910"/>
                    <a:pt x="28763" y="102331"/>
                    <a:pt x="28763" y="67852"/>
                  </a:cubicBezTo>
                  <a:cubicBezTo>
                    <a:pt x="28763" y="30423"/>
                    <a:pt x="57895" y="0"/>
                    <a:pt x="94034" y="0"/>
                  </a:cubicBez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23" name="Freeform: Shape 122">
              <a:extLst>
                <a:ext uri="{FF2B5EF4-FFF2-40B4-BE49-F238E27FC236}">
                  <a16:creationId xmlns:a16="http://schemas.microsoft.com/office/drawing/2014/main" id="{5E79E5CA-05EB-3A1F-F4B2-051C1BECAC5E}"/>
                </a:ext>
              </a:extLst>
            </p:cNvPr>
            <p:cNvSpPr/>
            <p:nvPr/>
          </p:nvSpPr>
          <p:spPr>
            <a:xfrm>
              <a:off x="4924749" y="5541119"/>
              <a:ext cx="34663" cy="36138"/>
            </a:xfrm>
            <a:custGeom>
              <a:avLst/>
              <a:gdLst>
                <a:gd name="connsiteX0" fmla="*/ 9403 w 34663"/>
                <a:gd name="connsiteY0" fmla="*/ 12907 h 36138"/>
                <a:gd name="connsiteX1" fmla="*/ 17147 w 34663"/>
                <a:gd name="connsiteY1" fmla="*/ 18438 h 36138"/>
                <a:gd name="connsiteX2" fmla="*/ 22494 w 34663"/>
                <a:gd name="connsiteY2" fmla="*/ 26551 h 36138"/>
                <a:gd name="connsiteX3" fmla="*/ 24707 w 34663"/>
                <a:gd name="connsiteY3" fmla="*/ 36139 h 36138"/>
                <a:gd name="connsiteX4" fmla="*/ 34664 w 34663"/>
                <a:gd name="connsiteY4" fmla="*/ 35586 h 36138"/>
                <a:gd name="connsiteX5" fmla="*/ 31529 w 34663"/>
                <a:gd name="connsiteY5" fmla="*/ 22310 h 36138"/>
                <a:gd name="connsiteX6" fmla="*/ 24154 w 34663"/>
                <a:gd name="connsiteY6" fmla="*/ 11063 h 36138"/>
                <a:gd name="connsiteX7" fmla="*/ 13275 w 34663"/>
                <a:gd name="connsiteY7" fmla="*/ 3319 h 36138"/>
                <a:gd name="connsiteX8" fmla="*/ 553 w 34663"/>
                <a:gd name="connsiteY8" fmla="*/ 0 h 36138"/>
                <a:gd name="connsiteX9" fmla="*/ 0 w 34663"/>
                <a:gd name="connsiteY9" fmla="*/ 10325 h 36138"/>
                <a:gd name="connsiteX10" fmla="*/ 9219 w 34663"/>
                <a:gd name="connsiteY10" fmla="*/ 12722 h 36138"/>
                <a:gd name="connsiteX11" fmla="*/ 9219 w 34663"/>
                <a:gd name="connsiteY11" fmla="*/ 12722 h 3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663" h="36138">
                  <a:moveTo>
                    <a:pt x="9403" y="12907"/>
                  </a:moveTo>
                  <a:cubicBezTo>
                    <a:pt x="12353" y="14197"/>
                    <a:pt x="14935" y="16226"/>
                    <a:pt x="17147" y="18438"/>
                  </a:cubicBezTo>
                  <a:cubicBezTo>
                    <a:pt x="19360" y="20835"/>
                    <a:pt x="21204" y="23601"/>
                    <a:pt x="22494" y="26551"/>
                  </a:cubicBezTo>
                  <a:cubicBezTo>
                    <a:pt x="23785" y="29501"/>
                    <a:pt x="24523" y="32820"/>
                    <a:pt x="24707" y="36139"/>
                  </a:cubicBezTo>
                  <a:lnTo>
                    <a:pt x="34664" y="35586"/>
                  </a:lnTo>
                  <a:cubicBezTo>
                    <a:pt x="34479" y="30976"/>
                    <a:pt x="33373" y="26551"/>
                    <a:pt x="31529" y="22310"/>
                  </a:cubicBezTo>
                  <a:cubicBezTo>
                    <a:pt x="29685" y="18254"/>
                    <a:pt x="27104" y="14382"/>
                    <a:pt x="24154" y="11063"/>
                  </a:cubicBezTo>
                  <a:cubicBezTo>
                    <a:pt x="21019" y="7744"/>
                    <a:pt x="17332" y="5163"/>
                    <a:pt x="13275" y="3319"/>
                  </a:cubicBezTo>
                  <a:cubicBezTo>
                    <a:pt x="9219" y="1475"/>
                    <a:pt x="4978" y="369"/>
                    <a:pt x="553" y="0"/>
                  </a:cubicBezTo>
                  <a:lnTo>
                    <a:pt x="0" y="10325"/>
                  </a:lnTo>
                  <a:cubicBezTo>
                    <a:pt x="3134" y="10325"/>
                    <a:pt x="6269" y="11432"/>
                    <a:pt x="9219" y="12722"/>
                  </a:cubicBezTo>
                  <a:lnTo>
                    <a:pt x="9219" y="12722"/>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25" name="Freeform: Shape 124">
              <a:extLst>
                <a:ext uri="{FF2B5EF4-FFF2-40B4-BE49-F238E27FC236}">
                  <a16:creationId xmlns:a16="http://schemas.microsoft.com/office/drawing/2014/main" id="{F4DB40B4-0FA6-9384-1165-1B35B5235848}"/>
                </a:ext>
              </a:extLst>
            </p:cNvPr>
            <p:cNvSpPr/>
            <p:nvPr/>
          </p:nvSpPr>
          <p:spPr>
            <a:xfrm>
              <a:off x="4500489" y="5541488"/>
              <a:ext cx="459661" cy="192124"/>
            </a:xfrm>
            <a:custGeom>
              <a:avLst/>
              <a:gdLst>
                <a:gd name="connsiteX0" fmla="*/ 459108 w 459661"/>
                <a:gd name="connsiteY0" fmla="*/ 35401 h 192124"/>
                <a:gd name="connsiteX1" fmla="*/ 449151 w 459661"/>
                <a:gd name="connsiteY1" fmla="*/ 35954 h 192124"/>
                <a:gd name="connsiteX2" fmla="*/ 449151 w 459661"/>
                <a:gd name="connsiteY2" fmla="*/ 37245 h 192124"/>
                <a:gd name="connsiteX3" fmla="*/ 449151 w 459661"/>
                <a:gd name="connsiteY3" fmla="*/ 155249 h 192124"/>
                <a:gd name="connsiteX4" fmla="*/ 449151 w 459661"/>
                <a:gd name="connsiteY4" fmla="*/ 156539 h 192124"/>
                <a:gd name="connsiteX5" fmla="*/ 449151 w 459661"/>
                <a:gd name="connsiteY5" fmla="*/ 157830 h 192124"/>
                <a:gd name="connsiteX6" fmla="*/ 440485 w 459661"/>
                <a:gd name="connsiteY6" fmla="*/ 175162 h 192124"/>
                <a:gd name="connsiteX7" fmla="*/ 432373 w 459661"/>
                <a:gd name="connsiteY7" fmla="*/ 180324 h 192124"/>
                <a:gd name="connsiteX8" fmla="*/ 422969 w 459661"/>
                <a:gd name="connsiteY8" fmla="*/ 182168 h 192124"/>
                <a:gd name="connsiteX9" fmla="*/ 35585 w 459661"/>
                <a:gd name="connsiteY9" fmla="*/ 182168 h 192124"/>
                <a:gd name="connsiteX10" fmla="*/ 34295 w 459661"/>
                <a:gd name="connsiteY10" fmla="*/ 182168 h 192124"/>
                <a:gd name="connsiteX11" fmla="*/ 25076 w 459661"/>
                <a:gd name="connsiteY11" fmla="*/ 179771 h 192124"/>
                <a:gd name="connsiteX12" fmla="*/ 17332 w 459661"/>
                <a:gd name="connsiteY12" fmla="*/ 174240 h 192124"/>
                <a:gd name="connsiteX13" fmla="*/ 11985 w 459661"/>
                <a:gd name="connsiteY13" fmla="*/ 166127 h 192124"/>
                <a:gd name="connsiteX14" fmla="*/ 9772 w 459661"/>
                <a:gd name="connsiteY14" fmla="*/ 156539 h 192124"/>
                <a:gd name="connsiteX15" fmla="*/ 9772 w 459661"/>
                <a:gd name="connsiteY15" fmla="*/ 155249 h 192124"/>
                <a:gd name="connsiteX16" fmla="*/ 9772 w 459661"/>
                <a:gd name="connsiteY16" fmla="*/ 37245 h 192124"/>
                <a:gd name="connsiteX17" fmla="*/ 9772 w 459661"/>
                <a:gd name="connsiteY17" fmla="*/ 35954 h 192124"/>
                <a:gd name="connsiteX18" fmla="*/ 9772 w 459661"/>
                <a:gd name="connsiteY18" fmla="*/ 34664 h 192124"/>
                <a:gd name="connsiteX19" fmla="*/ 18438 w 459661"/>
                <a:gd name="connsiteY19" fmla="*/ 17332 h 192124"/>
                <a:gd name="connsiteX20" fmla="*/ 26551 w 459661"/>
                <a:gd name="connsiteY20" fmla="*/ 12169 h 192124"/>
                <a:gd name="connsiteX21" fmla="*/ 35954 w 459661"/>
                <a:gd name="connsiteY21" fmla="*/ 10325 h 192124"/>
                <a:gd name="connsiteX22" fmla="*/ 423338 w 459661"/>
                <a:gd name="connsiteY22" fmla="*/ 10325 h 192124"/>
                <a:gd name="connsiteX23" fmla="*/ 424629 w 459661"/>
                <a:gd name="connsiteY23" fmla="*/ 10325 h 192124"/>
                <a:gd name="connsiteX24" fmla="*/ 425182 w 459661"/>
                <a:gd name="connsiteY24" fmla="*/ 0 h 192124"/>
                <a:gd name="connsiteX25" fmla="*/ 417991 w 459661"/>
                <a:gd name="connsiteY25" fmla="*/ 0 h 192124"/>
                <a:gd name="connsiteX26" fmla="*/ 36139 w 459661"/>
                <a:gd name="connsiteY26" fmla="*/ 0 h 192124"/>
                <a:gd name="connsiteX27" fmla="*/ 23232 w 459661"/>
                <a:gd name="connsiteY27" fmla="*/ 2397 h 192124"/>
                <a:gd name="connsiteX28" fmla="*/ 11985 w 459661"/>
                <a:gd name="connsiteY28" fmla="*/ 9403 h 192124"/>
                <a:gd name="connsiteX29" fmla="*/ 0 w 459661"/>
                <a:gd name="connsiteY29" fmla="*/ 33189 h 192124"/>
                <a:gd name="connsiteX30" fmla="*/ 0 w 459661"/>
                <a:gd name="connsiteY30" fmla="*/ 34848 h 192124"/>
                <a:gd name="connsiteX31" fmla="*/ 0 w 459661"/>
                <a:gd name="connsiteY31" fmla="*/ 36507 h 192124"/>
                <a:gd name="connsiteX32" fmla="*/ 0 w 459661"/>
                <a:gd name="connsiteY32" fmla="*/ 154880 h 192124"/>
                <a:gd name="connsiteX33" fmla="*/ 0 w 459661"/>
                <a:gd name="connsiteY33" fmla="*/ 156539 h 192124"/>
                <a:gd name="connsiteX34" fmla="*/ 3134 w 459661"/>
                <a:gd name="connsiteY34" fmla="*/ 169815 h 192124"/>
                <a:gd name="connsiteX35" fmla="*/ 10694 w 459661"/>
                <a:gd name="connsiteY35" fmla="*/ 181062 h 192124"/>
                <a:gd name="connsiteX36" fmla="*/ 21573 w 459661"/>
                <a:gd name="connsiteY36" fmla="*/ 188806 h 192124"/>
                <a:gd name="connsiteX37" fmla="*/ 34295 w 459661"/>
                <a:gd name="connsiteY37" fmla="*/ 192125 h 192124"/>
                <a:gd name="connsiteX38" fmla="*/ 41486 w 459661"/>
                <a:gd name="connsiteY38" fmla="*/ 192125 h 192124"/>
                <a:gd name="connsiteX39" fmla="*/ 423522 w 459661"/>
                <a:gd name="connsiteY39" fmla="*/ 192125 h 192124"/>
                <a:gd name="connsiteX40" fmla="*/ 436429 w 459661"/>
                <a:gd name="connsiteY40" fmla="*/ 189728 h 192124"/>
                <a:gd name="connsiteX41" fmla="*/ 447676 w 459661"/>
                <a:gd name="connsiteY41" fmla="*/ 182537 h 192124"/>
                <a:gd name="connsiteX42" fmla="*/ 459661 w 459661"/>
                <a:gd name="connsiteY42" fmla="*/ 158567 h 192124"/>
                <a:gd name="connsiteX43" fmla="*/ 459661 w 459661"/>
                <a:gd name="connsiteY43" fmla="*/ 156908 h 192124"/>
                <a:gd name="connsiteX44" fmla="*/ 459661 w 459661"/>
                <a:gd name="connsiteY44" fmla="*/ 155249 h 192124"/>
                <a:gd name="connsiteX45" fmla="*/ 459661 w 459661"/>
                <a:gd name="connsiteY45" fmla="*/ 36876 h 192124"/>
                <a:gd name="connsiteX46" fmla="*/ 459661 w 459661"/>
                <a:gd name="connsiteY46" fmla="*/ 35217 h 192124"/>
                <a:gd name="connsiteX47" fmla="*/ 459661 w 459661"/>
                <a:gd name="connsiteY47" fmla="*/ 35217 h 19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59661" h="192124">
                  <a:moveTo>
                    <a:pt x="459108" y="35401"/>
                  </a:moveTo>
                  <a:lnTo>
                    <a:pt x="449151" y="35954"/>
                  </a:lnTo>
                  <a:cubicBezTo>
                    <a:pt x="449151" y="35954"/>
                    <a:pt x="449151" y="36692"/>
                    <a:pt x="449151" y="37245"/>
                  </a:cubicBezTo>
                  <a:lnTo>
                    <a:pt x="449151" y="155249"/>
                  </a:lnTo>
                  <a:cubicBezTo>
                    <a:pt x="449151" y="155249"/>
                    <a:pt x="449151" y="156170"/>
                    <a:pt x="449151" y="156539"/>
                  </a:cubicBezTo>
                  <a:cubicBezTo>
                    <a:pt x="449151" y="156908"/>
                    <a:pt x="449151" y="157277"/>
                    <a:pt x="449151" y="157830"/>
                  </a:cubicBezTo>
                  <a:cubicBezTo>
                    <a:pt x="448414" y="164468"/>
                    <a:pt x="445279" y="170552"/>
                    <a:pt x="440485" y="175162"/>
                  </a:cubicBezTo>
                  <a:cubicBezTo>
                    <a:pt x="438089" y="177374"/>
                    <a:pt x="435323" y="179218"/>
                    <a:pt x="432373" y="180324"/>
                  </a:cubicBezTo>
                  <a:cubicBezTo>
                    <a:pt x="429423" y="181431"/>
                    <a:pt x="426288" y="182168"/>
                    <a:pt x="422969" y="182168"/>
                  </a:cubicBezTo>
                  <a:lnTo>
                    <a:pt x="35585" y="182168"/>
                  </a:lnTo>
                  <a:cubicBezTo>
                    <a:pt x="35585" y="182168"/>
                    <a:pt x="34848" y="182168"/>
                    <a:pt x="34295" y="182168"/>
                  </a:cubicBezTo>
                  <a:cubicBezTo>
                    <a:pt x="31160" y="181984"/>
                    <a:pt x="28026" y="181062"/>
                    <a:pt x="25076" y="179771"/>
                  </a:cubicBezTo>
                  <a:cubicBezTo>
                    <a:pt x="22126" y="178481"/>
                    <a:pt x="19544" y="176452"/>
                    <a:pt x="17332" y="174240"/>
                  </a:cubicBezTo>
                  <a:cubicBezTo>
                    <a:pt x="15119" y="171843"/>
                    <a:pt x="13275" y="169077"/>
                    <a:pt x="11985" y="166127"/>
                  </a:cubicBezTo>
                  <a:cubicBezTo>
                    <a:pt x="10694" y="163177"/>
                    <a:pt x="9957" y="159858"/>
                    <a:pt x="9772" y="156539"/>
                  </a:cubicBezTo>
                  <a:cubicBezTo>
                    <a:pt x="9772" y="156170"/>
                    <a:pt x="9772" y="155802"/>
                    <a:pt x="9772" y="155249"/>
                  </a:cubicBezTo>
                  <a:lnTo>
                    <a:pt x="9772" y="37245"/>
                  </a:lnTo>
                  <a:cubicBezTo>
                    <a:pt x="9772" y="37245"/>
                    <a:pt x="9772" y="36507"/>
                    <a:pt x="9772" y="35954"/>
                  </a:cubicBezTo>
                  <a:cubicBezTo>
                    <a:pt x="9772" y="35586"/>
                    <a:pt x="9772" y="35217"/>
                    <a:pt x="9772" y="34664"/>
                  </a:cubicBezTo>
                  <a:cubicBezTo>
                    <a:pt x="10510" y="28026"/>
                    <a:pt x="13644" y="21941"/>
                    <a:pt x="18438" y="17332"/>
                  </a:cubicBezTo>
                  <a:cubicBezTo>
                    <a:pt x="20835" y="15119"/>
                    <a:pt x="23601" y="13275"/>
                    <a:pt x="26551" y="12169"/>
                  </a:cubicBezTo>
                  <a:cubicBezTo>
                    <a:pt x="29501" y="11063"/>
                    <a:pt x="32635" y="10325"/>
                    <a:pt x="35954" y="10325"/>
                  </a:cubicBezTo>
                  <a:lnTo>
                    <a:pt x="423338" y="10325"/>
                  </a:lnTo>
                  <a:cubicBezTo>
                    <a:pt x="423338" y="10325"/>
                    <a:pt x="424076" y="10325"/>
                    <a:pt x="424629" y="10325"/>
                  </a:cubicBezTo>
                  <a:lnTo>
                    <a:pt x="425182" y="0"/>
                  </a:lnTo>
                  <a:cubicBezTo>
                    <a:pt x="423154" y="0"/>
                    <a:pt x="420388" y="0"/>
                    <a:pt x="417991" y="0"/>
                  </a:cubicBezTo>
                  <a:lnTo>
                    <a:pt x="36139" y="0"/>
                  </a:lnTo>
                  <a:cubicBezTo>
                    <a:pt x="31713" y="0"/>
                    <a:pt x="27288" y="737"/>
                    <a:pt x="23232" y="2397"/>
                  </a:cubicBezTo>
                  <a:cubicBezTo>
                    <a:pt x="19176" y="4056"/>
                    <a:pt x="15304" y="6453"/>
                    <a:pt x="11985" y="9403"/>
                  </a:cubicBezTo>
                  <a:cubicBezTo>
                    <a:pt x="5347" y="15488"/>
                    <a:pt x="922" y="24154"/>
                    <a:pt x="0" y="33189"/>
                  </a:cubicBezTo>
                  <a:cubicBezTo>
                    <a:pt x="0" y="33742"/>
                    <a:pt x="0" y="34295"/>
                    <a:pt x="0" y="34848"/>
                  </a:cubicBezTo>
                  <a:cubicBezTo>
                    <a:pt x="0" y="35401"/>
                    <a:pt x="0" y="35954"/>
                    <a:pt x="0" y="36507"/>
                  </a:cubicBezTo>
                  <a:lnTo>
                    <a:pt x="0" y="154880"/>
                  </a:lnTo>
                  <a:cubicBezTo>
                    <a:pt x="0" y="154880"/>
                    <a:pt x="0" y="155986"/>
                    <a:pt x="0" y="156539"/>
                  </a:cubicBezTo>
                  <a:cubicBezTo>
                    <a:pt x="184" y="161149"/>
                    <a:pt x="1291" y="165574"/>
                    <a:pt x="3134" y="169815"/>
                  </a:cubicBezTo>
                  <a:cubicBezTo>
                    <a:pt x="4978" y="174055"/>
                    <a:pt x="7560" y="177743"/>
                    <a:pt x="10694" y="181062"/>
                  </a:cubicBezTo>
                  <a:cubicBezTo>
                    <a:pt x="13829" y="184381"/>
                    <a:pt x="17516" y="186962"/>
                    <a:pt x="21573" y="188806"/>
                  </a:cubicBezTo>
                  <a:cubicBezTo>
                    <a:pt x="25629" y="190650"/>
                    <a:pt x="29870" y="191756"/>
                    <a:pt x="34295" y="192125"/>
                  </a:cubicBezTo>
                  <a:cubicBezTo>
                    <a:pt x="36323" y="192125"/>
                    <a:pt x="39089" y="192125"/>
                    <a:pt x="41486" y="192125"/>
                  </a:cubicBezTo>
                  <a:lnTo>
                    <a:pt x="423522" y="192125"/>
                  </a:lnTo>
                  <a:cubicBezTo>
                    <a:pt x="427948" y="192125"/>
                    <a:pt x="432373" y="191203"/>
                    <a:pt x="436429" y="189728"/>
                  </a:cubicBezTo>
                  <a:cubicBezTo>
                    <a:pt x="440485" y="188068"/>
                    <a:pt x="444357" y="185671"/>
                    <a:pt x="447676" y="182537"/>
                  </a:cubicBezTo>
                  <a:cubicBezTo>
                    <a:pt x="454314" y="176268"/>
                    <a:pt x="458739" y="167602"/>
                    <a:pt x="459661" y="158567"/>
                  </a:cubicBezTo>
                  <a:cubicBezTo>
                    <a:pt x="459661" y="158014"/>
                    <a:pt x="459661" y="157461"/>
                    <a:pt x="459661" y="156908"/>
                  </a:cubicBezTo>
                  <a:cubicBezTo>
                    <a:pt x="459661" y="156355"/>
                    <a:pt x="459661" y="155802"/>
                    <a:pt x="459661" y="155249"/>
                  </a:cubicBezTo>
                  <a:lnTo>
                    <a:pt x="459661" y="36876"/>
                  </a:lnTo>
                  <a:cubicBezTo>
                    <a:pt x="459661" y="36876"/>
                    <a:pt x="459661" y="35770"/>
                    <a:pt x="459661" y="35217"/>
                  </a:cubicBezTo>
                  <a:lnTo>
                    <a:pt x="459661" y="35217"/>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187" name="Freeform: Shape 186">
            <a:extLst>
              <a:ext uri="{FF2B5EF4-FFF2-40B4-BE49-F238E27FC236}">
                <a16:creationId xmlns:a16="http://schemas.microsoft.com/office/drawing/2014/main" id="{2182FBFE-D367-3B12-EA53-6BE0B039A7D2}"/>
              </a:ext>
            </a:extLst>
          </p:cNvPr>
          <p:cNvSpPr/>
          <p:nvPr/>
        </p:nvSpPr>
        <p:spPr>
          <a:xfrm rot="2042842" flipH="1">
            <a:off x="5896289" y="-315212"/>
            <a:ext cx="5072401" cy="5151142"/>
          </a:xfrm>
          <a:custGeom>
            <a:avLst/>
            <a:gdLst>
              <a:gd name="connsiteX0" fmla="*/ 5052614 w 5072401"/>
              <a:gd name="connsiteY0" fmla="*/ 2382007 h 5151142"/>
              <a:gd name="connsiteX1" fmla="*/ 1539039 w 5072401"/>
              <a:gd name="connsiteY1" fmla="*/ 7842 h 5151142"/>
              <a:gd name="connsiteX2" fmla="*/ 1475559 w 5072401"/>
              <a:gd name="connsiteY2" fmla="*/ 20126 h 5151142"/>
              <a:gd name="connsiteX3" fmla="*/ 1474753 w 5072401"/>
              <a:gd name="connsiteY3" fmla="*/ 24069 h 5151142"/>
              <a:gd name="connsiteX4" fmla="*/ 50651 w 5072401"/>
              <a:gd name="connsiteY4" fmla="*/ 2131628 h 5151142"/>
              <a:gd name="connsiteX5" fmla="*/ 46757 w 5072401"/>
              <a:gd name="connsiteY5" fmla="*/ 2140966 h 5151142"/>
              <a:gd name="connsiteX6" fmla="*/ 0 w 5072401"/>
              <a:gd name="connsiteY6" fmla="*/ 2109371 h 5151142"/>
              <a:gd name="connsiteX7" fmla="*/ 15729 w 5072401"/>
              <a:gd name="connsiteY7" fmla="*/ 2264969 h 5151142"/>
              <a:gd name="connsiteX8" fmla="*/ 165962 w 5072401"/>
              <a:gd name="connsiteY8" fmla="*/ 2221514 h 5151142"/>
              <a:gd name="connsiteX9" fmla="*/ 119204 w 5072401"/>
              <a:gd name="connsiteY9" fmla="*/ 2189919 h 5151142"/>
              <a:gd name="connsiteX10" fmla="*/ 126416 w 5072401"/>
              <a:gd name="connsiteY10" fmla="*/ 2182823 h 5151142"/>
              <a:gd name="connsiteX11" fmla="*/ 1527002 w 5072401"/>
              <a:gd name="connsiteY11" fmla="*/ 110066 h 5151142"/>
              <a:gd name="connsiteX12" fmla="*/ 4980961 w 5072401"/>
              <a:gd name="connsiteY12" fmla="*/ 2443948 h 5151142"/>
              <a:gd name="connsiteX13" fmla="*/ 4980961 w 5072401"/>
              <a:gd name="connsiteY13" fmla="*/ 3658870 h 5151142"/>
              <a:gd name="connsiteX14" fmla="*/ 3632044 w 5072401"/>
              <a:gd name="connsiteY14" fmla="*/ 5073876 h 5151142"/>
              <a:gd name="connsiteX15" fmla="*/ 3633590 w 5072401"/>
              <a:gd name="connsiteY15" fmla="*/ 5138515 h 5151142"/>
              <a:gd name="connsiteX16" fmla="*/ 3698229 w 5072401"/>
              <a:gd name="connsiteY16" fmla="*/ 5136969 h 5151142"/>
              <a:gd name="connsiteX17" fmla="*/ 5056097 w 5072401"/>
              <a:gd name="connsiteY17" fmla="*/ 3712574 h 5151142"/>
              <a:gd name="connsiteX18" fmla="*/ 5058345 w 5072401"/>
              <a:gd name="connsiteY18" fmla="*/ 3709006 h 5151142"/>
              <a:gd name="connsiteX19" fmla="*/ 5059010 w 5072401"/>
              <a:gd name="connsiteY19" fmla="*/ 3708731 h 5151142"/>
              <a:gd name="connsiteX20" fmla="*/ 5059952 w 5072401"/>
              <a:gd name="connsiteY20" fmla="*/ 3706457 h 5151142"/>
              <a:gd name="connsiteX21" fmla="*/ 5065776 w 5072401"/>
              <a:gd name="connsiteY21" fmla="*/ 3697214 h 5151142"/>
              <a:gd name="connsiteX22" fmla="*/ 5067163 w 5072401"/>
              <a:gd name="connsiteY22" fmla="*/ 3689046 h 5151142"/>
              <a:gd name="connsiteX23" fmla="*/ 5072401 w 5072401"/>
              <a:gd name="connsiteY23" fmla="*/ 3676402 h 5151142"/>
              <a:gd name="connsiteX24" fmla="*/ 5072401 w 5072401"/>
              <a:gd name="connsiteY24" fmla="*/ 2424695 h 5151142"/>
              <a:gd name="connsiteX25" fmla="*/ 5070222 w 5072401"/>
              <a:gd name="connsiteY25" fmla="*/ 2419434 h 5151142"/>
              <a:gd name="connsiteX26" fmla="*/ 5071904 w 5072401"/>
              <a:gd name="connsiteY26" fmla="*/ 2411203 h 5151142"/>
              <a:gd name="connsiteX27" fmla="*/ 5052614 w 5072401"/>
              <a:gd name="connsiteY27" fmla="*/ 2382007 h 5151142"/>
              <a:gd name="connsiteX0" fmla="*/ 5052614 w 5072401"/>
              <a:gd name="connsiteY0" fmla="*/ 2382007 h 5151142"/>
              <a:gd name="connsiteX1" fmla="*/ 1539039 w 5072401"/>
              <a:gd name="connsiteY1" fmla="*/ 7842 h 5151142"/>
              <a:gd name="connsiteX2" fmla="*/ 1475559 w 5072401"/>
              <a:gd name="connsiteY2" fmla="*/ 20126 h 5151142"/>
              <a:gd name="connsiteX3" fmla="*/ 1474753 w 5072401"/>
              <a:gd name="connsiteY3" fmla="*/ 24069 h 5151142"/>
              <a:gd name="connsiteX4" fmla="*/ 50651 w 5072401"/>
              <a:gd name="connsiteY4" fmla="*/ 2131628 h 5151142"/>
              <a:gd name="connsiteX5" fmla="*/ 46757 w 5072401"/>
              <a:gd name="connsiteY5" fmla="*/ 2140966 h 5151142"/>
              <a:gd name="connsiteX6" fmla="*/ 0 w 5072401"/>
              <a:gd name="connsiteY6" fmla="*/ 2109371 h 5151142"/>
              <a:gd name="connsiteX7" fmla="*/ 15729 w 5072401"/>
              <a:gd name="connsiteY7" fmla="*/ 2264969 h 5151142"/>
              <a:gd name="connsiteX8" fmla="*/ 165962 w 5072401"/>
              <a:gd name="connsiteY8" fmla="*/ 2221514 h 5151142"/>
              <a:gd name="connsiteX9" fmla="*/ 119204 w 5072401"/>
              <a:gd name="connsiteY9" fmla="*/ 2189919 h 5151142"/>
              <a:gd name="connsiteX10" fmla="*/ 126416 w 5072401"/>
              <a:gd name="connsiteY10" fmla="*/ 2182823 h 5151142"/>
              <a:gd name="connsiteX11" fmla="*/ 1527002 w 5072401"/>
              <a:gd name="connsiteY11" fmla="*/ 110066 h 5151142"/>
              <a:gd name="connsiteX12" fmla="*/ 4980961 w 5072401"/>
              <a:gd name="connsiteY12" fmla="*/ 2443948 h 5151142"/>
              <a:gd name="connsiteX13" fmla="*/ 4980961 w 5072401"/>
              <a:gd name="connsiteY13" fmla="*/ 3658870 h 5151142"/>
              <a:gd name="connsiteX14" fmla="*/ 3632044 w 5072401"/>
              <a:gd name="connsiteY14" fmla="*/ 5073876 h 5151142"/>
              <a:gd name="connsiteX15" fmla="*/ 3633590 w 5072401"/>
              <a:gd name="connsiteY15" fmla="*/ 5138515 h 5151142"/>
              <a:gd name="connsiteX16" fmla="*/ 3698229 w 5072401"/>
              <a:gd name="connsiteY16" fmla="*/ 5136969 h 5151142"/>
              <a:gd name="connsiteX17" fmla="*/ 5056097 w 5072401"/>
              <a:gd name="connsiteY17" fmla="*/ 3712574 h 5151142"/>
              <a:gd name="connsiteX18" fmla="*/ 5058345 w 5072401"/>
              <a:gd name="connsiteY18" fmla="*/ 3709006 h 5151142"/>
              <a:gd name="connsiteX19" fmla="*/ 5059010 w 5072401"/>
              <a:gd name="connsiteY19" fmla="*/ 3708731 h 5151142"/>
              <a:gd name="connsiteX20" fmla="*/ 5059952 w 5072401"/>
              <a:gd name="connsiteY20" fmla="*/ 3706457 h 5151142"/>
              <a:gd name="connsiteX21" fmla="*/ 5065776 w 5072401"/>
              <a:gd name="connsiteY21" fmla="*/ 3697214 h 5151142"/>
              <a:gd name="connsiteX22" fmla="*/ 5067163 w 5072401"/>
              <a:gd name="connsiteY22" fmla="*/ 3689046 h 5151142"/>
              <a:gd name="connsiteX23" fmla="*/ 5072401 w 5072401"/>
              <a:gd name="connsiteY23" fmla="*/ 2424695 h 5151142"/>
              <a:gd name="connsiteX24" fmla="*/ 5070222 w 5072401"/>
              <a:gd name="connsiteY24" fmla="*/ 2419434 h 5151142"/>
              <a:gd name="connsiteX25" fmla="*/ 5071904 w 5072401"/>
              <a:gd name="connsiteY25" fmla="*/ 2411203 h 5151142"/>
              <a:gd name="connsiteX26" fmla="*/ 5052614 w 5072401"/>
              <a:gd name="connsiteY26" fmla="*/ 2382007 h 515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72401" h="5151142">
                <a:moveTo>
                  <a:pt x="5052614" y="2382007"/>
                </a:moveTo>
                <a:lnTo>
                  <a:pt x="1539039" y="7842"/>
                </a:lnTo>
                <a:cubicBezTo>
                  <a:pt x="1518117" y="-6295"/>
                  <a:pt x="1489696" y="-795"/>
                  <a:pt x="1475559" y="20126"/>
                </a:cubicBezTo>
                <a:lnTo>
                  <a:pt x="1474753" y="24069"/>
                </a:lnTo>
                <a:lnTo>
                  <a:pt x="50651" y="2131628"/>
                </a:lnTo>
                <a:lnTo>
                  <a:pt x="46757" y="2140966"/>
                </a:lnTo>
                <a:lnTo>
                  <a:pt x="0" y="2109371"/>
                </a:lnTo>
                <a:lnTo>
                  <a:pt x="15729" y="2264969"/>
                </a:lnTo>
                <a:lnTo>
                  <a:pt x="165962" y="2221514"/>
                </a:lnTo>
                <a:lnTo>
                  <a:pt x="119204" y="2189919"/>
                </a:lnTo>
                <a:lnTo>
                  <a:pt x="126416" y="2182823"/>
                </a:lnTo>
                <a:lnTo>
                  <a:pt x="1527002" y="110066"/>
                </a:lnTo>
                <a:lnTo>
                  <a:pt x="4980961" y="2443948"/>
                </a:lnTo>
                <a:lnTo>
                  <a:pt x="4980961" y="3658870"/>
                </a:lnTo>
                <a:lnTo>
                  <a:pt x="3632044" y="5073876"/>
                </a:lnTo>
                <a:cubicBezTo>
                  <a:pt x="3614621" y="5092152"/>
                  <a:pt x="3615313" y="5121092"/>
                  <a:pt x="3633590" y="5138515"/>
                </a:cubicBezTo>
                <a:cubicBezTo>
                  <a:pt x="3651866" y="5155938"/>
                  <a:pt x="3680806" y="5155245"/>
                  <a:pt x="3698229" y="5136969"/>
                </a:cubicBezTo>
                <a:lnTo>
                  <a:pt x="5056097" y="3712574"/>
                </a:lnTo>
                <a:lnTo>
                  <a:pt x="5058345" y="3709006"/>
                </a:lnTo>
                <a:lnTo>
                  <a:pt x="5059010" y="3708731"/>
                </a:lnTo>
                <a:lnTo>
                  <a:pt x="5059952" y="3706457"/>
                </a:lnTo>
                <a:lnTo>
                  <a:pt x="5065776" y="3697214"/>
                </a:lnTo>
                <a:lnTo>
                  <a:pt x="5067163" y="3689046"/>
                </a:lnTo>
                <a:lnTo>
                  <a:pt x="5072401" y="2424695"/>
                </a:lnTo>
                <a:lnTo>
                  <a:pt x="5070222" y="2419434"/>
                </a:lnTo>
                <a:lnTo>
                  <a:pt x="5071904" y="2411203"/>
                </a:lnTo>
                <a:cubicBezTo>
                  <a:pt x="5069681" y="2399715"/>
                  <a:pt x="5063075" y="2389075"/>
                  <a:pt x="5052614" y="2382007"/>
                </a:cubicBezTo>
                <a:close/>
              </a:path>
            </a:pathLst>
          </a:custGeom>
          <a:solidFill>
            <a:schemeClr val="accent2">
              <a:lumMod val="40000"/>
              <a:lumOff val="60000"/>
            </a:schemeClr>
          </a:solidFill>
          <a:ln>
            <a:solidFill>
              <a:schemeClr val="accent2">
                <a:lumMod val="40000"/>
                <a:lumOff val="60000"/>
              </a:schemeClr>
            </a:solid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cxnSp>
        <p:nvCxnSpPr>
          <p:cNvPr id="227" name="Straight Connector 226">
            <a:extLst>
              <a:ext uri="{FF2B5EF4-FFF2-40B4-BE49-F238E27FC236}">
                <a16:creationId xmlns:a16="http://schemas.microsoft.com/office/drawing/2014/main" id="{93A0A224-2910-7B2C-C4C2-FB13D5B1C9BA}"/>
              </a:ext>
            </a:extLst>
          </p:cNvPr>
          <p:cNvCxnSpPr>
            <a:cxnSpLocks/>
            <a:stCxn id="55" idx="0"/>
            <a:endCxn id="224" idx="2"/>
          </p:cNvCxnSpPr>
          <p:nvPr/>
        </p:nvCxnSpPr>
        <p:spPr>
          <a:xfrm flipH="1" flipV="1">
            <a:off x="10756114" y="3992107"/>
            <a:ext cx="182404" cy="801409"/>
          </a:xfrm>
          <a:prstGeom prst="line">
            <a:avLst/>
          </a:prstGeom>
          <a:ln w="12700" cap="rnd">
            <a:solidFill>
              <a:srgbClr val="069547"/>
            </a:solidFill>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82D44580-909B-6DBB-EA4F-00A08728774F}"/>
              </a:ext>
            </a:extLst>
          </p:cNvPr>
          <p:cNvCxnSpPr>
            <a:cxnSpLocks/>
            <a:stCxn id="56" idx="0"/>
          </p:cNvCxnSpPr>
          <p:nvPr/>
        </p:nvCxnSpPr>
        <p:spPr>
          <a:xfrm flipV="1">
            <a:off x="9976943" y="3770812"/>
            <a:ext cx="48634" cy="1014885"/>
          </a:xfrm>
          <a:prstGeom prst="line">
            <a:avLst/>
          </a:prstGeom>
          <a:ln w="12700" cap="rnd">
            <a:solidFill>
              <a:srgbClr val="069547"/>
            </a:solidFill>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78" name="Freeform: Shape 177">
            <a:extLst>
              <a:ext uri="{FF2B5EF4-FFF2-40B4-BE49-F238E27FC236}">
                <a16:creationId xmlns:a16="http://schemas.microsoft.com/office/drawing/2014/main" id="{3C048E88-8E4B-D493-FBE0-76E0D4DBC1F9}"/>
              </a:ext>
            </a:extLst>
          </p:cNvPr>
          <p:cNvSpPr/>
          <p:nvPr/>
        </p:nvSpPr>
        <p:spPr>
          <a:xfrm rot="19033851">
            <a:off x="6899486" y="-251964"/>
            <a:ext cx="4006654" cy="4520402"/>
          </a:xfrm>
          <a:custGeom>
            <a:avLst/>
            <a:gdLst>
              <a:gd name="connsiteX0" fmla="*/ 3991980 w 4006654"/>
              <a:gd name="connsiteY0" fmla="*/ 2510260 h 4520402"/>
              <a:gd name="connsiteX1" fmla="*/ 3994497 w 4006654"/>
              <a:gd name="connsiteY1" fmla="*/ 2574869 h 4520402"/>
              <a:gd name="connsiteX2" fmla="*/ 2214876 w 4006654"/>
              <a:gd name="connsiteY2" fmla="*/ 4498762 h 4520402"/>
              <a:gd name="connsiteX3" fmla="*/ 2212303 w 4006654"/>
              <a:gd name="connsiteY3" fmla="*/ 4505729 h 4520402"/>
              <a:gd name="connsiteX4" fmla="*/ 2147694 w 4006654"/>
              <a:gd name="connsiteY4" fmla="*/ 4508246 h 4520402"/>
              <a:gd name="connsiteX5" fmla="*/ 1888708 w 4006654"/>
              <a:gd name="connsiteY5" fmla="*/ 4268681 h 4520402"/>
              <a:gd name="connsiteX6" fmla="*/ 1886192 w 4006654"/>
              <a:gd name="connsiteY6" fmla="*/ 4204072 h 4520402"/>
              <a:gd name="connsiteX7" fmla="*/ 1950800 w 4006654"/>
              <a:gd name="connsiteY7" fmla="*/ 4201555 h 4520402"/>
              <a:gd name="connsiteX8" fmla="*/ 2174137 w 4006654"/>
              <a:gd name="connsiteY8" fmla="*/ 4408144 h 4520402"/>
              <a:gd name="connsiteX9" fmla="*/ 3896324 w 4006654"/>
              <a:gd name="connsiteY9" fmla="*/ 2546341 h 4520402"/>
              <a:gd name="connsiteX10" fmla="*/ 1304772 w 4006654"/>
              <a:gd name="connsiteY10" fmla="*/ 149128 h 4520402"/>
              <a:gd name="connsiteX11" fmla="*/ 1304772 w 4006654"/>
              <a:gd name="connsiteY11" fmla="*/ 1360984 h 4520402"/>
              <a:gd name="connsiteX12" fmla="*/ 1302524 w 4006654"/>
              <a:gd name="connsiteY12" fmla="*/ 1366412 h 4520402"/>
              <a:gd name="connsiteX13" fmla="*/ 1298107 w 4006654"/>
              <a:gd name="connsiteY13" fmla="*/ 1394665 h 4520402"/>
              <a:gd name="connsiteX14" fmla="*/ 508809 w 4006654"/>
              <a:gd name="connsiteY14" fmla="*/ 2688440 h 4520402"/>
              <a:gd name="connsiteX15" fmla="*/ 496123 w 4006654"/>
              <a:gd name="connsiteY15" fmla="*/ 2697696 h 4520402"/>
              <a:gd name="connsiteX16" fmla="*/ 484897 w 4006654"/>
              <a:gd name="connsiteY16" fmla="*/ 2728092 h 4520402"/>
              <a:gd name="connsiteX17" fmla="*/ 420289 w 4006654"/>
              <a:gd name="connsiteY17" fmla="*/ 2730609 h 4520402"/>
              <a:gd name="connsiteX18" fmla="*/ 54504 w 4006654"/>
              <a:gd name="connsiteY18" fmla="*/ 2392254 h 4520402"/>
              <a:gd name="connsiteX19" fmla="*/ 20172 w 4006654"/>
              <a:gd name="connsiteY19" fmla="*/ 2429369 h 4520402"/>
              <a:gd name="connsiteX20" fmla="*/ 0 w 4006654"/>
              <a:gd name="connsiteY20" fmla="*/ 2274284 h 4520402"/>
              <a:gd name="connsiteX21" fmla="*/ 156184 w 4006654"/>
              <a:gd name="connsiteY21" fmla="*/ 2282331 h 4520402"/>
              <a:gd name="connsiteX22" fmla="*/ 116596 w 4006654"/>
              <a:gd name="connsiteY22" fmla="*/ 2325129 h 4520402"/>
              <a:gd name="connsiteX23" fmla="*/ 440536 w 4006654"/>
              <a:gd name="connsiteY23" fmla="*/ 2624776 h 4520402"/>
              <a:gd name="connsiteX24" fmla="*/ 1213332 w 4006654"/>
              <a:gd name="connsiteY24" fmla="*/ 1358048 h 4520402"/>
              <a:gd name="connsiteX25" fmla="*/ 1213332 w 4006654"/>
              <a:gd name="connsiteY25" fmla="*/ 45720 h 4520402"/>
              <a:gd name="connsiteX26" fmla="*/ 1259052 w 4006654"/>
              <a:gd name="connsiteY26" fmla="*/ 0 h 4520402"/>
              <a:gd name="connsiteX27" fmla="*/ 1274828 w 4006654"/>
              <a:gd name="connsiteY27" fmla="*/ 6535 h 4520402"/>
              <a:gd name="connsiteX28" fmla="*/ 1281022 w 4006654"/>
              <a:gd name="connsiteY28" fmla="*/ 7492 h 4520402"/>
              <a:gd name="connsiteX29" fmla="*/ 1289268 w 4006654"/>
              <a:gd name="connsiteY29" fmla="*/ 12516 h 4520402"/>
              <a:gd name="connsiteX30" fmla="*/ 1291381 w 4006654"/>
              <a:gd name="connsiteY30" fmla="*/ 13392 h 4520402"/>
              <a:gd name="connsiteX31" fmla="*/ 1291609 w 4006654"/>
              <a:gd name="connsiteY31" fmla="*/ 13943 h 4520402"/>
              <a:gd name="connsiteX32" fmla="*/ 1296525 w 4006654"/>
              <a:gd name="connsiteY32" fmla="*/ 16938 h 4520402"/>
              <a:gd name="connsiteX33" fmla="*/ 3985994 w 4006654"/>
              <a:gd name="connsiteY33" fmla="*/ 2504725 h 4520402"/>
              <a:gd name="connsiteX34" fmla="*/ 3988425 w 4006654"/>
              <a:gd name="connsiteY34" fmla="*/ 2508094 h 452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6654" h="4520402">
                <a:moveTo>
                  <a:pt x="3991980" y="2510260"/>
                </a:moveTo>
                <a:cubicBezTo>
                  <a:pt x="4010516" y="2527406"/>
                  <a:pt x="4011643" y="2556333"/>
                  <a:pt x="3994497" y="2574869"/>
                </a:cubicBezTo>
                <a:lnTo>
                  <a:pt x="2214876" y="4498762"/>
                </a:lnTo>
                <a:lnTo>
                  <a:pt x="2212303" y="4505729"/>
                </a:lnTo>
                <a:cubicBezTo>
                  <a:pt x="2195157" y="4524265"/>
                  <a:pt x="2166230" y="4525391"/>
                  <a:pt x="2147694" y="4508246"/>
                </a:cubicBezTo>
                <a:lnTo>
                  <a:pt x="1888708" y="4268681"/>
                </a:lnTo>
                <a:cubicBezTo>
                  <a:pt x="1870172" y="4251535"/>
                  <a:pt x="1869046" y="4222608"/>
                  <a:pt x="1886192" y="4204072"/>
                </a:cubicBezTo>
                <a:cubicBezTo>
                  <a:pt x="1903337" y="4185536"/>
                  <a:pt x="1932264" y="4184409"/>
                  <a:pt x="1950800" y="4201555"/>
                </a:cubicBezTo>
                <a:lnTo>
                  <a:pt x="2174137" y="4408144"/>
                </a:lnTo>
                <a:lnTo>
                  <a:pt x="3896324" y="2546341"/>
                </a:lnTo>
                <a:lnTo>
                  <a:pt x="1304772" y="149128"/>
                </a:lnTo>
                <a:lnTo>
                  <a:pt x="1304772" y="1360984"/>
                </a:lnTo>
                <a:lnTo>
                  <a:pt x="1302524" y="1366412"/>
                </a:lnTo>
                <a:lnTo>
                  <a:pt x="1298107" y="1394665"/>
                </a:lnTo>
                <a:lnTo>
                  <a:pt x="508809" y="2688440"/>
                </a:lnTo>
                <a:lnTo>
                  <a:pt x="496123" y="2697696"/>
                </a:lnTo>
                <a:lnTo>
                  <a:pt x="484897" y="2728092"/>
                </a:lnTo>
                <a:cubicBezTo>
                  <a:pt x="467751" y="2746628"/>
                  <a:pt x="438824" y="2747755"/>
                  <a:pt x="420289" y="2730609"/>
                </a:cubicBezTo>
                <a:lnTo>
                  <a:pt x="54504" y="2392254"/>
                </a:lnTo>
                <a:lnTo>
                  <a:pt x="20172" y="2429369"/>
                </a:lnTo>
                <a:lnTo>
                  <a:pt x="0" y="2274284"/>
                </a:lnTo>
                <a:lnTo>
                  <a:pt x="156184" y="2282331"/>
                </a:lnTo>
                <a:lnTo>
                  <a:pt x="116596" y="2325129"/>
                </a:lnTo>
                <a:lnTo>
                  <a:pt x="440536" y="2624776"/>
                </a:lnTo>
                <a:lnTo>
                  <a:pt x="1213332" y="1358048"/>
                </a:lnTo>
                <a:lnTo>
                  <a:pt x="1213332" y="45720"/>
                </a:lnTo>
                <a:cubicBezTo>
                  <a:pt x="1213332" y="20470"/>
                  <a:pt x="1233802" y="0"/>
                  <a:pt x="1259052" y="0"/>
                </a:cubicBezTo>
                <a:lnTo>
                  <a:pt x="1274828" y="6535"/>
                </a:lnTo>
                <a:lnTo>
                  <a:pt x="1281022" y="7492"/>
                </a:lnTo>
                <a:lnTo>
                  <a:pt x="1289268" y="12516"/>
                </a:lnTo>
                <a:lnTo>
                  <a:pt x="1291381" y="13392"/>
                </a:lnTo>
                <a:lnTo>
                  <a:pt x="1291609" y="13943"/>
                </a:lnTo>
                <a:lnTo>
                  <a:pt x="1296525" y="16938"/>
                </a:lnTo>
                <a:lnTo>
                  <a:pt x="3985994" y="2504725"/>
                </a:lnTo>
                <a:lnTo>
                  <a:pt x="3988425" y="2508094"/>
                </a:lnTo>
                <a:close/>
              </a:path>
            </a:pathLst>
          </a:custGeom>
          <a:solidFill>
            <a:schemeClr val="accent4">
              <a:lumMod val="40000"/>
              <a:lumOff val="60000"/>
            </a:schemeClr>
          </a:solidFill>
          <a:ln>
            <a:solidFill>
              <a:schemeClr val="accent4">
                <a:lumMod val="40000"/>
                <a:lumOff val="60000"/>
              </a:schemeClr>
            </a:solid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nvGrpSpPr>
          <p:cNvPr id="134" name="Group 133">
            <a:extLst>
              <a:ext uri="{FF2B5EF4-FFF2-40B4-BE49-F238E27FC236}">
                <a16:creationId xmlns:a16="http://schemas.microsoft.com/office/drawing/2014/main" id="{04857F14-E6A1-1CB9-8391-4A350981038F}"/>
              </a:ext>
            </a:extLst>
          </p:cNvPr>
          <p:cNvGrpSpPr/>
          <p:nvPr/>
        </p:nvGrpSpPr>
        <p:grpSpPr>
          <a:xfrm>
            <a:off x="10385311" y="2956956"/>
            <a:ext cx="454266" cy="237026"/>
            <a:chOff x="8068439" y="6328794"/>
            <a:chExt cx="596840" cy="311419"/>
          </a:xfrm>
        </p:grpSpPr>
        <p:sp>
          <p:nvSpPr>
            <p:cNvPr id="135" name="Freeform: Shape 134">
              <a:extLst>
                <a:ext uri="{FF2B5EF4-FFF2-40B4-BE49-F238E27FC236}">
                  <a16:creationId xmlns:a16="http://schemas.microsoft.com/office/drawing/2014/main" id="{7A0FEF7D-BEC0-7C5E-0569-467410E6F429}"/>
                </a:ext>
              </a:extLst>
            </p:cNvPr>
            <p:cNvSpPr/>
            <p:nvPr/>
          </p:nvSpPr>
          <p:spPr>
            <a:xfrm>
              <a:off x="8068439" y="6328794"/>
              <a:ext cx="596840" cy="311419"/>
            </a:xfrm>
            <a:custGeom>
              <a:avLst/>
              <a:gdLst>
                <a:gd name="connsiteX0" fmla="*/ 596841 w 596840"/>
                <a:gd name="connsiteY0" fmla="*/ 65271 h 311419"/>
                <a:gd name="connsiteX1" fmla="*/ 596841 w 596840"/>
                <a:gd name="connsiteY1" fmla="*/ 62321 h 311419"/>
                <a:gd name="connsiteX2" fmla="*/ 591125 w 596840"/>
                <a:gd name="connsiteY2" fmla="*/ 39089 h 311419"/>
                <a:gd name="connsiteX3" fmla="*/ 577480 w 596840"/>
                <a:gd name="connsiteY3" fmla="*/ 19360 h 311419"/>
                <a:gd name="connsiteX4" fmla="*/ 557568 w 596840"/>
                <a:gd name="connsiteY4" fmla="*/ 5716 h 311419"/>
                <a:gd name="connsiteX5" fmla="*/ 533967 w 596840"/>
                <a:gd name="connsiteY5" fmla="*/ 0 h 311419"/>
                <a:gd name="connsiteX6" fmla="*/ 530832 w 596840"/>
                <a:gd name="connsiteY6" fmla="*/ 0 h 311419"/>
                <a:gd name="connsiteX7" fmla="*/ 66930 w 596840"/>
                <a:gd name="connsiteY7" fmla="*/ 0 h 311419"/>
                <a:gd name="connsiteX8" fmla="*/ 43146 w 596840"/>
                <a:gd name="connsiteY8" fmla="*/ 4425 h 311419"/>
                <a:gd name="connsiteX9" fmla="*/ 22494 w 596840"/>
                <a:gd name="connsiteY9" fmla="*/ 16779 h 311419"/>
                <a:gd name="connsiteX10" fmla="*/ 22494 w 596840"/>
                <a:gd name="connsiteY10" fmla="*/ 16779 h 311419"/>
                <a:gd name="connsiteX11" fmla="*/ 7560 w 596840"/>
                <a:gd name="connsiteY11" fmla="*/ 35770 h 311419"/>
                <a:gd name="connsiteX12" fmla="*/ 369 w 596840"/>
                <a:gd name="connsiteY12" fmla="*/ 58817 h 311419"/>
                <a:gd name="connsiteX13" fmla="*/ 0 w 596840"/>
                <a:gd name="connsiteY13" fmla="*/ 61768 h 311419"/>
                <a:gd name="connsiteX14" fmla="*/ 0 w 596840"/>
                <a:gd name="connsiteY14" fmla="*/ 64718 h 311419"/>
                <a:gd name="connsiteX15" fmla="*/ 0 w 596840"/>
                <a:gd name="connsiteY15" fmla="*/ 66193 h 311419"/>
                <a:gd name="connsiteX16" fmla="*/ 0 w 596840"/>
                <a:gd name="connsiteY16" fmla="*/ 200238 h 311419"/>
                <a:gd name="connsiteX17" fmla="*/ 0 w 596840"/>
                <a:gd name="connsiteY17" fmla="*/ 203187 h 311419"/>
                <a:gd name="connsiteX18" fmla="*/ 5716 w 596840"/>
                <a:gd name="connsiteY18" fmla="*/ 226419 h 311419"/>
                <a:gd name="connsiteX19" fmla="*/ 19360 w 596840"/>
                <a:gd name="connsiteY19" fmla="*/ 246148 h 311419"/>
                <a:gd name="connsiteX20" fmla="*/ 31345 w 596840"/>
                <a:gd name="connsiteY20" fmla="*/ 255552 h 311419"/>
                <a:gd name="connsiteX21" fmla="*/ 31345 w 596840"/>
                <a:gd name="connsiteY21" fmla="*/ 278046 h 311419"/>
                <a:gd name="connsiteX22" fmla="*/ 31345 w 596840"/>
                <a:gd name="connsiteY22" fmla="*/ 282840 h 311419"/>
                <a:gd name="connsiteX23" fmla="*/ 31898 w 596840"/>
                <a:gd name="connsiteY23" fmla="*/ 287634 h 311419"/>
                <a:gd name="connsiteX24" fmla="*/ 31898 w 596840"/>
                <a:gd name="connsiteY24" fmla="*/ 288740 h 311419"/>
                <a:gd name="connsiteX25" fmla="*/ 32451 w 596840"/>
                <a:gd name="connsiteY25" fmla="*/ 289846 h 311419"/>
                <a:gd name="connsiteX26" fmla="*/ 32820 w 596840"/>
                <a:gd name="connsiteY26" fmla="*/ 290953 h 311419"/>
                <a:gd name="connsiteX27" fmla="*/ 33189 w 596840"/>
                <a:gd name="connsiteY27" fmla="*/ 292059 h 311419"/>
                <a:gd name="connsiteX28" fmla="*/ 44620 w 596840"/>
                <a:gd name="connsiteY28" fmla="*/ 306441 h 311419"/>
                <a:gd name="connsiteX29" fmla="*/ 53102 w 596840"/>
                <a:gd name="connsiteY29" fmla="*/ 310313 h 311419"/>
                <a:gd name="connsiteX30" fmla="*/ 54208 w 596840"/>
                <a:gd name="connsiteY30" fmla="*/ 310682 h 311419"/>
                <a:gd name="connsiteX31" fmla="*/ 55314 w 596840"/>
                <a:gd name="connsiteY31" fmla="*/ 310682 h 311419"/>
                <a:gd name="connsiteX32" fmla="*/ 56421 w 596840"/>
                <a:gd name="connsiteY32" fmla="*/ 311235 h 311419"/>
                <a:gd name="connsiteX33" fmla="*/ 57527 w 596840"/>
                <a:gd name="connsiteY33" fmla="*/ 311235 h 311419"/>
                <a:gd name="connsiteX34" fmla="*/ 59924 w 596840"/>
                <a:gd name="connsiteY34" fmla="*/ 311235 h 311419"/>
                <a:gd name="connsiteX35" fmla="*/ 62321 w 596840"/>
                <a:gd name="connsiteY35" fmla="*/ 311235 h 311419"/>
                <a:gd name="connsiteX36" fmla="*/ 134783 w 596840"/>
                <a:gd name="connsiteY36" fmla="*/ 311235 h 311419"/>
                <a:gd name="connsiteX37" fmla="*/ 137179 w 596840"/>
                <a:gd name="connsiteY37" fmla="*/ 311235 h 311419"/>
                <a:gd name="connsiteX38" fmla="*/ 138470 w 596840"/>
                <a:gd name="connsiteY38" fmla="*/ 311235 h 311419"/>
                <a:gd name="connsiteX39" fmla="*/ 139576 w 596840"/>
                <a:gd name="connsiteY39" fmla="*/ 311235 h 311419"/>
                <a:gd name="connsiteX40" fmla="*/ 141973 w 596840"/>
                <a:gd name="connsiteY40" fmla="*/ 310682 h 311419"/>
                <a:gd name="connsiteX41" fmla="*/ 144186 w 596840"/>
                <a:gd name="connsiteY41" fmla="*/ 310128 h 311419"/>
                <a:gd name="connsiteX42" fmla="*/ 146398 w 596840"/>
                <a:gd name="connsiteY42" fmla="*/ 309391 h 311419"/>
                <a:gd name="connsiteX43" fmla="*/ 154511 w 596840"/>
                <a:gd name="connsiteY43" fmla="*/ 304781 h 311419"/>
                <a:gd name="connsiteX44" fmla="*/ 164652 w 596840"/>
                <a:gd name="connsiteY44" fmla="*/ 289478 h 311419"/>
                <a:gd name="connsiteX45" fmla="*/ 164652 w 596840"/>
                <a:gd name="connsiteY45" fmla="*/ 288925 h 311419"/>
                <a:gd name="connsiteX46" fmla="*/ 165021 w 596840"/>
                <a:gd name="connsiteY46" fmla="*/ 288372 h 311419"/>
                <a:gd name="connsiteX47" fmla="*/ 165021 w 596840"/>
                <a:gd name="connsiteY47" fmla="*/ 287265 h 311419"/>
                <a:gd name="connsiteX48" fmla="*/ 165574 w 596840"/>
                <a:gd name="connsiteY48" fmla="*/ 284868 h 311419"/>
                <a:gd name="connsiteX49" fmla="*/ 165574 w 596840"/>
                <a:gd name="connsiteY49" fmla="*/ 282471 h 311419"/>
                <a:gd name="connsiteX50" fmla="*/ 165574 w 596840"/>
                <a:gd name="connsiteY50" fmla="*/ 280074 h 311419"/>
                <a:gd name="connsiteX51" fmla="*/ 165574 w 596840"/>
                <a:gd name="connsiteY51" fmla="*/ 265693 h 311419"/>
                <a:gd name="connsiteX52" fmla="*/ 429976 w 596840"/>
                <a:gd name="connsiteY52" fmla="*/ 265693 h 311419"/>
                <a:gd name="connsiteX53" fmla="*/ 429976 w 596840"/>
                <a:gd name="connsiteY53" fmla="*/ 280074 h 311419"/>
                <a:gd name="connsiteX54" fmla="*/ 429976 w 596840"/>
                <a:gd name="connsiteY54" fmla="*/ 282471 h 311419"/>
                <a:gd name="connsiteX55" fmla="*/ 429976 w 596840"/>
                <a:gd name="connsiteY55" fmla="*/ 284868 h 311419"/>
                <a:gd name="connsiteX56" fmla="*/ 430345 w 596840"/>
                <a:gd name="connsiteY56" fmla="*/ 287265 h 311419"/>
                <a:gd name="connsiteX57" fmla="*/ 430345 w 596840"/>
                <a:gd name="connsiteY57" fmla="*/ 288372 h 311419"/>
                <a:gd name="connsiteX58" fmla="*/ 430714 w 596840"/>
                <a:gd name="connsiteY58" fmla="*/ 288925 h 311419"/>
                <a:gd name="connsiteX59" fmla="*/ 430714 w 596840"/>
                <a:gd name="connsiteY59" fmla="*/ 289478 h 311419"/>
                <a:gd name="connsiteX60" fmla="*/ 441039 w 596840"/>
                <a:gd name="connsiteY60" fmla="*/ 304781 h 311419"/>
                <a:gd name="connsiteX61" fmla="*/ 449152 w 596840"/>
                <a:gd name="connsiteY61" fmla="*/ 309391 h 311419"/>
                <a:gd name="connsiteX62" fmla="*/ 451364 w 596840"/>
                <a:gd name="connsiteY62" fmla="*/ 310128 h 311419"/>
                <a:gd name="connsiteX63" fmla="*/ 453577 w 596840"/>
                <a:gd name="connsiteY63" fmla="*/ 310682 h 311419"/>
                <a:gd name="connsiteX64" fmla="*/ 455974 w 596840"/>
                <a:gd name="connsiteY64" fmla="*/ 311235 h 311419"/>
                <a:gd name="connsiteX65" fmla="*/ 457080 w 596840"/>
                <a:gd name="connsiteY65" fmla="*/ 311235 h 311419"/>
                <a:gd name="connsiteX66" fmla="*/ 458371 w 596840"/>
                <a:gd name="connsiteY66" fmla="*/ 311419 h 311419"/>
                <a:gd name="connsiteX67" fmla="*/ 460768 w 596840"/>
                <a:gd name="connsiteY67" fmla="*/ 311419 h 311419"/>
                <a:gd name="connsiteX68" fmla="*/ 533045 w 596840"/>
                <a:gd name="connsiteY68" fmla="*/ 311419 h 311419"/>
                <a:gd name="connsiteX69" fmla="*/ 535442 w 596840"/>
                <a:gd name="connsiteY69" fmla="*/ 311419 h 311419"/>
                <a:gd name="connsiteX70" fmla="*/ 537839 w 596840"/>
                <a:gd name="connsiteY70" fmla="*/ 311419 h 311419"/>
                <a:gd name="connsiteX71" fmla="*/ 538945 w 596840"/>
                <a:gd name="connsiteY71" fmla="*/ 311419 h 311419"/>
                <a:gd name="connsiteX72" fmla="*/ 540051 w 596840"/>
                <a:gd name="connsiteY72" fmla="*/ 311419 h 311419"/>
                <a:gd name="connsiteX73" fmla="*/ 541157 w 596840"/>
                <a:gd name="connsiteY73" fmla="*/ 310866 h 311419"/>
                <a:gd name="connsiteX74" fmla="*/ 542264 w 596840"/>
                <a:gd name="connsiteY74" fmla="*/ 310497 h 311419"/>
                <a:gd name="connsiteX75" fmla="*/ 550746 w 596840"/>
                <a:gd name="connsiteY75" fmla="*/ 306625 h 311419"/>
                <a:gd name="connsiteX76" fmla="*/ 562177 w 596840"/>
                <a:gd name="connsiteY76" fmla="*/ 292243 h 311419"/>
                <a:gd name="connsiteX77" fmla="*/ 562546 w 596840"/>
                <a:gd name="connsiteY77" fmla="*/ 291137 h 311419"/>
                <a:gd name="connsiteX78" fmla="*/ 562914 w 596840"/>
                <a:gd name="connsiteY78" fmla="*/ 290031 h 311419"/>
                <a:gd name="connsiteX79" fmla="*/ 563283 w 596840"/>
                <a:gd name="connsiteY79" fmla="*/ 288925 h 311419"/>
                <a:gd name="connsiteX80" fmla="*/ 563283 w 596840"/>
                <a:gd name="connsiteY80" fmla="*/ 287819 h 311419"/>
                <a:gd name="connsiteX81" fmla="*/ 564021 w 596840"/>
                <a:gd name="connsiteY81" fmla="*/ 283024 h 311419"/>
                <a:gd name="connsiteX82" fmla="*/ 564021 w 596840"/>
                <a:gd name="connsiteY82" fmla="*/ 278230 h 311419"/>
                <a:gd name="connsiteX83" fmla="*/ 564021 w 596840"/>
                <a:gd name="connsiteY83" fmla="*/ 255736 h 311419"/>
                <a:gd name="connsiteX84" fmla="*/ 573240 w 596840"/>
                <a:gd name="connsiteY84" fmla="*/ 248914 h 311419"/>
                <a:gd name="connsiteX85" fmla="*/ 588175 w 596840"/>
                <a:gd name="connsiteY85" fmla="*/ 230107 h 311419"/>
                <a:gd name="connsiteX86" fmla="*/ 595365 w 596840"/>
                <a:gd name="connsiteY86" fmla="*/ 207060 h 311419"/>
                <a:gd name="connsiteX87" fmla="*/ 595734 w 596840"/>
                <a:gd name="connsiteY87" fmla="*/ 204110 h 311419"/>
                <a:gd name="connsiteX88" fmla="*/ 595734 w 596840"/>
                <a:gd name="connsiteY88" fmla="*/ 201159 h 311419"/>
                <a:gd name="connsiteX89" fmla="*/ 595734 w 596840"/>
                <a:gd name="connsiteY89" fmla="*/ 199685 h 311419"/>
                <a:gd name="connsiteX90" fmla="*/ 595734 w 596840"/>
                <a:gd name="connsiteY90" fmla="*/ 66377 h 311419"/>
                <a:gd name="connsiteX91" fmla="*/ 595734 w 596840"/>
                <a:gd name="connsiteY91" fmla="*/ 65639 h 311419"/>
                <a:gd name="connsiteX92" fmla="*/ 595734 w 596840"/>
                <a:gd name="connsiteY92" fmla="*/ 65639 h 31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840" h="311419">
                  <a:moveTo>
                    <a:pt x="596841" y="65271"/>
                  </a:moveTo>
                  <a:cubicBezTo>
                    <a:pt x="596841" y="64349"/>
                    <a:pt x="596841" y="63242"/>
                    <a:pt x="596841" y="62321"/>
                  </a:cubicBezTo>
                  <a:cubicBezTo>
                    <a:pt x="596472" y="54393"/>
                    <a:pt x="594444" y="46280"/>
                    <a:pt x="591125" y="39089"/>
                  </a:cubicBezTo>
                  <a:cubicBezTo>
                    <a:pt x="587806" y="31898"/>
                    <a:pt x="583196" y="25076"/>
                    <a:pt x="577480" y="19360"/>
                  </a:cubicBezTo>
                  <a:cubicBezTo>
                    <a:pt x="571765" y="13644"/>
                    <a:pt x="564943" y="9034"/>
                    <a:pt x="557568" y="5716"/>
                  </a:cubicBezTo>
                  <a:cubicBezTo>
                    <a:pt x="550192" y="2397"/>
                    <a:pt x="542080" y="369"/>
                    <a:pt x="533967" y="0"/>
                  </a:cubicBezTo>
                  <a:cubicBezTo>
                    <a:pt x="533045" y="0"/>
                    <a:pt x="531938" y="0"/>
                    <a:pt x="530832" y="0"/>
                  </a:cubicBezTo>
                  <a:lnTo>
                    <a:pt x="66930" y="0"/>
                  </a:lnTo>
                  <a:cubicBezTo>
                    <a:pt x="58817" y="0"/>
                    <a:pt x="50705" y="1475"/>
                    <a:pt x="43146" y="4425"/>
                  </a:cubicBezTo>
                  <a:cubicBezTo>
                    <a:pt x="35586" y="7191"/>
                    <a:pt x="28579" y="11432"/>
                    <a:pt x="22494" y="16779"/>
                  </a:cubicBezTo>
                  <a:lnTo>
                    <a:pt x="22494" y="16779"/>
                  </a:lnTo>
                  <a:cubicBezTo>
                    <a:pt x="16410" y="22126"/>
                    <a:pt x="11432" y="28579"/>
                    <a:pt x="7560" y="35770"/>
                  </a:cubicBezTo>
                  <a:cubicBezTo>
                    <a:pt x="3872" y="42776"/>
                    <a:pt x="1291" y="50705"/>
                    <a:pt x="369" y="58817"/>
                  </a:cubicBezTo>
                  <a:cubicBezTo>
                    <a:pt x="369" y="59739"/>
                    <a:pt x="369" y="60846"/>
                    <a:pt x="0" y="61768"/>
                  </a:cubicBezTo>
                  <a:cubicBezTo>
                    <a:pt x="0" y="62689"/>
                    <a:pt x="0" y="63796"/>
                    <a:pt x="0" y="64718"/>
                  </a:cubicBezTo>
                  <a:lnTo>
                    <a:pt x="0" y="66193"/>
                  </a:lnTo>
                  <a:cubicBezTo>
                    <a:pt x="0" y="66193"/>
                    <a:pt x="0" y="200238"/>
                    <a:pt x="0" y="200238"/>
                  </a:cubicBezTo>
                  <a:cubicBezTo>
                    <a:pt x="0" y="201159"/>
                    <a:pt x="0" y="202266"/>
                    <a:pt x="0" y="203187"/>
                  </a:cubicBezTo>
                  <a:cubicBezTo>
                    <a:pt x="369" y="211116"/>
                    <a:pt x="2397" y="219229"/>
                    <a:pt x="5716" y="226419"/>
                  </a:cubicBezTo>
                  <a:cubicBezTo>
                    <a:pt x="9035" y="233795"/>
                    <a:pt x="13645" y="240433"/>
                    <a:pt x="19360" y="246148"/>
                  </a:cubicBezTo>
                  <a:cubicBezTo>
                    <a:pt x="23048" y="249836"/>
                    <a:pt x="27104" y="252970"/>
                    <a:pt x="31345" y="255552"/>
                  </a:cubicBezTo>
                  <a:lnTo>
                    <a:pt x="31345" y="278046"/>
                  </a:lnTo>
                  <a:cubicBezTo>
                    <a:pt x="31345" y="279706"/>
                    <a:pt x="31345" y="281365"/>
                    <a:pt x="31345" y="282840"/>
                  </a:cubicBezTo>
                  <a:cubicBezTo>
                    <a:pt x="31345" y="284499"/>
                    <a:pt x="31530" y="285975"/>
                    <a:pt x="31898" y="287634"/>
                  </a:cubicBezTo>
                  <a:lnTo>
                    <a:pt x="31898" y="288740"/>
                  </a:lnTo>
                  <a:cubicBezTo>
                    <a:pt x="31898" y="288740"/>
                    <a:pt x="32451" y="289478"/>
                    <a:pt x="32451" y="289846"/>
                  </a:cubicBezTo>
                  <a:lnTo>
                    <a:pt x="32820" y="290953"/>
                  </a:lnTo>
                  <a:cubicBezTo>
                    <a:pt x="32820" y="290953"/>
                    <a:pt x="33189" y="291690"/>
                    <a:pt x="33189" y="292059"/>
                  </a:cubicBezTo>
                  <a:cubicBezTo>
                    <a:pt x="35401" y="297959"/>
                    <a:pt x="39458" y="302937"/>
                    <a:pt x="44620" y="306441"/>
                  </a:cubicBezTo>
                  <a:cubicBezTo>
                    <a:pt x="47202" y="308100"/>
                    <a:pt x="50152" y="309575"/>
                    <a:pt x="53102" y="310313"/>
                  </a:cubicBezTo>
                  <a:lnTo>
                    <a:pt x="54208" y="310682"/>
                  </a:lnTo>
                  <a:lnTo>
                    <a:pt x="55314" y="310682"/>
                  </a:lnTo>
                  <a:cubicBezTo>
                    <a:pt x="55314" y="310682"/>
                    <a:pt x="56421" y="311235"/>
                    <a:pt x="56421" y="311235"/>
                  </a:cubicBezTo>
                  <a:cubicBezTo>
                    <a:pt x="56790" y="311235"/>
                    <a:pt x="57158" y="311235"/>
                    <a:pt x="57527" y="311235"/>
                  </a:cubicBezTo>
                  <a:cubicBezTo>
                    <a:pt x="58264" y="311235"/>
                    <a:pt x="59187" y="311235"/>
                    <a:pt x="59924" y="311235"/>
                  </a:cubicBezTo>
                  <a:cubicBezTo>
                    <a:pt x="60661" y="311235"/>
                    <a:pt x="61584" y="311235"/>
                    <a:pt x="62321" y="311235"/>
                  </a:cubicBezTo>
                  <a:lnTo>
                    <a:pt x="134783" y="311235"/>
                  </a:lnTo>
                  <a:cubicBezTo>
                    <a:pt x="134783" y="311235"/>
                    <a:pt x="136442" y="311235"/>
                    <a:pt x="137179" y="311235"/>
                  </a:cubicBezTo>
                  <a:cubicBezTo>
                    <a:pt x="137548" y="311235"/>
                    <a:pt x="137917" y="311235"/>
                    <a:pt x="138470" y="311235"/>
                  </a:cubicBezTo>
                  <a:lnTo>
                    <a:pt x="139576" y="311235"/>
                  </a:lnTo>
                  <a:cubicBezTo>
                    <a:pt x="139576" y="311235"/>
                    <a:pt x="141052" y="310682"/>
                    <a:pt x="141973" y="310682"/>
                  </a:cubicBezTo>
                  <a:cubicBezTo>
                    <a:pt x="142711" y="310682"/>
                    <a:pt x="143448" y="310313"/>
                    <a:pt x="144186" y="310128"/>
                  </a:cubicBezTo>
                  <a:cubicBezTo>
                    <a:pt x="144924" y="310128"/>
                    <a:pt x="145661" y="309575"/>
                    <a:pt x="146398" y="309391"/>
                  </a:cubicBezTo>
                  <a:cubicBezTo>
                    <a:pt x="149348" y="308285"/>
                    <a:pt x="152114" y="306625"/>
                    <a:pt x="154511" y="304781"/>
                  </a:cubicBezTo>
                  <a:cubicBezTo>
                    <a:pt x="159305" y="300909"/>
                    <a:pt x="162993" y="295562"/>
                    <a:pt x="164652" y="289478"/>
                  </a:cubicBezTo>
                  <a:lnTo>
                    <a:pt x="164652" y="288925"/>
                  </a:lnTo>
                  <a:cubicBezTo>
                    <a:pt x="164652" y="288925"/>
                    <a:pt x="165021" y="288372"/>
                    <a:pt x="165021" y="288372"/>
                  </a:cubicBezTo>
                  <a:lnTo>
                    <a:pt x="165021" y="287265"/>
                  </a:lnTo>
                  <a:cubicBezTo>
                    <a:pt x="165021" y="287265"/>
                    <a:pt x="165574" y="285605"/>
                    <a:pt x="165574" y="284868"/>
                  </a:cubicBezTo>
                  <a:cubicBezTo>
                    <a:pt x="165574" y="284131"/>
                    <a:pt x="165574" y="283209"/>
                    <a:pt x="165574" y="282471"/>
                  </a:cubicBezTo>
                  <a:cubicBezTo>
                    <a:pt x="165574" y="281734"/>
                    <a:pt x="165574" y="280812"/>
                    <a:pt x="165574" y="280074"/>
                  </a:cubicBezTo>
                  <a:lnTo>
                    <a:pt x="165574" y="265693"/>
                  </a:lnTo>
                  <a:lnTo>
                    <a:pt x="429976" y="265693"/>
                  </a:lnTo>
                  <a:lnTo>
                    <a:pt x="429976" y="280074"/>
                  </a:lnTo>
                  <a:cubicBezTo>
                    <a:pt x="429976" y="280074"/>
                    <a:pt x="429976" y="281734"/>
                    <a:pt x="429976" y="282471"/>
                  </a:cubicBezTo>
                  <a:cubicBezTo>
                    <a:pt x="429976" y="283209"/>
                    <a:pt x="429976" y="284131"/>
                    <a:pt x="429976" y="284868"/>
                  </a:cubicBezTo>
                  <a:cubicBezTo>
                    <a:pt x="429976" y="285605"/>
                    <a:pt x="430160" y="286528"/>
                    <a:pt x="430345" y="287265"/>
                  </a:cubicBezTo>
                  <a:lnTo>
                    <a:pt x="430345" y="288372"/>
                  </a:lnTo>
                  <a:cubicBezTo>
                    <a:pt x="430345" y="288372"/>
                    <a:pt x="430714" y="288925"/>
                    <a:pt x="430714" y="288925"/>
                  </a:cubicBezTo>
                  <a:lnTo>
                    <a:pt x="430714" y="289478"/>
                  </a:lnTo>
                  <a:cubicBezTo>
                    <a:pt x="432557" y="295378"/>
                    <a:pt x="436061" y="300909"/>
                    <a:pt x="441039" y="304781"/>
                  </a:cubicBezTo>
                  <a:cubicBezTo>
                    <a:pt x="443436" y="306625"/>
                    <a:pt x="446201" y="308285"/>
                    <a:pt x="449152" y="309391"/>
                  </a:cubicBezTo>
                  <a:cubicBezTo>
                    <a:pt x="449889" y="309760"/>
                    <a:pt x="450626" y="309944"/>
                    <a:pt x="451364" y="310128"/>
                  </a:cubicBezTo>
                  <a:cubicBezTo>
                    <a:pt x="452102" y="310313"/>
                    <a:pt x="452839" y="310682"/>
                    <a:pt x="453577" y="310682"/>
                  </a:cubicBezTo>
                  <a:cubicBezTo>
                    <a:pt x="454314" y="310682"/>
                    <a:pt x="455052" y="311050"/>
                    <a:pt x="455974" y="311235"/>
                  </a:cubicBezTo>
                  <a:lnTo>
                    <a:pt x="457080" y="311235"/>
                  </a:lnTo>
                  <a:cubicBezTo>
                    <a:pt x="457080" y="311235"/>
                    <a:pt x="457818" y="311419"/>
                    <a:pt x="458371" y="311419"/>
                  </a:cubicBezTo>
                  <a:cubicBezTo>
                    <a:pt x="459108" y="311419"/>
                    <a:pt x="460030" y="311419"/>
                    <a:pt x="460768" y="311419"/>
                  </a:cubicBezTo>
                  <a:lnTo>
                    <a:pt x="533045" y="311419"/>
                  </a:lnTo>
                  <a:cubicBezTo>
                    <a:pt x="533045" y="311419"/>
                    <a:pt x="534704" y="311419"/>
                    <a:pt x="535442" y="311419"/>
                  </a:cubicBezTo>
                  <a:cubicBezTo>
                    <a:pt x="536179" y="311419"/>
                    <a:pt x="537101" y="311419"/>
                    <a:pt x="537839" y="311419"/>
                  </a:cubicBezTo>
                  <a:cubicBezTo>
                    <a:pt x="538207" y="311419"/>
                    <a:pt x="538576" y="311419"/>
                    <a:pt x="538945" y="311419"/>
                  </a:cubicBezTo>
                  <a:lnTo>
                    <a:pt x="540051" y="311419"/>
                  </a:lnTo>
                  <a:cubicBezTo>
                    <a:pt x="540051" y="311419"/>
                    <a:pt x="541157" y="310866"/>
                    <a:pt x="541157" y="310866"/>
                  </a:cubicBezTo>
                  <a:lnTo>
                    <a:pt x="542264" y="310497"/>
                  </a:lnTo>
                  <a:cubicBezTo>
                    <a:pt x="545214" y="309575"/>
                    <a:pt x="548164" y="308285"/>
                    <a:pt x="550746" y="306625"/>
                  </a:cubicBezTo>
                  <a:cubicBezTo>
                    <a:pt x="555908" y="303122"/>
                    <a:pt x="559965" y="298144"/>
                    <a:pt x="562177" y="292243"/>
                  </a:cubicBezTo>
                  <a:cubicBezTo>
                    <a:pt x="562177" y="291875"/>
                    <a:pt x="562546" y="291506"/>
                    <a:pt x="562546" y="291137"/>
                  </a:cubicBezTo>
                  <a:lnTo>
                    <a:pt x="562914" y="290031"/>
                  </a:lnTo>
                  <a:cubicBezTo>
                    <a:pt x="562914" y="290031"/>
                    <a:pt x="563099" y="289293"/>
                    <a:pt x="563283" y="288925"/>
                  </a:cubicBezTo>
                  <a:lnTo>
                    <a:pt x="563283" y="287819"/>
                  </a:lnTo>
                  <a:cubicBezTo>
                    <a:pt x="563836" y="286343"/>
                    <a:pt x="564021" y="284684"/>
                    <a:pt x="564021" y="283024"/>
                  </a:cubicBezTo>
                  <a:cubicBezTo>
                    <a:pt x="564021" y="281365"/>
                    <a:pt x="564021" y="279706"/>
                    <a:pt x="564021" y="278230"/>
                  </a:cubicBezTo>
                  <a:lnTo>
                    <a:pt x="564021" y="255736"/>
                  </a:lnTo>
                  <a:cubicBezTo>
                    <a:pt x="567340" y="253708"/>
                    <a:pt x="570290" y="251496"/>
                    <a:pt x="573240" y="248914"/>
                  </a:cubicBezTo>
                  <a:cubicBezTo>
                    <a:pt x="579324" y="243567"/>
                    <a:pt x="584302" y="237114"/>
                    <a:pt x="588175" y="230107"/>
                  </a:cubicBezTo>
                  <a:cubicBezTo>
                    <a:pt x="591862" y="223101"/>
                    <a:pt x="594259" y="215173"/>
                    <a:pt x="595365" y="207060"/>
                  </a:cubicBezTo>
                  <a:cubicBezTo>
                    <a:pt x="595365" y="206137"/>
                    <a:pt x="595365" y="205031"/>
                    <a:pt x="595734" y="204110"/>
                  </a:cubicBezTo>
                  <a:cubicBezTo>
                    <a:pt x="595734" y="203187"/>
                    <a:pt x="595734" y="202081"/>
                    <a:pt x="595734" y="201159"/>
                  </a:cubicBezTo>
                  <a:lnTo>
                    <a:pt x="595734" y="199685"/>
                  </a:lnTo>
                  <a:cubicBezTo>
                    <a:pt x="595734" y="199685"/>
                    <a:pt x="595734" y="66377"/>
                    <a:pt x="595734" y="66377"/>
                  </a:cubicBezTo>
                  <a:lnTo>
                    <a:pt x="595734" y="65639"/>
                  </a:lnTo>
                  <a:lnTo>
                    <a:pt x="595734" y="65639"/>
                  </a:lnTo>
                  <a:close/>
                </a:path>
              </a:pathLst>
            </a:custGeom>
            <a:solidFill>
              <a:srgbClr val="F7F8FA">
                <a:alpha val="80000"/>
              </a:srgbClr>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nvGrpSpPr>
            <p:cNvPr id="136" name="Graphic 3">
              <a:extLst>
                <a:ext uri="{FF2B5EF4-FFF2-40B4-BE49-F238E27FC236}">
                  <a16:creationId xmlns:a16="http://schemas.microsoft.com/office/drawing/2014/main" id="{8404C380-5B2F-D938-5A73-FB5DC6B0F708}"/>
                </a:ext>
              </a:extLst>
            </p:cNvPr>
            <p:cNvGrpSpPr/>
            <p:nvPr/>
          </p:nvGrpSpPr>
          <p:grpSpPr>
            <a:xfrm>
              <a:off x="8068439" y="6328794"/>
              <a:ext cx="596840" cy="311419"/>
              <a:chOff x="8068439" y="6328794"/>
              <a:chExt cx="596840" cy="311419"/>
            </a:xfrm>
            <a:solidFill>
              <a:srgbClr val="2853DC"/>
            </a:solidFill>
          </p:grpSpPr>
          <p:sp>
            <p:nvSpPr>
              <p:cNvPr id="137" name="Freeform: Shape 136">
                <a:extLst>
                  <a:ext uri="{FF2B5EF4-FFF2-40B4-BE49-F238E27FC236}">
                    <a16:creationId xmlns:a16="http://schemas.microsoft.com/office/drawing/2014/main" id="{40B70D07-CDC7-9157-95F6-FEB6860BE1FC}"/>
                  </a:ext>
                </a:extLst>
              </p:cNvPr>
              <p:cNvSpPr/>
              <p:nvPr/>
            </p:nvSpPr>
            <p:spPr>
              <a:xfrm>
                <a:off x="8600194" y="6352026"/>
                <a:ext cx="41485" cy="40932"/>
              </a:xfrm>
              <a:custGeom>
                <a:avLst/>
                <a:gdLst>
                  <a:gd name="connsiteX0" fmla="*/ 11062 w 41485"/>
                  <a:gd name="connsiteY0" fmla="*/ 14382 h 40932"/>
                  <a:gd name="connsiteX1" fmla="*/ 20466 w 41485"/>
                  <a:gd name="connsiteY1" fmla="*/ 20835 h 40932"/>
                  <a:gd name="connsiteX2" fmla="*/ 26919 w 41485"/>
                  <a:gd name="connsiteY2" fmla="*/ 30054 h 40932"/>
                  <a:gd name="connsiteX3" fmla="*/ 29500 w 41485"/>
                  <a:gd name="connsiteY3" fmla="*/ 40933 h 40932"/>
                  <a:gd name="connsiteX4" fmla="*/ 41486 w 41485"/>
                  <a:gd name="connsiteY4" fmla="*/ 40379 h 40932"/>
                  <a:gd name="connsiteX5" fmla="*/ 37798 w 41485"/>
                  <a:gd name="connsiteY5" fmla="*/ 25260 h 40932"/>
                  <a:gd name="connsiteX6" fmla="*/ 28947 w 41485"/>
                  <a:gd name="connsiteY6" fmla="*/ 12538 h 40932"/>
                  <a:gd name="connsiteX7" fmla="*/ 16041 w 41485"/>
                  <a:gd name="connsiteY7" fmla="*/ 3687 h 40932"/>
                  <a:gd name="connsiteX8" fmla="*/ 737 w 41485"/>
                  <a:gd name="connsiteY8" fmla="*/ 0 h 40932"/>
                  <a:gd name="connsiteX9" fmla="*/ 0 w 41485"/>
                  <a:gd name="connsiteY9" fmla="*/ 11800 h 40932"/>
                  <a:gd name="connsiteX10" fmla="*/ 11062 w 41485"/>
                  <a:gd name="connsiteY10" fmla="*/ 14382 h 40932"/>
                  <a:gd name="connsiteX11" fmla="*/ 11062 w 41485"/>
                  <a:gd name="connsiteY11" fmla="*/ 14382 h 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85" h="40932">
                    <a:moveTo>
                      <a:pt x="11062" y="14382"/>
                    </a:moveTo>
                    <a:cubicBezTo>
                      <a:pt x="14566" y="16041"/>
                      <a:pt x="17700" y="18069"/>
                      <a:pt x="20466" y="20835"/>
                    </a:cubicBezTo>
                    <a:cubicBezTo>
                      <a:pt x="23232" y="23601"/>
                      <a:pt x="25260" y="26735"/>
                      <a:pt x="26919" y="30054"/>
                    </a:cubicBezTo>
                    <a:cubicBezTo>
                      <a:pt x="28394" y="33557"/>
                      <a:pt x="29316" y="37245"/>
                      <a:pt x="29500" y="40933"/>
                    </a:cubicBezTo>
                    <a:lnTo>
                      <a:pt x="41486" y="40379"/>
                    </a:lnTo>
                    <a:cubicBezTo>
                      <a:pt x="41117" y="35217"/>
                      <a:pt x="40010" y="30054"/>
                      <a:pt x="37798" y="25260"/>
                    </a:cubicBezTo>
                    <a:cubicBezTo>
                      <a:pt x="35769" y="20466"/>
                      <a:pt x="32635" y="16226"/>
                      <a:pt x="28947" y="12538"/>
                    </a:cubicBezTo>
                    <a:cubicBezTo>
                      <a:pt x="25260" y="8850"/>
                      <a:pt x="20835" y="5900"/>
                      <a:pt x="16041" y="3687"/>
                    </a:cubicBezTo>
                    <a:cubicBezTo>
                      <a:pt x="11247" y="1475"/>
                      <a:pt x="6084" y="184"/>
                      <a:pt x="737" y="0"/>
                    </a:cubicBezTo>
                    <a:lnTo>
                      <a:pt x="0" y="11800"/>
                    </a:lnTo>
                    <a:cubicBezTo>
                      <a:pt x="3872" y="11800"/>
                      <a:pt x="7559" y="12906"/>
                      <a:pt x="11062" y="14382"/>
                    </a:cubicBezTo>
                    <a:lnTo>
                      <a:pt x="11062" y="14382"/>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38" name="Freeform: Shape 137">
                <a:extLst>
                  <a:ext uri="{FF2B5EF4-FFF2-40B4-BE49-F238E27FC236}">
                    <a16:creationId xmlns:a16="http://schemas.microsoft.com/office/drawing/2014/main" id="{CEE1DEA5-CE7B-2947-11E3-50657B6461CC}"/>
                  </a:ext>
                </a:extLst>
              </p:cNvPr>
              <p:cNvSpPr/>
              <p:nvPr/>
            </p:nvSpPr>
            <p:spPr>
              <a:xfrm>
                <a:off x="8092040" y="6352026"/>
                <a:ext cx="549639" cy="219228"/>
              </a:xfrm>
              <a:custGeom>
                <a:avLst/>
                <a:gdLst>
                  <a:gd name="connsiteX0" fmla="*/ 549639 w 549639"/>
                  <a:gd name="connsiteY0" fmla="*/ 40563 h 219228"/>
                  <a:gd name="connsiteX1" fmla="*/ 537654 w 549639"/>
                  <a:gd name="connsiteY1" fmla="*/ 41117 h 219228"/>
                  <a:gd name="connsiteX2" fmla="*/ 537654 w 549639"/>
                  <a:gd name="connsiteY2" fmla="*/ 42592 h 219228"/>
                  <a:gd name="connsiteX3" fmla="*/ 537654 w 549639"/>
                  <a:gd name="connsiteY3" fmla="*/ 176821 h 219228"/>
                  <a:gd name="connsiteX4" fmla="*/ 537654 w 549639"/>
                  <a:gd name="connsiteY4" fmla="*/ 178296 h 219228"/>
                  <a:gd name="connsiteX5" fmla="*/ 537654 w 549639"/>
                  <a:gd name="connsiteY5" fmla="*/ 179771 h 219228"/>
                  <a:gd name="connsiteX6" fmla="*/ 527329 w 549639"/>
                  <a:gd name="connsiteY6" fmla="*/ 199500 h 219228"/>
                  <a:gd name="connsiteX7" fmla="*/ 517557 w 549639"/>
                  <a:gd name="connsiteY7" fmla="*/ 205400 h 219228"/>
                  <a:gd name="connsiteX8" fmla="*/ 506310 w 549639"/>
                  <a:gd name="connsiteY8" fmla="*/ 207428 h 219228"/>
                  <a:gd name="connsiteX9" fmla="*/ 42961 w 549639"/>
                  <a:gd name="connsiteY9" fmla="*/ 207428 h 219228"/>
                  <a:gd name="connsiteX10" fmla="*/ 41486 w 549639"/>
                  <a:gd name="connsiteY10" fmla="*/ 207428 h 219228"/>
                  <a:gd name="connsiteX11" fmla="*/ 30423 w 549639"/>
                  <a:gd name="connsiteY11" fmla="*/ 204663 h 219228"/>
                  <a:gd name="connsiteX12" fmla="*/ 21020 w 549639"/>
                  <a:gd name="connsiteY12" fmla="*/ 198209 h 219228"/>
                  <a:gd name="connsiteX13" fmla="*/ 14566 w 549639"/>
                  <a:gd name="connsiteY13" fmla="*/ 188990 h 219228"/>
                  <a:gd name="connsiteX14" fmla="*/ 11985 w 549639"/>
                  <a:gd name="connsiteY14" fmla="*/ 178112 h 219228"/>
                  <a:gd name="connsiteX15" fmla="*/ 11985 w 549639"/>
                  <a:gd name="connsiteY15" fmla="*/ 176636 h 219228"/>
                  <a:gd name="connsiteX16" fmla="*/ 11985 w 549639"/>
                  <a:gd name="connsiteY16" fmla="*/ 42407 h 219228"/>
                  <a:gd name="connsiteX17" fmla="*/ 11985 w 549639"/>
                  <a:gd name="connsiteY17" fmla="*/ 40933 h 219228"/>
                  <a:gd name="connsiteX18" fmla="*/ 11985 w 549639"/>
                  <a:gd name="connsiteY18" fmla="*/ 39457 h 219228"/>
                  <a:gd name="connsiteX19" fmla="*/ 22310 w 549639"/>
                  <a:gd name="connsiteY19" fmla="*/ 19729 h 219228"/>
                  <a:gd name="connsiteX20" fmla="*/ 32083 w 549639"/>
                  <a:gd name="connsiteY20" fmla="*/ 13829 h 219228"/>
                  <a:gd name="connsiteX21" fmla="*/ 43330 w 549639"/>
                  <a:gd name="connsiteY21" fmla="*/ 11800 h 219228"/>
                  <a:gd name="connsiteX22" fmla="*/ 506678 w 549639"/>
                  <a:gd name="connsiteY22" fmla="*/ 11800 h 219228"/>
                  <a:gd name="connsiteX23" fmla="*/ 508154 w 549639"/>
                  <a:gd name="connsiteY23" fmla="*/ 11800 h 219228"/>
                  <a:gd name="connsiteX24" fmla="*/ 508891 w 549639"/>
                  <a:gd name="connsiteY24" fmla="*/ 0 h 219228"/>
                  <a:gd name="connsiteX25" fmla="*/ 500225 w 549639"/>
                  <a:gd name="connsiteY25" fmla="*/ 0 h 219228"/>
                  <a:gd name="connsiteX26" fmla="*/ 43330 w 549639"/>
                  <a:gd name="connsiteY26" fmla="*/ 0 h 219228"/>
                  <a:gd name="connsiteX27" fmla="*/ 27842 w 549639"/>
                  <a:gd name="connsiteY27" fmla="*/ 2766 h 219228"/>
                  <a:gd name="connsiteX28" fmla="*/ 14382 w 549639"/>
                  <a:gd name="connsiteY28" fmla="*/ 10694 h 219228"/>
                  <a:gd name="connsiteX29" fmla="*/ 0 w 549639"/>
                  <a:gd name="connsiteY29" fmla="*/ 37798 h 219228"/>
                  <a:gd name="connsiteX30" fmla="*/ 0 w 549639"/>
                  <a:gd name="connsiteY30" fmla="*/ 39826 h 219228"/>
                  <a:gd name="connsiteX31" fmla="*/ 0 w 549639"/>
                  <a:gd name="connsiteY31" fmla="*/ 41854 h 219228"/>
                  <a:gd name="connsiteX32" fmla="*/ 0 w 549639"/>
                  <a:gd name="connsiteY32" fmla="*/ 176636 h 219228"/>
                  <a:gd name="connsiteX33" fmla="*/ 0 w 549639"/>
                  <a:gd name="connsiteY33" fmla="*/ 178665 h 219228"/>
                  <a:gd name="connsiteX34" fmla="*/ 3688 w 549639"/>
                  <a:gd name="connsiteY34" fmla="*/ 193784 h 219228"/>
                  <a:gd name="connsiteX35" fmla="*/ 12538 w 549639"/>
                  <a:gd name="connsiteY35" fmla="*/ 206691 h 219228"/>
                  <a:gd name="connsiteX36" fmla="*/ 25445 w 549639"/>
                  <a:gd name="connsiteY36" fmla="*/ 215541 h 219228"/>
                  <a:gd name="connsiteX37" fmla="*/ 40749 w 549639"/>
                  <a:gd name="connsiteY37" fmla="*/ 219228 h 219228"/>
                  <a:gd name="connsiteX38" fmla="*/ 49414 w 549639"/>
                  <a:gd name="connsiteY38" fmla="*/ 219228 h 219228"/>
                  <a:gd name="connsiteX39" fmla="*/ 506310 w 549639"/>
                  <a:gd name="connsiteY39" fmla="*/ 219228 h 219228"/>
                  <a:gd name="connsiteX40" fmla="*/ 521798 w 549639"/>
                  <a:gd name="connsiteY40" fmla="*/ 216463 h 219228"/>
                  <a:gd name="connsiteX41" fmla="*/ 535258 w 549639"/>
                  <a:gd name="connsiteY41" fmla="*/ 208350 h 219228"/>
                  <a:gd name="connsiteX42" fmla="*/ 549455 w 549639"/>
                  <a:gd name="connsiteY42" fmla="*/ 181062 h 219228"/>
                  <a:gd name="connsiteX43" fmla="*/ 549455 w 549639"/>
                  <a:gd name="connsiteY43" fmla="*/ 179218 h 219228"/>
                  <a:gd name="connsiteX44" fmla="*/ 549455 w 549639"/>
                  <a:gd name="connsiteY44" fmla="*/ 177190 h 219228"/>
                  <a:gd name="connsiteX45" fmla="*/ 549455 w 549639"/>
                  <a:gd name="connsiteY45" fmla="*/ 42592 h 219228"/>
                  <a:gd name="connsiteX46" fmla="*/ 549455 w 549639"/>
                  <a:gd name="connsiteY46" fmla="*/ 40563 h 219228"/>
                  <a:gd name="connsiteX47" fmla="*/ 549455 w 549639"/>
                  <a:gd name="connsiteY47" fmla="*/ 40563 h 21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9639" h="219228">
                    <a:moveTo>
                      <a:pt x="549639" y="40563"/>
                    </a:moveTo>
                    <a:lnTo>
                      <a:pt x="537654" y="41117"/>
                    </a:lnTo>
                    <a:cubicBezTo>
                      <a:pt x="537654" y="41117"/>
                      <a:pt x="537654" y="42039"/>
                      <a:pt x="537654" y="42592"/>
                    </a:cubicBezTo>
                    <a:lnTo>
                      <a:pt x="537654" y="176821"/>
                    </a:lnTo>
                    <a:cubicBezTo>
                      <a:pt x="537654" y="176821"/>
                      <a:pt x="537654" y="177743"/>
                      <a:pt x="537654" y="178296"/>
                    </a:cubicBezTo>
                    <a:cubicBezTo>
                      <a:pt x="537654" y="178849"/>
                      <a:pt x="537654" y="179218"/>
                      <a:pt x="537654" y="179771"/>
                    </a:cubicBezTo>
                    <a:cubicBezTo>
                      <a:pt x="536917" y="187331"/>
                      <a:pt x="533045" y="194337"/>
                      <a:pt x="527329" y="199500"/>
                    </a:cubicBezTo>
                    <a:cubicBezTo>
                      <a:pt x="524379" y="202081"/>
                      <a:pt x="521245" y="204110"/>
                      <a:pt x="517557" y="205400"/>
                    </a:cubicBezTo>
                    <a:cubicBezTo>
                      <a:pt x="514053" y="206691"/>
                      <a:pt x="510182" y="207428"/>
                      <a:pt x="506310" y="207428"/>
                    </a:cubicBezTo>
                    <a:lnTo>
                      <a:pt x="42961" y="207428"/>
                    </a:lnTo>
                    <a:cubicBezTo>
                      <a:pt x="42961" y="207428"/>
                      <a:pt x="42039" y="207428"/>
                      <a:pt x="41486" y="207428"/>
                    </a:cubicBezTo>
                    <a:cubicBezTo>
                      <a:pt x="37614" y="207244"/>
                      <a:pt x="33927" y="206322"/>
                      <a:pt x="30423" y="204663"/>
                    </a:cubicBezTo>
                    <a:cubicBezTo>
                      <a:pt x="26920" y="203003"/>
                      <a:pt x="23785" y="200975"/>
                      <a:pt x="21020" y="198209"/>
                    </a:cubicBezTo>
                    <a:cubicBezTo>
                      <a:pt x="18254" y="195444"/>
                      <a:pt x="16042" y="192309"/>
                      <a:pt x="14566" y="188990"/>
                    </a:cubicBezTo>
                    <a:cubicBezTo>
                      <a:pt x="13091" y="185487"/>
                      <a:pt x="12169" y="181799"/>
                      <a:pt x="11985" y="178112"/>
                    </a:cubicBezTo>
                    <a:cubicBezTo>
                      <a:pt x="11985" y="177559"/>
                      <a:pt x="11985" y="177190"/>
                      <a:pt x="11985" y="176636"/>
                    </a:cubicBezTo>
                    <a:lnTo>
                      <a:pt x="11985" y="42407"/>
                    </a:lnTo>
                    <a:cubicBezTo>
                      <a:pt x="11985" y="42407"/>
                      <a:pt x="11985" y="41486"/>
                      <a:pt x="11985" y="40933"/>
                    </a:cubicBezTo>
                    <a:cubicBezTo>
                      <a:pt x="11985" y="40379"/>
                      <a:pt x="11985" y="40010"/>
                      <a:pt x="11985" y="39457"/>
                    </a:cubicBezTo>
                    <a:cubicBezTo>
                      <a:pt x="12722" y="31897"/>
                      <a:pt x="16595" y="24892"/>
                      <a:pt x="22310" y="19729"/>
                    </a:cubicBezTo>
                    <a:cubicBezTo>
                      <a:pt x="25261" y="17147"/>
                      <a:pt x="28395" y="15119"/>
                      <a:pt x="32083" y="13829"/>
                    </a:cubicBezTo>
                    <a:cubicBezTo>
                      <a:pt x="35586" y="12538"/>
                      <a:pt x="39458" y="11800"/>
                      <a:pt x="43330" y="11800"/>
                    </a:cubicBezTo>
                    <a:lnTo>
                      <a:pt x="506678" y="11800"/>
                    </a:lnTo>
                    <a:cubicBezTo>
                      <a:pt x="506678" y="11800"/>
                      <a:pt x="507601" y="11800"/>
                      <a:pt x="508154" y="11800"/>
                    </a:cubicBezTo>
                    <a:lnTo>
                      <a:pt x="508891" y="0"/>
                    </a:lnTo>
                    <a:cubicBezTo>
                      <a:pt x="506494" y="0"/>
                      <a:pt x="503175" y="0"/>
                      <a:pt x="500225" y="0"/>
                    </a:cubicBezTo>
                    <a:lnTo>
                      <a:pt x="43330" y="0"/>
                    </a:lnTo>
                    <a:cubicBezTo>
                      <a:pt x="37983" y="0"/>
                      <a:pt x="32820" y="922"/>
                      <a:pt x="27842" y="2766"/>
                    </a:cubicBezTo>
                    <a:cubicBezTo>
                      <a:pt x="22864" y="4610"/>
                      <a:pt x="18438" y="7375"/>
                      <a:pt x="14382" y="10694"/>
                    </a:cubicBezTo>
                    <a:cubicBezTo>
                      <a:pt x="6453" y="17700"/>
                      <a:pt x="1291" y="27473"/>
                      <a:pt x="0" y="37798"/>
                    </a:cubicBezTo>
                    <a:cubicBezTo>
                      <a:pt x="0" y="38351"/>
                      <a:pt x="0" y="39089"/>
                      <a:pt x="0" y="39826"/>
                    </a:cubicBezTo>
                    <a:cubicBezTo>
                      <a:pt x="0" y="40379"/>
                      <a:pt x="0" y="41117"/>
                      <a:pt x="0" y="41854"/>
                    </a:cubicBezTo>
                    <a:lnTo>
                      <a:pt x="0" y="176636"/>
                    </a:lnTo>
                    <a:cubicBezTo>
                      <a:pt x="0" y="176636"/>
                      <a:pt x="0" y="177927"/>
                      <a:pt x="0" y="178665"/>
                    </a:cubicBezTo>
                    <a:cubicBezTo>
                      <a:pt x="369" y="183828"/>
                      <a:pt x="1475" y="188990"/>
                      <a:pt x="3688" y="193784"/>
                    </a:cubicBezTo>
                    <a:cubicBezTo>
                      <a:pt x="5716" y="198578"/>
                      <a:pt x="8850" y="202819"/>
                      <a:pt x="12538" y="206691"/>
                    </a:cubicBezTo>
                    <a:cubicBezTo>
                      <a:pt x="16226" y="210378"/>
                      <a:pt x="20651" y="213329"/>
                      <a:pt x="25445" y="215541"/>
                    </a:cubicBezTo>
                    <a:cubicBezTo>
                      <a:pt x="30239" y="217754"/>
                      <a:pt x="35401" y="219044"/>
                      <a:pt x="40749" y="219228"/>
                    </a:cubicBezTo>
                    <a:cubicBezTo>
                      <a:pt x="43146" y="219228"/>
                      <a:pt x="46464" y="219228"/>
                      <a:pt x="49414" y="219228"/>
                    </a:cubicBezTo>
                    <a:lnTo>
                      <a:pt x="506310" y="219228"/>
                    </a:lnTo>
                    <a:cubicBezTo>
                      <a:pt x="511656" y="219228"/>
                      <a:pt x="516820" y="218307"/>
                      <a:pt x="521798" y="216463"/>
                    </a:cubicBezTo>
                    <a:cubicBezTo>
                      <a:pt x="526776" y="214619"/>
                      <a:pt x="531385" y="211853"/>
                      <a:pt x="535258" y="208350"/>
                    </a:cubicBezTo>
                    <a:cubicBezTo>
                      <a:pt x="543186" y="201159"/>
                      <a:pt x="548349" y="191387"/>
                      <a:pt x="549455" y="181062"/>
                    </a:cubicBezTo>
                    <a:cubicBezTo>
                      <a:pt x="549455" y="180509"/>
                      <a:pt x="549455" y="179771"/>
                      <a:pt x="549455" y="179218"/>
                    </a:cubicBezTo>
                    <a:cubicBezTo>
                      <a:pt x="549455" y="178480"/>
                      <a:pt x="549455" y="177927"/>
                      <a:pt x="549455" y="177190"/>
                    </a:cubicBezTo>
                    <a:lnTo>
                      <a:pt x="549455" y="42592"/>
                    </a:lnTo>
                    <a:cubicBezTo>
                      <a:pt x="549455" y="42592"/>
                      <a:pt x="549455" y="41301"/>
                      <a:pt x="549455" y="40563"/>
                    </a:cubicBezTo>
                    <a:lnTo>
                      <a:pt x="549455" y="40563"/>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39" name="Freeform: Shape 138">
                <a:extLst>
                  <a:ext uri="{FF2B5EF4-FFF2-40B4-BE49-F238E27FC236}">
                    <a16:creationId xmlns:a16="http://schemas.microsoft.com/office/drawing/2014/main" id="{218DB18F-6CA8-3BF6-95B1-033722621BE8}"/>
                  </a:ext>
                </a:extLst>
              </p:cNvPr>
              <p:cNvSpPr/>
              <p:nvPr/>
            </p:nvSpPr>
            <p:spPr>
              <a:xfrm>
                <a:off x="8068439" y="6328794"/>
                <a:ext cx="596840" cy="311419"/>
              </a:xfrm>
              <a:custGeom>
                <a:avLst/>
                <a:gdLst>
                  <a:gd name="connsiteX0" fmla="*/ 596841 w 596840"/>
                  <a:gd name="connsiteY0" fmla="*/ 65271 h 311419"/>
                  <a:gd name="connsiteX1" fmla="*/ 596841 w 596840"/>
                  <a:gd name="connsiteY1" fmla="*/ 62321 h 311419"/>
                  <a:gd name="connsiteX2" fmla="*/ 591125 w 596840"/>
                  <a:gd name="connsiteY2" fmla="*/ 39089 h 311419"/>
                  <a:gd name="connsiteX3" fmla="*/ 577480 w 596840"/>
                  <a:gd name="connsiteY3" fmla="*/ 19360 h 311419"/>
                  <a:gd name="connsiteX4" fmla="*/ 557568 w 596840"/>
                  <a:gd name="connsiteY4" fmla="*/ 5716 h 311419"/>
                  <a:gd name="connsiteX5" fmla="*/ 533967 w 596840"/>
                  <a:gd name="connsiteY5" fmla="*/ 0 h 311419"/>
                  <a:gd name="connsiteX6" fmla="*/ 530832 w 596840"/>
                  <a:gd name="connsiteY6" fmla="*/ 0 h 311419"/>
                  <a:gd name="connsiteX7" fmla="*/ 66930 w 596840"/>
                  <a:gd name="connsiteY7" fmla="*/ 0 h 311419"/>
                  <a:gd name="connsiteX8" fmla="*/ 43146 w 596840"/>
                  <a:gd name="connsiteY8" fmla="*/ 4425 h 311419"/>
                  <a:gd name="connsiteX9" fmla="*/ 22494 w 596840"/>
                  <a:gd name="connsiteY9" fmla="*/ 16779 h 311419"/>
                  <a:gd name="connsiteX10" fmla="*/ 22494 w 596840"/>
                  <a:gd name="connsiteY10" fmla="*/ 16779 h 311419"/>
                  <a:gd name="connsiteX11" fmla="*/ 7560 w 596840"/>
                  <a:gd name="connsiteY11" fmla="*/ 35770 h 311419"/>
                  <a:gd name="connsiteX12" fmla="*/ 369 w 596840"/>
                  <a:gd name="connsiteY12" fmla="*/ 58817 h 311419"/>
                  <a:gd name="connsiteX13" fmla="*/ 0 w 596840"/>
                  <a:gd name="connsiteY13" fmla="*/ 61768 h 311419"/>
                  <a:gd name="connsiteX14" fmla="*/ 0 w 596840"/>
                  <a:gd name="connsiteY14" fmla="*/ 64718 h 311419"/>
                  <a:gd name="connsiteX15" fmla="*/ 0 w 596840"/>
                  <a:gd name="connsiteY15" fmla="*/ 66193 h 311419"/>
                  <a:gd name="connsiteX16" fmla="*/ 0 w 596840"/>
                  <a:gd name="connsiteY16" fmla="*/ 200238 h 311419"/>
                  <a:gd name="connsiteX17" fmla="*/ 0 w 596840"/>
                  <a:gd name="connsiteY17" fmla="*/ 203187 h 311419"/>
                  <a:gd name="connsiteX18" fmla="*/ 5716 w 596840"/>
                  <a:gd name="connsiteY18" fmla="*/ 226419 h 311419"/>
                  <a:gd name="connsiteX19" fmla="*/ 19360 w 596840"/>
                  <a:gd name="connsiteY19" fmla="*/ 246148 h 311419"/>
                  <a:gd name="connsiteX20" fmla="*/ 31345 w 596840"/>
                  <a:gd name="connsiteY20" fmla="*/ 255552 h 311419"/>
                  <a:gd name="connsiteX21" fmla="*/ 31345 w 596840"/>
                  <a:gd name="connsiteY21" fmla="*/ 278046 h 311419"/>
                  <a:gd name="connsiteX22" fmla="*/ 31345 w 596840"/>
                  <a:gd name="connsiteY22" fmla="*/ 282840 h 311419"/>
                  <a:gd name="connsiteX23" fmla="*/ 31898 w 596840"/>
                  <a:gd name="connsiteY23" fmla="*/ 287634 h 311419"/>
                  <a:gd name="connsiteX24" fmla="*/ 31898 w 596840"/>
                  <a:gd name="connsiteY24" fmla="*/ 288740 h 311419"/>
                  <a:gd name="connsiteX25" fmla="*/ 32451 w 596840"/>
                  <a:gd name="connsiteY25" fmla="*/ 289846 h 311419"/>
                  <a:gd name="connsiteX26" fmla="*/ 32820 w 596840"/>
                  <a:gd name="connsiteY26" fmla="*/ 290953 h 311419"/>
                  <a:gd name="connsiteX27" fmla="*/ 33189 w 596840"/>
                  <a:gd name="connsiteY27" fmla="*/ 292059 h 311419"/>
                  <a:gd name="connsiteX28" fmla="*/ 44620 w 596840"/>
                  <a:gd name="connsiteY28" fmla="*/ 306441 h 311419"/>
                  <a:gd name="connsiteX29" fmla="*/ 53102 w 596840"/>
                  <a:gd name="connsiteY29" fmla="*/ 310313 h 311419"/>
                  <a:gd name="connsiteX30" fmla="*/ 54208 w 596840"/>
                  <a:gd name="connsiteY30" fmla="*/ 310682 h 311419"/>
                  <a:gd name="connsiteX31" fmla="*/ 55314 w 596840"/>
                  <a:gd name="connsiteY31" fmla="*/ 310682 h 311419"/>
                  <a:gd name="connsiteX32" fmla="*/ 56421 w 596840"/>
                  <a:gd name="connsiteY32" fmla="*/ 311235 h 311419"/>
                  <a:gd name="connsiteX33" fmla="*/ 57527 w 596840"/>
                  <a:gd name="connsiteY33" fmla="*/ 311235 h 311419"/>
                  <a:gd name="connsiteX34" fmla="*/ 59924 w 596840"/>
                  <a:gd name="connsiteY34" fmla="*/ 311235 h 311419"/>
                  <a:gd name="connsiteX35" fmla="*/ 62321 w 596840"/>
                  <a:gd name="connsiteY35" fmla="*/ 311235 h 311419"/>
                  <a:gd name="connsiteX36" fmla="*/ 134783 w 596840"/>
                  <a:gd name="connsiteY36" fmla="*/ 311235 h 311419"/>
                  <a:gd name="connsiteX37" fmla="*/ 137179 w 596840"/>
                  <a:gd name="connsiteY37" fmla="*/ 311235 h 311419"/>
                  <a:gd name="connsiteX38" fmla="*/ 138470 w 596840"/>
                  <a:gd name="connsiteY38" fmla="*/ 311235 h 311419"/>
                  <a:gd name="connsiteX39" fmla="*/ 139576 w 596840"/>
                  <a:gd name="connsiteY39" fmla="*/ 311235 h 311419"/>
                  <a:gd name="connsiteX40" fmla="*/ 141973 w 596840"/>
                  <a:gd name="connsiteY40" fmla="*/ 310682 h 311419"/>
                  <a:gd name="connsiteX41" fmla="*/ 144186 w 596840"/>
                  <a:gd name="connsiteY41" fmla="*/ 310128 h 311419"/>
                  <a:gd name="connsiteX42" fmla="*/ 146398 w 596840"/>
                  <a:gd name="connsiteY42" fmla="*/ 309391 h 311419"/>
                  <a:gd name="connsiteX43" fmla="*/ 154511 w 596840"/>
                  <a:gd name="connsiteY43" fmla="*/ 304781 h 311419"/>
                  <a:gd name="connsiteX44" fmla="*/ 164652 w 596840"/>
                  <a:gd name="connsiteY44" fmla="*/ 289478 h 311419"/>
                  <a:gd name="connsiteX45" fmla="*/ 164652 w 596840"/>
                  <a:gd name="connsiteY45" fmla="*/ 288925 h 311419"/>
                  <a:gd name="connsiteX46" fmla="*/ 165021 w 596840"/>
                  <a:gd name="connsiteY46" fmla="*/ 288372 h 311419"/>
                  <a:gd name="connsiteX47" fmla="*/ 165021 w 596840"/>
                  <a:gd name="connsiteY47" fmla="*/ 287265 h 311419"/>
                  <a:gd name="connsiteX48" fmla="*/ 165574 w 596840"/>
                  <a:gd name="connsiteY48" fmla="*/ 284868 h 311419"/>
                  <a:gd name="connsiteX49" fmla="*/ 165574 w 596840"/>
                  <a:gd name="connsiteY49" fmla="*/ 282471 h 311419"/>
                  <a:gd name="connsiteX50" fmla="*/ 165574 w 596840"/>
                  <a:gd name="connsiteY50" fmla="*/ 280074 h 311419"/>
                  <a:gd name="connsiteX51" fmla="*/ 165574 w 596840"/>
                  <a:gd name="connsiteY51" fmla="*/ 265693 h 311419"/>
                  <a:gd name="connsiteX52" fmla="*/ 429976 w 596840"/>
                  <a:gd name="connsiteY52" fmla="*/ 265693 h 311419"/>
                  <a:gd name="connsiteX53" fmla="*/ 429976 w 596840"/>
                  <a:gd name="connsiteY53" fmla="*/ 280074 h 311419"/>
                  <a:gd name="connsiteX54" fmla="*/ 429976 w 596840"/>
                  <a:gd name="connsiteY54" fmla="*/ 282471 h 311419"/>
                  <a:gd name="connsiteX55" fmla="*/ 429976 w 596840"/>
                  <a:gd name="connsiteY55" fmla="*/ 284868 h 311419"/>
                  <a:gd name="connsiteX56" fmla="*/ 430345 w 596840"/>
                  <a:gd name="connsiteY56" fmla="*/ 287265 h 311419"/>
                  <a:gd name="connsiteX57" fmla="*/ 430345 w 596840"/>
                  <a:gd name="connsiteY57" fmla="*/ 288372 h 311419"/>
                  <a:gd name="connsiteX58" fmla="*/ 430714 w 596840"/>
                  <a:gd name="connsiteY58" fmla="*/ 288925 h 311419"/>
                  <a:gd name="connsiteX59" fmla="*/ 430714 w 596840"/>
                  <a:gd name="connsiteY59" fmla="*/ 289478 h 311419"/>
                  <a:gd name="connsiteX60" fmla="*/ 441039 w 596840"/>
                  <a:gd name="connsiteY60" fmla="*/ 304781 h 311419"/>
                  <a:gd name="connsiteX61" fmla="*/ 449152 w 596840"/>
                  <a:gd name="connsiteY61" fmla="*/ 309391 h 311419"/>
                  <a:gd name="connsiteX62" fmla="*/ 451364 w 596840"/>
                  <a:gd name="connsiteY62" fmla="*/ 310128 h 311419"/>
                  <a:gd name="connsiteX63" fmla="*/ 453577 w 596840"/>
                  <a:gd name="connsiteY63" fmla="*/ 310682 h 311419"/>
                  <a:gd name="connsiteX64" fmla="*/ 455974 w 596840"/>
                  <a:gd name="connsiteY64" fmla="*/ 311235 h 311419"/>
                  <a:gd name="connsiteX65" fmla="*/ 457080 w 596840"/>
                  <a:gd name="connsiteY65" fmla="*/ 311235 h 311419"/>
                  <a:gd name="connsiteX66" fmla="*/ 458371 w 596840"/>
                  <a:gd name="connsiteY66" fmla="*/ 311419 h 311419"/>
                  <a:gd name="connsiteX67" fmla="*/ 460768 w 596840"/>
                  <a:gd name="connsiteY67" fmla="*/ 311419 h 311419"/>
                  <a:gd name="connsiteX68" fmla="*/ 533045 w 596840"/>
                  <a:gd name="connsiteY68" fmla="*/ 311419 h 311419"/>
                  <a:gd name="connsiteX69" fmla="*/ 535442 w 596840"/>
                  <a:gd name="connsiteY69" fmla="*/ 311419 h 311419"/>
                  <a:gd name="connsiteX70" fmla="*/ 537839 w 596840"/>
                  <a:gd name="connsiteY70" fmla="*/ 311419 h 311419"/>
                  <a:gd name="connsiteX71" fmla="*/ 538945 w 596840"/>
                  <a:gd name="connsiteY71" fmla="*/ 311419 h 311419"/>
                  <a:gd name="connsiteX72" fmla="*/ 540051 w 596840"/>
                  <a:gd name="connsiteY72" fmla="*/ 311419 h 311419"/>
                  <a:gd name="connsiteX73" fmla="*/ 541157 w 596840"/>
                  <a:gd name="connsiteY73" fmla="*/ 310866 h 311419"/>
                  <a:gd name="connsiteX74" fmla="*/ 542264 w 596840"/>
                  <a:gd name="connsiteY74" fmla="*/ 310497 h 311419"/>
                  <a:gd name="connsiteX75" fmla="*/ 550746 w 596840"/>
                  <a:gd name="connsiteY75" fmla="*/ 306625 h 311419"/>
                  <a:gd name="connsiteX76" fmla="*/ 562177 w 596840"/>
                  <a:gd name="connsiteY76" fmla="*/ 292243 h 311419"/>
                  <a:gd name="connsiteX77" fmla="*/ 562546 w 596840"/>
                  <a:gd name="connsiteY77" fmla="*/ 291137 h 311419"/>
                  <a:gd name="connsiteX78" fmla="*/ 562914 w 596840"/>
                  <a:gd name="connsiteY78" fmla="*/ 290031 h 311419"/>
                  <a:gd name="connsiteX79" fmla="*/ 563283 w 596840"/>
                  <a:gd name="connsiteY79" fmla="*/ 288925 h 311419"/>
                  <a:gd name="connsiteX80" fmla="*/ 563283 w 596840"/>
                  <a:gd name="connsiteY80" fmla="*/ 287819 h 311419"/>
                  <a:gd name="connsiteX81" fmla="*/ 564021 w 596840"/>
                  <a:gd name="connsiteY81" fmla="*/ 283024 h 311419"/>
                  <a:gd name="connsiteX82" fmla="*/ 564021 w 596840"/>
                  <a:gd name="connsiteY82" fmla="*/ 278230 h 311419"/>
                  <a:gd name="connsiteX83" fmla="*/ 564021 w 596840"/>
                  <a:gd name="connsiteY83" fmla="*/ 255736 h 311419"/>
                  <a:gd name="connsiteX84" fmla="*/ 573240 w 596840"/>
                  <a:gd name="connsiteY84" fmla="*/ 248914 h 311419"/>
                  <a:gd name="connsiteX85" fmla="*/ 588175 w 596840"/>
                  <a:gd name="connsiteY85" fmla="*/ 230107 h 311419"/>
                  <a:gd name="connsiteX86" fmla="*/ 595365 w 596840"/>
                  <a:gd name="connsiteY86" fmla="*/ 207060 h 311419"/>
                  <a:gd name="connsiteX87" fmla="*/ 595734 w 596840"/>
                  <a:gd name="connsiteY87" fmla="*/ 204110 h 311419"/>
                  <a:gd name="connsiteX88" fmla="*/ 595734 w 596840"/>
                  <a:gd name="connsiteY88" fmla="*/ 201159 h 311419"/>
                  <a:gd name="connsiteX89" fmla="*/ 595734 w 596840"/>
                  <a:gd name="connsiteY89" fmla="*/ 199685 h 311419"/>
                  <a:gd name="connsiteX90" fmla="*/ 595734 w 596840"/>
                  <a:gd name="connsiteY90" fmla="*/ 66377 h 311419"/>
                  <a:gd name="connsiteX91" fmla="*/ 595734 w 596840"/>
                  <a:gd name="connsiteY91" fmla="*/ 65639 h 311419"/>
                  <a:gd name="connsiteX92" fmla="*/ 595734 w 596840"/>
                  <a:gd name="connsiteY92" fmla="*/ 65639 h 311419"/>
                  <a:gd name="connsiteX93" fmla="*/ 154327 w 596840"/>
                  <a:gd name="connsiteY93" fmla="*/ 278600 h 311419"/>
                  <a:gd name="connsiteX94" fmla="*/ 154327 w 596840"/>
                  <a:gd name="connsiteY94" fmla="*/ 278600 h 311419"/>
                  <a:gd name="connsiteX95" fmla="*/ 154327 w 596840"/>
                  <a:gd name="connsiteY95" fmla="*/ 281734 h 311419"/>
                  <a:gd name="connsiteX96" fmla="*/ 154327 w 596840"/>
                  <a:gd name="connsiteY96" fmla="*/ 283393 h 311419"/>
                  <a:gd name="connsiteX97" fmla="*/ 154143 w 596840"/>
                  <a:gd name="connsiteY97" fmla="*/ 285052 h 311419"/>
                  <a:gd name="connsiteX98" fmla="*/ 147689 w 596840"/>
                  <a:gd name="connsiteY98" fmla="*/ 295562 h 311419"/>
                  <a:gd name="connsiteX99" fmla="*/ 142158 w 596840"/>
                  <a:gd name="connsiteY99" fmla="*/ 298512 h 311419"/>
                  <a:gd name="connsiteX100" fmla="*/ 135889 w 596840"/>
                  <a:gd name="connsiteY100" fmla="*/ 299434 h 311419"/>
                  <a:gd name="connsiteX101" fmla="*/ 132570 w 596840"/>
                  <a:gd name="connsiteY101" fmla="*/ 299434 h 311419"/>
                  <a:gd name="connsiteX102" fmla="*/ 63058 w 596840"/>
                  <a:gd name="connsiteY102" fmla="*/ 299434 h 311419"/>
                  <a:gd name="connsiteX103" fmla="*/ 61399 w 596840"/>
                  <a:gd name="connsiteY103" fmla="*/ 299434 h 311419"/>
                  <a:gd name="connsiteX104" fmla="*/ 59740 w 596840"/>
                  <a:gd name="connsiteY104" fmla="*/ 299434 h 311419"/>
                  <a:gd name="connsiteX105" fmla="*/ 59002 w 596840"/>
                  <a:gd name="connsiteY105" fmla="*/ 299434 h 311419"/>
                  <a:gd name="connsiteX106" fmla="*/ 58264 w 596840"/>
                  <a:gd name="connsiteY106" fmla="*/ 299065 h 311419"/>
                  <a:gd name="connsiteX107" fmla="*/ 52365 w 596840"/>
                  <a:gd name="connsiteY107" fmla="*/ 296668 h 311419"/>
                  <a:gd name="connsiteX108" fmla="*/ 44805 w 596840"/>
                  <a:gd name="connsiteY108" fmla="*/ 286896 h 311419"/>
                  <a:gd name="connsiteX109" fmla="*/ 43883 w 596840"/>
                  <a:gd name="connsiteY109" fmla="*/ 280627 h 311419"/>
                  <a:gd name="connsiteX110" fmla="*/ 43883 w 596840"/>
                  <a:gd name="connsiteY110" fmla="*/ 277309 h 311419"/>
                  <a:gd name="connsiteX111" fmla="*/ 43883 w 596840"/>
                  <a:gd name="connsiteY111" fmla="*/ 261268 h 311419"/>
                  <a:gd name="connsiteX112" fmla="*/ 55499 w 596840"/>
                  <a:gd name="connsiteY112" fmla="*/ 264402 h 311419"/>
                  <a:gd name="connsiteX113" fmla="*/ 55499 w 596840"/>
                  <a:gd name="connsiteY113" fmla="*/ 278600 h 311419"/>
                  <a:gd name="connsiteX114" fmla="*/ 55683 w 596840"/>
                  <a:gd name="connsiteY114" fmla="*/ 281918 h 311419"/>
                  <a:gd name="connsiteX115" fmla="*/ 59555 w 596840"/>
                  <a:gd name="connsiteY115" fmla="*/ 287081 h 311419"/>
                  <a:gd name="connsiteX116" fmla="*/ 62690 w 596840"/>
                  <a:gd name="connsiteY116" fmla="*/ 288187 h 311419"/>
                  <a:gd name="connsiteX117" fmla="*/ 66009 w 596840"/>
                  <a:gd name="connsiteY117" fmla="*/ 288187 h 311419"/>
                  <a:gd name="connsiteX118" fmla="*/ 133492 w 596840"/>
                  <a:gd name="connsiteY118" fmla="*/ 288187 h 311419"/>
                  <a:gd name="connsiteX119" fmla="*/ 136811 w 596840"/>
                  <a:gd name="connsiteY119" fmla="*/ 287819 h 311419"/>
                  <a:gd name="connsiteX120" fmla="*/ 139761 w 596840"/>
                  <a:gd name="connsiteY120" fmla="*/ 286343 h 311419"/>
                  <a:gd name="connsiteX121" fmla="*/ 143080 w 596840"/>
                  <a:gd name="connsiteY121" fmla="*/ 280812 h 311419"/>
                  <a:gd name="connsiteX122" fmla="*/ 143080 w 596840"/>
                  <a:gd name="connsiteY122" fmla="*/ 277493 h 311419"/>
                  <a:gd name="connsiteX123" fmla="*/ 143080 w 596840"/>
                  <a:gd name="connsiteY123" fmla="*/ 265324 h 311419"/>
                  <a:gd name="connsiteX124" fmla="*/ 154696 w 596840"/>
                  <a:gd name="connsiteY124" fmla="*/ 265324 h 311419"/>
                  <a:gd name="connsiteX125" fmla="*/ 154696 w 596840"/>
                  <a:gd name="connsiteY125" fmla="*/ 278600 h 311419"/>
                  <a:gd name="connsiteX126" fmla="*/ 154696 w 596840"/>
                  <a:gd name="connsiteY126" fmla="*/ 278600 h 311419"/>
                  <a:gd name="connsiteX127" fmla="*/ 67115 w 596840"/>
                  <a:gd name="connsiteY127" fmla="*/ 276202 h 311419"/>
                  <a:gd name="connsiteX128" fmla="*/ 67115 w 596840"/>
                  <a:gd name="connsiteY128" fmla="*/ 265324 h 311419"/>
                  <a:gd name="connsiteX129" fmla="*/ 130726 w 596840"/>
                  <a:gd name="connsiteY129" fmla="*/ 265324 h 311419"/>
                  <a:gd name="connsiteX130" fmla="*/ 130726 w 596840"/>
                  <a:gd name="connsiteY130" fmla="*/ 276202 h 311419"/>
                  <a:gd name="connsiteX131" fmla="*/ 67115 w 596840"/>
                  <a:gd name="connsiteY131" fmla="*/ 276202 h 311419"/>
                  <a:gd name="connsiteX132" fmla="*/ 553511 w 596840"/>
                  <a:gd name="connsiteY132" fmla="*/ 277124 h 311419"/>
                  <a:gd name="connsiteX133" fmla="*/ 553511 w 596840"/>
                  <a:gd name="connsiteY133" fmla="*/ 280443 h 311419"/>
                  <a:gd name="connsiteX134" fmla="*/ 552589 w 596840"/>
                  <a:gd name="connsiteY134" fmla="*/ 286712 h 311419"/>
                  <a:gd name="connsiteX135" fmla="*/ 545030 w 596840"/>
                  <a:gd name="connsiteY135" fmla="*/ 296484 h 311419"/>
                  <a:gd name="connsiteX136" fmla="*/ 539129 w 596840"/>
                  <a:gd name="connsiteY136" fmla="*/ 298881 h 311419"/>
                  <a:gd name="connsiteX137" fmla="*/ 538392 w 596840"/>
                  <a:gd name="connsiteY137" fmla="*/ 298881 h 311419"/>
                  <a:gd name="connsiteX138" fmla="*/ 537654 w 596840"/>
                  <a:gd name="connsiteY138" fmla="*/ 299250 h 311419"/>
                  <a:gd name="connsiteX139" fmla="*/ 535995 w 596840"/>
                  <a:gd name="connsiteY139" fmla="*/ 299250 h 311419"/>
                  <a:gd name="connsiteX140" fmla="*/ 534335 w 596840"/>
                  <a:gd name="connsiteY140" fmla="*/ 299250 h 311419"/>
                  <a:gd name="connsiteX141" fmla="*/ 532676 w 596840"/>
                  <a:gd name="connsiteY141" fmla="*/ 299250 h 311419"/>
                  <a:gd name="connsiteX142" fmla="*/ 464824 w 596840"/>
                  <a:gd name="connsiteY142" fmla="*/ 299250 h 311419"/>
                  <a:gd name="connsiteX143" fmla="*/ 461505 w 596840"/>
                  <a:gd name="connsiteY143" fmla="*/ 299250 h 311419"/>
                  <a:gd name="connsiteX144" fmla="*/ 455236 w 596840"/>
                  <a:gd name="connsiteY144" fmla="*/ 298328 h 311419"/>
                  <a:gd name="connsiteX145" fmla="*/ 449705 w 596840"/>
                  <a:gd name="connsiteY145" fmla="*/ 295378 h 311419"/>
                  <a:gd name="connsiteX146" fmla="*/ 443251 w 596840"/>
                  <a:gd name="connsiteY146" fmla="*/ 284868 h 311419"/>
                  <a:gd name="connsiteX147" fmla="*/ 443067 w 596840"/>
                  <a:gd name="connsiteY147" fmla="*/ 283209 h 311419"/>
                  <a:gd name="connsiteX148" fmla="*/ 443067 w 596840"/>
                  <a:gd name="connsiteY148" fmla="*/ 281549 h 311419"/>
                  <a:gd name="connsiteX149" fmla="*/ 443067 w 596840"/>
                  <a:gd name="connsiteY149" fmla="*/ 278415 h 311419"/>
                  <a:gd name="connsiteX150" fmla="*/ 443067 w 596840"/>
                  <a:gd name="connsiteY150" fmla="*/ 265140 h 311419"/>
                  <a:gd name="connsiteX151" fmla="*/ 454683 w 596840"/>
                  <a:gd name="connsiteY151" fmla="*/ 265140 h 311419"/>
                  <a:gd name="connsiteX152" fmla="*/ 454683 w 596840"/>
                  <a:gd name="connsiteY152" fmla="*/ 277309 h 311419"/>
                  <a:gd name="connsiteX153" fmla="*/ 454683 w 596840"/>
                  <a:gd name="connsiteY153" fmla="*/ 280627 h 311419"/>
                  <a:gd name="connsiteX154" fmla="*/ 458002 w 596840"/>
                  <a:gd name="connsiteY154" fmla="*/ 286159 h 311419"/>
                  <a:gd name="connsiteX155" fmla="*/ 460952 w 596840"/>
                  <a:gd name="connsiteY155" fmla="*/ 287634 h 311419"/>
                  <a:gd name="connsiteX156" fmla="*/ 464271 w 596840"/>
                  <a:gd name="connsiteY156" fmla="*/ 288003 h 311419"/>
                  <a:gd name="connsiteX157" fmla="*/ 531754 w 596840"/>
                  <a:gd name="connsiteY157" fmla="*/ 288003 h 311419"/>
                  <a:gd name="connsiteX158" fmla="*/ 535073 w 596840"/>
                  <a:gd name="connsiteY158" fmla="*/ 288003 h 311419"/>
                  <a:gd name="connsiteX159" fmla="*/ 538207 w 596840"/>
                  <a:gd name="connsiteY159" fmla="*/ 286896 h 311419"/>
                  <a:gd name="connsiteX160" fmla="*/ 542080 w 596840"/>
                  <a:gd name="connsiteY160" fmla="*/ 281734 h 311419"/>
                  <a:gd name="connsiteX161" fmla="*/ 542448 w 596840"/>
                  <a:gd name="connsiteY161" fmla="*/ 278415 h 311419"/>
                  <a:gd name="connsiteX162" fmla="*/ 542448 w 596840"/>
                  <a:gd name="connsiteY162" fmla="*/ 264218 h 311419"/>
                  <a:gd name="connsiteX163" fmla="*/ 554064 w 596840"/>
                  <a:gd name="connsiteY163" fmla="*/ 261083 h 311419"/>
                  <a:gd name="connsiteX164" fmla="*/ 554064 w 596840"/>
                  <a:gd name="connsiteY164" fmla="*/ 277124 h 311419"/>
                  <a:gd name="connsiteX165" fmla="*/ 554064 w 596840"/>
                  <a:gd name="connsiteY165" fmla="*/ 277124 h 311419"/>
                  <a:gd name="connsiteX166" fmla="*/ 466299 w 596840"/>
                  <a:gd name="connsiteY166" fmla="*/ 276202 h 311419"/>
                  <a:gd name="connsiteX167" fmla="*/ 466299 w 596840"/>
                  <a:gd name="connsiteY167" fmla="*/ 265324 h 311419"/>
                  <a:gd name="connsiteX168" fmla="*/ 529910 w 596840"/>
                  <a:gd name="connsiteY168" fmla="*/ 265324 h 311419"/>
                  <a:gd name="connsiteX169" fmla="*/ 529910 w 596840"/>
                  <a:gd name="connsiteY169" fmla="*/ 276202 h 311419"/>
                  <a:gd name="connsiteX170" fmla="*/ 466299 w 596840"/>
                  <a:gd name="connsiteY170" fmla="*/ 276202 h 311419"/>
                  <a:gd name="connsiteX171" fmla="*/ 585040 w 596840"/>
                  <a:gd name="connsiteY171" fmla="*/ 66009 h 311419"/>
                  <a:gd name="connsiteX172" fmla="*/ 585040 w 596840"/>
                  <a:gd name="connsiteY172" fmla="*/ 200422 h 311419"/>
                  <a:gd name="connsiteX173" fmla="*/ 585040 w 596840"/>
                  <a:gd name="connsiteY173" fmla="*/ 202819 h 311419"/>
                  <a:gd name="connsiteX174" fmla="*/ 584856 w 596840"/>
                  <a:gd name="connsiteY174" fmla="*/ 205216 h 311419"/>
                  <a:gd name="connsiteX175" fmla="*/ 578956 w 596840"/>
                  <a:gd name="connsiteY175" fmla="*/ 224022 h 311419"/>
                  <a:gd name="connsiteX176" fmla="*/ 566787 w 596840"/>
                  <a:gd name="connsiteY176" fmla="*/ 239695 h 311419"/>
                  <a:gd name="connsiteX177" fmla="*/ 549823 w 596840"/>
                  <a:gd name="connsiteY177" fmla="*/ 249836 h 311419"/>
                  <a:gd name="connsiteX178" fmla="*/ 530279 w 596840"/>
                  <a:gd name="connsiteY178" fmla="*/ 253339 h 311419"/>
                  <a:gd name="connsiteX179" fmla="*/ 73384 w 596840"/>
                  <a:gd name="connsiteY179" fmla="*/ 253339 h 311419"/>
                  <a:gd name="connsiteX180" fmla="*/ 64165 w 596840"/>
                  <a:gd name="connsiteY180" fmla="*/ 253339 h 311419"/>
                  <a:gd name="connsiteX181" fmla="*/ 44805 w 596840"/>
                  <a:gd name="connsiteY181" fmla="*/ 248545 h 311419"/>
                  <a:gd name="connsiteX182" fmla="*/ 28395 w 596840"/>
                  <a:gd name="connsiteY182" fmla="*/ 237298 h 311419"/>
                  <a:gd name="connsiteX183" fmla="*/ 17148 w 596840"/>
                  <a:gd name="connsiteY183" fmla="*/ 221072 h 311419"/>
                  <a:gd name="connsiteX184" fmla="*/ 12354 w 596840"/>
                  <a:gd name="connsiteY184" fmla="*/ 201897 h 311419"/>
                  <a:gd name="connsiteX185" fmla="*/ 12354 w 596840"/>
                  <a:gd name="connsiteY185" fmla="*/ 199500 h 311419"/>
                  <a:gd name="connsiteX186" fmla="*/ 12354 w 596840"/>
                  <a:gd name="connsiteY186" fmla="*/ 64533 h 311419"/>
                  <a:gd name="connsiteX187" fmla="*/ 12354 w 596840"/>
                  <a:gd name="connsiteY187" fmla="*/ 62136 h 311419"/>
                  <a:gd name="connsiteX188" fmla="*/ 12538 w 596840"/>
                  <a:gd name="connsiteY188" fmla="*/ 59739 h 311419"/>
                  <a:gd name="connsiteX189" fmla="*/ 18438 w 596840"/>
                  <a:gd name="connsiteY189" fmla="*/ 40933 h 311419"/>
                  <a:gd name="connsiteX190" fmla="*/ 30607 w 596840"/>
                  <a:gd name="connsiteY190" fmla="*/ 25445 h 311419"/>
                  <a:gd name="connsiteX191" fmla="*/ 47571 w 596840"/>
                  <a:gd name="connsiteY191" fmla="*/ 15304 h 311419"/>
                  <a:gd name="connsiteX192" fmla="*/ 67115 w 596840"/>
                  <a:gd name="connsiteY192" fmla="*/ 11801 h 311419"/>
                  <a:gd name="connsiteX193" fmla="*/ 524010 w 596840"/>
                  <a:gd name="connsiteY193" fmla="*/ 11801 h 311419"/>
                  <a:gd name="connsiteX194" fmla="*/ 533229 w 596840"/>
                  <a:gd name="connsiteY194" fmla="*/ 11801 h 311419"/>
                  <a:gd name="connsiteX195" fmla="*/ 552589 w 596840"/>
                  <a:gd name="connsiteY195" fmla="*/ 16594 h 311419"/>
                  <a:gd name="connsiteX196" fmla="*/ 568815 w 596840"/>
                  <a:gd name="connsiteY196" fmla="*/ 27657 h 311419"/>
                  <a:gd name="connsiteX197" fmla="*/ 580062 w 596840"/>
                  <a:gd name="connsiteY197" fmla="*/ 43883 h 311419"/>
                  <a:gd name="connsiteX198" fmla="*/ 584856 w 596840"/>
                  <a:gd name="connsiteY198" fmla="*/ 63058 h 311419"/>
                  <a:gd name="connsiteX199" fmla="*/ 584856 w 596840"/>
                  <a:gd name="connsiteY199" fmla="*/ 65455 h 311419"/>
                  <a:gd name="connsiteX200" fmla="*/ 584856 w 596840"/>
                  <a:gd name="connsiteY200" fmla="*/ 66009 h 311419"/>
                  <a:gd name="connsiteX201" fmla="*/ 584856 w 596840"/>
                  <a:gd name="connsiteY201" fmla="*/ 66009 h 31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596840" h="311419">
                    <a:moveTo>
                      <a:pt x="596841" y="65271"/>
                    </a:moveTo>
                    <a:cubicBezTo>
                      <a:pt x="596841" y="64349"/>
                      <a:pt x="596841" y="63242"/>
                      <a:pt x="596841" y="62321"/>
                    </a:cubicBezTo>
                    <a:cubicBezTo>
                      <a:pt x="596472" y="54393"/>
                      <a:pt x="594444" y="46280"/>
                      <a:pt x="591125" y="39089"/>
                    </a:cubicBezTo>
                    <a:cubicBezTo>
                      <a:pt x="587806" y="31898"/>
                      <a:pt x="583196" y="25076"/>
                      <a:pt x="577480" y="19360"/>
                    </a:cubicBezTo>
                    <a:cubicBezTo>
                      <a:pt x="571765" y="13644"/>
                      <a:pt x="564943" y="9034"/>
                      <a:pt x="557568" y="5716"/>
                    </a:cubicBezTo>
                    <a:cubicBezTo>
                      <a:pt x="550192" y="2397"/>
                      <a:pt x="542080" y="369"/>
                      <a:pt x="533967" y="0"/>
                    </a:cubicBezTo>
                    <a:cubicBezTo>
                      <a:pt x="533045" y="0"/>
                      <a:pt x="531938" y="0"/>
                      <a:pt x="530832" y="0"/>
                    </a:cubicBezTo>
                    <a:lnTo>
                      <a:pt x="66930" y="0"/>
                    </a:lnTo>
                    <a:cubicBezTo>
                      <a:pt x="58817" y="0"/>
                      <a:pt x="50705" y="1475"/>
                      <a:pt x="43146" y="4425"/>
                    </a:cubicBezTo>
                    <a:cubicBezTo>
                      <a:pt x="35586" y="7191"/>
                      <a:pt x="28579" y="11432"/>
                      <a:pt x="22494" y="16779"/>
                    </a:cubicBezTo>
                    <a:lnTo>
                      <a:pt x="22494" y="16779"/>
                    </a:lnTo>
                    <a:cubicBezTo>
                      <a:pt x="16410" y="22126"/>
                      <a:pt x="11432" y="28579"/>
                      <a:pt x="7560" y="35770"/>
                    </a:cubicBezTo>
                    <a:cubicBezTo>
                      <a:pt x="3872" y="42776"/>
                      <a:pt x="1291" y="50705"/>
                      <a:pt x="369" y="58817"/>
                    </a:cubicBezTo>
                    <a:cubicBezTo>
                      <a:pt x="369" y="59739"/>
                      <a:pt x="369" y="60846"/>
                      <a:pt x="0" y="61768"/>
                    </a:cubicBezTo>
                    <a:cubicBezTo>
                      <a:pt x="0" y="62689"/>
                      <a:pt x="0" y="63796"/>
                      <a:pt x="0" y="64718"/>
                    </a:cubicBezTo>
                    <a:lnTo>
                      <a:pt x="0" y="66193"/>
                    </a:lnTo>
                    <a:cubicBezTo>
                      <a:pt x="0" y="66193"/>
                      <a:pt x="0" y="200238"/>
                      <a:pt x="0" y="200238"/>
                    </a:cubicBezTo>
                    <a:cubicBezTo>
                      <a:pt x="0" y="201159"/>
                      <a:pt x="0" y="202266"/>
                      <a:pt x="0" y="203187"/>
                    </a:cubicBezTo>
                    <a:cubicBezTo>
                      <a:pt x="369" y="211116"/>
                      <a:pt x="2397" y="219229"/>
                      <a:pt x="5716" y="226419"/>
                    </a:cubicBezTo>
                    <a:cubicBezTo>
                      <a:pt x="9035" y="233795"/>
                      <a:pt x="13645" y="240433"/>
                      <a:pt x="19360" y="246148"/>
                    </a:cubicBezTo>
                    <a:cubicBezTo>
                      <a:pt x="23048" y="249836"/>
                      <a:pt x="27104" y="252970"/>
                      <a:pt x="31345" y="255552"/>
                    </a:cubicBezTo>
                    <a:lnTo>
                      <a:pt x="31345" y="278046"/>
                    </a:lnTo>
                    <a:cubicBezTo>
                      <a:pt x="31345" y="279706"/>
                      <a:pt x="31345" y="281365"/>
                      <a:pt x="31345" y="282840"/>
                    </a:cubicBezTo>
                    <a:cubicBezTo>
                      <a:pt x="31345" y="284499"/>
                      <a:pt x="31530" y="285975"/>
                      <a:pt x="31898" y="287634"/>
                    </a:cubicBezTo>
                    <a:lnTo>
                      <a:pt x="31898" y="288740"/>
                    </a:lnTo>
                    <a:cubicBezTo>
                      <a:pt x="31898" y="288740"/>
                      <a:pt x="32451" y="289478"/>
                      <a:pt x="32451" y="289846"/>
                    </a:cubicBezTo>
                    <a:lnTo>
                      <a:pt x="32820" y="290953"/>
                    </a:lnTo>
                    <a:cubicBezTo>
                      <a:pt x="32820" y="290953"/>
                      <a:pt x="33189" y="291690"/>
                      <a:pt x="33189" y="292059"/>
                    </a:cubicBezTo>
                    <a:cubicBezTo>
                      <a:pt x="35401" y="297959"/>
                      <a:pt x="39458" y="302937"/>
                      <a:pt x="44620" y="306441"/>
                    </a:cubicBezTo>
                    <a:cubicBezTo>
                      <a:pt x="47202" y="308100"/>
                      <a:pt x="50152" y="309575"/>
                      <a:pt x="53102" y="310313"/>
                    </a:cubicBezTo>
                    <a:lnTo>
                      <a:pt x="54208" y="310682"/>
                    </a:lnTo>
                    <a:lnTo>
                      <a:pt x="55314" y="310682"/>
                    </a:lnTo>
                    <a:cubicBezTo>
                      <a:pt x="55314" y="310682"/>
                      <a:pt x="56421" y="311235"/>
                      <a:pt x="56421" y="311235"/>
                    </a:cubicBezTo>
                    <a:cubicBezTo>
                      <a:pt x="56790" y="311235"/>
                      <a:pt x="57158" y="311235"/>
                      <a:pt x="57527" y="311235"/>
                    </a:cubicBezTo>
                    <a:cubicBezTo>
                      <a:pt x="58264" y="311235"/>
                      <a:pt x="59187" y="311235"/>
                      <a:pt x="59924" y="311235"/>
                    </a:cubicBezTo>
                    <a:cubicBezTo>
                      <a:pt x="60661" y="311235"/>
                      <a:pt x="61584" y="311235"/>
                      <a:pt x="62321" y="311235"/>
                    </a:cubicBezTo>
                    <a:lnTo>
                      <a:pt x="134783" y="311235"/>
                    </a:lnTo>
                    <a:cubicBezTo>
                      <a:pt x="134783" y="311235"/>
                      <a:pt x="136442" y="311235"/>
                      <a:pt x="137179" y="311235"/>
                    </a:cubicBezTo>
                    <a:cubicBezTo>
                      <a:pt x="137548" y="311235"/>
                      <a:pt x="137917" y="311235"/>
                      <a:pt x="138470" y="311235"/>
                    </a:cubicBezTo>
                    <a:lnTo>
                      <a:pt x="139576" y="311235"/>
                    </a:lnTo>
                    <a:cubicBezTo>
                      <a:pt x="139576" y="311235"/>
                      <a:pt x="141052" y="310682"/>
                      <a:pt x="141973" y="310682"/>
                    </a:cubicBezTo>
                    <a:cubicBezTo>
                      <a:pt x="142711" y="310682"/>
                      <a:pt x="143448" y="310313"/>
                      <a:pt x="144186" y="310128"/>
                    </a:cubicBezTo>
                    <a:cubicBezTo>
                      <a:pt x="144924" y="310128"/>
                      <a:pt x="145661" y="309575"/>
                      <a:pt x="146398" y="309391"/>
                    </a:cubicBezTo>
                    <a:cubicBezTo>
                      <a:pt x="149348" y="308285"/>
                      <a:pt x="152114" y="306625"/>
                      <a:pt x="154511" y="304781"/>
                    </a:cubicBezTo>
                    <a:cubicBezTo>
                      <a:pt x="159305" y="300909"/>
                      <a:pt x="162993" y="295562"/>
                      <a:pt x="164652" y="289478"/>
                    </a:cubicBezTo>
                    <a:lnTo>
                      <a:pt x="164652" y="288925"/>
                    </a:lnTo>
                    <a:cubicBezTo>
                      <a:pt x="164652" y="288925"/>
                      <a:pt x="165021" y="288372"/>
                      <a:pt x="165021" y="288372"/>
                    </a:cubicBezTo>
                    <a:lnTo>
                      <a:pt x="165021" y="287265"/>
                    </a:lnTo>
                    <a:cubicBezTo>
                      <a:pt x="165021" y="287265"/>
                      <a:pt x="165574" y="285605"/>
                      <a:pt x="165574" y="284868"/>
                    </a:cubicBezTo>
                    <a:cubicBezTo>
                      <a:pt x="165574" y="284131"/>
                      <a:pt x="165574" y="283209"/>
                      <a:pt x="165574" y="282471"/>
                    </a:cubicBezTo>
                    <a:cubicBezTo>
                      <a:pt x="165574" y="281734"/>
                      <a:pt x="165574" y="280812"/>
                      <a:pt x="165574" y="280074"/>
                    </a:cubicBezTo>
                    <a:lnTo>
                      <a:pt x="165574" y="265693"/>
                    </a:lnTo>
                    <a:lnTo>
                      <a:pt x="429976" y="265693"/>
                    </a:lnTo>
                    <a:lnTo>
                      <a:pt x="429976" y="280074"/>
                    </a:lnTo>
                    <a:cubicBezTo>
                      <a:pt x="429976" y="280074"/>
                      <a:pt x="429976" y="281734"/>
                      <a:pt x="429976" y="282471"/>
                    </a:cubicBezTo>
                    <a:cubicBezTo>
                      <a:pt x="429976" y="283209"/>
                      <a:pt x="429976" y="284131"/>
                      <a:pt x="429976" y="284868"/>
                    </a:cubicBezTo>
                    <a:cubicBezTo>
                      <a:pt x="429976" y="285605"/>
                      <a:pt x="430160" y="286528"/>
                      <a:pt x="430345" y="287265"/>
                    </a:cubicBezTo>
                    <a:lnTo>
                      <a:pt x="430345" y="288372"/>
                    </a:lnTo>
                    <a:cubicBezTo>
                      <a:pt x="430345" y="288372"/>
                      <a:pt x="430714" y="288925"/>
                      <a:pt x="430714" y="288925"/>
                    </a:cubicBezTo>
                    <a:lnTo>
                      <a:pt x="430714" y="289478"/>
                    </a:lnTo>
                    <a:cubicBezTo>
                      <a:pt x="432557" y="295378"/>
                      <a:pt x="436061" y="300909"/>
                      <a:pt x="441039" y="304781"/>
                    </a:cubicBezTo>
                    <a:cubicBezTo>
                      <a:pt x="443436" y="306625"/>
                      <a:pt x="446201" y="308285"/>
                      <a:pt x="449152" y="309391"/>
                    </a:cubicBezTo>
                    <a:cubicBezTo>
                      <a:pt x="449889" y="309760"/>
                      <a:pt x="450626" y="309944"/>
                      <a:pt x="451364" y="310128"/>
                    </a:cubicBezTo>
                    <a:cubicBezTo>
                      <a:pt x="452102" y="310313"/>
                      <a:pt x="452839" y="310682"/>
                      <a:pt x="453577" y="310682"/>
                    </a:cubicBezTo>
                    <a:cubicBezTo>
                      <a:pt x="454314" y="310682"/>
                      <a:pt x="455052" y="311050"/>
                      <a:pt x="455974" y="311235"/>
                    </a:cubicBezTo>
                    <a:lnTo>
                      <a:pt x="457080" y="311235"/>
                    </a:lnTo>
                    <a:cubicBezTo>
                      <a:pt x="457080" y="311235"/>
                      <a:pt x="457818" y="311419"/>
                      <a:pt x="458371" y="311419"/>
                    </a:cubicBezTo>
                    <a:cubicBezTo>
                      <a:pt x="459108" y="311419"/>
                      <a:pt x="460030" y="311419"/>
                      <a:pt x="460768" y="311419"/>
                    </a:cubicBezTo>
                    <a:lnTo>
                      <a:pt x="533045" y="311419"/>
                    </a:lnTo>
                    <a:cubicBezTo>
                      <a:pt x="533045" y="311419"/>
                      <a:pt x="534704" y="311419"/>
                      <a:pt x="535442" y="311419"/>
                    </a:cubicBezTo>
                    <a:cubicBezTo>
                      <a:pt x="536179" y="311419"/>
                      <a:pt x="537101" y="311419"/>
                      <a:pt x="537839" y="311419"/>
                    </a:cubicBezTo>
                    <a:cubicBezTo>
                      <a:pt x="538207" y="311419"/>
                      <a:pt x="538576" y="311419"/>
                      <a:pt x="538945" y="311419"/>
                    </a:cubicBezTo>
                    <a:lnTo>
                      <a:pt x="540051" y="311419"/>
                    </a:lnTo>
                    <a:cubicBezTo>
                      <a:pt x="540051" y="311419"/>
                      <a:pt x="541157" y="310866"/>
                      <a:pt x="541157" y="310866"/>
                    </a:cubicBezTo>
                    <a:lnTo>
                      <a:pt x="542264" y="310497"/>
                    </a:lnTo>
                    <a:cubicBezTo>
                      <a:pt x="545214" y="309575"/>
                      <a:pt x="548164" y="308285"/>
                      <a:pt x="550746" y="306625"/>
                    </a:cubicBezTo>
                    <a:cubicBezTo>
                      <a:pt x="555908" y="303122"/>
                      <a:pt x="559965" y="298144"/>
                      <a:pt x="562177" y="292243"/>
                    </a:cubicBezTo>
                    <a:cubicBezTo>
                      <a:pt x="562177" y="291875"/>
                      <a:pt x="562546" y="291506"/>
                      <a:pt x="562546" y="291137"/>
                    </a:cubicBezTo>
                    <a:lnTo>
                      <a:pt x="562914" y="290031"/>
                    </a:lnTo>
                    <a:cubicBezTo>
                      <a:pt x="562914" y="290031"/>
                      <a:pt x="563099" y="289293"/>
                      <a:pt x="563283" y="288925"/>
                    </a:cubicBezTo>
                    <a:lnTo>
                      <a:pt x="563283" y="287819"/>
                    </a:lnTo>
                    <a:cubicBezTo>
                      <a:pt x="563836" y="286343"/>
                      <a:pt x="564021" y="284684"/>
                      <a:pt x="564021" y="283024"/>
                    </a:cubicBezTo>
                    <a:cubicBezTo>
                      <a:pt x="564021" y="281365"/>
                      <a:pt x="564021" y="279706"/>
                      <a:pt x="564021" y="278230"/>
                    </a:cubicBezTo>
                    <a:lnTo>
                      <a:pt x="564021" y="255736"/>
                    </a:lnTo>
                    <a:cubicBezTo>
                      <a:pt x="567340" y="253708"/>
                      <a:pt x="570290" y="251496"/>
                      <a:pt x="573240" y="248914"/>
                    </a:cubicBezTo>
                    <a:cubicBezTo>
                      <a:pt x="579324" y="243567"/>
                      <a:pt x="584302" y="237114"/>
                      <a:pt x="588175" y="230107"/>
                    </a:cubicBezTo>
                    <a:cubicBezTo>
                      <a:pt x="591862" y="223101"/>
                      <a:pt x="594259" y="215173"/>
                      <a:pt x="595365" y="207060"/>
                    </a:cubicBezTo>
                    <a:cubicBezTo>
                      <a:pt x="595365" y="206137"/>
                      <a:pt x="595365" y="205031"/>
                      <a:pt x="595734" y="204110"/>
                    </a:cubicBezTo>
                    <a:cubicBezTo>
                      <a:pt x="595734" y="203187"/>
                      <a:pt x="595734" y="202081"/>
                      <a:pt x="595734" y="201159"/>
                    </a:cubicBezTo>
                    <a:lnTo>
                      <a:pt x="595734" y="199685"/>
                    </a:lnTo>
                    <a:cubicBezTo>
                      <a:pt x="595734" y="199685"/>
                      <a:pt x="595734" y="66377"/>
                      <a:pt x="595734" y="66377"/>
                    </a:cubicBezTo>
                    <a:lnTo>
                      <a:pt x="595734" y="65639"/>
                    </a:lnTo>
                    <a:lnTo>
                      <a:pt x="595734" y="65639"/>
                    </a:lnTo>
                    <a:close/>
                    <a:moveTo>
                      <a:pt x="154327" y="278600"/>
                    </a:moveTo>
                    <a:lnTo>
                      <a:pt x="154327" y="278600"/>
                    </a:lnTo>
                    <a:cubicBezTo>
                      <a:pt x="154327" y="279706"/>
                      <a:pt x="154327" y="280812"/>
                      <a:pt x="154327" y="281734"/>
                    </a:cubicBezTo>
                    <a:cubicBezTo>
                      <a:pt x="154327" y="282287"/>
                      <a:pt x="154327" y="282840"/>
                      <a:pt x="154327" y="283393"/>
                    </a:cubicBezTo>
                    <a:cubicBezTo>
                      <a:pt x="154327" y="283946"/>
                      <a:pt x="154327" y="284499"/>
                      <a:pt x="154143" y="285052"/>
                    </a:cubicBezTo>
                    <a:cubicBezTo>
                      <a:pt x="153405" y="289109"/>
                      <a:pt x="151008" y="292981"/>
                      <a:pt x="147689" y="295562"/>
                    </a:cubicBezTo>
                    <a:cubicBezTo>
                      <a:pt x="146030" y="296853"/>
                      <a:pt x="144186" y="297959"/>
                      <a:pt x="142158" y="298512"/>
                    </a:cubicBezTo>
                    <a:cubicBezTo>
                      <a:pt x="140129" y="299250"/>
                      <a:pt x="138102" y="299434"/>
                      <a:pt x="135889" y="299434"/>
                    </a:cubicBezTo>
                    <a:cubicBezTo>
                      <a:pt x="134783" y="299434"/>
                      <a:pt x="133676" y="299434"/>
                      <a:pt x="132570" y="299434"/>
                    </a:cubicBezTo>
                    <a:lnTo>
                      <a:pt x="63058" y="299434"/>
                    </a:lnTo>
                    <a:cubicBezTo>
                      <a:pt x="63058" y="299434"/>
                      <a:pt x="61952" y="299434"/>
                      <a:pt x="61399" y="299434"/>
                    </a:cubicBezTo>
                    <a:cubicBezTo>
                      <a:pt x="60846" y="299434"/>
                      <a:pt x="60293" y="299434"/>
                      <a:pt x="59740" y="299434"/>
                    </a:cubicBezTo>
                    <a:lnTo>
                      <a:pt x="59002" y="299434"/>
                    </a:lnTo>
                    <a:cubicBezTo>
                      <a:pt x="59002" y="299434"/>
                      <a:pt x="58264" y="299065"/>
                      <a:pt x="58264" y="299065"/>
                    </a:cubicBezTo>
                    <a:cubicBezTo>
                      <a:pt x="56236" y="298512"/>
                      <a:pt x="54208" y="297775"/>
                      <a:pt x="52365" y="296668"/>
                    </a:cubicBezTo>
                    <a:cubicBezTo>
                      <a:pt x="48861" y="294456"/>
                      <a:pt x="46095" y="290768"/>
                      <a:pt x="44805" y="286896"/>
                    </a:cubicBezTo>
                    <a:cubicBezTo>
                      <a:pt x="44067" y="284868"/>
                      <a:pt x="43883" y="282840"/>
                      <a:pt x="43883" y="280627"/>
                    </a:cubicBezTo>
                    <a:cubicBezTo>
                      <a:pt x="43883" y="279521"/>
                      <a:pt x="43883" y="278415"/>
                      <a:pt x="43883" y="277309"/>
                    </a:cubicBezTo>
                    <a:lnTo>
                      <a:pt x="43883" y="261268"/>
                    </a:lnTo>
                    <a:cubicBezTo>
                      <a:pt x="47571" y="262742"/>
                      <a:pt x="51442" y="263665"/>
                      <a:pt x="55499" y="264402"/>
                    </a:cubicBezTo>
                    <a:lnTo>
                      <a:pt x="55499" y="278600"/>
                    </a:lnTo>
                    <a:cubicBezTo>
                      <a:pt x="55499" y="279706"/>
                      <a:pt x="55499" y="280812"/>
                      <a:pt x="55683" y="281918"/>
                    </a:cubicBezTo>
                    <a:cubicBezTo>
                      <a:pt x="56236" y="284131"/>
                      <a:pt x="57711" y="285975"/>
                      <a:pt x="59555" y="287081"/>
                    </a:cubicBezTo>
                    <a:cubicBezTo>
                      <a:pt x="60477" y="287634"/>
                      <a:pt x="61584" y="288003"/>
                      <a:pt x="62690" y="288187"/>
                    </a:cubicBezTo>
                    <a:cubicBezTo>
                      <a:pt x="63796" y="288187"/>
                      <a:pt x="64902" y="288187"/>
                      <a:pt x="66009" y="288187"/>
                    </a:cubicBezTo>
                    <a:lnTo>
                      <a:pt x="133492" y="288187"/>
                    </a:lnTo>
                    <a:cubicBezTo>
                      <a:pt x="134598" y="288187"/>
                      <a:pt x="135704" y="288187"/>
                      <a:pt x="136811" y="287819"/>
                    </a:cubicBezTo>
                    <a:cubicBezTo>
                      <a:pt x="137917" y="287449"/>
                      <a:pt x="138839" y="287081"/>
                      <a:pt x="139761" y="286343"/>
                    </a:cubicBezTo>
                    <a:cubicBezTo>
                      <a:pt x="141605" y="285052"/>
                      <a:pt x="142711" y="283024"/>
                      <a:pt x="143080" y="280812"/>
                    </a:cubicBezTo>
                    <a:cubicBezTo>
                      <a:pt x="143080" y="279706"/>
                      <a:pt x="143080" y="278600"/>
                      <a:pt x="143080" y="277493"/>
                    </a:cubicBezTo>
                    <a:lnTo>
                      <a:pt x="143080" y="265324"/>
                    </a:lnTo>
                    <a:lnTo>
                      <a:pt x="154696" y="265324"/>
                    </a:lnTo>
                    <a:lnTo>
                      <a:pt x="154696" y="278600"/>
                    </a:lnTo>
                    <a:lnTo>
                      <a:pt x="154696" y="278600"/>
                    </a:lnTo>
                    <a:close/>
                    <a:moveTo>
                      <a:pt x="67115" y="276202"/>
                    </a:moveTo>
                    <a:lnTo>
                      <a:pt x="67115" y="265324"/>
                    </a:lnTo>
                    <a:lnTo>
                      <a:pt x="130726" y="265324"/>
                    </a:lnTo>
                    <a:lnTo>
                      <a:pt x="130726" y="276202"/>
                    </a:lnTo>
                    <a:lnTo>
                      <a:pt x="67115" y="276202"/>
                    </a:lnTo>
                    <a:close/>
                    <a:moveTo>
                      <a:pt x="553511" y="277124"/>
                    </a:moveTo>
                    <a:cubicBezTo>
                      <a:pt x="553511" y="278230"/>
                      <a:pt x="553511" y="279337"/>
                      <a:pt x="553511" y="280443"/>
                    </a:cubicBezTo>
                    <a:cubicBezTo>
                      <a:pt x="553511" y="282656"/>
                      <a:pt x="553327" y="284684"/>
                      <a:pt x="552589" y="286712"/>
                    </a:cubicBezTo>
                    <a:cubicBezTo>
                      <a:pt x="551299" y="290768"/>
                      <a:pt x="548533" y="294271"/>
                      <a:pt x="545030" y="296484"/>
                    </a:cubicBezTo>
                    <a:cubicBezTo>
                      <a:pt x="543186" y="297591"/>
                      <a:pt x="541342" y="298512"/>
                      <a:pt x="539129" y="298881"/>
                    </a:cubicBezTo>
                    <a:lnTo>
                      <a:pt x="538392" y="298881"/>
                    </a:lnTo>
                    <a:cubicBezTo>
                      <a:pt x="538392" y="298881"/>
                      <a:pt x="537654" y="299250"/>
                      <a:pt x="537654" y="299250"/>
                    </a:cubicBezTo>
                    <a:cubicBezTo>
                      <a:pt x="537101" y="299250"/>
                      <a:pt x="536548" y="299250"/>
                      <a:pt x="535995" y="299250"/>
                    </a:cubicBezTo>
                    <a:cubicBezTo>
                      <a:pt x="535442" y="299250"/>
                      <a:pt x="534889" y="299250"/>
                      <a:pt x="534335" y="299250"/>
                    </a:cubicBezTo>
                    <a:cubicBezTo>
                      <a:pt x="533782" y="299250"/>
                      <a:pt x="533229" y="299250"/>
                      <a:pt x="532676" y="299250"/>
                    </a:cubicBezTo>
                    <a:lnTo>
                      <a:pt x="464824" y="299250"/>
                    </a:lnTo>
                    <a:cubicBezTo>
                      <a:pt x="463718" y="299250"/>
                      <a:pt x="462612" y="299250"/>
                      <a:pt x="461505" y="299250"/>
                    </a:cubicBezTo>
                    <a:cubicBezTo>
                      <a:pt x="459292" y="299250"/>
                      <a:pt x="457264" y="298881"/>
                      <a:pt x="455236" y="298328"/>
                    </a:cubicBezTo>
                    <a:cubicBezTo>
                      <a:pt x="453208" y="297775"/>
                      <a:pt x="451364" y="296668"/>
                      <a:pt x="449705" y="295378"/>
                    </a:cubicBezTo>
                    <a:cubicBezTo>
                      <a:pt x="446386" y="292797"/>
                      <a:pt x="443989" y="288925"/>
                      <a:pt x="443251" y="284868"/>
                    </a:cubicBezTo>
                    <a:cubicBezTo>
                      <a:pt x="443251" y="284315"/>
                      <a:pt x="443251" y="283762"/>
                      <a:pt x="443067" y="283209"/>
                    </a:cubicBezTo>
                    <a:cubicBezTo>
                      <a:pt x="442883" y="282656"/>
                      <a:pt x="443067" y="282103"/>
                      <a:pt x="443067" y="281549"/>
                    </a:cubicBezTo>
                    <a:cubicBezTo>
                      <a:pt x="443067" y="280443"/>
                      <a:pt x="443067" y="279337"/>
                      <a:pt x="443067" y="278415"/>
                    </a:cubicBezTo>
                    <a:lnTo>
                      <a:pt x="443067" y="265140"/>
                    </a:lnTo>
                    <a:lnTo>
                      <a:pt x="454683" y="265140"/>
                    </a:lnTo>
                    <a:lnTo>
                      <a:pt x="454683" y="277309"/>
                    </a:lnTo>
                    <a:cubicBezTo>
                      <a:pt x="454683" y="278415"/>
                      <a:pt x="454683" y="279521"/>
                      <a:pt x="454683" y="280627"/>
                    </a:cubicBezTo>
                    <a:cubicBezTo>
                      <a:pt x="454867" y="282840"/>
                      <a:pt x="456158" y="284868"/>
                      <a:pt x="458002" y="286159"/>
                    </a:cubicBezTo>
                    <a:cubicBezTo>
                      <a:pt x="458924" y="286896"/>
                      <a:pt x="459845" y="287265"/>
                      <a:pt x="460952" y="287634"/>
                    </a:cubicBezTo>
                    <a:cubicBezTo>
                      <a:pt x="462058" y="288003"/>
                      <a:pt x="463165" y="288003"/>
                      <a:pt x="464271" y="288003"/>
                    </a:cubicBezTo>
                    <a:lnTo>
                      <a:pt x="531754" y="288003"/>
                    </a:lnTo>
                    <a:cubicBezTo>
                      <a:pt x="532861" y="288003"/>
                      <a:pt x="533967" y="288003"/>
                      <a:pt x="535073" y="288003"/>
                    </a:cubicBezTo>
                    <a:cubicBezTo>
                      <a:pt x="536179" y="288003"/>
                      <a:pt x="537286" y="287449"/>
                      <a:pt x="538207" y="286896"/>
                    </a:cubicBezTo>
                    <a:cubicBezTo>
                      <a:pt x="540051" y="285790"/>
                      <a:pt x="541527" y="283946"/>
                      <a:pt x="542080" y="281734"/>
                    </a:cubicBezTo>
                    <a:cubicBezTo>
                      <a:pt x="542448" y="280627"/>
                      <a:pt x="542448" y="279521"/>
                      <a:pt x="542448" y="278415"/>
                    </a:cubicBezTo>
                    <a:lnTo>
                      <a:pt x="542448" y="264218"/>
                    </a:lnTo>
                    <a:cubicBezTo>
                      <a:pt x="546320" y="263480"/>
                      <a:pt x="550192" y="262558"/>
                      <a:pt x="554064" y="261083"/>
                    </a:cubicBezTo>
                    <a:lnTo>
                      <a:pt x="554064" y="277124"/>
                    </a:lnTo>
                    <a:lnTo>
                      <a:pt x="554064" y="277124"/>
                    </a:lnTo>
                    <a:close/>
                    <a:moveTo>
                      <a:pt x="466299" y="276202"/>
                    </a:moveTo>
                    <a:lnTo>
                      <a:pt x="466299" y="265324"/>
                    </a:lnTo>
                    <a:lnTo>
                      <a:pt x="529910" y="265324"/>
                    </a:lnTo>
                    <a:lnTo>
                      <a:pt x="529910" y="276202"/>
                    </a:lnTo>
                    <a:lnTo>
                      <a:pt x="466299" y="276202"/>
                    </a:lnTo>
                    <a:close/>
                    <a:moveTo>
                      <a:pt x="585040" y="66009"/>
                    </a:moveTo>
                    <a:lnTo>
                      <a:pt x="585040" y="200422"/>
                    </a:lnTo>
                    <a:cubicBezTo>
                      <a:pt x="585040" y="200422"/>
                      <a:pt x="585040" y="202081"/>
                      <a:pt x="585040" y="202819"/>
                    </a:cubicBezTo>
                    <a:cubicBezTo>
                      <a:pt x="585040" y="203556"/>
                      <a:pt x="585040" y="204478"/>
                      <a:pt x="584856" y="205216"/>
                    </a:cubicBezTo>
                    <a:cubicBezTo>
                      <a:pt x="584118" y="211853"/>
                      <a:pt x="582090" y="218307"/>
                      <a:pt x="578956" y="224022"/>
                    </a:cubicBezTo>
                    <a:cubicBezTo>
                      <a:pt x="575821" y="229923"/>
                      <a:pt x="571765" y="235270"/>
                      <a:pt x="566787" y="239695"/>
                    </a:cubicBezTo>
                    <a:cubicBezTo>
                      <a:pt x="561808" y="244120"/>
                      <a:pt x="556092" y="247623"/>
                      <a:pt x="549823" y="249836"/>
                    </a:cubicBezTo>
                    <a:cubicBezTo>
                      <a:pt x="543554" y="252233"/>
                      <a:pt x="536917" y="253339"/>
                      <a:pt x="530279" y="253339"/>
                    </a:cubicBezTo>
                    <a:lnTo>
                      <a:pt x="73384" y="253339"/>
                    </a:lnTo>
                    <a:cubicBezTo>
                      <a:pt x="70434" y="253339"/>
                      <a:pt x="67483" y="253339"/>
                      <a:pt x="64165" y="253339"/>
                    </a:cubicBezTo>
                    <a:cubicBezTo>
                      <a:pt x="57527" y="252970"/>
                      <a:pt x="50889" y="251311"/>
                      <a:pt x="44805" y="248545"/>
                    </a:cubicBezTo>
                    <a:cubicBezTo>
                      <a:pt x="38720" y="245780"/>
                      <a:pt x="33189" y="242092"/>
                      <a:pt x="28395" y="237298"/>
                    </a:cubicBezTo>
                    <a:cubicBezTo>
                      <a:pt x="23601" y="232688"/>
                      <a:pt x="19913" y="227157"/>
                      <a:pt x="17148" y="221072"/>
                    </a:cubicBezTo>
                    <a:cubicBezTo>
                      <a:pt x="14382" y="214988"/>
                      <a:pt x="12722" y="208535"/>
                      <a:pt x="12354" y="201897"/>
                    </a:cubicBezTo>
                    <a:cubicBezTo>
                      <a:pt x="12354" y="201159"/>
                      <a:pt x="12354" y="200238"/>
                      <a:pt x="12354" y="199500"/>
                    </a:cubicBezTo>
                    <a:lnTo>
                      <a:pt x="12354" y="64533"/>
                    </a:lnTo>
                    <a:cubicBezTo>
                      <a:pt x="12354" y="64533"/>
                      <a:pt x="12354" y="62874"/>
                      <a:pt x="12354" y="62136"/>
                    </a:cubicBezTo>
                    <a:cubicBezTo>
                      <a:pt x="12354" y="61399"/>
                      <a:pt x="12354" y="60477"/>
                      <a:pt x="12538" y="59739"/>
                    </a:cubicBezTo>
                    <a:cubicBezTo>
                      <a:pt x="13275" y="53102"/>
                      <a:pt x="15304" y="46833"/>
                      <a:pt x="18438" y="40933"/>
                    </a:cubicBezTo>
                    <a:cubicBezTo>
                      <a:pt x="21573" y="35032"/>
                      <a:pt x="25629" y="29870"/>
                      <a:pt x="30607" y="25445"/>
                    </a:cubicBezTo>
                    <a:cubicBezTo>
                      <a:pt x="35586" y="21020"/>
                      <a:pt x="41302" y="17516"/>
                      <a:pt x="47571" y="15304"/>
                    </a:cubicBezTo>
                    <a:cubicBezTo>
                      <a:pt x="53839" y="12907"/>
                      <a:pt x="60477" y="11801"/>
                      <a:pt x="67115" y="11801"/>
                    </a:cubicBezTo>
                    <a:lnTo>
                      <a:pt x="524010" y="11801"/>
                    </a:lnTo>
                    <a:cubicBezTo>
                      <a:pt x="527145" y="11801"/>
                      <a:pt x="529910" y="11801"/>
                      <a:pt x="533229" y="11801"/>
                    </a:cubicBezTo>
                    <a:cubicBezTo>
                      <a:pt x="539867" y="12169"/>
                      <a:pt x="546505" y="13829"/>
                      <a:pt x="552589" y="16594"/>
                    </a:cubicBezTo>
                    <a:cubicBezTo>
                      <a:pt x="558674" y="19176"/>
                      <a:pt x="564205" y="23048"/>
                      <a:pt x="568815" y="27657"/>
                    </a:cubicBezTo>
                    <a:cubicBezTo>
                      <a:pt x="573609" y="32267"/>
                      <a:pt x="577296" y="37798"/>
                      <a:pt x="580062" y="43883"/>
                    </a:cubicBezTo>
                    <a:cubicBezTo>
                      <a:pt x="582828" y="49967"/>
                      <a:pt x="584487" y="56420"/>
                      <a:pt x="584856" y="63058"/>
                    </a:cubicBezTo>
                    <a:cubicBezTo>
                      <a:pt x="584856" y="63796"/>
                      <a:pt x="584856" y="64718"/>
                      <a:pt x="584856" y="65455"/>
                    </a:cubicBezTo>
                    <a:lnTo>
                      <a:pt x="584856" y="66009"/>
                    </a:lnTo>
                    <a:lnTo>
                      <a:pt x="584856" y="66009"/>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grpSp>
        <p:nvGrpSpPr>
          <p:cNvPr id="93" name="Group 92">
            <a:extLst>
              <a:ext uri="{FF2B5EF4-FFF2-40B4-BE49-F238E27FC236}">
                <a16:creationId xmlns:a16="http://schemas.microsoft.com/office/drawing/2014/main" id="{7C68F0A1-D27F-9ED5-8E9C-C844CF1E94DC}"/>
              </a:ext>
            </a:extLst>
          </p:cNvPr>
          <p:cNvGrpSpPr>
            <a:grpSpLocks noChangeAspect="1"/>
          </p:cNvGrpSpPr>
          <p:nvPr/>
        </p:nvGrpSpPr>
        <p:grpSpPr>
          <a:xfrm>
            <a:off x="7639310" y="1574581"/>
            <a:ext cx="357134" cy="356616"/>
            <a:chOff x="4592311" y="2801441"/>
            <a:chExt cx="530831" cy="530061"/>
          </a:xfrm>
        </p:grpSpPr>
        <p:sp>
          <p:nvSpPr>
            <p:cNvPr id="104" name="Freeform: Shape 103">
              <a:extLst>
                <a:ext uri="{FF2B5EF4-FFF2-40B4-BE49-F238E27FC236}">
                  <a16:creationId xmlns:a16="http://schemas.microsoft.com/office/drawing/2014/main" id="{023B7376-2469-ADDD-0A2A-DE107925C245}"/>
                </a:ext>
              </a:extLst>
            </p:cNvPr>
            <p:cNvSpPr/>
            <p:nvPr/>
          </p:nvSpPr>
          <p:spPr>
            <a:xfrm>
              <a:off x="4592495" y="3018607"/>
              <a:ext cx="356960" cy="312525"/>
            </a:xfrm>
            <a:custGeom>
              <a:avLst/>
              <a:gdLst>
                <a:gd name="connsiteX0" fmla="*/ 354749 w 356960"/>
                <a:gd name="connsiteY0" fmla="*/ 86843 h 312525"/>
                <a:gd name="connsiteX1" fmla="*/ 352536 w 356960"/>
                <a:gd name="connsiteY1" fmla="*/ 78362 h 312525"/>
                <a:gd name="connsiteX2" fmla="*/ 345529 w 356960"/>
                <a:gd name="connsiteY2" fmla="*/ 61214 h 312525"/>
                <a:gd name="connsiteX3" fmla="*/ 335757 w 356960"/>
                <a:gd name="connsiteY3" fmla="*/ 45542 h 312525"/>
                <a:gd name="connsiteX4" fmla="*/ 323588 w 356960"/>
                <a:gd name="connsiteY4" fmla="*/ 31529 h 312525"/>
                <a:gd name="connsiteX5" fmla="*/ 293350 w 356960"/>
                <a:gd name="connsiteY5" fmla="*/ 10510 h 312525"/>
                <a:gd name="connsiteX6" fmla="*/ 276018 w 356960"/>
                <a:gd name="connsiteY6" fmla="*/ 4056 h 312525"/>
                <a:gd name="connsiteX7" fmla="*/ 257764 w 356960"/>
                <a:gd name="connsiteY7" fmla="*/ 553 h 312525"/>
                <a:gd name="connsiteX8" fmla="*/ 255552 w 356960"/>
                <a:gd name="connsiteY8" fmla="*/ 369 h 312525"/>
                <a:gd name="connsiteX9" fmla="*/ 253155 w 356960"/>
                <a:gd name="connsiteY9" fmla="*/ 369 h 312525"/>
                <a:gd name="connsiteX10" fmla="*/ 250758 w 356960"/>
                <a:gd name="connsiteY10" fmla="*/ 0 h 312525"/>
                <a:gd name="connsiteX11" fmla="*/ 248361 w 356960"/>
                <a:gd name="connsiteY11" fmla="*/ 0 h 312525"/>
                <a:gd name="connsiteX12" fmla="*/ 245964 w 356960"/>
                <a:gd name="connsiteY12" fmla="*/ 0 h 312525"/>
                <a:gd name="connsiteX13" fmla="*/ 245411 w 356960"/>
                <a:gd name="connsiteY13" fmla="*/ 0 h 312525"/>
                <a:gd name="connsiteX14" fmla="*/ 244858 w 356960"/>
                <a:gd name="connsiteY14" fmla="*/ 0 h 312525"/>
                <a:gd name="connsiteX15" fmla="*/ 49045 w 356960"/>
                <a:gd name="connsiteY15" fmla="*/ 0 h 312525"/>
                <a:gd name="connsiteX16" fmla="*/ 37429 w 356960"/>
                <a:gd name="connsiteY16" fmla="*/ 1475 h 312525"/>
                <a:gd name="connsiteX17" fmla="*/ 26366 w 356960"/>
                <a:gd name="connsiteY17" fmla="*/ 5716 h 312525"/>
                <a:gd name="connsiteX18" fmla="*/ 8850 w 356960"/>
                <a:gd name="connsiteY18" fmla="*/ 21204 h 312525"/>
                <a:gd name="connsiteX19" fmla="*/ 369 w 356960"/>
                <a:gd name="connsiteY19" fmla="*/ 42961 h 312525"/>
                <a:gd name="connsiteX20" fmla="*/ 0 w 356960"/>
                <a:gd name="connsiteY20" fmla="*/ 48861 h 312525"/>
                <a:gd name="connsiteX21" fmla="*/ 0 w 356960"/>
                <a:gd name="connsiteY21" fmla="*/ 60846 h 312525"/>
                <a:gd name="connsiteX22" fmla="*/ 0 w 356960"/>
                <a:gd name="connsiteY22" fmla="*/ 241170 h 312525"/>
                <a:gd name="connsiteX23" fmla="*/ 0 w 356960"/>
                <a:gd name="connsiteY23" fmla="*/ 241908 h 312525"/>
                <a:gd name="connsiteX24" fmla="*/ 0 w 356960"/>
                <a:gd name="connsiteY24" fmla="*/ 244858 h 312525"/>
                <a:gd name="connsiteX25" fmla="*/ 922 w 356960"/>
                <a:gd name="connsiteY25" fmla="*/ 250758 h 312525"/>
                <a:gd name="connsiteX26" fmla="*/ 2581 w 356960"/>
                <a:gd name="connsiteY26" fmla="*/ 256658 h 312525"/>
                <a:gd name="connsiteX27" fmla="*/ 7928 w 356960"/>
                <a:gd name="connsiteY27" fmla="*/ 267352 h 312525"/>
                <a:gd name="connsiteX28" fmla="*/ 15857 w 356960"/>
                <a:gd name="connsiteY28" fmla="*/ 276387 h 312525"/>
                <a:gd name="connsiteX29" fmla="*/ 36507 w 356960"/>
                <a:gd name="connsiteY29" fmla="*/ 286896 h 312525"/>
                <a:gd name="connsiteX30" fmla="*/ 36507 w 356960"/>
                <a:gd name="connsiteY30" fmla="*/ 292612 h 312525"/>
                <a:gd name="connsiteX31" fmla="*/ 56421 w 356960"/>
                <a:gd name="connsiteY31" fmla="*/ 312525 h 312525"/>
                <a:gd name="connsiteX32" fmla="*/ 81681 w 356960"/>
                <a:gd name="connsiteY32" fmla="*/ 312525 h 312525"/>
                <a:gd name="connsiteX33" fmla="*/ 101594 w 356960"/>
                <a:gd name="connsiteY33" fmla="*/ 292612 h 312525"/>
                <a:gd name="connsiteX34" fmla="*/ 101594 w 356960"/>
                <a:gd name="connsiteY34" fmla="*/ 288003 h 312525"/>
                <a:gd name="connsiteX35" fmla="*/ 255920 w 356960"/>
                <a:gd name="connsiteY35" fmla="*/ 288003 h 312525"/>
                <a:gd name="connsiteX36" fmla="*/ 255920 w 356960"/>
                <a:gd name="connsiteY36" fmla="*/ 292612 h 312525"/>
                <a:gd name="connsiteX37" fmla="*/ 275833 w 356960"/>
                <a:gd name="connsiteY37" fmla="*/ 312525 h 312525"/>
                <a:gd name="connsiteX38" fmla="*/ 301094 w 356960"/>
                <a:gd name="connsiteY38" fmla="*/ 312525 h 312525"/>
                <a:gd name="connsiteX39" fmla="*/ 321007 w 356960"/>
                <a:gd name="connsiteY39" fmla="*/ 292612 h 312525"/>
                <a:gd name="connsiteX40" fmla="*/ 321007 w 356960"/>
                <a:gd name="connsiteY40" fmla="*/ 286712 h 312525"/>
                <a:gd name="connsiteX41" fmla="*/ 322297 w 356960"/>
                <a:gd name="connsiteY41" fmla="*/ 286343 h 312525"/>
                <a:gd name="connsiteX42" fmla="*/ 333545 w 356960"/>
                <a:gd name="connsiteY42" fmla="*/ 281734 h 312525"/>
                <a:gd name="connsiteX43" fmla="*/ 350508 w 356960"/>
                <a:gd name="connsiteY43" fmla="*/ 264955 h 312525"/>
                <a:gd name="connsiteX44" fmla="*/ 356961 w 356960"/>
                <a:gd name="connsiteY44" fmla="*/ 241908 h 312525"/>
                <a:gd name="connsiteX45" fmla="*/ 356961 w 356960"/>
                <a:gd name="connsiteY45" fmla="*/ 225682 h 312525"/>
                <a:gd name="connsiteX46" fmla="*/ 356961 w 356960"/>
                <a:gd name="connsiteY46" fmla="*/ 111919 h 312525"/>
                <a:gd name="connsiteX47" fmla="*/ 356961 w 356960"/>
                <a:gd name="connsiteY47" fmla="*/ 111366 h 312525"/>
                <a:gd name="connsiteX48" fmla="*/ 356961 w 356960"/>
                <a:gd name="connsiteY48" fmla="*/ 110260 h 312525"/>
                <a:gd name="connsiteX49" fmla="*/ 356961 w 356960"/>
                <a:gd name="connsiteY49" fmla="*/ 105650 h 312525"/>
                <a:gd name="connsiteX50" fmla="*/ 356592 w 356960"/>
                <a:gd name="connsiteY50" fmla="*/ 101041 h 312525"/>
                <a:gd name="connsiteX51" fmla="*/ 356223 w 356960"/>
                <a:gd name="connsiteY51" fmla="*/ 97353 h 312525"/>
                <a:gd name="connsiteX52" fmla="*/ 354380 w 356960"/>
                <a:gd name="connsiteY52" fmla="*/ 86843 h 31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56960" h="312525">
                  <a:moveTo>
                    <a:pt x="354749" y="86843"/>
                  </a:moveTo>
                  <a:cubicBezTo>
                    <a:pt x="354011" y="84078"/>
                    <a:pt x="353273" y="81128"/>
                    <a:pt x="352536" y="78362"/>
                  </a:cubicBezTo>
                  <a:cubicBezTo>
                    <a:pt x="350692" y="72462"/>
                    <a:pt x="348295" y="66746"/>
                    <a:pt x="345529" y="61214"/>
                  </a:cubicBezTo>
                  <a:cubicBezTo>
                    <a:pt x="342764" y="55683"/>
                    <a:pt x="339445" y="50336"/>
                    <a:pt x="335757" y="45542"/>
                  </a:cubicBezTo>
                  <a:cubicBezTo>
                    <a:pt x="332070" y="40564"/>
                    <a:pt x="328013" y="35954"/>
                    <a:pt x="323588" y="31529"/>
                  </a:cubicBezTo>
                  <a:cubicBezTo>
                    <a:pt x="314738" y="22863"/>
                    <a:pt x="304413" y="15857"/>
                    <a:pt x="293350" y="10510"/>
                  </a:cubicBezTo>
                  <a:cubicBezTo>
                    <a:pt x="287818" y="7928"/>
                    <a:pt x="281918" y="5716"/>
                    <a:pt x="276018" y="4056"/>
                  </a:cubicBezTo>
                  <a:cubicBezTo>
                    <a:pt x="270118" y="2397"/>
                    <a:pt x="264033" y="1106"/>
                    <a:pt x="257764" y="553"/>
                  </a:cubicBezTo>
                  <a:cubicBezTo>
                    <a:pt x="257027" y="553"/>
                    <a:pt x="256289" y="553"/>
                    <a:pt x="255552" y="369"/>
                  </a:cubicBezTo>
                  <a:lnTo>
                    <a:pt x="253155" y="369"/>
                  </a:lnTo>
                  <a:cubicBezTo>
                    <a:pt x="253155" y="369"/>
                    <a:pt x="251680" y="0"/>
                    <a:pt x="250758" y="0"/>
                  </a:cubicBezTo>
                  <a:lnTo>
                    <a:pt x="248361" y="0"/>
                  </a:lnTo>
                  <a:cubicBezTo>
                    <a:pt x="248361" y="0"/>
                    <a:pt x="245964" y="0"/>
                    <a:pt x="245964" y="0"/>
                  </a:cubicBezTo>
                  <a:lnTo>
                    <a:pt x="245411" y="0"/>
                  </a:lnTo>
                  <a:cubicBezTo>
                    <a:pt x="245411" y="0"/>
                    <a:pt x="244858" y="0"/>
                    <a:pt x="244858" y="0"/>
                  </a:cubicBezTo>
                  <a:lnTo>
                    <a:pt x="49045" y="0"/>
                  </a:lnTo>
                  <a:cubicBezTo>
                    <a:pt x="45173" y="0"/>
                    <a:pt x="41117" y="553"/>
                    <a:pt x="37429" y="1475"/>
                  </a:cubicBezTo>
                  <a:cubicBezTo>
                    <a:pt x="33557" y="2397"/>
                    <a:pt x="29870" y="3872"/>
                    <a:pt x="26366" y="5716"/>
                  </a:cubicBezTo>
                  <a:cubicBezTo>
                    <a:pt x="19360" y="9403"/>
                    <a:pt x="13275" y="14751"/>
                    <a:pt x="8850" y="21204"/>
                  </a:cubicBezTo>
                  <a:cubicBezTo>
                    <a:pt x="4425" y="27657"/>
                    <a:pt x="1475" y="35217"/>
                    <a:pt x="369" y="42961"/>
                  </a:cubicBezTo>
                  <a:cubicBezTo>
                    <a:pt x="184" y="44989"/>
                    <a:pt x="0" y="46833"/>
                    <a:pt x="0" y="48861"/>
                  </a:cubicBezTo>
                  <a:lnTo>
                    <a:pt x="0" y="60846"/>
                  </a:lnTo>
                  <a:cubicBezTo>
                    <a:pt x="0" y="60846"/>
                    <a:pt x="0" y="241170"/>
                    <a:pt x="0" y="241170"/>
                  </a:cubicBezTo>
                  <a:lnTo>
                    <a:pt x="0" y="241908"/>
                  </a:lnTo>
                  <a:cubicBezTo>
                    <a:pt x="0" y="242829"/>
                    <a:pt x="0" y="243936"/>
                    <a:pt x="0" y="244858"/>
                  </a:cubicBezTo>
                  <a:cubicBezTo>
                    <a:pt x="0" y="246886"/>
                    <a:pt x="369" y="248914"/>
                    <a:pt x="922" y="250758"/>
                  </a:cubicBezTo>
                  <a:cubicBezTo>
                    <a:pt x="1291" y="252786"/>
                    <a:pt x="1844" y="254630"/>
                    <a:pt x="2581" y="256658"/>
                  </a:cubicBezTo>
                  <a:cubicBezTo>
                    <a:pt x="3872" y="260530"/>
                    <a:pt x="5716" y="264033"/>
                    <a:pt x="7928" y="267352"/>
                  </a:cubicBezTo>
                  <a:cubicBezTo>
                    <a:pt x="10141" y="270671"/>
                    <a:pt x="12907" y="273805"/>
                    <a:pt x="15857" y="276387"/>
                  </a:cubicBezTo>
                  <a:cubicBezTo>
                    <a:pt x="21757" y="281549"/>
                    <a:pt x="28948" y="285237"/>
                    <a:pt x="36507" y="286896"/>
                  </a:cubicBezTo>
                  <a:lnTo>
                    <a:pt x="36507" y="292612"/>
                  </a:lnTo>
                  <a:cubicBezTo>
                    <a:pt x="36507" y="303675"/>
                    <a:pt x="45542" y="312525"/>
                    <a:pt x="56421" y="312525"/>
                  </a:cubicBezTo>
                  <a:lnTo>
                    <a:pt x="81681" y="312525"/>
                  </a:lnTo>
                  <a:cubicBezTo>
                    <a:pt x="92743" y="312525"/>
                    <a:pt x="101594" y="303491"/>
                    <a:pt x="101594" y="292612"/>
                  </a:cubicBezTo>
                  <a:lnTo>
                    <a:pt x="101594" y="288003"/>
                  </a:lnTo>
                  <a:lnTo>
                    <a:pt x="255920" y="288003"/>
                  </a:lnTo>
                  <a:lnTo>
                    <a:pt x="255920" y="292612"/>
                  </a:lnTo>
                  <a:cubicBezTo>
                    <a:pt x="255920" y="303675"/>
                    <a:pt x="264955" y="312525"/>
                    <a:pt x="275833" y="312525"/>
                  </a:cubicBezTo>
                  <a:lnTo>
                    <a:pt x="301094" y="312525"/>
                  </a:lnTo>
                  <a:cubicBezTo>
                    <a:pt x="312156" y="312525"/>
                    <a:pt x="321007" y="303491"/>
                    <a:pt x="321007" y="292612"/>
                  </a:cubicBezTo>
                  <a:lnTo>
                    <a:pt x="321007" y="286712"/>
                  </a:lnTo>
                  <a:cubicBezTo>
                    <a:pt x="321007" y="286712"/>
                    <a:pt x="321929" y="286528"/>
                    <a:pt x="322297" y="286343"/>
                  </a:cubicBezTo>
                  <a:cubicBezTo>
                    <a:pt x="326169" y="285237"/>
                    <a:pt x="330041" y="283762"/>
                    <a:pt x="333545" y="281734"/>
                  </a:cubicBezTo>
                  <a:cubicBezTo>
                    <a:pt x="340551" y="277677"/>
                    <a:pt x="346451" y="271962"/>
                    <a:pt x="350508" y="264955"/>
                  </a:cubicBezTo>
                  <a:cubicBezTo>
                    <a:pt x="354564" y="257949"/>
                    <a:pt x="356961" y="250020"/>
                    <a:pt x="356961" y="241908"/>
                  </a:cubicBezTo>
                  <a:lnTo>
                    <a:pt x="356961" y="225682"/>
                  </a:lnTo>
                  <a:cubicBezTo>
                    <a:pt x="356961" y="225682"/>
                    <a:pt x="356961" y="111919"/>
                    <a:pt x="356961" y="111919"/>
                  </a:cubicBezTo>
                  <a:lnTo>
                    <a:pt x="356961" y="111366"/>
                  </a:lnTo>
                  <a:cubicBezTo>
                    <a:pt x="356961" y="111366"/>
                    <a:pt x="356961" y="110260"/>
                    <a:pt x="356961" y="110260"/>
                  </a:cubicBezTo>
                  <a:cubicBezTo>
                    <a:pt x="356961" y="108785"/>
                    <a:pt x="356961" y="107125"/>
                    <a:pt x="356961" y="105650"/>
                  </a:cubicBezTo>
                  <a:lnTo>
                    <a:pt x="356592" y="101041"/>
                  </a:lnTo>
                  <a:cubicBezTo>
                    <a:pt x="356592" y="99750"/>
                    <a:pt x="356223" y="98644"/>
                    <a:pt x="356223" y="97353"/>
                  </a:cubicBezTo>
                  <a:lnTo>
                    <a:pt x="354380" y="86843"/>
                  </a:lnTo>
                  <a:close/>
                </a:path>
              </a:pathLst>
            </a:custGeom>
            <a:solidFill>
              <a:srgbClr val="F7F8FA"/>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07" name="Freeform: Shape 106">
              <a:extLst>
                <a:ext uri="{FF2B5EF4-FFF2-40B4-BE49-F238E27FC236}">
                  <a16:creationId xmlns:a16="http://schemas.microsoft.com/office/drawing/2014/main" id="{A1879BE6-5FDA-C736-6A3E-D57E1F252950}"/>
                </a:ext>
              </a:extLst>
            </p:cNvPr>
            <p:cNvSpPr/>
            <p:nvPr/>
          </p:nvSpPr>
          <p:spPr>
            <a:xfrm>
              <a:off x="4592311" y="2801441"/>
              <a:ext cx="530831" cy="530061"/>
            </a:xfrm>
            <a:custGeom>
              <a:avLst/>
              <a:gdLst>
                <a:gd name="connsiteX0" fmla="*/ 266983 w 530831"/>
                <a:gd name="connsiteY0" fmla="*/ 504985 h 530061"/>
                <a:gd name="connsiteX1" fmla="*/ 266983 w 530831"/>
                <a:gd name="connsiteY1" fmla="*/ 509594 h 530061"/>
                <a:gd name="connsiteX2" fmla="*/ 276387 w 530831"/>
                <a:gd name="connsiteY2" fmla="*/ 518998 h 530061"/>
                <a:gd name="connsiteX3" fmla="*/ 301647 w 530831"/>
                <a:gd name="connsiteY3" fmla="*/ 518998 h 530061"/>
                <a:gd name="connsiteX4" fmla="*/ 311050 w 530831"/>
                <a:gd name="connsiteY4" fmla="*/ 509594 h 530061"/>
                <a:gd name="connsiteX5" fmla="*/ 311050 w 530831"/>
                <a:gd name="connsiteY5" fmla="*/ 504985 h 530061"/>
                <a:gd name="connsiteX6" fmla="*/ 47386 w 530831"/>
                <a:gd name="connsiteY6" fmla="*/ 504985 h 530061"/>
                <a:gd name="connsiteX7" fmla="*/ 47386 w 530831"/>
                <a:gd name="connsiteY7" fmla="*/ 509594 h 530061"/>
                <a:gd name="connsiteX8" fmla="*/ 56789 w 530831"/>
                <a:gd name="connsiteY8" fmla="*/ 518998 h 530061"/>
                <a:gd name="connsiteX9" fmla="*/ 82049 w 530831"/>
                <a:gd name="connsiteY9" fmla="*/ 518998 h 530061"/>
                <a:gd name="connsiteX10" fmla="*/ 91453 w 530831"/>
                <a:gd name="connsiteY10" fmla="*/ 509594 h 530061"/>
                <a:gd name="connsiteX11" fmla="*/ 91453 w 530831"/>
                <a:gd name="connsiteY11" fmla="*/ 504985 h 530061"/>
                <a:gd name="connsiteX12" fmla="*/ 49230 w 530831"/>
                <a:gd name="connsiteY12" fmla="*/ 249618 h 530061"/>
                <a:gd name="connsiteX13" fmla="*/ 41301 w 530831"/>
                <a:gd name="connsiteY13" fmla="*/ 251462 h 530061"/>
                <a:gd name="connsiteX14" fmla="*/ 35217 w 530831"/>
                <a:gd name="connsiteY14" fmla="*/ 256809 h 530061"/>
                <a:gd name="connsiteX15" fmla="*/ 33373 w 530831"/>
                <a:gd name="connsiteY15" fmla="*/ 260496 h 530061"/>
                <a:gd name="connsiteX16" fmla="*/ 32451 w 530831"/>
                <a:gd name="connsiteY16" fmla="*/ 264368 h 530061"/>
                <a:gd name="connsiteX17" fmla="*/ 32451 w 530831"/>
                <a:gd name="connsiteY17" fmla="*/ 266397 h 530061"/>
                <a:gd name="connsiteX18" fmla="*/ 32451 w 530831"/>
                <a:gd name="connsiteY18" fmla="*/ 458706 h 530061"/>
                <a:gd name="connsiteX19" fmla="*/ 32451 w 530831"/>
                <a:gd name="connsiteY19" fmla="*/ 459627 h 530061"/>
                <a:gd name="connsiteX20" fmla="*/ 33188 w 530831"/>
                <a:gd name="connsiteY20" fmla="*/ 463315 h 530061"/>
                <a:gd name="connsiteX21" fmla="*/ 34848 w 530831"/>
                <a:gd name="connsiteY21" fmla="*/ 466634 h 530061"/>
                <a:gd name="connsiteX22" fmla="*/ 37429 w 530831"/>
                <a:gd name="connsiteY22" fmla="*/ 469584 h 530061"/>
                <a:gd name="connsiteX23" fmla="*/ 44251 w 530831"/>
                <a:gd name="connsiteY23" fmla="*/ 472903 h 530061"/>
                <a:gd name="connsiteX24" fmla="*/ 46095 w 530831"/>
                <a:gd name="connsiteY24" fmla="*/ 473087 h 530061"/>
                <a:gd name="connsiteX25" fmla="*/ 47017 w 530831"/>
                <a:gd name="connsiteY25" fmla="*/ 473087 h 530061"/>
                <a:gd name="connsiteX26" fmla="*/ 311050 w 530831"/>
                <a:gd name="connsiteY26" fmla="*/ 473087 h 530061"/>
                <a:gd name="connsiteX27" fmla="*/ 318241 w 530831"/>
                <a:gd name="connsiteY27" fmla="*/ 471243 h 530061"/>
                <a:gd name="connsiteX28" fmla="*/ 323588 w 530831"/>
                <a:gd name="connsiteY28" fmla="*/ 465896 h 530061"/>
                <a:gd name="connsiteX29" fmla="*/ 325063 w 530831"/>
                <a:gd name="connsiteY29" fmla="*/ 462393 h 530061"/>
                <a:gd name="connsiteX30" fmla="*/ 325616 w 530831"/>
                <a:gd name="connsiteY30" fmla="*/ 458706 h 530061"/>
                <a:gd name="connsiteX31" fmla="*/ 325616 w 530831"/>
                <a:gd name="connsiteY31" fmla="*/ 443033 h 530061"/>
                <a:gd name="connsiteX32" fmla="*/ 325432 w 530831"/>
                <a:gd name="connsiteY32" fmla="*/ 443586 h 530061"/>
                <a:gd name="connsiteX33" fmla="*/ 325432 w 530831"/>
                <a:gd name="connsiteY33" fmla="*/ 329823 h 530061"/>
                <a:gd name="connsiteX34" fmla="*/ 325432 w 530831"/>
                <a:gd name="connsiteY34" fmla="*/ 329455 h 530061"/>
                <a:gd name="connsiteX35" fmla="*/ 325432 w 530831"/>
                <a:gd name="connsiteY35" fmla="*/ 328533 h 530061"/>
                <a:gd name="connsiteX36" fmla="*/ 325063 w 530831"/>
                <a:gd name="connsiteY36" fmla="*/ 325214 h 530061"/>
                <a:gd name="connsiteX37" fmla="*/ 325063 w 530831"/>
                <a:gd name="connsiteY37" fmla="*/ 321895 h 530061"/>
                <a:gd name="connsiteX38" fmla="*/ 324694 w 530831"/>
                <a:gd name="connsiteY38" fmla="*/ 318576 h 530061"/>
                <a:gd name="connsiteX39" fmla="*/ 321744 w 530831"/>
                <a:gd name="connsiteY39" fmla="*/ 305670 h 530061"/>
                <a:gd name="connsiteX40" fmla="*/ 316766 w 530831"/>
                <a:gd name="connsiteY40" fmla="*/ 293500 h 530061"/>
                <a:gd name="connsiteX41" fmla="*/ 309759 w 530831"/>
                <a:gd name="connsiteY41" fmla="*/ 282253 h 530061"/>
                <a:gd name="connsiteX42" fmla="*/ 301093 w 530831"/>
                <a:gd name="connsiteY42" fmla="*/ 272297 h 530061"/>
                <a:gd name="connsiteX43" fmla="*/ 279337 w 530831"/>
                <a:gd name="connsiteY43" fmla="*/ 257177 h 530061"/>
                <a:gd name="connsiteX44" fmla="*/ 266983 w 530831"/>
                <a:gd name="connsiteY44" fmla="*/ 252568 h 530061"/>
                <a:gd name="connsiteX45" fmla="*/ 254076 w 530831"/>
                <a:gd name="connsiteY45" fmla="*/ 249987 h 530061"/>
                <a:gd name="connsiteX46" fmla="*/ 252417 w 530831"/>
                <a:gd name="connsiteY46" fmla="*/ 249618 h 530061"/>
                <a:gd name="connsiteX47" fmla="*/ 250758 w 530831"/>
                <a:gd name="connsiteY47" fmla="*/ 249618 h 530061"/>
                <a:gd name="connsiteX48" fmla="*/ 249098 w 530831"/>
                <a:gd name="connsiteY48" fmla="*/ 249618 h 530061"/>
                <a:gd name="connsiteX49" fmla="*/ 247439 w 530831"/>
                <a:gd name="connsiteY49" fmla="*/ 249618 h 530061"/>
                <a:gd name="connsiteX50" fmla="*/ 245779 w 530831"/>
                <a:gd name="connsiteY50" fmla="*/ 249618 h 530061"/>
                <a:gd name="connsiteX51" fmla="*/ 49230 w 530831"/>
                <a:gd name="connsiteY51" fmla="*/ 238555 h 530061"/>
                <a:gd name="connsiteX52" fmla="*/ 240063 w 530831"/>
                <a:gd name="connsiteY52" fmla="*/ 238555 h 530061"/>
                <a:gd name="connsiteX53" fmla="*/ 255367 w 530831"/>
                <a:gd name="connsiteY53" fmla="*/ 239108 h 530061"/>
                <a:gd name="connsiteX54" fmla="*/ 270117 w 530831"/>
                <a:gd name="connsiteY54" fmla="*/ 242058 h 530061"/>
                <a:gd name="connsiteX55" fmla="*/ 284130 w 530831"/>
                <a:gd name="connsiteY55" fmla="*/ 247221 h 530061"/>
                <a:gd name="connsiteX56" fmla="*/ 308653 w 530831"/>
                <a:gd name="connsiteY56" fmla="*/ 264368 h 530061"/>
                <a:gd name="connsiteX57" fmla="*/ 318610 w 530831"/>
                <a:gd name="connsiteY57" fmla="*/ 275616 h 530061"/>
                <a:gd name="connsiteX58" fmla="*/ 326538 w 530831"/>
                <a:gd name="connsiteY58" fmla="*/ 288338 h 530061"/>
                <a:gd name="connsiteX59" fmla="*/ 332254 w 530831"/>
                <a:gd name="connsiteY59" fmla="*/ 302166 h 530061"/>
                <a:gd name="connsiteX60" fmla="*/ 335573 w 530831"/>
                <a:gd name="connsiteY60" fmla="*/ 316732 h 530061"/>
                <a:gd name="connsiteX61" fmla="*/ 335941 w 530831"/>
                <a:gd name="connsiteY61" fmla="*/ 320420 h 530061"/>
                <a:gd name="connsiteX62" fmla="*/ 336310 w 530831"/>
                <a:gd name="connsiteY62" fmla="*/ 324108 h 530061"/>
                <a:gd name="connsiteX63" fmla="*/ 336126 w 530831"/>
                <a:gd name="connsiteY63" fmla="*/ 324108 h 530061"/>
                <a:gd name="connsiteX64" fmla="*/ 336126 w 530831"/>
                <a:gd name="connsiteY64" fmla="*/ 327795 h 530061"/>
                <a:gd name="connsiteX65" fmla="*/ 336126 w 530831"/>
                <a:gd name="connsiteY65" fmla="*/ 329639 h 530061"/>
                <a:gd name="connsiteX66" fmla="*/ 336126 w 530831"/>
                <a:gd name="connsiteY66" fmla="*/ 443033 h 530061"/>
                <a:gd name="connsiteX67" fmla="*/ 336126 w 530831"/>
                <a:gd name="connsiteY67" fmla="*/ 458890 h 530061"/>
                <a:gd name="connsiteX68" fmla="*/ 332623 w 530831"/>
                <a:gd name="connsiteY68" fmla="*/ 471428 h 530061"/>
                <a:gd name="connsiteX69" fmla="*/ 323404 w 530831"/>
                <a:gd name="connsiteY69" fmla="*/ 480647 h 530061"/>
                <a:gd name="connsiteX70" fmla="*/ 317319 w 530831"/>
                <a:gd name="connsiteY70" fmla="*/ 483228 h 530061"/>
                <a:gd name="connsiteX71" fmla="*/ 310866 w 530831"/>
                <a:gd name="connsiteY71" fmla="*/ 484150 h 530061"/>
                <a:gd name="connsiteX72" fmla="*/ 47570 w 530831"/>
                <a:gd name="connsiteY72" fmla="*/ 484150 h 530061"/>
                <a:gd name="connsiteX73" fmla="*/ 46648 w 530831"/>
                <a:gd name="connsiteY73" fmla="*/ 484150 h 530061"/>
                <a:gd name="connsiteX74" fmla="*/ 44989 w 530831"/>
                <a:gd name="connsiteY74" fmla="*/ 484150 h 530061"/>
                <a:gd name="connsiteX75" fmla="*/ 41670 w 530831"/>
                <a:gd name="connsiteY75" fmla="*/ 483781 h 530061"/>
                <a:gd name="connsiteX76" fmla="*/ 30054 w 530831"/>
                <a:gd name="connsiteY76" fmla="*/ 477881 h 530061"/>
                <a:gd name="connsiteX77" fmla="*/ 25629 w 530831"/>
                <a:gd name="connsiteY77" fmla="*/ 472903 h 530061"/>
                <a:gd name="connsiteX78" fmla="*/ 22679 w 530831"/>
                <a:gd name="connsiteY78" fmla="*/ 467003 h 530061"/>
                <a:gd name="connsiteX79" fmla="*/ 21388 w 530831"/>
                <a:gd name="connsiteY79" fmla="*/ 460549 h 530061"/>
                <a:gd name="connsiteX80" fmla="*/ 21388 w 530831"/>
                <a:gd name="connsiteY80" fmla="*/ 458890 h 530061"/>
                <a:gd name="connsiteX81" fmla="*/ 21388 w 530831"/>
                <a:gd name="connsiteY81" fmla="*/ 457968 h 530061"/>
                <a:gd name="connsiteX82" fmla="*/ 21388 w 530831"/>
                <a:gd name="connsiteY82" fmla="*/ 278012 h 530061"/>
                <a:gd name="connsiteX83" fmla="*/ 21388 w 530831"/>
                <a:gd name="connsiteY83" fmla="*/ 266212 h 530061"/>
                <a:gd name="connsiteX84" fmla="*/ 21572 w 530831"/>
                <a:gd name="connsiteY84" fmla="*/ 262893 h 530061"/>
                <a:gd name="connsiteX85" fmla="*/ 23232 w 530831"/>
                <a:gd name="connsiteY85" fmla="*/ 256440 h 530061"/>
                <a:gd name="connsiteX86" fmla="*/ 26366 w 530831"/>
                <a:gd name="connsiteY86" fmla="*/ 250540 h 530061"/>
                <a:gd name="connsiteX87" fmla="*/ 36323 w 530831"/>
                <a:gd name="connsiteY87" fmla="*/ 241689 h 530061"/>
                <a:gd name="connsiteX88" fmla="*/ 49230 w 530831"/>
                <a:gd name="connsiteY88" fmla="*/ 238555 h 530061"/>
                <a:gd name="connsiteX89" fmla="*/ 49414 w 530831"/>
                <a:gd name="connsiteY89" fmla="*/ 227492 h 530061"/>
                <a:gd name="connsiteX90" fmla="*/ 31713 w 530831"/>
                <a:gd name="connsiteY90" fmla="*/ 231917 h 530061"/>
                <a:gd name="connsiteX91" fmla="*/ 18069 w 530831"/>
                <a:gd name="connsiteY91" fmla="*/ 243902 h 530061"/>
                <a:gd name="connsiteX92" fmla="*/ 11432 w 530831"/>
                <a:gd name="connsiteY92" fmla="*/ 260865 h 530061"/>
                <a:gd name="connsiteX93" fmla="*/ 11063 w 530831"/>
                <a:gd name="connsiteY93" fmla="*/ 265474 h 530061"/>
                <a:gd name="connsiteX94" fmla="*/ 11063 w 530831"/>
                <a:gd name="connsiteY94" fmla="*/ 457415 h 530061"/>
                <a:gd name="connsiteX95" fmla="*/ 11063 w 530831"/>
                <a:gd name="connsiteY95" fmla="*/ 458521 h 530061"/>
                <a:gd name="connsiteX96" fmla="*/ 11063 w 530831"/>
                <a:gd name="connsiteY96" fmla="*/ 460918 h 530061"/>
                <a:gd name="connsiteX97" fmla="*/ 12907 w 530831"/>
                <a:gd name="connsiteY97" fmla="*/ 469953 h 530061"/>
                <a:gd name="connsiteX98" fmla="*/ 16963 w 530831"/>
                <a:gd name="connsiteY98" fmla="*/ 478250 h 530061"/>
                <a:gd name="connsiteX99" fmla="*/ 23048 w 530831"/>
                <a:gd name="connsiteY99" fmla="*/ 485256 h 530061"/>
                <a:gd name="connsiteX100" fmla="*/ 39457 w 530831"/>
                <a:gd name="connsiteY100" fmla="*/ 493553 h 530061"/>
                <a:gd name="connsiteX101" fmla="*/ 44067 w 530831"/>
                <a:gd name="connsiteY101" fmla="*/ 494107 h 530061"/>
                <a:gd name="connsiteX102" fmla="*/ 46464 w 530831"/>
                <a:gd name="connsiteY102" fmla="*/ 494107 h 530061"/>
                <a:gd name="connsiteX103" fmla="*/ 47570 w 530831"/>
                <a:gd name="connsiteY103" fmla="*/ 494107 h 530061"/>
                <a:gd name="connsiteX104" fmla="*/ 310866 w 530831"/>
                <a:gd name="connsiteY104" fmla="*/ 494107 h 530061"/>
                <a:gd name="connsiteX105" fmla="*/ 320085 w 530831"/>
                <a:gd name="connsiteY105" fmla="*/ 493000 h 530061"/>
                <a:gd name="connsiteX106" fmla="*/ 328751 w 530831"/>
                <a:gd name="connsiteY106" fmla="*/ 489497 h 530061"/>
                <a:gd name="connsiteX107" fmla="*/ 341842 w 530831"/>
                <a:gd name="connsiteY107" fmla="*/ 476590 h 530061"/>
                <a:gd name="connsiteX108" fmla="*/ 346820 w 530831"/>
                <a:gd name="connsiteY108" fmla="*/ 458890 h 530061"/>
                <a:gd name="connsiteX109" fmla="*/ 346820 w 530831"/>
                <a:gd name="connsiteY109" fmla="*/ 442849 h 530061"/>
                <a:gd name="connsiteX110" fmla="*/ 347004 w 530831"/>
                <a:gd name="connsiteY110" fmla="*/ 442849 h 530061"/>
                <a:gd name="connsiteX111" fmla="*/ 347004 w 530831"/>
                <a:gd name="connsiteY111" fmla="*/ 329455 h 530061"/>
                <a:gd name="connsiteX112" fmla="*/ 347004 w 530831"/>
                <a:gd name="connsiteY112" fmla="*/ 327426 h 530061"/>
                <a:gd name="connsiteX113" fmla="*/ 347004 w 530831"/>
                <a:gd name="connsiteY113" fmla="*/ 323186 h 530061"/>
                <a:gd name="connsiteX114" fmla="*/ 346636 w 530831"/>
                <a:gd name="connsiteY114" fmla="*/ 318945 h 530061"/>
                <a:gd name="connsiteX115" fmla="*/ 346082 w 530831"/>
                <a:gd name="connsiteY115" fmla="*/ 314704 h 530061"/>
                <a:gd name="connsiteX116" fmla="*/ 342395 w 530831"/>
                <a:gd name="connsiteY116" fmla="*/ 298294 h 530061"/>
                <a:gd name="connsiteX117" fmla="*/ 336126 w 530831"/>
                <a:gd name="connsiteY117" fmla="*/ 282806 h 530061"/>
                <a:gd name="connsiteX118" fmla="*/ 327276 w 530831"/>
                <a:gd name="connsiteY118" fmla="*/ 268609 h 530061"/>
                <a:gd name="connsiteX119" fmla="*/ 316213 w 530831"/>
                <a:gd name="connsiteY119" fmla="*/ 256071 h 530061"/>
                <a:gd name="connsiteX120" fmla="*/ 288740 w 530831"/>
                <a:gd name="connsiteY120" fmla="*/ 237080 h 530061"/>
                <a:gd name="connsiteX121" fmla="*/ 273068 w 530831"/>
                <a:gd name="connsiteY121" fmla="*/ 231180 h 530061"/>
                <a:gd name="connsiteX122" fmla="*/ 256658 w 530831"/>
                <a:gd name="connsiteY122" fmla="*/ 228045 h 530061"/>
                <a:gd name="connsiteX123" fmla="*/ 240248 w 530831"/>
                <a:gd name="connsiteY123" fmla="*/ 227492 h 530061"/>
                <a:gd name="connsiteX124" fmla="*/ 394021 w 530831"/>
                <a:gd name="connsiteY124" fmla="*/ 90313 h 530061"/>
                <a:gd name="connsiteX125" fmla="*/ 401396 w 530831"/>
                <a:gd name="connsiteY125" fmla="*/ 93263 h 530061"/>
                <a:gd name="connsiteX126" fmla="*/ 404347 w 530831"/>
                <a:gd name="connsiteY126" fmla="*/ 100638 h 530061"/>
                <a:gd name="connsiteX127" fmla="*/ 401396 w 530831"/>
                <a:gd name="connsiteY127" fmla="*/ 108013 h 530061"/>
                <a:gd name="connsiteX128" fmla="*/ 394021 w 530831"/>
                <a:gd name="connsiteY128" fmla="*/ 110964 h 530061"/>
                <a:gd name="connsiteX129" fmla="*/ 386646 w 530831"/>
                <a:gd name="connsiteY129" fmla="*/ 108013 h 530061"/>
                <a:gd name="connsiteX130" fmla="*/ 383696 w 530831"/>
                <a:gd name="connsiteY130" fmla="*/ 100638 h 530061"/>
                <a:gd name="connsiteX131" fmla="*/ 386646 w 530831"/>
                <a:gd name="connsiteY131" fmla="*/ 93263 h 530061"/>
                <a:gd name="connsiteX132" fmla="*/ 394021 w 530831"/>
                <a:gd name="connsiteY132" fmla="*/ 90313 h 530061"/>
                <a:gd name="connsiteX133" fmla="*/ 394021 w 530831"/>
                <a:gd name="connsiteY133" fmla="*/ 79803 h 530061"/>
                <a:gd name="connsiteX134" fmla="*/ 386093 w 530831"/>
                <a:gd name="connsiteY134" fmla="*/ 81462 h 530061"/>
                <a:gd name="connsiteX135" fmla="*/ 379271 w 530831"/>
                <a:gd name="connsiteY135" fmla="*/ 85888 h 530061"/>
                <a:gd name="connsiteX136" fmla="*/ 374846 w 530831"/>
                <a:gd name="connsiteY136" fmla="*/ 92710 h 530061"/>
                <a:gd name="connsiteX137" fmla="*/ 373186 w 530831"/>
                <a:gd name="connsiteY137" fmla="*/ 100638 h 530061"/>
                <a:gd name="connsiteX138" fmla="*/ 374846 w 530831"/>
                <a:gd name="connsiteY138" fmla="*/ 108566 h 530061"/>
                <a:gd name="connsiteX139" fmla="*/ 379271 w 530831"/>
                <a:gd name="connsiteY139" fmla="*/ 115389 h 530061"/>
                <a:gd name="connsiteX140" fmla="*/ 386093 w 530831"/>
                <a:gd name="connsiteY140" fmla="*/ 119814 h 530061"/>
                <a:gd name="connsiteX141" fmla="*/ 394021 w 530831"/>
                <a:gd name="connsiteY141" fmla="*/ 121473 h 530061"/>
                <a:gd name="connsiteX142" fmla="*/ 401950 w 530831"/>
                <a:gd name="connsiteY142" fmla="*/ 119814 h 530061"/>
                <a:gd name="connsiteX143" fmla="*/ 408772 w 530831"/>
                <a:gd name="connsiteY143" fmla="*/ 115389 h 530061"/>
                <a:gd name="connsiteX144" fmla="*/ 413197 w 530831"/>
                <a:gd name="connsiteY144" fmla="*/ 108566 h 530061"/>
                <a:gd name="connsiteX145" fmla="*/ 414857 w 530831"/>
                <a:gd name="connsiteY145" fmla="*/ 100638 h 530061"/>
                <a:gd name="connsiteX146" fmla="*/ 413197 w 530831"/>
                <a:gd name="connsiteY146" fmla="*/ 92710 h 530061"/>
                <a:gd name="connsiteX147" fmla="*/ 408772 w 530831"/>
                <a:gd name="connsiteY147" fmla="*/ 85888 h 530061"/>
                <a:gd name="connsiteX148" fmla="*/ 401950 w 530831"/>
                <a:gd name="connsiteY148" fmla="*/ 81462 h 530061"/>
                <a:gd name="connsiteX149" fmla="*/ 394021 w 530831"/>
                <a:gd name="connsiteY149" fmla="*/ 79803 h 530061"/>
                <a:gd name="connsiteX150" fmla="*/ 394021 w 530831"/>
                <a:gd name="connsiteY150" fmla="*/ 69109 h 530061"/>
                <a:gd name="connsiteX151" fmla="*/ 406191 w 530831"/>
                <a:gd name="connsiteY151" fmla="*/ 71506 h 530061"/>
                <a:gd name="connsiteX152" fmla="*/ 416331 w 530831"/>
                <a:gd name="connsiteY152" fmla="*/ 78328 h 530061"/>
                <a:gd name="connsiteX153" fmla="*/ 415778 w 530831"/>
                <a:gd name="connsiteY153" fmla="*/ 78328 h 530061"/>
                <a:gd name="connsiteX154" fmla="*/ 422600 w 530831"/>
                <a:gd name="connsiteY154" fmla="*/ 88653 h 530061"/>
                <a:gd name="connsiteX155" fmla="*/ 424997 w 530831"/>
                <a:gd name="connsiteY155" fmla="*/ 100822 h 530061"/>
                <a:gd name="connsiteX156" fmla="*/ 422600 w 530831"/>
                <a:gd name="connsiteY156" fmla="*/ 112992 h 530061"/>
                <a:gd name="connsiteX157" fmla="*/ 415778 w 530831"/>
                <a:gd name="connsiteY157" fmla="*/ 123317 h 530061"/>
                <a:gd name="connsiteX158" fmla="*/ 405637 w 530831"/>
                <a:gd name="connsiteY158" fmla="*/ 130139 h 530061"/>
                <a:gd name="connsiteX159" fmla="*/ 398815 w 530831"/>
                <a:gd name="connsiteY159" fmla="*/ 132167 h 530061"/>
                <a:gd name="connsiteX160" fmla="*/ 398815 w 530831"/>
                <a:gd name="connsiteY160" fmla="*/ 286125 h 530061"/>
                <a:gd name="connsiteX161" fmla="*/ 370052 w 530831"/>
                <a:gd name="connsiteY161" fmla="*/ 314888 h 530061"/>
                <a:gd name="connsiteX162" fmla="*/ 356223 w 530831"/>
                <a:gd name="connsiteY162" fmla="*/ 314888 h 530061"/>
                <a:gd name="connsiteX163" fmla="*/ 356592 w 530831"/>
                <a:gd name="connsiteY163" fmla="*/ 318576 h 530061"/>
                <a:gd name="connsiteX164" fmla="*/ 356961 w 530831"/>
                <a:gd name="connsiteY164" fmla="*/ 323186 h 530061"/>
                <a:gd name="connsiteX165" fmla="*/ 356961 w 530831"/>
                <a:gd name="connsiteY165" fmla="*/ 327795 h 530061"/>
                <a:gd name="connsiteX166" fmla="*/ 356961 w 530831"/>
                <a:gd name="connsiteY166" fmla="*/ 328901 h 530061"/>
                <a:gd name="connsiteX167" fmla="*/ 356961 w 530831"/>
                <a:gd name="connsiteY167" fmla="*/ 329455 h 530061"/>
                <a:gd name="connsiteX168" fmla="*/ 356961 w 530831"/>
                <a:gd name="connsiteY168" fmla="*/ 443217 h 530061"/>
                <a:gd name="connsiteX169" fmla="*/ 356961 w 530831"/>
                <a:gd name="connsiteY169" fmla="*/ 459443 h 530061"/>
                <a:gd name="connsiteX170" fmla="*/ 350508 w 530831"/>
                <a:gd name="connsiteY170" fmla="*/ 482490 h 530061"/>
                <a:gd name="connsiteX171" fmla="*/ 333545 w 530831"/>
                <a:gd name="connsiteY171" fmla="*/ 499269 h 530061"/>
                <a:gd name="connsiteX172" fmla="*/ 322297 w 530831"/>
                <a:gd name="connsiteY172" fmla="*/ 503879 h 530061"/>
                <a:gd name="connsiteX173" fmla="*/ 321007 w 530831"/>
                <a:gd name="connsiteY173" fmla="*/ 504247 h 530061"/>
                <a:gd name="connsiteX174" fmla="*/ 321007 w 530831"/>
                <a:gd name="connsiteY174" fmla="*/ 510148 h 530061"/>
                <a:gd name="connsiteX175" fmla="*/ 301094 w 530831"/>
                <a:gd name="connsiteY175" fmla="*/ 530061 h 530061"/>
                <a:gd name="connsiteX176" fmla="*/ 275833 w 530831"/>
                <a:gd name="connsiteY176" fmla="*/ 530061 h 530061"/>
                <a:gd name="connsiteX177" fmla="*/ 255920 w 530831"/>
                <a:gd name="connsiteY177" fmla="*/ 510148 h 530061"/>
                <a:gd name="connsiteX178" fmla="*/ 255920 w 530831"/>
                <a:gd name="connsiteY178" fmla="*/ 505538 h 530061"/>
                <a:gd name="connsiteX179" fmla="*/ 101594 w 530831"/>
                <a:gd name="connsiteY179" fmla="*/ 505538 h 530061"/>
                <a:gd name="connsiteX180" fmla="*/ 101594 w 530831"/>
                <a:gd name="connsiteY180" fmla="*/ 510148 h 530061"/>
                <a:gd name="connsiteX181" fmla="*/ 81681 w 530831"/>
                <a:gd name="connsiteY181" fmla="*/ 530061 h 530061"/>
                <a:gd name="connsiteX182" fmla="*/ 56420 w 530831"/>
                <a:gd name="connsiteY182" fmla="*/ 530061 h 530061"/>
                <a:gd name="connsiteX183" fmla="*/ 36507 w 530831"/>
                <a:gd name="connsiteY183" fmla="*/ 510148 h 530061"/>
                <a:gd name="connsiteX184" fmla="*/ 36507 w 530831"/>
                <a:gd name="connsiteY184" fmla="*/ 504432 h 530061"/>
                <a:gd name="connsiteX185" fmla="*/ 15857 w 530831"/>
                <a:gd name="connsiteY185" fmla="*/ 493922 h 530061"/>
                <a:gd name="connsiteX186" fmla="*/ 7928 w 530831"/>
                <a:gd name="connsiteY186" fmla="*/ 484887 h 530061"/>
                <a:gd name="connsiteX187" fmla="*/ 2581 w 530831"/>
                <a:gd name="connsiteY187" fmla="*/ 474193 h 530061"/>
                <a:gd name="connsiteX188" fmla="*/ 922 w 530831"/>
                <a:gd name="connsiteY188" fmla="*/ 468293 h 530061"/>
                <a:gd name="connsiteX189" fmla="*/ 0 w 530831"/>
                <a:gd name="connsiteY189" fmla="*/ 462393 h 530061"/>
                <a:gd name="connsiteX190" fmla="*/ 0 w 530831"/>
                <a:gd name="connsiteY190" fmla="*/ 459443 h 530061"/>
                <a:gd name="connsiteX191" fmla="*/ 0 w 530831"/>
                <a:gd name="connsiteY191" fmla="*/ 458705 h 530061"/>
                <a:gd name="connsiteX192" fmla="*/ 0 w 530831"/>
                <a:gd name="connsiteY192" fmla="*/ 278381 h 530061"/>
                <a:gd name="connsiteX193" fmla="*/ 0 w 530831"/>
                <a:gd name="connsiteY193" fmla="*/ 266396 h 530061"/>
                <a:gd name="connsiteX194" fmla="*/ 369 w 530831"/>
                <a:gd name="connsiteY194" fmla="*/ 260496 h 530061"/>
                <a:gd name="connsiteX195" fmla="*/ 8850 w 530831"/>
                <a:gd name="connsiteY195" fmla="*/ 238739 h 530061"/>
                <a:gd name="connsiteX196" fmla="*/ 26366 w 530831"/>
                <a:gd name="connsiteY196" fmla="*/ 223251 h 530061"/>
                <a:gd name="connsiteX197" fmla="*/ 37429 w 530831"/>
                <a:gd name="connsiteY197" fmla="*/ 219011 h 530061"/>
                <a:gd name="connsiteX198" fmla="*/ 49045 w 530831"/>
                <a:gd name="connsiteY198" fmla="*/ 217536 h 530061"/>
                <a:gd name="connsiteX199" fmla="*/ 244858 w 530831"/>
                <a:gd name="connsiteY199" fmla="*/ 217536 h 530061"/>
                <a:gd name="connsiteX200" fmla="*/ 245411 w 530831"/>
                <a:gd name="connsiteY200" fmla="*/ 217536 h 530061"/>
                <a:gd name="connsiteX201" fmla="*/ 245964 w 530831"/>
                <a:gd name="connsiteY201" fmla="*/ 217536 h 530061"/>
                <a:gd name="connsiteX202" fmla="*/ 248361 w 530831"/>
                <a:gd name="connsiteY202" fmla="*/ 217536 h 530061"/>
                <a:gd name="connsiteX203" fmla="*/ 250758 w 530831"/>
                <a:gd name="connsiteY203" fmla="*/ 217536 h 530061"/>
                <a:gd name="connsiteX204" fmla="*/ 253155 w 530831"/>
                <a:gd name="connsiteY204" fmla="*/ 217904 h 530061"/>
                <a:gd name="connsiteX205" fmla="*/ 255552 w 530831"/>
                <a:gd name="connsiteY205" fmla="*/ 217904 h 530061"/>
                <a:gd name="connsiteX206" fmla="*/ 257764 w 530831"/>
                <a:gd name="connsiteY206" fmla="*/ 218089 h 530061"/>
                <a:gd name="connsiteX207" fmla="*/ 276018 w 530831"/>
                <a:gd name="connsiteY207" fmla="*/ 221592 h 530061"/>
                <a:gd name="connsiteX208" fmla="*/ 293350 w 530831"/>
                <a:gd name="connsiteY208" fmla="*/ 228045 h 530061"/>
                <a:gd name="connsiteX209" fmla="*/ 323588 w 530831"/>
                <a:gd name="connsiteY209" fmla="*/ 249065 h 530061"/>
                <a:gd name="connsiteX210" fmla="*/ 335757 w 530831"/>
                <a:gd name="connsiteY210" fmla="*/ 263078 h 530061"/>
                <a:gd name="connsiteX211" fmla="*/ 345529 w 530831"/>
                <a:gd name="connsiteY211" fmla="*/ 278750 h 530061"/>
                <a:gd name="connsiteX212" fmla="*/ 352536 w 530831"/>
                <a:gd name="connsiteY212" fmla="*/ 295897 h 530061"/>
                <a:gd name="connsiteX213" fmla="*/ 354748 w 530831"/>
                <a:gd name="connsiteY213" fmla="*/ 304379 h 530061"/>
                <a:gd name="connsiteX214" fmla="*/ 370421 w 530831"/>
                <a:gd name="connsiteY214" fmla="*/ 304379 h 530061"/>
                <a:gd name="connsiteX215" fmla="*/ 388674 w 530831"/>
                <a:gd name="connsiteY215" fmla="*/ 286125 h 530061"/>
                <a:gd name="connsiteX216" fmla="*/ 388674 w 530831"/>
                <a:gd name="connsiteY216" fmla="*/ 132167 h 530061"/>
                <a:gd name="connsiteX217" fmla="*/ 381852 w 530831"/>
                <a:gd name="connsiteY217" fmla="*/ 130139 h 530061"/>
                <a:gd name="connsiteX218" fmla="*/ 371711 w 530831"/>
                <a:gd name="connsiteY218" fmla="*/ 123317 h 530061"/>
                <a:gd name="connsiteX219" fmla="*/ 364889 w 530831"/>
                <a:gd name="connsiteY219" fmla="*/ 112992 h 530061"/>
                <a:gd name="connsiteX220" fmla="*/ 362492 w 530831"/>
                <a:gd name="connsiteY220" fmla="*/ 100822 h 530061"/>
                <a:gd name="connsiteX221" fmla="*/ 364889 w 530831"/>
                <a:gd name="connsiteY221" fmla="*/ 88653 h 530061"/>
                <a:gd name="connsiteX222" fmla="*/ 371711 w 530831"/>
                <a:gd name="connsiteY222" fmla="*/ 78328 h 530061"/>
                <a:gd name="connsiteX223" fmla="*/ 381852 w 530831"/>
                <a:gd name="connsiteY223" fmla="*/ 71506 h 530061"/>
                <a:gd name="connsiteX224" fmla="*/ 394021 w 530831"/>
                <a:gd name="connsiteY224" fmla="*/ 69109 h 530061"/>
                <a:gd name="connsiteX225" fmla="*/ 433294 w 530831"/>
                <a:gd name="connsiteY225" fmla="*/ 53436 h 530061"/>
                <a:gd name="connsiteX226" fmla="*/ 440854 w 530831"/>
                <a:gd name="connsiteY226" fmla="*/ 53436 h 530061"/>
                <a:gd name="connsiteX227" fmla="*/ 441038 w 530831"/>
                <a:gd name="connsiteY227" fmla="*/ 53436 h 530061"/>
                <a:gd name="connsiteX228" fmla="*/ 461320 w 530831"/>
                <a:gd name="connsiteY228" fmla="*/ 101191 h 530061"/>
                <a:gd name="connsiteX229" fmla="*/ 440854 w 530831"/>
                <a:gd name="connsiteY229" fmla="*/ 149130 h 530061"/>
                <a:gd name="connsiteX230" fmla="*/ 437166 w 530831"/>
                <a:gd name="connsiteY230" fmla="*/ 150605 h 530061"/>
                <a:gd name="connsiteX231" fmla="*/ 433294 w 530831"/>
                <a:gd name="connsiteY231" fmla="*/ 148945 h 530061"/>
                <a:gd name="connsiteX232" fmla="*/ 433294 w 530831"/>
                <a:gd name="connsiteY232" fmla="*/ 141386 h 530061"/>
                <a:gd name="connsiteX233" fmla="*/ 450441 w 530831"/>
                <a:gd name="connsiteY233" fmla="*/ 101191 h 530061"/>
                <a:gd name="connsiteX234" fmla="*/ 433294 w 530831"/>
                <a:gd name="connsiteY234" fmla="*/ 60996 h 530061"/>
                <a:gd name="connsiteX235" fmla="*/ 433294 w 530831"/>
                <a:gd name="connsiteY235" fmla="*/ 53436 h 530061"/>
                <a:gd name="connsiteX236" fmla="*/ 349770 w 530831"/>
                <a:gd name="connsiteY236" fmla="*/ 53436 h 530061"/>
                <a:gd name="connsiteX237" fmla="*/ 357330 w 530831"/>
                <a:gd name="connsiteY237" fmla="*/ 53436 h 530061"/>
                <a:gd name="connsiteX238" fmla="*/ 357330 w 530831"/>
                <a:gd name="connsiteY238" fmla="*/ 60996 h 530061"/>
                <a:gd name="connsiteX239" fmla="*/ 340182 w 530831"/>
                <a:gd name="connsiteY239" fmla="*/ 101191 h 530061"/>
                <a:gd name="connsiteX240" fmla="*/ 357330 w 530831"/>
                <a:gd name="connsiteY240" fmla="*/ 141386 h 530061"/>
                <a:gd name="connsiteX241" fmla="*/ 357330 w 530831"/>
                <a:gd name="connsiteY241" fmla="*/ 148945 h 530061"/>
                <a:gd name="connsiteX242" fmla="*/ 353458 w 530831"/>
                <a:gd name="connsiteY242" fmla="*/ 150605 h 530061"/>
                <a:gd name="connsiteX243" fmla="*/ 349770 w 530831"/>
                <a:gd name="connsiteY243" fmla="*/ 149130 h 530061"/>
                <a:gd name="connsiteX244" fmla="*/ 349586 w 530831"/>
                <a:gd name="connsiteY244" fmla="*/ 149130 h 530061"/>
                <a:gd name="connsiteX245" fmla="*/ 329304 w 530831"/>
                <a:gd name="connsiteY245" fmla="*/ 101375 h 530061"/>
                <a:gd name="connsiteX246" fmla="*/ 349770 w 530831"/>
                <a:gd name="connsiteY246" fmla="*/ 53436 h 530061"/>
                <a:gd name="connsiteX247" fmla="*/ 462610 w 530831"/>
                <a:gd name="connsiteY247" fmla="*/ 27807 h 530061"/>
                <a:gd name="connsiteX248" fmla="*/ 462979 w 530831"/>
                <a:gd name="connsiteY248" fmla="*/ 27807 h 530061"/>
                <a:gd name="connsiteX249" fmla="*/ 496721 w 530831"/>
                <a:gd name="connsiteY249" fmla="*/ 101375 h 530061"/>
                <a:gd name="connsiteX250" fmla="*/ 462795 w 530831"/>
                <a:gd name="connsiteY250" fmla="*/ 175127 h 530061"/>
                <a:gd name="connsiteX251" fmla="*/ 459292 w 530831"/>
                <a:gd name="connsiteY251" fmla="*/ 176418 h 530061"/>
                <a:gd name="connsiteX252" fmla="*/ 455235 w 530831"/>
                <a:gd name="connsiteY252" fmla="*/ 174574 h 530061"/>
                <a:gd name="connsiteX253" fmla="*/ 455788 w 530831"/>
                <a:gd name="connsiteY253" fmla="*/ 167014 h 530061"/>
                <a:gd name="connsiteX254" fmla="*/ 485842 w 530831"/>
                <a:gd name="connsiteY254" fmla="*/ 101375 h 530061"/>
                <a:gd name="connsiteX255" fmla="*/ 455788 w 530831"/>
                <a:gd name="connsiteY255" fmla="*/ 35920 h 530061"/>
                <a:gd name="connsiteX256" fmla="*/ 455235 w 530831"/>
                <a:gd name="connsiteY256" fmla="*/ 28360 h 530061"/>
                <a:gd name="connsiteX257" fmla="*/ 462610 w 530831"/>
                <a:gd name="connsiteY257" fmla="*/ 27807 h 530061"/>
                <a:gd name="connsiteX258" fmla="*/ 328197 w 530831"/>
                <a:gd name="connsiteY258" fmla="*/ 27623 h 530061"/>
                <a:gd name="connsiteX259" fmla="*/ 335572 w 530831"/>
                <a:gd name="connsiteY259" fmla="*/ 28177 h 530061"/>
                <a:gd name="connsiteX260" fmla="*/ 335019 w 530831"/>
                <a:gd name="connsiteY260" fmla="*/ 35736 h 530061"/>
                <a:gd name="connsiteX261" fmla="*/ 304965 w 530831"/>
                <a:gd name="connsiteY261" fmla="*/ 101376 h 530061"/>
                <a:gd name="connsiteX262" fmla="*/ 335019 w 530831"/>
                <a:gd name="connsiteY262" fmla="*/ 166831 h 530061"/>
                <a:gd name="connsiteX263" fmla="*/ 335572 w 530831"/>
                <a:gd name="connsiteY263" fmla="*/ 174390 h 530061"/>
                <a:gd name="connsiteX264" fmla="*/ 331516 w 530831"/>
                <a:gd name="connsiteY264" fmla="*/ 176234 h 530061"/>
                <a:gd name="connsiteX265" fmla="*/ 328013 w 530831"/>
                <a:gd name="connsiteY265" fmla="*/ 174944 h 530061"/>
                <a:gd name="connsiteX266" fmla="*/ 294271 w 530831"/>
                <a:gd name="connsiteY266" fmla="*/ 101376 h 530061"/>
                <a:gd name="connsiteX267" fmla="*/ 328197 w 530831"/>
                <a:gd name="connsiteY267" fmla="*/ 27623 h 530061"/>
                <a:gd name="connsiteX268" fmla="*/ 485105 w 530831"/>
                <a:gd name="connsiteY268" fmla="*/ 1625 h 530061"/>
                <a:gd name="connsiteX269" fmla="*/ 485290 w 530831"/>
                <a:gd name="connsiteY269" fmla="*/ 1994 h 530061"/>
                <a:gd name="connsiteX270" fmla="*/ 530831 w 530831"/>
                <a:gd name="connsiteY270" fmla="*/ 101560 h 530061"/>
                <a:gd name="connsiteX271" fmla="*/ 484921 w 530831"/>
                <a:gd name="connsiteY271" fmla="*/ 201309 h 530061"/>
                <a:gd name="connsiteX272" fmla="*/ 481418 w 530831"/>
                <a:gd name="connsiteY272" fmla="*/ 202600 h 530061"/>
                <a:gd name="connsiteX273" fmla="*/ 477361 w 530831"/>
                <a:gd name="connsiteY273" fmla="*/ 200756 h 530061"/>
                <a:gd name="connsiteX274" fmla="*/ 477914 w 530831"/>
                <a:gd name="connsiteY274" fmla="*/ 193197 h 530061"/>
                <a:gd name="connsiteX275" fmla="*/ 520138 w 530831"/>
                <a:gd name="connsiteY275" fmla="*/ 101375 h 530061"/>
                <a:gd name="connsiteX276" fmla="*/ 478283 w 530831"/>
                <a:gd name="connsiteY276" fmla="*/ 9738 h 530061"/>
                <a:gd name="connsiteX277" fmla="*/ 477730 w 530831"/>
                <a:gd name="connsiteY277" fmla="*/ 2178 h 530061"/>
                <a:gd name="connsiteX278" fmla="*/ 485105 w 530831"/>
                <a:gd name="connsiteY278" fmla="*/ 1625 h 530061"/>
                <a:gd name="connsiteX279" fmla="*/ 306072 w 530831"/>
                <a:gd name="connsiteY279" fmla="*/ 1257 h 530061"/>
                <a:gd name="connsiteX280" fmla="*/ 313447 w 530831"/>
                <a:gd name="connsiteY280" fmla="*/ 1810 h 530061"/>
                <a:gd name="connsiteX281" fmla="*/ 312894 w 530831"/>
                <a:gd name="connsiteY281" fmla="*/ 9370 h 530061"/>
                <a:gd name="connsiteX282" fmla="*/ 270671 w 530831"/>
                <a:gd name="connsiteY282" fmla="*/ 101191 h 530061"/>
                <a:gd name="connsiteX283" fmla="*/ 312525 w 530831"/>
                <a:gd name="connsiteY283" fmla="*/ 192829 h 530061"/>
                <a:gd name="connsiteX284" fmla="*/ 313078 w 530831"/>
                <a:gd name="connsiteY284" fmla="*/ 200388 h 530061"/>
                <a:gd name="connsiteX285" fmla="*/ 309022 w 530831"/>
                <a:gd name="connsiteY285" fmla="*/ 202232 h 530061"/>
                <a:gd name="connsiteX286" fmla="*/ 305519 w 530831"/>
                <a:gd name="connsiteY286" fmla="*/ 200941 h 530061"/>
                <a:gd name="connsiteX287" fmla="*/ 305703 w 530831"/>
                <a:gd name="connsiteY287" fmla="*/ 200573 h 530061"/>
                <a:gd name="connsiteX288" fmla="*/ 260161 w 530831"/>
                <a:gd name="connsiteY288" fmla="*/ 101007 h 530061"/>
                <a:gd name="connsiteX289" fmla="*/ 306072 w 530831"/>
                <a:gd name="connsiteY289" fmla="*/ 1257 h 53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530831" h="530061">
                  <a:moveTo>
                    <a:pt x="266983" y="504985"/>
                  </a:moveTo>
                  <a:lnTo>
                    <a:pt x="266983" y="509594"/>
                  </a:lnTo>
                  <a:cubicBezTo>
                    <a:pt x="266983" y="514757"/>
                    <a:pt x="271224" y="518998"/>
                    <a:pt x="276387" y="518998"/>
                  </a:cubicBezTo>
                  <a:lnTo>
                    <a:pt x="301647" y="518998"/>
                  </a:lnTo>
                  <a:cubicBezTo>
                    <a:pt x="306809" y="518998"/>
                    <a:pt x="311050" y="514757"/>
                    <a:pt x="311050" y="509594"/>
                  </a:cubicBezTo>
                  <a:lnTo>
                    <a:pt x="311050" y="504985"/>
                  </a:lnTo>
                  <a:close/>
                  <a:moveTo>
                    <a:pt x="47386" y="504985"/>
                  </a:moveTo>
                  <a:lnTo>
                    <a:pt x="47386" y="509594"/>
                  </a:lnTo>
                  <a:cubicBezTo>
                    <a:pt x="47386" y="514757"/>
                    <a:pt x="51627" y="518998"/>
                    <a:pt x="56789" y="518998"/>
                  </a:cubicBezTo>
                  <a:lnTo>
                    <a:pt x="82049" y="518998"/>
                  </a:lnTo>
                  <a:cubicBezTo>
                    <a:pt x="87212" y="518998"/>
                    <a:pt x="91453" y="514757"/>
                    <a:pt x="91453" y="509594"/>
                  </a:cubicBezTo>
                  <a:lnTo>
                    <a:pt x="91453" y="504985"/>
                  </a:lnTo>
                  <a:close/>
                  <a:moveTo>
                    <a:pt x="49230" y="249618"/>
                  </a:moveTo>
                  <a:cubicBezTo>
                    <a:pt x="46464" y="249618"/>
                    <a:pt x="43698" y="250171"/>
                    <a:pt x="41301" y="251462"/>
                  </a:cubicBezTo>
                  <a:cubicBezTo>
                    <a:pt x="38904" y="252752"/>
                    <a:pt x="36876" y="254596"/>
                    <a:pt x="35217" y="256809"/>
                  </a:cubicBezTo>
                  <a:cubicBezTo>
                    <a:pt x="34479" y="257915"/>
                    <a:pt x="33926" y="259206"/>
                    <a:pt x="33373" y="260496"/>
                  </a:cubicBezTo>
                  <a:cubicBezTo>
                    <a:pt x="33004" y="261603"/>
                    <a:pt x="32451" y="263078"/>
                    <a:pt x="32451" y="264368"/>
                  </a:cubicBezTo>
                  <a:cubicBezTo>
                    <a:pt x="32451" y="264921"/>
                    <a:pt x="32451" y="266397"/>
                    <a:pt x="32451" y="266397"/>
                  </a:cubicBezTo>
                  <a:lnTo>
                    <a:pt x="32451" y="458706"/>
                  </a:lnTo>
                  <a:cubicBezTo>
                    <a:pt x="32451" y="458890"/>
                    <a:pt x="32451" y="459259"/>
                    <a:pt x="32451" y="459627"/>
                  </a:cubicBezTo>
                  <a:cubicBezTo>
                    <a:pt x="32451" y="460918"/>
                    <a:pt x="32820" y="462209"/>
                    <a:pt x="33188" y="463315"/>
                  </a:cubicBezTo>
                  <a:cubicBezTo>
                    <a:pt x="33557" y="464421"/>
                    <a:pt x="34110" y="465528"/>
                    <a:pt x="34848" y="466634"/>
                  </a:cubicBezTo>
                  <a:cubicBezTo>
                    <a:pt x="35585" y="467740"/>
                    <a:pt x="36507" y="468662"/>
                    <a:pt x="37429" y="469584"/>
                  </a:cubicBezTo>
                  <a:cubicBezTo>
                    <a:pt x="39457" y="471243"/>
                    <a:pt x="41854" y="472350"/>
                    <a:pt x="44251" y="472903"/>
                  </a:cubicBezTo>
                  <a:cubicBezTo>
                    <a:pt x="44804" y="473087"/>
                    <a:pt x="45358" y="473087"/>
                    <a:pt x="46095" y="473087"/>
                  </a:cubicBezTo>
                  <a:cubicBezTo>
                    <a:pt x="46279" y="473087"/>
                    <a:pt x="47017" y="473087"/>
                    <a:pt x="47017" y="473087"/>
                  </a:cubicBezTo>
                  <a:lnTo>
                    <a:pt x="311050" y="473087"/>
                  </a:lnTo>
                  <a:cubicBezTo>
                    <a:pt x="313631" y="473087"/>
                    <a:pt x="316028" y="472534"/>
                    <a:pt x="318241" y="471243"/>
                  </a:cubicBezTo>
                  <a:cubicBezTo>
                    <a:pt x="320453" y="469953"/>
                    <a:pt x="322297" y="468109"/>
                    <a:pt x="323588" y="465896"/>
                  </a:cubicBezTo>
                  <a:cubicBezTo>
                    <a:pt x="324141" y="464790"/>
                    <a:pt x="324694" y="463684"/>
                    <a:pt x="325063" y="462393"/>
                  </a:cubicBezTo>
                  <a:cubicBezTo>
                    <a:pt x="325432" y="461287"/>
                    <a:pt x="325616" y="459996"/>
                    <a:pt x="325616" y="458706"/>
                  </a:cubicBezTo>
                  <a:lnTo>
                    <a:pt x="325616" y="443033"/>
                  </a:lnTo>
                  <a:lnTo>
                    <a:pt x="325432" y="443586"/>
                  </a:lnTo>
                  <a:lnTo>
                    <a:pt x="325432" y="329823"/>
                  </a:lnTo>
                  <a:cubicBezTo>
                    <a:pt x="325432" y="329823"/>
                    <a:pt x="325432" y="329455"/>
                    <a:pt x="325432" y="329455"/>
                  </a:cubicBezTo>
                  <a:lnTo>
                    <a:pt x="325432" y="328533"/>
                  </a:lnTo>
                  <a:cubicBezTo>
                    <a:pt x="325432" y="327426"/>
                    <a:pt x="325432" y="326320"/>
                    <a:pt x="325063" y="325214"/>
                  </a:cubicBezTo>
                  <a:lnTo>
                    <a:pt x="325063" y="321895"/>
                  </a:lnTo>
                  <a:cubicBezTo>
                    <a:pt x="325063" y="320789"/>
                    <a:pt x="324694" y="319683"/>
                    <a:pt x="324694" y="318576"/>
                  </a:cubicBezTo>
                  <a:cubicBezTo>
                    <a:pt x="323957" y="314151"/>
                    <a:pt x="323035" y="309910"/>
                    <a:pt x="321744" y="305670"/>
                  </a:cubicBezTo>
                  <a:cubicBezTo>
                    <a:pt x="320453" y="301613"/>
                    <a:pt x="318794" y="297372"/>
                    <a:pt x="316766" y="293500"/>
                  </a:cubicBezTo>
                  <a:cubicBezTo>
                    <a:pt x="314738" y="289628"/>
                    <a:pt x="312341" y="285756"/>
                    <a:pt x="309759" y="282253"/>
                  </a:cubicBezTo>
                  <a:cubicBezTo>
                    <a:pt x="307178" y="278750"/>
                    <a:pt x="304228" y="275431"/>
                    <a:pt x="301093" y="272297"/>
                  </a:cubicBezTo>
                  <a:cubicBezTo>
                    <a:pt x="294640" y="266028"/>
                    <a:pt x="287265" y="261049"/>
                    <a:pt x="279337" y="257177"/>
                  </a:cubicBezTo>
                  <a:cubicBezTo>
                    <a:pt x="275465" y="255334"/>
                    <a:pt x="271224" y="253674"/>
                    <a:pt x="266983" y="252568"/>
                  </a:cubicBezTo>
                  <a:cubicBezTo>
                    <a:pt x="262742" y="251277"/>
                    <a:pt x="258502" y="250355"/>
                    <a:pt x="254076" y="249987"/>
                  </a:cubicBezTo>
                  <a:cubicBezTo>
                    <a:pt x="253523" y="249802"/>
                    <a:pt x="252417" y="249618"/>
                    <a:pt x="252417" y="249618"/>
                  </a:cubicBezTo>
                  <a:lnTo>
                    <a:pt x="250758" y="249618"/>
                  </a:lnTo>
                  <a:cubicBezTo>
                    <a:pt x="250204" y="249618"/>
                    <a:pt x="249098" y="249618"/>
                    <a:pt x="249098" y="249618"/>
                  </a:cubicBezTo>
                  <a:lnTo>
                    <a:pt x="247439" y="249618"/>
                  </a:lnTo>
                  <a:cubicBezTo>
                    <a:pt x="247439" y="249618"/>
                    <a:pt x="245779" y="249618"/>
                    <a:pt x="245779" y="249618"/>
                  </a:cubicBezTo>
                  <a:close/>
                  <a:moveTo>
                    <a:pt x="49230" y="238555"/>
                  </a:moveTo>
                  <a:lnTo>
                    <a:pt x="240063" y="238555"/>
                  </a:lnTo>
                  <a:cubicBezTo>
                    <a:pt x="245411" y="238555"/>
                    <a:pt x="250389" y="238555"/>
                    <a:pt x="255367" y="239108"/>
                  </a:cubicBezTo>
                  <a:cubicBezTo>
                    <a:pt x="260345" y="239661"/>
                    <a:pt x="265324" y="240767"/>
                    <a:pt x="270117" y="242058"/>
                  </a:cubicBezTo>
                  <a:cubicBezTo>
                    <a:pt x="274911" y="243349"/>
                    <a:pt x="279521" y="245008"/>
                    <a:pt x="284130" y="247221"/>
                  </a:cubicBezTo>
                  <a:cubicBezTo>
                    <a:pt x="293165" y="251646"/>
                    <a:pt x="301462" y="257362"/>
                    <a:pt x="308653" y="264368"/>
                  </a:cubicBezTo>
                  <a:cubicBezTo>
                    <a:pt x="312341" y="267871"/>
                    <a:pt x="315660" y="271559"/>
                    <a:pt x="318610" y="275616"/>
                  </a:cubicBezTo>
                  <a:cubicBezTo>
                    <a:pt x="321744" y="279488"/>
                    <a:pt x="324325" y="283913"/>
                    <a:pt x="326538" y="288338"/>
                  </a:cubicBezTo>
                  <a:cubicBezTo>
                    <a:pt x="328751" y="292763"/>
                    <a:pt x="330779" y="297372"/>
                    <a:pt x="332254" y="302166"/>
                  </a:cubicBezTo>
                  <a:cubicBezTo>
                    <a:pt x="333729" y="306776"/>
                    <a:pt x="334835" y="311754"/>
                    <a:pt x="335573" y="316732"/>
                  </a:cubicBezTo>
                  <a:cubicBezTo>
                    <a:pt x="335573" y="317839"/>
                    <a:pt x="335941" y="319129"/>
                    <a:pt x="335941" y="320420"/>
                  </a:cubicBezTo>
                  <a:lnTo>
                    <a:pt x="336310" y="324108"/>
                  </a:lnTo>
                  <a:lnTo>
                    <a:pt x="336126" y="324108"/>
                  </a:lnTo>
                  <a:cubicBezTo>
                    <a:pt x="336126" y="325214"/>
                    <a:pt x="336126" y="326505"/>
                    <a:pt x="336126" y="327795"/>
                  </a:cubicBezTo>
                  <a:cubicBezTo>
                    <a:pt x="336126" y="328348"/>
                    <a:pt x="336126" y="328902"/>
                    <a:pt x="336126" y="329639"/>
                  </a:cubicBezTo>
                  <a:cubicBezTo>
                    <a:pt x="336126" y="329639"/>
                    <a:pt x="336126" y="443033"/>
                    <a:pt x="336126" y="443033"/>
                  </a:cubicBezTo>
                  <a:lnTo>
                    <a:pt x="336126" y="458890"/>
                  </a:lnTo>
                  <a:cubicBezTo>
                    <a:pt x="336126" y="463315"/>
                    <a:pt x="334835" y="467556"/>
                    <a:pt x="332623" y="471428"/>
                  </a:cubicBezTo>
                  <a:cubicBezTo>
                    <a:pt x="330410" y="475300"/>
                    <a:pt x="327276" y="478434"/>
                    <a:pt x="323404" y="480647"/>
                  </a:cubicBezTo>
                  <a:cubicBezTo>
                    <a:pt x="321560" y="481753"/>
                    <a:pt x="319347" y="482675"/>
                    <a:pt x="317319" y="483228"/>
                  </a:cubicBezTo>
                  <a:cubicBezTo>
                    <a:pt x="315291" y="483781"/>
                    <a:pt x="313078" y="484150"/>
                    <a:pt x="310866" y="484150"/>
                  </a:cubicBezTo>
                  <a:lnTo>
                    <a:pt x="47570" y="484150"/>
                  </a:lnTo>
                  <a:cubicBezTo>
                    <a:pt x="47201" y="484150"/>
                    <a:pt x="46832" y="484150"/>
                    <a:pt x="46648" y="484150"/>
                  </a:cubicBezTo>
                  <a:cubicBezTo>
                    <a:pt x="46095" y="484150"/>
                    <a:pt x="45542" y="484150"/>
                    <a:pt x="44989" y="484150"/>
                  </a:cubicBezTo>
                  <a:cubicBezTo>
                    <a:pt x="43882" y="484150"/>
                    <a:pt x="42776" y="483966"/>
                    <a:pt x="41670" y="483781"/>
                  </a:cubicBezTo>
                  <a:cubicBezTo>
                    <a:pt x="37429" y="482859"/>
                    <a:pt x="33373" y="480831"/>
                    <a:pt x="30054" y="477881"/>
                  </a:cubicBezTo>
                  <a:cubicBezTo>
                    <a:pt x="28394" y="476406"/>
                    <a:pt x="26919" y="474747"/>
                    <a:pt x="25629" y="472903"/>
                  </a:cubicBezTo>
                  <a:cubicBezTo>
                    <a:pt x="24338" y="471059"/>
                    <a:pt x="23416" y="469031"/>
                    <a:pt x="22679" y="467003"/>
                  </a:cubicBezTo>
                  <a:cubicBezTo>
                    <a:pt x="21941" y="464974"/>
                    <a:pt x="21388" y="462762"/>
                    <a:pt x="21388" y="460549"/>
                  </a:cubicBezTo>
                  <a:cubicBezTo>
                    <a:pt x="21388" y="459996"/>
                    <a:pt x="21388" y="459443"/>
                    <a:pt x="21388" y="458890"/>
                  </a:cubicBezTo>
                  <a:cubicBezTo>
                    <a:pt x="21388" y="458706"/>
                    <a:pt x="21388" y="458337"/>
                    <a:pt x="21388" y="457968"/>
                  </a:cubicBezTo>
                  <a:cubicBezTo>
                    <a:pt x="21388" y="457968"/>
                    <a:pt x="21388" y="278012"/>
                    <a:pt x="21388" y="278012"/>
                  </a:cubicBezTo>
                  <a:lnTo>
                    <a:pt x="21388" y="266212"/>
                  </a:lnTo>
                  <a:cubicBezTo>
                    <a:pt x="21388" y="265106"/>
                    <a:pt x="21572" y="263999"/>
                    <a:pt x="21572" y="262893"/>
                  </a:cubicBezTo>
                  <a:cubicBezTo>
                    <a:pt x="21941" y="260681"/>
                    <a:pt x="22494" y="258468"/>
                    <a:pt x="23232" y="256440"/>
                  </a:cubicBezTo>
                  <a:cubicBezTo>
                    <a:pt x="23969" y="254412"/>
                    <a:pt x="25076" y="252384"/>
                    <a:pt x="26366" y="250540"/>
                  </a:cubicBezTo>
                  <a:cubicBezTo>
                    <a:pt x="28948" y="246852"/>
                    <a:pt x="32451" y="243718"/>
                    <a:pt x="36323" y="241689"/>
                  </a:cubicBezTo>
                  <a:cubicBezTo>
                    <a:pt x="40379" y="239661"/>
                    <a:pt x="44804" y="238555"/>
                    <a:pt x="49230" y="238555"/>
                  </a:cubicBezTo>
                  <a:close/>
                  <a:moveTo>
                    <a:pt x="49414" y="227492"/>
                  </a:moveTo>
                  <a:cubicBezTo>
                    <a:pt x="43329" y="227492"/>
                    <a:pt x="37060" y="228967"/>
                    <a:pt x="31713" y="231917"/>
                  </a:cubicBezTo>
                  <a:cubicBezTo>
                    <a:pt x="26366" y="234683"/>
                    <a:pt x="21573" y="238924"/>
                    <a:pt x="18069" y="243902"/>
                  </a:cubicBezTo>
                  <a:cubicBezTo>
                    <a:pt x="14566" y="248880"/>
                    <a:pt x="12169" y="254780"/>
                    <a:pt x="11432" y="260865"/>
                  </a:cubicBezTo>
                  <a:cubicBezTo>
                    <a:pt x="11063" y="262340"/>
                    <a:pt x="11063" y="263999"/>
                    <a:pt x="11063" y="265474"/>
                  </a:cubicBezTo>
                  <a:lnTo>
                    <a:pt x="11063" y="457415"/>
                  </a:lnTo>
                  <a:cubicBezTo>
                    <a:pt x="11063" y="457784"/>
                    <a:pt x="11063" y="458152"/>
                    <a:pt x="11063" y="458521"/>
                  </a:cubicBezTo>
                  <a:cubicBezTo>
                    <a:pt x="11063" y="459443"/>
                    <a:pt x="11063" y="460180"/>
                    <a:pt x="11063" y="460918"/>
                  </a:cubicBezTo>
                  <a:cubicBezTo>
                    <a:pt x="11247" y="464052"/>
                    <a:pt x="11800" y="467003"/>
                    <a:pt x="12907" y="469953"/>
                  </a:cubicBezTo>
                  <a:cubicBezTo>
                    <a:pt x="13829" y="472903"/>
                    <a:pt x="15303" y="475668"/>
                    <a:pt x="16963" y="478250"/>
                  </a:cubicBezTo>
                  <a:cubicBezTo>
                    <a:pt x="18622" y="480831"/>
                    <a:pt x="20651" y="483228"/>
                    <a:pt x="23048" y="485256"/>
                  </a:cubicBezTo>
                  <a:cubicBezTo>
                    <a:pt x="27657" y="489497"/>
                    <a:pt x="33373" y="492263"/>
                    <a:pt x="39457" y="493553"/>
                  </a:cubicBezTo>
                  <a:cubicBezTo>
                    <a:pt x="40932" y="493738"/>
                    <a:pt x="42592" y="494107"/>
                    <a:pt x="44067" y="494107"/>
                  </a:cubicBezTo>
                  <a:cubicBezTo>
                    <a:pt x="44989" y="494107"/>
                    <a:pt x="45726" y="494107"/>
                    <a:pt x="46464" y="494107"/>
                  </a:cubicBezTo>
                  <a:cubicBezTo>
                    <a:pt x="46833" y="494107"/>
                    <a:pt x="47570" y="494107"/>
                    <a:pt x="47570" y="494107"/>
                  </a:cubicBezTo>
                  <a:lnTo>
                    <a:pt x="310866" y="494107"/>
                  </a:lnTo>
                  <a:cubicBezTo>
                    <a:pt x="314000" y="494107"/>
                    <a:pt x="317135" y="493738"/>
                    <a:pt x="320085" y="493000"/>
                  </a:cubicBezTo>
                  <a:cubicBezTo>
                    <a:pt x="323219" y="492263"/>
                    <a:pt x="325985" y="490972"/>
                    <a:pt x="328751" y="489497"/>
                  </a:cubicBezTo>
                  <a:cubicBezTo>
                    <a:pt x="334098" y="486363"/>
                    <a:pt x="338707" y="481937"/>
                    <a:pt x="341842" y="476590"/>
                  </a:cubicBezTo>
                  <a:cubicBezTo>
                    <a:pt x="344976" y="471243"/>
                    <a:pt x="346820" y="465159"/>
                    <a:pt x="346820" y="458890"/>
                  </a:cubicBezTo>
                  <a:lnTo>
                    <a:pt x="346820" y="442849"/>
                  </a:lnTo>
                  <a:lnTo>
                    <a:pt x="347004" y="442849"/>
                  </a:lnTo>
                  <a:lnTo>
                    <a:pt x="347004" y="329455"/>
                  </a:lnTo>
                  <a:cubicBezTo>
                    <a:pt x="347004" y="328901"/>
                    <a:pt x="347004" y="328164"/>
                    <a:pt x="347004" y="327426"/>
                  </a:cubicBezTo>
                  <a:cubicBezTo>
                    <a:pt x="347004" y="325951"/>
                    <a:pt x="347004" y="324661"/>
                    <a:pt x="347004" y="323186"/>
                  </a:cubicBezTo>
                  <a:lnTo>
                    <a:pt x="346636" y="318945"/>
                  </a:lnTo>
                  <a:cubicBezTo>
                    <a:pt x="346451" y="317470"/>
                    <a:pt x="346082" y="316179"/>
                    <a:pt x="346082" y="314704"/>
                  </a:cubicBezTo>
                  <a:cubicBezTo>
                    <a:pt x="345345" y="309173"/>
                    <a:pt x="344054" y="303641"/>
                    <a:pt x="342395" y="298294"/>
                  </a:cubicBezTo>
                  <a:cubicBezTo>
                    <a:pt x="340735" y="292947"/>
                    <a:pt x="338707" y="287784"/>
                    <a:pt x="336126" y="282806"/>
                  </a:cubicBezTo>
                  <a:cubicBezTo>
                    <a:pt x="333545" y="277828"/>
                    <a:pt x="330595" y="273034"/>
                    <a:pt x="327276" y="268609"/>
                  </a:cubicBezTo>
                  <a:cubicBezTo>
                    <a:pt x="323957" y="264184"/>
                    <a:pt x="320269" y="259943"/>
                    <a:pt x="316213" y="256071"/>
                  </a:cubicBezTo>
                  <a:cubicBezTo>
                    <a:pt x="308100" y="248327"/>
                    <a:pt x="298881" y="241874"/>
                    <a:pt x="288740" y="237080"/>
                  </a:cubicBezTo>
                  <a:cubicBezTo>
                    <a:pt x="283762" y="234683"/>
                    <a:pt x="278415" y="232655"/>
                    <a:pt x="273068" y="231180"/>
                  </a:cubicBezTo>
                  <a:cubicBezTo>
                    <a:pt x="267721" y="229705"/>
                    <a:pt x="262189" y="228598"/>
                    <a:pt x="256658" y="228045"/>
                  </a:cubicBezTo>
                  <a:cubicBezTo>
                    <a:pt x="251126" y="227492"/>
                    <a:pt x="245411" y="227492"/>
                    <a:pt x="240248" y="227492"/>
                  </a:cubicBezTo>
                  <a:close/>
                  <a:moveTo>
                    <a:pt x="394021" y="90313"/>
                  </a:moveTo>
                  <a:cubicBezTo>
                    <a:pt x="396787" y="90128"/>
                    <a:pt x="399553" y="91235"/>
                    <a:pt x="401396" y="93263"/>
                  </a:cubicBezTo>
                  <a:cubicBezTo>
                    <a:pt x="403240" y="95291"/>
                    <a:pt x="404347" y="97872"/>
                    <a:pt x="404347" y="100638"/>
                  </a:cubicBezTo>
                  <a:cubicBezTo>
                    <a:pt x="404531" y="103404"/>
                    <a:pt x="403425" y="106170"/>
                    <a:pt x="401396" y="108013"/>
                  </a:cubicBezTo>
                  <a:cubicBezTo>
                    <a:pt x="399368" y="109857"/>
                    <a:pt x="396787" y="110964"/>
                    <a:pt x="394021" y="110964"/>
                  </a:cubicBezTo>
                  <a:cubicBezTo>
                    <a:pt x="391255" y="111148"/>
                    <a:pt x="388490" y="110042"/>
                    <a:pt x="386646" y="108013"/>
                  </a:cubicBezTo>
                  <a:cubicBezTo>
                    <a:pt x="384802" y="105985"/>
                    <a:pt x="383696" y="103404"/>
                    <a:pt x="383696" y="100638"/>
                  </a:cubicBezTo>
                  <a:cubicBezTo>
                    <a:pt x="383511" y="97872"/>
                    <a:pt x="384618" y="95107"/>
                    <a:pt x="386646" y="93263"/>
                  </a:cubicBezTo>
                  <a:cubicBezTo>
                    <a:pt x="388674" y="91419"/>
                    <a:pt x="391255" y="90313"/>
                    <a:pt x="394021" y="90313"/>
                  </a:cubicBezTo>
                  <a:close/>
                  <a:moveTo>
                    <a:pt x="394021" y="79803"/>
                  </a:moveTo>
                  <a:cubicBezTo>
                    <a:pt x="391256" y="79803"/>
                    <a:pt x="388674" y="80356"/>
                    <a:pt x="386093" y="81462"/>
                  </a:cubicBezTo>
                  <a:cubicBezTo>
                    <a:pt x="383512" y="82384"/>
                    <a:pt x="381115" y="84044"/>
                    <a:pt x="379271" y="85888"/>
                  </a:cubicBezTo>
                  <a:cubicBezTo>
                    <a:pt x="377427" y="87916"/>
                    <a:pt x="375952" y="90128"/>
                    <a:pt x="374846" y="92710"/>
                  </a:cubicBezTo>
                  <a:cubicBezTo>
                    <a:pt x="373740" y="95107"/>
                    <a:pt x="373186" y="97872"/>
                    <a:pt x="373186" y="100638"/>
                  </a:cubicBezTo>
                  <a:cubicBezTo>
                    <a:pt x="373186" y="103404"/>
                    <a:pt x="373740" y="105985"/>
                    <a:pt x="374846" y="108566"/>
                  </a:cubicBezTo>
                  <a:cubicBezTo>
                    <a:pt x="375768" y="111148"/>
                    <a:pt x="377427" y="113545"/>
                    <a:pt x="379271" y="115389"/>
                  </a:cubicBezTo>
                  <a:cubicBezTo>
                    <a:pt x="381299" y="117232"/>
                    <a:pt x="383512" y="118707"/>
                    <a:pt x="386093" y="119814"/>
                  </a:cubicBezTo>
                  <a:cubicBezTo>
                    <a:pt x="388674" y="120920"/>
                    <a:pt x="391256" y="121473"/>
                    <a:pt x="394021" y="121473"/>
                  </a:cubicBezTo>
                  <a:cubicBezTo>
                    <a:pt x="396787" y="121473"/>
                    <a:pt x="399368" y="120920"/>
                    <a:pt x="401950" y="119814"/>
                  </a:cubicBezTo>
                  <a:cubicBezTo>
                    <a:pt x="404531" y="118892"/>
                    <a:pt x="406928" y="117232"/>
                    <a:pt x="408772" y="115389"/>
                  </a:cubicBezTo>
                  <a:cubicBezTo>
                    <a:pt x="410616" y="113360"/>
                    <a:pt x="412091" y="111148"/>
                    <a:pt x="413197" y="108566"/>
                  </a:cubicBezTo>
                  <a:cubicBezTo>
                    <a:pt x="414303" y="106170"/>
                    <a:pt x="414857" y="103404"/>
                    <a:pt x="414857" y="100638"/>
                  </a:cubicBezTo>
                  <a:cubicBezTo>
                    <a:pt x="414857" y="97872"/>
                    <a:pt x="414303" y="95291"/>
                    <a:pt x="413197" y="92710"/>
                  </a:cubicBezTo>
                  <a:cubicBezTo>
                    <a:pt x="412275" y="90128"/>
                    <a:pt x="410616" y="87731"/>
                    <a:pt x="408772" y="85888"/>
                  </a:cubicBezTo>
                  <a:cubicBezTo>
                    <a:pt x="406744" y="84044"/>
                    <a:pt x="404531" y="82569"/>
                    <a:pt x="401950" y="81462"/>
                  </a:cubicBezTo>
                  <a:cubicBezTo>
                    <a:pt x="399368" y="80356"/>
                    <a:pt x="396787" y="79803"/>
                    <a:pt x="394021" y="79803"/>
                  </a:cubicBezTo>
                  <a:close/>
                  <a:moveTo>
                    <a:pt x="394021" y="69109"/>
                  </a:moveTo>
                  <a:cubicBezTo>
                    <a:pt x="398262" y="69109"/>
                    <a:pt x="402319" y="69847"/>
                    <a:pt x="406191" y="71506"/>
                  </a:cubicBezTo>
                  <a:cubicBezTo>
                    <a:pt x="409878" y="72981"/>
                    <a:pt x="413381" y="75378"/>
                    <a:pt x="416331" y="78328"/>
                  </a:cubicBezTo>
                  <a:lnTo>
                    <a:pt x="415778" y="78328"/>
                  </a:lnTo>
                  <a:cubicBezTo>
                    <a:pt x="418729" y="81278"/>
                    <a:pt x="420941" y="84781"/>
                    <a:pt x="422600" y="88653"/>
                  </a:cubicBezTo>
                  <a:cubicBezTo>
                    <a:pt x="424260" y="92525"/>
                    <a:pt x="424997" y="96582"/>
                    <a:pt x="424997" y="100822"/>
                  </a:cubicBezTo>
                  <a:cubicBezTo>
                    <a:pt x="424997" y="105063"/>
                    <a:pt x="424260" y="109120"/>
                    <a:pt x="422600" y="112992"/>
                  </a:cubicBezTo>
                  <a:cubicBezTo>
                    <a:pt x="420941" y="116864"/>
                    <a:pt x="418729" y="120367"/>
                    <a:pt x="415778" y="123317"/>
                  </a:cubicBezTo>
                  <a:cubicBezTo>
                    <a:pt x="413013" y="126267"/>
                    <a:pt x="409509" y="128480"/>
                    <a:pt x="405637" y="130139"/>
                  </a:cubicBezTo>
                  <a:cubicBezTo>
                    <a:pt x="403425" y="131061"/>
                    <a:pt x="401212" y="131798"/>
                    <a:pt x="398815" y="132167"/>
                  </a:cubicBezTo>
                  <a:lnTo>
                    <a:pt x="398815" y="286125"/>
                  </a:lnTo>
                  <a:cubicBezTo>
                    <a:pt x="398815" y="301982"/>
                    <a:pt x="385909" y="314888"/>
                    <a:pt x="370052" y="314888"/>
                  </a:cubicBezTo>
                  <a:lnTo>
                    <a:pt x="356223" y="314888"/>
                  </a:lnTo>
                  <a:cubicBezTo>
                    <a:pt x="356223" y="316179"/>
                    <a:pt x="356592" y="317285"/>
                    <a:pt x="356592" y="318576"/>
                  </a:cubicBezTo>
                  <a:lnTo>
                    <a:pt x="356961" y="323186"/>
                  </a:lnTo>
                  <a:cubicBezTo>
                    <a:pt x="356961" y="324661"/>
                    <a:pt x="356961" y="326320"/>
                    <a:pt x="356961" y="327795"/>
                  </a:cubicBezTo>
                  <a:cubicBezTo>
                    <a:pt x="356961" y="327795"/>
                    <a:pt x="356961" y="328901"/>
                    <a:pt x="356961" y="328901"/>
                  </a:cubicBezTo>
                  <a:lnTo>
                    <a:pt x="356961" y="329455"/>
                  </a:lnTo>
                  <a:cubicBezTo>
                    <a:pt x="356961" y="329455"/>
                    <a:pt x="356961" y="443217"/>
                    <a:pt x="356961" y="443217"/>
                  </a:cubicBezTo>
                  <a:lnTo>
                    <a:pt x="356961" y="459443"/>
                  </a:lnTo>
                  <a:cubicBezTo>
                    <a:pt x="356961" y="467556"/>
                    <a:pt x="354564" y="475484"/>
                    <a:pt x="350508" y="482490"/>
                  </a:cubicBezTo>
                  <a:cubicBezTo>
                    <a:pt x="346451" y="489497"/>
                    <a:pt x="340551" y="495213"/>
                    <a:pt x="333545" y="499269"/>
                  </a:cubicBezTo>
                  <a:cubicBezTo>
                    <a:pt x="330041" y="501297"/>
                    <a:pt x="326169" y="502772"/>
                    <a:pt x="322297" y="503879"/>
                  </a:cubicBezTo>
                  <a:cubicBezTo>
                    <a:pt x="321929" y="504063"/>
                    <a:pt x="321007" y="504247"/>
                    <a:pt x="321007" y="504247"/>
                  </a:cubicBezTo>
                  <a:lnTo>
                    <a:pt x="321007" y="510148"/>
                  </a:lnTo>
                  <a:cubicBezTo>
                    <a:pt x="321007" y="521026"/>
                    <a:pt x="312156" y="530061"/>
                    <a:pt x="301094" y="530061"/>
                  </a:cubicBezTo>
                  <a:lnTo>
                    <a:pt x="275833" y="530061"/>
                  </a:lnTo>
                  <a:cubicBezTo>
                    <a:pt x="264955" y="530061"/>
                    <a:pt x="255920" y="521211"/>
                    <a:pt x="255920" y="510148"/>
                  </a:cubicBezTo>
                  <a:lnTo>
                    <a:pt x="255920" y="505538"/>
                  </a:lnTo>
                  <a:lnTo>
                    <a:pt x="101594" y="505538"/>
                  </a:lnTo>
                  <a:lnTo>
                    <a:pt x="101594" y="510148"/>
                  </a:lnTo>
                  <a:cubicBezTo>
                    <a:pt x="101594" y="521026"/>
                    <a:pt x="92743" y="530061"/>
                    <a:pt x="81681" y="530061"/>
                  </a:cubicBezTo>
                  <a:lnTo>
                    <a:pt x="56420" y="530061"/>
                  </a:lnTo>
                  <a:cubicBezTo>
                    <a:pt x="45542" y="530061"/>
                    <a:pt x="36507" y="521211"/>
                    <a:pt x="36507" y="510148"/>
                  </a:cubicBezTo>
                  <a:lnTo>
                    <a:pt x="36507" y="504432"/>
                  </a:lnTo>
                  <a:cubicBezTo>
                    <a:pt x="28948" y="502772"/>
                    <a:pt x="21757" y="499085"/>
                    <a:pt x="15857" y="493922"/>
                  </a:cubicBezTo>
                  <a:cubicBezTo>
                    <a:pt x="12907" y="491341"/>
                    <a:pt x="10141" y="488206"/>
                    <a:pt x="7928" y="484887"/>
                  </a:cubicBezTo>
                  <a:cubicBezTo>
                    <a:pt x="5716" y="481569"/>
                    <a:pt x="3872" y="478065"/>
                    <a:pt x="2581" y="474193"/>
                  </a:cubicBezTo>
                  <a:cubicBezTo>
                    <a:pt x="1844" y="472165"/>
                    <a:pt x="1291" y="470321"/>
                    <a:pt x="922" y="468293"/>
                  </a:cubicBezTo>
                  <a:cubicBezTo>
                    <a:pt x="369" y="466449"/>
                    <a:pt x="0" y="464421"/>
                    <a:pt x="0" y="462393"/>
                  </a:cubicBezTo>
                  <a:cubicBezTo>
                    <a:pt x="0" y="461471"/>
                    <a:pt x="0" y="460365"/>
                    <a:pt x="0" y="459443"/>
                  </a:cubicBezTo>
                  <a:lnTo>
                    <a:pt x="0" y="458705"/>
                  </a:lnTo>
                  <a:cubicBezTo>
                    <a:pt x="0" y="458705"/>
                    <a:pt x="0" y="278381"/>
                    <a:pt x="0" y="278381"/>
                  </a:cubicBezTo>
                  <a:lnTo>
                    <a:pt x="0" y="266396"/>
                  </a:lnTo>
                  <a:cubicBezTo>
                    <a:pt x="0" y="264368"/>
                    <a:pt x="184" y="262524"/>
                    <a:pt x="369" y="260496"/>
                  </a:cubicBezTo>
                  <a:cubicBezTo>
                    <a:pt x="1475" y="252752"/>
                    <a:pt x="4425" y="245193"/>
                    <a:pt x="8850" y="238739"/>
                  </a:cubicBezTo>
                  <a:cubicBezTo>
                    <a:pt x="13275" y="232286"/>
                    <a:pt x="19360" y="226939"/>
                    <a:pt x="26366" y="223251"/>
                  </a:cubicBezTo>
                  <a:cubicBezTo>
                    <a:pt x="29870" y="221407"/>
                    <a:pt x="33557" y="219932"/>
                    <a:pt x="37429" y="219011"/>
                  </a:cubicBezTo>
                  <a:cubicBezTo>
                    <a:pt x="41117" y="218089"/>
                    <a:pt x="45173" y="217536"/>
                    <a:pt x="49045" y="217536"/>
                  </a:cubicBezTo>
                  <a:lnTo>
                    <a:pt x="244858" y="217536"/>
                  </a:lnTo>
                  <a:cubicBezTo>
                    <a:pt x="244858" y="217536"/>
                    <a:pt x="245411" y="217536"/>
                    <a:pt x="245411" y="217536"/>
                  </a:cubicBezTo>
                  <a:lnTo>
                    <a:pt x="245964" y="217536"/>
                  </a:lnTo>
                  <a:cubicBezTo>
                    <a:pt x="245964" y="217536"/>
                    <a:pt x="248361" y="217536"/>
                    <a:pt x="248361" y="217536"/>
                  </a:cubicBezTo>
                  <a:lnTo>
                    <a:pt x="250758" y="217536"/>
                  </a:lnTo>
                  <a:cubicBezTo>
                    <a:pt x="251680" y="217536"/>
                    <a:pt x="253155" y="217904"/>
                    <a:pt x="253155" y="217904"/>
                  </a:cubicBezTo>
                  <a:lnTo>
                    <a:pt x="255552" y="217904"/>
                  </a:lnTo>
                  <a:cubicBezTo>
                    <a:pt x="256289" y="218089"/>
                    <a:pt x="257027" y="218089"/>
                    <a:pt x="257764" y="218089"/>
                  </a:cubicBezTo>
                  <a:cubicBezTo>
                    <a:pt x="264033" y="218642"/>
                    <a:pt x="270118" y="219932"/>
                    <a:pt x="276018" y="221592"/>
                  </a:cubicBezTo>
                  <a:cubicBezTo>
                    <a:pt x="281918" y="223251"/>
                    <a:pt x="287818" y="225464"/>
                    <a:pt x="293350" y="228045"/>
                  </a:cubicBezTo>
                  <a:cubicBezTo>
                    <a:pt x="304412" y="233392"/>
                    <a:pt x="314738" y="240399"/>
                    <a:pt x="323588" y="249065"/>
                  </a:cubicBezTo>
                  <a:cubicBezTo>
                    <a:pt x="328013" y="253490"/>
                    <a:pt x="332070" y="258099"/>
                    <a:pt x="335757" y="263078"/>
                  </a:cubicBezTo>
                  <a:cubicBezTo>
                    <a:pt x="339445" y="267871"/>
                    <a:pt x="342764" y="273218"/>
                    <a:pt x="345529" y="278750"/>
                  </a:cubicBezTo>
                  <a:cubicBezTo>
                    <a:pt x="348295" y="284281"/>
                    <a:pt x="350692" y="289997"/>
                    <a:pt x="352536" y="295897"/>
                  </a:cubicBezTo>
                  <a:cubicBezTo>
                    <a:pt x="353273" y="298663"/>
                    <a:pt x="354011" y="301613"/>
                    <a:pt x="354748" y="304379"/>
                  </a:cubicBezTo>
                  <a:lnTo>
                    <a:pt x="370421" y="304379"/>
                  </a:lnTo>
                  <a:cubicBezTo>
                    <a:pt x="380562" y="304379"/>
                    <a:pt x="388674" y="296082"/>
                    <a:pt x="388674" y="286125"/>
                  </a:cubicBezTo>
                  <a:lnTo>
                    <a:pt x="388674" y="132167"/>
                  </a:lnTo>
                  <a:cubicBezTo>
                    <a:pt x="386277" y="131614"/>
                    <a:pt x="384065" y="131061"/>
                    <a:pt x="381852" y="130139"/>
                  </a:cubicBezTo>
                  <a:cubicBezTo>
                    <a:pt x="378165" y="128664"/>
                    <a:pt x="374662" y="126267"/>
                    <a:pt x="371711" y="123317"/>
                  </a:cubicBezTo>
                  <a:cubicBezTo>
                    <a:pt x="368761" y="120367"/>
                    <a:pt x="366549" y="116864"/>
                    <a:pt x="364889" y="112992"/>
                  </a:cubicBezTo>
                  <a:cubicBezTo>
                    <a:pt x="363230" y="109120"/>
                    <a:pt x="362492" y="105063"/>
                    <a:pt x="362492" y="100822"/>
                  </a:cubicBezTo>
                  <a:cubicBezTo>
                    <a:pt x="362492" y="96582"/>
                    <a:pt x="363230" y="92525"/>
                    <a:pt x="364889" y="88653"/>
                  </a:cubicBezTo>
                  <a:cubicBezTo>
                    <a:pt x="366549" y="84781"/>
                    <a:pt x="368761" y="81278"/>
                    <a:pt x="371711" y="78328"/>
                  </a:cubicBezTo>
                  <a:cubicBezTo>
                    <a:pt x="374477" y="75378"/>
                    <a:pt x="377980" y="73165"/>
                    <a:pt x="381852" y="71506"/>
                  </a:cubicBezTo>
                  <a:cubicBezTo>
                    <a:pt x="385724" y="69847"/>
                    <a:pt x="389781" y="69109"/>
                    <a:pt x="394021" y="69109"/>
                  </a:cubicBezTo>
                  <a:close/>
                  <a:moveTo>
                    <a:pt x="433294" y="53436"/>
                  </a:moveTo>
                  <a:cubicBezTo>
                    <a:pt x="435322" y="51408"/>
                    <a:pt x="438825" y="51408"/>
                    <a:pt x="440854" y="53436"/>
                  </a:cubicBezTo>
                  <a:lnTo>
                    <a:pt x="441038" y="53436"/>
                  </a:lnTo>
                  <a:cubicBezTo>
                    <a:pt x="454129" y="65974"/>
                    <a:pt x="461320" y="82937"/>
                    <a:pt x="461320" y="101191"/>
                  </a:cubicBezTo>
                  <a:cubicBezTo>
                    <a:pt x="461320" y="119444"/>
                    <a:pt x="453945" y="136407"/>
                    <a:pt x="440854" y="149130"/>
                  </a:cubicBezTo>
                  <a:cubicBezTo>
                    <a:pt x="439747" y="150052"/>
                    <a:pt x="438641" y="150605"/>
                    <a:pt x="437166" y="150605"/>
                  </a:cubicBezTo>
                  <a:cubicBezTo>
                    <a:pt x="435691" y="150605"/>
                    <a:pt x="434400" y="150052"/>
                    <a:pt x="433294" y="148945"/>
                  </a:cubicBezTo>
                  <a:cubicBezTo>
                    <a:pt x="431081" y="146733"/>
                    <a:pt x="431266" y="143414"/>
                    <a:pt x="433294" y="141386"/>
                  </a:cubicBezTo>
                  <a:cubicBezTo>
                    <a:pt x="444357" y="130876"/>
                    <a:pt x="450441" y="116494"/>
                    <a:pt x="450441" y="101191"/>
                  </a:cubicBezTo>
                  <a:cubicBezTo>
                    <a:pt x="450441" y="85887"/>
                    <a:pt x="444357" y="71690"/>
                    <a:pt x="433294" y="60996"/>
                  </a:cubicBezTo>
                  <a:cubicBezTo>
                    <a:pt x="431266" y="58968"/>
                    <a:pt x="431266" y="55464"/>
                    <a:pt x="433294" y="53436"/>
                  </a:cubicBezTo>
                  <a:close/>
                  <a:moveTo>
                    <a:pt x="349770" y="53436"/>
                  </a:moveTo>
                  <a:cubicBezTo>
                    <a:pt x="351983" y="51223"/>
                    <a:pt x="355302" y="51408"/>
                    <a:pt x="357330" y="53436"/>
                  </a:cubicBezTo>
                  <a:cubicBezTo>
                    <a:pt x="359542" y="55649"/>
                    <a:pt x="359358" y="58968"/>
                    <a:pt x="357330" y="60996"/>
                  </a:cubicBezTo>
                  <a:cubicBezTo>
                    <a:pt x="346267" y="71505"/>
                    <a:pt x="340182" y="85887"/>
                    <a:pt x="340182" y="101191"/>
                  </a:cubicBezTo>
                  <a:cubicBezTo>
                    <a:pt x="340182" y="116494"/>
                    <a:pt x="346267" y="130692"/>
                    <a:pt x="357330" y="141386"/>
                  </a:cubicBezTo>
                  <a:cubicBezTo>
                    <a:pt x="359358" y="143414"/>
                    <a:pt x="359358" y="146917"/>
                    <a:pt x="357330" y="148945"/>
                  </a:cubicBezTo>
                  <a:cubicBezTo>
                    <a:pt x="356224" y="150051"/>
                    <a:pt x="354748" y="150605"/>
                    <a:pt x="353458" y="150605"/>
                  </a:cubicBezTo>
                  <a:cubicBezTo>
                    <a:pt x="352167" y="150605"/>
                    <a:pt x="350877" y="150051"/>
                    <a:pt x="349770" y="149130"/>
                  </a:cubicBezTo>
                  <a:lnTo>
                    <a:pt x="349586" y="149130"/>
                  </a:lnTo>
                  <a:cubicBezTo>
                    <a:pt x="336495" y="136592"/>
                    <a:pt x="329304" y="119629"/>
                    <a:pt x="329304" y="101375"/>
                  </a:cubicBezTo>
                  <a:cubicBezTo>
                    <a:pt x="329304" y="83121"/>
                    <a:pt x="336679" y="66158"/>
                    <a:pt x="349770" y="53436"/>
                  </a:cubicBezTo>
                  <a:close/>
                  <a:moveTo>
                    <a:pt x="462610" y="27807"/>
                  </a:moveTo>
                  <a:lnTo>
                    <a:pt x="462979" y="27807"/>
                  </a:lnTo>
                  <a:cubicBezTo>
                    <a:pt x="484367" y="46245"/>
                    <a:pt x="496721" y="72980"/>
                    <a:pt x="496721" y="101375"/>
                  </a:cubicBezTo>
                  <a:cubicBezTo>
                    <a:pt x="496721" y="129770"/>
                    <a:pt x="484367" y="156689"/>
                    <a:pt x="462795" y="175127"/>
                  </a:cubicBezTo>
                  <a:cubicBezTo>
                    <a:pt x="461688" y="176049"/>
                    <a:pt x="460582" y="176418"/>
                    <a:pt x="459292" y="176418"/>
                  </a:cubicBezTo>
                  <a:cubicBezTo>
                    <a:pt x="457816" y="176418"/>
                    <a:pt x="456341" y="175865"/>
                    <a:pt x="455235" y="174574"/>
                  </a:cubicBezTo>
                  <a:cubicBezTo>
                    <a:pt x="453391" y="172177"/>
                    <a:pt x="453576" y="168858"/>
                    <a:pt x="455788" y="167014"/>
                  </a:cubicBezTo>
                  <a:cubicBezTo>
                    <a:pt x="474780" y="150605"/>
                    <a:pt x="485842" y="126451"/>
                    <a:pt x="485842" y="101375"/>
                  </a:cubicBezTo>
                  <a:cubicBezTo>
                    <a:pt x="485842" y="76299"/>
                    <a:pt x="474780" y="52330"/>
                    <a:pt x="455788" y="35920"/>
                  </a:cubicBezTo>
                  <a:cubicBezTo>
                    <a:pt x="453576" y="33892"/>
                    <a:pt x="453391" y="30573"/>
                    <a:pt x="455235" y="28360"/>
                  </a:cubicBezTo>
                  <a:cubicBezTo>
                    <a:pt x="457079" y="26148"/>
                    <a:pt x="460398" y="25963"/>
                    <a:pt x="462610" y="27807"/>
                  </a:cubicBezTo>
                  <a:close/>
                  <a:moveTo>
                    <a:pt x="328197" y="27623"/>
                  </a:moveTo>
                  <a:cubicBezTo>
                    <a:pt x="330410" y="25780"/>
                    <a:pt x="333728" y="25780"/>
                    <a:pt x="335572" y="28177"/>
                  </a:cubicBezTo>
                  <a:cubicBezTo>
                    <a:pt x="337416" y="30574"/>
                    <a:pt x="337232" y="33892"/>
                    <a:pt x="335019" y="35736"/>
                  </a:cubicBezTo>
                  <a:cubicBezTo>
                    <a:pt x="316028" y="52146"/>
                    <a:pt x="304965" y="76300"/>
                    <a:pt x="304965" y="101376"/>
                  </a:cubicBezTo>
                  <a:cubicBezTo>
                    <a:pt x="304965" y="126452"/>
                    <a:pt x="316028" y="150421"/>
                    <a:pt x="335019" y="166831"/>
                  </a:cubicBezTo>
                  <a:cubicBezTo>
                    <a:pt x="337232" y="168859"/>
                    <a:pt x="337416" y="172178"/>
                    <a:pt x="335572" y="174390"/>
                  </a:cubicBezTo>
                  <a:cubicBezTo>
                    <a:pt x="334466" y="175681"/>
                    <a:pt x="332991" y="176234"/>
                    <a:pt x="331516" y="176234"/>
                  </a:cubicBezTo>
                  <a:cubicBezTo>
                    <a:pt x="330225" y="176234"/>
                    <a:pt x="328935" y="175866"/>
                    <a:pt x="328013" y="174944"/>
                  </a:cubicBezTo>
                  <a:cubicBezTo>
                    <a:pt x="306624" y="156506"/>
                    <a:pt x="294271" y="129770"/>
                    <a:pt x="294271" y="101376"/>
                  </a:cubicBezTo>
                  <a:cubicBezTo>
                    <a:pt x="294271" y="72981"/>
                    <a:pt x="306624" y="46062"/>
                    <a:pt x="328197" y="27623"/>
                  </a:cubicBezTo>
                  <a:close/>
                  <a:moveTo>
                    <a:pt x="485105" y="1625"/>
                  </a:moveTo>
                  <a:lnTo>
                    <a:pt x="485290" y="1994"/>
                  </a:lnTo>
                  <a:cubicBezTo>
                    <a:pt x="514237" y="27070"/>
                    <a:pt x="530831" y="63208"/>
                    <a:pt x="530831" y="101560"/>
                  </a:cubicBezTo>
                  <a:cubicBezTo>
                    <a:pt x="530831" y="139911"/>
                    <a:pt x="514053" y="176234"/>
                    <a:pt x="484921" y="201309"/>
                  </a:cubicBezTo>
                  <a:cubicBezTo>
                    <a:pt x="483815" y="202231"/>
                    <a:pt x="482708" y="202600"/>
                    <a:pt x="481418" y="202600"/>
                  </a:cubicBezTo>
                  <a:cubicBezTo>
                    <a:pt x="479943" y="202600"/>
                    <a:pt x="478467" y="202047"/>
                    <a:pt x="477361" y="200756"/>
                  </a:cubicBezTo>
                  <a:cubicBezTo>
                    <a:pt x="475517" y="198359"/>
                    <a:pt x="475702" y="195041"/>
                    <a:pt x="477914" y="193197"/>
                  </a:cubicBezTo>
                  <a:cubicBezTo>
                    <a:pt x="504834" y="170149"/>
                    <a:pt x="520138" y="136592"/>
                    <a:pt x="520138" y="101375"/>
                  </a:cubicBezTo>
                  <a:cubicBezTo>
                    <a:pt x="520138" y="66158"/>
                    <a:pt x="505018" y="32785"/>
                    <a:pt x="478283" y="9738"/>
                  </a:cubicBezTo>
                  <a:cubicBezTo>
                    <a:pt x="476071" y="7710"/>
                    <a:pt x="475886" y="4391"/>
                    <a:pt x="477730" y="2178"/>
                  </a:cubicBezTo>
                  <a:cubicBezTo>
                    <a:pt x="479574" y="-34"/>
                    <a:pt x="482893" y="-219"/>
                    <a:pt x="485105" y="1625"/>
                  </a:cubicBezTo>
                  <a:close/>
                  <a:moveTo>
                    <a:pt x="306072" y="1257"/>
                  </a:moveTo>
                  <a:cubicBezTo>
                    <a:pt x="308284" y="-587"/>
                    <a:pt x="311603" y="-402"/>
                    <a:pt x="313447" y="1810"/>
                  </a:cubicBezTo>
                  <a:cubicBezTo>
                    <a:pt x="315291" y="4207"/>
                    <a:pt x="315106" y="7526"/>
                    <a:pt x="312894" y="9370"/>
                  </a:cubicBezTo>
                  <a:cubicBezTo>
                    <a:pt x="285974" y="32417"/>
                    <a:pt x="270671" y="65975"/>
                    <a:pt x="270671" y="101191"/>
                  </a:cubicBezTo>
                  <a:cubicBezTo>
                    <a:pt x="270671" y="136408"/>
                    <a:pt x="285790" y="169781"/>
                    <a:pt x="312525" y="192829"/>
                  </a:cubicBezTo>
                  <a:cubicBezTo>
                    <a:pt x="314738" y="194857"/>
                    <a:pt x="314922" y="198176"/>
                    <a:pt x="313078" y="200388"/>
                  </a:cubicBezTo>
                  <a:cubicBezTo>
                    <a:pt x="311972" y="201679"/>
                    <a:pt x="310497" y="202232"/>
                    <a:pt x="309022" y="202232"/>
                  </a:cubicBezTo>
                  <a:cubicBezTo>
                    <a:pt x="307731" y="202232"/>
                    <a:pt x="306440" y="201863"/>
                    <a:pt x="305519" y="200941"/>
                  </a:cubicBezTo>
                  <a:lnTo>
                    <a:pt x="305703" y="200573"/>
                  </a:lnTo>
                  <a:cubicBezTo>
                    <a:pt x="276755" y="175497"/>
                    <a:pt x="260161" y="139358"/>
                    <a:pt x="260161" y="101007"/>
                  </a:cubicBezTo>
                  <a:cubicBezTo>
                    <a:pt x="260161" y="62656"/>
                    <a:pt x="276940" y="26333"/>
                    <a:pt x="306072" y="1257"/>
                  </a:cubicBezTo>
                  <a:close/>
                </a:path>
              </a:pathLst>
            </a:custGeom>
            <a:solidFill>
              <a:schemeClr val="accent1"/>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79" name="Group 78">
            <a:extLst>
              <a:ext uri="{FF2B5EF4-FFF2-40B4-BE49-F238E27FC236}">
                <a16:creationId xmlns:a16="http://schemas.microsoft.com/office/drawing/2014/main" id="{2FF9BBA4-77DB-7765-2DF8-66F702778830}"/>
              </a:ext>
            </a:extLst>
          </p:cNvPr>
          <p:cNvGrpSpPr>
            <a:grpSpLocks noChangeAspect="1"/>
          </p:cNvGrpSpPr>
          <p:nvPr/>
        </p:nvGrpSpPr>
        <p:grpSpPr>
          <a:xfrm flipH="1">
            <a:off x="5523769" y="1574581"/>
            <a:ext cx="357134" cy="356616"/>
            <a:chOff x="4592311" y="2801441"/>
            <a:chExt cx="530831" cy="530061"/>
          </a:xfrm>
        </p:grpSpPr>
        <p:sp>
          <p:nvSpPr>
            <p:cNvPr id="89" name="Freeform: Shape 88">
              <a:extLst>
                <a:ext uri="{FF2B5EF4-FFF2-40B4-BE49-F238E27FC236}">
                  <a16:creationId xmlns:a16="http://schemas.microsoft.com/office/drawing/2014/main" id="{B25C2A8E-01DD-5548-7412-E4BE1B8FF6DB}"/>
                </a:ext>
              </a:extLst>
            </p:cNvPr>
            <p:cNvSpPr/>
            <p:nvPr/>
          </p:nvSpPr>
          <p:spPr>
            <a:xfrm>
              <a:off x="4592495" y="3018607"/>
              <a:ext cx="356960" cy="312525"/>
            </a:xfrm>
            <a:custGeom>
              <a:avLst/>
              <a:gdLst>
                <a:gd name="connsiteX0" fmla="*/ 354749 w 356960"/>
                <a:gd name="connsiteY0" fmla="*/ 86843 h 312525"/>
                <a:gd name="connsiteX1" fmla="*/ 352536 w 356960"/>
                <a:gd name="connsiteY1" fmla="*/ 78362 h 312525"/>
                <a:gd name="connsiteX2" fmla="*/ 345529 w 356960"/>
                <a:gd name="connsiteY2" fmla="*/ 61214 h 312525"/>
                <a:gd name="connsiteX3" fmla="*/ 335757 w 356960"/>
                <a:gd name="connsiteY3" fmla="*/ 45542 h 312525"/>
                <a:gd name="connsiteX4" fmla="*/ 323588 w 356960"/>
                <a:gd name="connsiteY4" fmla="*/ 31529 h 312525"/>
                <a:gd name="connsiteX5" fmla="*/ 293350 w 356960"/>
                <a:gd name="connsiteY5" fmla="*/ 10510 h 312525"/>
                <a:gd name="connsiteX6" fmla="*/ 276018 w 356960"/>
                <a:gd name="connsiteY6" fmla="*/ 4056 h 312525"/>
                <a:gd name="connsiteX7" fmla="*/ 257764 w 356960"/>
                <a:gd name="connsiteY7" fmla="*/ 553 h 312525"/>
                <a:gd name="connsiteX8" fmla="*/ 255552 w 356960"/>
                <a:gd name="connsiteY8" fmla="*/ 369 h 312525"/>
                <a:gd name="connsiteX9" fmla="*/ 253155 w 356960"/>
                <a:gd name="connsiteY9" fmla="*/ 369 h 312525"/>
                <a:gd name="connsiteX10" fmla="*/ 250758 w 356960"/>
                <a:gd name="connsiteY10" fmla="*/ 0 h 312525"/>
                <a:gd name="connsiteX11" fmla="*/ 248361 w 356960"/>
                <a:gd name="connsiteY11" fmla="*/ 0 h 312525"/>
                <a:gd name="connsiteX12" fmla="*/ 245964 w 356960"/>
                <a:gd name="connsiteY12" fmla="*/ 0 h 312525"/>
                <a:gd name="connsiteX13" fmla="*/ 245411 w 356960"/>
                <a:gd name="connsiteY13" fmla="*/ 0 h 312525"/>
                <a:gd name="connsiteX14" fmla="*/ 244858 w 356960"/>
                <a:gd name="connsiteY14" fmla="*/ 0 h 312525"/>
                <a:gd name="connsiteX15" fmla="*/ 49045 w 356960"/>
                <a:gd name="connsiteY15" fmla="*/ 0 h 312525"/>
                <a:gd name="connsiteX16" fmla="*/ 37429 w 356960"/>
                <a:gd name="connsiteY16" fmla="*/ 1475 h 312525"/>
                <a:gd name="connsiteX17" fmla="*/ 26366 w 356960"/>
                <a:gd name="connsiteY17" fmla="*/ 5716 h 312525"/>
                <a:gd name="connsiteX18" fmla="*/ 8850 w 356960"/>
                <a:gd name="connsiteY18" fmla="*/ 21204 h 312525"/>
                <a:gd name="connsiteX19" fmla="*/ 369 w 356960"/>
                <a:gd name="connsiteY19" fmla="*/ 42961 h 312525"/>
                <a:gd name="connsiteX20" fmla="*/ 0 w 356960"/>
                <a:gd name="connsiteY20" fmla="*/ 48861 h 312525"/>
                <a:gd name="connsiteX21" fmla="*/ 0 w 356960"/>
                <a:gd name="connsiteY21" fmla="*/ 60846 h 312525"/>
                <a:gd name="connsiteX22" fmla="*/ 0 w 356960"/>
                <a:gd name="connsiteY22" fmla="*/ 241170 h 312525"/>
                <a:gd name="connsiteX23" fmla="*/ 0 w 356960"/>
                <a:gd name="connsiteY23" fmla="*/ 241908 h 312525"/>
                <a:gd name="connsiteX24" fmla="*/ 0 w 356960"/>
                <a:gd name="connsiteY24" fmla="*/ 244858 h 312525"/>
                <a:gd name="connsiteX25" fmla="*/ 922 w 356960"/>
                <a:gd name="connsiteY25" fmla="*/ 250758 h 312525"/>
                <a:gd name="connsiteX26" fmla="*/ 2581 w 356960"/>
                <a:gd name="connsiteY26" fmla="*/ 256658 h 312525"/>
                <a:gd name="connsiteX27" fmla="*/ 7928 w 356960"/>
                <a:gd name="connsiteY27" fmla="*/ 267352 h 312525"/>
                <a:gd name="connsiteX28" fmla="*/ 15857 w 356960"/>
                <a:gd name="connsiteY28" fmla="*/ 276387 h 312525"/>
                <a:gd name="connsiteX29" fmla="*/ 36507 w 356960"/>
                <a:gd name="connsiteY29" fmla="*/ 286896 h 312525"/>
                <a:gd name="connsiteX30" fmla="*/ 36507 w 356960"/>
                <a:gd name="connsiteY30" fmla="*/ 292612 h 312525"/>
                <a:gd name="connsiteX31" fmla="*/ 56421 w 356960"/>
                <a:gd name="connsiteY31" fmla="*/ 312525 h 312525"/>
                <a:gd name="connsiteX32" fmla="*/ 81681 w 356960"/>
                <a:gd name="connsiteY32" fmla="*/ 312525 h 312525"/>
                <a:gd name="connsiteX33" fmla="*/ 101594 w 356960"/>
                <a:gd name="connsiteY33" fmla="*/ 292612 h 312525"/>
                <a:gd name="connsiteX34" fmla="*/ 101594 w 356960"/>
                <a:gd name="connsiteY34" fmla="*/ 288003 h 312525"/>
                <a:gd name="connsiteX35" fmla="*/ 255920 w 356960"/>
                <a:gd name="connsiteY35" fmla="*/ 288003 h 312525"/>
                <a:gd name="connsiteX36" fmla="*/ 255920 w 356960"/>
                <a:gd name="connsiteY36" fmla="*/ 292612 h 312525"/>
                <a:gd name="connsiteX37" fmla="*/ 275833 w 356960"/>
                <a:gd name="connsiteY37" fmla="*/ 312525 h 312525"/>
                <a:gd name="connsiteX38" fmla="*/ 301094 w 356960"/>
                <a:gd name="connsiteY38" fmla="*/ 312525 h 312525"/>
                <a:gd name="connsiteX39" fmla="*/ 321007 w 356960"/>
                <a:gd name="connsiteY39" fmla="*/ 292612 h 312525"/>
                <a:gd name="connsiteX40" fmla="*/ 321007 w 356960"/>
                <a:gd name="connsiteY40" fmla="*/ 286712 h 312525"/>
                <a:gd name="connsiteX41" fmla="*/ 322297 w 356960"/>
                <a:gd name="connsiteY41" fmla="*/ 286343 h 312525"/>
                <a:gd name="connsiteX42" fmla="*/ 333545 w 356960"/>
                <a:gd name="connsiteY42" fmla="*/ 281734 h 312525"/>
                <a:gd name="connsiteX43" fmla="*/ 350508 w 356960"/>
                <a:gd name="connsiteY43" fmla="*/ 264955 h 312525"/>
                <a:gd name="connsiteX44" fmla="*/ 356961 w 356960"/>
                <a:gd name="connsiteY44" fmla="*/ 241908 h 312525"/>
                <a:gd name="connsiteX45" fmla="*/ 356961 w 356960"/>
                <a:gd name="connsiteY45" fmla="*/ 225682 h 312525"/>
                <a:gd name="connsiteX46" fmla="*/ 356961 w 356960"/>
                <a:gd name="connsiteY46" fmla="*/ 111919 h 312525"/>
                <a:gd name="connsiteX47" fmla="*/ 356961 w 356960"/>
                <a:gd name="connsiteY47" fmla="*/ 111366 h 312525"/>
                <a:gd name="connsiteX48" fmla="*/ 356961 w 356960"/>
                <a:gd name="connsiteY48" fmla="*/ 110260 h 312525"/>
                <a:gd name="connsiteX49" fmla="*/ 356961 w 356960"/>
                <a:gd name="connsiteY49" fmla="*/ 105650 h 312525"/>
                <a:gd name="connsiteX50" fmla="*/ 356592 w 356960"/>
                <a:gd name="connsiteY50" fmla="*/ 101041 h 312525"/>
                <a:gd name="connsiteX51" fmla="*/ 356223 w 356960"/>
                <a:gd name="connsiteY51" fmla="*/ 97353 h 312525"/>
                <a:gd name="connsiteX52" fmla="*/ 354380 w 356960"/>
                <a:gd name="connsiteY52" fmla="*/ 86843 h 31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56960" h="312525">
                  <a:moveTo>
                    <a:pt x="354749" y="86843"/>
                  </a:moveTo>
                  <a:cubicBezTo>
                    <a:pt x="354011" y="84078"/>
                    <a:pt x="353273" y="81128"/>
                    <a:pt x="352536" y="78362"/>
                  </a:cubicBezTo>
                  <a:cubicBezTo>
                    <a:pt x="350692" y="72462"/>
                    <a:pt x="348295" y="66746"/>
                    <a:pt x="345529" y="61214"/>
                  </a:cubicBezTo>
                  <a:cubicBezTo>
                    <a:pt x="342764" y="55683"/>
                    <a:pt x="339445" y="50336"/>
                    <a:pt x="335757" y="45542"/>
                  </a:cubicBezTo>
                  <a:cubicBezTo>
                    <a:pt x="332070" y="40564"/>
                    <a:pt x="328013" y="35954"/>
                    <a:pt x="323588" y="31529"/>
                  </a:cubicBezTo>
                  <a:cubicBezTo>
                    <a:pt x="314738" y="22863"/>
                    <a:pt x="304413" y="15857"/>
                    <a:pt x="293350" y="10510"/>
                  </a:cubicBezTo>
                  <a:cubicBezTo>
                    <a:pt x="287818" y="7928"/>
                    <a:pt x="281918" y="5716"/>
                    <a:pt x="276018" y="4056"/>
                  </a:cubicBezTo>
                  <a:cubicBezTo>
                    <a:pt x="270118" y="2397"/>
                    <a:pt x="264033" y="1106"/>
                    <a:pt x="257764" y="553"/>
                  </a:cubicBezTo>
                  <a:cubicBezTo>
                    <a:pt x="257027" y="553"/>
                    <a:pt x="256289" y="553"/>
                    <a:pt x="255552" y="369"/>
                  </a:cubicBezTo>
                  <a:lnTo>
                    <a:pt x="253155" y="369"/>
                  </a:lnTo>
                  <a:cubicBezTo>
                    <a:pt x="253155" y="369"/>
                    <a:pt x="251680" y="0"/>
                    <a:pt x="250758" y="0"/>
                  </a:cubicBezTo>
                  <a:lnTo>
                    <a:pt x="248361" y="0"/>
                  </a:lnTo>
                  <a:cubicBezTo>
                    <a:pt x="248361" y="0"/>
                    <a:pt x="245964" y="0"/>
                    <a:pt x="245964" y="0"/>
                  </a:cubicBezTo>
                  <a:lnTo>
                    <a:pt x="245411" y="0"/>
                  </a:lnTo>
                  <a:cubicBezTo>
                    <a:pt x="245411" y="0"/>
                    <a:pt x="244858" y="0"/>
                    <a:pt x="244858" y="0"/>
                  </a:cubicBezTo>
                  <a:lnTo>
                    <a:pt x="49045" y="0"/>
                  </a:lnTo>
                  <a:cubicBezTo>
                    <a:pt x="45173" y="0"/>
                    <a:pt x="41117" y="553"/>
                    <a:pt x="37429" y="1475"/>
                  </a:cubicBezTo>
                  <a:cubicBezTo>
                    <a:pt x="33557" y="2397"/>
                    <a:pt x="29870" y="3872"/>
                    <a:pt x="26366" y="5716"/>
                  </a:cubicBezTo>
                  <a:cubicBezTo>
                    <a:pt x="19360" y="9403"/>
                    <a:pt x="13275" y="14751"/>
                    <a:pt x="8850" y="21204"/>
                  </a:cubicBezTo>
                  <a:cubicBezTo>
                    <a:pt x="4425" y="27657"/>
                    <a:pt x="1475" y="35217"/>
                    <a:pt x="369" y="42961"/>
                  </a:cubicBezTo>
                  <a:cubicBezTo>
                    <a:pt x="184" y="44989"/>
                    <a:pt x="0" y="46833"/>
                    <a:pt x="0" y="48861"/>
                  </a:cubicBezTo>
                  <a:lnTo>
                    <a:pt x="0" y="60846"/>
                  </a:lnTo>
                  <a:cubicBezTo>
                    <a:pt x="0" y="60846"/>
                    <a:pt x="0" y="241170"/>
                    <a:pt x="0" y="241170"/>
                  </a:cubicBezTo>
                  <a:lnTo>
                    <a:pt x="0" y="241908"/>
                  </a:lnTo>
                  <a:cubicBezTo>
                    <a:pt x="0" y="242829"/>
                    <a:pt x="0" y="243936"/>
                    <a:pt x="0" y="244858"/>
                  </a:cubicBezTo>
                  <a:cubicBezTo>
                    <a:pt x="0" y="246886"/>
                    <a:pt x="369" y="248914"/>
                    <a:pt x="922" y="250758"/>
                  </a:cubicBezTo>
                  <a:cubicBezTo>
                    <a:pt x="1291" y="252786"/>
                    <a:pt x="1844" y="254630"/>
                    <a:pt x="2581" y="256658"/>
                  </a:cubicBezTo>
                  <a:cubicBezTo>
                    <a:pt x="3872" y="260530"/>
                    <a:pt x="5716" y="264033"/>
                    <a:pt x="7928" y="267352"/>
                  </a:cubicBezTo>
                  <a:cubicBezTo>
                    <a:pt x="10141" y="270671"/>
                    <a:pt x="12907" y="273805"/>
                    <a:pt x="15857" y="276387"/>
                  </a:cubicBezTo>
                  <a:cubicBezTo>
                    <a:pt x="21757" y="281549"/>
                    <a:pt x="28948" y="285237"/>
                    <a:pt x="36507" y="286896"/>
                  </a:cubicBezTo>
                  <a:lnTo>
                    <a:pt x="36507" y="292612"/>
                  </a:lnTo>
                  <a:cubicBezTo>
                    <a:pt x="36507" y="303675"/>
                    <a:pt x="45542" y="312525"/>
                    <a:pt x="56421" y="312525"/>
                  </a:cubicBezTo>
                  <a:lnTo>
                    <a:pt x="81681" y="312525"/>
                  </a:lnTo>
                  <a:cubicBezTo>
                    <a:pt x="92743" y="312525"/>
                    <a:pt x="101594" y="303491"/>
                    <a:pt x="101594" y="292612"/>
                  </a:cubicBezTo>
                  <a:lnTo>
                    <a:pt x="101594" y="288003"/>
                  </a:lnTo>
                  <a:lnTo>
                    <a:pt x="255920" y="288003"/>
                  </a:lnTo>
                  <a:lnTo>
                    <a:pt x="255920" y="292612"/>
                  </a:lnTo>
                  <a:cubicBezTo>
                    <a:pt x="255920" y="303675"/>
                    <a:pt x="264955" y="312525"/>
                    <a:pt x="275833" y="312525"/>
                  </a:cubicBezTo>
                  <a:lnTo>
                    <a:pt x="301094" y="312525"/>
                  </a:lnTo>
                  <a:cubicBezTo>
                    <a:pt x="312156" y="312525"/>
                    <a:pt x="321007" y="303491"/>
                    <a:pt x="321007" y="292612"/>
                  </a:cubicBezTo>
                  <a:lnTo>
                    <a:pt x="321007" y="286712"/>
                  </a:lnTo>
                  <a:cubicBezTo>
                    <a:pt x="321007" y="286712"/>
                    <a:pt x="321929" y="286528"/>
                    <a:pt x="322297" y="286343"/>
                  </a:cubicBezTo>
                  <a:cubicBezTo>
                    <a:pt x="326169" y="285237"/>
                    <a:pt x="330041" y="283762"/>
                    <a:pt x="333545" y="281734"/>
                  </a:cubicBezTo>
                  <a:cubicBezTo>
                    <a:pt x="340551" y="277677"/>
                    <a:pt x="346451" y="271962"/>
                    <a:pt x="350508" y="264955"/>
                  </a:cubicBezTo>
                  <a:cubicBezTo>
                    <a:pt x="354564" y="257949"/>
                    <a:pt x="356961" y="250020"/>
                    <a:pt x="356961" y="241908"/>
                  </a:cubicBezTo>
                  <a:lnTo>
                    <a:pt x="356961" y="225682"/>
                  </a:lnTo>
                  <a:cubicBezTo>
                    <a:pt x="356961" y="225682"/>
                    <a:pt x="356961" y="111919"/>
                    <a:pt x="356961" y="111919"/>
                  </a:cubicBezTo>
                  <a:lnTo>
                    <a:pt x="356961" y="111366"/>
                  </a:lnTo>
                  <a:cubicBezTo>
                    <a:pt x="356961" y="111366"/>
                    <a:pt x="356961" y="110260"/>
                    <a:pt x="356961" y="110260"/>
                  </a:cubicBezTo>
                  <a:cubicBezTo>
                    <a:pt x="356961" y="108785"/>
                    <a:pt x="356961" y="107125"/>
                    <a:pt x="356961" y="105650"/>
                  </a:cubicBezTo>
                  <a:lnTo>
                    <a:pt x="356592" y="101041"/>
                  </a:lnTo>
                  <a:cubicBezTo>
                    <a:pt x="356592" y="99750"/>
                    <a:pt x="356223" y="98644"/>
                    <a:pt x="356223" y="97353"/>
                  </a:cubicBezTo>
                  <a:lnTo>
                    <a:pt x="354380" y="86843"/>
                  </a:lnTo>
                  <a:close/>
                </a:path>
              </a:pathLst>
            </a:custGeom>
            <a:solidFill>
              <a:srgbClr val="F7F8FA"/>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90" name="Freeform: Shape 89">
              <a:extLst>
                <a:ext uri="{FF2B5EF4-FFF2-40B4-BE49-F238E27FC236}">
                  <a16:creationId xmlns:a16="http://schemas.microsoft.com/office/drawing/2014/main" id="{733347D0-D82C-FFD3-C4BE-8F7213191E38}"/>
                </a:ext>
              </a:extLst>
            </p:cNvPr>
            <p:cNvSpPr/>
            <p:nvPr/>
          </p:nvSpPr>
          <p:spPr>
            <a:xfrm>
              <a:off x="4592311" y="2801441"/>
              <a:ext cx="530831" cy="530061"/>
            </a:xfrm>
            <a:custGeom>
              <a:avLst/>
              <a:gdLst>
                <a:gd name="connsiteX0" fmla="*/ 266983 w 530831"/>
                <a:gd name="connsiteY0" fmla="*/ 504985 h 530061"/>
                <a:gd name="connsiteX1" fmla="*/ 266983 w 530831"/>
                <a:gd name="connsiteY1" fmla="*/ 509594 h 530061"/>
                <a:gd name="connsiteX2" fmla="*/ 276387 w 530831"/>
                <a:gd name="connsiteY2" fmla="*/ 518998 h 530061"/>
                <a:gd name="connsiteX3" fmla="*/ 301647 w 530831"/>
                <a:gd name="connsiteY3" fmla="*/ 518998 h 530061"/>
                <a:gd name="connsiteX4" fmla="*/ 311050 w 530831"/>
                <a:gd name="connsiteY4" fmla="*/ 509594 h 530061"/>
                <a:gd name="connsiteX5" fmla="*/ 311050 w 530831"/>
                <a:gd name="connsiteY5" fmla="*/ 504985 h 530061"/>
                <a:gd name="connsiteX6" fmla="*/ 47386 w 530831"/>
                <a:gd name="connsiteY6" fmla="*/ 504985 h 530061"/>
                <a:gd name="connsiteX7" fmla="*/ 47386 w 530831"/>
                <a:gd name="connsiteY7" fmla="*/ 509594 h 530061"/>
                <a:gd name="connsiteX8" fmla="*/ 56789 w 530831"/>
                <a:gd name="connsiteY8" fmla="*/ 518998 h 530061"/>
                <a:gd name="connsiteX9" fmla="*/ 82049 w 530831"/>
                <a:gd name="connsiteY9" fmla="*/ 518998 h 530061"/>
                <a:gd name="connsiteX10" fmla="*/ 91453 w 530831"/>
                <a:gd name="connsiteY10" fmla="*/ 509594 h 530061"/>
                <a:gd name="connsiteX11" fmla="*/ 91453 w 530831"/>
                <a:gd name="connsiteY11" fmla="*/ 504985 h 530061"/>
                <a:gd name="connsiteX12" fmla="*/ 49230 w 530831"/>
                <a:gd name="connsiteY12" fmla="*/ 249618 h 530061"/>
                <a:gd name="connsiteX13" fmla="*/ 41301 w 530831"/>
                <a:gd name="connsiteY13" fmla="*/ 251462 h 530061"/>
                <a:gd name="connsiteX14" fmla="*/ 35217 w 530831"/>
                <a:gd name="connsiteY14" fmla="*/ 256809 h 530061"/>
                <a:gd name="connsiteX15" fmla="*/ 33373 w 530831"/>
                <a:gd name="connsiteY15" fmla="*/ 260496 h 530061"/>
                <a:gd name="connsiteX16" fmla="*/ 32451 w 530831"/>
                <a:gd name="connsiteY16" fmla="*/ 264368 h 530061"/>
                <a:gd name="connsiteX17" fmla="*/ 32451 w 530831"/>
                <a:gd name="connsiteY17" fmla="*/ 266397 h 530061"/>
                <a:gd name="connsiteX18" fmla="*/ 32451 w 530831"/>
                <a:gd name="connsiteY18" fmla="*/ 458706 h 530061"/>
                <a:gd name="connsiteX19" fmla="*/ 32451 w 530831"/>
                <a:gd name="connsiteY19" fmla="*/ 459627 h 530061"/>
                <a:gd name="connsiteX20" fmla="*/ 33188 w 530831"/>
                <a:gd name="connsiteY20" fmla="*/ 463315 h 530061"/>
                <a:gd name="connsiteX21" fmla="*/ 34848 w 530831"/>
                <a:gd name="connsiteY21" fmla="*/ 466634 h 530061"/>
                <a:gd name="connsiteX22" fmla="*/ 37429 w 530831"/>
                <a:gd name="connsiteY22" fmla="*/ 469584 h 530061"/>
                <a:gd name="connsiteX23" fmla="*/ 44251 w 530831"/>
                <a:gd name="connsiteY23" fmla="*/ 472903 h 530061"/>
                <a:gd name="connsiteX24" fmla="*/ 46095 w 530831"/>
                <a:gd name="connsiteY24" fmla="*/ 473087 h 530061"/>
                <a:gd name="connsiteX25" fmla="*/ 47017 w 530831"/>
                <a:gd name="connsiteY25" fmla="*/ 473087 h 530061"/>
                <a:gd name="connsiteX26" fmla="*/ 311050 w 530831"/>
                <a:gd name="connsiteY26" fmla="*/ 473087 h 530061"/>
                <a:gd name="connsiteX27" fmla="*/ 318241 w 530831"/>
                <a:gd name="connsiteY27" fmla="*/ 471243 h 530061"/>
                <a:gd name="connsiteX28" fmla="*/ 323588 w 530831"/>
                <a:gd name="connsiteY28" fmla="*/ 465896 h 530061"/>
                <a:gd name="connsiteX29" fmla="*/ 325063 w 530831"/>
                <a:gd name="connsiteY29" fmla="*/ 462393 h 530061"/>
                <a:gd name="connsiteX30" fmla="*/ 325616 w 530831"/>
                <a:gd name="connsiteY30" fmla="*/ 458706 h 530061"/>
                <a:gd name="connsiteX31" fmla="*/ 325616 w 530831"/>
                <a:gd name="connsiteY31" fmla="*/ 443033 h 530061"/>
                <a:gd name="connsiteX32" fmla="*/ 325432 w 530831"/>
                <a:gd name="connsiteY32" fmla="*/ 443586 h 530061"/>
                <a:gd name="connsiteX33" fmla="*/ 325432 w 530831"/>
                <a:gd name="connsiteY33" fmla="*/ 329823 h 530061"/>
                <a:gd name="connsiteX34" fmla="*/ 325432 w 530831"/>
                <a:gd name="connsiteY34" fmla="*/ 329455 h 530061"/>
                <a:gd name="connsiteX35" fmla="*/ 325432 w 530831"/>
                <a:gd name="connsiteY35" fmla="*/ 328533 h 530061"/>
                <a:gd name="connsiteX36" fmla="*/ 325063 w 530831"/>
                <a:gd name="connsiteY36" fmla="*/ 325214 h 530061"/>
                <a:gd name="connsiteX37" fmla="*/ 325063 w 530831"/>
                <a:gd name="connsiteY37" fmla="*/ 321895 h 530061"/>
                <a:gd name="connsiteX38" fmla="*/ 324694 w 530831"/>
                <a:gd name="connsiteY38" fmla="*/ 318576 h 530061"/>
                <a:gd name="connsiteX39" fmla="*/ 321744 w 530831"/>
                <a:gd name="connsiteY39" fmla="*/ 305670 h 530061"/>
                <a:gd name="connsiteX40" fmla="*/ 316766 w 530831"/>
                <a:gd name="connsiteY40" fmla="*/ 293500 h 530061"/>
                <a:gd name="connsiteX41" fmla="*/ 309759 w 530831"/>
                <a:gd name="connsiteY41" fmla="*/ 282253 h 530061"/>
                <a:gd name="connsiteX42" fmla="*/ 301093 w 530831"/>
                <a:gd name="connsiteY42" fmla="*/ 272297 h 530061"/>
                <a:gd name="connsiteX43" fmla="*/ 279337 w 530831"/>
                <a:gd name="connsiteY43" fmla="*/ 257177 h 530061"/>
                <a:gd name="connsiteX44" fmla="*/ 266983 w 530831"/>
                <a:gd name="connsiteY44" fmla="*/ 252568 h 530061"/>
                <a:gd name="connsiteX45" fmla="*/ 254076 w 530831"/>
                <a:gd name="connsiteY45" fmla="*/ 249987 h 530061"/>
                <a:gd name="connsiteX46" fmla="*/ 252417 w 530831"/>
                <a:gd name="connsiteY46" fmla="*/ 249618 h 530061"/>
                <a:gd name="connsiteX47" fmla="*/ 250758 w 530831"/>
                <a:gd name="connsiteY47" fmla="*/ 249618 h 530061"/>
                <a:gd name="connsiteX48" fmla="*/ 249098 w 530831"/>
                <a:gd name="connsiteY48" fmla="*/ 249618 h 530061"/>
                <a:gd name="connsiteX49" fmla="*/ 247439 w 530831"/>
                <a:gd name="connsiteY49" fmla="*/ 249618 h 530061"/>
                <a:gd name="connsiteX50" fmla="*/ 245779 w 530831"/>
                <a:gd name="connsiteY50" fmla="*/ 249618 h 530061"/>
                <a:gd name="connsiteX51" fmla="*/ 49230 w 530831"/>
                <a:gd name="connsiteY51" fmla="*/ 238555 h 530061"/>
                <a:gd name="connsiteX52" fmla="*/ 240063 w 530831"/>
                <a:gd name="connsiteY52" fmla="*/ 238555 h 530061"/>
                <a:gd name="connsiteX53" fmla="*/ 255367 w 530831"/>
                <a:gd name="connsiteY53" fmla="*/ 239108 h 530061"/>
                <a:gd name="connsiteX54" fmla="*/ 270117 w 530831"/>
                <a:gd name="connsiteY54" fmla="*/ 242058 h 530061"/>
                <a:gd name="connsiteX55" fmla="*/ 284130 w 530831"/>
                <a:gd name="connsiteY55" fmla="*/ 247221 h 530061"/>
                <a:gd name="connsiteX56" fmla="*/ 308653 w 530831"/>
                <a:gd name="connsiteY56" fmla="*/ 264368 h 530061"/>
                <a:gd name="connsiteX57" fmla="*/ 318610 w 530831"/>
                <a:gd name="connsiteY57" fmla="*/ 275616 h 530061"/>
                <a:gd name="connsiteX58" fmla="*/ 326538 w 530831"/>
                <a:gd name="connsiteY58" fmla="*/ 288338 h 530061"/>
                <a:gd name="connsiteX59" fmla="*/ 332254 w 530831"/>
                <a:gd name="connsiteY59" fmla="*/ 302166 h 530061"/>
                <a:gd name="connsiteX60" fmla="*/ 335573 w 530831"/>
                <a:gd name="connsiteY60" fmla="*/ 316732 h 530061"/>
                <a:gd name="connsiteX61" fmla="*/ 335941 w 530831"/>
                <a:gd name="connsiteY61" fmla="*/ 320420 h 530061"/>
                <a:gd name="connsiteX62" fmla="*/ 336310 w 530831"/>
                <a:gd name="connsiteY62" fmla="*/ 324108 h 530061"/>
                <a:gd name="connsiteX63" fmla="*/ 336126 w 530831"/>
                <a:gd name="connsiteY63" fmla="*/ 324108 h 530061"/>
                <a:gd name="connsiteX64" fmla="*/ 336126 w 530831"/>
                <a:gd name="connsiteY64" fmla="*/ 327795 h 530061"/>
                <a:gd name="connsiteX65" fmla="*/ 336126 w 530831"/>
                <a:gd name="connsiteY65" fmla="*/ 329639 h 530061"/>
                <a:gd name="connsiteX66" fmla="*/ 336126 w 530831"/>
                <a:gd name="connsiteY66" fmla="*/ 443033 h 530061"/>
                <a:gd name="connsiteX67" fmla="*/ 336126 w 530831"/>
                <a:gd name="connsiteY67" fmla="*/ 458890 h 530061"/>
                <a:gd name="connsiteX68" fmla="*/ 332623 w 530831"/>
                <a:gd name="connsiteY68" fmla="*/ 471428 h 530061"/>
                <a:gd name="connsiteX69" fmla="*/ 323404 w 530831"/>
                <a:gd name="connsiteY69" fmla="*/ 480647 h 530061"/>
                <a:gd name="connsiteX70" fmla="*/ 317319 w 530831"/>
                <a:gd name="connsiteY70" fmla="*/ 483228 h 530061"/>
                <a:gd name="connsiteX71" fmla="*/ 310866 w 530831"/>
                <a:gd name="connsiteY71" fmla="*/ 484150 h 530061"/>
                <a:gd name="connsiteX72" fmla="*/ 47570 w 530831"/>
                <a:gd name="connsiteY72" fmla="*/ 484150 h 530061"/>
                <a:gd name="connsiteX73" fmla="*/ 46648 w 530831"/>
                <a:gd name="connsiteY73" fmla="*/ 484150 h 530061"/>
                <a:gd name="connsiteX74" fmla="*/ 44989 w 530831"/>
                <a:gd name="connsiteY74" fmla="*/ 484150 h 530061"/>
                <a:gd name="connsiteX75" fmla="*/ 41670 w 530831"/>
                <a:gd name="connsiteY75" fmla="*/ 483781 h 530061"/>
                <a:gd name="connsiteX76" fmla="*/ 30054 w 530831"/>
                <a:gd name="connsiteY76" fmla="*/ 477881 h 530061"/>
                <a:gd name="connsiteX77" fmla="*/ 25629 w 530831"/>
                <a:gd name="connsiteY77" fmla="*/ 472903 h 530061"/>
                <a:gd name="connsiteX78" fmla="*/ 22679 w 530831"/>
                <a:gd name="connsiteY78" fmla="*/ 467003 h 530061"/>
                <a:gd name="connsiteX79" fmla="*/ 21388 w 530831"/>
                <a:gd name="connsiteY79" fmla="*/ 460549 h 530061"/>
                <a:gd name="connsiteX80" fmla="*/ 21388 w 530831"/>
                <a:gd name="connsiteY80" fmla="*/ 458890 h 530061"/>
                <a:gd name="connsiteX81" fmla="*/ 21388 w 530831"/>
                <a:gd name="connsiteY81" fmla="*/ 457968 h 530061"/>
                <a:gd name="connsiteX82" fmla="*/ 21388 w 530831"/>
                <a:gd name="connsiteY82" fmla="*/ 278012 h 530061"/>
                <a:gd name="connsiteX83" fmla="*/ 21388 w 530831"/>
                <a:gd name="connsiteY83" fmla="*/ 266212 h 530061"/>
                <a:gd name="connsiteX84" fmla="*/ 21572 w 530831"/>
                <a:gd name="connsiteY84" fmla="*/ 262893 h 530061"/>
                <a:gd name="connsiteX85" fmla="*/ 23232 w 530831"/>
                <a:gd name="connsiteY85" fmla="*/ 256440 h 530061"/>
                <a:gd name="connsiteX86" fmla="*/ 26366 w 530831"/>
                <a:gd name="connsiteY86" fmla="*/ 250540 h 530061"/>
                <a:gd name="connsiteX87" fmla="*/ 36323 w 530831"/>
                <a:gd name="connsiteY87" fmla="*/ 241689 h 530061"/>
                <a:gd name="connsiteX88" fmla="*/ 49230 w 530831"/>
                <a:gd name="connsiteY88" fmla="*/ 238555 h 530061"/>
                <a:gd name="connsiteX89" fmla="*/ 49414 w 530831"/>
                <a:gd name="connsiteY89" fmla="*/ 227492 h 530061"/>
                <a:gd name="connsiteX90" fmla="*/ 31713 w 530831"/>
                <a:gd name="connsiteY90" fmla="*/ 231917 h 530061"/>
                <a:gd name="connsiteX91" fmla="*/ 18069 w 530831"/>
                <a:gd name="connsiteY91" fmla="*/ 243902 h 530061"/>
                <a:gd name="connsiteX92" fmla="*/ 11432 w 530831"/>
                <a:gd name="connsiteY92" fmla="*/ 260865 h 530061"/>
                <a:gd name="connsiteX93" fmla="*/ 11063 w 530831"/>
                <a:gd name="connsiteY93" fmla="*/ 265474 h 530061"/>
                <a:gd name="connsiteX94" fmla="*/ 11063 w 530831"/>
                <a:gd name="connsiteY94" fmla="*/ 457415 h 530061"/>
                <a:gd name="connsiteX95" fmla="*/ 11063 w 530831"/>
                <a:gd name="connsiteY95" fmla="*/ 458521 h 530061"/>
                <a:gd name="connsiteX96" fmla="*/ 11063 w 530831"/>
                <a:gd name="connsiteY96" fmla="*/ 460918 h 530061"/>
                <a:gd name="connsiteX97" fmla="*/ 12907 w 530831"/>
                <a:gd name="connsiteY97" fmla="*/ 469953 h 530061"/>
                <a:gd name="connsiteX98" fmla="*/ 16963 w 530831"/>
                <a:gd name="connsiteY98" fmla="*/ 478250 h 530061"/>
                <a:gd name="connsiteX99" fmla="*/ 23048 w 530831"/>
                <a:gd name="connsiteY99" fmla="*/ 485256 h 530061"/>
                <a:gd name="connsiteX100" fmla="*/ 39457 w 530831"/>
                <a:gd name="connsiteY100" fmla="*/ 493553 h 530061"/>
                <a:gd name="connsiteX101" fmla="*/ 44067 w 530831"/>
                <a:gd name="connsiteY101" fmla="*/ 494107 h 530061"/>
                <a:gd name="connsiteX102" fmla="*/ 46464 w 530831"/>
                <a:gd name="connsiteY102" fmla="*/ 494107 h 530061"/>
                <a:gd name="connsiteX103" fmla="*/ 47570 w 530831"/>
                <a:gd name="connsiteY103" fmla="*/ 494107 h 530061"/>
                <a:gd name="connsiteX104" fmla="*/ 310866 w 530831"/>
                <a:gd name="connsiteY104" fmla="*/ 494107 h 530061"/>
                <a:gd name="connsiteX105" fmla="*/ 320085 w 530831"/>
                <a:gd name="connsiteY105" fmla="*/ 493000 h 530061"/>
                <a:gd name="connsiteX106" fmla="*/ 328751 w 530831"/>
                <a:gd name="connsiteY106" fmla="*/ 489497 h 530061"/>
                <a:gd name="connsiteX107" fmla="*/ 341842 w 530831"/>
                <a:gd name="connsiteY107" fmla="*/ 476590 h 530061"/>
                <a:gd name="connsiteX108" fmla="*/ 346820 w 530831"/>
                <a:gd name="connsiteY108" fmla="*/ 458890 h 530061"/>
                <a:gd name="connsiteX109" fmla="*/ 346820 w 530831"/>
                <a:gd name="connsiteY109" fmla="*/ 442849 h 530061"/>
                <a:gd name="connsiteX110" fmla="*/ 347004 w 530831"/>
                <a:gd name="connsiteY110" fmla="*/ 442849 h 530061"/>
                <a:gd name="connsiteX111" fmla="*/ 347004 w 530831"/>
                <a:gd name="connsiteY111" fmla="*/ 329455 h 530061"/>
                <a:gd name="connsiteX112" fmla="*/ 347004 w 530831"/>
                <a:gd name="connsiteY112" fmla="*/ 327426 h 530061"/>
                <a:gd name="connsiteX113" fmla="*/ 347004 w 530831"/>
                <a:gd name="connsiteY113" fmla="*/ 323186 h 530061"/>
                <a:gd name="connsiteX114" fmla="*/ 346636 w 530831"/>
                <a:gd name="connsiteY114" fmla="*/ 318945 h 530061"/>
                <a:gd name="connsiteX115" fmla="*/ 346082 w 530831"/>
                <a:gd name="connsiteY115" fmla="*/ 314704 h 530061"/>
                <a:gd name="connsiteX116" fmla="*/ 342395 w 530831"/>
                <a:gd name="connsiteY116" fmla="*/ 298294 h 530061"/>
                <a:gd name="connsiteX117" fmla="*/ 336126 w 530831"/>
                <a:gd name="connsiteY117" fmla="*/ 282806 h 530061"/>
                <a:gd name="connsiteX118" fmla="*/ 327276 w 530831"/>
                <a:gd name="connsiteY118" fmla="*/ 268609 h 530061"/>
                <a:gd name="connsiteX119" fmla="*/ 316213 w 530831"/>
                <a:gd name="connsiteY119" fmla="*/ 256071 h 530061"/>
                <a:gd name="connsiteX120" fmla="*/ 288740 w 530831"/>
                <a:gd name="connsiteY120" fmla="*/ 237080 h 530061"/>
                <a:gd name="connsiteX121" fmla="*/ 273068 w 530831"/>
                <a:gd name="connsiteY121" fmla="*/ 231180 h 530061"/>
                <a:gd name="connsiteX122" fmla="*/ 256658 w 530831"/>
                <a:gd name="connsiteY122" fmla="*/ 228045 h 530061"/>
                <a:gd name="connsiteX123" fmla="*/ 240248 w 530831"/>
                <a:gd name="connsiteY123" fmla="*/ 227492 h 530061"/>
                <a:gd name="connsiteX124" fmla="*/ 394021 w 530831"/>
                <a:gd name="connsiteY124" fmla="*/ 90313 h 530061"/>
                <a:gd name="connsiteX125" fmla="*/ 401396 w 530831"/>
                <a:gd name="connsiteY125" fmla="*/ 93263 h 530061"/>
                <a:gd name="connsiteX126" fmla="*/ 404347 w 530831"/>
                <a:gd name="connsiteY126" fmla="*/ 100638 h 530061"/>
                <a:gd name="connsiteX127" fmla="*/ 401396 w 530831"/>
                <a:gd name="connsiteY127" fmla="*/ 108013 h 530061"/>
                <a:gd name="connsiteX128" fmla="*/ 394021 w 530831"/>
                <a:gd name="connsiteY128" fmla="*/ 110964 h 530061"/>
                <a:gd name="connsiteX129" fmla="*/ 386646 w 530831"/>
                <a:gd name="connsiteY129" fmla="*/ 108013 h 530061"/>
                <a:gd name="connsiteX130" fmla="*/ 383696 w 530831"/>
                <a:gd name="connsiteY130" fmla="*/ 100638 h 530061"/>
                <a:gd name="connsiteX131" fmla="*/ 386646 w 530831"/>
                <a:gd name="connsiteY131" fmla="*/ 93263 h 530061"/>
                <a:gd name="connsiteX132" fmla="*/ 394021 w 530831"/>
                <a:gd name="connsiteY132" fmla="*/ 90313 h 530061"/>
                <a:gd name="connsiteX133" fmla="*/ 394021 w 530831"/>
                <a:gd name="connsiteY133" fmla="*/ 79803 h 530061"/>
                <a:gd name="connsiteX134" fmla="*/ 386093 w 530831"/>
                <a:gd name="connsiteY134" fmla="*/ 81462 h 530061"/>
                <a:gd name="connsiteX135" fmla="*/ 379271 w 530831"/>
                <a:gd name="connsiteY135" fmla="*/ 85888 h 530061"/>
                <a:gd name="connsiteX136" fmla="*/ 374846 w 530831"/>
                <a:gd name="connsiteY136" fmla="*/ 92710 h 530061"/>
                <a:gd name="connsiteX137" fmla="*/ 373186 w 530831"/>
                <a:gd name="connsiteY137" fmla="*/ 100638 h 530061"/>
                <a:gd name="connsiteX138" fmla="*/ 374846 w 530831"/>
                <a:gd name="connsiteY138" fmla="*/ 108566 h 530061"/>
                <a:gd name="connsiteX139" fmla="*/ 379271 w 530831"/>
                <a:gd name="connsiteY139" fmla="*/ 115389 h 530061"/>
                <a:gd name="connsiteX140" fmla="*/ 386093 w 530831"/>
                <a:gd name="connsiteY140" fmla="*/ 119814 h 530061"/>
                <a:gd name="connsiteX141" fmla="*/ 394021 w 530831"/>
                <a:gd name="connsiteY141" fmla="*/ 121473 h 530061"/>
                <a:gd name="connsiteX142" fmla="*/ 401950 w 530831"/>
                <a:gd name="connsiteY142" fmla="*/ 119814 h 530061"/>
                <a:gd name="connsiteX143" fmla="*/ 408772 w 530831"/>
                <a:gd name="connsiteY143" fmla="*/ 115389 h 530061"/>
                <a:gd name="connsiteX144" fmla="*/ 413197 w 530831"/>
                <a:gd name="connsiteY144" fmla="*/ 108566 h 530061"/>
                <a:gd name="connsiteX145" fmla="*/ 414857 w 530831"/>
                <a:gd name="connsiteY145" fmla="*/ 100638 h 530061"/>
                <a:gd name="connsiteX146" fmla="*/ 413197 w 530831"/>
                <a:gd name="connsiteY146" fmla="*/ 92710 h 530061"/>
                <a:gd name="connsiteX147" fmla="*/ 408772 w 530831"/>
                <a:gd name="connsiteY147" fmla="*/ 85888 h 530061"/>
                <a:gd name="connsiteX148" fmla="*/ 401950 w 530831"/>
                <a:gd name="connsiteY148" fmla="*/ 81462 h 530061"/>
                <a:gd name="connsiteX149" fmla="*/ 394021 w 530831"/>
                <a:gd name="connsiteY149" fmla="*/ 79803 h 530061"/>
                <a:gd name="connsiteX150" fmla="*/ 394021 w 530831"/>
                <a:gd name="connsiteY150" fmla="*/ 69109 h 530061"/>
                <a:gd name="connsiteX151" fmla="*/ 406191 w 530831"/>
                <a:gd name="connsiteY151" fmla="*/ 71506 h 530061"/>
                <a:gd name="connsiteX152" fmla="*/ 416331 w 530831"/>
                <a:gd name="connsiteY152" fmla="*/ 78328 h 530061"/>
                <a:gd name="connsiteX153" fmla="*/ 415778 w 530831"/>
                <a:gd name="connsiteY153" fmla="*/ 78328 h 530061"/>
                <a:gd name="connsiteX154" fmla="*/ 422600 w 530831"/>
                <a:gd name="connsiteY154" fmla="*/ 88653 h 530061"/>
                <a:gd name="connsiteX155" fmla="*/ 424997 w 530831"/>
                <a:gd name="connsiteY155" fmla="*/ 100822 h 530061"/>
                <a:gd name="connsiteX156" fmla="*/ 422600 w 530831"/>
                <a:gd name="connsiteY156" fmla="*/ 112992 h 530061"/>
                <a:gd name="connsiteX157" fmla="*/ 415778 w 530831"/>
                <a:gd name="connsiteY157" fmla="*/ 123317 h 530061"/>
                <a:gd name="connsiteX158" fmla="*/ 405637 w 530831"/>
                <a:gd name="connsiteY158" fmla="*/ 130139 h 530061"/>
                <a:gd name="connsiteX159" fmla="*/ 398815 w 530831"/>
                <a:gd name="connsiteY159" fmla="*/ 132167 h 530061"/>
                <a:gd name="connsiteX160" fmla="*/ 398815 w 530831"/>
                <a:gd name="connsiteY160" fmla="*/ 286125 h 530061"/>
                <a:gd name="connsiteX161" fmla="*/ 370052 w 530831"/>
                <a:gd name="connsiteY161" fmla="*/ 314888 h 530061"/>
                <a:gd name="connsiteX162" fmla="*/ 356223 w 530831"/>
                <a:gd name="connsiteY162" fmla="*/ 314888 h 530061"/>
                <a:gd name="connsiteX163" fmla="*/ 356592 w 530831"/>
                <a:gd name="connsiteY163" fmla="*/ 318576 h 530061"/>
                <a:gd name="connsiteX164" fmla="*/ 356961 w 530831"/>
                <a:gd name="connsiteY164" fmla="*/ 323186 h 530061"/>
                <a:gd name="connsiteX165" fmla="*/ 356961 w 530831"/>
                <a:gd name="connsiteY165" fmla="*/ 327795 h 530061"/>
                <a:gd name="connsiteX166" fmla="*/ 356961 w 530831"/>
                <a:gd name="connsiteY166" fmla="*/ 328901 h 530061"/>
                <a:gd name="connsiteX167" fmla="*/ 356961 w 530831"/>
                <a:gd name="connsiteY167" fmla="*/ 329455 h 530061"/>
                <a:gd name="connsiteX168" fmla="*/ 356961 w 530831"/>
                <a:gd name="connsiteY168" fmla="*/ 443217 h 530061"/>
                <a:gd name="connsiteX169" fmla="*/ 356961 w 530831"/>
                <a:gd name="connsiteY169" fmla="*/ 459443 h 530061"/>
                <a:gd name="connsiteX170" fmla="*/ 350508 w 530831"/>
                <a:gd name="connsiteY170" fmla="*/ 482490 h 530061"/>
                <a:gd name="connsiteX171" fmla="*/ 333545 w 530831"/>
                <a:gd name="connsiteY171" fmla="*/ 499269 h 530061"/>
                <a:gd name="connsiteX172" fmla="*/ 322297 w 530831"/>
                <a:gd name="connsiteY172" fmla="*/ 503879 h 530061"/>
                <a:gd name="connsiteX173" fmla="*/ 321007 w 530831"/>
                <a:gd name="connsiteY173" fmla="*/ 504247 h 530061"/>
                <a:gd name="connsiteX174" fmla="*/ 321007 w 530831"/>
                <a:gd name="connsiteY174" fmla="*/ 510148 h 530061"/>
                <a:gd name="connsiteX175" fmla="*/ 301094 w 530831"/>
                <a:gd name="connsiteY175" fmla="*/ 530061 h 530061"/>
                <a:gd name="connsiteX176" fmla="*/ 275833 w 530831"/>
                <a:gd name="connsiteY176" fmla="*/ 530061 h 530061"/>
                <a:gd name="connsiteX177" fmla="*/ 255920 w 530831"/>
                <a:gd name="connsiteY177" fmla="*/ 510148 h 530061"/>
                <a:gd name="connsiteX178" fmla="*/ 255920 w 530831"/>
                <a:gd name="connsiteY178" fmla="*/ 505538 h 530061"/>
                <a:gd name="connsiteX179" fmla="*/ 101594 w 530831"/>
                <a:gd name="connsiteY179" fmla="*/ 505538 h 530061"/>
                <a:gd name="connsiteX180" fmla="*/ 101594 w 530831"/>
                <a:gd name="connsiteY180" fmla="*/ 510148 h 530061"/>
                <a:gd name="connsiteX181" fmla="*/ 81681 w 530831"/>
                <a:gd name="connsiteY181" fmla="*/ 530061 h 530061"/>
                <a:gd name="connsiteX182" fmla="*/ 56420 w 530831"/>
                <a:gd name="connsiteY182" fmla="*/ 530061 h 530061"/>
                <a:gd name="connsiteX183" fmla="*/ 36507 w 530831"/>
                <a:gd name="connsiteY183" fmla="*/ 510148 h 530061"/>
                <a:gd name="connsiteX184" fmla="*/ 36507 w 530831"/>
                <a:gd name="connsiteY184" fmla="*/ 504432 h 530061"/>
                <a:gd name="connsiteX185" fmla="*/ 15857 w 530831"/>
                <a:gd name="connsiteY185" fmla="*/ 493922 h 530061"/>
                <a:gd name="connsiteX186" fmla="*/ 7928 w 530831"/>
                <a:gd name="connsiteY186" fmla="*/ 484887 h 530061"/>
                <a:gd name="connsiteX187" fmla="*/ 2581 w 530831"/>
                <a:gd name="connsiteY187" fmla="*/ 474193 h 530061"/>
                <a:gd name="connsiteX188" fmla="*/ 922 w 530831"/>
                <a:gd name="connsiteY188" fmla="*/ 468293 h 530061"/>
                <a:gd name="connsiteX189" fmla="*/ 0 w 530831"/>
                <a:gd name="connsiteY189" fmla="*/ 462393 h 530061"/>
                <a:gd name="connsiteX190" fmla="*/ 0 w 530831"/>
                <a:gd name="connsiteY190" fmla="*/ 459443 h 530061"/>
                <a:gd name="connsiteX191" fmla="*/ 0 w 530831"/>
                <a:gd name="connsiteY191" fmla="*/ 458705 h 530061"/>
                <a:gd name="connsiteX192" fmla="*/ 0 w 530831"/>
                <a:gd name="connsiteY192" fmla="*/ 278381 h 530061"/>
                <a:gd name="connsiteX193" fmla="*/ 0 w 530831"/>
                <a:gd name="connsiteY193" fmla="*/ 266396 h 530061"/>
                <a:gd name="connsiteX194" fmla="*/ 369 w 530831"/>
                <a:gd name="connsiteY194" fmla="*/ 260496 h 530061"/>
                <a:gd name="connsiteX195" fmla="*/ 8850 w 530831"/>
                <a:gd name="connsiteY195" fmla="*/ 238739 h 530061"/>
                <a:gd name="connsiteX196" fmla="*/ 26366 w 530831"/>
                <a:gd name="connsiteY196" fmla="*/ 223251 h 530061"/>
                <a:gd name="connsiteX197" fmla="*/ 37429 w 530831"/>
                <a:gd name="connsiteY197" fmla="*/ 219011 h 530061"/>
                <a:gd name="connsiteX198" fmla="*/ 49045 w 530831"/>
                <a:gd name="connsiteY198" fmla="*/ 217536 h 530061"/>
                <a:gd name="connsiteX199" fmla="*/ 244858 w 530831"/>
                <a:gd name="connsiteY199" fmla="*/ 217536 h 530061"/>
                <a:gd name="connsiteX200" fmla="*/ 245411 w 530831"/>
                <a:gd name="connsiteY200" fmla="*/ 217536 h 530061"/>
                <a:gd name="connsiteX201" fmla="*/ 245964 w 530831"/>
                <a:gd name="connsiteY201" fmla="*/ 217536 h 530061"/>
                <a:gd name="connsiteX202" fmla="*/ 248361 w 530831"/>
                <a:gd name="connsiteY202" fmla="*/ 217536 h 530061"/>
                <a:gd name="connsiteX203" fmla="*/ 250758 w 530831"/>
                <a:gd name="connsiteY203" fmla="*/ 217536 h 530061"/>
                <a:gd name="connsiteX204" fmla="*/ 253155 w 530831"/>
                <a:gd name="connsiteY204" fmla="*/ 217904 h 530061"/>
                <a:gd name="connsiteX205" fmla="*/ 255552 w 530831"/>
                <a:gd name="connsiteY205" fmla="*/ 217904 h 530061"/>
                <a:gd name="connsiteX206" fmla="*/ 257764 w 530831"/>
                <a:gd name="connsiteY206" fmla="*/ 218089 h 530061"/>
                <a:gd name="connsiteX207" fmla="*/ 276018 w 530831"/>
                <a:gd name="connsiteY207" fmla="*/ 221592 h 530061"/>
                <a:gd name="connsiteX208" fmla="*/ 293350 w 530831"/>
                <a:gd name="connsiteY208" fmla="*/ 228045 h 530061"/>
                <a:gd name="connsiteX209" fmla="*/ 323588 w 530831"/>
                <a:gd name="connsiteY209" fmla="*/ 249065 h 530061"/>
                <a:gd name="connsiteX210" fmla="*/ 335757 w 530831"/>
                <a:gd name="connsiteY210" fmla="*/ 263078 h 530061"/>
                <a:gd name="connsiteX211" fmla="*/ 345529 w 530831"/>
                <a:gd name="connsiteY211" fmla="*/ 278750 h 530061"/>
                <a:gd name="connsiteX212" fmla="*/ 352536 w 530831"/>
                <a:gd name="connsiteY212" fmla="*/ 295897 h 530061"/>
                <a:gd name="connsiteX213" fmla="*/ 354748 w 530831"/>
                <a:gd name="connsiteY213" fmla="*/ 304379 h 530061"/>
                <a:gd name="connsiteX214" fmla="*/ 370421 w 530831"/>
                <a:gd name="connsiteY214" fmla="*/ 304379 h 530061"/>
                <a:gd name="connsiteX215" fmla="*/ 388674 w 530831"/>
                <a:gd name="connsiteY215" fmla="*/ 286125 h 530061"/>
                <a:gd name="connsiteX216" fmla="*/ 388674 w 530831"/>
                <a:gd name="connsiteY216" fmla="*/ 132167 h 530061"/>
                <a:gd name="connsiteX217" fmla="*/ 381852 w 530831"/>
                <a:gd name="connsiteY217" fmla="*/ 130139 h 530061"/>
                <a:gd name="connsiteX218" fmla="*/ 371711 w 530831"/>
                <a:gd name="connsiteY218" fmla="*/ 123317 h 530061"/>
                <a:gd name="connsiteX219" fmla="*/ 364889 w 530831"/>
                <a:gd name="connsiteY219" fmla="*/ 112992 h 530061"/>
                <a:gd name="connsiteX220" fmla="*/ 362492 w 530831"/>
                <a:gd name="connsiteY220" fmla="*/ 100822 h 530061"/>
                <a:gd name="connsiteX221" fmla="*/ 364889 w 530831"/>
                <a:gd name="connsiteY221" fmla="*/ 88653 h 530061"/>
                <a:gd name="connsiteX222" fmla="*/ 371711 w 530831"/>
                <a:gd name="connsiteY222" fmla="*/ 78328 h 530061"/>
                <a:gd name="connsiteX223" fmla="*/ 381852 w 530831"/>
                <a:gd name="connsiteY223" fmla="*/ 71506 h 530061"/>
                <a:gd name="connsiteX224" fmla="*/ 394021 w 530831"/>
                <a:gd name="connsiteY224" fmla="*/ 69109 h 530061"/>
                <a:gd name="connsiteX225" fmla="*/ 433294 w 530831"/>
                <a:gd name="connsiteY225" fmla="*/ 53436 h 530061"/>
                <a:gd name="connsiteX226" fmla="*/ 440854 w 530831"/>
                <a:gd name="connsiteY226" fmla="*/ 53436 h 530061"/>
                <a:gd name="connsiteX227" fmla="*/ 441038 w 530831"/>
                <a:gd name="connsiteY227" fmla="*/ 53436 h 530061"/>
                <a:gd name="connsiteX228" fmla="*/ 461320 w 530831"/>
                <a:gd name="connsiteY228" fmla="*/ 101191 h 530061"/>
                <a:gd name="connsiteX229" fmla="*/ 440854 w 530831"/>
                <a:gd name="connsiteY229" fmla="*/ 149130 h 530061"/>
                <a:gd name="connsiteX230" fmla="*/ 437166 w 530831"/>
                <a:gd name="connsiteY230" fmla="*/ 150605 h 530061"/>
                <a:gd name="connsiteX231" fmla="*/ 433294 w 530831"/>
                <a:gd name="connsiteY231" fmla="*/ 148945 h 530061"/>
                <a:gd name="connsiteX232" fmla="*/ 433294 w 530831"/>
                <a:gd name="connsiteY232" fmla="*/ 141386 h 530061"/>
                <a:gd name="connsiteX233" fmla="*/ 450441 w 530831"/>
                <a:gd name="connsiteY233" fmla="*/ 101191 h 530061"/>
                <a:gd name="connsiteX234" fmla="*/ 433294 w 530831"/>
                <a:gd name="connsiteY234" fmla="*/ 60996 h 530061"/>
                <a:gd name="connsiteX235" fmla="*/ 433294 w 530831"/>
                <a:gd name="connsiteY235" fmla="*/ 53436 h 530061"/>
                <a:gd name="connsiteX236" fmla="*/ 349770 w 530831"/>
                <a:gd name="connsiteY236" fmla="*/ 53436 h 530061"/>
                <a:gd name="connsiteX237" fmla="*/ 357330 w 530831"/>
                <a:gd name="connsiteY237" fmla="*/ 53436 h 530061"/>
                <a:gd name="connsiteX238" fmla="*/ 357330 w 530831"/>
                <a:gd name="connsiteY238" fmla="*/ 60996 h 530061"/>
                <a:gd name="connsiteX239" fmla="*/ 340182 w 530831"/>
                <a:gd name="connsiteY239" fmla="*/ 101191 h 530061"/>
                <a:gd name="connsiteX240" fmla="*/ 357330 w 530831"/>
                <a:gd name="connsiteY240" fmla="*/ 141386 h 530061"/>
                <a:gd name="connsiteX241" fmla="*/ 357330 w 530831"/>
                <a:gd name="connsiteY241" fmla="*/ 148945 h 530061"/>
                <a:gd name="connsiteX242" fmla="*/ 353458 w 530831"/>
                <a:gd name="connsiteY242" fmla="*/ 150605 h 530061"/>
                <a:gd name="connsiteX243" fmla="*/ 349770 w 530831"/>
                <a:gd name="connsiteY243" fmla="*/ 149130 h 530061"/>
                <a:gd name="connsiteX244" fmla="*/ 349586 w 530831"/>
                <a:gd name="connsiteY244" fmla="*/ 149130 h 530061"/>
                <a:gd name="connsiteX245" fmla="*/ 329304 w 530831"/>
                <a:gd name="connsiteY245" fmla="*/ 101375 h 530061"/>
                <a:gd name="connsiteX246" fmla="*/ 349770 w 530831"/>
                <a:gd name="connsiteY246" fmla="*/ 53436 h 530061"/>
                <a:gd name="connsiteX247" fmla="*/ 462610 w 530831"/>
                <a:gd name="connsiteY247" fmla="*/ 27807 h 530061"/>
                <a:gd name="connsiteX248" fmla="*/ 462979 w 530831"/>
                <a:gd name="connsiteY248" fmla="*/ 27807 h 530061"/>
                <a:gd name="connsiteX249" fmla="*/ 496721 w 530831"/>
                <a:gd name="connsiteY249" fmla="*/ 101375 h 530061"/>
                <a:gd name="connsiteX250" fmla="*/ 462795 w 530831"/>
                <a:gd name="connsiteY250" fmla="*/ 175127 h 530061"/>
                <a:gd name="connsiteX251" fmla="*/ 459292 w 530831"/>
                <a:gd name="connsiteY251" fmla="*/ 176418 h 530061"/>
                <a:gd name="connsiteX252" fmla="*/ 455235 w 530831"/>
                <a:gd name="connsiteY252" fmla="*/ 174574 h 530061"/>
                <a:gd name="connsiteX253" fmla="*/ 455788 w 530831"/>
                <a:gd name="connsiteY253" fmla="*/ 167014 h 530061"/>
                <a:gd name="connsiteX254" fmla="*/ 485842 w 530831"/>
                <a:gd name="connsiteY254" fmla="*/ 101375 h 530061"/>
                <a:gd name="connsiteX255" fmla="*/ 455788 w 530831"/>
                <a:gd name="connsiteY255" fmla="*/ 35920 h 530061"/>
                <a:gd name="connsiteX256" fmla="*/ 455235 w 530831"/>
                <a:gd name="connsiteY256" fmla="*/ 28360 h 530061"/>
                <a:gd name="connsiteX257" fmla="*/ 462610 w 530831"/>
                <a:gd name="connsiteY257" fmla="*/ 27807 h 530061"/>
                <a:gd name="connsiteX258" fmla="*/ 328197 w 530831"/>
                <a:gd name="connsiteY258" fmla="*/ 27623 h 530061"/>
                <a:gd name="connsiteX259" fmla="*/ 335572 w 530831"/>
                <a:gd name="connsiteY259" fmla="*/ 28177 h 530061"/>
                <a:gd name="connsiteX260" fmla="*/ 335019 w 530831"/>
                <a:gd name="connsiteY260" fmla="*/ 35736 h 530061"/>
                <a:gd name="connsiteX261" fmla="*/ 304965 w 530831"/>
                <a:gd name="connsiteY261" fmla="*/ 101376 h 530061"/>
                <a:gd name="connsiteX262" fmla="*/ 335019 w 530831"/>
                <a:gd name="connsiteY262" fmla="*/ 166831 h 530061"/>
                <a:gd name="connsiteX263" fmla="*/ 335572 w 530831"/>
                <a:gd name="connsiteY263" fmla="*/ 174390 h 530061"/>
                <a:gd name="connsiteX264" fmla="*/ 331516 w 530831"/>
                <a:gd name="connsiteY264" fmla="*/ 176234 h 530061"/>
                <a:gd name="connsiteX265" fmla="*/ 328013 w 530831"/>
                <a:gd name="connsiteY265" fmla="*/ 174944 h 530061"/>
                <a:gd name="connsiteX266" fmla="*/ 294271 w 530831"/>
                <a:gd name="connsiteY266" fmla="*/ 101376 h 530061"/>
                <a:gd name="connsiteX267" fmla="*/ 328197 w 530831"/>
                <a:gd name="connsiteY267" fmla="*/ 27623 h 530061"/>
                <a:gd name="connsiteX268" fmla="*/ 485105 w 530831"/>
                <a:gd name="connsiteY268" fmla="*/ 1625 h 530061"/>
                <a:gd name="connsiteX269" fmla="*/ 485290 w 530831"/>
                <a:gd name="connsiteY269" fmla="*/ 1994 h 530061"/>
                <a:gd name="connsiteX270" fmla="*/ 530831 w 530831"/>
                <a:gd name="connsiteY270" fmla="*/ 101560 h 530061"/>
                <a:gd name="connsiteX271" fmla="*/ 484921 w 530831"/>
                <a:gd name="connsiteY271" fmla="*/ 201309 h 530061"/>
                <a:gd name="connsiteX272" fmla="*/ 481418 w 530831"/>
                <a:gd name="connsiteY272" fmla="*/ 202600 h 530061"/>
                <a:gd name="connsiteX273" fmla="*/ 477361 w 530831"/>
                <a:gd name="connsiteY273" fmla="*/ 200756 h 530061"/>
                <a:gd name="connsiteX274" fmla="*/ 477914 w 530831"/>
                <a:gd name="connsiteY274" fmla="*/ 193197 h 530061"/>
                <a:gd name="connsiteX275" fmla="*/ 520138 w 530831"/>
                <a:gd name="connsiteY275" fmla="*/ 101375 h 530061"/>
                <a:gd name="connsiteX276" fmla="*/ 478283 w 530831"/>
                <a:gd name="connsiteY276" fmla="*/ 9738 h 530061"/>
                <a:gd name="connsiteX277" fmla="*/ 477730 w 530831"/>
                <a:gd name="connsiteY277" fmla="*/ 2178 h 530061"/>
                <a:gd name="connsiteX278" fmla="*/ 485105 w 530831"/>
                <a:gd name="connsiteY278" fmla="*/ 1625 h 530061"/>
                <a:gd name="connsiteX279" fmla="*/ 306072 w 530831"/>
                <a:gd name="connsiteY279" fmla="*/ 1257 h 530061"/>
                <a:gd name="connsiteX280" fmla="*/ 313447 w 530831"/>
                <a:gd name="connsiteY280" fmla="*/ 1810 h 530061"/>
                <a:gd name="connsiteX281" fmla="*/ 312894 w 530831"/>
                <a:gd name="connsiteY281" fmla="*/ 9370 h 530061"/>
                <a:gd name="connsiteX282" fmla="*/ 270671 w 530831"/>
                <a:gd name="connsiteY282" fmla="*/ 101191 h 530061"/>
                <a:gd name="connsiteX283" fmla="*/ 312525 w 530831"/>
                <a:gd name="connsiteY283" fmla="*/ 192829 h 530061"/>
                <a:gd name="connsiteX284" fmla="*/ 313078 w 530831"/>
                <a:gd name="connsiteY284" fmla="*/ 200388 h 530061"/>
                <a:gd name="connsiteX285" fmla="*/ 309022 w 530831"/>
                <a:gd name="connsiteY285" fmla="*/ 202232 h 530061"/>
                <a:gd name="connsiteX286" fmla="*/ 305519 w 530831"/>
                <a:gd name="connsiteY286" fmla="*/ 200941 h 530061"/>
                <a:gd name="connsiteX287" fmla="*/ 305703 w 530831"/>
                <a:gd name="connsiteY287" fmla="*/ 200573 h 530061"/>
                <a:gd name="connsiteX288" fmla="*/ 260161 w 530831"/>
                <a:gd name="connsiteY288" fmla="*/ 101007 h 530061"/>
                <a:gd name="connsiteX289" fmla="*/ 306072 w 530831"/>
                <a:gd name="connsiteY289" fmla="*/ 1257 h 53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530831" h="530061">
                  <a:moveTo>
                    <a:pt x="266983" y="504985"/>
                  </a:moveTo>
                  <a:lnTo>
                    <a:pt x="266983" y="509594"/>
                  </a:lnTo>
                  <a:cubicBezTo>
                    <a:pt x="266983" y="514757"/>
                    <a:pt x="271224" y="518998"/>
                    <a:pt x="276387" y="518998"/>
                  </a:cubicBezTo>
                  <a:lnTo>
                    <a:pt x="301647" y="518998"/>
                  </a:lnTo>
                  <a:cubicBezTo>
                    <a:pt x="306809" y="518998"/>
                    <a:pt x="311050" y="514757"/>
                    <a:pt x="311050" y="509594"/>
                  </a:cubicBezTo>
                  <a:lnTo>
                    <a:pt x="311050" y="504985"/>
                  </a:lnTo>
                  <a:close/>
                  <a:moveTo>
                    <a:pt x="47386" y="504985"/>
                  </a:moveTo>
                  <a:lnTo>
                    <a:pt x="47386" y="509594"/>
                  </a:lnTo>
                  <a:cubicBezTo>
                    <a:pt x="47386" y="514757"/>
                    <a:pt x="51627" y="518998"/>
                    <a:pt x="56789" y="518998"/>
                  </a:cubicBezTo>
                  <a:lnTo>
                    <a:pt x="82049" y="518998"/>
                  </a:lnTo>
                  <a:cubicBezTo>
                    <a:pt x="87212" y="518998"/>
                    <a:pt x="91453" y="514757"/>
                    <a:pt x="91453" y="509594"/>
                  </a:cubicBezTo>
                  <a:lnTo>
                    <a:pt x="91453" y="504985"/>
                  </a:lnTo>
                  <a:close/>
                  <a:moveTo>
                    <a:pt x="49230" y="249618"/>
                  </a:moveTo>
                  <a:cubicBezTo>
                    <a:pt x="46464" y="249618"/>
                    <a:pt x="43698" y="250171"/>
                    <a:pt x="41301" y="251462"/>
                  </a:cubicBezTo>
                  <a:cubicBezTo>
                    <a:pt x="38904" y="252752"/>
                    <a:pt x="36876" y="254596"/>
                    <a:pt x="35217" y="256809"/>
                  </a:cubicBezTo>
                  <a:cubicBezTo>
                    <a:pt x="34479" y="257915"/>
                    <a:pt x="33926" y="259206"/>
                    <a:pt x="33373" y="260496"/>
                  </a:cubicBezTo>
                  <a:cubicBezTo>
                    <a:pt x="33004" y="261603"/>
                    <a:pt x="32451" y="263078"/>
                    <a:pt x="32451" y="264368"/>
                  </a:cubicBezTo>
                  <a:cubicBezTo>
                    <a:pt x="32451" y="264921"/>
                    <a:pt x="32451" y="266397"/>
                    <a:pt x="32451" y="266397"/>
                  </a:cubicBezTo>
                  <a:lnTo>
                    <a:pt x="32451" y="458706"/>
                  </a:lnTo>
                  <a:cubicBezTo>
                    <a:pt x="32451" y="458890"/>
                    <a:pt x="32451" y="459259"/>
                    <a:pt x="32451" y="459627"/>
                  </a:cubicBezTo>
                  <a:cubicBezTo>
                    <a:pt x="32451" y="460918"/>
                    <a:pt x="32820" y="462209"/>
                    <a:pt x="33188" y="463315"/>
                  </a:cubicBezTo>
                  <a:cubicBezTo>
                    <a:pt x="33557" y="464421"/>
                    <a:pt x="34110" y="465528"/>
                    <a:pt x="34848" y="466634"/>
                  </a:cubicBezTo>
                  <a:cubicBezTo>
                    <a:pt x="35585" y="467740"/>
                    <a:pt x="36507" y="468662"/>
                    <a:pt x="37429" y="469584"/>
                  </a:cubicBezTo>
                  <a:cubicBezTo>
                    <a:pt x="39457" y="471243"/>
                    <a:pt x="41854" y="472350"/>
                    <a:pt x="44251" y="472903"/>
                  </a:cubicBezTo>
                  <a:cubicBezTo>
                    <a:pt x="44804" y="473087"/>
                    <a:pt x="45358" y="473087"/>
                    <a:pt x="46095" y="473087"/>
                  </a:cubicBezTo>
                  <a:cubicBezTo>
                    <a:pt x="46279" y="473087"/>
                    <a:pt x="47017" y="473087"/>
                    <a:pt x="47017" y="473087"/>
                  </a:cubicBezTo>
                  <a:lnTo>
                    <a:pt x="311050" y="473087"/>
                  </a:lnTo>
                  <a:cubicBezTo>
                    <a:pt x="313631" y="473087"/>
                    <a:pt x="316028" y="472534"/>
                    <a:pt x="318241" y="471243"/>
                  </a:cubicBezTo>
                  <a:cubicBezTo>
                    <a:pt x="320453" y="469953"/>
                    <a:pt x="322297" y="468109"/>
                    <a:pt x="323588" y="465896"/>
                  </a:cubicBezTo>
                  <a:cubicBezTo>
                    <a:pt x="324141" y="464790"/>
                    <a:pt x="324694" y="463684"/>
                    <a:pt x="325063" y="462393"/>
                  </a:cubicBezTo>
                  <a:cubicBezTo>
                    <a:pt x="325432" y="461287"/>
                    <a:pt x="325616" y="459996"/>
                    <a:pt x="325616" y="458706"/>
                  </a:cubicBezTo>
                  <a:lnTo>
                    <a:pt x="325616" y="443033"/>
                  </a:lnTo>
                  <a:lnTo>
                    <a:pt x="325432" y="443586"/>
                  </a:lnTo>
                  <a:lnTo>
                    <a:pt x="325432" y="329823"/>
                  </a:lnTo>
                  <a:cubicBezTo>
                    <a:pt x="325432" y="329823"/>
                    <a:pt x="325432" y="329455"/>
                    <a:pt x="325432" y="329455"/>
                  </a:cubicBezTo>
                  <a:lnTo>
                    <a:pt x="325432" y="328533"/>
                  </a:lnTo>
                  <a:cubicBezTo>
                    <a:pt x="325432" y="327426"/>
                    <a:pt x="325432" y="326320"/>
                    <a:pt x="325063" y="325214"/>
                  </a:cubicBezTo>
                  <a:lnTo>
                    <a:pt x="325063" y="321895"/>
                  </a:lnTo>
                  <a:cubicBezTo>
                    <a:pt x="325063" y="320789"/>
                    <a:pt x="324694" y="319683"/>
                    <a:pt x="324694" y="318576"/>
                  </a:cubicBezTo>
                  <a:cubicBezTo>
                    <a:pt x="323957" y="314151"/>
                    <a:pt x="323035" y="309910"/>
                    <a:pt x="321744" y="305670"/>
                  </a:cubicBezTo>
                  <a:cubicBezTo>
                    <a:pt x="320453" y="301613"/>
                    <a:pt x="318794" y="297372"/>
                    <a:pt x="316766" y="293500"/>
                  </a:cubicBezTo>
                  <a:cubicBezTo>
                    <a:pt x="314738" y="289628"/>
                    <a:pt x="312341" y="285756"/>
                    <a:pt x="309759" y="282253"/>
                  </a:cubicBezTo>
                  <a:cubicBezTo>
                    <a:pt x="307178" y="278750"/>
                    <a:pt x="304228" y="275431"/>
                    <a:pt x="301093" y="272297"/>
                  </a:cubicBezTo>
                  <a:cubicBezTo>
                    <a:pt x="294640" y="266028"/>
                    <a:pt x="287265" y="261049"/>
                    <a:pt x="279337" y="257177"/>
                  </a:cubicBezTo>
                  <a:cubicBezTo>
                    <a:pt x="275465" y="255334"/>
                    <a:pt x="271224" y="253674"/>
                    <a:pt x="266983" y="252568"/>
                  </a:cubicBezTo>
                  <a:cubicBezTo>
                    <a:pt x="262742" y="251277"/>
                    <a:pt x="258502" y="250355"/>
                    <a:pt x="254076" y="249987"/>
                  </a:cubicBezTo>
                  <a:cubicBezTo>
                    <a:pt x="253523" y="249802"/>
                    <a:pt x="252417" y="249618"/>
                    <a:pt x="252417" y="249618"/>
                  </a:cubicBezTo>
                  <a:lnTo>
                    <a:pt x="250758" y="249618"/>
                  </a:lnTo>
                  <a:cubicBezTo>
                    <a:pt x="250204" y="249618"/>
                    <a:pt x="249098" y="249618"/>
                    <a:pt x="249098" y="249618"/>
                  </a:cubicBezTo>
                  <a:lnTo>
                    <a:pt x="247439" y="249618"/>
                  </a:lnTo>
                  <a:cubicBezTo>
                    <a:pt x="247439" y="249618"/>
                    <a:pt x="245779" y="249618"/>
                    <a:pt x="245779" y="249618"/>
                  </a:cubicBezTo>
                  <a:close/>
                  <a:moveTo>
                    <a:pt x="49230" y="238555"/>
                  </a:moveTo>
                  <a:lnTo>
                    <a:pt x="240063" y="238555"/>
                  </a:lnTo>
                  <a:cubicBezTo>
                    <a:pt x="245411" y="238555"/>
                    <a:pt x="250389" y="238555"/>
                    <a:pt x="255367" y="239108"/>
                  </a:cubicBezTo>
                  <a:cubicBezTo>
                    <a:pt x="260345" y="239661"/>
                    <a:pt x="265324" y="240767"/>
                    <a:pt x="270117" y="242058"/>
                  </a:cubicBezTo>
                  <a:cubicBezTo>
                    <a:pt x="274911" y="243349"/>
                    <a:pt x="279521" y="245008"/>
                    <a:pt x="284130" y="247221"/>
                  </a:cubicBezTo>
                  <a:cubicBezTo>
                    <a:pt x="293165" y="251646"/>
                    <a:pt x="301462" y="257362"/>
                    <a:pt x="308653" y="264368"/>
                  </a:cubicBezTo>
                  <a:cubicBezTo>
                    <a:pt x="312341" y="267871"/>
                    <a:pt x="315660" y="271559"/>
                    <a:pt x="318610" y="275616"/>
                  </a:cubicBezTo>
                  <a:cubicBezTo>
                    <a:pt x="321744" y="279488"/>
                    <a:pt x="324325" y="283913"/>
                    <a:pt x="326538" y="288338"/>
                  </a:cubicBezTo>
                  <a:cubicBezTo>
                    <a:pt x="328751" y="292763"/>
                    <a:pt x="330779" y="297372"/>
                    <a:pt x="332254" y="302166"/>
                  </a:cubicBezTo>
                  <a:cubicBezTo>
                    <a:pt x="333729" y="306776"/>
                    <a:pt x="334835" y="311754"/>
                    <a:pt x="335573" y="316732"/>
                  </a:cubicBezTo>
                  <a:cubicBezTo>
                    <a:pt x="335573" y="317839"/>
                    <a:pt x="335941" y="319129"/>
                    <a:pt x="335941" y="320420"/>
                  </a:cubicBezTo>
                  <a:lnTo>
                    <a:pt x="336310" y="324108"/>
                  </a:lnTo>
                  <a:lnTo>
                    <a:pt x="336126" y="324108"/>
                  </a:lnTo>
                  <a:cubicBezTo>
                    <a:pt x="336126" y="325214"/>
                    <a:pt x="336126" y="326505"/>
                    <a:pt x="336126" y="327795"/>
                  </a:cubicBezTo>
                  <a:cubicBezTo>
                    <a:pt x="336126" y="328348"/>
                    <a:pt x="336126" y="328902"/>
                    <a:pt x="336126" y="329639"/>
                  </a:cubicBezTo>
                  <a:cubicBezTo>
                    <a:pt x="336126" y="329639"/>
                    <a:pt x="336126" y="443033"/>
                    <a:pt x="336126" y="443033"/>
                  </a:cubicBezTo>
                  <a:lnTo>
                    <a:pt x="336126" y="458890"/>
                  </a:lnTo>
                  <a:cubicBezTo>
                    <a:pt x="336126" y="463315"/>
                    <a:pt x="334835" y="467556"/>
                    <a:pt x="332623" y="471428"/>
                  </a:cubicBezTo>
                  <a:cubicBezTo>
                    <a:pt x="330410" y="475300"/>
                    <a:pt x="327276" y="478434"/>
                    <a:pt x="323404" y="480647"/>
                  </a:cubicBezTo>
                  <a:cubicBezTo>
                    <a:pt x="321560" y="481753"/>
                    <a:pt x="319347" y="482675"/>
                    <a:pt x="317319" y="483228"/>
                  </a:cubicBezTo>
                  <a:cubicBezTo>
                    <a:pt x="315291" y="483781"/>
                    <a:pt x="313078" y="484150"/>
                    <a:pt x="310866" y="484150"/>
                  </a:cubicBezTo>
                  <a:lnTo>
                    <a:pt x="47570" y="484150"/>
                  </a:lnTo>
                  <a:cubicBezTo>
                    <a:pt x="47201" y="484150"/>
                    <a:pt x="46832" y="484150"/>
                    <a:pt x="46648" y="484150"/>
                  </a:cubicBezTo>
                  <a:cubicBezTo>
                    <a:pt x="46095" y="484150"/>
                    <a:pt x="45542" y="484150"/>
                    <a:pt x="44989" y="484150"/>
                  </a:cubicBezTo>
                  <a:cubicBezTo>
                    <a:pt x="43882" y="484150"/>
                    <a:pt x="42776" y="483966"/>
                    <a:pt x="41670" y="483781"/>
                  </a:cubicBezTo>
                  <a:cubicBezTo>
                    <a:pt x="37429" y="482859"/>
                    <a:pt x="33373" y="480831"/>
                    <a:pt x="30054" y="477881"/>
                  </a:cubicBezTo>
                  <a:cubicBezTo>
                    <a:pt x="28394" y="476406"/>
                    <a:pt x="26919" y="474747"/>
                    <a:pt x="25629" y="472903"/>
                  </a:cubicBezTo>
                  <a:cubicBezTo>
                    <a:pt x="24338" y="471059"/>
                    <a:pt x="23416" y="469031"/>
                    <a:pt x="22679" y="467003"/>
                  </a:cubicBezTo>
                  <a:cubicBezTo>
                    <a:pt x="21941" y="464974"/>
                    <a:pt x="21388" y="462762"/>
                    <a:pt x="21388" y="460549"/>
                  </a:cubicBezTo>
                  <a:cubicBezTo>
                    <a:pt x="21388" y="459996"/>
                    <a:pt x="21388" y="459443"/>
                    <a:pt x="21388" y="458890"/>
                  </a:cubicBezTo>
                  <a:cubicBezTo>
                    <a:pt x="21388" y="458706"/>
                    <a:pt x="21388" y="458337"/>
                    <a:pt x="21388" y="457968"/>
                  </a:cubicBezTo>
                  <a:cubicBezTo>
                    <a:pt x="21388" y="457968"/>
                    <a:pt x="21388" y="278012"/>
                    <a:pt x="21388" y="278012"/>
                  </a:cubicBezTo>
                  <a:lnTo>
                    <a:pt x="21388" y="266212"/>
                  </a:lnTo>
                  <a:cubicBezTo>
                    <a:pt x="21388" y="265106"/>
                    <a:pt x="21572" y="263999"/>
                    <a:pt x="21572" y="262893"/>
                  </a:cubicBezTo>
                  <a:cubicBezTo>
                    <a:pt x="21941" y="260681"/>
                    <a:pt x="22494" y="258468"/>
                    <a:pt x="23232" y="256440"/>
                  </a:cubicBezTo>
                  <a:cubicBezTo>
                    <a:pt x="23969" y="254412"/>
                    <a:pt x="25076" y="252384"/>
                    <a:pt x="26366" y="250540"/>
                  </a:cubicBezTo>
                  <a:cubicBezTo>
                    <a:pt x="28948" y="246852"/>
                    <a:pt x="32451" y="243718"/>
                    <a:pt x="36323" y="241689"/>
                  </a:cubicBezTo>
                  <a:cubicBezTo>
                    <a:pt x="40379" y="239661"/>
                    <a:pt x="44804" y="238555"/>
                    <a:pt x="49230" y="238555"/>
                  </a:cubicBezTo>
                  <a:close/>
                  <a:moveTo>
                    <a:pt x="49414" y="227492"/>
                  </a:moveTo>
                  <a:cubicBezTo>
                    <a:pt x="43329" y="227492"/>
                    <a:pt x="37060" y="228967"/>
                    <a:pt x="31713" y="231917"/>
                  </a:cubicBezTo>
                  <a:cubicBezTo>
                    <a:pt x="26366" y="234683"/>
                    <a:pt x="21573" y="238924"/>
                    <a:pt x="18069" y="243902"/>
                  </a:cubicBezTo>
                  <a:cubicBezTo>
                    <a:pt x="14566" y="248880"/>
                    <a:pt x="12169" y="254780"/>
                    <a:pt x="11432" y="260865"/>
                  </a:cubicBezTo>
                  <a:cubicBezTo>
                    <a:pt x="11063" y="262340"/>
                    <a:pt x="11063" y="263999"/>
                    <a:pt x="11063" y="265474"/>
                  </a:cubicBezTo>
                  <a:lnTo>
                    <a:pt x="11063" y="457415"/>
                  </a:lnTo>
                  <a:cubicBezTo>
                    <a:pt x="11063" y="457784"/>
                    <a:pt x="11063" y="458152"/>
                    <a:pt x="11063" y="458521"/>
                  </a:cubicBezTo>
                  <a:cubicBezTo>
                    <a:pt x="11063" y="459443"/>
                    <a:pt x="11063" y="460180"/>
                    <a:pt x="11063" y="460918"/>
                  </a:cubicBezTo>
                  <a:cubicBezTo>
                    <a:pt x="11247" y="464052"/>
                    <a:pt x="11800" y="467003"/>
                    <a:pt x="12907" y="469953"/>
                  </a:cubicBezTo>
                  <a:cubicBezTo>
                    <a:pt x="13829" y="472903"/>
                    <a:pt x="15303" y="475668"/>
                    <a:pt x="16963" y="478250"/>
                  </a:cubicBezTo>
                  <a:cubicBezTo>
                    <a:pt x="18622" y="480831"/>
                    <a:pt x="20651" y="483228"/>
                    <a:pt x="23048" y="485256"/>
                  </a:cubicBezTo>
                  <a:cubicBezTo>
                    <a:pt x="27657" y="489497"/>
                    <a:pt x="33373" y="492263"/>
                    <a:pt x="39457" y="493553"/>
                  </a:cubicBezTo>
                  <a:cubicBezTo>
                    <a:pt x="40932" y="493738"/>
                    <a:pt x="42592" y="494107"/>
                    <a:pt x="44067" y="494107"/>
                  </a:cubicBezTo>
                  <a:cubicBezTo>
                    <a:pt x="44989" y="494107"/>
                    <a:pt x="45726" y="494107"/>
                    <a:pt x="46464" y="494107"/>
                  </a:cubicBezTo>
                  <a:cubicBezTo>
                    <a:pt x="46833" y="494107"/>
                    <a:pt x="47570" y="494107"/>
                    <a:pt x="47570" y="494107"/>
                  </a:cubicBezTo>
                  <a:lnTo>
                    <a:pt x="310866" y="494107"/>
                  </a:lnTo>
                  <a:cubicBezTo>
                    <a:pt x="314000" y="494107"/>
                    <a:pt x="317135" y="493738"/>
                    <a:pt x="320085" y="493000"/>
                  </a:cubicBezTo>
                  <a:cubicBezTo>
                    <a:pt x="323219" y="492263"/>
                    <a:pt x="325985" y="490972"/>
                    <a:pt x="328751" y="489497"/>
                  </a:cubicBezTo>
                  <a:cubicBezTo>
                    <a:pt x="334098" y="486363"/>
                    <a:pt x="338707" y="481937"/>
                    <a:pt x="341842" y="476590"/>
                  </a:cubicBezTo>
                  <a:cubicBezTo>
                    <a:pt x="344976" y="471243"/>
                    <a:pt x="346820" y="465159"/>
                    <a:pt x="346820" y="458890"/>
                  </a:cubicBezTo>
                  <a:lnTo>
                    <a:pt x="346820" y="442849"/>
                  </a:lnTo>
                  <a:lnTo>
                    <a:pt x="347004" y="442849"/>
                  </a:lnTo>
                  <a:lnTo>
                    <a:pt x="347004" y="329455"/>
                  </a:lnTo>
                  <a:cubicBezTo>
                    <a:pt x="347004" y="328901"/>
                    <a:pt x="347004" y="328164"/>
                    <a:pt x="347004" y="327426"/>
                  </a:cubicBezTo>
                  <a:cubicBezTo>
                    <a:pt x="347004" y="325951"/>
                    <a:pt x="347004" y="324661"/>
                    <a:pt x="347004" y="323186"/>
                  </a:cubicBezTo>
                  <a:lnTo>
                    <a:pt x="346636" y="318945"/>
                  </a:lnTo>
                  <a:cubicBezTo>
                    <a:pt x="346451" y="317470"/>
                    <a:pt x="346082" y="316179"/>
                    <a:pt x="346082" y="314704"/>
                  </a:cubicBezTo>
                  <a:cubicBezTo>
                    <a:pt x="345345" y="309173"/>
                    <a:pt x="344054" y="303641"/>
                    <a:pt x="342395" y="298294"/>
                  </a:cubicBezTo>
                  <a:cubicBezTo>
                    <a:pt x="340735" y="292947"/>
                    <a:pt x="338707" y="287784"/>
                    <a:pt x="336126" y="282806"/>
                  </a:cubicBezTo>
                  <a:cubicBezTo>
                    <a:pt x="333545" y="277828"/>
                    <a:pt x="330595" y="273034"/>
                    <a:pt x="327276" y="268609"/>
                  </a:cubicBezTo>
                  <a:cubicBezTo>
                    <a:pt x="323957" y="264184"/>
                    <a:pt x="320269" y="259943"/>
                    <a:pt x="316213" y="256071"/>
                  </a:cubicBezTo>
                  <a:cubicBezTo>
                    <a:pt x="308100" y="248327"/>
                    <a:pt x="298881" y="241874"/>
                    <a:pt x="288740" y="237080"/>
                  </a:cubicBezTo>
                  <a:cubicBezTo>
                    <a:pt x="283762" y="234683"/>
                    <a:pt x="278415" y="232655"/>
                    <a:pt x="273068" y="231180"/>
                  </a:cubicBezTo>
                  <a:cubicBezTo>
                    <a:pt x="267721" y="229705"/>
                    <a:pt x="262189" y="228598"/>
                    <a:pt x="256658" y="228045"/>
                  </a:cubicBezTo>
                  <a:cubicBezTo>
                    <a:pt x="251126" y="227492"/>
                    <a:pt x="245411" y="227492"/>
                    <a:pt x="240248" y="227492"/>
                  </a:cubicBezTo>
                  <a:close/>
                  <a:moveTo>
                    <a:pt x="394021" y="90313"/>
                  </a:moveTo>
                  <a:cubicBezTo>
                    <a:pt x="396787" y="90128"/>
                    <a:pt x="399553" y="91235"/>
                    <a:pt x="401396" y="93263"/>
                  </a:cubicBezTo>
                  <a:cubicBezTo>
                    <a:pt x="403240" y="95291"/>
                    <a:pt x="404347" y="97872"/>
                    <a:pt x="404347" y="100638"/>
                  </a:cubicBezTo>
                  <a:cubicBezTo>
                    <a:pt x="404531" y="103404"/>
                    <a:pt x="403425" y="106170"/>
                    <a:pt x="401396" y="108013"/>
                  </a:cubicBezTo>
                  <a:cubicBezTo>
                    <a:pt x="399368" y="109857"/>
                    <a:pt x="396787" y="110964"/>
                    <a:pt x="394021" y="110964"/>
                  </a:cubicBezTo>
                  <a:cubicBezTo>
                    <a:pt x="391255" y="111148"/>
                    <a:pt x="388490" y="110042"/>
                    <a:pt x="386646" y="108013"/>
                  </a:cubicBezTo>
                  <a:cubicBezTo>
                    <a:pt x="384802" y="105985"/>
                    <a:pt x="383696" y="103404"/>
                    <a:pt x="383696" y="100638"/>
                  </a:cubicBezTo>
                  <a:cubicBezTo>
                    <a:pt x="383511" y="97872"/>
                    <a:pt x="384618" y="95107"/>
                    <a:pt x="386646" y="93263"/>
                  </a:cubicBezTo>
                  <a:cubicBezTo>
                    <a:pt x="388674" y="91419"/>
                    <a:pt x="391255" y="90313"/>
                    <a:pt x="394021" y="90313"/>
                  </a:cubicBezTo>
                  <a:close/>
                  <a:moveTo>
                    <a:pt x="394021" y="79803"/>
                  </a:moveTo>
                  <a:cubicBezTo>
                    <a:pt x="391256" y="79803"/>
                    <a:pt x="388674" y="80356"/>
                    <a:pt x="386093" y="81462"/>
                  </a:cubicBezTo>
                  <a:cubicBezTo>
                    <a:pt x="383512" y="82384"/>
                    <a:pt x="381115" y="84044"/>
                    <a:pt x="379271" y="85888"/>
                  </a:cubicBezTo>
                  <a:cubicBezTo>
                    <a:pt x="377427" y="87916"/>
                    <a:pt x="375952" y="90128"/>
                    <a:pt x="374846" y="92710"/>
                  </a:cubicBezTo>
                  <a:cubicBezTo>
                    <a:pt x="373740" y="95107"/>
                    <a:pt x="373186" y="97872"/>
                    <a:pt x="373186" y="100638"/>
                  </a:cubicBezTo>
                  <a:cubicBezTo>
                    <a:pt x="373186" y="103404"/>
                    <a:pt x="373740" y="105985"/>
                    <a:pt x="374846" y="108566"/>
                  </a:cubicBezTo>
                  <a:cubicBezTo>
                    <a:pt x="375768" y="111148"/>
                    <a:pt x="377427" y="113545"/>
                    <a:pt x="379271" y="115389"/>
                  </a:cubicBezTo>
                  <a:cubicBezTo>
                    <a:pt x="381299" y="117232"/>
                    <a:pt x="383512" y="118707"/>
                    <a:pt x="386093" y="119814"/>
                  </a:cubicBezTo>
                  <a:cubicBezTo>
                    <a:pt x="388674" y="120920"/>
                    <a:pt x="391256" y="121473"/>
                    <a:pt x="394021" y="121473"/>
                  </a:cubicBezTo>
                  <a:cubicBezTo>
                    <a:pt x="396787" y="121473"/>
                    <a:pt x="399368" y="120920"/>
                    <a:pt x="401950" y="119814"/>
                  </a:cubicBezTo>
                  <a:cubicBezTo>
                    <a:pt x="404531" y="118892"/>
                    <a:pt x="406928" y="117232"/>
                    <a:pt x="408772" y="115389"/>
                  </a:cubicBezTo>
                  <a:cubicBezTo>
                    <a:pt x="410616" y="113360"/>
                    <a:pt x="412091" y="111148"/>
                    <a:pt x="413197" y="108566"/>
                  </a:cubicBezTo>
                  <a:cubicBezTo>
                    <a:pt x="414303" y="106170"/>
                    <a:pt x="414857" y="103404"/>
                    <a:pt x="414857" y="100638"/>
                  </a:cubicBezTo>
                  <a:cubicBezTo>
                    <a:pt x="414857" y="97872"/>
                    <a:pt x="414303" y="95291"/>
                    <a:pt x="413197" y="92710"/>
                  </a:cubicBezTo>
                  <a:cubicBezTo>
                    <a:pt x="412275" y="90128"/>
                    <a:pt x="410616" y="87731"/>
                    <a:pt x="408772" y="85888"/>
                  </a:cubicBezTo>
                  <a:cubicBezTo>
                    <a:pt x="406744" y="84044"/>
                    <a:pt x="404531" y="82569"/>
                    <a:pt x="401950" y="81462"/>
                  </a:cubicBezTo>
                  <a:cubicBezTo>
                    <a:pt x="399368" y="80356"/>
                    <a:pt x="396787" y="79803"/>
                    <a:pt x="394021" y="79803"/>
                  </a:cubicBezTo>
                  <a:close/>
                  <a:moveTo>
                    <a:pt x="394021" y="69109"/>
                  </a:moveTo>
                  <a:cubicBezTo>
                    <a:pt x="398262" y="69109"/>
                    <a:pt x="402319" y="69847"/>
                    <a:pt x="406191" y="71506"/>
                  </a:cubicBezTo>
                  <a:cubicBezTo>
                    <a:pt x="409878" y="72981"/>
                    <a:pt x="413381" y="75378"/>
                    <a:pt x="416331" y="78328"/>
                  </a:cubicBezTo>
                  <a:lnTo>
                    <a:pt x="415778" y="78328"/>
                  </a:lnTo>
                  <a:cubicBezTo>
                    <a:pt x="418729" y="81278"/>
                    <a:pt x="420941" y="84781"/>
                    <a:pt x="422600" y="88653"/>
                  </a:cubicBezTo>
                  <a:cubicBezTo>
                    <a:pt x="424260" y="92525"/>
                    <a:pt x="424997" y="96582"/>
                    <a:pt x="424997" y="100822"/>
                  </a:cubicBezTo>
                  <a:cubicBezTo>
                    <a:pt x="424997" y="105063"/>
                    <a:pt x="424260" y="109120"/>
                    <a:pt x="422600" y="112992"/>
                  </a:cubicBezTo>
                  <a:cubicBezTo>
                    <a:pt x="420941" y="116864"/>
                    <a:pt x="418729" y="120367"/>
                    <a:pt x="415778" y="123317"/>
                  </a:cubicBezTo>
                  <a:cubicBezTo>
                    <a:pt x="413013" y="126267"/>
                    <a:pt x="409509" y="128480"/>
                    <a:pt x="405637" y="130139"/>
                  </a:cubicBezTo>
                  <a:cubicBezTo>
                    <a:pt x="403425" y="131061"/>
                    <a:pt x="401212" y="131798"/>
                    <a:pt x="398815" y="132167"/>
                  </a:cubicBezTo>
                  <a:lnTo>
                    <a:pt x="398815" y="286125"/>
                  </a:lnTo>
                  <a:cubicBezTo>
                    <a:pt x="398815" y="301982"/>
                    <a:pt x="385909" y="314888"/>
                    <a:pt x="370052" y="314888"/>
                  </a:cubicBezTo>
                  <a:lnTo>
                    <a:pt x="356223" y="314888"/>
                  </a:lnTo>
                  <a:cubicBezTo>
                    <a:pt x="356223" y="316179"/>
                    <a:pt x="356592" y="317285"/>
                    <a:pt x="356592" y="318576"/>
                  </a:cubicBezTo>
                  <a:lnTo>
                    <a:pt x="356961" y="323186"/>
                  </a:lnTo>
                  <a:cubicBezTo>
                    <a:pt x="356961" y="324661"/>
                    <a:pt x="356961" y="326320"/>
                    <a:pt x="356961" y="327795"/>
                  </a:cubicBezTo>
                  <a:cubicBezTo>
                    <a:pt x="356961" y="327795"/>
                    <a:pt x="356961" y="328901"/>
                    <a:pt x="356961" y="328901"/>
                  </a:cubicBezTo>
                  <a:lnTo>
                    <a:pt x="356961" y="329455"/>
                  </a:lnTo>
                  <a:cubicBezTo>
                    <a:pt x="356961" y="329455"/>
                    <a:pt x="356961" y="443217"/>
                    <a:pt x="356961" y="443217"/>
                  </a:cubicBezTo>
                  <a:lnTo>
                    <a:pt x="356961" y="459443"/>
                  </a:lnTo>
                  <a:cubicBezTo>
                    <a:pt x="356961" y="467556"/>
                    <a:pt x="354564" y="475484"/>
                    <a:pt x="350508" y="482490"/>
                  </a:cubicBezTo>
                  <a:cubicBezTo>
                    <a:pt x="346451" y="489497"/>
                    <a:pt x="340551" y="495213"/>
                    <a:pt x="333545" y="499269"/>
                  </a:cubicBezTo>
                  <a:cubicBezTo>
                    <a:pt x="330041" y="501297"/>
                    <a:pt x="326169" y="502772"/>
                    <a:pt x="322297" y="503879"/>
                  </a:cubicBezTo>
                  <a:cubicBezTo>
                    <a:pt x="321929" y="504063"/>
                    <a:pt x="321007" y="504247"/>
                    <a:pt x="321007" y="504247"/>
                  </a:cubicBezTo>
                  <a:lnTo>
                    <a:pt x="321007" y="510148"/>
                  </a:lnTo>
                  <a:cubicBezTo>
                    <a:pt x="321007" y="521026"/>
                    <a:pt x="312156" y="530061"/>
                    <a:pt x="301094" y="530061"/>
                  </a:cubicBezTo>
                  <a:lnTo>
                    <a:pt x="275833" y="530061"/>
                  </a:lnTo>
                  <a:cubicBezTo>
                    <a:pt x="264955" y="530061"/>
                    <a:pt x="255920" y="521211"/>
                    <a:pt x="255920" y="510148"/>
                  </a:cubicBezTo>
                  <a:lnTo>
                    <a:pt x="255920" y="505538"/>
                  </a:lnTo>
                  <a:lnTo>
                    <a:pt x="101594" y="505538"/>
                  </a:lnTo>
                  <a:lnTo>
                    <a:pt x="101594" y="510148"/>
                  </a:lnTo>
                  <a:cubicBezTo>
                    <a:pt x="101594" y="521026"/>
                    <a:pt x="92743" y="530061"/>
                    <a:pt x="81681" y="530061"/>
                  </a:cubicBezTo>
                  <a:lnTo>
                    <a:pt x="56420" y="530061"/>
                  </a:lnTo>
                  <a:cubicBezTo>
                    <a:pt x="45542" y="530061"/>
                    <a:pt x="36507" y="521211"/>
                    <a:pt x="36507" y="510148"/>
                  </a:cubicBezTo>
                  <a:lnTo>
                    <a:pt x="36507" y="504432"/>
                  </a:lnTo>
                  <a:cubicBezTo>
                    <a:pt x="28948" y="502772"/>
                    <a:pt x="21757" y="499085"/>
                    <a:pt x="15857" y="493922"/>
                  </a:cubicBezTo>
                  <a:cubicBezTo>
                    <a:pt x="12907" y="491341"/>
                    <a:pt x="10141" y="488206"/>
                    <a:pt x="7928" y="484887"/>
                  </a:cubicBezTo>
                  <a:cubicBezTo>
                    <a:pt x="5716" y="481569"/>
                    <a:pt x="3872" y="478065"/>
                    <a:pt x="2581" y="474193"/>
                  </a:cubicBezTo>
                  <a:cubicBezTo>
                    <a:pt x="1844" y="472165"/>
                    <a:pt x="1291" y="470321"/>
                    <a:pt x="922" y="468293"/>
                  </a:cubicBezTo>
                  <a:cubicBezTo>
                    <a:pt x="369" y="466449"/>
                    <a:pt x="0" y="464421"/>
                    <a:pt x="0" y="462393"/>
                  </a:cubicBezTo>
                  <a:cubicBezTo>
                    <a:pt x="0" y="461471"/>
                    <a:pt x="0" y="460365"/>
                    <a:pt x="0" y="459443"/>
                  </a:cubicBezTo>
                  <a:lnTo>
                    <a:pt x="0" y="458705"/>
                  </a:lnTo>
                  <a:cubicBezTo>
                    <a:pt x="0" y="458705"/>
                    <a:pt x="0" y="278381"/>
                    <a:pt x="0" y="278381"/>
                  </a:cubicBezTo>
                  <a:lnTo>
                    <a:pt x="0" y="266396"/>
                  </a:lnTo>
                  <a:cubicBezTo>
                    <a:pt x="0" y="264368"/>
                    <a:pt x="184" y="262524"/>
                    <a:pt x="369" y="260496"/>
                  </a:cubicBezTo>
                  <a:cubicBezTo>
                    <a:pt x="1475" y="252752"/>
                    <a:pt x="4425" y="245193"/>
                    <a:pt x="8850" y="238739"/>
                  </a:cubicBezTo>
                  <a:cubicBezTo>
                    <a:pt x="13275" y="232286"/>
                    <a:pt x="19360" y="226939"/>
                    <a:pt x="26366" y="223251"/>
                  </a:cubicBezTo>
                  <a:cubicBezTo>
                    <a:pt x="29870" y="221407"/>
                    <a:pt x="33557" y="219932"/>
                    <a:pt x="37429" y="219011"/>
                  </a:cubicBezTo>
                  <a:cubicBezTo>
                    <a:pt x="41117" y="218089"/>
                    <a:pt x="45173" y="217536"/>
                    <a:pt x="49045" y="217536"/>
                  </a:cubicBezTo>
                  <a:lnTo>
                    <a:pt x="244858" y="217536"/>
                  </a:lnTo>
                  <a:cubicBezTo>
                    <a:pt x="244858" y="217536"/>
                    <a:pt x="245411" y="217536"/>
                    <a:pt x="245411" y="217536"/>
                  </a:cubicBezTo>
                  <a:lnTo>
                    <a:pt x="245964" y="217536"/>
                  </a:lnTo>
                  <a:cubicBezTo>
                    <a:pt x="245964" y="217536"/>
                    <a:pt x="248361" y="217536"/>
                    <a:pt x="248361" y="217536"/>
                  </a:cubicBezTo>
                  <a:lnTo>
                    <a:pt x="250758" y="217536"/>
                  </a:lnTo>
                  <a:cubicBezTo>
                    <a:pt x="251680" y="217536"/>
                    <a:pt x="253155" y="217904"/>
                    <a:pt x="253155" y="217904"/>
                  </a:cubicBezTo>
                  <a:lnTo>
                    <a:pt x="255552" y="217904"/>
                  </a:lnTo>
                  <a:cubicBezTo>
                    <a:pt x="256289" y="218089"/>
                    <a:pt x="257027" y="218089"/>
                    <a:pt x="257764" y="218089"/>
                  </a:cubicBezTo>
                  <a:cubicBezTo>
                    <a:pt x="264033" y="218642"/>
                    <a:pt x="270118" y="219932"/>
                    <a:pt x="276018" y="221592"/>
                  </a:cubicBezTo>
                  <a:cubicBezTo>
                    <a:pt x="281918" y="223251"/>
                    <a:pt x="287818" y="225464"/>
                    <a:pt x="293350" y="228045"/>
                  </a:cubicBezTo>
                  <a:cubicBezTo>
                    <a:pt x="304412" y="233392"/>
                    <a:pt x="314738" y="240399"/>
                    <a:pt x="323588" y="249065"/>
                  </a:cubicBezTo>
                  <a:cubicBezTo>
                    <a:pt x="328013" y="253490"/>
                    <a:pt x="332070" y="258099"/>
                    <a:pt x="335757" y="263078"/>
                  </a:cubicBezTo>
                  <a:cubicBezTo>
                    <a:pt x="339445" y="267871"/>
                    <a:pt x="342764" y="273218"/>
                    <a:pt x="345529" y="278750"/>
                  </a:cubicBezTo>
                  <a:cubicBezTo>
                    <a:pt x="348295" y="284281"/>
                    <a:pt x="350692" y="289997"/>
                    <a:pt x="352536" y="295897"/>
                  </a:cubicBezTo>
                  <a:cubicBezTo>
                    <a:pt x="353273" y="298663"/>
                    <a:pt x="354011" y="301613"/>
                    <a:pt x="354748" y="304379"/>
                  </a:cubicBezTo>
                  <a:lnTo>
                    <a:pt x="370421" y="304379"/>
                  </a:lnTo>
                  <a:cubicBezTo>
                    <a:pt x="380562" y="304379"/>
                    <a:pt x="388674" y="296082"/>
                    <a:pt x="388674" y="286125"/>
                  </a:cubicBezTo>
                  <a:lnTo>
                    <a:pt x="388674" y="132167"/>
                  </a:lnTo>
                  <a:cubicBezTo>
                    <a:pt x="386277" y="131614"/>
                    <a:pt x="384065" y="131061"/>
                    <a:pt x="381852" y="130139"/>
                  </a:cubicBezTo>
                  <a:cubicBezTo>
                    <a:pt x="378165" y="128664"/>
                    <a:pt x="374662" y="126267"/>
                    <a:pt x="371711" y="123317"/>
                  </a:cubicBezTo>
                  <a:cubicBezTo>
                    <a:pt x="368761" y="120367"/>
                    <a:pt x="366549" y="116864"/>
                    <a:pt x="364889" y="112992"/>
                  </a:cubicBezTo>
                  <a:cubicBezTo>
                    <a:pt x="363230" y="109120"/>
                    <a:pt x="362492" y="105063"/>
                    <a:pt x="362492" y="100822"/>
                  </a:cubicBezTo>
                  <a:cubicBezTo>
                    <a:pt x="362492" y="96582"/>
                    <a:pt x="363230" y="92525"/>
                    <a:pt x="364889" y="88653"/>
                  </a:cubicBezTo>
                  <a:cubicBezTo>
                    <a:pt x="366549" y="84781"/>
                    <a:pt x="368761" y="81278"/>
                    <a:pt x="371711" y="78328"/>
                  </a:cubicBezTo>
                  <a:cubicBezTo>
                    <a:pt x="374477" y="75378"/>
                    <a:pt x="377980" y="73165"/>
                    <a:pt x="381852" y="71506"/>
                  </a:cubicBezTo>
                  <a:cubicBezTo>
                    <a:pt x="385724" y="69847"/>
                    <a:pt x="389781" y="69109"/>
                    <a:pt x="394021" y="69109"/>
                  </a:cubicBezTo>
                  <a:close/>
                  <a:moveTo>
                    <a:pt x="433294" y="53436"/>
                  </a:moveTo>
                  <a:cubicBezTo>
                    <a:pt x="435322" y="51408"/>
                    <a:pt x="438825" y="51408"/>
                    <a:pt x="440854" y="53436"/>
                  </a:cubicBezTo>
                  <a:lnTo>
                    <a:pt x="441038" y="53436"/>
                  </a:lnTo>
                  <a:cubicBezTo>
                    <a:pt x="454129" y="65974"/>
                    <a:pt x="461320" y="82937"/>
                    <a:pt x="461320" y="101191"/>
                  </a:cubicBezTo>
                  <a:cubicBezTo>
                    <a:pt x="461320" y="119444"/>
                    <a:pt x="453945" y="136407"/>
                    <a:pt x="440854" y="149130"/>
                  </a:cubicBezTo>
                  <a:cubicBezTo>
                    <a:pt x="439747" y="150052"/>
                    <a:pt x="438641" y="150605"/>
                    <a:pt x="437166" y="150605"/>
                  </a:cubicBezTo>
                  <a:cubicBezTo>
                    <a:pt x="435691" y="150605"/>
                    <a:pt x="434400" y="150052"/>
                    <a:pt x="433294" y="148945"/>
                  </a:cubicBezTo>
                  <a:cubicBezTo>
                    <a:pt x="431081" y="146733"/>
                    <a:pt x="431266" y="143414"/>
                    <a:pt x="433294" y="141386"/>
                  </a:cubicBezTo>
                  <a:cubicBezTo>
                    <a:pt x="444357" y="130876"/>
                    <a:pt x="450441" y="116494"/>
                    <a:pt x="450441" y="101191"/>
                  </a:cubicBezTo>
                  <a:cubicBezTo>
                    <a:pt x="450441" y="85887"/>
                    <a:pt x="444357" y="71690"/>
                    <a:pt x="433294" y="60996"/>
                  </a:cubicBezTo>
                  <a:cubicBezTo>
                    <a:pt x="431266" y="58968"/>
                    <a:pt x="431266" y="55464"/>
                    <a:pt x="433294" y="53436"/>
                  </a:cubicBezTo>
                  <a:close/>
                  <a:moveTo>
                    <a:pt x="349770" y="53436"/>
                  </a:moveTo>
                  <a:cubicBezTo>
                    <a:pt x="351983" y="51223"/>
                    <a:pt x="355302" y="51408"/>
                    <a:pt x="357330" y="53436"/>
                  </a:cubicBezTo>
                  <a:cubicBezTo>
                    <a:pt x="359542" y="55649"/>
                    <a:pt x="359358" y="58968"/>
                    <a:pt x="357330" y="60996"/>
                  </a:cubicBezTo>
                  <a:cubicBezTo>
                    <a:pt x="346267" y="71505"/>
                    <a:pt x="340182" y="85887"/>
                    <a:pt x="340182" y="101191"/>
                  </a:cubicBezTo>
                  <a:cubicBezTo>
                    <a:pt x="340182" y="116494"/>
                    <a:pt x="346267" y="130692"/>
                    <a:pt x="357330" y="141386"/>
                  </a:cubicBezTo>
                  <a:cubicBezTo>
                    <a:pt x="359358" y="143414"/>
                    <a:pt x="359358" y="146917"/>
                    <a:pt x="357330" y="148945"/>
                  </a:cubicBezTo>
                  <a:cubicBezTo>
                    <a:pt x="356224" y="150051"/>
                    <a:pt x="354748" y="150605"/>
                    <a:pt x="353458" y="150605"/>
                  </a:cubicBezTo>
                  <a:cubicBezTo>
                    <a:pt x="352167" y="150605"/>
                    <a:pt x="350877" y="150051"/>
                    <a:pt x="349770" y="149130"/>
                  </a:cubicBezTo>
                  <a:lnTo>
                    <a:pt x="349586" y="149130"/>
                  </a:lnTo>
                  <a:cubicBezTo>
                    <a:pt x="336495" y="136592"/>
                    <a:pt x="329304" y="119629"/>
                    <a:pt x="329304" y="101375"/>
                  </a:cubicBezTo>
                  <a:cubicBezTo>
                    <a:pt x="329304" y="83121"/>
                    <a:pt x="336679" y="66158"/>
                    <a:pt x="349770" y="53436"/>
                  </a:cubicBezTo>
                  <a:close/>
                  <a:moveTo>
                    <a:pt x="462610" y="27807"/>
                  </a:moveTo>
                  <a:lnTo>
                    <a:pt x="462979" y="27807"/>
                  </a:lnTo>
                  <a:cubicBezTo>
                    <a:pt x="484367" y="46245"/>
                    <a:pt x="496721" y="72980"/>
                    <a:pt x="496721" y="101375"/>
                  </a:cubicBezTo>
                  <a:cubicBezTo>
                    <a:pt x="496721" y="129770"/>
                    <a:pt x="484367" y="156689"/>
                    <a:pt x="462795" y="175127"/>
                  </a:cubicBezTo>
                  <a:cubicBezTo>
                    <a:pt x="461688" y="176049"/>
                    <a:pt x="460582" y="176418"/>
                    <a:pt x="459292" y="176418"/>
                  </a:cubicBezTo>
                  <a:cubicBezTo>
                    <a:pt x="457816" y="176418"/>
                    <a:pt x="456341" y="175865"/>
                    <a:pt x="455235" y="174574"/>
                  </a:cubicBezTo>
                  <a:cubicBezTo>
                    <a:pt x="453391" y="172177"/>
                    <a:pt x="453576" y="168858"/>
                    <a:pt x="455788" y="167014"/>
                  </a:cubicBezTo>
                  <a:cubicBezTo>
                    <a:pt x="474780" y="150605"/>
                    <a:pt x="485842" y="126451"/>
                    <a:pt x="485842" y="101375"/>
                  </a:cubicBezTo>
                  <a:cubicBezTo>
                    <a:pt x="485842" y="76299"/>
                    <a:pt x="474780" y="52330"/>
                    <a:pt x="455788" y="35920"/>
                  </a:cubicBezTo>
                  <a:cubicBezTo>
                    <a:pt x="453576" y="33892"/>
                    <a:pt x="453391" y="30573"/>
                    <a:pt x="455235" y="28360"/>
                  </a:cubicBezTo>
                  <a:cubicBezTo>
                    <a:pt x="457079" y="26148"/>
                    <a:pt x="460398" y="25963"/>
                    <a:pt x="462610" y="27807"/>
                  </a:cubicBezTo>
                  <a:close/>
                  <a:moveTo>
                    <a:pt x="328197" y="27623"/>
                  </a:moveTo>
                  <a:cubicBezTo>
                    <a:pt x="330410" y="25780"/>
                    <a:pt x="333728" y="25780"/>
                    <a:pt x="335572" y="28177"/>
                  </a:cubicBezTo>
                  <a:cubicBezTo>
                    <a:pt x="337416" y="30574"/>
                    <a:pt x="337232" y="33892"/>
                    <a:pt x="335019" y="35736"/>
                  </a:cubicBezTo>
                  <a:cubicBezTo>
                    <a:pt x="316028" y="52146"/>
                    <a:pt x="304965" y="76300"/>
                    <a:pt x="304965" y="101376"/>
                  </a:cubicBezTo>
                  <a:cubicBezTo>
                    <a:pt x="304965" y="126452"/>
                    <a:pt x="316028" y="150421"/>
                    <a:pt x="335019" y="166831"/>
                  </a:cubicBezTo>
                  <a:cubicBezTo>
                    <a:pt x="337232" y="168859"/>
                    <a:pt x="337416" y="172178"/>
                    <a:pt x="335572" y="174390"/>
                  </a:cubicBezTo>
                  <a:cubicBezTo>
                    <a:pt x="334466" y="175681"/>
                    <a:pt x="332991" y="176234"/>
                    <a:pt x="331516" y="176234"/>
                  </a:cubicBezTo>
                  <a:cubicBezTo>
                    <a:pt x="330225" y="176234"/>
                    <a:pt x="328935" y="175866"/>
                    <a:pt x="328013" y="174944"/>
                  </a:cubicBezTo>
                  <a:cubicBezTo>
                    <a:pt x="306624" y="156506"/>
                    <a:pt x="294271" y="129770"/>
                    <a:pt x="294271" y="101376"/>
                  </a:cubicBezTo>
                  <a:cubicBezTo>
                    <a:pt x="294271" y="72981"/>
                    <a:pt x="306624" y="46062"/>
                    <a:pt x="328197" y="27623"/>
                  </a:cubicBezTo>
                  <a:close/>
                  <a:moveTo>
                    <a:pt x="485105" y="1625"/>
                  </a:moveTo>
                  <a:lnTo>
                    <a:pt x="485290" y="1994"/>
                  </a:lnTo>
                  <a:cubicBezTo>
                    <a:pt x="514237" y="27070"/>
                    <a:pt x="530831" y="63208"/>
                    <a:pt x="530831" y="101560"/>
                  </a:cubicBezTo>
                  <a:cubicBezTo>
                    <a:pt x="530831" y="139911"/>
                    <a:pt x="514053" y="176234"/>
                    <a:pt x="484921" y="201309"/>
                  </a:cubicBezTo>
                  <a:cubicBezTo>
                    <a:pt x="483815" y="202231"/>
                    <a:pt x="482708" y="202600"/>
                    <a:pt x="481418" y="202600"/>
                  </a:cubicBezTo>
                  <a:cubicBezTo>
                    <a:pt x="479943" y="202600"/>
                    <a:pt x="478467" y="202047"/>
                    <a:pt x="477361" y="200756"/>
                  </a:cubicBezTo>
                  <a:cubicBezTo>
                    <a:pt x="475517" y="198359"/>
                    <a:pt x="475702" y="195041"/>
                    <a:pt x="477914" y="193197"/>
                  </a:cubicBezTo>
                  <a:cubicBezTo>
                    <a:pt x="504834" y="170149"/>
                    <a:pt x="520138" y="136592"/>
                    <a:pt x="520138" y="101375"/>
                  </a:cubicBezTo>
                  <a:cubicBezTo>
                    <a:pt x="520138" y="66158"/>
                    <a:pt x="505018" y="32785"/>
                    <a:pt x="478283" y="9738"/>
                  </a:cubicBezTo>
                  <a:cubicBezTo>
                    <a:pt x="476071" y="7710"/>
                    <a:pt x="475886" y="4391"/>
                    <a:pt x="477730" y="2178"/>
                  </a:cubicBezTo>
                  <a:cubicBezTo>
                    <a:pt x="479574" y="-34"/>
                    <a:pt x="482893" y="-219"/>
                    <a:pt x="485105" y="1625"/>
                  </a:cubicBezTo>
                  <a:close/>
                  <a:moveTo>
                    <a:pt x="306072" y="1257"/>
                  </a:moveTo>
                  <a:cubicBezTo>
                    <a:pt x="308284" y="-587"/>
                    <a:pt x="311603" y="-402"/>
                    <a:pt x="313447" y="1810"/>
                  </a:cubicBezTo>
                  <a:cubicBezTo>
                    <a:pt x="315291" y="4207"/>
                    <a:pt x="315106" y="7526"/>
                    <a:pt x="312894" y="9370"/>
                  </a:cubicBezTo>
                  <a:cubicBezTo>
                    <a:pt x="285974" y="32417"/>
                    <a:pt x="270671" y="65975"/>
                    <a:pt x="270671" y="101191"/>
                  </a:cubicBezTo>
                  <a:cubicBezTo>
                    <a:pt x="270671" y="136408"/>
                    <a:pt x="285790" y="169781"/>
                    <a:pt x="312525" y="192829"/>
                  </a:cubicBezTo>
                  <a:cubicBezTo>
                    <a:pt x="314738" y="194857"/>
                    <a:pt x="314922" y="198176"/>
                    <a:pt x="313078" y="200388"/>
                  </a:cubicBezTo>
                  <a:cubicBezTo>
                    <a:pt x="311972" y="201679"/>
                    <a:pt x="310497" y="202232"/>
                    <a:pt x="309022" y="202232"/>
                  </a:cubicBezTo>
                  <a:cubicBezTo>
                    <a:pt x="307731" y="202232"/>
                    <a:pt x="306440" y="201863"/>
                    <a:pt x="305519" y="200941"/>
                  </a:cubicBezTo>
                  <a:lnTo>
                    <a:pt x="305703" y="200573"/>
                  </a:lnTo>
                  <a:cubicBezTo>
                    <a:pt x="276755" y="175497"/>
                    <a:pt x="260161" y="139358"/>
                    <a:pt x="260161" y="101007"/>
                  </a:cubicBezTo>
                  <a:cubicBezTo>
                    <a:pt x="260161" y="62656"/>
                    <a:pt x="276940" y="26333"/>
                    <a:pt x="306072" y="1257"/>
                  </a:cubicBezTo>
                  <a:close/>
                </a:path>
              </a:pathLst>
            </a:custGeom>
            <a:solidFill>
              <a:schemeClr val="accent1"/>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109" name="Group 108">
            <a:extLst>
              <a:ext uri="{FF2B5EF4-FFF2-40B4-BE49-F238E27FC236}">
                <a16:creationId xmlns:a16="http://schemas.microsoft.com/office/drawing/2014/main" id="{62FA763E-5A38-2258-C9FA-3DE0C3057814}"/>
              </a:ext>
            </a:extLst>
          </p:cNvPr>
          <p:cNvGrpSpPr>
            <a:grpSpLocks noChangeAspect="1"/>
          </p:cNvGrpSpPr>
          <p:nvPr/>
        </p:nvGrpSpPr>
        <p:grpSpPr>
          <a:xfrm>
            <a:off x="7824338" y="3167173"/>
            <a:ext cx="370436" cy="356616"/>
            <a:chOff x="4480575" y="5313947"/>
            <a:chExt cx="498750" cy="480143"/>
          </a:xfrm>
        </p:grpSpPr>
        <p:sp>
          <p:nvSpPr>
            <p:cNvPr id="110" name="Freeform: Shape 109">
              <a:extLst>
                <a:ext uri="{FF2B5EF4-FFF2-40B4-BE49-F238E27FC236}">
                  <a16:creationId xmlns:a16="http://schemas.microsoft.com/office/drawing/2014/main" id="{2B9FB6B3-DF0D-0261-5DF7-150D76A397CD}"/>
                </a:ext>
              </a:extLst>
            </p:cNvPr>
            <p:cNvSpPr/>
            <p:nvPr/>
          </p:nvSpPr>
          <p:spPr>
            <a:xfrm>
              <a:off x="4480576" y="5521022"/>
              <a:ext cx="498749" cy="273067"/>
            </a:xfrm>
            <a:custGeom>
              <a:avLst/>
              <a:gdLst>
                <a:gd name="connsiteX0" fmla="*/ 498750 w 498749"/>
                <a:gd name="connsiteY0" fmla="*/ 57342 h 273067"/>
                <a:gd name="connsiteX1" fmla="*/ 498750 w 498749"/>
                <a:gd name="connsiteY1" fmla="*/ 54761 h 273067"/>
                <a:gd name="connsiteX2" fmla="*/ 493956 w 498749"/>
                <a:gd name="connsiteY2" fmla="*/ 34295 h 273067"/>
                <a:gd name="connsiteX3" fmla="*/ 482524 w 498749"/>
                <a:gd name="connsiteY3" fmla="*/ 16963 h 273067"/>
                <a:gd name="connsiteX4" fmla="*/ 465930 w 498749"/>
                <a:gd name="connsiteY4" fmla="*/ 4978 h 273067"/>
                <a:gd name="connsiteX5" fmla="*/ 446201 w 498749"/>
                <a:gd name="connsiteY5" fmla="*/ 0 h 273067"/>
                <a:gd name="connsiteX6" fmla="*/ 443620 w 498749"/>
                <a:gd name="connsiteY6" fmla="*/ 0 h 273067"/>
                <a:gd name="connsiteX7" fmla="*/ 55867 w 498749"/>
                <a:gd name="connsiteY7" fmla="*/ 0 h 273067"/>
                <a:gd name="connsiteX8" fmla="*/ 35954 w 498749"/>
                <a:gd name="connsiteY8" fmla="*/ 3872 h 273067"/>
                <a:gd name="connsiteX9" fmla="*/ 18622 w 498749"/>
                <a:gd name="connsiteY9" fmla="*/ 14751 h 273067"/>
                <a:gd name="connsiteX10" fmla="*/ 18622 w 498749"/>
                <a:gd name="connsiteY10" fmla="*/ 14751 h 273067"/>
                <a:gd name="connsiteX11" fmla="*/ 6085 w 498749"/>
                <a:gd name="connsiteY11" fmla="*/ 31345 h 273067"/>
                <a:gd name="connsiteX12" fmla="*/ 184 w 498749"/>
                <a:gd name="connsiteY12" fmla="*/ 51442 h 273067"/>
                <a:gd name="connsiteX13" fmla="*/ 0 w 498749"/>
                <a:gd name="connsiteY13" fmla="*/ 54024 h 273067"/>
                <a:gd name="connsiteX14" fmla="*/ 0 w 498749"/>
                <a:gd name="connsiteY14" fmla="*/ 56605 h 273067"/>
                <a:gd name="connsiteX15" fmla="*/ 0 w 498749"/>
                <a:gd name="connsiteY15" fmla="*/ 57896 h 273067"/>
                <a:gd name="connsiteX16" fmla="*/ 0 w 498749"/>
                <a:gd name="connsiteY16" fmla="*/ 175715 h 273067"/>
                <a:gd name="connsiteX17" fmla="*/ 0 w 498749"/>
                <a:gd name="connsiteY17" fmla="*/ 178296 h 273067"/>
                <a:gd name="connsiteX18" fmla="*/ 4794 w 498749"/>
                <a:gd name="connsiteY18" fmla="*/ 198762 h 273067"/>
                <a:gd name="connsiteX19" fmla="*/ 16226 w 498749"/>
                <a:gd name="connsiteY19" fmla="*/ 216094 h 273067"/>
                <a:gd name="connsiteX20" fmla="*/ 26366 w 498749"/>
                <a:gd name="connsiteY20" fmla="*/ 224391 h 273067"/>
                <a:gd name="connsiteX21" fmla="*/ 26366 w 498749"/>
                <a:gd name="connsiteY21" fmla="*/ 244120 h 273067"/>
                <a:gd name="connsiteX22" fmla="*/ 26366 w 498749"/>
                <a:gd name="connsiteY22" fmla="*/ 248361 h 273067"/>
                <a:gd name="connsiteX23" fmla="*/ 26920 w 498749"/>
                <a:gd name="connsiteY23" fmla="*/ 252417 h 273067"/>
                <a:gd name="connsiteX24" fmla="*/ 26920 w 498749"/>
                <a:gd name="connsiteY24" fmla="*/ 253523 h 273067"/>
                <a:gd name="connsiteX25" fmla="*/ 27288 w 498749"/>
                <a:gd name="connsiteY25" fmla="*/ 254445 h 273067"/>
                <a:gd name="connsiteX26" fmla="*/ 27657 w 498749"/>
                <a:gd name="connsiteY26" fmla="*/ 255367 h 273067"/>
                <a:gd name="connsiteX27" fmla="*/ 28026 w 498749"/>
                <a:gd name="connsiteY27" fmla="*/ 256289 h 273067"/>
                <a:gd name="connsiteX28" fmla="*/ 37614 w 498749"/>
                <a:gd name="connsiteY28" fmla="*/ 268827 h 273067"/>
                <a:gd name="connsiteX29" fmla="*/ 44620 w 498749"/>
                <a:gd name="connsiteY29" fmla="*/ 272330 h 273067"/>
                <a:gd name="connsiteX30" fmla="*/ 45542 w 498749"/>
                <a:gd name="connsiteY30" fmla="*/ 272699 h 273067"/>
                <a:gd name="connsiteX31" fmla="*/ 46464 w 498749"/>
                <a:gd name="connsiteY31" fmla="*/ 272699 h 273067"/>
                <a:gd name="connsiteX32" fmla="*/ 47386 w 498749"/>
                <a:gd name="connsiteY32" fmla="*/ 273068 h 273067"/>
                <a:gd name="connsiteX33" fmla="*/ 48308 w 498749"/>
                <a:gd name="connsiteY33" fmla="*/ 273068 h 273067"/>
                <a:gd name="connsiteX34" fmla="*/ 50336 w 498749"/>
                <a:gd name="connsiteY34" fmla="*/ 273068 h 273067"/>
                <a:gd name="connsiteX35" fmla="*/ 52364 w 498749"/>
                <a:gd name="connsiteY35" fmla="*/ 273068 h 273067"/>
                <a:gd name="connsiteX36" fmla="*/ 112841 w 498749"/>
                <a:gd name="connsiteY36" fmla="*/ 273068 h 273067"/>
                <a:gd name="connsiteX37" fmla="*/ 114869 w 498749"/>
                <a:gd name="connsiteY37" fmla="*/ 273068 h 273067"/>
                <a:gd name="connsiteX38" fmla="*/ 115975 w 498749"/>
                <a:gd name="connsiteY38" fmla="*/ 273068 h 273067"/>
                <a:gd name="connsiteX39" fmla="*/ 116897 w 498749"/>
                <a:gd name="connsiteY39" fmla="*/ 273068 h 273067"/>
                <a:gd name="connsiteX40" fmla="*/ 118926 w 498749"/>
                <a:gd name="connsiteY40" fmla="*/ 272515 h 273067"/>
                <a:gd name="connsiteX41" fmla="*/ 120769 w 498749"/>
                <a:gd name="connsiteY41" fmla="*/ 271962 h 273067"/>
                <a:gd name="connsiteX42" fmla="*/ 122613 w 498749"/>
                <a:gd name="connsiteY42" fmla="*/ 271224 h 273067"/>
                <a:gd name="connsiteX43" fmla="*/ 129251 w 498749"/>
                <a:gd name="connsiteY43" fmla="*/ 267168 h 273067"/>
                <a:gd name="connsiteX44" fmla="*/ 137732 w 498749"/>
                <a:gd name="connsiteY44" fmla="*/ 253708 h 273067"/>
                <a:gd name="connsiteX45" fmla="*/ 137732 w 498749"/>
                <a:gd name="connsiteY45" fmla="*/ 253155 h 273067"/>
                <a:gd name="connsiteX46" fmla="*/ 137917 w 498749"/>
                <a:gd name="connsiteY46" fmla="*/ 252601 h 273067"/>
                <a:gd name="connsiteX47" fmla="*/ 137917 w 498749"/>
                <a:gd name="connsiteY47" fmla="*/ 251495 h 273067"/>
                <a:gd name="connsiteX48" fmla="*/ 138470 w 498749"/>
                <a:gd name="connsiteY48" fmla="*/ 249467 h 273067"/>
                <a:gd name="connsiteX49" fmla="*/ 138470 w 498749"/>
                <a:gd name="connsiteY49" fmla="*/ 247439 h 273067"/>
                <a:gd name="connsiteX50" fmla="*/ 138470 w 498749"/>
                <a:gd name="connsiteY50" fmla="*/ 245226 h 273067"/>
                <a:gd name="connsiteX51" fmla="*/ 138470 w 498749"/>
                <a:gd name="connsiteY51" fmla="*/ 232504 h 273067"/>
                <a:gd name="connsiteX52" fmla="*/ 359358 w 498749"/>
                <a:gd name="connsiteY52" fmla="*/ 232504 h 273067"/>
                <a:gd name="connsiteX53" fmla="*/ 359358 w 498749"/>
                <a:gd name="connsiteY53" fmla="*/ 245042 h 273067"/>
                <a:gd name="connsiteX54" fmla="*/ 359358 w 498749"/>
                <a:gd name="connsiteY54" fmla="*/ 247255 h 273067"/>
                <a:gd name="connsiteX55" fmla="*/ 359358 w 498749"/>
                <a:gd name="connsiteY55" fmla="*/ 249283 h 273067"/>
                <a:gd name="connsiteX56" fmla="*/ 359727 w 498749"/>
                <a:gd name="connsiteY56" fmla="*/ 251311 h 273067"/>
                <a:gd name="connsiteX57" fmla="*/ 359727 w 498749"/>
                <a:gd name="connsiteY57" fmla="*/ 252417 h 273067"/>
                <a:gd name="connsiteX58" fmla="*/ 360095 w 498749"/>
                <a:gd name="connsiteY58" fmla="*/ 252970 h 273067"/>
                <a:gd name="connsiteX59" fmla="*/ 360095 w 498749"/>
                <a:gd name="connsiteY59" fmla="*/ 253523 h 273067"/>
                <a:gd name="connsiteX60" fmla="*/ 368577 w 498749"/>
                <a:gd name="connsiteY60" fmla="*/ 266983 h 273067"/>
                <a:gd name="connsiteX61" fmla="*/ 375215 w 498749"/>
                <a:gd name="connsiteY61" fmla="*/ 271040 h 273067"/>
                <a:gd name="connsiteX62" fmla="*/ 377059 w 498749"/>
                <a:gd name="connsiteY62" fmla="*/ 271777 h 273067"/>
                <a:gd name="connsiteX63" fmla="*/ 378902 w 498749"/>
                <a:gd name="connsiteY63" fmla="*/ 272330 h 273067"/>
                <a:gd name="connsiteX64" fmla="*/ 380931 w 498749"/>
                <a:gd name="connsiteY64" fmla="*/ 272699 h 273067"/>
                <a:gd name="connsiteX65" fmla="*/ 381852 w 498749"/>
                <a:gd name="connsiteY65" fmla="*/ 272699 h 273067"/>
                <a:gd name="connsiteX66" fmla="*/ 382959 w 498749"/>
                <a:gd name="connsiteY66" fmla="*/ 272883 h 273067"/>
                <a:gd name="connsiteX67" fmla="*/ 384987 w 498749"/>
                <a:gd name="connsiteY67" fmla="*/ 272883 h 273067"/>
                <a:gd name="connsiteX68" fmla="*/ 445464 w 498749"/>
                <a:gd name="connsiteY68" fmla="*/ 272883 h 273067"/>
                <a:gd name="connsiteX69" fmla="*/ 447492 w 498749"/>
                <a:gd name="connsiteY69" fmla="*/ 272883 h 273067"/>
                <a:gd name="connsiteX70" fmla="*/ 449520 w 498749"/>
                <a:gd name="connsiteY70" fmla="*/ 272883 h 273067"/>
                <a:gd name="connsiteX71" fmla="*/ 450442 w 498749"/>
                <a:gd name="connsiteY71" fmla="*/ 272883 h 273067"/>
                <a:gd name="connsiteX72" fmla="*/ 451364 w 498749"/>
                <a:gd name="connsiteY72" fmla="*/ 272883 h 273067"/>
                <a:gd name="connsiteX73" fmla="*/ 452286 w 498749"/>
                <a:gd name="connsiteY73" fmla="*/ 272515 h 273067"/>
                <a:gd name="connsiteX74" fmla="*/ 453208 w 498749"/>
                <a:gd name="connsiteY74" fmla="*/ 272146 h 273067"/>
                <a:gd name="connsiteX75" fmla="*/ 460214 w 498749"/>
                <a:gd name="connsiteY75" fmla="*/ 268643 h 273067"/>
                <a:gd name="connsiteX76" fmla="*/ 469802 w 498749"/>
                <a:gd name="connsiteY76" fmla="*/ 256105 h 273067"/>
                <a:gd name="connsiteX77" fmla="*/ 470171 w 498749"/>
                <a:gd name="connsiteY77" fmla="*/ 255183 h 273067"/>
                <a:gd name="connsiteX78" fmla="*/ 470540 w 498749"/>
                <a:gd name="connsiteY78" fmla="*/ 254261 h 273067"/>
                <a:gd name="connsiteX79" fmla="*/ 470724 w 498749"/>
                <a:gd name="connsiteY79" fmla="*/ 253339 h 273067"/>
                <a:gd name="connsiteX80" fmla="*/ 470724 w 498749"/>
                <a:gd name="connsiteY80" fmla="*/ 252233 h 273067"/>
                <a:gd name="connsiteX81" fmla="*/ 471461 w 498749"/>
                <a:gd name="connsiteY81" fmla="*/ 248177 h 273067"/>
                <a:gd name="connsiteX82" fmla="*/ 471461 w 498749"/>
                <a:gd name="connsiteY82" fmla="*/ 243936 h 273067"/>
                <a:gd name="connsiteX83" fmla="*/ 471461 w 498749"/>
                <a:gd name="connsiteY83" fmla="*/ 224207 h 273067"/>
                <a:gd name="connsiteX84" fmla="*/ 479205 w 498749"/>
                <a:gd name="connsiteY84" fmla="*/ 218307 h 273067"/>
                <a:gd name="connsiteX85" fmla="*/ 491743 w 498749"/>
                <a:gd name="connsiteY85" fmla="*/ 201713 h 273067"/>
                <a:gd name="connsiteX86" fmla="*/ 497644 w 498749"/>
                <a:gd name="connsiteY86" fmla="*/ 181615 h 273067"/>
                <a:gd name="connsiteX87" fmla="*/ 497828 w 498749"/>
                <a:gd name="connsiteY87" fmla="*/ 179034 h 273067"/>
                <a:gd name="connsiteX88" fmla="*/ 497828 w 498749"/>
                <a:gd name="connsiteY88" fmla="*/ 176452 h 273067"/>
                <a:gd name="connsiteX89" fmla="*/ 497828 w 498749"/>
                <a:gd name="connsiteY89" fmla="*/ 175162 h 273067"/>
                <a:gd name="connsiteX90" fmla="*/ 497828 w 498749"/>
                <a:gd name="connsiteY90" fmla="*/ 58080 h 273067"/>
                <a:gd name="connsiteX91" fmla="*/ 497828 w 498749"/>
                <a:gd name="connsiteY91" fmla="*/ 57342 h 273067"/>
                <a:gd name="connsiteX92" fmla="*/ 497828 w 498749"/>
                <a:gd name="connsiteY92" fmla="*/ 57342 h 273067"/>
                <a:gd name="connsiteX93" fmla="*/ 497828 w 498749"/>
                <a:gd name="connsiteY93" fmla="*/ 57342 h 27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8749" h="273067">
                  <a:moveTo>
                    <a:pt x="498750" y="57342"/>
                  </a:moveTo>
                  <a:cubicBezTo>
                    <a:pt x="498750" y="57342"/>
                    <a:pt x="498750" y="55683"/>
                    <a:pt x="498750" y="54761"/>
                  </a:cubicBezTo>
                  <a:cubicBezTo>
                    <a:pt x="498381" y="47755"/>
                    <a:pt x="496722" y="40748"/>
                    <a:pt x="493956" y="34295"/>
                  </a:cubicBezTo>
                  <a:cubicBezTo>
                    <a:pt x="491190" y="27841"/>
                    <a:pt x="487318" y="21941"/>
                    <a:pt x="482524" y="16963"/>
                  </a:cubicBezTo>
                  <a:cubicBezTo>
                    <a:pt x="477730" y="11985"/>
                    <a:pt x="472015" y="7929"/>
                    <a:pt x="465930" y="4978"/>
                  </a:cubicBezTo>
                  <a:cubicBezTo>
                    <a:pt x="459661" y="2028"/>
                    <a:pt x="453023" y="369"/>
                    <a:pt x="446201" y="0"/>
                  </a:cubicBezTo>
                  <a:cubicBezTo>
                    <a:pt x="445279" y="0"/>
                    <a:pt x="444542" y="0"/>
                    <a:pt x="443620" y="0"/>
                  </a:cubicBezTo>
                  <a:lnTo>
                    <a:pt x="55867" y="0"/>
                  </a:lnTo>
                  <a:cubicBezTo>
                    <a:pt x="49230" y="0"/>
                    <a:pt x="42223" y="1291"/>
                    <a:pt x="35954" y="3872"/>
                  </a:cubicBezTo>
                  <a:cubicBezTo>
                    <a:pt x="29685" y="6453"/>
                    <a:pt x="23785" y="10141"/>
                    <a:pt x="18622" y="14751"/>
                  </a:cubicBezTo>
                  <a:lnTo>
                    <a:pt x="18622" y="14751"/>
                  </a:lnTo>
                  <a:cubicBezTo>
                    <a:pt x="13644" y="19544"/>
                    <a:pt x="9403" y="25076"/>
                    <a:pt x="6085" y="31345"/>
                  </a:cubicBezTo>
                  <a:cubicBezTo>
                    <a:pt x="2950" y="37614"/>
                    <a:pt x="922" y="44436"/>
                    <a:pt x="184" y="51442"/>
                  </a:cubicBezTo>
                  <a:cubicBezTo>
                    <a:pt x="184" y="52364"/>
                    <a:pt x="184" y="53102"/>
                    <a:pt x="0" y="54024"/>
                  </a:cubicBezTo>
                  <a:cubicBezTo>
                    <a:pt x="0" y="54945"/>
                    <a:pt x="0" y="55683"/>
                    <a:pt x="0" y="56605"/>
                  </a:cubicBezTo>
                  <a:lnTo>
                    <a:pt x="0" y="57896"/>
                  </a:lnTo>
                  <a:cubicBezTo>
                    <a:pt x="0" y="57896"/>
                    <a:pt x="0" y="175715"/>
                    <a:pt x="0" y="175715"/>
                  </a:cubicBezTo>
                  <a:cubicBezTo>
                    <a:pt x="0" y="176637"/>
                    <a:pt x="0" y="177374"/>
                    <a:pt x="0" y="178296"/>
                  </a:cubicBezTo>
                  <a:cubicBezTo>
                    <a:pt x="369" y="185303"/>
                    <a:pt x="2028" y="192309"/>
                    <a:pt x="4794" y="198762"/>
                  </a:cubicBezTo>
                  <a:cubicBezTo>
                    <a:pt x="7560" y="205216"/>
                    <a:pt x="11432" y="211116"/>
                    <a:pt x="16226" y="216094"/>
                  </a:cubicBezTo>
                  <a:cubicBezTo>
                    <a:pt x="19360" y="219229"/>
                    <a:pt x="22679" y="221994"/>
                    <a:pt x="26366" y="224391"/>
                  </a:cubicBezTo>
                  <a:lnTo>
                    <a:pt x="26366" y="244120"/>
                  </a:lnTo>
                  <a:cubicBezTo>
                    <a:pt x="26366" y="245595"/>
                    <a:pt x="26366" y="246886"/>
                    <a:pt x="26366" y="248361"/>
                  </a:cubicBezTo>
                  <a:cubicBezTo>
                    <a:pt x="26366" y="249836"/>
                    <a:pt x="26551" y="251126"/>
                    <a:pt x="26920" y="252417"/>
                  </a:cubicBezTo>
                  <a:lnTo>
                    <a:pt x="26920" y="253523"/>
                  </a:lnTo>
                  <a:cubicBezTo>
                    <a:pt x="26920" y="253523"/>
                    <a:pt x="27288" y="254261"/>
                    <a:pt x="27288" y="254445"/>
                  </a:cubicBezTo>
                  <a:lnTo>
                    <a:pt x="27657" y="255367"/>
                  </a:lnTo>
                  <a:cubicBezTo>
                    <a:pt x="27657" y="255367"/>
                    <a:pt x="27842" y="255920"/>
                    <a:pt x="28026" y="256289"/>
                  </a:cubicBezTo>
                  <a:cubicBezTo>
                    <a:pt x="29870" y="261452"/>
                    <a:pt x="33189" y="265877"/>
                    <a:pt x="37614" y="268827"/>
                  </a:cubicBezTo>
                  <a:cubicBezTo>
                    <a:pt x="39826" y="270302"/>
                    <a:pt x="42223" y="271593"/>
                    <a:pt x="44620" y="272330"/>
                  </a:cubicBezTo>
                  <a:lnTo>
                    <a:pt x="45542" y="272699"/>
                  </a:lnTo>
                  <a:lnTo>
                    <a:pt x="46464" y="272699"/>
                  </a:lnTo>
                  <a:cubicBezTo>
                    <a:pt x="46464" y="272699"/>
                    <a:pt x="47386" y="273068"/>
                    <a:pt x="47386" y="273068"/>
                  </a:cubicBezTo>
                  <a:cubicBezTo>
                    <a:pt x="47755" y="273068"/>
                    <a:pt x="47939" y="273068"/>
                    <a:pt x="48308" y="273068"/>
                  </a:cubicBezTo>
                  <a:cubicBezTo>
                    <a:pt x="48861" y="273068"/>
                    <a:pt x="49598" y="273068"/>
                    <a:pt x="50336" y="273068"/>
                  </a:cubicBezTo>
                  <a:cubicBezTo>
                    <a:pt x="51074" y="273068"/>
                    <a:pt x="51811" y="273068"/>
                    <a:pt x="52364" y="273068"/>
                  </a:cubicBezTo>
                  <a:lnTo>
                    <a:pt x="112841" y="273068"/>
                  </a:lnTo>
                  <a:cubicBezTo>
                    <a:pt x="112841" y="273068"/>
                    <a:pt x="114316" y="273068"/>
                    <a:pt x="114869" y="273068"/>
                  </a:cubicBezTo>
                  <a:cubicBezTo>
                    <a:pt x="115238" y="273068"/>
                    <a:pt x="115607" y="273068"/>
                    <a:pt x="115975" y="273068"/>
                  </a:cubicBezTo>
                  <a:lnTo>
                    <a:pt x="116897" y="273068"/>
                  </a:lnTo>
                  <a:cubicBezTo>
                    <a:pt x="116897" y="273068"/>
                    <a:pt x="118188" y="272699"/>
                    <a:pt x="118926" y="272515"/>
                  </a:cubicBezTo>
                  <a:cubicBezTo>
                    <a:pt x="119479" y="272515"/>
                    <a:pt x="120216" y="272146"/>
                    <a:pt x="120769" y="271962"/>
                  </a:cubicBezTo>
                  <a:cubicBezTo>
                    <a:pt x="121323" y="271962"/>
                    <a:pt x="122060" y="271593"/>
                    <a:pt x="122613" y="271224"/>
                  </a:cubicBezTo>
                  <a:cubicBezTo>
                    <a:pt x="125010" y="270118"/>
                    <a:pt x="127407" y="268827"/>
                    <a:pt x="129251" y="267168"/>
                  </a:cubicBezTo>
                  <a:cubicBezTo>
                    <a:pt x="133307" y="263664"/>
                    <a:pt x="136257" y="259055"/>
                    <a:pt x="137732" y="253708"/>
                  </a:cubicBezTo>
                  <a:lnTo>
                    <a:pt x="137732" y="253155"/>
                  </a:lnTo>
                  <a:cubicBezTo>
                    <a:pt x="137732" y="253155"/>
                    <a:pt x="137917" y="252601"/>
                    <a:pt x="137917" y="252601"/>
                  </a:cubicBezTo>
                  <a:lnTo>
                    <a:pt x="137917" y="251495"/>
                  </a:lnTo>
                  <a:cubicBezTo>
                    <a:pt x="137917" y="251495"/>
                    <a:pt x="138286" y="250205"/>
                    <a:pt x="138470" y="249467"/>
                  </a:cubicBezTo>
                  <a:cubicBezTo>
                    <a:pt x="138470" y="248730"/>
                    <a:pt x="138470" y="247992"/>
                    <a:pt x="138470" y="247439"/>
                  </a:cubicBezTo>
                  <a:cubicBezTo>
                    <a:pt x="138470" y="246701"/>
                    <a:pt x="138470" y="245964"/>
                    <a:pt x="138470" y="245226"/>
                  </a:cubicBezTo>
                  <a:lnTo>
                    <a:pt x="138470" y="232504"/>
                  </a:lnTo>
                  <a:lnTo>
                    <a:pt x="359358" y="232504"/>
                  </a:lnTo>
                  <a:lnTo>
                    <a:pt x="359358" y="245042"/>
                  </a:lnTo>
                  <a:cubicBezTo>
                    <a:pt x="359358" y="245042"/>
                    <a:pt x="359358" y="246517"/>
                    <a:pt x="359358" y="247255"/>
                  </a:cubicBezTo>
                  <a:cubicBezTo>
                    <a:pt x="359358" y="247992"/>
                    <a:pt x="359358" y="248730"/>
                    <a:pt x="359358" y="249283"/>
                  </a:cubicBezTo>
                  <a:cubicBezTo>
                    <a:pt x="359358" y="250020"/>
                    <a:pt x="359542" y="250573"/>
                    <a:pt x="359727" y="251311"/>
                  </a:cubicBezTo>
                  <a:lnTo>
                    <a:pt x="359727" y="252417"/>
                  </a:lnTo>
                  <a:cubicBezTo>
                    <a:pt x="359727" y="252417"/>
                    <a:pt x="360095" y="252970"/>
                    <a:pt x="360095" y="252970"/>
                  </a:cubicBezTo>
                  <a:lnTo>
                    <a:pt x="360095" y="253523"/>
                  </a:lnTo>
                  <a:cubicBezTo>
                    <a:pt x="361571" y="258871"/>
                    <a:pt x="364705" y="263480"/>
                    <a:pt x="368577" y="266983"/>
                  </a:cubicBezTo>
                  <a:cubicBezTo>
                    <a:pt x="370605" y="268643"/>
                    <a:pt x="372818" y="270118"/>
                    <a:pt x="375215" y="271040"/>
                  </a:cubicBezTo>
                  <a:cubicBezTo>
                    <a:pt x="375768" y="271224"/>
                    <a:pt x="376505" y="271593"/>
                    <a:pt x="377059" y="271777"/>
                  </a:cubicBezTo>
                  <a:cubicBezTo>
                    <a:pt x="377612" y="271962"/>
                    <a:pt x="378349" y="272146"/>
                    <a:pt x="378902" y="272330"/>
                  </a:cubicBezTo>
                  <a:cubicBezTo>
                    <a:pt x="379455" y="272330"/>
                    <a:pt x="380193" y="272699"/>
                    <a:pt x="380931" y="272699"/>
                  </a:cubicBezTo>
                  <a:lnTo>
                    <a:pt x="381852" y="272699"/>
                  </a:lnTo>
                  <a:cubicBezTo>
                    <a:pt x="381852" y="272699"/>
                    <a:pt x="382590" y="272883"/>
                    <a:pt x="382959" y="272883"/>
                  </a:cubicBezTo>
                  <a:cubicBezTo>
                    <a:pt x="383696" y="272883"/>
                    <a:pt x="384434" y="272883"/>
                    <a:pt x="384987" y="272883"/>
                  </a:cubicBezTo>
                  <a:lnTo>
                    <a:pt x="445464" y="272883"/>
                  </a:lnTo>
                  <a:cubicBezTo>
                    <a:pt x="445464" y="272883"/>
                    <a:pt x="446939" y="272883"/>
                    <a:pt x="447492" y="272883"/>
                  </a:cubicBezTo>
                  <a:cubicBezTo>
                    <a:pt x="448230" y="272883"/>
                    <a:pt x="448967" y="272883"/>
                    <a:pt x="449520" y="272883"/>
                  </a:cubicBezTo>
                  <a:cubicBezTo>
                    <a:pt x="449889" y="272883"/>
                    <a:pt x="450073" y="272883"/>
                    <a:pt x="450442" y="272883"/>
                  </a:cubicBezTo>
                  <a:lnTo>
                    <a:pt x="451364" y="272883"/>
                  </a:lnTo>
                  <a:cubicBezTo>
                    <a:pt x="451364" y="272883"/>
                    <a:pt x="452286" y="272515"/>
                    <a:pt x="452286" y="272515"/>
                  </a:cubicBezTo>
                  <a:lnTo>
                    <a:pt x="453208" y="272146"/>
                  </a:lnTo>
                  <a:cubicBezTo>
                    <a:pt x="455789" y="271408"/>
                    <a:pt x="458186" y="270118"/>
                    <a:pt x="460214" y="268643"/>
                  </a:cubicBezTo>
                  <a:cubicBezTo>
                    <a:pt x="464455" y="265693"/>
                    <a:pt x="467958" y="261267"/>
                    <a:pt x="469802" y="256105"/>
                  </a:cubicBezTo>
                  <a:cubicBezTo>
                    <a:pt x="469802" y="255736"/>
                    <a:pt x="469986" y="255552"/>
                    <a:pt x="470171" y="255183"/>
                  </a:cubicBezTo>
                  <a:lnTo>
                    <a:pt x="470540" y="254261"/>
                  </a:lnTo>
                  <a:cubicBezTo>
                    <a:pt x="470540" y="254261"/>
                    <a:pt x="470724" y="253523"/>
                    <a:pt x="470724" y="253339"/>
                  </a:cubicBezTo>
                  <a:lnTo>
                    <a:pt x="470724" y="252233"/>
                  </a:lnTo>
                  <a:cubicBezTo>
                    <a:pt x="471277" y="250942"/>
                    <a:pt x="471461" y="249467"/>
                    <a:pt x="471461" y="248177"/>
                  </a:cubicBezTo>
                  <a:cubicBezTo>
                    <a:pt x="471461" y="246701"/>
                    <a:pt x="471461" y="245411"/>
                    <a:pt x="471461" y="243936"/>
                  </a:cubicBezTo>
                  <a:lnTo>
                    <a:pt x="471461" y="224207"/>
                  </a:lnTo>
                  <a:cubicBezTo>
                    <a:pt x="474227" y="222548"/>
                    <a:pt x="476808" y="220519"/>
                    <a:pt x="479205" y="218307"/>
                  </a:cubicBezTo>
                  <a:cubicBezTo>
                    <a:pt x="484184" y="213697"/>
                    <a:pt x="488425" y="207981"/>
                    <a:pt x="491743" y="201713"/>
                  </a:cubicBezTo>
                  <a:cubicBezTo>
                    <a:pt x="494878" y="195444"/>
                    <a:pt x="496906" y="188621"/>
                    <a:pt x="497644" y="181615"/>
                  </a:cubicBezTo>
                  <a:cubicBezTo>
                    <a:pt x="497644" y="180693"/>
                    <a:pt x="497644" y="179955"/>
                    <a:pt x="497828" y="179034"/>
                  </a:cubicBezTo>
                  <a:cubicBezTo>
                    <a:pt x="497828" y="178112"/>
                    <a:pt x="497828" y="177374"/>
                    <a:pt x="497828" y="176452"/>
                  </a:cubicBezTo>
                  <a:lnTo>
                    <a:pt x="497828" y="175162"/>
                  </a:lnTo>
                  <a:cubicBezTo>
                    <a:pt x="497828" y="175162"/>
                    <a:pt x="497828" y="58080"/>
                    <a:pt x="497828" y="58080"/>
                  </a:cubicBezTo>
                  <a:lnTo>
                    <a:pt x="497828" y="57342"/>
                  </a:lnTo>
                  <a:cubicBezTo>
                    <a:pt x="497828" y="57342"/>
                    <a:pt x="497828" y="57342"/>
                    <a:pt x="497828" y="57342"/>
                  </a:cubicBezTo>
                  <a:lnTo>
                    <a:pt x="497828" y="57342"/>
                  </a:lnTo>
                  <a:close/>
                </a:path>
              </a:pathLst>
            </a:custGeom>
            <a:solidFill>
              <a:srgbClr val="F7F8FA"/>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11" name="Freeform: Shape 110">
              <a:extLst>
                <a:ext uri="{FF2B5EF4-FFF2-40B4-BE49-F238E27FC236}">
                  <a16:creationId xmlns:a16="http://schemas.microsoft.com/office/drawing/2014/main" id="{213D3657-1063-614A-9FC2-AC240CA0CB56}"/>
                </a:ext>
              </a:extLst>
            </p:cNvPr>
            <p:cNvSpPr/>
            <p:nvPr/>
          </p:nvSpPr>
          <p:spPr>
            <a:xfrm>
              <a:off x="4480575" y="5313947"/>
              <a:ext cx="498750" cy="480143"/>
            </a:xfrm>
            <a:custGeom>
              <a:avLst/>
              <a:gdLst>
                <a:gd name="connsiteX0" fmla="*/ 389596 w 498750"/>
                <a:gd name="connsiteY0" fmla="*/ 440316 h 480143"/>
                <a:gd name="connsiteX1" fmla="*/ 389596 w 498750"/>
                <a:gd name="connsiteY1" fmla="*/ 449904 h 480143"/>
                <a:gd name="connsiteX2" fmla="*/ 442882 w 498750"/>
                <a:gd name="connsiteY2" fmla="*/ 449904 h 480143"/>
                <a:gd name="connsiteX3" fmla="*/ 442882 w 498750"/>
                <a:gd name="connsiteY3" fmla="*/ 440316 h 480143"/>
                <a:gd name="connsiteX4" fmla="*/ 55867 w 498750"/>
                <a:gd name="connsiteY4" fmla="*/ 440316 h 480143"/>
                <a:gd name="connsiteX5" fmla="*/ 55867 w 498750"/>
                <a:gd name="connsiteY5" fmla="*/ 449904 h 480143"/>
                <a:gd name="connsiteX6" fmla="*/ 109153 w 498750"/>
                <a:gd name="connsiteY6" fmla="*/ 449904 h 480143"/>
                <a:gd name="connsiteX7" fmla="*/ 109153 w 498750"/>
                <a:gd name="connsiteY7" fmla="*/ 440316 h 480143"/>
                <a:gd name="connsiteX8" fmla="*/ 462980 w 498750"/>
                <a:gd name="connsiteY8" fmla="*/ 436998 h 480143"/>
                <a:gd name="connsiteX9" fmla="*/ 453208 w 498750"/>
                <a:gd name="connsiteY9" fmla="*/ 439763 h 480143"/>
                <a:gd name="connsiteX10" fmla="*/ 453208 w 498750"/>
                <a:gd name="connsiteY10" fmla="*/ 452117 h 480143"/>
                <a:gd name="connsiteX11" fmla="*/ 453023 w 498750"/>
                <a:gd name="connsiteY11" fmla="*/ 454883 h 480143"/>
                <a:gd name="connsiteX12" fmla="*/ 449704 w 498750"/>
                <a:gd name="connsiteY12" fmla="*/ 459492 h 480143"/>
                <a:gd name="connsiteX13" fmla="*/ 447123 w 498750"/>
                <a:gd name="connsiteY13" fmla="*/ 460414 h 480143"/>
                <a:gd name="connsiteX14" fmla="*/ 444357 w 498750"/>
                <a:gd name="connsiteY14" fmla="*/ 460414 h 480143"/>
                <a:gd name="connsiteX15" fmla="*/ 387937 w 498750"/>
                <a:gd name="connsiteY15" fmla="*/ 460414 h 480143"/>
                <a:gd name="connsiteX16" fmla="*/ 385171 w 498750"/>
                <a:gd name="connsiteY16" fmla="*/ 460230 h 480143"/>
                <a:gd name="connsiteX17" fmla="*/ 382774 w 498750"/>
                <a:gd name="connsiteY17" fmla="*/ 458939 h 480143"/>
                <a:gd name="connsiteX18" fmla="*/ 380009 w 498750"/>
                <a:gd name="connsiteY18" fmla="*/ 453961 h 480143"/>
                <a:gd name="connsiteX19" fmla="*/ 380009 w 498750"/>
                <a:gd name="connsiteY19" fmla="*/ 451011 h 480143"/>
                <a:gd name="connsiteX20" fmla="*/ 380009 w 498750"/>
                <a:gd name="connsiteY20" fmla="*/ 440316 h 480143"/>
                <a:gd name="connsiteX21" fmla="*/ 370421 w 498750"/>
                <a:gd name="connsiteY21" fmla="*/ 440316 h 480143"/>
                <a:gd name="connsiteX22" fmla="*/ 370421 w 498750"/>
                <a:gd name="connsiteY22" fmla="*/ 451933 h 480143"/>
                <a:gd name="connsiteX23" fmla="*/ 370421 w 498750"/>
                <a:gd name="connsiteY23" fmla="*/ 454698 h 480143"/>
                <a:gd name="connsiteX24" fmla="*/ 370421 w 498750"/>
                <a:gd name="connsiteY24" fmla="*/ 455989 h 480143"/>
                <a:gd name="connsiteX25" fmla="*/ 370605 w 498750"/>
                <a:gd name="connsiteY25" fmla="*/ 457280 h 480143"/>
                <a:gd name="connsiteX26" fmla="*/ 375952 w 498750"/>
                <a:gd name="connsiteY26" fmla="*/ 466499 h 480143"/>
                <a:gd name="connsiteX27" fmla="*/ 380562 w 498750"/>
                <a:gd name="connsiteY27" fmla="*/ 469080 h 480143"/>
                <a:gd name="connsiteX28" fmla="*/ 385724 w 498750"/>
                <a:gd name="connsiteY28" fmla="*/ 470002 h 480143"/>
                <a:gd name="connsiteX29" fmla="*/ 388490 w 498750"/>
                <a:gd name="connsiteY29" fmla="*/ 470002 h 480143"/>
                <a:gd name="connsiteX30" fmla="*/ 445095 w 498750"/>
                <a:gd name="connsiteY30" fmla="*/ 470002 h 480143"/>
                <a:gd name="connsiteX31" fmla="*/ 446570 w 498750"/>
                <a:gd name="connsiteY31" fmla="*/ 470002 h 480143"/>
                <a:gd name="connsiteX32" fmla="*/ 448045 w 498750"/>
                <a:gd name="connsiteY32" fmla="*/ 470002 h 480143"/>
                <a:gd name="connsiteX33" fmla="*/ 449336 w 498750"/>
                <a:gd name="connsiteY33" fmla="*/ 470002 h 480143"/>
                <a:gd name="connsiteX34" fmla="*/ 449889 w 498750"/>
                <a:gd name="connsiteY34" fmla="*/ 469817 h 480143"/>
                <a:gd name="connsiteX35" fmla="*/ 450442 w 498750"/>
                <a:gd name="connsiteY35" fmla="*/ 469817 h 480143"/>
                <a:gd name="connsiteX36" fmla="*/ 455420 w 498750"/>
                <a:gd name="connsiteY36" fmla="*/ 467789 h 480143"/>
                <a:gd name="connsiteX37" fmla="*/ 461689 w 498750"/>
                <a:gd name="connsiteY37" fmla="*/ 459123 h 480143"/>
                <a:gd name="connsiteX38" fmla="*/ 462427 w 498750"/>
                <a:gd name="connsiteY38" fmla="*/ 453592 h 480143"/>
                <a:gd name="connsiteX39" fmla="*/ 462427 w 498750"/>
                <a:gd name="connsiteY39" fmla="*/ 450826 h 480143"/>
                <a:gd name="connsiteX40" fmla="*/ 462980 w 498750"/>
                <a:gd name="connsiteY40" fmla="*/ 451195 h 480143"/>
                <a:gd name="connsiteX41" fmla="*/ 36692 w 498750"/>
                <a:gd name="connsiteY41" fmla="*/ 436813 h 480143"/>
                <a:gd name="connsiteX42" fmla="*/ 36692 w 498750"/>
                <a:gd name="connsiteY42" fmla="*/ 450826 h 480143"/>
                <a:gd name="connsiteX43" fmla="*/ 36692 w 498750"/>
                <a:gd name="connsiteY43" fmla="*/ 453592 h 480143"/>
                <a:gd name="connsiteX44" fmla="*/ 37429 w 498750"/>
                <a:gd name="connsiteY44" fmla="*/ 459123 h 480143"/>
                <a:gd name="connsiteX45" fmla="*/ 43698 w 498750"/>
                <a:gd name="connsiteY45" fmla="*/ 467789 h 480143"/>
                <a:gd name="connsiteX46" fmla="*/ 48676 w 498750"/>
                <a:gd name="connsiteY46" fmla="*/ 469817 h 480143"/>
                <a:gd name="connsiteX47" fmla="*/ 49230 w 498750"/>
                <a:gd name="connsiteY47" fmla="*/ 470002 h 480143"/>
                <a:gd name="connsiteX48" fmla="*/ 49783 w 498750"/>
                <a:gd name="connsiteY48" fmla="*/ 470002 h 480143"/>
                <a:gd name="connsiteX49" fmla="*/ 51074 w 498750"/>
                <a:gd name="connsiteY49" fmla="*/ 470002 h 480143"/>
                <a:gd name="connsiteX50" fmla="*/ 52548 w 498750"/>
                <a:gd name="connsiteY50" fmla="*/ 470002 h 480143"/>
                <a:gd name="connsiteX51" fmla="*/ 110628 w 498750"/>
                <a:gd name="connsiteY51" fmla="*/ 470002 h 480143"/>
                <a:gd name="connsiteX52" fmla="*/ 113394 w 498750"/>
                <a:gd name="connsiteY52" fmla="*/ 470002 h 480143"/>
                <a:gd name="connsiteX53" fmla="*/ 118557 w 498750"/>
                <a:gd name="connsiteY53" fmla="*/ 469080 h 480143"/>
                <a:gd name="connsiteX54" fmla="*/ 123166 w 498750"/>
                <a:gd name="connsiteY54" fmla="*/ 466499 h 480143"/>
                <a:gd name="connsiteX55" fmla="*/ 128513 w 498750"/>
                <a:gd name="connsiteY55" fmla="*/ 457280 h 480143"/>
                <a:gd name="connsiteX56" fmla="*/ 128698 w 498750"/>
                <a:gd name="connsiteY56" fmla="*/ 455989 h 480143"/>
                <a:gd name="connsiteX57" fmla="*/ 128698 w 498750"/>
                <a:gd name="connsiteY57" fmla="*/ 454698 h 480143"/>
                <a:gd name="connsiteX58" fmla="*/ 128698 w 498750"/>
                <a:gd name="connsiteY58" fmla="*/ 451933 h 480143"/>
                <a:gd name="connsiteX59" fmla="*/ 129435 w 498750"/>
                <a:gd name="connsiteY59" fmla="*/ 451748 h 480143"/>
                <a:gd name="connsiteX60" fmla="*/ 129435 w 498750"/>
                <a:gd name="connsiteY60" fmla="*/ 440132 h 480143"/>
                <a:gd name="connsiteX61" fmla="*/ 119663 w 498750"/>
                <a:gd name="connsiteY61" fmla="*/ 440132 h 480143"/>
                <a:gd name="connsiteX62" fmla="*/ 119663 w 498750"/>
                <a:gd name="connsiteY62" fmla="*/ 450826 h 480143"/>
                <a:gd name="connsiteX63" fmla="*/ 119663 w 498750"/>
                <a:gd name="connsiteY63" fmla="*/ 453776 h 480143"/>
                <a:gd name="connsiteX64" fmla="*/ 116897 w 498750"/>
                <a:gd name="connsiteY64" fmla="*/ 458755 h 480143"/>
                <a:gd name="connsiteX65" fmla="*/ 114500 w 498750"/>
                <a:gd name="connsiteY65" fmla="*/ 460045 h 480143"/>
                <a:gd name="connsiteX66" fmla="*/ 111735 w 498750"/>
                <a:gd name="connsiteY66" fmla="*/ 460230 h 480143"/>
                <a:gd name="connsiteX67" fmla="*/ 55314 w 498750"/>
                <a:gd name="connsiteY67" fmla="*/ 460230 h 480143"/>
                <a:gd name="connsiteX68" fmla="*/ 52548 w 498750"/>
                <a:gd name="connsiteY68" fmla="*/ 460230 h 480143"/>
                <a:gd name="connsiteX69" fmla="*/ 49967 w 498750"/>
                <a:gd name="connsiteY69" fmla="*/ 459308 h 480143"/>
                <a:gd name="connsiteX70" fmla="*/ 46648 w 498750"/>
                <a:gd name="connsiteY70" fmla="*/ 454698 h 480143"/>
                <a:gd name="connsiteX71" fmla="*/ 46464 w 498750"/>
                <a:gd name="connsiteY71" fmla="*/ 451933 h 480143"/>
                <a:gd name="connsiteX72" fmla="*/ 46464 w 498750"/>
                <a:gd name="connsiteY72" fmla="*/ 439579 h 480143"/>
                <a:gd name="connsiteX73" fmla="*/ 36692 w 498750"/>
                <a:gd name="connsiteY73" fmla="*/ 436813 h 480143"/>
                <a:gd name="connsiteX74" fmla="*/ 56052 w 498750"/>
                <a:gd name="connsiteY74" fmla="*/ 217400 h 480143"/>
                <a:gd name="connsiteX75" fmla="*/ 39642 w 498750"/>
                <a:gd name="connsiteY75" fmla="*/ 220535 h 480143"/>
                <a:gd name="connsiteX76" fmla="*/ 25445 w 498750"/>
                <a:gd name="connsiteY76" fmla="*/ 229385 h 480143"/>
                <a:gd name="connsiteX77" fmla="*/ 15304 w 498750"/>
                <a:gd name="connsiteY77" fmla="*/ 243029 h 480143"/>
                <a:gd name="connsiteX78" fmla="*/ 10510 w 498750"/>
                <a:gd name="connsiteY78" fmla="*/ 259624 h 480143"/>
                <a:gd name="connsiteX79" fmla="*/ 10325 w 498750"/>
                <a:gd name="connsiteY79" fmla="*/ 261836 h 480143"/>
                <a:gd name="connsiteX80" fmla="*/ 10325 w 498750"/>
                <a:gd name="connsiteY80" fmla="*/ 264049 h 480143"/>
                <a:gd name="connsiteX81" fmla="*/ 10325 w 498750"/>
                <a:gd name="connsiteY81" fmla="*/ 382790 h 480143"/>
                <a:gd name="connsiteX82" fmla="*/ 10325 w 498750"/>
                <a:gd name="connsiteY82" fmla="*/ 385002 h 480143"/>
                <a:gd name="connsiteX83" fmla="*/ 14197 w 498750"/>
                <a:gd name="connsiteY83" fmla="*/ 401781 h 480143"/>
                <a:gd name="connsiteX84" fmla="*/ 23601 w 498750"/>
                <a:gd name="connsiteY84" fmla="*/ 415978 h 480143"/>
                <a:gd name="connsiteX85" fmla="*/ 37245 w 498750"/>
                <a:gd name="connsiteY85" fmla="*/ 425935 h 480143"/>
                <a:gd name="connsiteX86" fmla="*/ 53470 w 498750"/>
                <a:gd name="connsiteY86" fmla="*/ 429991 h 480143"/>
                <a:gd name="connsiteX87" fmla="*/ 61214 w 498750"/>
                <a:gd name="connsiteY87" fmla="*/ 429991 h 480143"/>
                <a:gd name="connsiteX88" fmla="*/ 443067 w 498750"/>
                <a:gd name="connsiteY88" fmla="*/ 429991 h 480143"/>
                <a:gd name="connsiteX89" fmla="*/ 459477 w 498750"/>
                <a:gd name="connsiteY89" fmla="*/ 426857 h 480143"/>
                <a:gd name="connsiteX90" fmla="*/ 473674 w 498750"/>
                <a:gd name="connsiteY90" fmla="*/ 417822 h 480143"/>
                <a:gd name="connsiteX91" fmla="*/ 483815 w 498750"/>
                <a:gd name="connsiteY91" fmla="*/ 404178 h 480143"/>
                <a:gd name="connsiteX92" fmla="*/ 488609 w 498750"/>
                <a:gd name="connsiteY92" fmla="*/ 387584 h 480143"/>
                <a:gd name="connsiteX93" fmla="*/ 488793 w 498750"/>
                <a:gd name="connsiteY93" fmla="*/ 385556 h 480143"/>
                <a:gd name="connsiteX94" fmla="*/ 488793 w 498750"/>
                <a:gd name="connsiteY94" fmla="*/ 383343 h 480143"/>
                <a:gd name="connsiteX95" fmla="*/ 488793 w 498750"/>
                <a:gd name="connsiteY95" fmla="*/ 265155 h 480143"/>
                <a:gd name="connsiteX96" fmla="*/ 488793 w 498750"/>
                <a:gd name="connsiteY96" fmla="*/ 264971 h 480143"/>
                <a:gd name="connsiteX97" fmla="*/ 488793 w 498750"/>
                <a:gd name="connsiteY97" fmla="*/ 264417 h 480143"/>
                <a:gd name="connsiteX98" fmla="*/ 488793 w 498750"/>
                <a:gd name="connsiteY98" fmla="*/ 262205 h 480143"/>
                <a:gd name="connsiteX99" fmla="*/ 484921 w 498750"/>
                <a:gd name="connsiteY99" fmla="*/ 245426 h 480143"/>
                <a:gd name="connsiteX100" fmla="*/ 475518 w 498750"/>
                <a:gd name="connsiteY100" fmla="*/ 231229 h 480143"/>
                <a:gd name="connsiteX101" fmla="*/ 461874 w 498750"/>
                <a:gd name="connsiteY101" fmla="*/ 221457 h 480143"/>
                <a:gd name="connsiteX102" fmla="*/ 445648 w 498750"/>
                <a:gd name="connsiteY102" fmla="*/ 217400 h 480143"/>
                <a:gd name="connsiteX103" fmla="*/ 437904 w 498750"/>
                <a:gd name="connsiteY103" fmla="*/ 217400 h 480143"/>
                <a:gd name="connsiteX104" fmla="*/ 353089 w 498750"/>
                <a:gd name="connsiteY104" fmla="*/ 109338 h 480143"/>
                <a:gd name="connsiteX105" fmla="*/ 309759 w 498750"/>
                <a:gd name="connsiteY105" fmla="*/ 135151 h 480143"/>
                <a:gd name="connsiteX106" fmla="*/ 309759 w 498750"/>
                <a:gd name="connsiteY106" fmla="*/ 207075 h 480143"/>
                <a:gd name="connsiteX107" fmla="*/ 396418 w 498750"/>
                <a:gd name="connsiteY107" fmla="*/ 207075 h 480143"/>
                <a:gd name="connsiteX108" fmla="*/ 396418 w 498750"/>
                <a:gd name="connsiteY108" fmla="*/ 135151 h 480143"/>
                <a:gd name="connsiteX109" fmla="*/ 353089 w 498750"/>
                <a:gd name="connsiteY109" fmla="*/ 109338 h 480143"/>
                <a:gd name="connsiteX110" fmla="*/ 249467 w 498750"/>
                <a:gd name="connsiteY110" fmla="*/ 109338 h 480143"/>
                <a:gd name="connsiteX111" fmla="*/ 206137 w 498750"/>
                <a:gd name="connsiteY111" fmla="*/ 135151 h 480143"/>
                <a:gd name="connsiteX112" fmla="*/ 206137 w 498750"/>
                <a:gd name="connsiteY112" fmla="*/ 207075 h 480143"/>
                <a:gd name="connsiteX113" fmla="*/ 292796 w 498750"/>
                <a:gd name="connsiteY113" fmla="*/ 207075 h 480143"/>
                <a:gd name="connsiteX114" fmla="*/ 292796 w 498750"/>
                <a:gd name="connsiteY114" fmla="*/ 135151 h 480143"/>
                <a:gd name="connsiteX115" fmla="*/ 249467 w 498750"/>
                <a:gd name="connsiteY115" fmla="*/ 109338 h 480143"/>
                <a:gd name="connsiteX116" fmla="*/ 145845 w 498750"/>
                <a:gd name="connsiteY116" fmla="*/ 109338 h 480143"/>
                <a:gd name="connsiteX117" fmla="*/ 102515 w 498750"/>
                <a:gd name="connsiteY117" fmla="*/ 135151 h 480143"/>
                <a:gd name="connsiteX118" fmla="*/ 102515 w 498750"/>
                <a:gd name="connsiteY118" fmla="*/ 207075 h 480143"/>
                <a:gd name="connsiteX119" fmla="*/ 189174 w 498750"/>
                <a:gd name="connsiteY119" fmla="*/ 207075 h 480143"/>
                <a:gd name="connsiteX120" fmla="*/ 189174 w 498750"/>
                <a:gd name="connsiteY120" fmla="*/ 135151 h 480143"/>
                <a:gd name="connsiteX121" fmla="*/ 145845 w 498750"/>
                <a:gd name="connsiteY121" fmla="*/ 109338 h 480143"/>
                <a:gd name="connsiteX122" fmla="*/ 352720 w 498750"/>
                <a:gd name="connsiteY122" fmla="*/ 43698 h 480143"/>
                <a:gd name="connsiteX123" fmla="*/ 347741 w 498750"/>
                <a:gd name="connsiteY123" fmla="*/ 67852 h 480143"/>
                <a:gd name="connsiteX124" fmla="*/ 352720 w 498750"/>
                <a:gd name="connsiteY124" fmla="*/ 92006 h 480143"/>
                <a:gd name="connsiteX125" fmla="*/ 357698 w 498750"/>
                <a:gd name="connsiteY125" fmla="*/ 67852 h 480143"/>
                <a:gd name="connsiteX126" fmla="*/ 352720 w 498750"/>
                <a:gd name="connsiteY126" fmla="*/ 43698 h 480143"/>
                <a:gd name="connsiteX127" fmla="*/ 249098 w 498750"/>
                <a:gd name="connsiteY127" fmla="*/ 43698 h 480143"/>
                <a:gd name="connsiteX128" fmla="*/ 244120 w 498750"/>
                <a:gd name="connsiteY128" fmla="*/ 67852 h 480143"/>
                <a:gd name="connsiteX129" fmla="*/ 249098 w 498750"/>
                <a:gd name="connsiteY129" fmla="*/ 92006 h 480143"/>
                <a:gd name="connsiteX130" fmla="*/ 254076 w 498750"/>
                <a:gd name="connsiteY130" fmla="*/ 67852 h 480143"/>
                <a:gd name="connsiteX131" fmla="*/ 249098 w 498750"/>
                <a:gd name="connsiteY131" fmla="*/ 43698 h 480143"/>
                <a:gd name="connsiteX132" fmla="*/ 145476 w 498750"/>
                <a:gd name="connsiteY132" fmla="*/ 43698 h 480143"/>
                <a:gd name="connsiteX133" fmla="*/ 140498 w 498750"/>
                <a:gd name="connsiteY133" fmla="*/ 67852 h 480143"/>
                <a:gd name="connsiteX134" fmla="*/ 145476 w 498750"/>
                <a:gd name="connsiteY134" fmla="*/ 92006 h 480143"/>
                <a:gd name="connsiteX135" fmla="*/ 150454 w 498750"/>
                <a:gd name="connsiteY135" fmla="*/ 67852 h 480143"/>
                <a:gd name="connsiteX136" fmla="*/ 145476 w 498750"/>
                <a:gd name="connsiteY136" fmla="*/ 43698 h 480143"/>
                <a:gd name="connsiteX137" fmla="*/ 404531 w 498750"/>
                <a:gd name="connsiteY137" fmla="*/ 8850 h 480143"/>
                <a:gd name="connsiteX138" fmla="*/ 357882 w 498750"/>
                <a:gd name="connsiteY138" fmla="*/ 34295 h 480143"/>
                <a:gd name="connsiteX139" fmla="*/ 366364 w 498750"/>
                <a:gd name="connsiteY139" fmla="*/ 67852 h 480143"/>
                <a:gd name="connsiteX140" fmla="*/ 357882 w 498750"/>
                <a:gd name="connsiteY140" fmla="*/ 101409 h 480143"/>
                <a:gd name="connsiteX141" fmla="*/ 396049 w 498750"/>
                <a:gd name="connsiteY141" fmla="*/ 126116 h 480143"/>
                <a:gd name="connsiteX142" fmla="*/ 396049 w 498750"/>
                <a:gd name="connsiteY142" fmla="*/ 95694 h 480143"/>
                <a:gd name="connsiteX143" fmla="*/ 377611 w 498750"/>
                <a:gd name="connsiteY143" fmla="*/ 69143 h 480143"/>
                <a:gd name="connsiteX144" fmla="*/ 404531 w 498750"/>
                <a:gd name="connsiteY144" fmla="*/ 41301 h 480143"/>
                <a:gd name="connsiteX145" fmla="*/ 431450 w 498750"/>
                <a:gd name="connsiteY145" fmla="*/ 69143 h 480143"/>
                <a:gd name="connsiteX146" fmla="*/ 413012 w 498750"/>
                <a:gd name="connsiteY146" fmla="*/ 95694 h 480143"/>
                <a:gd name="connsiteX147" fmla="*/ 413012 w 498750"/>
                <a:gd name="connsiteY147" fmla="*/ 126116 h 480143"/>
                <a:gd name="connsiteX148" fmla="*/ 461320 w 498750"/>
                <a:gd name="connsiteY148" fmla="*/ 67852 h 480143"/>
                <a:gd name="connsiteX149" fmla="*/ 404531 w 498750"/>
                <a:gd name="connsiteY149" fmla="*/ 8850 h 480143"/>
                <a:gd name="connsiteX150" fmla="*/ 300909 w 498750"/>
                <a:gd name="connsiteY150" fmla="*/ 8850 h 480143"/>
                <a:gd name="connsiteX151" fmla="*/ 254260 w 498750"/>
                <a:gd name="connsiteY151" fmla="*/ 34295 h 480143"/>
                <a:gd name="connsiteX152" fmla="*/ 262742 w 498750"/>
                <a:gd name="connsiteY152" fmla="*/ 67852 h 480143"/>
                <a:gd name="connsiteX153" fmla="*/ 254260 w 498750"/>
                <a:gd name="connsiteY153" fmla="*/ 101409 h 480143"/>
                <a:gd name="connsiteX154" fmla="*/ 292427 w 498750"/>
                <a:gd name="connsiteY154" fmla="*/ 126116 h 480143"/>
                <a:gd name="connsiteX155" fmla="*/ 292427 w 498750"/>
                <a:gd name="connsiteY155" fmla="*/ 95694 h 480143"/>
                <a:gd name="connsiteX156" fmla="*/ 273989 w 498750"/>
                <a:gd name="connsiteY156" fmla="*/ 69143 h 480143"/>
                <a:gd name="connsiteX157" fmla="*/ 300909 w 498750"/>
                <a:gd name="connsiteY157" fmla="*/ 41301 h 480143"/>
                <a:gd name="connsiteX158" fmla="*/ 327828 w 498750"/>
                <a:gd name="connsiteY158" fmla="*/ 69143 h 480143"/>
                <a:gd name="connsiteX159" fmla="*/ 309390 w 498750"/>
                <a:gd name="connsiteY159" fmla="*/ 95694 h 480143"/>
                <a:gd name="connsiteX160" fmla="*/ 309390 w 498750"/>
                <a:gd name="connsiteY160" fmla="*/ 126116 h 480143"/>
                <a:gd name="connsiteX161" fmla="*/ 347557 w 498750"/>
                <a:gd name="connsiteY161" fmla="*/ 101409 h 480143"/>
                <a:gd name="connsiteX162" fmla="*/ 339076 w 498750"/>
                <a:gd name="connsiteY162" fmla="*/ 67852 h 480143"/>
                <a:gd name="connsiteX163" fmla="*/ 347557 w 498750"/>
                <a:gd name="connsiteY163" fmla="*/ 34295 h 480143"/>
                <a:gd name="connsiteX164" fmla="*/ 300909 w 498750"/>
                <a:gd name="connsiteY164" fmla="*/ 8850 h 480143"/>
                <a:gd name="connsiteX165" fmla="*/ 197287 w 498750"/>
                <a:gd name="connsiteY165" fmla="*/ 8850 h 480143"/>
                <a:gd name="connsiteX166" fmla="*/ 150639 w 498750"/>
                <a:gd name="connsiteY166" fmla="*/ 34295 h 480143"/>
                <a:gd name="connsiteX167" fmla="*/ 159120 w 498750"/>
                <a:gd name="connsiteY167" fmla="*/ 67852 h 480143"/>
                <a:gd name="connsiteX168" fmla="*/ 150639 w 498750"/>
                <a:gd name="connsiteY168" fmla="*/ 101409 h 480143"/>
                <a:gd name="connsiteX169" fmla="*/ 188805 w 498750"/>
                <a:gd name="connsiteY169" fmla="*/ 126116 h 480143"/>
                <a:gd name="connsiteX170" fmla="*/ 188805 w 498750"/>
                <a:gd name="connsiteY170" fmla="*/ 95694 h 480143"/>
                <a:gd name="connsiteX171" fmla="*/ 170367 w 498750"/>
                <a:gd name="connsiteY171" fmla="*/ 69143 h 480143"/>
                <a:gd name="connsiteX172" fmla="*/ 197287 w 498750"/>
                <a:gd name="connsiteY172" fmla="*/ 41301 h 480143"/>
                <a:gd name="connsiteX173" fmla="*/ 224206 w 498750"/>
                <a:gd name="connsiteY173" fmla="*/ 69143 h 480143"/>
                <a:gd name="connsiteX174" fmla="*/ 205768 w 498750"/>
                <a:gd name="connsiteY174" fmla="*/ 95694 h 480143"/>
                <a:gd name="connsiteX175" fmla="*/ 205768 w 498750"/>
                <a:gd name="connsiteY175" fmla="*/ 126116 h 480143"/>
                <a:gd name="connsiteX176" fmla="*/ 243935 w 498750"/>
                <a:gd name="connsiteY176" fmla="*/ 101409 h 480143"/>
                <a:gd name="connsiteX177" fmla="*/ 235454 w 498750"/>
                <a:gd name="connsiteY177" fmla="*/ 67852 h 480143"/>
                <a:gd name="connsiteX178" fmla="*/ 243935 w 498750"/>
                <a:gd name="connsiteY178" fmla="*/ 34295 h 480143"/>
                <a:gd name="connsiteX179" fmla="*/ 197287 w 498750"/>
                <a:gd name="connsiteY179" fmla="*/ 8850 h 480143"/>
                <a:gd name="connsiteX180" fmla="*/ 93665 w 498750"/>
                <a:gd name="connsiteY180" fmla="*/ 8850 h 480143"/>
                <a:gd name="connsiteX181" fmla="*/ 36876 w 498750"/>
                <a:gd name="connsiteY181" fmla="*/ 67852 h 480143"/>
                <a:gd name="connsiteX182" fmla="*/ 85183 w 498750"/>
                <a:gd name="connsiteY182" fmla="*/ 126116 h 480143"/>
                <a:gd name="connsiteX183" fmla="*/ 85183 w 498750"/>
                <a:gd name="connsiteY183" fmla="*/ 95694 h 480143"/>
                <a:gd name="connsiteX184" fmla="*/ 66745 w 498750"/>
                <a:gd name="connsiteY184" fmla="*/ 69143 h 480143"/>
                <a:gd name="connsiteX185" fmla="*/ 93665 w 498750"/>
                <a:gd name="connsiteY185" fmla="*/ 41301 h 480143"/>
                <a:gd name="connsiteX186" fmla="*/ 120584 w 498750"/>
                <a:gd name="connsiteY186" fmla="*/ 69143 h 480143"/>
                <a:gd name="connsiteX187" fmla="*/ 102146 w 498750"/>
                <a:gd name="connsiteY187" fmla="*/ 95694 h 480143"/>
                <a:gd name="connsiteX188" fmla="*/ 102146 w 498750"/>
                <a:gd name="connsiteY188" fmla="*/ 126116 h 480143"/>
                <a:gd name="connsiteX189" fmla="*/ 140313 w 498750"/>
                <a:gd name="connsiteY189" fmla="*/ 101409 h 480143"/>
                <a:gd name="connsiteX190" fmla="*/ 131832 w 498750"/>
                <a:gd name="connsiteY190" fmla="*/ 67852 h 480143"/>
                <a:gd name="connsiteX191" fmla="*/ 140313 w 498750"/>
                <a:gd name="connsiteY191" fmla="*/ 34295 h 480143"/>
                <a:gd name="connsiteX192" fmla="*/ 93665 w 498750"/>
                <a:gd name="connsiteY192" fmla="*/ 8850 h 480143"/>
                <a:gd name="connsiteX193" fmla="*/ 94034 w 498750"/>
                <a:gd name="connsiteY193" fmla="*/ 0 h 480143"/>
                <a:gd name="connsiteX194" fmla="*/ 145845 w 498750"/>
                <a:gd name="connsiteY194" fmla="*/ 26367 h 480143"/>
                <a:gd name="connsiteX195" fmla="*/ 197656 w 498750"/>
                <a:gd name="connsiteY195" fmla="*/ 0 h 480143"/>
                <a:gd name="connsiteX196" fmla="*/ 249467 w 498750"/>
                <a:gd name="connsiteY196" fmla="*/ 26367 h 480143"/>
                <a:gd name="connsiteX197" fmla="*/ 301278 w 498750"/>
                <a:gd name="connsiteY197" fmla="*/ 0 h 480143"/>
                <a:gd name="connsiteX198" fmla="*/ 353089 w 498750"/>
                <a:gd name="connsiteY198" fmla="*/ 26367 h 480143"/>
                <a:gd name="connsiteX199" fmla="*/ 404899 w 498750"/>
                <a:gd name="connsiteY199" fmla="*/ 0 h 480143"/>
                <a:gd name="connsiteX200" fmla="*/ 470355 w 498750"/>
                <a:gd name="connsiteY200" fmla="*/ 67852 h 480143"/>
                <a:gd name="connsiteX201" fmla="*/ 413381 w 498750"/>
                <a:gd name="connsiteY201" fmla="*/ 135151 h 480143"/>
                <a:gd name="connsiteX202" fmla="*/ 413381 w 498750"/>
                <a:gd name="connsiteY202" fmla="*/ 207075 h 480143"/>
                <a:gd name="connsiteX203" fmla="*/ 443620 w 498750"/>
                <a:gd name="connsiteY203" fmla="*/ 207075 h 480143"/>
                <a:gd name="connsiteX204" fmla="*/ 446201 w 498750"/>
                <a:gd name="connsiteY204" fmla="*/ 207075 h 480143"/>
                <a:gd name="connsiteX205" fmla="*/ 465930 w 498750"/>
                <a:gd name="connsiteY205" fmla="*/ 212053 h 480143"/>
                <a:gd name="connsiteX206" fmla="*/ 482524 w 498750"/>
                <a:gd name="connsiteY206" fmla="*/ 224038 h 480143"/>
                <a:gd name="connsiteX207" fmla="*/ 493956 w 498750"/>
                <a:gd name="connsiteY207" fmla="*/ 241370 h 480143"/>
                <a:gd name="connsiteX208" fmla="*/ 498750 w 498750"/>
                <a:gd name="connsiteY208" fmla="*/ 261836 h 480143"/>
                <a:gd name="connsiteX209" fmla="*/ 498750 w 498750"/>
                <a:gd name="connsiteY209" fmla="*/ 264417 h 480143"/>
                <a:gd name="connsiteX210" fmla="*/ 497828 w 498750"/>
                <a:gd name="connsiteY210" fmla="*/ 264417 h 480143"/>
                <a:gd name="connsiteX211" fmla="*/ 497828 w 498750"/>
                <a:gd name="connsiteY211" fmla="*/ 265155 h 480143"/>
                <a:gd name="connsiteX212" fmla="*/ 497828 w 498750"/>
                <a:gd name="connsiteY212" fmla="*/ 382237 h 480143"/>
                <a:gd name="connsiteX213" fmla="*/ 497828 w 498750"/>
                <a:gd name="connsiteY213" fmla="*/ 383527 h 480143"/>
                <a:gd name="connsiteX214" fmla="*/ 497828 w 498750"/>
                <a:gd name="connsiteY214" fmla="*/ 386109 h 480143"/>
                <a:gd name="connsiteX215" fmla="*/ 497644 w 498750"/>
                <a:gd name="connsiteY215" fmla="*/ 388690 h 480143"/>
                <a:gd name="connsiteX216" fmla="*/ 491743 w 498750"/>
                <a:gd name="connsiteY216" fmla="*/ 408788 h 480143"/>
                <a:gd name="connsiteX217" fmla="*/ 479205 w 498750"/>
                <a:gd name="connsiteY217" fmla="*/ 425382 h 480143"/>
                <a:gd name="connsiteX218" fmla="*/ 471461 w 498750"/>
                <a:gd name="connsiteY218" fmla="*/ 431282 h 480143"/>
                <a:gd name="connsiteX219" fmla="*/ 471461 w 498750"/>
                <a:gd name="connsiteY219" fmla="*/ 451011 h 480143"/>
                <a:gd name="connsiteX220" fmla="*/ 471461 w 498750"/>
                <a:gd name="connsiteY220" fmla="*/ 455252 h 480143"/>
                <a:gd name="connsiteX221" fmla="*/ 470724 w 498750"/>
                <a:gd name="connsiteY221" fmla="*/ 459308 h 480143"/>
                <a:gd name="connsiteX222" fmla="*/ 470724 w 498750"/>
                <a:gd name="connsiteY222" fmla="*/ 460414 h 480143"/>
                <a:gd name="connsiteX223" fmla="*/ 470540 w 498750"/>
                <a:gd name="connsiteY223" fmla="*/ 461336 h 480143"/>
                <a:gd name="connsiteX224" fmla="*/ 470171 w 498750"/>
                <a:gd name="connsiteY224" fmla="*/ 462258 h 480143"/>
                <a:gd name="connsiteX225" fmla="*/ 469802 w 498750"/>
                <a:gd name="connsiteY225" fmla="*/ 463180 h 480143"/>
                <a:gd name="connsiteX226" fmla="*/ 460214 w 498750"/>
                <a:gd name="connsiteY226" fmla="*/ 475718 h 480143"/>
                <a:gd name="connsiteX227" fmla="*/ 453208 w 498750"/>
                <a:gd name="connsiteY227" fmla="*/ 479221 h 480143"/>
                <a:gd name="connsiteX228" fmla="*/ 452286 w 498750"/>
                <a:gd name="connsiteY228" fmla="*/ 479590 h 480143"/>
                <a:gd name="connsiteX229" fmla="*/ 451364 w 498750"/>
                <a:gd name="connsiteY229" fmla="*/ 479958 h 480143"/>
                <a:gd name="connsiteX230" fmla="*/ 450442 w 498750"/>
                <a:gd name="connsiteY230" fmla="*/ 479958 h 480143"/>
                <a:gd name="connsiteX231" fmla="*/ 449520 w 498750"/>
                <a:gd name="connsiteY231" fmla="*/ 479958 h 480143"/>
                <a:gd name="connsiteX232" fmla="*/ 447492 w 498750"/>
                <a:gd name="connsiteY232" fmla="*/ 479958 h 480143"/>
                <a:gd name="connsiteX233" fmla="*/ 445464 w 498750"/>
                <a:gd name="connsiteY233" fmla="*/ 479958 h 480143"/>
                <a:gd name="connsiteX234" fmla="*/ 384987 w 498750"/>
                <a:gd name="connsiteY234" fmla="*/ 479958 h 480143"/>
                <a:gd name="connsiteX235" fmla="*/ 382959 w 498750"/>
                <a:gd name="connsiteY235" fmla="*/ 479958 h 480143"/>
                <a:gd name="connsiteX236" fmla="*/ 381852 w 498750"/>
                <a:gd name="connsiteY236" fmla="*/ 479774 h 480143"/>
                <a:gd name="connsiteX237" fmla="*/ 380931 w 498750"/>
                <a:gd name="connsiteY237" fmla="*/ 479774 h 480143"/>
                <a:gd name="connsiteX238" fmla="*/ 378902 w 498750"/>
                <a:gd name="connsiteY238" fmla="*/ 479405 h 480143"/>
                <a:gd name="connsiteX239" fmla="*/ 377059 w 498750"/>
                <a:gd name="connsiteY239" fmla="*/ 478852 h 480143"/>
                <a:gd name="connsiteX240" fmla="*/ 375215 w 498750"/>
                <a:gd name="connsiteY240" fmla="*/ 478115 h 480143"/>
                <a:gd name="connsiteX241" fmla="*/ 368577 w 498750"/>
                <a:gd name="connsiteY241" fmla="*/ 474058 h 480143"/>
                <a:gd name="connsiteX242" fmla="*/ 360095 w 498750"/>
                <a:gd name="connsiteY242" fmla="*/ 460598 h 480143"/>
                <a:gd name="connsiteX243" fmla="*/ 360095 w 498750"/>
                <a:gd name="connsiteY243" fmla="*/ 460045 h 480143"/>
                <a:gd name="connsiteX244" fmla="*/ 359727 w 498750"/>
                <a:gd name="connsiteY244" fmla="*/ 459492 h 480143"/>
                <a:gd name="connsiteX245" fmla="*/ 359727 w 498750"/>
                <a:gd name="connsiteY245" fmla="*/ 458386 h 480143"/>
                <a:gd name="connsiteX246" fmla="*/ 359358 w 498750"/>
                <a:gd name="connsiteY246" fmla="*/ 456358 h 480143"/>
                <a:gd name="connsiteX247" fmla="*/ 359358 w 498750"/>
                <a:gd name="connsiteY247" fmla="*/ 454330 h 480143"/>
                <a:gd name="connsiteX248" fmla="*/ 359358 w 498750"/>
                <a:gd name="connsiteY248" fmla="*/ 452117 h 480143"/>
                <a:gd name="connsiteX249" fmla="*/ 359358 w 498750"/>
                <a:gd name="connsiteY249" fmla="*/ 439579 h 480143"/>
                <a:gd name="connsiteX250" fmla="*/ 138470 w 498750"/>
                <a:gd name="connsiteY250" fmla="*/ 439579 h 480143"/>
                <a:gd name="connsiteX251" fmla="*/ 138470 w 498750"/>
                <a:gd name="connsiteY251" fmla="*/ 452301 h 480143"/>
                <a:gd name="connsiteX252" fmla="*/ 138470 w 498750"/>
                <a:gd name="connsiteY252" fmla="*/ 454514 h 480143"/>
                <a:gd name="connsiteX253" fmla="*/ 138470 w 498750"/>
                <a:gd name="connsiteY253" fmla="*/ 456542 h 480143"/>
                <a:gd name="connsiteX254" fmla="*/ 137917 w 498750"/>
                <a:gd name="connsiteY254" fmla="*/ 458570 h 480143"/>
                <a:gd name="connsiteX255" fmla="*/ 137917 w 498750"/>
                <a:gd name="connsiteY255" fmla="*/ 459676 h 480143"/>
                <a:gd name="connsiteX256" fmla="*/ 137732 w 498750"/>
                <a:gd name="connsiteY256" fmla="*/ 460230 h 480143"/>
                <a:gd name="connsiteX257" fmla="*/ 137732 w 498750"/>
                <a:gd name="connsiteY257" fmla="*/ 460783 h 480143"/>
                <a:gd name="connsiteX258" fmla="*/ 129251 w 498750"/>
                <a:gd name="connsiteY258" fmla="*/ 474243 h 480143"/>
                <a:gd name="connsiteX259" fmla="*/ 122613 w 498750"/>
                <a:gd name="connsiteY259" fmla="*/ 478299 h 480143"/>
                <a:gd name="connsiteX260" fmla="*/ 120769 w 498750"/>
                <a:gd name="connsiteY260" fmla="*/ 479037 h 480143"/>
                <a:gd name="connsiteX261" fmla="*/ 118926 w 498750"/>
                <a:gd name="connsiteY261" fmla="*/ 479590 h 480143"/>
                <a:gd name="connsiteX262" fmla="*/ 116897 w 498750"/>
                <a:gd name="connsiteY262" fmla="*/ 480143 h 480143"/>
                <a:gd name="connsiteX263" fmla="*/ 115975 w 498750"/>
                <a:gd name="connsiteY263" fmla="*/ 480143 h 480143"/>
                <a:gd name="connsiteX264" fmla="*/ 114869 w 498750"/>
                <a:gd name="connsiteY264" fmla="*/ 480143 h 480143"/>
                <a:gd name="connsiteX265" fmla="*/ 112841 w 498750"/>
                <a:gd name="connsiteY265" fmla="*/ 480143 h 480143"/>
                <a:gd name="connsiteX266" fmla="*/ 52364 w 498750"/>
                <a:gd name="connsiteY266" fmla="*/ 480143 h 480143"/>
                <a:gd name="connsiteX267" fmla="*/ 50336 w 498750"/>
                <a:gd name="connsiteY267" fmla="*/ 480143 h 480143"/>
                <a:gd name="connsiteX268" fmla="*/ 48308 w 498750"/>
                <a:gd name="connsiteY268" fmla="*/ 480143 h 480143"/>
                <a:gd name="connsiteX269" fmla="*/ 47386 w 498750"/>
                <a:gd name="connsiteY269" fmla="*/ 480143 h 480143"/>
                <a:gd name="connsiteX270" fmla="*/ 46464 w 498750"/>
                <a:gd name="connsiteY270" fmla="*/ 479774 h 480143"/>
                <a:gd name="connsiteX271" fmla="*/ 45542 w 498750"/>
                <a:gd name="connsiteY271" fmla="*/ 479774 h 480143"/>
                <a:gd name="connsiteX272" fmla="*/ 44620 w 498750"/>
                <a:gd name="connsiteY272" fmla="*/ 479405 h 480143"/>
                <a:gd name="connsiteX273" fmla="*/ 37614 w 498750"/>
                <a:gd name="connsiteY273" fmla="*/ 475902 h 480143"/>
                <a:gd name="connsiteX274" fmla="*/ 28026 w 498750"/>
                <a:gd name="connsiteY274" fmla="*/ 463364 h 480143"/>
                <a:gd name="connsiteX275" fmla="*/ 27657 w 498750"/>
                <a:gd name="connsiteY275" fmla="*/ 462442 h 480143"/>
                <a:gd name="connsiteX276" fmla="*/ 27288 w 498750"/>
                <a:gd name="connsiteY276" fmla="*/ 461520 h 480143"/>
                <a:gd name="connsiteX277" fmla="*/ 26920 w 498750"/>
                <a:gd name="connsiteY277" fmla="*/ 460598 h 480143"/>
                <a:gd name="connsiteX278" fmla="*/ 26920 w 498750"/>
                <a:gd name="connsiteY278" fmla="*/ 459492 h 480143"/>
                <a:gd name="connsiteX279" fmla="*/ 26366 w 498750"/>
                <a:gd name="connsiteY279" fmla="*/ 455436 h 480143"/>
                <a:gd name="connsiteX280" fmla="*/ 26366 w 498750"/>
                <a:gd name="connsiteY280" fmla="*/ 451195 h 480143"/>
                <a:gd name="connsiteX281" fmla="*/ 26366 w 498750"/>
                <a:gd name="connsiteY281" fmla="*/ 431466 h 480143"/>
                <a:gd name="connsiteX282" fmla="*/ 16226 w 498750"/>
                <a:gd name="connsiteY282" fmla="*/ 423169 h 480143"/>
                <a:gd name="connsiteX283" fmla="*/ 4794 w 498750"/>
                <a:gd name="connsiteY283" fmla="*/ 405837 h 480143"/>
                <a:gd name="connsiteX284" fmla="*/ 0 w 498750"/>
                <a:gd name="connsiteY284" fmla="*/ 385371 h 480143"/>
                <a:gd name="connsiteX285" fmla="*/ 0 w 498750"/>
                <a:gd name="connsiteY285" fmla="*/ 382790 h 480143"/>
                <a:gd name="connsiteX286" fmla="*/ 0 w 498750"/>
                <a:gd name="connsiteY286" fmla="*/ 264971 h 480143"/>
                <a:gd name="connsiteX287" fmla="*/ 0 w 498750"/>
                <a:gd name="connsiteY287" fmla="*/ 263680 h 480143"/>
                <a:gd name="connsiteX288" fmla="*/ 0 w 498750"/>
                <a:gd name="connsiteY288" fmla="*/ 261099 h 480143"/>
                <a:gd name="connsiteX289" fmla="*/ 184 w 498750"/>
                <a:gd name="connsiteY289" fmla="*/ 258517 h 480143"/>
                <a:gd name="connsiteX290" fmla="*/ 6085 w 498750"/>
                <a:gd name="connsiteY290" fmla="*/ 238420 h 480143"/>
                <a:gd name="connsiteX291" fmla="*/ 18622 w 498750"/>
                <a:gd name="connsiteY291" fmla="*/ 221826 h 480143"/>
                <a:gd name="connsiteX292" fmla="*/ 35954 w 498750"/>
                <a:gd name="connsiteY292" fmla="*/ 210947 h 480143"/>
                <a:gd name="connsiteX293" fmla="*/ 55867 w 498750"/>
                <a:gd name="connsiteY293" fmla="*/ 207075 h 480143"/>
                <a:gd name="connsiteX294" fmla="*/ 85552 w 498750"/>
                <a:gd name="connsiteY294" fmla="*/ 207075 h 480143"/>
                <a:gd name="connsiteX295" fmla="*/ 85552 w 498750"/>
                <a:gd name="connsiteY295" fmla="*/ 135151 h 480143"/>
                <a:gd name="connsiteX296" fmla="*/ 85737 w 498750"/>
                <a:gd name="connsiteY296" fmla="*/ 135151 h 480143"/>
                <a:gd name="connsiteX297" fmla="*/ 28763 w 498750"/>
                <a:gd name="connsiteY297" fmla="*/ 67852 h 480143"/>
                <a:gd name="connsiteX298" fmla="*/ 94034 w 498750"/>
                <a:gd name="connsiteY298" fmla="*/ 0 h 480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Lst>
              <a:rect l="l" t="t" r="r" b="b"/>
              <a:pathLst>
                <a:path w="498750" h="480143">
                  <a:moveTo>
                    <a:pt x="389596" y="440316"/>
                  </a:moveTo>
                  <a:lnTo>
                    <a:pt x="389596" y="449904"/>
                  </a:lnTo>
                  <a:lnTo>
                    <a:pt x="442882" y="449904"/>
                  </a:lnTo>
                  <a:lnTo>
                    <a:pt x="442882" y="440316"/>
                  </a:lnTo>
                  <a:close/>
                  <a:moveTo>
                    <a:pt x="55867" y="440316"/>
                  </a:moveTo>
                  <a:lnTo>
                    <a:pt x="55867" y="449904"/>
                  </a:lnTo>
                  <a:lnTo>
                    <a:pt x="109153" y="449904"/>
                  </a:lnTo>
                  <a:lnTo>
                    <a:pt x="109153" y="440316"/>
                  </a:lnTo>
                  <a:close/>
                  <a:moveTo>
                    <a:pt x="462980" y="436998"/>
                  </a:moveTo>
                  <a:cubicBezTo>
                    <a:pt x="459661" y="438289"/>
                    <a:pt x="456527" y="439210"/>
                    <a:pt x="453208" y="439763"/>
                  </a:cubicBezTo>
                  <a:lnTo>
                    <a:pt x="453208" y="452117"/>
                  </a:lnTo>
                  <a:cubicBezTo>
                    <a:pt x="453208" y="452854"/>
                    <a:pt x="453208" y="453961"/>
                    <a:pt x="453023" y="454883"/>
                  </a:cubicBezTo>
                  <a:cubicBezTo>
                    <a:pt x="452470" y="456911"/>
                    <a:pt x="451364" y="458386"/>
                    <a:pt x="449704" y="459492"/>
                  </a:cubicBezTo>
                  <a:cubicBezTo>
                    <a:pt x="448967" y="459861"/>
                    <a:pt x="448045" y="460414"/>
                    <a:pt x="447123" y="460414"/>
                  </a:cubicBezTo>
                  <a:cubicBezTo>
                    <a:pt x="446201" y="460414"/>
                    <a:pt x="445279" y="460414"/>
                    <a:pt x="444357" y="460414"/>
                  </a:cubicBezTo>
                  <a:lnTo>
                    <a:pt x="387937" y="460414"/>
                  </a:lnTo>
                  <a:cubicBezTo>
                    <a:pt x="387015" y="460414"/>
                    <a:pt x="386093" y="460414"/>
                    <a:pt x="385171" y="460230"/>
                  </a:cubicBezTo>
                  <a:cubicBezTo>
                    <a:pt x="384434" y="460045"/>
                    <a:pt x="383512" y="459492"/>
                    <a:pt x="382774" y="458939"/>
                  </a:cubicBezTo>
                  <a:cubicBezTo>
                    <a:pt x="381299" y="457648"/>
                    <a:pt x="380193" y="455989"/>
                    <a:pt x="380009" y="453961"/>
                  </a:cubicBezTo>
                  <a:cubicBezTo>
                    <a:pt x="380009" y="453039"/>
                    <a:pt x="380009" y="451933"/>
                    <a:pt x="380009" y="451011"/>
                  </a:cubicBezTo>
                  <a:lnTo>
                    <a:pt x="380009" y="440316"/>
                  </a:lnTo>
                  <a:lnTo>
                    <a:pt x="370421" y="440316"/>
                  </a:lnTo>
                  <a:lnTo>
                    <a:pt x="370421" y="451933"/>
                  </a:lnTo>
                  <a:cubicBezTo>
                    <a:pt x="370421" y="452854"/>
                    <a:pt x="370421" y="453776"/>
                    <a:pt x="370421" y="454698"/>
                  </a:cubicBezTo>
                  <a:cubicBezTo>
                    <a:pt x="370421" y="455067"/>
                    <a:pt x="370421" y="455436"/>
                    <a:pt x="370421" y="455989"/>
                  </a:cubicBezTo>
                  <a:cubicBezTo>
                    <a:pt x="370605" y="456358"/>
                    <a:pt x="370605" y="456727"/>
                    <a:pt x="370605" y="457280"/>
                  </a:cubicBezTo>
                  <a:cubicBezTo>
                    <a:pt x="371158" y="460967"/>
                    <a:pt x="373187" y="464286"/>
                    <a:pt x="375952" y="466499"/>
                  </a:cubicBezTo>
                  <a:cubicBezTo>
                    <a:pt x="377243" y="467605"/>
                    <a:pt x="378902" y="468527"/>
                    <a:pt x="380562" y="469080"/>
                  </a:cubicBezTo>
                  <a:cubicBezTo>
                    <a:pt x="382221" y="469817"/>
                    <a:pt x="383881" y="470002"/>
                    <a:pt x="385724" y="470002"/>
                  </a:cubicBezTo>
                  <a:cubicBezTo>
                    <a:pt x="386646" y="470002"/>
                    <a:pt x="387568" y="470002"/>
                    <a:pt x="388490" y="470002"/>
                  </a:cubicBezTo>
                  <a:lnTo>
                    <a:pt x="445095" y="470002"/>
                  </a:lnTo>
                  <a:cubicBezTo>
                    <a:pt x="445648" y="470002"/>
                    <a:pt x="446201" y="470002"/>
                    <a:pt x="446570" y="470002"/>
                  </a:cubicBezTo>
                  <a:cubicBezTo>
                    <a:pt x="447123" y="470002"/>
                    <a:pt x="447676" y="470002"/>
                    <a:pt x="448045" y="470002"/>
                  </a:cubicBezTo>
                  <a:cubicBezTo>
                    <a:pt x="448414" y="470002"/>
                    <a:pt x="448967" y="470002"/>
                    <a:pt x="449336" y="470002"/>
                  </a:cubicBezTo>
                  <a:cubicBezTo>
                    <a:pt x="449336" y="470002"/>
                    <a:pt x="449889" y="469817"/>
                    <a:pt x="449889" y="469817"/>
                  </a:cubicBezTo>
                  <a:lnTo>
                    <a:pt x="450442" y="469817"/>
                  </a:lnTo>
                  <a:cubicBezTo>
                    <a:pt x="452286" y="469449"/>
                    <a:pt x="453945" y="468711"/>
                    <a:pt x="455420" y="467789"/>
                  </a:cubicBezTo>
                  <a:cubicBezTo>
                    <a:pt x="458370" y="465761"/>
                    <a:pt x="460583" y="462627"/>
                    <a:pt x="461689" y="459123"/>
                  </a:cubicBezTo>
                  <a:cubicBezTo>
                    <a:pt x="462242" y="457280"/>
                    <a:pt x="462427" y="455436"/>
                    <a:pt x="462427" y="453592"/>
                  </a:cubicBezTo>
                  <a:cubicBezTo>
                    <a:pt x="462427" y="452854"/>
                    <a:pt x="462427" y="451748"/>
                    <a:pt x="462427" y="450826"/>
                  </a:cubicBezTo>
                  <a:lnTo>
                    <a:pt x="462980" y="451195"/>
                  </a:lnTo>
                  <a:close/>
                  <a:moveTo>
                    <a:pt x="36692" y="436813"/>
                  </a:moveTo>
                  <a:lnTo>
                    <a:pt x="36692" y="450826"/>
                  </a:lnTo>
                  <a:cubicBezTo>
                    <a:pt x="36692" y="451748"/>
                    <a:pt x="36692" y="452670"/>
                    <a:pt x="36692" y="453592"/>
                  </a:cubicBezTo>
                  <a:cubicBezTo>
                    <a:pt x="36692" y="455436"/>
                    <a:pt x="36876" y="457280"/>
                    <a:pt x="37429" y="459123"/>
                  </a:cubicBezTo>
                  <a:cubicBezTo>
                    <a:pt x="38351" y="462627"/>
                    <a:pt x="40748" y="465761"/>
                    <a:pt x="43698" y="467789"/>
                  </a:cubicBezTo>
                  <a:cubicBezTo>
                    <a:pt x="45358" y="468711"/>
                    <a:pt x="47017" y="469449"/>
                    <a:pt x="48676" y="469817"/>
                  </a:cubicBezTo>
                  <a:cubicBezTo>
                    <a:pt x="48676" y="469817"/>
                    <a:pt x="49230" y="470002"/>
                    <a:pt x="49230" y="470002"/>
                  </a:cubicBezTo>
                  <a:lnTo>
                    <a:pt x="49783" y="470002"/>
                  </a:lnTo>
                  <a:cubicBezTo>
                    <a:pt x="50152" y="470002"/>
                    <a:pt x="50705" y="470002"/>
                    <a:pt x="51074" y="470002"/>
                  </a:cubicBezTo>
                  <a:cubicBezTo>
                    <a:pt x="51627" y="470002"/>
                    <a:pt x="52548" y="470002"/>
                    <a:pt x="52548" y="470002"/>
                  </a:cubicBezTo>
                  <a:lnTo>
                    <a:pt x="110628" y="470002"/>
                  </a:lnTo>
                  <a:cubicBezTo>
                    <a:pt x="111550" y="470002"/>
                    <a:pt x="112472" y="470002"/>
                    <a:pt x="113394" y="470002"/>
                  </a:cubicBezTo>
                  <a:cubicBezTo>
                    <a:pt x="115054" y="469817"/>
                    <a:pt x="116897" y="469633"/>
                    <a:pt x="118557" y="469080"/>
                  </a:cubicBezTo>
                  <a:cubicBezTo>
                    <a:pt x="120216" y="468527"/>
                    <a:pt x="121691" y="467605"/>
                    <a:pt x="123166" y="466499"/>
                  </a:cubicBezTo>
                  <a:cubicBezTo>
                    <a:pt x="125932" y="464286"/>
                    <a:pt x="127776" y="460967"/>
                    <a:pt x="128513" y="457280"/>
                  </a:cubicBezTo>
                  <a:cubicBezTo>
                    <a:pt x="128698" y="456911"/>
                    <a:pt x="128698" y="456542"/>
                    <a:pt x="128698" y="455989"/>
                  </a:cubicBezTo>
                  <a:cubicBezTo>
                    <a:pt x="128698" y="455620"/>
                    <a:pt x="128698" y="455252"/>
                    <a:pt x="128698" y="454698"/>
                  </a:cubicBezTo>
                  <a:cubicBezTo>
                    <a:pt x="128698" y="453776"/>
                    <a:pt x="128698" y="452854"/>
                    <a:pt x="128698" y="451933"/>
                  </a:cubicBezTo>
                  <a:lnTo>
                    <a:pt x="129435" y="451748"/>
                  </a:lnTo>
                  <a:lnTo>
                    <a:pt x="129435" y="440132"/>
                  </a:lnTo>
                  <a:lnTo>
                    <a:pt x="119663" y="440132"/>
                  </a:lnTo>
                  <a:lnTo>
                    <a:pt x="119663" y="450826"/>
                  </a:lnTo>
                  <a:cubicBezTo>
                    <a:pt x="119663" y="451748"/>
                    <a:pt x="119663" y="452854"/>
                    <a:pt x="119663" y="453776"/>
                  </a:cubicBezTo>
                  <a:cubicBezTo>
                    <a:pt x="119294" y="455805"/>
                    <a:pt x="118373" y="457648"/>
                    <a:pt x="116897" y="458755"/>
                  </a:cubicBezTo>
                  <a:cubicBezTo>
                    <a:pt x="116160" y="459308"/>
                    <a:pt x="115422" y="459861"/>
                    <a:pt x="114500" y="460045"/>
                  </a:cubicBezTo>
                  <a:cubicBezTo>
                    <a:pt x="113579" y="460230"/>
                    <a:pt x="112657" y="460230"/>
                    <a:pt x="111735" y="460230"/>
                  </a:cubicBezTo>
                  <a:lnTo>
                    <a:pt x="55314" y="460230"/>
                  </a:lnTo>
                  <a:cubicBezTo>
                    <a:pt x="54392" y="460230"/>
                    <a:pt x="53470" y="460230"/>
                    <a:pt x="52548" y="460230"/>
                  </a:cubicBezTo>
                  <a:cubicBezTo>
                    <a:pt x="51627" y="460045"/>
                    <a:pt x="50705" y="459861"/>
                    <a:pt x="49967" y="459308"/>
                  </a:cubicBezTo>
                  <a:cubicBezTo>
                    <a:pt x="48308" y="458201"/>
                    <a:pt x="47017" y="456542"/>
                    <a:pt x="46648" y="454698"/>
                  </a:cubicBezTo>
                  <a:cubicBezTo>
                    <a:pt x="46464" y="453961"/>
                    <a:pt x="46464" y="452854"/>
                    <a:pt x="46464" y="451933"/>
                  </a:cubicBezTo>
                  <a:lnTo>
                    <a:pt x="46464" y="439579"/>
                  </a:lnTo>
                  <a:cubicBezTo>
                    <a:pt x="43145" y="439026"/>
                    <a:pt x="39826" y="438104"/>
                    <a:pt x="36692" y="436813"/>
                  </a:cubicBezTo>
                  <a:close/>
                  <a:moveTo>
                    <a:pt x="56052" y="217400"/>
                  </a:moveTo>
                  <a:cubicBezTo>
                    <a:pt x="50520" y="217400"/>
                    <a:pt x="44805" y="218507"/>
                    <a:pt x="39642" y="220535"/>
                  </a:cubicBezTo>
                  <a:cubicBezTo>
                    <a:pt x="34479" y="222563"/>
                    <a:pt x="29501" y="225513"/>
                    <a:pt x="25445" y="229385"/>
                  </a:cubicBezTo>
                  <a:cubicBezTo>
                    <a:pt x="21388" y="233257"/>
                    <a:pt x="17885" y="237867"/>
                    <a:pt x="15304" y="243029"/>
                  </a:cubicBezTo>
                  <a:cubicBezTo>
                    <a:pt x="12907" y="248192"/>
                    <a:pt x="11063" y="253908"/>
                    <a:pt x="10510" y="259624"/>
                  </a:cubicBezTo>
                  <a:cubicBezTo>
                    <a:pt x="10325" y="260361"/>
                    <a:pt x="10325" y="261099"/>
                    <a:pt x="10325" y="261836"/>
                  </a:cubicBezTo>
                  <a:cubicBezTo>
                    <a:pt x="10325" y="262573"/>
                    <a:pt x="10325" y="264049"/>
                    <a:pt x="10325" y="264049"/>
                  </a:cubicBezTo>
                  <a:lnTo>
                    <a:pt x="10325" y="382790"/>
                  </a:lnTo>
                  <a:cubicBezTo>
                    <a:pt x="10325" y="383527"/>
                    <a:pt x="10325" y="384265"/>
                    <a:pt x="10325" y="385002"/>
                  </a:cubicBezTo>
                  <a:cubicBezTo>
                    <a:pt x="10510" y="390718"/>
                    <a:pt x="11985" y="396434"/>
                    <a:pt x="14197" y="401781"/>
                  </a:cubicBezTo>
                  <a:cubicBezTo>
                    <a:pt x="16410" y="407128"/>
                    <a:pt x="19729" y="411922"/>
                    <a:pt x="23601" y="415978"/>
                  </a:cubicBezTo>
                  <a:cubicBezTo>
                    <a:pt x="27473" y="420219"/>
                    <a:pt x="32267" y="423538"/>
                    <a:pt x="37245" y="425935"/>
                  </a:cubicBezTo>
                  <a:cubicBezTo>
                    <a:pt x="42408" y="428332"/>
                    <a:pt x="47939" y="429623"/>
                    <a:pt x="53470" y="429991"/>
                  </a:cubicBezTo>
                  <a:cubicBezTo>
                    <a:pt x="56421" y="429991"/>
                    <a:pt x="58633" y="429991"/>
                    <a:pt x="61214" y="429991"/>
                  </a:cubicBezTo>
                  <a:lnTo>
                    <a:pt x="443067" y="429991"/>
                  </a:lnTo>
                  <a:cubicBezTo>
                    <a:pt x="448598" y="429991"/>
                    <a:pt x="454314" y="428885"/>
                    <a:pt x="459477" y="426857"/>
                  </a:cubicBezTo>
                  <a:cubicBezTo>
                    <a:pt x="464639" y="424829"/>
                    <a:pt x="469433" y="421694"/>
                    <a:pt x="473674" y="417822"/>
                  </a:cubicBezTo>
                  <a:cubicBezTo>
                    <a:pt x="477730" y="414134"/>
                    <a:pt x="481234" y="409341"/>
                    <a:pt x="483815" y="404178"/>
                  </a:cubicBezTo>
                  <a:cubicBezTo>
                    <a:pt x="486212" y="399015"/>
                    <a:pt x="488056" y="393484"/>
                    <a:pt x="488609" y="387584"/>
                  </a:cubicBezTo>
                  <a:cubicBezTo>
                    <a:pt x="488793" y="387030"/>
                    <a:pt x="488793" y="386293"/>
                    <a:pt x="488793" y="385556"/>
                  </a:cubicBezTo>
                  <a:cubicBezTo>
                    <a:pt x="488793" y="384818"/>
                    <a:pt x="488793" y="383343"/>
                    <a:pt x="488793" y="383343"/>
                  </a:cubicBezTo>
                  <a:lnTo>
                    <a:pt x="488793" y="265155"/>
                  </a:lnTo>
                  <a:lnTo>
                    <a:pt x="488793" y="264971"/>
                  </a:lnTo>
                  <a:lnTo>
                    <a:pt x="488793" y="264417"/>
                  </a:lnTo>
                  <a:cubicBezTo>
                    <a:pt x="488793" y="263680"/>
                    <a:pt x="488793" y="262942"/>
                    <a:pt x="488793" y="262205"/>
                  </a:cubicBezTo>
                  <a:cubicBezTo>
                    <a:pt x="488609" y="256489"/>
                    <a:pt x="487134" y="250773"/>
                    <a:pt x="484921" y="245426"/>
                  </a:cubicBezTo>
                  <a:cubicBezTo>
                    <a:pt x="482709" y="240079"/>
                    <a:pt x="479390" y="235285"/>
                    <a:pt x="475518" y="231229"/>
                  </a:cubicBezTo>
                  <a:cubicBezTo>
                    <a:pt x="471646" y="226988"/>
                    <a:pt x="466852" y="223669"/>
                    <a:pt x="461874" y="221457"/>
                  </a:cubicBezTo>
                  <a:cubicBezTo>
                    <a:pt x="456711" y="219060"/>
                    <a:pt x="451180" y="217769"/>
                    <a:pt x="445648" y="217400"/>
                  </a:cubicBezTo>
                  <a:cubicBezTo>
                    <a:pt x="442698" y="217400"/>
                    <a:pt x="440485" y="217400"/>
                    <a:pt x="437904" y="217400"/>
                  </a:cubicBezTo>
                  <a:close/>
                  <a:moveTo>
                    <a:pt x="353089" y="109338"/>
                  </a:moveTo>
                  <a:cubicBezTo>
                    <a:pt x="342763" y="123166"/>
                    <a:pt x="327275" y="132754"/>
                    <a:pt x="309759" y="135151"/>
                  </a:cubicBezTo>
                  <a:lnTo>
                    <a:pt x="309759" y="207075"/>
                  </a:lnTo>
                  <a:lnTo>
                    <a:pt x="396418" y="207075"/>
                  </a:lnTo>
                  <a:lnTo>
                    <a:pt x="396418" y="135151"/>
                  </a:lnTo>
                  <a:cubicBezTo>
                    <a:pt x="378902" y="132754"/>
                    <a:pt x="363414" y="123166"/>
                    <a:pt x="353089" y="109338"/>
                  </a:cubicBezTo>
                  <a:close/>
                  <a:moveTo>
                    <a:pt x="249467" y="109338"/>
                  </a:moveTo>
                  <a:cubicBezTo>
                    <a:pt x="239141" y="123166"/>
                    <a:pt x="223653" y="132754"/>
                    <a:pt x="206137" y="135151"/>
                  </a:cubicBezTo>
                  <a:lnTo>
                    <a:pt x="206137" y="207075"/>
                  </a:lnTo>
                  <a:lnTo>
                    <a:pt x="292796" y="207075"/>
                  </a:lnTo>
                  <a:lnTo>
                    <a:pt x="292796" y="135151"/>
                  </a:lnTo>
                  <a:cubicBezTo>
                    <a:pt x="275280" y="132754"/>
                    <a:pt x="259792" y="123166"/>
                    <a:pt x="249467" y="109338"/>
                  </a:cubicBezTo>
                  <a:close/>
                  <a:moveTo>
                    <a:pt x="145845" y="109338"/>
                  </a:moveTo>
                  <a:cubicBezTo>
                    <a:pt x="135519" y="123166"/>
                    <a:pt x="120031" y="132754"/>
                    <a:pt x="102515" y="135151"/>
                  </a:cubicBezTo>
                  <a:lnTo>
                    <a:pt x="102515" y="207075"/>
                  </a:lnTo>
                  <a:lnTo>
                    <a:pt x="189174" y="207075"/>
                  </a:lnTo>
                  <a:lnTo>
                    <a:pt x="189174" y="135151"/>
                  </a:lnTo>
                  <a:cubicBezTo>
                    <a:pt x="171658" y="132754"/>
                    <a:pt x="156170" y="123166"/>
                    <a:pt x="145845" y="109338"/>
                  </a:cubicBezTo>
                  <a:close/>
                  <a:moveTo>
                    <a:pt x="352720" y="43698"/>
                  </a:moveTo>
                  <a:cubicBezTo>
                    <a:pt x="349585" y="51074"/>
                    <a:pt x="347741" y="59186"/>
                    <a:pt x="347741" y="67852"/>
                  </a:cubicBezTo>
                  <a:cubicBezTo>
                    <a:pt x="347741" y="76518"/>
                    <a:pt x="349585" y="84631"/>
                    <a:pt x="352720" y="92006"/>
                  </a:cubicBezTo>
                  <a:cubicBezTo>
                    <a:pt x="355854" y="84631"/>
                    <a:pt x="357698" y="76518"/>
                    <a:pt x="357698" y="67852"/>
                  </a:cubicBezTo>
                  <a:cubicBezTo>
                    <a:pt x="357698" y="59186"/>
                    <a:pt x="355854" y="51074"/>
                    <a:pt x="352720" y="43698"/>
                  </a:cubicBezTo>
                  <a:close/>
                  <a:moveTo>
                    <a:pt x="249098" y="43698"/>
                  </a:moveTo>
                  <a:cubicBezTo>
                    <a:pt x="245963" y="51074"/>
                    <a:pt x="244120" y="59186"/>
                    <a:pt x="244120" y="67852"/>
                  </a:cubicBezTo>
                  <a:cubicBezTo>
                    <a:pt x="244120" y="76518"/>
                    <a:pt x="245963" y="84631"/>
                    <a:pt x="249098" y="92006"/>
                  </a:cubicBezTo>
                  <a:cubicBezTo>
                    <a:pt x="252232" y="84631"/>
                    <a:pt x="254076" y="76518"/>
                    <a:pt x="254076" y="67852"/>
                  </a:cubicBezTo>
                  <a:cubicBezTo>
                    <a:pt x="254076" y="59186"/>
                    <a:pt x="252232" y="51074"/>
                    <a:pt x="249098" y="43698"/>
                  </a:cubicBezTo>
                  <a:close/>
                  <a:moveTo>
                    <a:pt x="145476" y="43698"/>
                  </a:moveTo>
                  <a:cubicBezTo>
                    <a:pt x="142341" y="51074"/>
                    <a:pt x="140498" y="59186"/>
                    <a:pt x="140498" y="67852"/>
                  </a:cubicBezTo>
                  <a:cubicBezTo>
                    <a:pt x="140498" y="76518"/>
                    <a:pt x="142341" y="84631"/>
                    <a:pt x="145476" y="92006"/>
                  </a:cubicBezTo>
                  <a:cubicBezTo>
                    <a:pt x="148610" y="84631"/>
                    <a:pt x="150454" y="76518"/>
                    <a:pt x="150454" y="67852"/>
                  </a:cubicBezTo>
                  <a:cubicBezTo>
                    <a:pt x="150454" y="59186"/>
                    <a:pt x="148610" y="51074"/>
                    <a:pt x="145476" y="43698"/>
                  </a:cubicBezTo>
                  <a:close/>
                  <a:moveTo>
                    <a:pt x="404531" y="8850"/>
                  </a:moveTo>
                  <a:cubicBezTo>
                    <a:pt x="385171" y="8850"/>
                    <a:pt x="368208" y="18991"/>
                    <a:pt x="357882" y="34295"/>
                  </a:cubicBezTo>
                  <a:cubicBezTo>
                    <a:pt x="363230" y="44252"/>
                    <a:pt x="366364" y="55683"/>
                    <a:pt x="366364" y="67852"/>
                  </a:cubicBezTo>
                  <a:cubicBezTo>
                    <a:pt x="366364" y="80021"/>
                    <a:pt x="363230" y="91453"/>
                    <a:pt x="357882" y="101409"/>
                  </a:cubicBezTo>
                  <a:cubicBezTo>
                    <a:pt x="366548" y="114501"/>
                    <a:pt x="380193" y="123720"/>
                    <a:pt x="396049" y="126116"/>
                  </a:cubicBezTo>
                  <a:lnTo>
                    <a:pt x="396049" y="95694"/>
                  </a:lnTo>
                  <a:cubicBezTo>
                    <a:pt x="385355" y="92006"/>
                    <a:pt x="377611" y="81496"/>
                    <a:pt x="377611" y="69143"/>
                  </a:cubicBezTo>
                  <a:cubicBezTo>
                    <a:pt x="377611" y="53839"/>
                    <a:pt x="389596" y="41301"/>
                    <a:pt x="404531" y="41301"/>
                  </a:cubicBezTo>
                  <a:cubicBezTo>
                    <a:pt x="419466" y="41301"/>
                    <a:pt x="431450" y="53655"/>
                    <a:pt x="431450" y="69143"/>
                  </a:cubicBezTo>
                  <a:cubicBezTo>
                    <a:pt x="431450" y="81496"/>
                    <a:pt x="423706" y="92006"/>
                    <a:pt x="413012" y="95694"/>
                  </a:cubicBezTo>
                  <a:lnTo>
                    <a:pt x="413012" y="126116"/>
                  </a:lnTo>
                  <a:cubicBezTo>
                    <a:pt x="440301" y="121876"/>
                    <a:pt x="461320" y="97353"/>
                    <a:pt x="461320" y="67852"/>
                  </a:cubicBezTo>
                  <a:cubicBezTo>
                    <a:pt x="461320" y="35217"/>
                    <a:pt x="435875" y="8850"/>
                    <a:pt x="404531" y="8850"/>
                  </a:cubicBezTo>
                  <a:close/>
                  <a:moveTo>
                    <a:pt x="300909" y="8850"/>
                  </a:moveTo>
                  <a:cubicBezTo>
                    <a:pt x="281549" y="8850"/>
                    <a:pt x="264586" y="18991"/>
                    <a:pt x="254260" y="34295"/>
                  </a:cubicBezTo>
                  <a:cubicBezTo>
                    <a:pt x="259608" y="44252"/>
                    <a:pt x="262742" y="55683"/>
                    <a:pt x="262742" y="67852"/>
                  </a:cubicBezTo>
                  <a:cubicBezTo>
                    <a:pt x="262742" y="80021"/>
                    <a:pt x="259608" y="91453"/>
                    <a:pt x="254260" y="101409"/>
                  </a:cubicBezTo>
                  <a:cubicBezTo>
                    <a:pt x="262926" y="114501"/>
                    <a:pt x="276571" y="123720"/>
                    <a:pt x="292427" y="126116"/>
                  </a:cubicBezTo>
                  <a:lnTo>
                    <a:pt x="292427" y="95694"/>
                  </a:lnTo>
                  <a:cubicBezTo>
                    <a:pt x="281733" y="92006"/>
                    <a:pt x="273989" y="81496"/>
                    <a:pt x="273989" y="69143"/>
                  </a:cubicBezTo>
                  <a:cubicBezTo>
                    <a:pt x="273989" y="53839"/>
                    <a:pt x="285974" y="41301"/>
                    <a:pt x="300909" y="41301"/>
                  </a:cubicBezTo>
                  <a:cubicBezTo>
                    <a:pt x="315844" y="41301"/>
                    <a:pt x="327828" y="53655"/>
                    <a:pt x="327828" y="69143"/>
                  </a:cubicBezTo>
                  <a:cubicBezTo>
                    <a:pt x="327828" y="81496"/>
                    <a:pt x="320084" y="92006"/>
                    <a:pt x="309390" y="95694"/>
                  </a:cubicBezTo>
                  <a:lnTo>
                    <a:pt x="309390" y="126116"/>
                  </a:lnTo>
                  <a:cubicBezTo>
                    <a:pt x="325063" y="123720"/>
                    <a:pt x="338891" y="114501"/>
                    <a:pt x="347557" y="101409"/>
                  </a:cubicBezTo>
                  <a:cubicBezTo>
                    <a:pt x="342210" y="91453"/>
                    <a:pt x="339076" y="80021"/>
                    <a:pt x="339076" y="67852"/>
                  </a:cubicBezTo>
                  <a:cubicBezTo>
                    <a:pt x="339076" y="55683"/>
                    <a:pt x="342210" y="44252"/>
                    <a:pt x="347557" y="34295"/>
                  </a:cubicBezTo>
                  <a:cubicBezTo>
                    <a:pt x="337416" y="18991"/>
                    <a:pt x="320269" y="8850"/>
                    <a:pt x="300909" y="8850"/>
                  </a:cubicBezTo>
                  <a:close/>
                  <a:moveTo>
                    <a:pt x="197287" y="8850"/>
                  </a:moveTo>
                  <a:cubicBezTo>
                    <a:pt x="177927" y="8850"/>
                    <a:pt x="160964" y="18991"/>
                    <a:pt x="150639" y="34295"/>
                  </a:cubicBezTo>
                  <a:cubicBezTo>
                    <a:pt x="155986" y="44252"/>
                    <a:pt x="159120" y="55683"/>
                    <a:pt x="159120" y="67852"/>
                  </a:cubicBezTo>
                  <a:cubicBezTo>
                    <a:pt x="159120" y="80021"/>
                    <a:pt x="155986" y="91453"/>
                    <a:pt x="150639" y="101409"/>
                  </a:cubicBezTo>
                  <a:cubicBezTo>
                    <a:pt x="159304" y="114501"/>
                    <a:pt x="172949" y="123720"/>
                    <a:pt x="188805" y="126116"/>
                  </a:cubicBezTo>
                  <a:lnTo>
                    <a:pt x="188805" y="95694"/>
                  </a:lnTo>
                  <a:cubicBezTo>
                    <a:pt x="178111" y="92006"/>
                    <a:pt x="170367" y="81496"/>
                    <a:pt x="170367" y="69143"/>
                  </a:cubicBezTo>
                  <a:cubicBezTo>
                    <a:pt x="170367" y="53839"/>
                    <a:pt x="182352" y="41301"/>
                    <a:pt x="197287" y="41301"/>
                  </a:cubicBezTo>
                  <a:cubicBezTo>
                    <a:pt x="212222" y="41301"/>
                    <a:pt x="224206" y="53655"/>
                    <a:pt x="224206" y="69143"/>
                  </a:cubicBezTo>
                  <a:cubicBezTo>
                    <a:pt x="224206" y="81496"/>
                    <a:pt x="216463" y="92006"/>
                    <a:pt x="205768" y="95694"/>
                  </a:cubicBezTo>
                  <a:lnTo>
                    <a:pt x="205768" y="126116"/>
                  </a:lnTo>
                  <a:cubicBezTo>
                    <a:pt x="221441" y="123720"/>
                    <a:pt x="235269" y="114501"/>
                    <a:pt x="243935" y="101409"/>
                  </a:cubicBezTo>
                  <a:cubicBezTo>
                    <a:pt x="238588" y="91453"/>
                    <a:pt x="235454" y="80021"/>
                    <a:pt x="235454" y="67852"/>
                  </a:cubicBezTo>
                  <a:cubicBezTo>
                    <a:pt x="235454" y="55683"/>
                    <a:pt x="238588" y="44252"/>
                    <a:pt x="243935" y="34295"/>
                  </a:cubicBezTo>
                  <a:cubicBezTo>
                    <a:pt x="233794" y="18991"/>
                    <a:pt x="216647" y="8850"/>
                    <a:pt x="197287" y="8850"/>
                  </a:cubicBezTo>
                  <a:close/>
                  <a:moveTo>
                    <a:pt x="93665" y="8850"/>
                  </a:moveTo>
                  <a:cubicBezTo>
                    <a:pt x="62320" y="8850"/>
                    <a:pt x="36876" y="35217"/>
                    <a:pt x="36876" y="67852"/>
                  </a:cubicBezTo>
                  <a:cubicBezTo>
                    <a:pt x="36876" y="97538"/>
                    <a:pt x="57895" y="121876"/>
                    <a:pt x="85183" y="126116"/>
                  </a:cubicBezTo>
                  <a:lnTo>
                    <a:pt x="85183" y="95694"/>
                  </a:lnTo>
                  <a:cubicBezTo>
                    <a:pt x="74489" y="92006"/>
                    <a:pt x="66745" y="81496"/>
                    <a:pt x="66745" y="69143"/>
                  </a:cubicBezTo>
                  <a:cubicBezTo>
                    <a:pt x="66745" y="53839"/>
                    <a:pt x="78730" y="41301"/>
                    <a:pt x="93665" y="41301"/>
                  </a:cubicBezTo>
                  <a:cubicBezTo>
                    <a:pt x="108600" y="41301"/>
                    <a:pt x="120584" y="53655"/>
                    <a:pt x="120584" y="69143"/>
                  </a:cubicBezTo>
                  <a:cubicBezTo>
                    <a:pt x="120584" y="81496"/>
                    <a:pt x="112841" y="92006"/>
                    <a:pt x="102146" y="95694"/>
                  </a:cubicBezTo>
                  <a:lnTo>
                    <a:pt x="102146" y="126116"/>
                  </a:lnTo>
                  <a:cubicBezTo>
                    <a:pt x="117819" y="123720"/>
                    <a:pt x="131647" y="114501"/>
                    <a:pt x="140313" y="101409"/>
                  </a:cubicBezTo>
                  <a:cubicBezTo>
                    <a:pt x="134966" y="91453"/>
                    <a:pt x="131832" y="80021"/>
                    <a:pt x="131832" y="67852"/>
                  </a:cubicBezTo>
                  <a:cubicBezTo>
                    <a:pt x="131832" y="55683"/>
                    <a:pt x="134966" y="44252"/>
                    <a:pt x="140313" y="34295"/>
                  </a:cubicBezTo>
                  <a:cubicBezTo>
                    <a:pt x="130172" y="18991"/>
                    <a:pt x="113025" y="8850"/>
                    <a:pt x="93665" y="8850"/>
                  </a:cubicBezTo>
                  <a:close/>
                  <a:moveTo>
                    <a:pt x="94034" y="0"/>
                  </a:moveTo>
                  <a:cubicBezTo>
                    <a:pt x="115053" y="0"/>
                    <a:pt x="133860" y="10325"/>
                    <a:pt x="145845" y="26367"/>
                  </a:cubicBezTo>
                  <a:cubicBezTo>
                    <a:pt x="157829" y="10325"/>
                    <a:pt x="176636" y="0"/>
                    <a:pt x="197656" y="0"/>
                  </a:cubicBezTo>
                  <a:cubicBezTo>
                    <a:pt x="218675" y="0"/>
                    <a:pt x="237482" y="10325"/>
                    <a:pt x="249467" y="26367"/>
                  </a:cubicBezTo>
                  <a:cubicBezTo>
                    <a:pt x="261451" y="10325"/>
                    <a:pt x="280258" y="0"/>
                    <a:pt x="301278" y="0"/>
                  </a:cubicBezTo>
                  <a:cubicBezTo>
                    <a:pt x="322297" y="0"/>
                    <a:pt x="341104" y="10325"/>
                    <a:pt x="353089" y="26367"/>
                  </a:cubicBezTo>
                  <a:cubicBezTo>
                    <a:pt x="365073" y="10325"/>
                    <a:pt x="383880" y="0"/>
                    <a:pt x="404899" y="0"/>
                  </a:cubicBezTo>
                  <a:cubicBezTo>
                    <a:pt x="441038" y="0"/>
                    <a:pt x="470355" y="30423"/>
                    <a:pt x="470355" y="67852"/>
                  </a:cubicBezTo>
                  <a:cubicBezTo>
                    <a:pt x="470355" y="102331"/>
                    <a:pt x="445463" y="130910"/>
                    <a:pt x="413381" y="135151"/>
                  </a:cubicBezTo>
                  <a:lnTo>
                    <a:pt x="413381" y="207075"/>
                  </a:lnTo>
                  <a:lnTo>
                    <a:pt x="443620" y="207075"/>
                  </a:lnTo>
                  <a:cubicBezTo>
                    <a:pt x="444542" y="207075"/>
                    <a:pt x="445279" y="207075"/>
                    <a:pt x="446201" y="207075"/>
                  </a:cubicBezTo>
                  <a:cubicBezTo>
                    <a:pt x="453023" y="207444"/>
                    <a:pt x="459661" y="209103"/>
                    <a:pt x="465930" y="212053"/>
                  </a:cubicBezTo>
                  <a:cubicBezTo>
                    <a:pt x="472015" y="215004"/>
                    <a:pt x="477730" y="219060"/>
                    <a:pt x="482524" y="224038"/>
                  </a:cubicBezTo>
                  <a:cubicBezTo>
                    <a:pt x="487318" y="229016"/>
                    <a:pt x="491190" y="234916"/>
                    <a:pt x="493956" y="241370"/>
                  </a:cubicBezTo>
                  <a:cubicBezTo>
                    <a:pt x="496722" y="247823"/>
                    <a:pt x="498381" y="254830"/>
                    <a:pt x="498750" y="261836"/>
                  </a:cubicBezTo>
                  <a:cubicBezTo>
                    <a:pt x="498750" y="262758"/>
                    <a:pt x="498750" y="264417"/>
                    <a:pt x="498750" y="264417"/>
                  </a:cubicBezTo>
                  <a:lnTo>
                    <a:pt x="497828" y="264417"/>
                  </a:lnTo>
                  <a:lnTo>
                    <a:pt x="497828" y="265155"/>
                  </a:lnTo>
                  <a:cubicBezTo>
                    <a:pt x="497828" y="265155"/>
                    <a:pt x="497828" y="382237"/>
                    <a:pt x="497828" y="382237"/>
                  </a:cubicBezTo>
                  <a:lnTo>
                    <a:pt x="497828" y="383527"/>
                  </a:lnTo>
                  <a:cubicBezTo>
                    <a:pt x="497828" y="384449"/>
                    <a:pt x="497828" y="385187"/>
                    <a:pt x="497828" y="386109"/>
                  </a:cubicBezTo>
                  <a:cubicBezTo>
                    <a:pt x="497644" y="387030"/>
                    <a:pt x="497644" y="387768"/>
                    <a:pt x="497644" y="388690"/>
                  </a:cubicBezTo>
                  <a:cubicBezTo>
                    <a:pt x="496906" y="395696"/>
                    <a:pt x="494878" y="402519"/>
                    <a:pt x="491743" y="408788"/>
                  </a:cubicBezTo>
                  <a:cubicBezTo>
                    <a:pt x="488425" y="415056"/>
                    <a:pt x="484184" y="420772"/>
                    <a:pt x="479205" y="425382"/>
                  </a:cubicBezTo>
                  <a:cubicBezTo>
                    <a:pt x="476808" y="427594"/>
                    <a:pt x="474227" y="429623"/>
                    <a:pt x="471461" y="431282"/>
                  </a:cubicBezTo>
                  <a:lnTo>
                    <a:pt x="471461" y="451011"/>
                  </a:lnTo>
                  <a:cubicBezTo>
                    <a:pt x="471461" y="452486"/>
                    <a:pt x="471461" y="453776"/>
                    <a:pt x="471461" y="455252"/>
                  </a:cubicBezTo>
                  <a:cubicBezTo>
                    <a:pt x="471461" y="456542"/>
                    <a:pt x="471277" y="458017"/>
                    <a:pt x="470724" y="459308"/>
                  </a:cubicBezTo>
                  <a:lnTo>
                    <a:pt x="470724" y="460414"/>
                  </a:lnTo>
                  <a:cubicBezTo>
                    <a:pt x="470724" y="460598"/>
                    <a:pt x="470540" y="461336"/>
                    <a:pt x="470540" y="461336"/>
                  </a:cubicBezTo>
                  <a:lnTo>
                    <a:pt x="470171" y="462258"/>
                  </a:lnTo>
                  <a:cubicBezTo>
                    <a:pt x="469986" y="462627"/>
                    <a:pt x="469802" y="462811"/>
                    <a:pt x="469802" y="463180"/>
                  </a:cubicBezTo>
                  <a:cubicBezTo>
                    <a:pt x="467958" y="468342"/>
                    <a:pt x="464455" y="472768"/>
                    <a:pt x="460214" y="475718"/>
                  </a:cubicBezTo>
                  <a:cubicBezTo>
                    <a:pt x="458186" y="477193"/>
                    <a:pt x="455789" y="478483"/>
                    <a:pt x="453208" y="479221"/>
                  </a:cubicBezTo>
                  <a:lnTo>
                    <a:pt x="452286" y="479590"/>
                  </a:lnTo>
                  <a:cubicBezTo>
                    <a:pt x="452286" y="479590"/>
                    <a:pt x="451364" y="479958"/>
                    <a:pt x="451364" y="479958"/>
                  </a:cubicBezTo>
                  <a:lnTo>
                    <a:pt x="450442" y="479958"/>
                  </a:lnTo>
                  <a:cubicBezTo>
                    <a:pt x="450073" y="479958"/>
                    <a:pt x="449889" y="479958"/>
                    <a:pt x="449520" y="479958"/>
                  </a:cubicBezTo>
                  <a:cubicBezTo>
                    <a:pt x="448967" y="479958"/>
                    <a:pt x="448230" y="479958"/>
                    <a:pt x="447492" y="479958"/>
                  </a:cubicBezTo>
                  <a:cubicBezTo>
                    <a:pt x="446939" y="479958"/>
                    <a:pt x="445464" y="479958"/>
                    <a:pt x="445464" y="479958"/>
                  </a:cubicBezTo>
                  <a:lnTo>
                    <a:pt x="384987" y="479958"/>
                  </a:lnTo>
                  <a:cubicBezTo>
                    <a:pt x="384434" y="479958"/>
                    <a:pt x="383696" y="479958"/>
                    <a:pt x="382959" y="479958"/>
                  </a:cubicBezTo>
                  <a:cubicBezTo>
                    <a:pt x="382590" y="479958"/>
                    <a:pt x="381852" y="479774"/>
                    <a:pt x="381852" y="479774"/>
                  </a:cubicBezTo>
                  <a:lnTo>
                    <a:pt x="380931" y="479774"/>
                  </a:lnTo>
                  <a:cubicBezTo>
                    <a:pt x="380193" y="479774"/>
                    <a:pt x="379455" y="479405"/>
                    <a:pt x="378902" y="479405"/>
                  </a:cubicBezTo>
                  <a:cubicBezTo>
                    <a:pt x="378349" y="479221"/>
                    <a:pt x="377612" y="479037"/>
                    <a:pt x="377059" y="478852"/>
                  </a:cubicBezTo>
                  <a:cubicBezTo>
                    <a:pt x="376505" y="478668"/>
                    <a:pt x="375768" y="478299"/>
                    <a:pt x="375215" y="478115"/>
                  </a:cubicBezTo>
                  <a:cubicBezTo>
                    <a:pt x="372818" y="477193"/>
                    <a:pt x="370605" y="475718"/>
                    <a:pt x="368577" y="474058"/>
                  </a:cubicBezTo>
                  <a:cubicBezTo>
                    <a:pt x="364705" y="470555"/>
                    <a:pt x="361571" y="465946"/>
                    <a:pt x="360095" y="460598"/>
                  </a:cubicBezTo>
                  <a:lnTo>
                    <a:pt x="360095" y="460045"/>
                  </a:lnTo>
                  <a:cubicBezTo>
                    <a:pt x="360095" y="460045"/>
                    <a:pt x="359727" y="459492"/>
                    <a:pt x="359727" y="459492"/>
                  </a:cubicBezTo>
                  <a:lnTo>
                    <a:pt x="359727" y="458386"/>
                  </a:lnTo>
                  <a:cubicBezTo>
                    <a:pt x="359542" y="457648"/>
                    <a:pt x="359358" y="457095"/>
                    <a:pt x="359358" y="456358"/>
                  </a:cubicBezTo>
                  <a:cubicBezTo>
                    <a:pt x="359358" y="455805"/>
                    <a:pt x="359358" y="455067"/>
                    <a:pt x="359358" y="454330"/>
                  </a:cubicBezTo>
                  <a:cubicBezTo>
                    <a:pt x="359358" y="453592"/>
                    <a:pt x="359358" y="452117"/>
                    <a:pt x="359358" y="452117"/>
                  </a:cubicBezTo>
                  <a:lnTo>
                    <a:pt x="359358" y="439579"/>
                  </a:lnTo>
                  <a:lnTo>
                    <a:pt x="138470" y="439579"/>
                  </a:lnTo>
                  <a:lnTo>
                    <a:pt x="138470" y="452301"/>
                  </a:lnTo>
                  <a:cubicBezTo>
                    <a:pt x="138470" y="453039"/>
                    <a:pt x="138470" y="453776"/>
                    <a:pt x="138470" y="454514"/>
                  </a:cubicBezTo>
                  <a:cubicBezTo>
                    <a:pt x="138470" y="455067"/>
                    <a:pt x="138470" y="455805"/>
                    <a:pt x="138470" y="456542"/>
                  </a:cubicBezTo>
                  <a:cubicBezTo>
                    <a:pt x="138286" y="457280"/>
                    <a:pt x="137917" y="458570"/>
                    <a:pt x="137917" y="458570"/>
                  </a:cubicBezTo>
                  <a:lnTo>
                    <a:pt x="137917" y="459676"/>
                  </a:lnTo>
                  <a:cubicBezTo>
                    <a:pt x="137917" y="459676"/>
                    <a:pt x="137732" y="460230"/>
                    <a:pt x="137732" y="460230"/>
                  </a:cubicBezTo>
                  <a:lnTo>
                    <a:pt x="137732" y="460783"/>
                  </a:lnTo>
                  <a:cubicBezTo>
                    <a:pt x="136257" y="466130"/>
                    <a:pt x="133307" y="470739"/>
                    <a:pt x="129251" y="474243"/>
                  </a:cubicBezTo>
                  <a:cubicBezTo>
                    <a:pt x="127407" y="475902"/>
                    <a:pt x="125010" y="477193"/>
                    <a:pt x="122613" y="478299"/>
                  </a:cubicBezTo>
                  <a:cubicBezTo>
                    <a:pt x="122060" y="478668"/>
                    <a:pt x="121323" y="479037"/>
                    <a:pt x="120769" y="479037"/>
                  </a:cubicBezTo>
                  <a:cubicBezTo>
                    <a:pt x="120216" y="479221"/>
                    <a:pt x="119479" y="479590"/>
                    <a:pt x="118926" y="479590"/>
                  </a:cubicBezTo>
                  <a:cubicBezTo>
                    <a:pt x="118188" y="479774"/>
                    <a:pt x="116897" y="480143"/>
                    <a:pt x="116897" y="480143"/>
                  </a:cubicBezTo>
                  <a:lnTo>
                    <a:pt x="115975" y="480143"/>
                  </a:lnTo>
                  <a:cubicBezTo>
                    <a:pt x="115607" y="480143"/>
                    <a:pt x="115238" y="480143"/>
                    <a:pt x="114869" y="480143"/>
                  </a:cubicBezTo>
                  <a:cubicBezTo>
                    <a:pt x="114316" y="480143"/>
                    <a:pt x="112841" y="480143"/>
                    <a:pt x="112841" y="480143"/>
                  </a:cubicBezTo>
                  <a:lnTo>
                    <a:pt x="52364" y="480143"/>
                  </a:lnTo>
                  <a:cubicBezTo>
                    <a:pt x="51811" y="480143"/>
                    <a:pt x="51074" y="480143"/>
                    <a:pt x="50336" y="480143"/>
                  </a:cubicBezTo>
                  <a:cubicBezTo>
                    <a:pt x="49598" y="480143"/>
                    <a:pt x="48861" y="480143"/>
                    <a:pt x="48308" y="480143"/>
                  </a:cubicBezTo>
                  <a:cubicBezTo>
                    <a:pt x="47939" y="480143"/>
                    <a:pt x="47755" y="480143"/>
                    <a:pt x="47386" y="480143"/>
                  </a:cubicBezTo>
                  <a:cubicBezTo>
                    <a:pt x="47386" y="480143"/>
                    <a:pt x="46464" y="479774"/>
                    <a:pt x="46464" y="479774"/>
                  </a:cubicBezTo>
                  <a:lnTo>
                    <a:pt x="45542" y="479774"/>
                  </a:lnTo>
                  <a:lnTo>
                    <a:pt x="44620" y="479405"/>
                  </a:lnTo>
                  <a:cubicBezTo>
                    <a:pt x="42223" y="478668"/>
                    <a:pt x="39826" y="477377"/>
                    <a:pt x="37614" y="475902"/>
                  </a:cubicBezTo>
                  <a:cubicBezTo>
                    <a:pt x="33189" y="472952"/>
                    <a:pt x="29870" y="468527"/>
                    <a:pt x="28026" y="463364"/>
                  </a:cubicBezTo>
                  <a:cubicBezTo>
                    <a:pt x="27842" y="462995"/>
                    <a:pt x="27657" y="462442"/>
                    <a:pt x="27657" y="462442"/>
                  </a:cubicBezTo>
                  <a:lnTo>
                    <a:pt x="27288" y="461520"/>
                  </a:lnTo>
                  <a:cubicBezTo>
                    <a:pt x="27288" y="461336"/>
                    <a:pt x="26920" y="460598"/>
                    <a:pt x="26920" y="460598"/>
                  </a:cubicBezTo>
                  <a:lnTo>
                    <a:pt x="26920" y="459492"/>
                  </a:lnTo>
                  <a:cubicBezTo>
                    <a:pt x="26551" y="458201"/>
                    <a:pt x="26366" y="456911"/>
                    <a:pt x="26366" y="455436"/>
                  </a:cubicBezTo>
                  <a:cubicBezTo>
                    <a:pt x="26366" y="453961"/>
                    <a:pt x="26366" y="452670"/>
                    <a:pt x="26366" y="451195"/>
                  </a:cubicBezTo>
                  <a:lnTo>
                    <a:pt x="26366" y="431466"/>
                  </a:lnTo>
                  <a:cubicBezTo>
                    <a:pt x="22679" y="429069"/>
                    <a:pt x="19360" y="426304"/>
                    <a:pt x="16226" y="423169"/>
                  </a:cubicBezTo>
                  <a:cubicBezTo>
                    <a:pt x="11432" y="418191"/>
                    <a:pt x="7560" y="412291"/>
                    <a:pt x="4794" y="405837"/>
                  </a:cubicBezTo>
                  <a:cubicBezTo>
                    <a:pt x="2028" y="399384"/>
                    <a:pt x="369" y="392378"/>
                    <a:pt x="0" y="385371"/>
                  </a:cubicBezTo>
                  <a:cubicBezTo>
                    <a:pt x="0" y="384449"/>
                    <a:pt x="0" y="383712"/>
                    <a:pt x="0" y="382790"/>
                  </a:cubicBezTo>
                  <a:cubicBezTo>
                    <a:pt x="0" y="382790"/>
                    <a:pt x="0" y="264971"/>
                    <a:pt x="0" y="264971"/>
                  </a:cubicBezTo>
                  <a:lnTo>
                    <a:pt x="0" y="263680"/>
                  </a:lnTo>
                  <a:cubicBezTo>
                    <a:pt x="0" y="262758"/>
                    <a:pt x="0" y="262020"/>
                    <a:pt x="0" y="261099"/>
                  </a:cubicBezTo>
                  <a:cubicBezTo>
                    <a:pt x="184" y="260177"/>
                    <a:pt x="184" y="259439"/>
                    <a:pt x="184" y="258517"/>
                  </a:cubicBezTo>
                  <a:cubicBezTo>
                    <a:pt x="922" y="251511"/>
                    <a:pt x="2950" y="244689"/>
                    <a:pt x="6085" y="238420"/>
                  </a:cubicBezTo>
                  <a:cubicBezTo>
                    <a:pt x="9403" y="232151"/>
                    <a:pt x="13644" y="226619"/>
                    <a:pt x="18622" y="221826"/>
                  </a:cubicBezTo>
                  <a:cubicBezTo>
                    <a:pt x="23785" y="217216"/>
                    <a:pt x="29685" y="213528"/>
                    <a:pt x="35954" y="210947"/>
                  </a:cubicBezTo>
                  <a:cubicBezTo>
                    <a:pt x="42223" y="208366"/>
                    <a:pt x="49230" y="207075"/>
                    <a:pt x="55867" y="207075"/>
                  </a:cubicBezTo>
                  <a:lnTo>
                    <a:pt x="85552" y="207075"/>
                  </a:lnTo>
                  <a:lnTo>
                    <a:pt x="85552" y="135151"/>
                  </a:lnTo>
                  <a:lnTo>
                    <a:pt x="85737" y="135151"/>
                  </a:lnTo>
                  <a:cubicBezTo>
                    <a:pt x="53654" y="130910"/>
                    <a:pt x="28763" y="102331"/>
                    <a:pt x="28763" y="67852"/>
                  </a:cubicBezTo>
                  <a:cubicBezTo>
                    <a:pt x="28763" y="30423"/>
                    <a:pt x="57895" y="0"/>
                    <a:pt x="94034" y="0"/>
                  </a:cubicBez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12" name="Freeform: Shape 111">
              <a:extLst>
                <a:ext uri="{FF2B5EF4-FFF2-40B4-BE49-F238E27FC236}">
                  <a16:creationId xmlns:a16="http://schemas.microsoft.com/office/drawing/2014/main" id="{4AEB83DE-49A0-9BA7-DCFB-7AC4AA58A650}"/>
                </a:ext>
              </a:extLst>
            </p:cNvPr>
            <p:cNvSpPr/>
            <p:nvPr/>
          </p:nvSpPr>
          <p:spPr>
            <a:xfrm>
              <a:off x="4924749" y="5541119"/>
              <a:ext cx="34663" cy="36138"/>
            </a:xfrm>
            <a:custGeom>
              <a:avLst/>
              <a:gdLst>
                <a:gd name="connsiteX0" fmla="*/ 9403 w 34663"/>
                <a:gd name="connsiteY0" fmla="*/ 12907 h 36138"/>
                <a:gd name="connsiteX1" fmla="*/ 17147 w 34663"/>
                <a:gd name="connsiteY1" fmla="*/ 18438 h 36138"/>
                <a:gd name="connsiteX2" fmla="*/ 22494 w 34663"/>
                <a:gd name="connsiteY2" fmla="*/ 26551 h 36138"/>
                <a:gd name="connsiteX3" fmla="*/ 24707 w 34663"/>
                <a:gd name="connsiteY3" fmla="*/ 36139 h 36138"/>
                <a:gd name="connsiteX4" fmla="*/ 34664 w 34663"/>
                <a:gd name="connsiteY4" fmla="*/ 35586 h 36138"/>
                <a:gd name="connsiteX5" fmla="*/ 31529 w 34663"/>
                <a:gd name="connsiteY5" fmla="*/ 22310 h 36138"/>
                <a:gd name="connsiteX6" fmla="*/ 24154 w 34663"/>
                <a:gd name="connsiteY6" fmla="*/ 11063 h 36138"/>
                <a:gd name="connsiteX7" fmla="*/ 13275 w 34663"/>
                <a:gd name="connsiteY7" fmla="*/ 3319 h 36138"/>
                <a:gd name="connsiteX8" fmla="*/ 553 w 34663"/>
                <a:gd name="connsiteY8" fmla="*/ 0 h 36138"/>
                <a:gd name="connsiteX9" fmla="*/ 0 w 34663"/>
                <a:gd name="connsiteY9" fmla="*/ 10325 h 36138"/>
                <a:gd name="connsiteX10" fmla="*/ 9219 w 34663"/>
                <a:gd name="connsiteY10" fmla="*/ 12722 h 36138"/>
                <a:gd name="connsiteX11" fmla="*/ 9219 w 34663"/>
                <a:gd name="connsiteY11" fmla="*/ 12722 h 3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663" h="36138">
                  <a:moveTo>
                    <a:pt x="9403" y="12907"/>
                  </a:moveTo>
                  <a:cubicBezTo>
                    <a:pt x="12353" y="14197"/>
                    <a:pt x="14935" y="16226"/>
                    <a:pt x="17147" y="18438"/>
                  </a:cubicBezTo>
                  <a:cubicBezTo>
                    <a:pt x="19360" y="20835"/>
                    <a:pt x="21204" y="23601"/>
                    <a:pt x="22494" y="26551"/>
                  </a:cubicBezTo>
                  <a:cubicBezTo>
                    <a:pt x="23785" y="29501"/>
                    <a:pt x="24523" y="32820"/>
                    <a:pt x="24707" y="36139"/>
                  </a:cubicBezTo>
                  <a:lnTo>
                    <a:pt x="34664" y="35586"/>
                  </a:lnTo>
                  <a:cubicBezTo>
                    <a:pt x="34479" y="30976"/>
                    <a:pt x="33373" y="26551"/>
                    <a:pt x="31529" y="22310"/>
                  </a:cubicBezTo>
                  <a:cubicBezTo>
                    <a:pt x="29685" y="18254"/>
                    <a:pt x="27104" y="14382"/>
                    <a:pt x="24154" y="11063"/>
                  </a:cubicBezTo>
                  <a:cubicBezTo>
                    <a:pt x="21019" y="7744"/>
                    <a:pt x="17332" y="5163"/>
                    <a:pt x="13275" y="3319"/>
                  </a:cubicBezTo>
                  <a:cubicBezTo>
                    <a:pt x="9219" y="1475"/>
                    <a:pt x="4978" y="369"/>
                    <a:pt x="553" y="0"/>
                  </a:cubicBezTo>
                  <a:lnTo>
                    <a:pt x="0" y="10325"/>
                  </a:lnTo>
                  <a:cubicBezTo>
                    <a:pt x="3134" y="10325"/>
                    <a:pt x="6269" y="11432"/>
                    <a:pt x="9219" y="12722"/>
                  </a:cubicBezTo>
                  <a:lnTo>
                    <a:pt x="9219" y="12722"/>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13" name="Freeform: Shape 112">
              <a:extLst>
                <a:ext uri="{FF2B5EF4-FFF2-40B4-BE49-F238E27FC236}">
                  <a16:creationId xmlns:a16="http://schemas.microsoft.com/office/drawing/2014/main" id="{87E1D105-2148-9C8D-3FD4-1722F73CF5C7}"/>
                </a:ext>
              </a:extLst>
            </p:cNvPr>
            <p:cNvSpPr/>
            <p:nvPr/>
          </p:nvSpPr>
          <p:spPr>
            <a:xfrm>
              <a:off x="4500489" y="5541488"/>
              <a:ext cx="459661" cy="192124"/>
            </a:xfrm>
            <a:custGeom>
              <a:avLst/>
              <a:gdLst>
                <a:gd name="connsiteX0" fmla="*/ 459108 w 459661"/>
                <a:gd name="connsiteY0" fmla="*/ 35401 h 192124"/>
                <a:gd name="connsiteX1" fmla="*/ 449151 w 459661"/>
                <a:gd name="connsiteY1" fmla="*/ 35954 h 192124"/>
                <a:gd name="connsiteX2" fmla="*/ 449151 w 459661"/>
                <a:gd name="connsiteY2" fmla="*/ 37245 h 192124"/>
                <a:gd name="connsiteX3" fmla="*/ 449151 w 459661"/>
                <a:gd name="connsiteY3" fmla="*/ 155249 h 192124"/>
                <a:gd name="connsiteX4" fmla="*/ 449151 w 459661"/>
                <a:gd name="connsiteY4" fmla="*/ 156539 h 192124"/>
                <a:gd name="connsiteX5" fmla="*/ 449151 w 459661"/>
                <a:gd name="connsiteY5" fmla="*/ 157830 h 192124"/>
                <a:gd name="connsiteX6" fmla="*/ 440485 w 459661"/>
                <a:gd name="connsiteY6" fmla="*/ 175162 h 192124"/>
                <a:gd name="connsiteX7" fmla="*/ 432373 w 459661"/>
                <a:gd name="connsiteY7" fmla="*/ 180324 h 192124"/>
                <a:gd name="connsiteX8" fmla="*/ 422969 w 459661"/>
                <a:gd name="connsiteY8" fmla="*/ 182168 h 192124"/>
                <a:gd name="connsiteX9" fmla="*/ 35585 w 459661"/>
                <a:gd name="connsiteY9" fmla="*/ 182168 h 192124"/>
                <a:gd name="connsiteX10" fmla="*/ 34295 w 459661"/>
                <a:gd name="connsiteY10" fmla="*/ 182168 h 192124"/>
                <a:gd name="connsiteX11" fmla="*/ 25076 w 459661"/>
                <a:gd name="connsiteY11" fmla="*/ 179771 h 192124"/>
                <a:gd name="connsiteX12" fmla="*/ 17332 w 459661"/>
                <a:gd name="connsiteY12" fmla="*/ 174240 h 192124"/>
                <a:gd name="connsiteX13" fmla="*/ 11985 w 459661"/>
                <a:gd name="connsiteY13" fmla="*/ 166127 h 192124"/>
                <a:gd name="connsiteX14" fmla="*/ 9772 w 459661"/>
                <a:gd name="connsiteY14" fmla="*/ 156539 h 192124"/>
                <a:gd name="connsiteX15" fmla="*/ 9772 w 459661"/>
                <a:gd name="connsiteY15" fmla="*/ 155249 h 192124"/>
                <a:gd name="connsiteX16" fmla="*/ 9772 w 459661"/>
                <a:gd name="connsiteY16" fmla="*/ 37245 h 192124"/>
                <a:gd name="connsiteX17" fmla="*/ 9772 w 459661"/>
                <a:gd name="connsiteY17" fmla="*/ 35954 h 192124"/>
                <a:gd name="connsiteX18" fmla="*/ 9772 w 459661"/>
                <a:gd name="connsiteY18" fmla="*/ 34664 h 192124"/>
                <a:gd name="connsiteX19" fmla="*/ 18438 w 459661"/>
                <a:gd name="connsiteY19" fmla="*/ 17332 h 192124"/>
                <a:gd name="connsiteX20" fmla="*/ 26551 w 459661"/>
                <a:gd name="connsiteY20" fmla="*/ 12169 h 192124"/>
                <a:gd name="connsiteX21" fmla="*/ 35954 w 459661"/>
                <a:gd name="connsiteY21" fmla="*/ 10325 h 192124"/>
                <a:gd name="connsiteX22" fmla="*/ 423338 w 459661"/>
                <a:gd name="connsiteY22" fmla="*/ 10325 h 192124"/>
                <a:gd name="connsiteX23" fmla="*/ 424629 w 459661"/>
                <a:gd name="connsiteY23" fmla="*/ 10325 h 192124"/>
                <a:gd name="connsiteX24" fmla="*/ 425182 w 459661"/>
                <a:gd name="connsiteY24" fmla="*/ 0 h 192124"/>
                <a:gd name="connsiteX25" fmla="*/ 417991 w 459661"/>
                <a:gd name="connsiteY25" fmla="*/ 0 h 192124"/>
                <a:gd name="connsiteX26" fmla="*/ 36139 w 459661"/>
                <a:gd name="connsiteY26" fmla="*/ 0 h 192124"/>
                <a:gd name="connsiteX27" fmla="*/ 23232 w 459661"/>
                <a:gd name="connsiteY27" fmla="*/ 2397 h 192124"/>
                <a:gd name="connsiteX28" fmla="*/ 11985 w 459661"/>
                <a:gd name="connsiteY28" fmla="*/ 9403 h 192124"/>
                <a:gd name="connsiteX29" fmla="*/ 0 w 459661"/>
                <a:gd name="connsiteY29" fmla="*/ 33189 h 192124"/>
                <a:gd name="connsiteX30" fmla="*/ 0 w 459661"/>
                <a:gd name="connsiteY30" fmla="*/ 34848 h 192124"/>
                <a:gd name="connsiteX31" fmla="*/ 0 w 459661"/>
                <a:gd name="connsiteY31" fmla="*/ 36507 h 192124"/>
                <a:gd name="connsiteX32" fmla="*/ 0 w 459661"/>
                <a:gd name="connsiteY32" fmla="*/ 154880 h 192124"/>
                <a:gd name="connsiteX33" fmla="*/ 0 w 459661"/>
                <a:gd name="connsiteY33" fmla="*/ 156539 h 192124"/>
                <a:gd name="connsiteX34" fmla="*/ 3134 w 459661"/>
                <a:gd name="connsiteY34" fmla="*/ 169815 h 192124"/>
                <a:gd name="connsiteX35" fmla="*/ 10694 w 459661"/>
                <a:gd name="connsiteY35" fmla="*/ 181062 h 192124"/>
                <a:gd name="connsiteX36" fmla="*/ 21573 w 459661"/>
                <a:gd name="connsiteY36" fmla="*/ 188806 h 192124"/>
                <a:gd name="connsiteX37" fmla="*/ 34295 w 459661"/>
                <a:gd name="connsiteY37" fmla="*/ 192125 h 192124"/>
                <a:gd name="connsiteX38" fmla="*/ 41486 w 459661"/>
                <a:gd name="connsiteY38" fmla="*/ 192125 h 192124"/>
                <a:gd name="connsiteX39" fmla="*/ 423522 w 459661"/>
                <a:gd name="connsiteY39" fmla="*/ 192125 h 192124"/>
                <a:gd name="connsiteX40" fmla="*/ 436429 w 459661"/>
                <a:gd name="connsiteY40" fmla="*/ 189728 h 192124"/>
                <a:gd name="connsiteX41" fmla="*/ 447676 w 459661"/>
                <a:gd name="connsiteY41" fmla="*/ 182537 h 192124"/>
                <a:gd name="connsiteX42" fmla="*/ 459661 w 459661"/>
                <a:gd name="connsiteY42" fmla="*/ 158567 h 192124"/>
                <a:gd name="connsiteX43" fmla="*/ 459661 w 459661"/>
                <a:gd name="connsiteY43" fmla="*/ 156908 h 192124"/>
                <a:gd name="connsiteX44" fmla="*/ 459661 w 459661"/>
                <a:gd name="connsiteY44" fmla="*/ 155249 h 192124"/>
                <a:gd name="connsiteX45" fmla="*/ 459661 w 459661"/>
                <a:gd name="connsiteY45" fmla="*/ 36876 h 192124"/>
                <a:gd name="connsiteX46" fmla="*/ 459661 w 459661"/>
                <a:gd name="connsiteY46" fmla="*/ 35217 h 192124"/>
                <a:gd name="connsiteX47" fmla="*/ 459661 w 459661"/>
                <a:gd name="connsiteY47" fmla="*/ 35217 h 19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59661" h="192124">
                  <a:moveTo>
                    <a:pt x="459108" y="35401"/>
                  </a:moveTo>
                  <a:lnTo>
                    <a:pt x="449151" y="35954"/>
                  </a:lnTo>
                  <a:cubicBezTo>
                    <a:pt x="449151" y="35954"/>
                    <a:pt x="449151" y="36692"/>
                    <a:pt x="449151" y="37245"/>
                  </a:cubicBezTo>
                  <a:lnTo>
                    <a:pt x="449151" y="155249"/>
                  </a:lnTo>
                  <a:cubicBezTo>
                    <a:pt x="449151" y="155249"/>
                    <a:pt x="449151" y="156170"/>
                    <a:pt x="449151" y="156539"/>
                  </a:cubicBezTo>
                  <a:cubicBezTo>
                    <a:pt x="449151" y="156908"/>
                    <a:pt x="449151" y="157277"/>
                    <a:pt x="449151" y="157830"/>
                  </a:cubicBezTo>
                  <a:cubicBezTo>
                    <a:pt x="448414" y="164468"/>
                    <a:pt x="445279" y="170552"/>
                    <a:pt x="440485" y="175162"/>
                  </a:cubicBezTo>
                  <a:cubicBezTo>
                    <a:pt x="438089" y="177374"/>
                    <a:pt x="435323" y="179218"/>
                    <a:pt x="432373" y="180324"/>
                  </a:cubicBezTo>
                  <a:cubicBezTo>
                    <a:pt x="429423" y="181431"/>
                    <a:pt x="426288" y="182168"/>
                    <a:pt x="422969" y="182168"/>
                  </a:cubicBezTo>
                  <a:lnTo>
                    <a:pt x="35585" y="182168"/>
                  </a:lnTo>
                  <a:cubicBezTo>
                    <a:pt x="35585" y="182168"/>
                    <a:pt x="34848" y="182168"/>
                    <a:pt x="34295" y="182168"/>
                  </a:cubicBezTo>
                  <a:cubicBezTo>
                    <a:pt x="31160" y="181984"/>
                    <a:pt x="28026" y="181062"/>
                    <a:pt x="25076" y="179771"/>
                  </a:cubicBezTo>
                  <a:cubicBezTo>
                    <a:pt x="22126" y="178481"/>
                    <a:pt x="19544" y="176452"/>
                    <a:pt x="17332" y="174240"/>
                  </a:cubicBezTo>
                  <a:cubicBezTo>
                    <a:pt x="15119" y="171843"/>
                    <a:pt x="13275" y="169077"/>
                    <a:pt x="11985" y="166127"/>
                  </a:cubicBezTo>
                  <a:cubicBezTo>
                    <a:pt x="10694" y="163177"/>
                    <a:pt x="9957" y="159858"/>
                    <a:pt x="9772" y="156539"/>
                  </a:cubicBezTo>
                  <a:cubicBezTo>
                    <a:pt x="9772" y="156170"/>
                    <a:pt x="9772" y="155802"/>
                    <a:pt x="9772" y="155249"/>
                  </a:cubicBezTo>
                  <a:lnTo>
                    <a:pt x="9772" y="37245"/>
                  </a:lnTo>
                  <a:cubicBezTo>
                    <a:pt x="9772" y="37245"/>
                    <a:pt x="9772" y="36507"/>
                    <a:pt x="9772" y="35954"/>
                  </a:cubicBezTo>
                  <a:cubicBezTo>
                    <a:pt x="9772" y="35586"/>
                    <a:pt x="9772" y="35217"/>
                    <a:pt x="9772" y="34664"/>
                  </a:cubicBezTo>
                  <a:cubicBezTo>
                    <a:pt x="10510" y="28026"/>
                    <a:pt x="13644" y="21941"/>
                    <a:pt x="18438" y="17332"/>
                  </a:cubicBezTo>
                  <a:cubicBezTo>
                    <a:pt x="20835" y="15119"/>
                    <a:pt x="23601" y="13275"/>
                    <a:pt x="26551" y="12169"/>
                  </a:cubicBezTo>
                  <a:cubicBezTo>
                    <a:pt x="29501" y="11063"/>
                    <a:pt x="32635" y="10325"/>
                    <a:pt x="35954" y="10325"/>
                  </a:cubicBezTo>
                  <a:lnTo>
                    <a:pt x="423338" y="10325"/>
                  </a:lnTo>
                  <a:cubicBezTo>
                    <a:pt x="423338" y="10325"/>
                    <a:pt x="424076" y="10325"/>
                    <a:pt x="424629" y="10325"/>
                  </a:cubicBezTo>
                  <a:lnTo>
                    <a:pt x="425182" y="0"/>
                  </a:lnTo>
                  <a:cubicBezTo>
                    <a:pt x="423154" y="0"/>
                    <a:pt x="420388" y="0"/>
                    <a:pt x="417991" y="0"/>
                  </a:cubicBezTo>
                  <a:lnTo>
                    <a:pt x="36139" y="0"/>
                  </a:lnTo>
                  <a:cubicBezTo>
                    <a:pt x="31713" y="0"/>
                    <a:pt x="27288" y="737"/>
                    <a:pt x="23232" y="2397"/>
                  </a:cubicBezTo>
                  <a:cubicBezTo>
                    <a:pt x="19176" y="4056"/>
                    <a:pt x="15304" y="6453"/>
                    <a:pt x="11985" y="9403"/>
                  </a:cubicBezTo>
                  <a:cubicBezTo>
                    <a:pt x="5347" y="15488"/>
                    <a:pt x="922" y="24154"/>
                    <a:pt x="0" y="33189"/>
                  </a:cubicBezTo>
                  <a:cubicBezTo>
                    <a:pt x="0" y="33742"/>
                    <a:pt x="0" y="34295"/>
                    <a:pt x="0" y="34848"/>
                  </a:cubicBezTo>
                  <a:cubicBezTo>
                    <a:pt x="0" y="35401"/>
                    <a:pt x="0" y="35954"/>
                    <a:pt x="0" y="36507"/>
                  </a:cubicBezTo>
                  <a:lnTo>
                    <a:pt x="0" y="154880"/>
                  </a:lnTo>
                  <a:cubicBezTo>
                    <a:pt x="0" y="154880"/>
                    <a:pt x="0" y="155986"/>
                    <a:pt x="0" y="156539"/>
                  </a:cubicBezTo>
                  <a:cubicBezTo>
                    <a:pt x="184" y="161149"/>
                    <a:pt x="1291" y="165574"/>
                    <a:pt x="3134" y="169815"/>
                  </a:cubicBezTo>
                  <a:cubicBezTo>
                    <a:pt x="4978" y="174055"/>
                    <a:pt x="7560" y="177743"/>
                    <a:pt x="10694" y="181062"/>
                  </a:cubicBezTo>
                  <a:cubicBezTo>
                    <a:pt x="13829" y="184381"/>
                    <a:pt x="17516" y="186962"/>
                    <a:pt x="21573" y="188806"/>
                  </a:cubicBezTo>
                  <a:cubicBezTo>
                    <a:pt x="25629" y="190650"/>
                    <a:pt x="29870" y="191756"/>
                    <a:pt x="34295" y="192125"/>
                  </a:cubicBezTo>
                  <a:cubicBezTo>
                    <a:pt x="36323" y="192125"/>
                    <a:pt x="39089" y="192125"/>
                    <a:pt x="41486" y="192125"/>
                  </a:cubicBezTo>
                  <a:lnTo>
                    <a:pt x="423522" y="192125"/>
                  </a:lnTo>
                  <a:cubicBezTo>
                    <a:pt x="427948" y="192125"/>
                    <a:pt x="432373" y="191203"/>
                    <a:pt x="436429" y="189728"/>
                  </a:cubicBezTo>
                  <a:cubicBezTo>
                    <a:pt x="440485" y="188068"/>
                    <a:pt x="444357" y="185671"/>
                    <a:pt x="447676" y="182537"/>
                  </a:cubicBezTo>
                  <a:cubicBezTo>
                    <a:pt x="454314" y="176268"/>
                    <a:pt x="458739" y="167602"/>
                    <a:pt x="459661" y="158567"/>
                  </a:cubicBezTo>
                  <a:cubicBezTo>
                    <a:pt x="459661" y="158014"/>
                    <a:pt x="459661" y="157461"/>
                    <a:pt x="459661" y="156908"/>
                  </a:cubicBezTo>
                  <a:cubicBezTo>
                    <a:pt x="459661" y="156355"/>
                    <a:pt x="459661" y="155802"/>
                    <a:pt x="459661" y="155249"/>
                  </a:cubicBezTo>
                  <a:lnTo>
                    <a:pt x="459661" y="36876"/>
                  </a:lnTo>
                  <a:cubicBezTo>
                    <a:pt x="459661" y="36876"/>
                    <a:pt x="459661" y="35770"/>
                    <a:pt x="459661" y="35217"/>
                  </a:cubicBezTo>
                  <a:lnTo>
                    <a:pt x="459661" y="35217"/>
                  </a:lnTo>
                  <a:close/>
                </a:path>
              </a:pathLst>
            </a:custGeom>
            <a:solidFill>
              <a:srgbClr val="2853DC"/>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41" name="TextBox 40">
            <a:extLst>
              <a:ext uri="{FF2B5EF4-FFF2-40B4-BE49-F238E27FC236}">
                <a16:creationId xmlns:a16="http://schemas.microsoft.com/office/drawing/2014/main" id="{2A6D71B8-3B24-991C-CED2-2363DEDB029B}"/>
              </a:ext>
            </a:extLst>
          </p:cNvPr>
          <p:cNvSpPr txBox="1"/>
          <p:nvPr/>
        </p:nvSpPr>
        <p:spPr>
          <a:xfrm>
            <a:off x="6183218" y="1083721"/>
            <a:ext cx="914242" cy="415498"/>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00" b="0" i="0" u="none" strike="noStrike" kern="0" cap="none" spc="0" normalizeH="0" baseline="0" noProof="0" dirty="0" err="1">
                <a:ln>
                  <a:noFill/>
                </a:ln>
                <a:solidFill>
                  <a:srgbClr val="4A5A75"/>
                </a:solidFill>
                <a:effectLst/>
                <a:uLnTx/>
                <a:uFillTx/>
                <a:ea typeface="+mn-ea"/>
                <a:cs typeface="+mn-cs"/>
              </a:rPr>
              <a:t>Athonet</a:t>
            </a:r>
            <a:br>
              <a:rPr kumimoji="0" lang="en-US" sz="1000" b="0" i="0" u="none" strike="noStrike" kern="0" cap="none" spc="0" normalizeH="0" baseline="0" noProof="0" dirty="0">
                <a:ln>
                  <a:noFill/>
                </a:ln>
                <a:solidFill>
                  <a:srgbClr val="4A5A75"/>
                </a:solidFill>
                <a:effectLst/>
                <a:uLnTx/>
                <a:uFillTx/>
                <a:ea typeface="+mn-ea"/>
                <a:cs typeface="+mn-cs"/>
              </a:rPr>
            </a:br>
            <a:r>
              <a:rPr kumimoji="0" lang="en-US" sz="1000" b="0" i="0" u="none" strike="noStrike" kern="0" cap="none" spc="0" normalizeH="0" baseline="0" noProof="0" dirty="0">
                <a:ln>
                  <a:noFill/>
                </a:ln>
                <a:solidFill>
                  <a:srgbClr val="4A5A75"/>
                </a:solidFill>
                <a:effectLst/>
                <a:uLnTx/>
                <a:uFillTx/>
                <a:ea typeface="+mn-ea"/>
                <a:cs typeface="+mn-cs"/>
              </a:rPr>
              <a:t>5G Core</a:t>
            </a:r>
            <a:br>
              <a:rPr kumimoji="0" lang="en-US" sz="1000" b="0" i="0" u="none" strike="noStrike" kern="0" cap="none" spc="0" normalizeH="0" baseline="0" noProof="0" dirty="0">
                <a:ln>
                  <a:noFill/>
                </a:ln>
                <a:solidFill>
                  <a:srgbClr val="4A5A75"/>
                </a:solidFill>
                <a:effectLst/>
                <a:uLnTx/>
                <a:uFillTx/>
                <a:ea typeface="+mn-ea"/>
                <a:cs typeface="+mn-cs"/>
              </a:rPr>
            </a:br>
            <a:r>
              <a:rPr kumimoji="0" lang="en-US" sz="1000" b="0" i="0" u="none" strike="noStrike" kern="0" cap="none" spc="0" normalizeH="0" baseline="0" noProof="0" dirty="0">
                <a:ln>
                  <a:noFill/>
                </a:ln>
                <a:solidFill>
                  <a:srgbClr val="4A5A75"/>
                </a:solidFill>
                <a:effectLst/>
                <a:uLnTx/>
                <a:uFillTx/>
                <a:ea typeface="+mn-ea"/>
                <a:cs typeface="+mn-cs"/>
              </a:rPr>
              <a:t>Network</a:t>
            </a:r>
          </a:p>
        </p:txBody>
      </p:sp>
      <p:grpSp>
        <p:nvGrpSpPr>
          <p:cNvPr id="77" name="Group 76">
            <a:extLst>
              <a:ext uri="{FF2B5EF4-FFF2-40B4-BE49-F238E27FC236}">
                <a16:creationId xmlns:a16="http://schemas.microsoft.com/office/drawing/2014/main" id="{758C00D4-7883-35CB-3C65-1980A0DA2770}"/>
              </a:ext>
            </a:extLst>
          </p:cNvPr>
          <p:cNvGrpSpPr>
            <a:grpSpLocks noChangeAspect="1"/>
          </p:cNvGrpSpPr>
          <p:nvPr/>
        </p:nvGrpSpPr>
        <p:grpSpPr>
          <a:xfrm>
            <a:off x="6321740" y="578082"/>
            <a:ext cx="637200" cy="452236"/>
            <a:chOff x="5709164" y="612841"/>
            <a:chExt cx="745082" cy="528803"/>
          </a:xfrm>
        </p:grpSpPr>
        <p:sp>
          <p:nvSpPr>
            <p:cNvPr id="27" name="Freeform: Shape 26">
              <a:extLst>
                <a:ext uri="{FF2B5EF4-FFF2-40B4-BE49-F238E27FC236}">
                  <a16:creationId xmlns:a16="http://schemas.microsoft.com/office/drawing/2014/main" id="{13F32A73-001D-1FE8-8105-CEEFFA335BD7}"/>
                </a:ext>
              </a:extLst>
            </p:cNvPr>
            <p:cNvSpPr/>
            <p:nvPr/>
          </p:nvSpPr>
          <p:spPr>
            <a:xfrm>
              <a:off x="5724283" y="627223"/>
              <a:ext cx="715581" cy="500040"/>
            </a:xfrm>
            <a:custGeom>
              <a:avLst/>
              <a:gdLst>
                <a:gd name="connsiteX0" fmla="*/ 715581 w 715581"/>
                <a:gd name="connsiteY0" fmla="*/ 184565 h 500040"/>
                <a:gd name="connsiteX1" fmla="*/ 715581 w 715581"/>
                <a:gd name="connsiteY1" fmla="*/ 422785 h 500040"/>
                <a:gd name="connsiteX2" fmla="*/ 715213 w 715581"/>
                <a:gd name="connsiteY2" fmla="*/ 434401 h 500040"/>
                <a:gd name="connsiteX3" fmla="*/ 713000 w 715581"/>
                <a:gd name="connsiteY3" fmla="*/ 446201 h 500040"/>
                <a:gd name="connsiteX4" fmla="*/ 702859 w 715581"/>
                <a:gd name="connsiteY4" fmla="*/ 467774 h 500040"/>
                <a:gd name="connsiteX5" fmla="*/ 686265 w 715581"/>
                <a:gd name="connsiteY5" fmla="*/ 485106 h 500040"/>
                <a:gd name="connsiteX6" fmla="*/ 665061 w 715581"/>
                <a:gd name="connsiteY6" fmla="*/ 496168 h 500040"/>
                <a:gd name="connsiteX7" fmla="*/ 641460 w 715581"/>
                <a:gd name="connsiteY7" fmla="*/ 500040 h 500040"/>
                <a:gd name="connsiteX8" fmla="*/ 73015 w 715581"/>
                <a:gd name="connsiteY8" fmla="*/ 500040 h 500040"/>
                <a:gd name="connsiteX9" fmla="*/ 71540 w 715581"/>
                <a:gd name="connsiteY9" fmla="*/ 500040 h 500040"/>
                <a:gd name="connsiteX10" fmla="*/ 70065 w 715581"/>
                <a:gd name="connsiteY10" fmla="*/ 500040 h 500040"/>
                <a:gd name="connsiteX11" fmla="*/ 68590 w 715581"/>
                <a:gd name="connsiteY11" fmla="*/ 500040 h 500040"/>
                <a:gd name="connsiteX12" fmla="*/ 65640 w 715581"/>
                <a:gd name="connsiteY12" fmla="*/ 499856 h 500040"/>
                <a:gd name="connsiteX13" fmla="*/ 62689 w 715581"/>
                <a:gd name="connsiteY13" fmla="*/ 499487 h 500040"/>
                <a:gd name="connsiteX14" fmla="*/ 50889 w 715581"/>
                <a:gd name="connsiteY14" fmla="*/ 496722 h 500040"/>
                <a:gd name="connsiteX15" fmla="*/ 39826 w 715581"/>
                <a:gd name="connsiteY15" fmla="*/ 492112 h 500040"/>
                <a:gd name="connsiteX16" fmla="*/ 29685 w 715581"/>
                <a:gd name="connsiteY16" fmla="*/ 485843 h 500040"/>
                <a:gd name="connsiteX17" fmla="*/ 2766 w 715581"/>
                <a:gd name="connsiteY17" fmla="*/ 447308 h 500040"/>
                <a:gd name="connsiteX18" fmla="*/ 1291 w 715581"/>
                <a:gd name="connsiteY18" fmla="*/ 441407 h 500040"/>
                <a:gd name="connsiteX19" fmla="*/ 738 w 715581"/>
                <a:gd name="connsiteY19" fmla="*/ 438457 h 500040"/>
                <a:gd name="connsiteX20" fmla="*/ 369 w 715581"/>
                <a:gd name="connsiteY20" fmla="*/ 435507 h 500040"/>
                <a:gd name="connsiteX21" fmla="*/ 0 w 715581"/>
                <a:gd name="connsiteY21" fmla="*/ 432557 h 500040"/>
                <a:gd name="connsiteX22" fmla="*/ 0 w 715581"/>
                <a:gd name="connsiteY22" fmla="*/ 429607 h 500040"/>
                <a:gd name="connsiteX23" fmla="*/ 0 w 715581"/>
                <a:gd name="connsiteY23" fmla="*/ 426657 h 500040"/>
                <a:gd name="connsiteX24" fmla="*/ 0 w 715581"/>
                <a:gd name="connsiteY24" fmla="*/ 77256 h 500040"/>
                <a:gd name="connsiteX25" fmla="*/ 369 w 715581"/>
                <a:gd name="connsiteY25" fmla="*/ 65640 h 500040"/>
                <a:gd name="connsiteX26" fmla="*/ 2581 w 715581"/>
                <a:gd name="connsiteY26" fmla="*/ 53839 h 500040"/>
                <a:gd name="connsiteX27" fmla="*/ 12722 w 715581"/>
                <a:gd name="connsiteY27" fmla="*/ 32267 h 500040"/>
                <a:gd name="connsiteX28" fmla="*/ 29317 w 715581"/>
                <a:gd name="connsiteY28" fmla="*/ 14935 h 500040"/>
                <a:gd name="connsiteX29" fmla="*/ 50520 w 715581"/>
                <a:gd name="connsiteY29" fmla="*/ 3872 h 500040"/>
                <a:gd name="connsiteX30" fmla="*/ 74121 w 715581"/>
                <a:gd name="connsiteY30" fmla="*/ 0 h 500040"/>
                <a:gd name="connsiteX31" fmla="*/ 642382 w 715581"/>
                <a:gd name="connsiteY31" fmla="*/ 0 h 500040"/>
                <a:gd name="connsiteX32" fmla="*/ 643857 w 715581"/>
                <a:gd name="connsiteY32" fmla="*/ 0 h 500040"/>
                <a:gd name="connsiteX33" fmla="*/ 645332 w 715581"/>
                <a:gd name="connsiteY33" fmla="*/ 0 h 500040"/>
                <a:gd name="connsiteX34" fmla="*/ 646807 w 715581"/>
                <a:gd name="connsiteY34" fmla="*/ 0 h 500040"/>
                <a:gd name="connsiteX35" fmla="*/ 649758 w 715581"/>
                <a:gd name="connsiteY35" fmla="*/ 184 h 500040"/>
                <a:gd name="connsiteX36" fmla="*/ 652708 w 715581"/>
                <a:gd name="connsiteY36" fmla="*/ 553 h 500040"/>
                <a:gd name="connsiteX37" fmla="*/ 664508 w 715581"/>
                <a:gd name="connsiteY37" fmla="*/ 3319 h 500040"/>
                <a:gd name="connsiteX38" fmla="*/ 675571 w 715581"/>
                <a:gd name="connsiteY38" fmla="*/ 7928 h 500040"/>
                <a:gd name="connsiteX39" fmla="*/ 685712 w 715581"/>
                <a:gd name="connsiteY39" fmla="*/ 14197 h 500040"/>
                <a:gd name="connsiteX40" fmla="*/ 712631 w 715581"/>
                <a:gd name="connsiteY40" fmla="*/ 52733 h 500040"/>
                <a:gd name="connsiteX41" fmla="*/ 714106 w 715581"/>
                <a:gd name="connsiteY41" fmla="*/ 58633 h 500040"/>
                <a:gd name="connsiteX42" fmla="*/ 714660 w 715581"/>
                <a:gd name="connsiteY42" fmla="*/ 61583 h 500040"/>
                <a:gd name="connsiteX43" fmla="*/ 715028 w 715581"/>
                <a:gd name="connsiteY43" fmla="*/ 64533 h 500040"/>
                <a:gd name="connsiteX44" fmla="*/ 715397 w 715581"/>
                <a:gd name="connsiteY44" fmla="*/ 67483 h 500040"/>
                <a:gd name="connsiteX45" fmla="*/ 715397 w 715581"/>
                <a:gd name="connsiteY45" fmla="*/ 70433 h 500040"/>
                <a:gd name="connsiteX46" fmla="*/ 715397 w 715581"/>
                <a:gd name="connsiteY46" fmla="*/ 73384 h 500040"/>
                <a:gd name="connsiteX47" fmla="*/ 715397 w 715581"/>
                <a:gd name="connsiteY47" fmla="*/ 184381 h 500040"/>
                <a:gd name="connsiteX48" fmla="*/ 715397 w 715581"/>
                <a:gd name="connsiteY48" fmla="*/ 184381 h 50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15581" h="500040">
                  <a:moveTo>
                    <a:pt x="715581" y="184565"/>
                  </a:moveTo>
                  <a:lnTo>
                    <a:pt x="715581" y="422785"/>
                  </a:lnTo>
                  <a:cubicBezTo>
                    <a:pt x="715581" y="426288"/>
                    <a:pt x="715581" y="430529"/>
                    <a:pt x="715213" y="434401"/>
                  </a:cubicBezTo>
                  <a:cubicBezTo>
                    <a:pt x="714844" y="438457"/>
                    <a:pt x="713922" y="442329"/>
                    <a:pt x="713000" y="446201"/>
                  </a:cubicBezTo>
                  <a:cubicBezTo>
                    <a:pt x="710972" y="453945"/>
                    <a:pt x="707469" y="461136"/>
                    <a:pt x="702859" y="467774"/>
                  </a:cubicBezTo>
                  <a:cubicBezTo>
                    <a:pt x="698250" y="474412"/>
                    <a:pt x="692718" y="480312"/>
                    <a:pt x="686265" y="485106"/>
                  </a:cubicBezTo>
                  <a:cubicBezTo>
                    <a:pt x="679812" y="489899"/>
                    <a:pt x="672621" y="493771"/>
                    <a:pt x="665061" y="496168"/>
                  </a:cubicBezTo>
                  <a:cubicBezTo>
                    <a:pt x="657502" y="498750"/>
                    <a:pt x="649389" y="500040"/>
                    <a:pt x="641460" y="500040"/>
                  </a:cubicBezTo>
                  <a:lnTo>
                    <a:pt x="73015" y="500040"/>
                  </a:lnTo>
                  <a:cubicBezTo>
                    <a:pt x="73015" y="500040"/>
                    <a:pt x="71540" y="500040"/>
                    <a:pt x="71540" y="500040"/>
                  </a:cubicBezTo>
                  <a:lnTo>
                    <a:pt x="70065" y="500040"/>
                  </a:lnTo>
                  <a:cubicBezTo>
                    <a:pt x="70065" y="500040"/>
                    <a:pt x="68590" y="500040"/>
                    <a:pt x="68590" y="500040"/>
                  </a:cubicBezTo>
                  <a:cubicBezTo>
                    <a:pt x="67668" y="500040"/>
                    <a:pt x="66561" y="500040"/>
                    <a:pt x="65640" y="499856"/>
                  </a:cubicBezTo>
                  <a:lnTo>
                    <a:pt x="62689" y="499487"/>
                  </a:lnTo>
                  <a:cubicBezTo>
                    <a:pt x="58633" y="498934"/>
                    <a:pt x="54761" y="498012"/>
                    <a:pt x="50889" y="496722"/>
                  </a:cubicBezTo>
                  <a:cubicBezTo>
                    <a:pt x="47017" y="495431"/>
                    <a:pt x="43329" y="493956"/>
                    <a:pt x="39826" y="492112"/>
                  </a:cubicBezTo>
                  <a:cubicBezTo>
                    <a:pt x="36323" y="490268"/>
                    <a:pt x="32820" y="488240"/>
                    <a:pt x="29685" y="485843"/>
                  </a:cubicBezTo>
                  <a:cubicBezTo>
                    <a:pt x="16779" y="476255"/>
                    <a:pt x="7191" y="462611"/>
                    <a:pt x="2766" y="447308"/>
                  </a:cubicBezTo>
                  <a:cubicBezTo>
                    <a:pt x="2213" y="445464"/>
                    <a:pt x="1659" y="443436"/>
                    <a:pt x="1291" y="441407"/>
                  </a:cubicBezTo>
                  <a:lnTo>
                    <a:pt x="738" y="438457"/>
                  </a:lnTo>
                  <a:cubicBezTo>
                    <a:pt x="553" y="437535"/>
                    <a:pt x="553" y="436429"/>
                    <a:pt x="369" y="435507"/>
                  </a:cubicBezTo>
                  <a:cubicBezTo>
                    <a:pt x="369" y="434585"/>
                    <a:pt x="184" y="433479"/>
                    <a:pt x="0" y="432557"/>
                  </a:cubicBezTo>
                  <a:cubicBezTo>
                    <a:pt x="0" y="431635"/>
                    <a:pt x="0" y="430529"/>
                    <a:pt x="0" y="429607"/>
                  </a:cubicBezTo>
                  <a:lnTo>
                    <a:pt x="0" y="426657"/>
                  </a:lnTo>
                  <a:cubicBezTo>
                    <a:pt x="0" y="426657"/>
                    <a:pt x="0" y="77256"/>
                    <a:pt x="0" y="77256"/>
                  </a:cubicBezTo>
                  <a:cubicBezTo>
                    <a:pt x="0" y="73752"/>
                    <a:pt x="0" y="69512"/>
                    <a:pt x="369" y="65640"/>
                  </a:cubicBezTo>
                  <a:cubicBezTo>
                    <a:pt x="738" y="61583"/>
                    <a:pt x="1659" y="57711"/>
                    <a:pt x="2581" y="53839"/>
                  </a:cubicBezTo>
                  <a:cubicBezTo>
                    <a:pt x="4610" y="46095"/>
                    <a:pt x="8113" y="38904"/>
                    <a:pt x="12722" y="32267"/>
                  </a:cubicBezTo>
                  <a:cubicBezTo>
                    <a:pt x="17332" y="25629"/>
                    <a:pt x="22863" y="19729"/>
                    <a:pt x="29317" y="14935"/>
                  </a:cubicBezTo>
                  <a:cubicBezTo>
                    <a:pt x="35770" y="10141"/>
                    <a:pt x="42961" y="6269"/>
                    <a:pt x="50520" y="3872"/>
                  </a:cubicBezTo>
                  <a:cubicBezTo>
                    <a:pt x="58080" y="1291"/>
                    <a:pt x="66193" y="0"/>
                    <a:pt x="74121" y="0"/>
                  </a:cubicBezTo>
                  <a:lnTo>
                    <a:pt x="642382" y="0"/>
                  </a:lnTo>
                  <a:cubicBezTo>
                    <a:pt x="642382" y="0"/>
                    <a:pt x="643857" y="0"/>
                    <a:pt x="643857" y="0"/>
                  </a:cubicBezTo>
                  <a:lnTo>
                    <a:pt x="645332" y="0"/>
                  </a:lnTo>
                  <a:cubicBezTo>
                    <a:pt x="645332" y="0"/>
                    <a:pt x="646807" y="0"/>
                    <a:pt x="646807" y="0"/>
                  </a:cubicBezTo>
                  <a:cubicBezTo>
                    <a:pt x="647729" y="0"/>
                    <a:pt x="648836" y="0"/>
                    <a:pt x="649758" y="184"/>
                  </a:cubicBezTo>
                  <a:lnTo>
                    <a:pt x="652708" y="553"/>
                  </a:lnTo>
                  <a:cubicBezTo>
                    <a:pt x="656764" y="1106"/>
                    <a:pt x="660636" y="2028"/>
                    <a:pt x="664508" y="3319"/>
                  </a:cubicBezTo>
                  <a:cubicBezTo>
                    <a:pt x="668380" y="4610"/>
                    <a:pt x="672068" y="6085"/>
                    <a:pt x="675571" y="7928"/>
                  </a:cubicBezTo>
                  <a:cubicBezTo>
                    <a:pt x="679074" y="9772"/>
                    <a:pt x="682577" y="11800"/>
                    <a:pt x="685712" y="14197"/>
                  </a:cubicBezTo>
                  <a:cubicBezTo>
                    <a:pt x="698618" y="23785"/>
                    <a:pt x="708206" y="37429"/>
                    <a:pt x="712631" y="52733"/>
                  </a:cubicBezTo>
                  <a:cubicBezTo>
                    <a:pt x="713184" y="54577"/>
                    <a:pt x="713738" y="56605"/>
                    <a:pt x="714106" y="58633"/>
                  </a:cubicBezTo>
                  <a:lnTo>
                    <a:pt x="714660" y="61583"/>
                  </a:lnTo>
                  <a:cubicBezTo>
                    <a:pt x="714844" y="62505"/>
                    <a:pt x="714844" y="63611"/>
                    <a:pt x="715028" y="64533"/>
                  </a:cubicBezTo>
                  <a:cubicBezTo>
                    <a:pt x="715028" y="65455"/>
                    <a:pt x="715213" y="66561"/>
                    <a:pt x="715397" y="67483"/>
                  </a:cubicBezTo>
                  <a:cubicBezTo>
                    <a:pt x="715397" y="68405"/>
                    <a:pt x="715397" y="69512"/>
                    <a:pt x="715397" y="70433"/>
                  </a:cubicBezTo>
                  <a:lnTo>
                    <a:pt x="715397" y="73384"/>
                  </a:lnTo>
                  <a:cubicBezTo>
                    <a:pt x="715397" y="73384"/>
                    <a:pt x="715397" y="184381"/>
                    <a:pt x="715397" y="184381"/>
                  </a:cubicBezTo>
                  <a:lnTo>
                    <a:pt x="715397" y="184381"/>
                  </a:lnTo>
                  <a:close/>
                </a:path>
              </a:pathLst>
            </a:custGeom>
            <a:solidFill>
              <a:srgbClr val="F7F8FA"/>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29" name="Freeform: Shape 28">
              <a:extLst>
                <a:ext uri="{FF2B5EF4-FFF2-40B4-BE49-F238E27FC236}">
                  <a16:creationId xmlns:a16="http://schemas.microsoft.com/office/drawing/2014/main" id="{6DB8D7D1-A3E4-A83D-8605-404EE5B42DF0}"/>
                </a:ext>
              </a:extLst>
            </p:cNvPr>
            <p:cNvSpPr/>
            <p:nvPr/>
          </p:nvSpPr>
          <p:spPr>
            <a:xfrm>
              <a:off x="5791767" y="702266"/>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30" name="Freeform: Shape 29">
              <a:extLst>
                <a:ext uri="{FF2B5EF4-FFF2-40B4-BE49-F238E27FC236}">
                  <a16:creationId xmlns:a16="http://schemas.microsoft.com/office/drawing/2014/main" id="{F31B7257-5EAE-7EF2-1A17-10D8ADC2C41C}"/>
                </a:ext>
              </a:extLst>
            </p:cNvPr>
            <p:cNvSpPr/>
            <p:nvPr/>
          </p:nvSpPr>
          <p:spPr>
            <a:xfrm>
              <a:off x="5857222" y="702266"/>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31" name="Freeform: Shape 30">
              <a:extLst>
                <a:ext uri="{FF2B5EF4-FFF2-40B4-BE49-F238E27FC236}">
                  <a16:creationId xmlns:a16="http://schemas.microsoft.com/office/drawing/2014/main" id="{6F5BF030-6A4C-709A-5636-54AF10FC4941}"/>
                </a:ext>
              </a:extLst>
            </p:cNvPr>
            <p:cNvSpPr/>
            <p:nvPr/>
          </p:nvSpPr>
          <p:spPr>
            <a:xfrm>
              <a:off x="5922861" y="702266"/>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33" name="Freeform: Shape 32">
              <a:extLst>
                <a:ext uri="{FF2B5EF4-FFF2-40B4-BE49-F238E27FC236}">
                  <a16:creationId xmlns:a16="http://schemas.microsoft.com/office/drawing/2014/main" id="{D017ADAF-0B13-B3A5-262A-CAA2D1772622}"/>
                </a:ext>
              </a:extLst>
            </p:cNvPr>
            <p:cNvSpPr/>
            <p:nvPr/>
          </p:nvSpPr>
          <p:spPr>
            <a:xfrm>
              <a:off x="5791767" y="861755"/>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51" name="Freeform: Shape 50">
              <a:extLst>
                <a:ext uri="{FF2B5EF4-FFF2-40B4-BE49-F238E27FC236}">
                  <a16:creationId xmlns:a16="http://schemas.microsoft.com/office/drawing/2014/main" id="{23D92F42-BE2B-4960-13F3-99D15AD9A000}"/>
                </a:ext>
              </a:extLst>
            </p:cNvPr>
            <p:cNvSpPr/>
            <p:nvPr/>
          </p:nvSpPr>
          <p:spPr>
            <a:xfrm>
              <a:off x="5857222" y="861755"/>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57" name="Freeform: Shape 56">
              <a:extLst>
                <a:ext uri="{FF2B5EF4-FFF2-40B4-BE49-F238E27FC236}">
                  <a16:creationId xmlns:a16="http://schemas.microsoft.com/office/drawing/2014/main" id="{4E255654-77A9-4546-695B-770C162C50D9}"/>
                </a:ext>
              </a:extLst>
            </p:cNvPr>
            <p:cNvSpPr/>
            <p:nvPr/>
          </p:nvSpPr>
          <p:spPr>
            <a:xfrm>
              <a:off x="5922861" y="861755"/>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65" name="Freeform: Shape 64">
              <a:extLst>
                <a:ext uri="{FF2B5EF4-FFF2-40B4-BE49-F238E27FC236}">
                  <a16:creationId xmlns:a16="http://schemas.microsoft.com/office/drawing/2014/main" id="{0560FF97-393D-CF05-60AA-8E33A0A0C961}"/>
                </a:ext>
              </a:extLst>
            </p:cNvPr>
            <p:cNvSpPr/>
            <p:nvPr/>
          </p:nvSpPr>
          <p:spPr>
            <a:xfrm>
              <a:off x="5791767" y="1021429"/>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0" name="Freeform: Shape 69">
              <a:extLst>
                <a:ext uri="{FF2B5EF4-FFF2-40B4-BE49-F238E27FC236}">
                  <a16:creationId xmlns:a16="http://schemas.microsoft.com/office/drawing/2014/main" id="{26D537B7-DA9D-95FD-3547-6B88669FB7FB}"/>
                </a:ext>
              </a:extLst>
            </p:cNvPr>
            <p:cNvSpPr/>
            <p:nvPr/>
          </p:nvSpPr>
          <p:spPr>
            <a:xfrm>
              <a:off x="5857222" y="1021429"/>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1" name="Freeform: Shape 70">
              <a:extLst>
                <a:ext uri="{FF2B5EF4-FFF2-40B4-BE49-F238E27FC236}">
                  <a16:creationId xmlns:a16="http://schemas.microsoft.com/office/drawing/2014/main" id="{FDFA79C0-9775-6726-8065-71B7C0B139DF}"/>
                </a:ext>
              </a:extLst>
            </p:cNvPr>
            <p:cNvSpPr/>
            <p:nvPr/>
          </p:nvSpPr>
          <p:spPr>
            <a:xfrm>
              <a:off x="5922861" y="1021429"/>
              <a:ext cx="40194" cy="39457"/>
            </a:xfrm>
            <a:custGeom>
              <a:avLst/>
              <a:gdLst>
                <a:gd name="connsiteX0" fmla="*/ 40195 w 40194"/>
                <a:gd name="connsiteY0" fmla="*/ 19729 h 39457"/>
                <a:gd name="connsiteX1" fmla="*/ 20097 w 40194"/>
                <a:gd name="connsiteY1" fmla="*/ 39457 h 39457"/>
                <a:gd name="connsiteX2" fmla="*/ 0 w 40194"/>
                <a:gd name="connsiteY2" fmla="*/ 19729 h 39457"/>
                <a:gd name="connsiteX3" fmla="*/ 20097 w 40194"/>
                <a:gd name="connsiteY3" fmla="*/ 0 h 39457"/>
                <a:gd name="connsiteX4" fmla="*/ 40195 w 40194"/>
                <a:gd name="connsiteY4" fmla="*/ 19729 h 39457"/>
                <a:gd name="connsiteX5" fmla="*/ 40195 w 40194"/>
                <a:gd name="connsiteY5" fmla="*/ 19729 h 3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94" h="39457">
                  <a:moveTo>
                    <a:pt x="40195" y="19729"/>
                  </a:moveTo>
                  <a:cubicBezTo>
                    <a:pt x="40195" y="30607"/>
                    <a:pt x="31160" y="39457"/>
                    <a:pt x="20097" y="39457"/>
                  </a:cubicBezTo>
                  <a:cubicBezTo>
                    <a:pt x="9035" y="39457"/>
                    <a:pt x="0" y="30607"/>
                    <a:pt x="0" y="19729"/>
                  </a:cubicBezTo>
                  <a:cubicBezTo>
                    <a:pt x="0" y="8850"/>
                    <a:pt x="9035" y="0"/>
                    <a:pt x="20097" y="0"/>
                  </a:cubicBezTo>
                  <a:cubicBezTo>
                    <a:pt x="31160" y="0"/>
                    <a:pt x="40195" y="8850"/>
                    <a:pt x="40195" y="19729"/>
                  </a:cubicBezTo>
                  <a:lnTo>
                    <a:pt x="40195" y="19729"/>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2" name="Freeform: Shape 71">
              <a:extLst>
                <a:ext uri="{FF2B5EF4-FFF2-40B4-BE49-F238E27FC236}">
                  <a16:creationId xmlns:a16="http://schemas.microsoft.com/office/drawing/2014/main" id="{D45F1D61-A567-8F53-634C-78F62939C67C}"/>
                </a:ext>
              </a:extLst>
            </p:cNvPr>
            <p:cNvSpPr/>
            <p:nvPr/>
          </p:nvSpPr>
          <p:spPr>
            <a:xfrm>
              <a:off x="5709164" y="612841"/>
              <a:ext cx="745082" cy="528803"/>
            </a:xfrm>
            <a:custGeom>
              <a:avLst/>
              <a:gdLst>
                <a:gd name="connsiteX0" fmla="*/ 745082 w 745082"/>
                <a:gd name="connsiteY0" fmla="*/ 84446 h 528803"/>
                <a:gd name="connsiteX1" fmla="*/ 744898 w 745082"/>
                <a:gd name="connsiteY1" fmla="*/ 80943 h 528803"/>
                <a:gd name="connsiteX2" fmla="*/ 744529 w 745082"/>
                <a:gd name="connsiteY2" fmla="*/ 77440 h 528803"/>
                <a:gd name="connsiteX3" fmla="*/ 743976 w 745082"/>
                <a:gd name="connsiteY3" fmla="*/ 73937 h 528803"/>
                <a:gd name="connsiteX4" fmla="*/ 743423 w 745082"/>
                <a:gd name="connsiteY4" fmla="*/ 70433 h 528803"/>
                <a:gd name="connsiteX5" fmla="*/ 741763 w 745082"/>
                <a:gd name="connsiteY5" fmla="*/ 63427 h 528803"/>
                <a:gd name="connsiteX6" fmla="*/ 709497 w 745082"/>
                <a:gd name="connsiteY6" fmla="*/ 17147 h 528803"/>
                <a:gd name="connsiteX7" fmla="*/ 697328 w 745082"/>
                <a:gd name="connsiteY7" fmla="*/ 9588 h 528803"/>
                <a:gd name="connsiteX8" fmla="*/ 684052 w 745082"/>
                <a:gd name="connsiteY8" fmla="*/ 4056 h 528803"/>
                <a:gd name="connsiteX9" fmla="*/ 670039 w 745082"/>
                <a:gd name="connsiteY9" fmla="*/ 738 h 528803"/>
                <a:gd name="connsiteX10" fmla="*/ 666536 w 745082"/>
                <a:gd name="connsiteY10" fmla="*/ 369 h 528803"/>
                <a:gd name="connsiteX11" fmla="*/ 663033 w 745082"/>
                <a:gd name="connsiteY11" fmla="*/ 0 h 528803"/>
                <a:gd name="connsiteX12" fmla="*/ 661189 w 745082"/>
                <a:gd name="connsiteY12" fmla="*/ 0 h 528803"/>
                <a:gd name="connsiteX13" fmla="*/ 659345 w 745082"/>
                <a:gd name="connsiteY13" fmla="*/ 0 h 528803"/>
                <a:gd name="connsiteX14" fmla="*/ 657502 w 745082"/>
                <a:gd name="connsiteY14" fmla="*/ 0 h 528803"/>
                <a:gd name="connsiteX15" fmla="*/ 656580 w 745082"/>
                <a:gd name="connsiteY15" fmla="*/ 0 h 528803"/>
                <a:gd name="connsiteX16" fmla="*/ 88871 w 745082"/>
                <a:gd name="connsiteY16" fmla="*/ 0 h 528803"/>
                <a:gd name="connsiteX17" fmla="*/ 74490 w 745082"/>
                <a:gd name="connsiteY17" fmla="*/ 1106 h 528803"/>
                <a:gd name="connsiteX18" fmla="*/ 60477 w 745082"/>
                <a:gd name="connsiteY18" fmla="*/ 4610 h 528803"/>
                <a:gd name="connsiteX19" fmla="*/ 35032 w 745082"/>
                <a:gd name="connsiteY19" fmla="*/ 17885 h 528803"/>
                <a:gd name="connsiteX20" fmla="*/ 15304 w 745082"/>
                <a:gd name="connsiteY20" fmla="*/ 38536 h 528803"/>
                <a:gd name="connsiteX21" fmla="*/ 3134 w 745082"/>
                <a:gd name="connsiteY21" fmla="*/ 64349 h 528803"/>
                <a:gd name="connsiteX22" fmla="*/ 369 w 745082"/>
                <a:gd name="connsiteY22" fmla="*/ 78362 h 528803"/>
                <a:gd name="connsiteX23" fmla="*/ 0 w 745082"/>
                <a:gd name="connsiteY23" fmla="*/ 81865 h 528803"/>
                <a:gd name="connsiteX24" fmla="*/ 0 w 745082"/>
                <a:gd name="connsiteY24" fmla="*/ 85368 h 528803"/>
                <a:gd name="connsiteX25" fmla="*/ 0 w 745082"/>
                <a:gd name="connsiteY25" fmla="*/ 87212 h 528803"/>
                <a:gd name="connsiteX26" fmla="*/ 0 w 745082"/>
                <a:gd name="connsiteY26" fmla="*/ 88134 h 528803"/>
                <a:gd name="connsiteX27" fmla="*/ 0 w 745082"/>
                <a:gd name="connsiteY27" fmla="*/ 444357 h 528803"/>
                <a:gd name="connsiteX28" fmla="*/ 369 w 745082"/>
                <a:gd name="connsiteY28" fmla="*/ 447861 h 528803"/>
                <a:gd name="connsiteX29" fmla="*/ 738 w 745082"/>
                <a:gd name="connsiteY29" fmla="*/ 451364 h 528803"/>
                <a:gd name="connsiteX30" fmla="*/ 1291 w 745082"/>
                <a:gd name="connsiteY30" fmla="*/ 454867 h 528803"/>
                <a:gd name="connsiteX31" fmla="*/ 1844 w 745082"/>
                <a:gd name="connsiteY31" fmla="*/ 458370 h 528803"/>
                <a:gd name="connsiteX32" fmla="*/ 3503 w 745082"/>
                <a:gd name="connsiteY32" fmla="*/ 465377 h 528803"/>
                <a:gd name="connsiteX33" fmla="*/ 35770 w 745082"/>
                <a:gd name="connsiteY33" fmla="*/ 511656 h 528803"/>
                <a:gd name="connsiteX34" fmla="*/ 47939 w 745082"/>
                <a:gd name="connsiteY34" fmla="*/ 519216 h 528803"/>
                <a:gd name="connsiteX35" fmla="*/ 61214 w 745082"/>
                <a:gd name="connsiteY35" fmla="*/ 524747 h 528803"/>
                <a:gd name="connsiteX36" fmla="*/ 75227 w 745082"/>
                <a:gd name="connsiteY36" fmla="*/ 528066 h 528803"/>
                <a:gd name="connsiteX37" fmla="*/ 78731 w 745082"/>
                <a:gd name="connsiteY37" fmla="*/ 528435 h 528803"/>
                <a:gd name="connsiteX38" fmla="*/ 82234 w 745082"/>
                <a:gd name="connsiteY38" fmla="*/ 528804 h 528803"/>
                <a:gd name="connsiteX39" fmla="*/ 84078 w 745082"/>
                <a:gd name="connsiteY39" fmla="*/ 528804 h 528803"/>
                <a:gd name="connsiteX40" fmla="*/ 85921 w 745082"/>
                <a:gd name="connsiteY40" fmla="*/ 528804 h 528803"/>
                <a:gd name="connsiteX41" fmla="*/ 87765 w 745082"/>
                <a:gd name="connsiteY41" fmla="*/ 528804 h 528803"/>
                <a:gd name="connsiteX42" fmla="*/ 88687 w 745082"/>
                <a:gd name="connsiteY42" fmla="*/ 528804 h 528803"/>
                <a:gd name="connsiteX43" fmla="*/ 656211 w 745082"/>
                <a:gd name="connsiteY43" fmla="*/ 528804 h 528803"/>
                <a:gd name="connsiteX44" fmla="*/ 670593 w 745082"/>
                <a:gd name="connsiteY44" fmla="*/ 527698 h 528803"/>
                <a:gd name="connsiteX45" fmla="*/ 684605 w 745082"/>
                <a:gd name="connsiteY45" fmla="*/ 524194 h 528803"/>
                <a:gd name="connsiteX46" fmla="*/ 710050 w 745082"/>
                <a:gd name="connsiteY46" fmla="*/ 510919 h 528803"/>
                <a:gd name="connsiteX47" fmla="*/ 729779 w 745082"/>
                <a:gd name="connsiteY47" fmla="*/ 490268 h 528803"/>
                <a:gd name="connsiteX48" fmla="*/ 741948 w 745082"/>
                <a:gd name="connsiteY48" fmla="*/ 464455 h 528803"/>
                <a:gd name="connsiteX49" fmla="*/ 744714 w 745082"/>
                <a:gd name="connsiteY49" fmla="*/ 450442 h 528803"/>
                <a:gd name="connsiteX50" fmla="*/ 745082 w 745082"/>
                <a:gd name="connsiteY50" fmla="*/ 446939 h 528803"/>
                <a:gd name="connsiteX51" fmla="*/ 745082 w 745082"/>
                <a:gd name="connsiteY51" fmla="*/ 443436 h 528803"/>
                <a:gd name="connsiteX52" fmla="*/ 745082 w 745082"/>
                <a:gd name="connsiteY52" fmla="*/ 441592 h 528803"/>
                <a:gd name="connsiteX53" fmla="*/ 745082 w 745082"/>
                <a:gd name="connsiteY53" fmla="*/ 440670 h 528803"/>
                <a:gd name="connsiteX54" fmla="*/ 745082 w 745082"/>
                <a:gd name="connsiteY54" fmla="*/ 84446 h 528803"/>
                <a:gd name="connsiteX55" fmla="*/ 745082 w 745082"/>
                <a:gd name="connsiteY55" fmla="*/ 84446 h 528803"/>
                <a:gd name="connsiteX56" fmla="*/ 730516 w 745082"/>
                <a:gd name="connsiteY56" fmla="*/ 198947 h 528803"/>
                <a:gd name="connsiteX57" fmla="*/ 730516 w 745082"/>
                <a:gd name="connsiteY57" fmla="*/ 437167 h 528803"/>
                <a:gd name="connsiteX58" fmla="*/ 730147 w 745082"/>
                <a:gd name="connsiteY58" fmla="*/ 448783 h 528803"/>
                <a:gd name="connsiteX59" fmla="*/ 727935 w 745082"/>
                <a:gd name="connsiteY59" fmla="*/ 460583 h 528803"/>
                <a:gd name="connsiteX60" fmla="*/ 717794 w 745082"/>
                <a:gd name="connsiteY60" fmla="*/ 482155 h 528803"/>
                <a:gd name="connsiteX61" fmla="*/ 701200 w 745082"/>
                <a:gd name="connsiteY61" fmla="*/ 499487 h 528803"/>
                <a:gd name="connsiteX62" fmla="*/ 679996 w 745082"/>
                <a:gd name="connsiteY62" fmla="*/ 510550 h 528803"/>
                <a:gd name="connsiteX63" fmla="*/ 656395 w 745082"/>
                <a:gd name="connsiteY63" fmla="*/ 514422 h 528803"/>
                <a:gd name="connsiteX64" fmla="*/ 88134 w 745082"/>
                <a:gd name="connsiteY64" fmla="*/ 514422 h 528803"/>
                <a:gd name="connsiteX65" fmla="*/ 86659 w 745082"/>
                <a:gd name="connsiteY65" fmla="*/ 514422 h 528803"/>
                <a:gd name="connsiteX66" fmla="*/ 85184 w 745082"/>
                <a:gd name="connsiteY66" fmla="*/ 514422 h 528803"/>
                <a:gd name="connsiteX67" fmla="*/ 83709 w 745082"/>
                <a:gd name="connsiteY67" fmla="*/ 514422 h 528803"/>
                <a:gd name="connsiteX68" fmla="*/ 80759 w 745082"/>
                <a:gd name="connsiteY68" fmla="*/ 514238 h 528803"/>
                <a:gd name="connsiteX69" fmla="*/ 77809 w 745082"/>
                <a:gd name="connsiteY69" fmla="*/ 513869 h 528803"/>
                <a:gd name="connsiteX70" fmla="*/ 66008 w 745082"/>
                <a:gd name="connsiteY70" fmla="*/ 511103 h 528803"/>
                <a:gd name="connsiteX71" fmla="*/ 54945 w 745082"/>
                <a:gd name="connsiteY71" fmla="*/ 506494 h 528803"/>
                <a:gd name="connsiteX72" fmla="*/ 44805 w 745082"/>
                <a:gd name="connsiteY72" fmla="*/ 500225 h 528803"/>
                <a:gd name="connsiteX73" fmla="*/ 17885 w 745082"/>
                <a:gd name="connsiteY73" fmla="*/ 461689 h 528803"/>
                <a:gd name="connsiteX74" fmla="*/ 16410 w 745082"/>
                <a:gd name="connsiteY74" fmla="*/ 455789 h 528803"/>
                <a:gd name="connsiteX75" fmla="*/ 15857 w 745082"/>
                <a:gd name="connsiteY75" fmla="*/ 452839 h 528803"/>
                <a:gd name="connsiteX76" fmla="*/ 15488 w 745082"/>
                <a:gd name="connsiteY76" fmla="*/ 449889 h 528803"/>
                <a:gd name="connsiteX77" fmla="*/ 15119 w 745082"/>
                <a:gd name="connsiteY77" fmla="*/ 446939 h 528803"/>
                <a:gd name="connsiteX78" fmla="*/ 15119 w 745082"/>
                <a:gd name="connsiteY78" fmla="*/ 443989 h 528803"/>
                <a:gd name="connsiteX79" fmla="*/ 15119 w 745082"/>
                <a:gd name="connsiteY79" fmla="*/ 441039 h 528803"/>
                <a:gd name="connsiteX80" fmla="*/ 15119 w 745082"/>
                <a:gd name="connsiteY80" fmla="*/ 91637 h 528803"/>
                <a:gd name="connsiteX81" fmla="*/ 15488 w 745082"/>
                <a:gd name="connsiteY81" fmla="*/ 80021 h 528803"/>
                <a:gd name="connsiteX82" fmla="*/ 17701 w 745082"/>
                <a:gd name="connsiteY82" fmla="*/ 68221 h 528803"/>
                <a:gd name="connsiteX83" fmla="*/ 27841 w 745082"/>
                <a:gd name="connsiteY83" fmla="*/ 46648 h 528803"/>
                <a:gd name="connsiteX84" fmla="*/ 44436 w 745082"/>
                <a:gd name="connsiteY84" fmla="*/ 29317 h 528803"/>
                <a:gd name="connsiteX85" fmla="*/ 65640 w 745082"/>
                <a:gd name="connsiteY85" fmla="*/ 18254 h 528803"/>
                <a:gd name="connsiteX86" fmla="*/ 89240 w 745082"/>
                <a:gd name="connsiteY86" fmla="*/ 14382 h 528803"/>
                <a:gd name="connsiteX87" fmla="*/ 657502 w 745082"/>
                <a:gd name="connsiteY87" fmla="*/ 14382 h 528803"/>
                <a:gd name="connsiteX88" fmla="*/ 658977 w 745082"/>
                <a:gd name="connsiteY88" fmla="*/ 14382 h 528803"/>
                <a:gd name="connsiteX89" fmla="*/ 660452 w 745082"/>
                <a:gd name="connsiteY89" fmla="*/ 14382 h 528803"/>
                <a:gd name="connsiteX90" fmla="*/ 661927 w 745082"/>
                <a:gd name="connsiteY90" fmla="*/ 14382 h 528803"/>
                <a:gd name="connsiteX91" fmla="*/ 664877 w 745082"/>
                <a:gd name="connsiteY91" fmla="*/ 14566 h 528803"/>
                <a:gd name="connsiteX92" fmla="*/ 667827 w 745082"/>
                <a:gd name="connsiteY92" fmla="*/ 14935 h 528803"/>
                <a:gd name="connsiteX93" fmla="*/ 679627 w 745082"/>
                <a:gd name="connsiteY93" fmla="*/ 17701 h 528803"/>
                <a:gd name="connsiteX94" fmla="*/ 690690 w 745082"/>
                <a:gd name="connsiteY94" fmla="*/ 22310 h 528803"/>
                <a:gd name="connsiteX95" fmla="*/ 700831 w 745082"/>
                <a:gd name="connsiteY95" fmla="*/ 28579 h 528803"/>
                <a:gd name="connsiteX96" fmla="*/ 727751 w 745082"/>
                <a:gd name="connsiteY96" fmla="*/ 67115 h 528803"/>
                <a:gd name="connsiteX97" fmla="*/ 729226 w 745082"/>
                <a:gd name="connsiteY97" fmla="*/ 73015 h 528803"/>
                <a:gd name="connsiteX98" fmla="*/ 729779 w 745082"/>
                <a:gd name="connsiteY98" fmla="*/ 75965 h 528803"/>
                <a:gd name="connsiteX99" fmla="*/ 730147 w 745082"/>
                <a:gd name="connsiteY99" fmla="*/ 78915 h 528803"/>
                <a:gd name="connsiteX100" fmla="*/ 730516 w 745082"/>
                <a:gd name="connsiteY100" fmla="*/ 81865 h 528803"/>
                <a:gd name="connsiteX101" fmla="*/ 730516 w 745082"/>
                <a:gd name="connsiteY101" fmla="*/ 84815 h 528803"/>
                <a:gd name="connsiteX102" fmla="*/ 730516 w 745082"/>
                <a:gd name="connsiteY102" fmla="*/ 87765 h 528803"/>
                <a:gd name="connsiteX103" fmla="*/ 730516 w 745082"/>
                <a:gd name="connsiteY103" fmla="*/ 198762 h 528803"/>
                <a:gd name="connsiteX104" fmla="*/ 730516 w 745082"/>
                <a:gd name="connsiteY104" fmla="*/ 198762 h 52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45082" h="528803">
                  <a:moveTo>
                    <a:pt x="745082" y="84446"/>
                  </a:moveTo>
                  <a:cubicBezTo>
                    <a:pt x="745082" y="83340"/>
                    <a:pt x="745082" y="82049"/>
                    <a:pt x="744898" y="80943"/>
                  </a:cubicBezTo>
                  <a:cubicBezTo>
                    <a:pt x="744898" y="79837"/>
                    <a:pt x="744714" y="78546"/>
                    <a:pt x="744529" y="77440"/>
                  </a:cubicBezTo>
                  <a:cubicBezTo>
                    <a:pt x="744529" y="76334"/>
                    <a:pt x="744160" y="75043"/>
                    <a:pt x="743976" y="73937"/>
                  </a:cubicBezTo>
                  <a:lnTo>
                    <a:pt x="743423" y="70433"/>
                  </a:lnTo>
                  <a:cubicBezTo>
                    <a:pt x="742870" y="68036"/>
                    <a:pt x="742317" y="65824"/>
                    <a:pt x="741763" y="63427"/>
                  </a:cubicBezTo>
                  <a:cubicBezTo>
                    <a:pt x="736416" y="44989"/>
                    <a:pt x="724800" y="28579"/>
                    <a:pt x="709497" y="17147"/>
                  </a:cubicBezTo>
                  <a:cubicBezTo>
                    <a:pt x="705625" y="14382"/>
                    <a:pt x="701569" y="11800"/>
                    <a:pt x="697328" y="9588"/>
                  </a:cubicBezTo>
                  <a:cubicBezTo>
                    <a:pt x="693087" y="7375"/>
                    <a:pt x="688662" y="5531"/>
                    <a:pt x="684052" y="4056"/>
                  </a:cubicBezTo>
                  <a:cubicBezTo>
                    <a:pt x="679443" y="2581"/>
                    <a:pt x="674833" y="1475"/>
                    <a:pt x="670039" y="738"/>
                  </a:cubicBezTo>
                  <a:lnTo>
                    <a:pt x="666536" y="369"/>
                  </a:lnTo>
                  <a:cubicBezTo>
                    <a:pt x="665430" y="369"/>
                    <a:pt x="664139" y="184"/>
                    <a:pt x="663033" y="0"/>
                  </a:cubicBezTo>
                  <a:lnTo>
                    <a:pt x="661189" y="0"/>
                  </a:lnTo>
                  <a:cubicBezTo>
                    <a:pt x="661189" y="0"/>
                    <a:pt x="659345" y="0"/>
                    <a:pt x="659345" y="0"/>
                  </a:cubicBezTo>
                  <a:lnTo>
                    <a:pt x="657502" y="0"/>
                  </a:lnTo>
                  <a:cubicBezTo>
                    <a:pt x="657502" y="0"/>
                    <a:pt x="656580" y="0"/>
                    <a:pt x="656580" y="0"/>
                  </a:cubicBezTo>
                  <a:lnTo>
                    <a:pt x="88871" y="0"/>
                  </a:lnTo>
                  <a:cubicBezTo>
                    <a:pt x="84078" y="0"/>
                    <a:pt x="79284" y="369"/>
                    <a:pt x="74490" y="1106"/>
                  </a:cubicBezTo>
                  <a:cubicBezTo>
                    <a:pt x="69696" y="1844"/>
                    <a:pt x="65086" y="3134"/>
                    <a:pt x="60477" y="4610"/>
                  </a:cubicBezTo>
                  <a:cubicBezTo>
                    <a:pt x="51258" y="7560"/>
                    <a:pt x="42776" y="12169"/>
                    <a:pt x="35032" y="17885"/>
                  </a:cubicBezTo>
                  <a:cubicBezTo>
                    <a:pt x="27473" y="23601"/>
                    <a:pt x="20651" y="30607"/>
                    <a:pt x="15304" y="38536"/>
                  </a:cubicBezTo>
                  <a:cubicBezTo>
                    <a:pt x="9957" y="46464"/>
                    <a:pt x="5716" y="55130"/>
                    <a:pt x="3134" y="64349"/>
                  </a:cubicBezTo>
                  <a:cubicBezTo>
                    <a:pt x="1844" y="68958"/>
                    <a:pt x="922" y="73752"/>
                    <a:pt x="369" y="78362"/>
                  </a:cubicBezTo>
                  <a:cubicBezTo>
                    <a:pt x="369" y="79468"/>
                    <a:pt x="184" y="80759"/>
                    <a:pt x="0" y="81865"/>
                  </a:cubicBezTo>
                  <a:cubicBezTo>
                    <a:pt x="0" y="82971"/>
                    <a:pt x="0" y="84262"/>
                    <a:pt x="0" y="85368"/>
                  </a:cubicBezTo>
                  <a:lnTo>
                    <a:pt x="0" y="87212"/>
                  </a:lnTo>
                  <a:cubicBezTo>
                    <a:pt x="0" y="87212"/>
                    <a:pt x="0" y="88134"/>
                    <a:pt x="0" y="88134"/>
                  </a:cubicBezTo>
                  <a:lnTo>
                    <a:pt x="0" y="444357"/>
                  </a:lnTo>
                  <a:cubicBezTo>
                    <a:pt x="0" y="445464"/>
                    <a:pt x="184" y="446754"/>
                    <a:pt x="369" y="447861"/>
                  </a:cubicBezTo>
                  <a:cubicBezTo>
                    <a:pt x="369" y="448967"/>
                    <a:pt x="553" y="450258"/>
                    <a:pt x="738" y="451364"/>
                  </a:cubicBezTo>
                  <a:cubicBezTo>
                    <a:pt x="738" y="452470"/>
                    <a:pt x="1106" y="453761"/>
                    <a:pt x="1291" y="454867"/>
                  </a:cubicBezTo>
                  <a:lnTo>
                    <a:pt x="1844" y="458370"/>
                  </a:lnTo>
                  <a:cubicBezTo>
                    <a:pt x="2397" y="460767"/>
                    <a:pt x="2950" y="462980"/>
                    <a:pt x="3503" y="465377"/>
                  </a:cubicBezTo>
                  <a:cubicBezTo>
                    <a:pt x="8850" y="483815"/>
                    <a:pt x="20466" y="500225"/>
                    <a:pt x="35770" y="511656"/>
                  </a:cubicBezTo>
                  <a:cubicBezTo>
                    <a:pt x="39642" y="514422"/>
                    <a:pt x="43698" y="517003"/>
                    <a:pt x="47939" y="519216"/>
                  </a:cubicBezTo>
                  <a:cubicBezTo>
                    <a:pt x="52180" y="521429"/>
                    <a:pt x="56605" y="523272"/>
                    <a:pt x="61214" y="524747"/>
                  </a:cubicBezTo>
                  <a:cubicBezTo>
                    <a:pt x="65824" y="526222"/>
                    <a:pt x="70433" y="527329"/>
                    <a:pt x="75227" y="528066"/>
                  </a:cubicBezTo>
                  <a:lnTo>
                    <a:pt x="78731" y="528435"/>
                  </a:lnTo>
                  <a:cubicBezTo>
                    <a:pt x="79837" y="528435"/>
                    <a:pt x="81127" y="528619"/>
                    <a:pt x="82234" y="528804"/>
                  </a:cubicBezTo>
                  <a:lnTo>
                    <a:pt x="84078" y="528804"/>
                  </a:lnTo>
                  <a:cubicBezTo>
                    <a:pt x="84078" y="528804"/>
                    <a:pt x="85921" y="528804"/>
                    <a:pt x="85921" y="528804"/>
                  </a:cubicBezTo>
                  <a:lnTo>
                    <a:pt x="87765" y="528804"/>
                  </a:lnTo>
                  <a:cubicBezTo>
                    <a:pt x="87765" y="528804"/>
                    <a:pt x="88687" y="528804"/>
                    <a:pt x="88687" y="528804"/>
                  </a:cubicBezTo>
                  <a:lnTo>
                    <a:pt x="656211" y="528804"/>
                  </a:lnTo>
                  <a:cubicBezTo>
                    <a:pt x="661005" y="528804"/>
                    <a:pt x="665799" y="528435"/>
                    <a:pt x="670593" y="527698"/>
                  </a:cubicBezTo>
                  <a:cubicBezTo>
                    <a:pt x="675386" y="526960"/>
                    <a:pt x="679996" y="525669"/>
                    <a:pt x="684605" y="524194"/>
                  </a:cubicBezTo>
                  <a:cubicBezTo>
                    <a:pt x="693824" y="521244"/>
                    <a:pt x="702306" y="516635"/>
                    <a:pt x="710050" y="510919"/>
                  </a:cubicBezTo>
                  <a:cubicBezTo>
                    <a:pt x="717610" y="505203"/>
                    <a:pt x="724432" y="498197"/>
                    <a:pt x="729779" y="490268"/>
                  </a:cubicBezTo>
                  <a:cubicBezTo>
                    <a:pt x="735126" y="482340"/>
                    <a:pt x="739367" y="473674"/>
                    <a:pt x="741948" y="464455"/>
                  </a:cubicBezTo>
                  <a:cubicBezTo>
                    <a:pt x="743239" y="459845"/>
                    <a:pt x="744160" y="455052"/>
                    <a:pt x="744714" y="450442"/>
                  </a:cubicBezTo>
                  <a:cubicBezTo>
                    <a:pt x="744714" y="449336"/>
                    <a:pt x="744898" y="448045"/>
                    <a:pt x="745082" y="446939"/>
                  </a:cubicBezTo>
                  <a:cubicBezTo>
                    <a:pt x="745082" y="445832"/>
                    <a:pt x="745082" y="444542"/>
                    <a:pt x="745082" y="443436"/>
                  </a:cubicBezTo>
                  <a:lnTo>
                    <a:pt x="745082" y="441592"/>
                  </a:lnTo>
                  <a:cubicBezTo>
                    <a:pt x="745082" y="441592"/>
                    <a:pt x="745082" y="440670"/>
                    <a:pt x="745082" y="440670"/>
                  </a:cubicBezTo>
                  <a:lnTo>
                    <a:pt x="745082" y="84446"/>
                  </a:lnTo>
                  <a:lnTo>
                    <a:pt x="745082" y="84446"/>
                  </a:lnTo>
                  <a:close/>
                  <a:moveTo>
                    <a:pt x="730516" y="198947"/>
                  </a:moveTo>
                  <a:lnTo>
                    <a:pt x="730516" y="437167"/>
                  </a:lnTo>
                  <a:cubicBezTo>
                    <a:pt x="730516" y="440670"/>
                    <a:pt x="730516" y="444911"/>
                    <a:pt x="730147" y="448783"/>
                  </a:cubicBezTo>
                  <a:cubicBezTo>
                    <a:pt x="729779" y="452839"/>
                    <a:pt x="728857" y="456711"/>
                    <a:pt x="727935" y="460583"/>
                  </a:cubicBezTo>
                  <a:cubicBezTo>
                    <a:pt x="725907" y="468327"/>
                    <a:pt x="722403" y="475518"/>
                    <a:pt x="717794" y="482155"/>
                  </a:cubicBezTo>
                  <a:cubicBezTo>
                    <a:pt x="713184" y="488793"/>
                    <a:pt x="707653" y="494693"/>
                    <a:pt x="701200" y="499487"/>
                  </a:cubicBezTo>
                  <a:cubicBezTo>
                    <a:pt x="694746" y="504281"/>
                    <a:pt x="687556" y="508153"/>
                    <a:pt x="679996" y="510550"/>
                  </a:cubicBezTo>
                  <a:cubicBezTo>
                    <a:pt x="672436" y="513131"/>
                    <a:pt x="664324" y="514422"/>
                    <a:pt x="656395" y="514422"/>
                  </a:cubicBezTo>
                  <a:lnTo>
                    <a:pt x="88134" y="514422"/>
                  </a:lnTo>
                  <a:cubicBezTo>
                    <a:pt x="88134" y="514422"/>
                    <a:pt x="86659" y="514422"/>
                    <a:pt x="86659" y="514422"/>
                  </a:cubicBezTo>
                  <a:lnTo>
                    <a:pt x="85184" y="514422"/>
                  </a:lnTo>
                  <a:cubicBezTo>
                    <a:pt x="85184" y="514422"/>
                    <a:pt x="83709" y="514422"/>
                    <a:pt x="83709" y="514422"/>
                  </a:cubicBezTo>
                  <a:cubicBezTo>
                    <a:pt x="82787" y="514422"/>
                    <a:pt x="81681" y="514422"/>
                    <a:pt x="80759" y="514238"/>
                  </a:cubicBezTo>
                  <a:lnTo>
                    <a:pt x="77809" y="513869"/>
                  </a:lnTo>
                  <a:cubicBezTo>
                    <a:pt x="73752" y="513316"/>
                    <a:pt x="69880" y="512394"/>
                    <a:pt x="66008" y="511103"/>
                  </a:cubicBezTo>
                  <a:cubicBezTo>
                    <a:pt x="62136" y="509813"/>
                    <a:pt x="58449" y="508338"/>
                    <a:pt x="54945" y="506494"/>
                  </a:cubicBezTo>
                  <a:cubicBezTo>
                    <a:pt x="51442" y="504650"/>
                    <a:pt x="47939" y="502622"/>
                    <a:pt x="44805" y="500225"/>
                  </a:cubicBezTo>
                  <a:cubicBezTo>
                    <a:pt x="31898" y="490637"/>
                    <a:pt x="22310" y="476993"/>
                    <a:pt x="17885" y="461689"/>
                  </a:cubicBezTo>
                  <a:cubicBezTo>
                    <a:pt x="17332" y="459845"/>
                    <a:pt x="16779" y="457817"/>
                    <a:pt x="16410" y="455789"/>
                  </a:cubicBezTo>
                  <a:lnTo>
                    <a:pt x="15857" y="452839"/>
                  </a:lnTo>
                  <a:cubicBezTo>
                    <a:pt x="15672" y="451917"/>
                    <a:pt x="15672" y="450811"/>
                    <a:pt x="15488" y="449889"/>
                  </a:cubicBezTo>
                  <a:cubicBezTo>
                    <a:pt x="15488" y="448967"/>
                    <a:pt x="15304" y="447861"/>
                    <a:pt x="15119" y="446939"/>
                  </a:cubicBezTo>
                  <a:cubicBezTo>
                    <a:pt x="15119" y="446017"/>
                    <a:pt x="15119" y="444911"/>
                    <a:pt x="15119" y="443989"/>
                  </a:cubicBezTo>
                  <a:lnTo>
                    <a:pt x="15119" y="441039"/>
                  </a:lnTo>
                  <a:cubicBezTo>
                    <a:pt x="15119" y="441039"/>
                    <a:pt x="15119" y="91637"/>
                    <a:pt x="15119" y="91637"/>
                  </a:cubicBezTo>
                  <a:cubicBezTo>
                    <a:pt x="15119" y="88134"/>
                    <a:pt x="15119" y="83893"/>
                    <a:pt x="15488" y="80021"/>
                  </a:cubicBezTo>
                  <a:cubicBezTo>
                    <a:pt x="15857" y="75965"/>
                    <a:pt x="16779" y="72093"/>
                    <a:pt x="17701" y="68221"/>
                  </a:cubicBezTo>
                  <a:cubicBezTo>
                    <a:pt x="19729" y="60477"/>
                    <a:pt x="23232" y="53286"/>
                    <a:pt x="27841" y="46648"/>
                  </a:cubicBezTo>
                  <a:cubicBezTo>
                    <a:pt x="32451" y="40011"/>
                    <a:pt x="37982" y="34110"/>
                    <a:pt x="44436" y="29317"/>
                  </a:cubicBezTo>
                  <a:cubicBezTo>
                    <a:pt x="50889" y="24523"/>
                    <a:pt x="58080" y="20651"/>
                    <a:pt x="65640" y="18254"/>
                  </a:cubicBezTo>
                  <a:cubicBezTo>
                    <a:pt x="73199" y="15672"/>
                    <a:pt x="81312" y="14382"/>
                    <a:pt x="89240" y="14382"/>
                  </a:cubicBezTo>
                  <a:lnTo>
                    <a:pt x="657502" y="14382"/>
                  </a:lnTo>
                  <a:cubicBezTo>
                    <a:pt x="657502" y="14382"/>
                    <a:pt x="658977" y="14382"/>
                    <a:pt x="658977" y="14382"/>
                  </a:cubicBezTo>
                  <a:lnTo>
                    <a:pt x="660452" y="14382"/>
                  </a:lnTo>
                  <a:cubicBezTo>
                    <a:pt x="660452" y="14382"/>
                    <a:pt x="661927" y="14382"/>
                    <a:pt x="661927" y="14382"/>
                  </a:cubicBezTo>
                  <a:cubicBezTo>
                    <a:pt x="662849" y="14382"/>
                    <a:pt x="663955" y="14382"/>
                    <a:pt x="664877" y="14566"/>
                  </a:cubicBezTo>
                  <a:lnTo>
                    <a:pt x="667827" y="14935"/>
                  </a:lnTo>
                  <a:cubicBezTo>
                    <a:pt x="671883" y="15488"/>
                    <a:pt x="675755" y="16410"/>
                    <a:pt x="679627" y="17701"/>
                  </a:cubicBezTo>
                  <a:cubicBezTo>
                    <a:pt x="683499" y="18991"/>
                    <a:pt x="687187" y="20466"/>
                    <a:pt x="690690" y="22310"/>
                  </a:cubicBezTo>
                  <a:cubicBezTo>
                    <a:pt x="694193" y="24154"/>
                    <a:pt x="697697" y="26182"/>
                    <a:pt x="700831" y="28579"/>
                  </a:cubicBezTo>
                  <a:cubicBezTo>
                    <a:pt x="713738" y="38167"/>
                    <a:pt x="723325" y="51811"/>
                    <a:pt x="727751" y="67115"/>
                  </a:cubicBezTo>
                  <a:cubicBezTo>
                    <a:pt x="728304" y="68958"/>
                    <a:pt x="728857" y="70987"/>
                    <a:pt x="729226" y="73015"/>
                  </a:cubicBezTo>
                  <a:lnTo>
                    <a:pt x="729779" y="75965"/>
                  </a:lnTo>
                  <a:cubicBezTo>
                    <a:pt x="729963" y="76887"/>
                    <a:pt x="729963" y="77993"/>
                    <a:pt x="730147" y="78915"/>
                  </a:cubicBezTo>
                  <a:cubicBezTo>
                    <a:pt x="730147" y="79837"/>
                    <a:pt x="730332" y="80943"/>
                    <a:pt x="730516" y="81865"/>
                  </a:cubicBezTo>
                  <a:cubicBezTo>
                    <a:pt x="730516" y="82787"/>
                    <a:pt x="730516" y="83893"/>
                    <a:pt x="730516" y="84815"/>
                  </a:cubicBezTo>
                  <a:lnTo>
                    <a:pt x="730516" y="87765"/>
                  </a:lnTo>
                  <a:cubicBezTo>
                    <a:pt x="730516" y="87765"/>
                    <a:pt x="730516" y="198762"/>
                    <a:pt x="730516" y="198762"/>
                  </a:cubicBezTo>
                  <a:lnTo>
                    <a:pt x="730516" y="198762"/>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3" name="Freeform: Shape 72">
              <a:extLst>
                <a:ext uri="{FF2B5EF4-FFF2-40B4-BE49-F238E27FC236}">
                  <a16:creationId xmlns:a16="http://schemas.microsoft.com/office/drawing/2014/main" id="{2A56C605-3F26-7BBB-F454-6ED4DA6357B9}"/>
                </a:ext>
              </a:extLst>
            </p:cNvPr>
            <p:cNvSpPr/>
            <p:nvPr/>
          </p:nvSpPr>
          <p:spPr>
            <a:xfrm>
              <a:off x="5737928" y="641236"/>
              <a:ext cx="687739" cy="472383"/>
            </a:xfrm>
            <a:custGeom>
              <a:avLst/>
              <a:gdLst>
                <a:gd name="connsiteX0" fmla="*/ 687740 w 687739"/>
                <a:gd name="connsiteY0" fmla="*/ 387199 h 472383"/>
                <a:gd name="connsiteX1" fmla="*/ 687740 w 687739"/>
                <a:gd name="connsiteY1" fmla="*/ 57158 h 472383"/>
                <a:gd name="connsiteX2" fmla="*/ 687556 w 687739"/>
                <a:gd name="connsiteY2" fmla="*/ 54761 h 472383"/>
                <a:gd name="connsiteX3" fmla="*/ 687371 w 687739"/>
                <a:gd name="connsiteY3" fmla="*/ 52364 h 472383"/>
                <a:gd name="connsiteX4" fmla="*/ 687002 w 687739"/>
                <a:gd name="connsiteY4" fmla="*/ 49967 h 472383"/>
                <a:gd name="connsiteX5" fmla="*/ 686634 w 687739"/>
                <a:gd name="connsiteY5" fmla="*/ 47570 h 472383"/>
                <a:gd name="connsiteX6" fmla="*/ 685527 w 687739"/>
                <a:gd name="connsiteY6" fmla="*/ 42961 h 472383"/>
                <a:gd name="connsiteX7" fmla="*/ 663586 w 687739"/>
                <a:gd name="connsiteY7" fmla="*/ 11616 h 472383"/>
                <a:gd name="connsiteX8" fmla="*/ 655289 w 687739"/>
                <a:gd name="connsiteY8" fmla="*/ 6453 h 472383"/>
                <a:gd name="connsiteX9" fmla="*/ 646254 w 687739"/>
                <a:gd name="connsiteY9" fmla="*/ 2766 h 472383"/>
                <a:gd name="connsiteX10" fmla="*/ 636851 w 687739"/>
                <a:gd name="connsiteY10" fmla="*/ 553 h 472383"/>
                <a:gd name="connsiteX11" fmla="*/ 634454 w 687739"/>
                <a:gd name="connsiteY11" fmla="*/ 184 h 472383"/>
                <a:gd name="connsiteX12" fmla="*/ 632057 w 687739"/>
                <a:gd name="connsiteY12" fmla="*/ 0 h 472383"/>
                <a:gd name="connsiteX13" fmla="*/ 630766 w 687739"/>
                <a:gd name="connsiteY13" fmla="*/ 0 h 472383"/>
                <a:gd name="connsiteX14" fmla="*/ 629476 w 687739"/>
                <a:gd name="connsiteY14" fmla="*/ 0 h 472383"/>
                <a:gd name="connsiteX15" fmla="*/ 628185 w 687739"/>
                <a:gd name="connsiteY15" fmla="*/ 0 h 472383"/>
                <a:gd name="connsiteX16" fmla="*/ 627632 w 687739"/>
                <a:gd name="connsiteY16" fmla="*/ 0 h 472383"/>
                <a:gd name="connsiteX17" fmla="*/ 60108 w 687739"/>
                <a:gd name="connsiteY17" fmla="*/ 0 h 472383"/>
                <a:gd name="connsiteX18" fmla="*/ 23785 w 687739"/>
                <a:gd name="connsiteY18" fmla="*/ 12169 h 472383"/>
                <a:gd name="connsiteX19" fmla="*/ 10325 w 687739"/>
                <a:gd name="connsiteY19" fmla="*/ 26182 h 472383"/>
                <a:gd name="connsiteX20" fmla="*/ 2213 w 687739"/>
                <a:gd name="connsiteY20" fmla="*/ 43698 h 472383"/>
                <a:gd name="connsiteX21" fmla="*/ 369 w 687739"/>
                <a:gd name="connsiteY21" fmla="*/ 53286 h 472383"/>
                <a:gd name="connsiteX22" fmla="*/ 0 w 687739"/>
                <a:gd name="connsiteY22" fmla="*/ 63427 h 472383"/>
                <a:gd name="connsiteX23" fmla="*/ 0 w 687739"/>
                <a:gd name="connsiteY23" fmla="*/ 415225 h 472383"/>
                <a:gd name="connsiteX24" fmla="*/ 184 w 687739"/>
                <a:gd name="connsiteY24" fmla="*/ 417622 h 472383"/>
                <a:gd name="connsiteX25" fmla="*/ 369 w 687739"/>
                <a:gd name="connsiteY25" fmla="*/ 420019 h 472383"/>
                <a:gd name="connsiteX26" fmla="*/ 738 w 687739"/>
                <a:gd name="connsiteY26" fmla="*/ 422416 h 472383"/>
                <a:gd name="connsiteX27" fmla="*/ 1106 w 687739"/>
                <a:gd name="connsiteY27" fmla="*/ 424813 h 472383"/>
                <a:gd name="connsiteX28" fmla="*/ 2213 w 687739"/>
                <a:gd name="connsiteY28" fmla="*/ 429423 h 472383"/>
                <a:gd name="connsiteX29" fmla="*/ 24154 w 687739"/>
                <a:gd name="connsiteY29" fmla="*/ 460767 h 472383"/>
                <a:gd name="connsiteX30" fmla="*/ 32451 w 687739"/>
                <a:gd name="connsiteY30" fmla="*/ 465930 h 472383"/>
                <a:gd name="connsiteX31" fmla="*/ 41486 w 687739"/>
                <a:gd name="connsiteY31" fmla="*/ 469618 h 472383"/>
                <a:gd name="connsiteX32" fmla="*/ 50889 w 687739"/>
                <a:gd name="connsiteY32" fmla="*/ 471830 h 472383"/>
                <a:gd name="connsiteX33" fmla="*/ 53286 w 687739"/>
                <a:gd name="connsiteY33" fmla="*/ 472199 h 472383"/>
                <a:gd name="connsiteX34" fmla="*/ 55683 w 687739"/>
                <a:gd name="connsiteY34" fmla="*/ 472383 h 472383"/>
                <a:gd name="connsiteX35" fmla="*/ 56974 w 687739"/>
                <a:gd name="connsiteY35" fmla="*/ 472383 h 472383"/>
                <a:gd name="connsiteX36" fmla="*/ 58264 w 687739"/>
                <a:gd name="connsiteY36" fmla="*/ 472383 h 472383"/>
                <a:gd name="connsiteX37" fmla="*/ 59555 w 687739"/>
                <a:gd name="connsiteY37" fmla="*/ 472383 h 472383"/>
                <a:gd name="connsiteX38" fmla="*/ 60108 w 687739"/>
                <a:gd name="connsiteY38" fmla="*/ 472383 h 472383"/>
                <a:gd name="connsiteX39" fmla="*/ 627632 w 687739"/>
                <a:gd name="connsiteY39" fmla="*/ 472383 h 472383"/>
                <a:gd name="connsiteX40" fmla="*/ 663955 w 687739"/>
                <a:gd name="connsiteY40" fmla="*/ 460214 h 472383"/>
                <a:gd name="connsiteX41" fmla="*/ 677415 w 687739"/>
                <a:gd name="connsiteY41" fmla="*/ 446201 h 472383"/>
                <a:gd name="connsiteX42" fmla="*/ 685527 w 687739"/>
                <a:gd name="connsiteY42" fmla="*/ 428685 h 472383"/>
                <a:gd name="connsiteX43" fmla="*/ 687371 w 687739"/>
                <a:gd name="connsiteY43" fmla="*/ 419097 h 472383"/>
                <a:gd name="connsiteX44" fmla="*/ 687740 w 687739"/>
                <a:gd name="connsiteY44" fmla="*/ 408956 h 472383"/>
                <a:gd name="connsiteX45" fmla="*/ 687740 w 687739"/>
                <a:gd name="connsiteY45" fmla="*/ 387384 h 472383"/>
                <a:gd name="connsiteX46" fmla="*/ 687740 w 687739"/>
                <a:gd name="connsiteY46" fmla="*/ 387384 h 472383"/>
                <a:gd name="connsiteX47" fmla="*/ 14566 w 687739"/>
                <a:gd name="connsiteY47" fmla="*/ 84631 h 472383"/>
                <a:gd name="connsiteX48" fmla="*/ 14566 w 687739"/>
                <a:gd name="connsiteY48" fmla="*/ 59555 h 472383"/>
                <a:gd name="connsiteX49" fmla="*/ 14566 w 687739"/>
                <a:gd name="connsiteY49" fmla="*/ 59002 h 472383"/>
                <a:gd name="connsiteX50" fmla="*/ 14566 w 687739"/>
                <a:gd name="connsiteY50" fmla="*/ 58080 h 472383"/>
                <a:gd name="connsiteX51" fmla="*/ 14566 w 687739"/>
                <a:gd name="connsiteY51" fmla="*/ 56236 h 472383"/>
                <a:gd name="connsiteX52" fmla="*/ 14566 w 687739"/>
                <a:gd name="connsiteY52" fmla="*/ 54392 h 472383"/>
                <a:gd name="connsiteX53" fmla="*/ 16041 w 687739"/>
                <a:gd name="connsiteY53" fmla="*/ 47201 h 472383"/>
                <a:gd name="connsiteX54" fmla="*/ 22310 w 687739"/>
                <a:gd name="connsiteY54" fmla="*/ 33926 h 472383"/>
                <a:gd name="connsiteX55" fmla="*/ 32451 w 687739"/>
                <a:gd name="connsiteY55" fmla="*/ 23232 h 472383"/>
                <a:gd name="connsiteX56" fmla="*/ 59924 w 687739"/>
                <a:gd name="connsiteY56" fmla="*/ 14013 h 472383"/>
                <a:gd name="connsiteX57" fmla="*/ 627816 w 687739"/>
                <a:gd name="connsiteY57" fmla="*/ 14013 h 472383"/>
                <a:gd name="connsiteX58" fmla="*/ 628738 w 687739"/>
                <a:gd name="connsiteY58" fmla="*/ 14013 h 472383"/>
                <a:gd name="connsiteX59" fmla="*/ 629660 w 687739"/>
                <a:gd name="connsiteY59" fmla="*/ 14013 h 472383"/>
                <a:gd name="connsiteX60" fmla="*/ 630582 w 687739"/>
                <a:gd name="connsiteY60" fmla="*/ 14013 h 472383"/>
                <a:gd name="connsiteX61" fmla="*/ 632426 w 687739"/>
                <a:gd name="connsiteY61" fmla="*/ 14013 h 472383"/>
                <a:gd name="connsiteX62" fmla="*/ 634270 w 687739"/>
                <a:gd name="connsiteY62" fmla="*/ 14013 h 472383"/>
                <a:gd name="connsiteX63" fmla="*/ 641460 w 687739"/>
                <a:gd name="connsiteY63" fmla="*/ 15857 h 472383"/>
                <a:gd name="connsiteX64" fmla="*/ 648282 w 687739"/>
                <a:gd name="connsiteY64" fmla="*/ 18622 h 472383"/>
                <a:gd name="connsiteX65" fmla="*/ 654551 w 687739"/>
                <a:gd name="connsiteY65" fmla="*/ 22494 h 472383"/>
                <a:gd name="connsiteX66" fmla="*/ 671146 w 687739"/>
                <a:gd name="connsiteY66" fmla="*/ 46280 h 472383"/>
                <a:gd name="connsiteX67" fmla="*/ 672068 w 687739"/>
                <a:gd name="connsiteY67" fmla="*/ 49783 h 472383"/>
                <a:gd name="connsiteX68" fmla="*/ 672436 w 687739"/>
                <a:gd name="connsiteY68" fmla="*/ 51627 h 472383"/>
                <a:gd name="connsiteX69" fmla="*/ 672621 w 687739"/>
                <a:gd name="connsiteY69" fmla="*/ 53470 h 472383"/>
                <a:gd name="connsiteX70" fmla="*/ 672621 w 687739"/>
                <a:gd name="connsiteY70" fmla="*/ 55314 h 472383"/>
                <a:gd name="connsiteX71" fmla="*/ 672621 w 687739"/>
                <a:gd name="connsiteY71" fmla="*/ 57158 h 472383"/>
                <a:gd name="connsiteX72" fmla="*/ 672621 w 687739"/>
                <a:gd name="connsiteY72" fmla="*/ 59002 h 472383"/>
                <a:gd name="connsiteX73" fmla="*/ 672621 w 687739"/>
                <a:gd name="connsiteY73" fmla="*/ 152483 h 472383"/>
                <a:gd name="connsiteX74" fmla="*/ 14566 w 687739"/>
                <a:gd name="connsiteY74" fmla="*/ 152483 h 472383"/>
                <a:gd name="connsiteX75" fmla="*/ 14566 w 687739"/>
                <a:gd name="connsiteY75" fmla="*/ 84078 h 472383"/>
                <a:gd name="connsiteX76" fmla="*/ 14566 w 687739"/>
                <a:gd name="connsiteY76" fmla="*/ 84078 h 472383"/>
                <a:gd name="connsiteX77" fmla="*/ 14566 w 687739"/>
                <a:gd name="connsiteY77" fmla="*/ 214619 h 472383"/>
                <a:gd name="connsiteX78" fmla="*/ 14566 w 687739"/>
                <a:gd name="connsiteY78" fmla="*/ 167233 h 472383"/>
                <a:gd name="connsiteX79" fmla="*/ 673174 w 687739"/>
                <a:gd name="connsiteY79" fmla="*/ 167233 h 472383"/>
                <a:gd name="connsiteX80" fmla="*/ 673174 w 687739"/>
                <a:gd name="connsiteY80" fmla="*/ 312525 h 472383"/>
                <a:gd name="connsiteX81" fmla="*/ 14566 w 687739"/>
                <a:gd name="connsiteY81" fmla="*/ 312525 h 472383"/>
                <a:gd name="connsiteX82" fmla="*/ 14566 w 687739"/>
                <a:gd name="connsiteY82" fmla="*/ 214619 h 472383"/>
                <a:gd name="connsiteX83" fmla="*/ 14566 w 687739"/>
                <a:gd name="connsiteY83" fmla="*/ 214619 h 472383"/>
                <a:gd name="connsiteX84" fmla="*/ 665246 w 687739"/>
                <a:gd name="connsiteY84" fmla="*/ 437904 h 472383"/>
                <a:gd name="connsiteX85" fmla="*/ 655105 w 687739"/>
                <a:gd name="connsiteY85" fmla="*/ 448598 h 472383"/>
                <a:gd name="connsiteX86" fmla="*/ 627632 w 687739"/>
                <a:gd name="connsiteY86" fmla="*/ 457817 h 472383"/>
                <a:gd name="connsiteX87" fmla="*/ 59739 w 687739"/>
                <a:gd name="connsiteY87" fmla="*/ 457817 h 472383"/>
                <a:gd name="connsiteX88" fmla="*/ 58817 w 687739"/>
                <a:gd name="connsiteY88" fmla="*/ 457817 h 472383"/>
                <a:gd name="connsiteX89" fmla="*/ 57896 w 687739"/>
                <a:gd name="connsiteY89" fmla="*/ 457817 h 472383"/>
                <a:gd name="connsiteX90" fmla="*/ 56974 w 687739"/>
                <a:gd name="connsiteY90" fmla="*/ 457817 h 472383"/>
                <a:gd name="connsiteX91" fmla="*/ 55130 w 687739"/>
                <a:gd name="connsiteY91" fmla="*/ 457817 h 472383"/>
                <a:gd name="connsiteX92" fmla="*/ 53286 w 687739"/>
                <a:gd name="connsiteY92" fmla="*/ 457817 h 472383"/>
                <a:gd name="connsiteX93" fmla="*/ 46095 w 687739"/>
                <a:gd name="connsiteY93" fmla="*/ 455973 h 472383"/>
                <a:gd name="connsiteX94" fmla="*/ 39273 w 687739"/>
                <a:gd name="connsiteY94" fmla="*/ 453208 h 472383"/>
                <a:gd name="connsiteX95" fmla="*/ 33004 w 687739"/>
                <a:gd name="connsiteY95" fmla="*/ 449336 h 472383"/>
                <a:gd name="connsiteX96" fmla="*/ 16410 w 687739"/>
                <a:gd name="connsiteY96" fmla="*/ 425551 h 472383"/>
                <a:gd name="connsiteX97" fmla="*/ 15488 w 687739"/>
                <a:gd name="connsiteY97" fmla="*/ 422047 h 472383"/>
                <a:gd name="connsiteX98" fmla="*/ 15119 w 687739"/>
                <a:gd name="connsiteY98" fmla="*/ 420204 h 472383"/>
                <a:gd name="connsiteX99" fmla="*/ 14935 w 687739"/>
                <a:gd name="connsiteY99" fmla="*/ 418360 h 472383"/>
                <a:gd name="connsiteX100" fmla="*/ 14935 w 687739"/>
                <a:gd name="connsiteY100" fmla="*/ 416516 h 472383"/>
                <a:gd name="connsiteX101" fmla="*/ 14935 w 687739"/>
                <a:gd name="connsiteY101" fmla="*/ 414672 h 472383"/>
                <a:gd name="connsiteX102" fmla="*/ 14935 w 687739"/>
                <a:gd name="connsiteY102" fmla="*/ 412828 h 472383"/>
                <a:gd name="connsiteX103" fmla="*/ 14935 w 687739"/>
                <a:gd name="connsiteY103" fmla="*/ 327276 h 472383"/>
                <a:gd name="connsiteX104" fmla="*/ 673543 w 687739"/>
                <a:gd name="connsiteY104" fmla="*/ 327276 h 472383"/>
                <a:gd name="connsiteX105" fmla="*/ 673543 w 687739"/>
                <a:gd name="connsiteY105" fmla="*/ 412828 h 472383"/>
                <a:gd name="connsiteX106" fmla="*/ 673543 w 687739"/>
                <a:gd name="connsiteY106" fmla="*/ 413381 h 472383"/>
                <a:gd name="connsiteX107" fmla="*/ 673543 w 687739"/>
                <a:gd name="connsiteY107" fmla="*/ 414303 h 472383"/>
                <a:gd name="connsiteX108" fmla="*/ 673543 w 687739"/>
                <a:gd name="connsiteY108" fmla="*/ 416147 h 472383"/>
                <a:gd name="connsiteX109" fmla="*/ 673543 w 687739"/>
                <a:gd name="connsiteY109" fmla="*/ 417991 h 472383"/>
                <a:gd name="connsiteX110" fmla="*/ 672068 w 687739"/>
                <a:gd name="connsiteY110" fmla="*/ 425182 h 472383"/>
                <a:gd name="connsiteX111" fmla="*/ 665799 w 687739"/>
                <a:gd name="connsiteY111" fmla="*/ 438457 h 472383"/>
                <a:gd name="connsiteX112" fmla="*/ 665799 w 687739"/>
                <a:gd name="connsiteY112" fmla="*/ 438457 h 47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87739" h="472383">
                  <a:moveTo>
                    <a:pt x="687740" y="387199"/>
                  </a:moveTo>
                  <a:lnTo>
                    <a:pt x="687740" y="57158"/>
                  </a:lnTo>
                  <a:cubicBezTo>
                    <a:pt x="687740" y="57158"/>
                    <a:pt x="687740" y="55499"/>
                    <a:pt x="687556" y="54761"/>
                  </a:cubicBezTo>
                  <a:cubicBezTo>
                    <a:pt x="687556" y="54024"/>
                    <a:pt x="687556" y="53102"/>
                    <a:pt x="687371" y="52364"/>
                  </a:cubicBezTo>
                  <a:cubicBezTo>
                    <a:pt x="687371" y="51627"/>
                    <a:pt x="687371" y="50705"/>
                    <a:pt x="687002" y="49967"/>
                  </a:cubicBezTo>
                  <a:lnTo>
                    <a:pt x="686634" y="47570"/>
                  </a:lnTo>
                  <a:cubicBezTo>
                    <a:pt x="686265" y="45911"/>
                    <a:pt x="685896" y="44436"/>
                    <a:pt x="685527" y="42961"/>
                  </a:cubicBezTo>
                  <a:cubicBezTo>
                    <a:pt x="682024" y="30607"/>
                    <a:pt x="674096" y="19360"/>
                    <a:pt x="663586" y="11616"/>
                  </a:cubicBezTo>
                  <a:cubicBezTo>
                    <a:pt x="661005" y="9772"/>
                    <a:pt x="658239" y="7928"/>
                    <a:pt x="655289" y="6453"/>
                  </a:cubicBezTo>
                  <a:cubicBezTo>
                    <a:pt x="652339" y="4978"/>
                    <a:pt x="649389" y="3688"/>
                    <a:pt x="646254" y="2766"/>
                  </a:cubicBezTo>
                  <a:cubicBezTo>
                    <a:pt x="643120" y="1844"/>
                    <a:pt x="639985" y="1106"/>
                    <a:pt x="636851" y="553"/>
                  </a:cubicBezTo>
                  <a:lnTo>
                    <a:pt x="634454" y="184"/>
                  </a:lnTo>
                  <a:cubicBezTo>
                    <a:pt x="634454" y="184"/>
                    <a:pt x="632794" y="184"/>
                    <a:pt x="632057" y="0"/>
                  </a:cubicBezTo>
                  <a:lnTo>
                    <a:pt x="630766" y="0"/>
                  </a:lnTo>
                  <a:cubicBezTo>
                    <a:pt x="630766" y="0"/>
                    <a:pt x="629476" y="0"/>
                    <a:pt x="629476" y="0"/>
                  </a:cubicBezTo>
                  <a:lnTo>
                    <a:pt x="628185" y="0"/>
                  </a:lnTo>
                  <a:cubicBezTo>
                    <a:pt x="628185" y="0"/>
                    <a:pt x="627632" y="0"/>
                    <a:pt x="627632" y="0"/>
                  </a:cubicBezTo>
                  <a:lnTo>
                    <a:pt x="60108" y="0"/>
                  </a:lnTo>
                  <a:cubicBezTo>
                    <a:pt x="47017" y="0"/>
                    <a:pt x="34110" y="4241"/>
                    <a:pt x="23785" y="12169"/>
                  </a:cubicBezTo>
                  <a:cubicBezTo>
                    <a:pt x="18622" y="16041"/>
                    <a:pt x="14013" y="20835"/>
                    <a:pt x="10325" y="26182"/>
                  </a:cubicBezTo>
                  <a:cubicBezTo>
                    <a:pt x="6638" y="31529"/>
                    <a:pt x="3872" y="37429"/>
                    <a:pt x="2213" y="43698"/>
                  </a:cubicBezTo>
                  <a:cubicBezTo>
                    <a:pt x="1291" y="46833"/>
                    <a:pt x="738" y="49967"/>
                    <a:pt x="369" y="53286"/>
                  </a:cubicBezTo>
                  <a:cubicBezTo>
                    <a:pt x="0" y="56605"/>
                    <a:pt x="0" y="59555"/>
                    <a:pt x="0" y="63427"/>
                  </a:cubicBezTo>
                  <a:lnTo>
                    <a:pt x="0" y="415225"/>
                  </a:lnTo>
                  <a:cubicBezTo>
                    <a:pt x="0" y="415225"/>
                    <a:pt x="0" y="416885"/>
                    <a:pt x="184" y="417622"/>
                  </a:cubicBezTo>
                  <a:cubicBezTo>
                    <a:pt x="184" y="418360"/>
                    <a:pt x="184" y="419282"/>
                    <a:pt x="369" y="420019"/>
                  </a:cubicBezTo>
                  <a:cubicBezTo>
                    <a:pt x="553" y="420757"/>
                    <a:pt x="369" y="421679"/>
                    <a:pt x="738" y="422416"/>
                  </a:cubicBezTo>
                  <a:lnTo>
                    <a:pt x="1106" y="424813"/>
                  </a:lnTo>
                  <a:cubicBezTo>
                    <a:pt x="1475" y="426473"/>
                    <a:pt x="1844" y="427948"/>
                    <a:pt x="2213" y="429423"/>
                  </a:cubicBezTo>
                  <a:cubicBezTo>
                    <a:pt x="5716" y="441776"/>
                    <a:pt x="13644" y="453023"/>
                    <a:pt x="24154" y="460767"/>
                  </a:cubicBezTo>
                  <a:cubicBezTo>
                    <a:pt x="26735" y="462611"/>
                    <a:pt x="29501" y="464455"/>
                    <a:pt x="32451" y="465930"/>
                  </a:cubicBezTo>
                  <a:cubicBezTo>
                    <a:pt x="35401" y="467405"/>
                    <a:pt x="38351" y="468696"/>
                    <a:pt x="41486" y="469618"/>
                  </a:cubicBezTo>
                  <a:cubicBezTo>
                    <a:pt x="44620" y="470539"/>
                    <a:pt x="47755" y="471277"/>
                    <a:pt x="50889" y="471830"/>
                  </a:cubicBezTo>
                  <a:lnTo>
                    <a:pt x="53286" y="472199"/>
                  </a:lnTo>
                  <a:cubicBezTo>
                    <a:pt x="53286" y="472199"/>
                    <a:pt x="54945" y="472199"/>
                    <a:pt x="55683" y="472383"/>
                  </a:cubicBezTo>
                  <a:lnTo>
                    <a:pt x="56974" y="472383"/>
                  </a:lnTo>
                  <a:cubicBezTo>
                    <a:pt x="56974" y="472383"/>
                    <a:pt x="58264" y="472383"/>
                    <a:pt x="58264" y="472383"/>
                  </a:cubicBezTo>
                  <a:lnTo>
                    <a:pt x="59555" y="472383"/>
                  </a:lnTo>
                  <a:cubicBezTo>
                    <a:pt x="59555" y="472383"/>
                    <a:pt x="60108" y="472383"/>
                    <a:pt x="60108" y="472383"/>
                  </a:cubicBezTo>
                  <a:lnTo>
                    <a:pt x="627632" y="472383"/>
                  </a:lnTo>
                  <a:cubicBezTo>
                    <a:pt x="640723" y="472383"/>
                    <a:pt x="653630" y="468143"/>
                    <a:pt x="663955" y="460214"/>
                  </a:cubicBezTo>
                  <a:cubicBezTo>
                    <a:pt x="669117" y="456342"/>
                    <a:pt x="673727" y="451548"/>
                    <a:pt x="677415" y="446201"/>
                  </a:cubicBezTo>
                  <a:cubicBezTo>
                    <a:pt x="681102" y="440854"/>
                    <a:pt x="683868" y="434954"/>
                    <a:pt x="685527" y="428685"/>
                  </a:cubicBezTo>
                  <a:cubicBezTo>
                    <a:pt x="686449" y="425551"/>
                    <a:pt x="687002" y="422416"/>
                    <a:pt x="687371" y="419097"/>
                  </a:cubicBezTo>
                  <a:cubicBezTo>
                    <a:pt x="687740" y="415778"/>
                    <a:pt x="687740" y="412828"/>
                    <a:pt x="687740" y="408956"/>
                  </a:cubicBezTo>
                  <a:lnTo>
                    <a:pt x="687740" y="387384"/>
                  </a:lnTo>
                  <a:lnTo>
                    <a:pt x="687740" y="387384"/>
                  </a:lnTo>
                  <a:close/>
                  <a:moveTo>
                    <a:pt x="14566" y="84631"/>
                  </a:moveTo>
                  <a:lnTo>
                    <a:pt x="14566" y="59555"/>
                  </a:lnTo>
                  <a:cubicBezTo>
                    <a:pt x="14566" y="59555"/>
                    <a:pt x="14566" y="59186"/>
                    <a:pt x="14566" y="59002"/>
                  </a:cubicBezTo>
                  <a:lnTo>
                    <a:pt x="14566" y="58080"/>
                  </a:lnTo>
                  <a:cubicBezTo>
                    <a:pt x="14566" y="58080"/>
                    <a:pt x="14566" y="56789"/>
                    <a:pt x="14566" y="56236"/>
                  </a:cubicBezTo>
                  <a:cubicBezTo>
                    <a:pt x="14566" y="55683"/>
                    <a:pt x="14566" y="54945"/>
                    <a:pt x="14566" y="54392"/>
                  </a:cubicBezTo>
                  <a:cubicBezTo>
                    <a:pt x="14750" y="51995"/>
                    <a:pt x="15304" y="49598"/>
                    <a:pt x="16041" y="47201"/>
                  </a:cubicBezTo>
                  <a:cubicBezTo>
                    <a:pt x="17332" y="42408"/>
                    <a:pt x="19544" y="37982"/>
                    <a:pt x="22310" y="33926"/>
                  </a:cubicBezTo>
                  <a:cubicBezTo>
                    <a:pt x="25076" y="29870"/>
                    <a:pt x="28579" y="26182"/>
                    <a:pt x="32451" y="23232"/>
                  </a:cubicBezTo>
                  <a:cubicBezTo>
                    <a:pt x="40379" y="17332"/>
                    <a:pt x="49967" y="14013"/>
                    <a:pt x="59924" y="14013"/>
                  </a:cubicBezTo>
                  <a:lnTo>
                    <a:pt x="627816" y="14013"/>
                  </a:lnTo>
                  <a:cubicBezTo>
                    <a:pt x="627816" y="14013"/>
                    <a:pt x="628738" y="14013"/>
                    <a:pt x="628738" y="14013"/>
                  </a:cubicBezTo>
                  <a:lnTo>
                    <a:pt x="629660" y="14013"/>
                  </a:lnTo>
                  <a:cubicBezTo>
                    <a:pt x="629660" y="14013"/>
                    <a:pt x="630582" y="14013"/>
                    <a:pt x="630582" y="14013"/>
                  </a:cubicBezTo>
                  <a:cubicBezTo>
                    <a:pt x="631135" y="14013"/>
                    <a:pt x="631873" y="14013"/>
                    <a:pt x="632426" y="14013"/>
                  </a:cubicBezTo>
                  <a:lnTo>
                    <a:pt x="634270" y="14013"/>
                  </a:lnTo>
                  <a:cubicBezTo>
                    <a:pt x="636667" y="14566"/>
                    <a:pt x="639063" y="15119"/>
                    <a:pt x="641460" y="15857"/>
                  </a:cubicBezTo>
                  <a:cubicBezTo>
                    <a:pt x="643857" y="16594"/>
                    <a:pt x="646070" y="17516"/>
                    <a:pt x="648282" y="18622"/>
                  </a:cubicBezTo>
                  <a:cubicBezTo>
                    <a:pt x="650495" y="19729"/>
                    <a:pt x="652523" y="21019"/>
                    <a:pt x="654551" y="22494"/>
                  </a:cubicBezTo>
                  <a:cubicBezTo>
                    <a:pt x="662480" y="28395"/>
                    <a:pt x="668380" y="36876"/>
                    <a:pt x="671146" y="46280"/>
                  </a:cubicBezTo>
                  <a:cubicBezTo>
                    <a:pt x="671514" y="47386"/>
                    <a:pt x="671699" y="48676"/>
                    <a:pt x="672068" y="49783"/>
                  </a:cubicBezTo>
                  <a:lnTo>
                    <a:pt x="672436" y="51627"/>
                  </a:lnTo>
                  <a:cubicBezTo>
                    <a:pt x="672436" y="51627"/>
                    <a:pt x="672436" y="52917"/>
                    <a:pt x="672621" y="53470"/>
                  </a:cubicBezTo>
                  <a:cubicBezTo>
                    <a:pt x="672621" y="54024"/>
                    <a:pt x="672621" y="54761"/>
                    <a:pt x="672621" y="55314"/>
                  </a:cubicBezTo>
                  <a:cubicBezTo>
                    <a:pt x="672621" y="55867"/>
                    <a:pt x="672621" y="56605"/>
                    <a:pt x="672621" y="57158"/>
                  </a:cubicBezTo>
                  <a:lnTo>
                    <a:pt x="672621" y="59002"/>
                  </a:lnTo>
                  <a:cubicBezTo>
                    <a:pt x="672621" y="59002"/>
                    <a:pt x="672621" y="152483"/>
                    <a:pt x="672621" y="152483"/>
                  </a:cubicBezTo>
                  <a:lnTo>
                    <a:pt x="14566" y="152483"/>
                  </a:lnTo>
                  <a:lnTo>
                    <a:pt x="14566" y="84078"/>
                  </a:lnTo>
                  <a:lnTo>
                    <a:pt x="14566" y="84078"/>
                  </a:lnTo>
                  <a:close/>
                  <a:moveTo>
                    <a:pt x="14566" y="214619"/>
                  </a:moveTo>
                  <a:lnTo>
                    <a:pt x="14566" y="167233"/>
                  </a:lnTo>
                  <a:lnTo>
                    <a:pt x="673174" y="167233"/>
                  </a:lnTo>
                  <a:lnTo>
                    <a:pt x="673174" y="312525"/>
                  </a:lnTo>
                  <a:lnTo>
                    <a:pt x="14566" y="312525"/>
                  </a:lnTo>
                  <a:lnTo>
                    <a:pt x="14566" y="214619"/>
                  </a:lnTo>
                  <a:lnTo>
                    <a:pt x="14566" y="214619"/>
                  </a:lnTo>
                  <a:close/>
                  <a:moveTo>
                    <a:pt x="665246" y="437904"/>
                  </a:moveTo>
                  <a:cubicBezTo>
                    <a:pt x="662480" y="441961"/>
                    <a:pt x="658977" y="445648"/>
                    <a:pt x="655105" y="448598"/>
                  </a:cubicBezTo>
                  <a:cubicBezTo>
                    <a:pt x="647176" y="454498"/>
                    <a:pt x="637588" y="457817"/>
                    <a:pt x="627632" y="457817"/>
                  </a:cubicBezTo>
                  <a:lnTo>
                    <a:pt x="59739" y="457817"/>
                  </a:lnTo>
                  <a:cubicBezTo>
                    <a:pt x="59739" y="457817"/>
                    <a:pt x="58817" y="457817"/>
                    <a:pt x="58817" y="457817"/>
                  </a:cubicBezTo>
                  <a:lnTo>
                    <a:pt x="57896" y="457817"/>
                  </a:lnTo>
                  <a:cubicBezTo>
                    <a:pt x="57896" y="457817"/>
                    <a:pt x="56974" y="457817"/>
                    <a:pt x="56974" y="457817"/>
                  </a:cubicBezTo>
                  <a:cubicBezTo>
                    <a:pt x="56420" y="457817"/>
                    <a:pt x="55683" y="457817"/>
                    <a:pt x="55130" y="457817"/>
                  </a:cubicBezTo>
                  <a:lnTo>
                    <a:pt x="53286" y="457817"/>
                  </a:lnTo>
                  <a:cubicBezTo>
                    <a:pt x="50889" y="457264"/>
                    <a:pt x="48492" y="456711"/>
                    <a:pt x="46095" y="455973"/>
                  </a:cubicBezTo>
                  <a:cubicBezTo>
                    <a:pt x="43698" y="455236"/>
                    <a:pt x="41486" y="454314"/>
                    <a:pt x="39273" y="453208"/>
                  </a:cubicBezTo>
                  <a:cubicBezTo>
                    <a:pt x="37061" y="452101"/>
                    <a:pt x="35032" y="450811"/>
                    <a:pt x="33004" y="449336"/>
                  </a:cubicBezTo>
                  <a:cubicBezTo>
                    <a:pt x="25076" y="443436"/>
                    <a:pt x="19176" y="434954"/>
                    <a:pt x="16410" y="425551"/>
                  </a:cubicBezTo>
                  <a:cubicBezTo>
                    <a:pt x="16041" y="424444"/>
                    <a:pt x="15857" y="423154"/>
                    <a:pt x="15488" y="422047"/>
                  </a:cubicBezTo>
                  <a:lnTo>
                    <a:pt x="15119" y="420204"/>
                  </a:lnTo>
                  <a:cubicBezTo>
                    <a:pt x="15119" y="420204"/>
                    <a:pt x="15119" y="418913"/>
                    <a:pt x="14935" y="418360"/>
                  </a:cubicBezTo>
                  <a:cubicBezTo>
                    <a:pt x="14935" y="417807"/>
                    <a:pt x="14935" y="417069"/>
                    <a:pt x="14935" y="416516"/>
                  </a:cubicBezTo>
                  <a:cubicBezTo>
                    <a:pt x="14935" y="415963"/>
                    <a:pt x="14935" y="415225"/>
                    <a:pt x="14935" y="414672"/>
                  </a:cubicBezTo>
                  <a:lnTo>
                    <a:pt x="14935" y="412828"/>
                  </a:lnTo>
                  <a:cubicBezTo>
                    <a:pt x="14935" y="412828"/>
                    <a:pt x="14935" y="327276"/>
                    <a:pt x="14935" y="327276"/>
                  </a:cubicBezTo>
                  <a:lnTo>
                    <a:pt x="673543" y="327276"/>
                  </a:lnTo>
                  <a:lnTo>
                    <a:pt x="673543" y="412828"/>
                  </a:lnTo>
                  <a:cubicBezTo>
                    <a:pt x="673543" y="412828"/>
                    <a:pt x="673543" y="413197"/>
                    <a:pt x="673543" y="413381"/>
                  </a:cubicBezTo>
                  <a:lnTo>
                    <a:pt x="673543" y="414303"/>
                  </a:lnTo>
                  <a:cubicBezTo>
                    <a:pt x="673543" y="414303"/>
                    <a:pt x="673543" y="415594"/>
                    <a:pt x="673543" y="416147"/>
                  </a:cubicBezTo>
                  <a:cubicBezTo>
                    <a:pt x="673543" y="416700"/>
                    <a:pt x="673543" y="417438"/>
                    <a:pt x="673543" y="417991"/>
                  </a:cubicBezTo>
                  <a:cubicBezTo>
                    <a:pt x="673358" y="420388"/>
                    <a:pt x="672805" y="422785"/>
                    <a:pt x="672068" y="425182"/>
                  </a:cubicBezTo>
                  <a:cubicBezTo>
                    <a:pt x="670777" y="429976"/>
                    <a:pt x="668564" y="434401"/>
                    <a:pt x="665799" y="438457"/>
                  </a:cubicBezTo>
                  <a:lnTo>
                    <a:pt x="665799" y="438457"/>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4" name="Freeform: Shape 73">
              <a:extLst>
                <a:ext uri="{FF2B5EF4-FFF2-40B4-BE49-F238E27FC236}">
                  <a16:creationId xmlns:a16="http://schemas.microsoft.com/office/drawing/2014/main" id="{F17245AB-9003-DC2C-C60C-E9A94D9A2798}"/>
                </a:ext>
              </a:extLst>
            </p:cNvPr>
            <p:cNvSpPr/>
            <p:nvPr/>
          </p:nvSpPr>
          <p:spPr>
            <a:xfrm>
              <a:off x="6207361" y="1028804"/>
              <a:ext cx="158936" cy="14197"/>
            </a:xfrm>
            <a:custGeom>
              <a:avLst/>
              <a:gdLst>
                <a:gd name="connsiteX0" fmla="*/ 0 w 158936"/>
                <a:gd name="connsiteY0" fmla="*/ 0 h 14197"/>
                <a:gd name="connsiteX1" fmla="*/ 158936 w 158936"/>
                <a:gd name="connsiteY1" fmla="*/ 0 h 14197"/>
                <a:gd name="connsiteX2" fmla="*/ 158936 w 158936"/>
                <a:gd name="connsiteY2" fmla="*/ 14197 h 14197"/>
                <a:gd name="connsiteX3" fmla="*/ 0 w 158936"/>
                <a:gd name="connsiteY3" fmla="*/ 14197 h 14197"/>
                <a:gd name="connsiteX4" fmla="*/ 0 w 158936"/>
                <a:gd name="connsiteY4" fmla="*/ 0 h 14197"/>
                <a:gd name="connsiteX5" fmla="*/ 0 w 158936"/>
                <a:gd name="connsiteY5" fmla="*/ 0 h 1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36" h="14197">
                  <a:moveTo>
                    <a:pt x="0" y="0"/>
                  </a:moveTo>
                  <a:lnTo>
                    <a:pt x="158936" y="0"/>
                  </a:lnTo>
                  <a:lnTo>
                    <a:pt x="158936" y="14197"/>
                  </a:lnTo>
                  <a:lnTo>
                    <a:pt x="0" y="14197"/>
                  </a:lnTo>
                  <a:lnTo>
                    <a:pt x="0" y="0"/>
                  </a:lnTo>
                  <a:lnTo>
                    <a:pt x="0" y="0"/>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5" name="Freeform: Shape 74">
              <a:extLst>
                <a:ext uri="{FF2B5EF4-FFF2-40B4-BE49-F238E27FC236}">
                  <a16:creationId xmlns:a16="http://schemas.microsoft.com/office/drawing/2014/main" id="{EECA6B73-9258-90B1-F9F9-2ACB078F024B}"/>
                </a:ext>
              </a:extLst>
            </p:cNvPr>
            <p:cNvSpPr/>
            <p:nvPr/>
          </p:nvSpPr>
          <p:spPr>
            <a:xfrm>
              <a:off x="6207361" y="872449"/>
              <a:ext cx="158936" cy="14197"/>
            </a:xfrm>
            <a:custGeom>
              <a:avLst/>
              <a:gdLst>
                <a:gd name="connsiteX0" fmla="*/ 0 w 158936"/>
                <a:gd name="connsiteY0" fmla="*/ 0 h 14197"/>
                <a:gd name="connsiteX1" fmla="*/ 158936 w 158936"/>
                <a:gd name="connsiteY1" fmla="*/ 0 h 14197"/>
                <a:gd name="connsiteX2" fmla="*/ 158936 w 158936"/>
                <a:gd name="connsiteY2" fmla="*/ 14197 h 14197"/>
                <a:gd name="connsiteX3" fmla="*/ 0 w 158936"/>
                <a:gd name="connsiteY3" fmla="*/ 14197 h 14197"/>
                <a:gd name="connsiteX4" fmla="*/ 0 w 158936"/>
                <a:gd name="connsiteY4" fmla="*/ 0 h 14197"/>
                <a:gd name="connsiteX5" fmla="*/ 0 w 158936"/>
                <a:gd name="connsiteY5" fmla="*/ 0 h 1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36" h="14197">
                  <a:moveTo>
                    <a:pt x="0" y="0"/>
                  </a:moveTo>
                  <a:lnTo>
                    <a:pt x="158936" y="0"/>
                  </a:lnTo>
                  <a:lnTo>
                    <a:pt x="158936" y="14197"/>
                  </a:lnTo>
                  <a:lnTo>
                    <a:pt x="0" y="14197"/>
                  </a:lnTo>
                  <a:lnTo>
                    <a:pt x="0" y="0"/>
                  </a:lnTo>
                  <a:lnTo>
                    <a:pt x="0" y="0"/>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6" name="Freeform: Shape 75">
              <a:extLst>
                <a:ext uri="{FF2B5EF4-FFF2-40B4-BE49-F238E27FC236}">
                  <a16:creationId xmlns:a16="http://schemas.microsoft.com/office/drawing/2014/main" id="{F2B08B6E-60DE-C91A-FEE8-9A2E6BD9BEE7}"/>
                </a:ext>
              </a:extLst>
            </p:cNvPr>
            <p:cNvSpPr/>
            <p:nvPr/>
          </p:nvSpPr>
          <p:spPr>
            <a:xfrm>
              <a:off x="6207361" y="716094"/>
              <a:ext cx="158936" cy="14197"/>
            </a:xfrm>
            <a:custGeom>
              <a:avLst/>
              <a:gdLst>
                <a:gd name="connsiteX0" fmla="*/ 0 w 158936"/>
                <a:gd name="connsiteY0" fmla="*/ 0 h 14197"/>
                <a:gd name="connsiteX1" fmla="*/ 158936 w 158936"/>
                <a:gd name="connsiteY1" fmla="*/ 0 h 14197"/>
                <a:gd name="connsiteX2" fmla="*/ 158936 w 158936"/>
                <a:gd name="connsiteY2" fmla="*/ 14197 h 14197"/>
                <a:gd name="connsiteX3" fmla="*/ 0 w 158936"/>
                <a:gd name="connsiteY3" fmla="*/ 14197 h 14197"/>
                <a:gd name="connsiteX4" fmla="*/ 0 w 158936"/>
                <a:gd name="connsiteY4" fmla="*/ 0 h 14197"/>
                <a:gd name="connsiteX5" fmla="*/ 0 w 158936"/>
                <a:gd name="connsiteY5" fmla="*/ 0 h 1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936" h="14197">
                  <a:moveTo>
                    <a:pt x="0" y="0"/>
                  </a:moveTo>
                  <a:lnTo>
                    <a:pt x="158936" y="0"/>
                  </a:lnTo>
                  <a:lnTo>
                    <a:pt x="158936" y="14197"/>
                  </a:lnTo>
                  <a:lnTo>
                    <a:pt x="0" y="14197"/>
                  </a:lnTo>
                  <a:lnTo>
                    <a:pt x="0" y="0"/>
                  </a:lnTo>
                  <a:lnTo>
                    <a:pt x="0" y="0"/>
                  </a:lnTo>
                  <a:close/>
                </a:path>
              </a:pathLst>
            </a:custGeom>
            <a:solidFill>
              <a:srgbClr val="4A5A75"/>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146" name="Group 145">
            <a:extLst>
              <a:ext uri="{FF2B5EF4-FFF2-40B4-BE49-F238E27FC236}">
                <a16:creationId xmlns:a16="http://schemas.microsoft.com/office/drawing/2014/main" id="{85DC6D61-A8B0-D5FC-741A-08FEB72EEF48}"/>
              </a:ext>
            </a:extLst>
          </p:cNvPr>
          <p:cNvGrpSpPr/>
          <p:nvPr/>
        </p:nvGrpSpPr>
        <p:grpSpPr>
          <a:xfrm>
            <a:off x="8375661" y="675688"/>
            <a:ext cx="558192" cy="291252"/>
            <a:chOff x="9137446" y="1692574"/>
            <a:chExt cx="403067" cy="210312"/>
          </a:xfrm>
        </p:grpSpPr>
        <p:sp>
          <p:nvSpPr>
            <p:cNvPr id="141" name="Freeform: Shape 140">
              <a:extLst>
                <a:ext uri="{FF2B5EF4-FFF2-40B4-BE49-F238E27FC236}">
                  <a16:creationId xmlns:a16="http://schemas.microsoft.com/office/drawing/2014/main" id="{E3D86A9C-A48D-8658-8707-E684811A4DB6}"/>
                </a:ext>
              </a:extLst>
            </p:cNvPr>
            <p:cNvSpPr/>
            <p:nvPr/>
          </p:nvSpPr>
          <p:spPr>
            <a:xfrm>
              <a:off x="9137446" y="1692574"/>
              <a:ext cx="403067" cy="210312"/>
            </a:xfrm>
            <a:custGeom>
              <a:avLst/>
              <a:gdLst>
                <a:gd name="connsiteX0" fmla="*/ 596841 w 596840"/>
                <a:gd name="connsiteY0" fmla="*/ 65271 h 311419"/>
                <a:gd name="connsiteX1" fmla="*/ 596841 w 596840"/>
                <a:gd name="connsiteY1" fmla="*/ 62321 h 311419"/>
                <a:gd name="connsiteX2" fmla="*/ 591125 w 596840"/>
                <a:gd name="connsiteY2" fmla="*/ 39089 h 311419"/>
                <a:gd name="connsiteX3" fmla="*/ 577480 w 596840"/>
                <a:gd name="connsiteY3" fmla="*/ 19360 h 311419"/>
                <a:gd name="connsiteX4" fmla="*/ 557568 w 596840"/>
                <a:gd name="connsiteY4" fmla="*/ 5716 h 311419"/>
                <a:gd name="connsiteX5" fmla="*/ 533967 w 596840"/>
                <a:gd name="connsiteY5" fmla="*/ 0 h 311419"/>
                <a:gd name="connsiteX6" fmla="*/ 530832 w 596840"/>
                <a:gd name="connsiteY6" fmla="*/ 0 h 311419"/>
                <a:gd name="connsiteX7" fmla="*/ 66930 w 596840"/>
                <a:gd name="connsiteY7" fmla="*/ 0 h 311419"/>
                <a:gd name="connsiteX8" fmla="*/ 43146 w 596840"/>
                <a:gd name="connsiteY8" fmla="*/ 4425 h 311419"/>
                <a:gd name="connsiteX9" fmla="*/ 22494 w 596840"/>
                <a:gd name="connsiteY9" fmla="*/ 16779 h 311419"/>
                <a:gd name="connsiteX10" fmla="*/ 22494 w 596840"/>
                <a:gd name="connsiteY10" fmla="*/ 16779 h 311419"/>
                <a:gd name="connsiteX11" fmla="*/ 7560 w 596840"/>
                <a:gd name="connsiteY11" fmla="*/ 35770 h 311419"/>
                <a:gd name="connsiteX12" fmla="*/ 369 w 596840"/>
                <a:gd name="connsiteY12" fmla="*/ 58817 h 311419"/>
                <a:gd name="connsiteX13" fmla="*/ 0 w 596840"/>
                <a:gd name="connsiteY13" fmla="*/ 61768 h 311419"/>
                <a:gd name="connsiteX14" fmla="*/ 0 w 596840"/>
                <a:gd name="connsiteY14" fmla="*/ 64718 h 311419"/>
                <a:gd name="connsiteX15" fmla="*/ 0 w 596840"/>
                <a:gd name="connsiteY15" fmla="*/ 66193 h 311419"/>
                <a:gd name="connsiteX16" fmla="*/ 0 w 596840"/>
                <a:gd name="connsiteY16" fmla="*/ 200238 h 311419"/>
                <a:gd name="connsiteX17" fmla="*/ 0 w 596840"/>
                <a:gd name="connsiteY17" fmla="*/ 203187 h 311419"/>
                <a:gd name="connsiteX18" fmla="*/ 5716 w 596840"/>
                <a:gd name="connsiteY18" fmla="*/ 226419 h 311419"/>
                <a:gd name="connsiteX19" fmla="*/ 19360 w 596840"/>
                <a:gd name="connsiteY19" fmla="*/ 246148 h 311419"/>
                <a:gd name="connsiteX20" fmla="*/ 31345 w 596840"/>
                <a:gd name="connsiteY20" fmla="*/ 255552 h 311419"/>
                <a:gd name="connsiteX21" fmla="*/ 31345 w 596840"/>
                <a:gd name="connsiteY21" fmla="*/ 278046 h 311419"/>
                <a:gd name="connsiteX22" fmla="*/ 31345 w 596840"/>
                <a:gd name="connsiteY22" fmla="*/ 282840 h 311419"/>
                <a:gd name="connsiteX23" fmla="*/ 31898 w 596840"/>
                <a:gd name="connsiteY23" fmla="*/ 287634 h 311419"/>
                <a:gd name="connsiteX24" fmla="*/ 31898 w 596840"/>
                <a:gd name="connsiteY24" fmla="*/ 288740 h 311419"/>
                <a:gd name="connsiteX25" fmla="*/ 32451 w 596840"/>
                <a:gd name="connsiteY25" fmla="*/ 289846 h 311419"/>
                <a:gd name="connsiteX26" fmla="*/ 32820 w 596840"/>
                <a:gd name="connsiteY26" fmla="*/ 290953 h 311419"/>
                <a:gd name="connsiteX27" fmla="*/ 33189 w 596840"/>
                <a:gd name="connsiteY27" fmla="*/ 292059 h 311419"/>
                <a:gd name="connsiteX28" fmla="*/ 44620 w 596840"/>
                <a:gd name="connsiteY28" fmla="*/ 306441 h 311419"/>
                <a:gd name="connsiteX29" fmla="*/ 53102 w 596840"/>
                <a:gd name="connsiteY29" fmla="*/ 310313 h 311419"/>
                <a:gd name="connsiteX30" fmla="*/ 54208 w 596840"/>
                <a:gd name="connsiteY30" fmla="*/ 310682 h 311419"/>
                <a:gd name="connsiteX31" fmla="*/ 55314 w 596840"/>
                <a:gd name="connsiteY31" fmla="*/ 310682 h 311419"/>
                <a:gd name="connsiteX32" fmla="*/ 56421 w 596840"/>
                <a:gd name="connsiteY32" fmla="*/ 311235 h 311419"/>
                <a:gd name="connsiteX33" fmla="*/ 57527 w 596840"/>
                <a:gd name="connsiteY33" fmla="*/ 311235 h 311419"/>
                <a:gd name="connsiteX34" fmla="*/ 59924 w 596840"/>
                <a:gd name="connsiteY34" fmla="*/ 311235 h 311419"/>
                <a:gd name="connsiteX35" fmla="*/ 62321 w 596840"/>
                <a:gd name="connsiteY35" fmla="*/ 311235 h 311419"/>
                <a:gd name="connsiteX36" fmla="*/ 134783 w 596840"/>
                <a:gd name="connsiteY36" fmla="*/ 311235 h 311419"/>
                <a:gd name="connsiteX37" fmla="*/ 137179 w 596840"/>
                <a:gd name="connsiteY37" fmla="*/ 311235 h 311419"/>
                <a:gd name="connsiteX38" fmla="*/ 138470 w 596840"/>
                <a:gd name="connsiteY38" fmla="*/ 311235 h 311419"/>
                <a:gd name="connsiteX39" fmla="*/ 139576 w 596840"/>
                <a:gd name="connsiteY39" fmla="*/ 311235 h 311419"/>
                <a:gd name="connsiteX40" fmla="*/ 141973 w 596840"/>
                <a:gd name="connsiteY40" fmla="*/ 310682 h 311419"/>
                <a:gd name="connsiteX41" fmla="*/ 144186 w 596840"/>
                <a:gd name="connsiteY41" fmla="*/ 310128 h 311419"/>
                <a:gd name="connsiteX42" fmla="*/ 146398 w 596840"/>
                <a:gd name="connsiteY42" fmla="*/ 309391 h 311419"/>
                <a:gd name="connsiteX43" fmla="*/ 154511 w 596840"/>
                <a:gd name="connsiteY43" fmla="*/ 304781 h 311419"/>
                <a:gd name="connsiteX44" fmla="*/ 164652 w 596840"/>
                <a:gd name="connsiteY44" fmla="*/ 289478 h 311419"/>
                <a:gd name="connsiteX45" fmla="*/ 164652 w 596840"/>
                <a:gd name="connsiteY45" fmla="*/ 288925 h 311419"/>
                <a:gd name="connsiteX46" fmla="*/ 165021 w 596840"/>
                <a:gd name="connsiteY46" fmla="*/ 288372 h 311419"/>
                <a:gd name="connsiteX47" fmla="*/ 165021 w 596840"/>
                <a:gd name="connsiteY47" fmla="*/ 287265 h 311419"/>
                <a:gd name="connsiteX48" fmla="*/ 165574 w 596840"/>
                <a:gd name="connsiteY48" fmla="*/ 284868 h 311419"/>
                <a:gd name="connsiteX49" fmla="*/ 165574 w 596840"/>
                <a:gd name="connsiteY49" fmla="*/ 282471 h 311419"/>
                <a:gd name="connsiteX50" fmla="*/ 165574 w 596840"/>
                <a:gd name="connsiteY50" fmla="*/ 280074 h 311419"/>
                <a:gd name="connsiteX51" fmla="*/ 165574 w 596840"/>
                <a:gd name="connsiteY51" fmla="*/ 265693 h 311419"/>
                <a:gd name="connsiteX52" fmla="*/ 429976 w 596840"/>
                <a:gd name="connsiteY52" fmla="*/ 265693 h 311419"/>
                <a:gd name="connsiteX53" fmla="*/ 429976 w 596840"/>
                <a:gd name="connsiteY53" fmla="*/ 280074 h 311419"/>
                <a:gd name="connsiteX54" fmla="*/ 429976 w 596840"/>
                <a:gd name="connsiteY54" fmla="*/ 282471 h 311419"/>
                <a:gd name="connsiteX55" fmla="*/ 429976 w 596840"/>
                <a:gd name="connsiteY55" fmla="*/ 284868 h 311419"/>
                <a:gd name="connsiteX56" fmla="*/ 430345 w 596840"/>
                <a:gd name="connsiteY56" fmla="*/ 287265 h 311419"/>
                <a:gd name="connsiteX57" fmla="*/ 430345 w 596840"/>
                <a:gd name="connsiteY57" fmla="*/ 288372 h 311419"/>
                <a:gd name="connsiteX58" fmla="*/ 430714 w 596840"/>
                <a:gd name="connsiteY58" fmla="*/ 288925 h 311419"/>
                <a:gd name="connsiteX59" fmla="*/ 430714 w 596840"/>
                <a:gd name="connsiteY59" fmla="*/ 289478 h 311419"/>
                <a:gd name="connsiteX60" fmla="*/ 441039 w 596840"/>
                <a:gd name="connsiteY60" fmla="*/ 304781 h 311419"/>
                <a:gd name="connsiteX61" fmla="*/ 449152 w 596840"/>
                <a:gd name="connsiteY61" fmla="*/ 309391 h 311419"/>
                <a:gd name="connsiteX62" fmla="*/ 451364 w 596840"/>
                <a:gd name="connsiteY62" fmla="*/ 310128 h 311419"/>
                <a:gd name="connsiteX63" fmla="*/ 453577 w 596840"/>
                <a:gd name="connsiteY63" fmla="*/ 310682 h 311419"/>
                <a:gd name="connsiteX64" fmla="*/ 455974 w 596840"/>
                <a:gd name="connsiteY64" fmla="*/ 311235 h 311419"/>
                <a:gd name="connsiteX65" fmla="*/ 457080 w 596840"/>
                <a:gd name="connsiteY65" fmla="*/ 311235 h 311419"/>
                <a:gd name="connsiteX66" fmla="*/ 458371 w 596840"/>
                <a:gd name="connsiteY66" fmla="*/ 311419 h 311419"/>
                <a:gd name="connsiteX67" fmla="*/ 460768 w 596840"/>
                <a:gd name="connsiteY67" fmla="*/ 311419 h 311419"/>
                <a:gd name="connsiteX68" fmla="*/ 533045 w 596840"/>
                <a:gd name="connsiteY68" fmla="*/ 311419 h 311419"/>
                <a:gd name="connsiteX69" fmla="*/ 535442 w 596840"/>
                <a:gd name="connsiteY69" fmla="*/ 311419 h 311419"/>
                <a:gd name="connsiteX70" fmla="*/ 537839 w 596840"/>
                <a:gd name="connsiteY70" fmla="*/ 311419 h 311419"/>
                <a:gd name="connsiteX71" fmla="*/ 538945 w 596840"/>
                <a:gd name="connsiteY71" fmla="*/ 311419 h 311419"/>
                <a:gd name="connsiteX72" fmla="*/ 540051 w 596840"/>
                <a:gd name="connsiteY72" fmla="*/ 311419 h 311419"/>
                <a:gd name="connsiteX73" fmla="*/ 541157 w 596840"/>
                <a:gd name="connsiteY73" fmla="*/ 310866 h 311419"/>
                <a:gd name="connsiteX74" fmla="*/ 542264 w 596840"/>
                <a:gd name="connsiteY74" fmla="*/ 310497 h 311419"/>
                <a:gd name="connsiteX75" fmla="*/ 550746 w 596840"/>
                <a:gd name="connsiteY75" fmla="*/ 306625 h 311419"/>
                <a:gd name="connsiteX76" fmla="*/ 562177 w 596840"/>
                <a:gd name="connsiteY76" fmla="*/ 292243 h 311419"/>
                <a:gd name="connsiteX77" fmla="*/ 562546 w 596840"/>
                <a:gd name="connsiteY77" fmla="*/ 291137 h 311419"/>
                <a:gd name="connsiteX78" fmla="*/ 562914 w 596840"/>
                <a:gd name="connsiteY78" fmla="*/ 290031 h 311419"/>
                <a:gd name="connsiteX79" fmla="*/ 563283 w 596840"/>
                <a:gd name="connsiteY79" fmla="*/ 288925 h 311419"/>
                <a:gd name="connsiteX80" fmla="*/ 563283 w 596840"/>
                <a:gd name="connsiteY80" fmla="*/ 287819 h 311419"/>
                <a:gd name="connsiteX81" fmla="*/ 564021 w 596840"/>
                <a:gd name="connsiteY81" fmla="*/ 283024 h 311419"/>
                <a:gd name="connsiteX82" fmla="*/ 564021 w 596840"/>
                <a:gd name="connsiteY82" fmla="*/ 278230 h 311419"/>
                <a:gd name="connsiteX83" fmla="*/ 564021 w 596840"/>
                <a:gd name="connsiteY83" fmla="*/ 255736 h 311419"/>
                <a:gd name="connsiteX84" fmla="*/ 573240 w 596840"/>
                <a:gd name="connsiteY84" fmla="*/ 248914 h 311419"/>
                <a:gd name="connsiteX85" fmla="*/ 588175 w 596840"/>
                <a:gd name="connsiteY85" fmla="*/ 230107 h 311419"/>
                <a:gd name="connsiteX86" fmla="*/ 595365 w 596840"/>
                <a:gd name="connsiteY86" fmla="*/ 207060 h 311419"/>
                <a:gd name="connsiteX87" fmla="*/ 595734 w 596840"/>
                <a:gd name="connsiteY87" fmla="*/ 204110 h 311419"/>
                <a:gd name="connsiteX88" fmla="*/ 595734 w 596840"/>
                <a:gd name="connsiteY88" fmla="*/ 201159 h 311419"/>
                <a:gd name="connsiteX89" fmla="*/ 595734 w 596840"/>
                <a:gd name="connsiteY89" fmla="*/ 199685 h 311419"/>
                <a:gd name="connsiteX90" fmla="*/ 595734 w 596840"/>
                <a:gd name="connsiteY90" fmla="*/ 66377 h 311419"/>
                <a:gd name="connsiteX91" fmla="*/ 595734 w 596840"/>
                <a:gd name="connsiteY91" fmla="*/ 65639 h 311419"/>
                <a:gd name="connsiteX92" fmla="*/ 595734 w 596840"/>
                <a:gd name="connsiteY92" fmla="*/ 65639 h 31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840" h="311419">
                  <a:moveTo>
                    <a:pt x="596841" y="65271"/>
                  </a:moveTo>
                  <a:cubicBezTo>
                    <a:pt x="596841" y="64349"/>
                    <a:pt x="596841" y="63242"/>
                    <a:pt x="596841" y="62321"/>
                  </a:cubicBezTo>
                  <a:cubicBezTo>
                    <a:pt x="596472" y="54393"/>
                    <a:pt x="594444" y="46280"/>
                    <a:pt x="591125" y="39089"/>
                  </a:cubicBezTo>
                  <a:cubicBezTo>
                    <a:pt x="587806" y="31898"/>
                    <a:pt x="583196" y="25076"/>
                    <a:pt x="577480" y="19360"/>
                  </a:cubicBezTo>
                  <a:cubicBezTo>
                    <a:pt x="571765" y="13644"/>
                    <a:pt x="564943" y="9034"/>
                    <a:pt x="557568" y="5716"/>
                  </a:cubicBezTo>
                  <a:cubicBezTo>
                    <a:pt x="550192" y="2397"/>
                    <a:pt x="542080" y="369"/>
                    <a:pt x="533967" y="0"/>
                  </a:cubicBezTo>
                  <a:cubicBezTo>
                    <a:pt x="533045" y="0"/>
                    <a:pt x="531938" y="0"/>
                    <a:pt x="530832" y="0"/>
                  </a:cubicBezTo>
                  <a:lnTo>
                    <a:pt x="66930" y="0"/>
                  </a:lnTo>
                  <a:cubicBezTo>
                    <a:pt x="58817" y="0"/>
                    <a:pt x="50705" y="1475"/>
                    <a:pt x="43146" y="4425"/>
                  </a:cubicBezTo>
                  <a:cubicBezTo>
                    <a:pt x="35586" y="7191"/>
                    <a:pt x="28579" y="11432"/>
                    <a:pt x="22494" y="16779"/>
                  </a:cubicBezTo>
                  <a:lnTo>
                    <a:pt x="22494" y="16779"/>
                  </a:lnTo>
                  <a:cubicBezTo>
                    <a:pt x="16410" y="22126"/>
                    <a:pt x="11432" y="28579"/>
                    <a:pt x="7560" y="35770"/>
                  </a:cubicBezTo>
                  <a:cubicBezTo>
                    <a:pt x="3872" y="42776"/>
                    <a:pt x="1291" y="50705"/>
                    <a:pt x="369" y="58817"/>
                  </a:cubicBezTo>
                  <a:cubicBezTo>
                    <a:pt x="369" y="59739"/>
                    <a:pt x="369" y="60846"/>
                    <a:pt x="0" y="61768"/>
                  </a:cubicBezTo>
                  <a:cubicBezTo>
                    <a:pt x="0" y="62689"/>
                    <a:pt x="0" y="63796"/>
                    <a:pt x="0" y="64718"/>
                  </a:cubicBezTo>
                  <a:lnTo>
                    <a:pt x="0" y="66193"/>
                  </a:lnTo>
                  <a:cubicBezTo>
                    <a:pt x="0" y="66193"/>
                    <a:pt x="0" y="200238"/>
                    <a:pt x="0" y="200238"/>
                  </a:cubicBezTo>
                  <a:cubicBezTo>
                    <a:pt x="0" y="201159"/>
                    <a:pt x="0" y="202266"/>
                    <a:pt x="0" y="203187"/>
                  </a:cubicBezTo>
                  <a:cubicBezTo>
                    <a:pt x="369" y="211116"/>
                    <a:pt x="2397" y="219229"/>
                    <a:pt x="5716" y="226419"/>
                  </a:cubicBezTo>
                  <a:cubicBezTo>
                    <a:pt x="9035" y="233795"/>
                    <a:pt x="13645" y="240433"/>
                    <a:pt x="19360" y="246148"/>
                  </a:cubicBezTo>
                  <a:cubicBezTo>
                    <a:pt x="23048" y="249836"/>
                    <a:pt x="27104" y="252970"/>
                    <a:pt x="31345" y="255552"/>
                  </a:cubicBezTo>
                  <a:lnTo>
                    <a:pt x="31345" y="278046"/>
                  </a:lnTo>
                  <a:cubicBezTo>
                    <a:pt x="31345" y="279706"/>
                    <a:pt x="31345" y="281365"/>
                    <a:pt x="31345" y="282840"/>
                  </a:cubicBezTo>
                  <a:cubicBezTo>
                    <a:pt x="31345" y="284499"/>
                    <a:pt x="31530" y="285975"/>
                    <a:pt x="31898" y="287634"/>
                  </a:cubicBezTo>
                  <a:lnTo>
                    <a:pt x="31898" y="288740"/>
                  </a:lnTo>
                  <a:cubicBezTo>
                    <a:pt x="31898" y="288740"/>
                    <a:pt x="32451" y="289478"/>
                    <a:pt x="32451" y="289846"/>
                  </a:cubicBezTo>
                  <a:lnTo>
                    <a:pt x="32820" y="290953"/>
                  </a:lnTo>
                  <a:cubicBezTo>
                    <a:pt x="32820" y="290953"/>
                    <a:pt x="33189" y="291690"/>
                    <a:pt x="33189" y="292059"/>
                  </a:cubicBezTo>
                  <a:cubicBezTo>
                    <a:pt x="35401" y="297959"/>
                    <a:pt x="39458" y="302937"/>
                    <a:pt x="44620" y="306441"/>
                  </a:cubicBezTo>
                  <a:cubicBezTo>
                    <a:pt x="47202" y="308100"/>
                    <a:pt x="50152" y="309575"/>
                    <a:pt x="53102" y="310313"/>
                  </a:cubicBezTo>
                  <a:lnTo>
                    <a:pt x="54208" y="310682"/>
                  </a:lnTo>
                  <a:lnTo>
                    <a:pt x="55314" y="310682"/>
                  </a:lnTo>
                  <a:cubicBezTo>
                    <a:pt x="55314" y="310682"/>
                    <a:pt x="56421" y="311235"/>
                    <a:pt x="56421" y="311235"/>
                  </a:cubicBezTo>
                  <a:cubicBezTo>
                    <a:pt x="56790" y="311235"/>
                    <a:pt x="57158" y="311235"/>
                    <a:pt x="57527" y="311235"/>
                  </a:cubicBezTo>
                  <a:cubicBezTo>
                    <a:pt x="58264" y="311235"/>
                    <a:pt x="59187" y="311235"/>
                    <a:pt x="59924" y="311235"/>
                  </a:cubicBezTo>
                  <a:cubicBezTo>
                    <a:pt x="60661" y="311235"/>
                    <a:pt x="61584" y="311235"/>
                    <a:pt x="62321" y="311235"/>
                  </a:cubicBezTo>
                  <a:lnTo>
                    <a:pt x="134783" y="311235"/>
                  </a:lnTo>
                  <a:cubicBezTo>
                    <a:pt x="134783" y="311235"/>
                    <a:pt x="136442" y="311235"/>
                    <a:pt x="137179" y="311235"/>
                  </a:cubicBezTo>
                  <a:cubicBezTo>
                    <a:pt x="137548" y="311235"/>
                    <a:pt x="137917" y="311235"/>
                    <a:pt x="138470" y="311235"/>
                  </a:cubicBezTo>
                  <a:lnTo>
                    <a:pt x="139576" y="311235"/>
                  </a:lnTo>
                  <a:cubicBezTo>
                    <a:pt x="139576" y="311235"/>
                    <a:pt x="141052" y="310682"/>
                    <a:pt x="141973" y="310682"/>
                  </a:cubicBezTo>
                  <a:cubicBezTo>
                    <a:pt x="142711" y="310682"/>
                    <a:pt x="143448" y="310313"/>
                    <a:pt x="144186" y="310128"/>
                  </a:cubicBezTo>
                  <a:cubicBezTo>
                    <a:pt x="144924" y="310128"/>
                    <a:pt x="145661" y="309575"/>
                    <a:pt x="146398" y="309391"/>
                  </a:cubicBezTo>
                  <a:cubicBezTo>
                    <a:pt x="149348" y="308285"/>
                    <a:pt x="152114" y="306625"/>
                    <a:pt x="154511" y="304781"/>
                  </a:cubicBezTo>
                  <a:cubicBezTo>
                    <a:pt x="159305" y="300909"/>
                    <a:pt x="162993" y="295562"/>
                    <a:pt x="164652" y="289478"/>
                  </a:cubicBezTo>
                  <a:lnTo>
                    <a:pt x="164652" y="288925"/>
                  </a:lnTo>
                  <a:cubicBezTo>
                    <a:pt x="164652" y="288925"/>
                    <a:pt x="165021" y="288372"/>
                    <a:pt x="165021" y="288372"/>
                  </a:cubicBezTo>
                  <a:lnTo>
                    <a:pt x="165021" y="287265"/>
                  </a:lnTo>
                  <a:cubicBezTo>
                    <a:pt x="165021" y="287265"/>
                    <a:pt x="165574" y="285605"/>
                    <a:pt x="165574" y="284868"/>
                  </a:cubicBezTo>
                  <a:cubicBezTo>
                    <a:pt x="165574" y="284131"/>
                    <a:pt x="165574" y="283209"/>
                    <a:pt x="165574" y="282471"/>
                  </a:cubicBezTo>
                  <a:cubicBezTo>
                    <a:pt x="165574" y="281734"/>
                    <a:pt x="165574" y="280812"/>
                    <a:pt x="165574" y="280074"/>
                  </a:cubicBezTo>
                  <a:lnTo>
                    <a:pt x="165574" y="265693"/>
                  </a:lnTo>
                  <a:lnTo>
                    <a:pt x="429976" y="265693"/>
                  </a:lnTo>
                  <a:lnTo>
                    <a:pt x="429976" y="280074"/>
                  </a:lnTo>
                  <a:cubicBezTo>
                    <a:pt x="429976" y="280074"/>
                    <a:pt x="429976" y="281734"/>
                    <a:pt x="429976" y="282471"/>
                  </a:cubicBezTo>
                  <a:cubicBezTo>
                    <a:pt x="429976" y="283209"/>
                    <a:pt x="429976" y="284131"/>
                    <a:pt x="429976" y="284868"/>
                  </a:cubicBezTo>
                  <a:cubicBezTo>
                    <a:pt x="429976" y="285605"/>
                    <a:pt x="430160" y="286528"/>
                    <a:pt x="430345" y="287265"/>
                  </a:cubicBezTo>
                  <a:lnTo>
                    <a:pt x="430345" y="288372"/>
                  </a:lnTo>
                  <a:cubicBezTo>
                    <a:pt x="430345" y="288372"/>
                    <a:pt x="430714" y="288925"/>
                    <a:pt x="430714" y="288925"/>
                  </a:cubicBezTo>
                  <a:lnTo>
                    <a:pt x="430714" y="289478"/>
                  </a:lnTo>
                  <a:cubicBezTo>
                    <a:pt x="432557" y="295378"/>
                    <a:pt x="436061" y="300909"/>
                    <a:pt x="441039" y="304781"/>
                  </a:cubicBezTo>
                  <a:cubicBezTo>
                    <a:pt x="443436" y="306625"/>
                    <a:pt x="446201" y="308285"/>
                    <a:pt x="449152" y="309391"/>
                  </a:cubicBezTo>
                  <a:cubicBezTo>
                    <a:pt x="449889" y="309760"/>
                    <a:pt x="450626" y="309944"/>
                    <a:pt x="451364" y="310128"/>
                  </a:cubicBezTo>
                  <a:cubicBezTo>
                    <a:pt x="452102" y="310313"/>
                    <a:pt x="452839" y="310682"/>
                    <a:pt x="453577" y="310682"/>
                  </a:cubicBezTo>
                  <a:cubicBezTo>
                    <a:pt x="454314" y="310682"/>
                    <a:pt x="455052" y="311050"/>
                    <a:pt x="455974" y="311235"/>
                  </a:cubicBezTo>
                  <a:lnTo>
                    <a:pt x="457080" y="311235"/>
                  </a:lnTo>
                  <a:cubicBezTo>
                    <a:pt x="457080" y="311235"/>
                    <a:pt x="457818" y="311419"/>
                    <a:pt x="458371" y="311419"/>
                  </a:cubicBezTo>
                  <a:cubicBezTo>
                    <a:pt x="459108" y="311419"/>
                    <a:pt x="460030" y="311419"/>
                    <a:pt x="460768" y="311419"/>
                  </a:cubicBezTo>
                  <a:lnTo>
                    <a:pt x="533045" y="311419"/>
                  </a:lnTo>
                  <a:cubicBezTo>
                    <a:pt x="533045" y="311419"/>
                    <a:pt x="534704" y="311419"/>
                    <a:pt x="535442" y="311419"/>
                  </a:cubicBezTo>
                  <a:cubicBezTo>
                    <a:pt x="536179" y="311419"/>
                    <a:pt x="537101" y="311419"/>
                    <a:pt x="537839" y="311419"/>
                  </a:cubicBezTo>
                  <a:cubicBezTo>
                    <a:pt x="538207" y="311419"/>
                    <a:pt x="538576" y="311419"/>
                    <a:pt x="538945" y="311419"/>
                  </a:cubicBezTo>
                  <a:lnTo>
                    <a:pt x="540051" y="311419"/>
                  </a:lnTo>
                  <a:cubicBezTo>
                    <a:pt x="540051" y="311419"/>
                    <a:pt x="541157" y="310866"/>
                    <a:pt x="541157" y="310866"/>
                  </a:cubicBezTo>
                  <a:lnTo>
                    <a:pt x="542264" y="310497"/>
                  </a:lnTo>
                  <a:cubicBezTo>
                    <a:pt x="545214" y="309575"/>
                    <a:pt x="548164" y="308285"/>
                    <a:pt x="550746" y="306625"/>
                  </a:cubicBezTo>
                  <a:cubicBezTo>
                    <a:pt x="555908" y="303122"/>
                    <a:pt x="559965" y="298144"/>
                    <a:pt x="562177" y="292243"/>
                  </a:cubicBezTo>
                  <a:cubicBezTo>
                    <a:pt x="562177" y="291875"/>
                    <a:pt x="562546" y="291506"/>
                    <a:pt x="562546" y="291137"/>
                  </a:cubicBezTo>
                  <a:lnTo>
                    <a:pt x="562914" y="290031"/>
                  </a:lnTo>
                  <a:cubicBezTo>
                    <a:pt x="562914" y="290031"/>
                    <a:pt x="563099" y="289293"/>
                    <a:pt x="563283" y="288925"/>
                  </a:cubicBezTo>
                  <a:lnTo>
                    <a:pt x="563283" y="287819"/>
                  </a:lnTo>
                  <a:cubicBezTo>
                    <a:pt x="563836" y="286343"/>
                    <a:pt x="564021" y="284684"/>
                    <a:pt x="564021" y="283024"/>
                  </a:cubicBezTo>
                  <a:cubicBezTo>
                    <a:pt x="564021" y="281365"/>
                    <a:pt x="564021" y="279706"/>
                    <a:pt x="564021" y="278230"/>
                  </a:cubicBezTo>
                  <a:lnTo>
                    <a:pt x="564021" y="255736"/>
                  </a:lnTo>
                  <a:cubicBezTo>
                    <a:pt x="567340" y="253708"/>
                    <a:pt x="570290" y="251496"/>
                    <a:pt x="573240" y="248914"/>
                  </a:cubicBezTo>
                  <a:cubicBezTo>
                    <a:pt x="579324" y="243567"/>
                    <a:pt x="584302" y="237114"/>
                    <a:pt x="588175" y="230107"/>
                  </a:cubicBezTo>
                  <a:cubicBezTo>
                    <a:pt x="591862" y="223101"/>
                    <a:pt x="594259" y="215173"/>
                    <a:pt x="595365" y="207060"/>
                  </a:cubicBezTo>
                  <a:cubicBezTo>
                    <a:pt x="595365" y="206137"/>
                    <a:pt x="595365" y="205031"/>
                    <a:pt x="595734" y="204110"/>
                  </a:cubicBezTo>
                  <a:cubicBezTo>
                    <a:pt x="595734" y="203187"/>
                    <a:pt x="595734" y="202081"/>
                    <a:pt x="595734" y="201159"/>
                  </a:cubicBezTo>
                  <a:lnTo>
                    <a:pt x="595734" y="199685"/>
                  </a:lnTo>
                  <a:cubicBezTo>
                    <a:pt x="595734" y="199685"/>
                    <a:pt x="595734" y="66377"/>
                    <a:pt x="595734" y="66377"/>
                  </a:cubicBezTo>
                  <a:lnTo>
                    <a:pt x="595734" y="65639"/>
                  </a:lnTo>
                  <a:lnTo>
                    <a:pt x="595734" y="65639"/>
                  </a:lnTo>
                  <a:close/>
                </a:path>
              </a:pathLst>
            </a:custGeom>
            <a:solidFill>
              <a:srgbClr val="F7F8FA">
                <a:alpha val="80000"/>
              </a:srgbClr>
            </a:solid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nvGrpSpPr>
            <p:cNvPr id="142" name="Graphic 3">
              <a:extLst>
                <a:ext uri="{FF2B5EF4-FFF2-40B4-BE49-F238E27FC236}">
                  <a16:creationId xmlns:a16="http://schemas.microsoft.com/office/drawing/2014/main" id="{326BA347-F903-80A6-DFAB-AC9AA80E016E}"/>
                </a:ext>
              </a:extLst>
            </p:cNvPr>
            <p:cNvGrpSpPr/>
            <p:nvPr/>
          </p:nvGrpSpPr>
          <p:grpSpPr>
            <a:xfrm>
              <a:off x="9137446" y="1692574"/>
              <a:ext cx="403067" cy="210312"/>
              <a:chOff x="8068439" y="6328794"/>
              <a:chExt cx="596840" cy="311419"/>
            </a:xfrm>
            <a:solidFill>
              <a:srgbClr val="069547"/>
            </a:solidFill>
          </p:grpSpPr>
          <p:sp>
            <p:nvSpPr>
              <p:cNvPr id="143" name="Freeform: Shape 142">
                <a:extLst>
                  <a:ext uri="{FF2B5EF4-FFF2-40B4-BE49-F238E27FC236}">
                    <a16:creationId xmlns:a16="http://schemas.microsoft.com/office/drawing/2014/main" id="{BB628C2E-7922-181F-155F-9727006857AE}"/>
                  </a:ext>
                </a:extLst>
              </p:cNvPr>
              <p:cNvSpPr/>
              <p:nvPr/>
            </p:nvSpPr>
            <p:spPr>
              <a:xfrm>
                <a:off x="8600194" y="6352026"/>
                <a:ext cx="41485" cy="40932"/>
              </a:xfrm>
              <a:custGeom>
                <a:avLst/>
                <a:gdLst>
                  <a:gd name="connsiteX0" fmla="*/ 11062 w 41485"/>
                  <a:gd name="connsiteY0" fmla="*/ 14382 h 40932"/>
                  <a:gd name="connsiteX1" fmla="*/ 20466 w 41485"/>
                  <a:gd name="connsiteY1" fmla="*/ 20835 h 40932"/>
                  <a:gd name="connsiteX2" fmla="*/ 26919 w 41485"/>
                  <a:gd name="connsiteY2" fmla="*/ 30054 h 40932"/>
                  <a:gd name="connsiteX3" fmla="*/ 29500 w 41485"/>
                  <a:gd name="connsiteY3" fmla="*/ 40933 h 40932"/>
                  <a:gd name="connsiteX4" fmla="*/ 41486 w 41485"/>
                  <a:gd name="connsiteY4" fmla="*/ 40379 h 40932"/>
                  <a:gd name="connsiteX5" fmla="*/ 37798 w 41485"/>
                  <a:gd name="connsiteY5" fmla="*/ 25260 h 40932"/>
                  <a:gd name="connsiteX6" fmla="*/ 28947 w 41485"/>
                  <a:gd name="connsiteY6" fmla="*/ 12538 h 40932"/>
                  <a:gd name="connsiteX7" fmla="*/ 16041 w 41485"/>
                  <a:gd name="connsiteY7" fmla="*/ 3687 h 40932"/>
                  <a:gd name="connsiteX8" fmla="*/ 737 w 41485"/>
                  <a:gd name="connsiteY8" fmla="*/ 0 h 40932"/>
                  <a:gd name="connsiteX9" fmla="*/ 0 w 41485"/>
                  <a:gd name="connsiteY9" fmla="*/ 11800 h 40932"/>
                  <a:gd name="connsiteX10" fmla="*/ 11062 w 41485"/>
                  <a:gd name="connsiteY10" fmla="*/ 14382 h 40932"/>
                  <a:gd name="connsiteX11" fmla="*/ 11062 w 41485"/>
                  <a:gd name="connsiteY11" fmla="*/ 14382 h 4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85" h="40932">
                    <a:moveTo>
                      <a:pt x="11062" y="14382"/>
                    </a:moveTo>
                    <a:cubicBezTo>
                      <a:pt x="14566" y="16041"/>
                      <a:pt x="17700" y="18069"/>
                      <a:pt x="20466" y="20835"/>
                    </a:cubicBezTo>
                    <a:cubicBezTo>
                      <a:pt x="23232" y="23601"/>
                      <a:pt x="25260" y="26735"/>
                      <a:pt x="26919" y="30054"/>
                    </a:cubicBezTo>
                    <a:cubicBezTo>
                      <a:pt x="28394" y="33557"/>
                      <a:pt x="29316" y="37245"/>
                      <a:pt x="29500" y="40933"/>
                    </a:cubicBezTo>
                    <a:lnTo>
                      <a:pt x="41486" y="40379"/>
                    </a:lnTo>
                    <a:cubicBezTo>
                      <a:pt x="41117" y="35217"/>
                      <a:pt x="40010" y="30054"/>
                      <a:pt x="37798" y="25260"/>
                    </a:cubicBezTo>
                    <a:cubicBezTo>
                      <a:pt x="35769" y="20466"/>
                      <a:pt x="32635" y="16226"/>
                      <a:pt x="28947" y="12538"/>
                    </a:cubicBezTo>
                    <a:cubicBezTo>
                      <a:pt x="25260" y="8850"/>
                      <a:pt x="20835" y="5900"/>
                      <a:pt x="16041" y="3687"/>
                    </a:cubicBezTo>
                    <a:cubicBezTo>
                      <a:pt x="11247" y="1475"/>
                      <a:pt x="6084" y="184"/>
                      <a:pt x="737" y="0"/>
                    </a:cubicBezTo>
                    <a:lnTo>
                      <a:pt x="0" y="11800"/>
                    </a:lnTo>
                    <a:cubicBezTo>
                      <a:pt x="3872" y="11800"/>
                      <a:pt x="7559" y="12906"/>
                      <a:pt x="11062" y="14382"/>
                    </a:cubicBezTo>
                    <a:lnTo>
                      <a:pt x="11062" y="14382"/>
                    </a:lnTo>
                    <a:close/>
                  </a:path>
                </a:pathLst>
              </a:custGeom>
              <a:grp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44" name="Freeform: Shape 143">
                <a:extLst>
                  <a:ext uri="{FF2B5EF4-FFF2-40B4-BE49-F238E27FC236}">
                    <a16:creationId xmlns:a16="http://schemas.microsoft.com/office/drawing/2014/main" id="{E3285FC4-4D1B-E0AC-1E54-2D332694C036}"/>
                  </a:ext>
                </a:extLst>
              </p:cNvPr>
              <p:cNvSpPr/>
              <p:nvPr/>
            </p:nvSpPr>
            <p:spPr>
              <a:xfrm>
                <a:off x="8092040" y="6352026"/>
                <a:ext cx="549639" cy="219228"/>
              </a:xfrm>
              <a:custGeom>
                <a:avLst/>
                <a:gdLst>
                  <a:gd name="connsiteX0" fmla="*/ 549639 w 549639"/>
                  <a:gd name="connsiteY0" fmla="*/ 40563 h 219228"/>
                  <a:gd name="connsiteX1" fmla="*/ 537654 w 549639"/>
                  <a:gd name="connsiteY1" fmla="*/ 41117 h 219228"/>
                  <a:gd name="connsiteX2" fmla="*/ 537654 w 549639"/>
                  <a:gd name="connsiteY2" fmla="*/ 42592 h 219228"/>
                  <a:gd name="connsiteX3" fmla="*/ 537654 w 549639"/>
                  <a:gd name="connsiteY3" fmla="*/ 176821 h 219228"/>
                  <a:gd name="connsiteX4" fmla="*/ 537654 w 549639"/>
                  <a:gd name="connsiteY4" fmla="*/ 178296 h 219228"/>
                  <a:gd name="connsiteX5" fmla="*/ 537654 w 549639"/>
                  <a:gd name="connsiteY5" fmla="*/ 179771 h 219228"/>
                  <a:gd name="connsiteX6" fmla="*/ 527329 w 549639"/>
                  <a:gd name="connsiteY6" fmla="*/ 199500 h 219228"/>
                  <a:gd name="connsiteX7" fmla="*/ 517557 w 549639"/>
                  <a:gd name="connsiteY7" fmla="*/ 205400 h 219228"/>
                  <a:gd name="connsiteX8" fmla="*/ 506310 w 549639"/>
                  <a:gd name="connsiteY8" fmla="*/ 207428 h 219228"/>
                  <a:gd name="connsiteX9" fmla="*/ 42961 w 549639"/>
                  <a:gd name="connsiteY9" fmla="*/ 207428 h 219228"/>
                  <a:gd name="connsiteX10" fmla="*/ 41486 w 549639"/>
                  <a:gd name="connsiteY10" fmla="*/ 207428 h 219228"/>
                  <a:gd name="connsiteX11" fmla="*/ 30423 w 549639"/>
                  <a:gd name="connsiteY11" fmla="*/ 204663 h 219228"/>
                  <a:gd name="connsiteX12" fmla="*/ 21020 w 549639"/>
                  <a:gd name="connsiteY12" fmla="*/ 198209 h 219228"/>
                  <a:gd name="connsiteX13" fmla="*/ 14566 w 549639"/>
                  <a:gd name="connsiteY13" fmla="*/ 188990 h 219228"/>
                  <a:gd name="connsiteX14" fmla="*/ 11985 w 549639"/>
                  <a:gd name="connsiteY14" fmla="*/ 178112 h 219228"/>
                  <a:gd name="connsiteX15" fmla="*/ 11985 w 549639"/>
                  <a:gd name="connsiteY15" fmla="*/ 176636 h 219228"/>
                  <a:gd name="connsiteX16" fmla="*/ 11985 w 549639"/>
                  <a:gd name="connsiteY16" fmla="*/ 42407 h 219228"/>
                  <a:gd name="connsiteX17" fmla="*/ 11985 w 549639"/>
                  <a:gd name="connsiteY17" fmla="*/ 40933 h 219228"/>
                  <a:gd name="connsiteX18" fmla="*/ 11985 w 549639"/>
                  <a:gd name="connsiteY18" fmla="*/ 39457 h 219228"/>
                  <a:gd name="connsiteX19" fmla="*/ 22310 w 549639"/>
                  <a:gd name="connsiteY19" fmla="*/ 19729 h 219228"/>
                  <a:gd name="connsiteX20" fmla="*/ 32083 w 549639"/>
                  <a:gd name="connsiteY20" fmla="*/ 13829 h 219228"/>
                  <a:gd name="connsiteX21" fmla="*/ 43330 w 549639"/>
                  <a:gd name="connsiteY21" fmla="*/ 11800 h 219228"/>
                  <a:gd name="connsiteX22" fmla="*/ 506678 w 549639"/>
                  <a:gd name="connsiteY22" fmla="*/ 11800 h 219228"/>
                  <a:gd name="connsiteX23" fmla="*/ 508154 w 549639"/>
                  <a:gd name="connsiteY23" fmla="*/ 11800 h 219228"/>
                  <a:gd name="connsiteX24" fmla="*/ 508891 w 549639"/>
                  <a:gd name="connsiteY24" fmla="*/ 0 h 219228"/>
                  <a:gd name="connsiteX25" fmla="*/ 500225 w 549639"/>
                  <a:gd name="connsiteY25" fmla="*/ 0 h 219228"/>
                  <a:gd name="connsiteX26" fmla="*/ 43330 w 549639"/>
                  <a:gd name="connsiteY26" fmla="*/ 0 h 219228"/>
                  <a:gd name="connsiteX27" fmla="*/ 27842 w 549639"/>
                  <a:gd name="connsiteY27" fmla="*/ 2766 h 219228"/>
                  <a:gd name="connsiteX28" fmla="*/ 14382 w 549639"/>
                  <a:gd name="connsiteY28" fmla="*/ 10694 h 219228"/>
                  <a:gd name="connsiteX29" fmla="*/ 0 w 549639"/>
                  <a:gd name="connsiteY29" fmla="*/ 37798 h 219228"/>
                  <a:gd name="connsiteX30" fmla="*/ 0 w 549639"/>
                  <a:gd name="connsiteY30" fmla="*/ 39826 h 219228"/>
                  <a:gd name="connsiteX31" fmla="*/ 0 w 549639"/>
                  <a:gd name="connsiteY31" fmla="*/ 41854 h 219228"/>
                  <a:gd name="connsiteX32" fmla="*/ 0 w 549639"/>
                  <a:gd name="connsiteY32" fmla="*/ 176636 h 219228"/>
                  <a:gd name="connsiteX33" fmla="*/ 0 w 549639"/>
                  <a:gd name="connsiteY33" fmla="*/ 178665 h 219228"/>
                  <a:gd name="connsiteX34" fmla="*/ 3688 w 549639"/>
                  <a:gd name="connsiteY34" fmla="*/ 193784 h 219228"/>
                  <a:gd name="connsiteX35" fmla="*/ 12538 w 549639"/>
                  <a:gd name="connsiteY35" fmla="*/ 206691 h 219228"/>
                  <a:gd name="connsiteX36" fmla="*/ 25445 w 549639"/>
                  <a:gd name="connsiteY36" fmla="*/ 215541 h 219228"/>
                  <a:gd name="connsiteX37" fmla="*/ 40749 w 549639"/>
                  <a:gd name="connsiteY37" fmla="*/ 219228 h 219228"/>
                  <a:gd name="connsiteX38" fmla="*/ 49414 w 549639"/>
                  <a:gd name="connsiteY38" fmla="*/ 219228 h 219228"/>
                  <a:gd name="connsiteX39" fmla="*/ 506310 w 549639"/>
                  <a:gd name="connsiteY39" fmla="*/ 219228 h 219228"/>
                  <a:gd name="connsiteX40" fmla="*/ 521798 w 549639"/>
                  <a:gd name="connsiteY40" fmla="*/ 216463 h 219228"/>
                  <a:gd name="connsiteX41" fmla="*/ 535258 w 549639"/>
                  <a:gd name="connsiteY41" fmla="*/ 208350 h 219228"/>
                  <a:gd name="connsiteX42" fmla="*/ 549455 w 549639"/>
                  <a:gd name="connsiteY42" fmla="*/ 181062 h 219228"/>
                  <a:gd name="connsiteX43" fmla="*/ 549455 w 549639"/>
                  <a:gd name="connsiteY43" fmla="*/ 179218 h 219228"/>
                  <a:gd name="connsiteX44" fmla="*/ 549455 w 549639"/>
                  <a:gd name="connsiteY44" fmla="*/ 177190 h 219228"/>
                  <a:gd name="connsiteX45" fmla="*/ 549455 w 549639"/>
                  <a:gd name="connsiteY45" fmla="*/ 42592 h 219228"/>
                  <a:gd name="connsiteX46" fmla="*/ 549455 w 549639"/>
                  <a:gd name="connsiteY46" fmla="*/ 40563 h 219228"/>
                  <a:gd name="connsiteX47" fmla="*/ 549455 w 549639"/>
                  <a:gd name="connsiteY47" fmla="*/ 40563 h 21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9639" h="219228">
                    <a:moveTo>
                      <a:pt x="549639" y="40563"/>
                    </a:moveTo>
                    <a:lnTo>
                      <a:pt x="537654" y="41117"/>
                    </a:lnTo>
                    <a:cubicBezTo>
                      <a:pt x="537654" y="41117"/>
                      <a:pt x="537654" y="42039"/>
                      <a:pt x="537654" y="42592"/>
                    </a:cubicBezTo>
                    <a:lnTo>
                      <a:pt x="537654" y="176821"/>
                    </a:lnTo>
                    <a:cubicBezTo>
                      <a:pt x="537654" y="176821"/>
                      <a:pt x="537654" y="177743"/>
                      <a:pt x="537654" y="178296"/>
                    </a:cubicBezTo>
                    <a:cubicBezTo>
                      <a:pt x="537654" y="178849"/>
                      <a:pt x="537654" y="179218"/>
                      <a:pt x="537654" y="179771"/>
                    </a:cubicBezTo>
                    <a:cubicBezTo>
                      <a:pt x="536917" y="187331"/>
                      <a:pt x="533045" y="194337"/>
                      <a:pt x="527329" y="199500"/>
                    </a:cubicBezTo>
                    <a:cubicBezTo>
                      <a:pt x="524379" y="202081"/>
                      <a:pt x="521245" y="204110"/>
                      <a:pt x="517557" y="205400"/>
                    </a:cubicBezTo>
                    <a:cubicBezTo>
                      <a:pt x="514053" y="206691"/>
                      <a:pt x="510182" y="207428"/>
                      <a:pt x="506310" y="207428"/>
                    </a:cubicBezTo>
                    <a:lnTo>
                      <a:pt x="42961" y="207428"/>
                    </a:lnTo>
                    <a:cubicBezTo>
                      <a:pt x="42961" y="207428"/>
                      <a:pt x="42039" y="207428"/>
                      <a:pt x="41486" y="207428"/>
                    </a:cubicBezTo>
                    <a:cubicBezTo>
                      <a:pt x="37614" y="207244"/>
                      <a:pt x="33927" y="206322"/>
                      <a:pt x="30423" y="204663"/>
                    </a:cubicBezTo>
                    <a:cubicBezTo>
                      <a:pt x="26920" y="203003"/>
                      <a:pt x="23785" y="200975"/>
                      <a:pt x="21020" y="198209"/>
                    </a:cubicBezTo>
                    <a:cubicBezTo>
                      <a:pt x="18254" y="195444"/>
                      <a:pt x="16042" y="192309"/>
                      <a:pt x="14566" y="188990"/>
                    </a:cubicBezTo>
                    <a:cubicBezTo>
                      <a:pt x="13091" y="185487"/>
                      <a:pt x="12169" y="181799"/>
                      <a:pt x="11985" y="178112"/>
                    </a:cubicBezTo>
                    <a:cubicBezTo>
                      <a:pt x="11985" y="177559"/>
                      <a:pt x="11985" y="177190"/>
                      <a:pt x="11985" y="176636"/>
                    </a:cubicBezTo>
                    <a:lnTo>
                      <a:pt x="11985" y="42407"/>
                    </a:lnTo>
                    <a:cubicBezTo>
                      <a:pt x="11985" y="42407"/>
                      <a:pt x="11985" y="41486"/>
                      <a:pt x="11985" y="40933"/>
                    </a:cubicBezTo>
                    <a:cubicBezTo>
                      <a:pt x="11985" y="40379"/>
                      <a:pt x="11985" y="40010"/>
                      <a:pt x="11985" y="39457"/>
                    </a:cubicBezTo>
                    <a:cubicBezTo>
                      <a:pt x="12722" y="31897"/>
                      <a:pt x="16595" y="24892"/>
                      <a:pt x="22310" y="19729"/>
                    </a:cubicBezTo>
                    <a:cubicBezTo>
                      <a:pt x="25261" y="17147"/>
                      <a:pt x="28395" y="15119"/>
                      <a:pt x="32083" y="13829"/>
                    </a:cubicBezTo>
                    <a:cubicBezTo>
                      <a:pt x="35586" y="12538"/>
                      <a:pt x="39458" y="11800"/>
                      <a:pt x="43330" y="11800"/>
                    </a:cubicBezTo>
                    <a:lnTo>
                      <a:pt x="506678" y="11800"/>
                    </a:lnTo>
                    <a:cubicBezTo>
                      <a:pt x="506678" y="11800"/>
                      <a:pt x="507601" y="11800"/>
                      <a:pt x="508154" y="11800"/>
                    </a:cubicBezTo>
                    <a:lnTo>
                      <a:pt x="508891" y="0"/>
                    </a:lnTo>
                    <a:cubicBezTo>
                      <a:pt x="506494" y="0"/>
                      <a:pt x="503175" y="0"/>
                      <a:pt x="500225" y="0"/>
                    </a:cubicBezTo>
                    <a:lnTo>
                      <a:pt x="43330" y="0"/>
                    </a:lnTo>
                    <a:cubicBezTo>
                      <a:pt x="37983" y="0"/>
                      <a:pt x="32820" y="922"/>
                      <a:pt x="27842" y="2766"/>
                    </a:cubicBezTo>
                    <a:cubicBezTo>
                      <a:pt x="22864" y="4610"/>
                      <a:pt x="18438" y="7375"/>
                      <a:pt x="14382" y="10694"/>
                    </a:cubicBezTo>
                    <a:cubicBezTo>
                      <a:pt x="6453" y="17700"/>
                      <a:pt x="1291" y="27473"/>
                      <a:pt x="0" y="37798"/>
                    </a:cubicBezTo>
                    <a:cubicBezTo>
                      <a:pt x="0" y="38351"/>
                      <a:pt x="0" y="39089"/>
                      <a:pt x="0" y="39826"/>
                    </a:cubicBezTo>
                    <a:cubicBezTo>
                      <a:pt x="0" y="40379"/>
                      <a:pt x="0" y="41117"/>
                      <a:pt x="0" y="41854"/>
                    </a:cubicBezTo>
                    <a:lnTo>
                      <a:pt x="0" y="176636"/>
                    </a:lnTo>
                    <a:cubicBezTo>
                      <a:pt x="0" y="176636"/>
                      <a:pt x="0" y="177927"/>
                      <a:pt x="0" y="178665"/>
                    </a:cubicBezTo>
                    <a:cubicBezTo>
                      <a:pt x="369" y="183828"/>
                      <a:pt x="1475" y="188990"/>
                      <a:pt x="3688" y="193784"/>
                    </a:cubicBezTo>
                    <a:cubicBezTo>
                      <a:pt x="5716" y="198578"/>
                      <a:pt x="8850" y="202819"/>
                      <a:pt x="12538" y="206691"/>
                    </a:cubicBezTo>
                    <a:cubicBezTo>
                      <a:pt x="16226" y="210378"/>
                      <a:pt x="20651" y="213329"/>
                      <a:pt x="25445" y="215541"/>
                    </a:cubicBezTo>
                    <a:cubicBezTo>
                      <a:pt x="30239" y="217754"/>
                      <a:pt x="35401" y="219044"/>
                      <a:pt x="40749" y="219228"/>
                    </a:cubicBezTo>
                    <a:cubicBezTo>
                      <a:pt x="43146" y="219228"/>
                      <a:pt x="46464" y="219228"/>
                      <a:pt x="49414" y="219228"/>
                    </a:cubicBezTo>
                    <a:lnTo>
                      <a:pt x="506310" y="219228"/>
                    </a:lnTo>
                    <a:cubicBezTo>
                      <a:pt x="511656" y="219228"/>
                      <a:pt x="516820" y="218307"/>
                      <a:pt x="521798" y="216463"/>
                    </a:cubicBezTo>
                    <a:cubicBezTo>
                      <a:pt x="526776" y="214619"/>
                      <a:pt x="531385" y="211853"/>
                      <a:pt x="535258" y="208350"/>
                    </a:cubicBezTo>
                    <a:cubicBezTo>
                      <a:pt x="543186" y="201159"/>
                      <a:pt x="548349" y="191387"/>
                      <a:pt x="549455" y="181062"/>
                    </a:cubicBezTo>
                    <a:cubicBezTo>
                      <a:pt x="549455" y="180509"/>
                      <a:pt x="549455" y="179771"/>
                      <a:pt x="549455" y="179218"/>
                    </a:cubicBezTo>
                    <a:cubicBezTo>
                      <a:pt x="549455" y="178480"/>
                      <a:pt x="549455" y="177927"/>
                      <a:pt x="549455" y="177190"/>
                    </a:cubicBezTo>
                    <a:lnTo>
                      <a:pt x="549455" y="42592"/>
                    </a:lnTo>
                    <a:cubicBezTo>
                      <a:pt x="549455" y="42592"/>
                      <a:pt x="549455" y="41301"/>
                      <a:pt x="549455" y="40563"/>
                    </a:cubicBezTo>
                    <a:lnTo>
                      <a:pt x="549455" y="40563"/>
                    </a:lnTo>
                    <a:close/>
                  </a:path>
                </a:pathLst>
              </a:custGeom>
              <a:grp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45" name="Freeform: Shape 144">
                <a:extLst>
                  <a:ext uri="{FF2B5EF4-FFF2-40B4-BE49-F238E27FC236}">
                    <a16:creationId xmlns:a16="http://schemas.microsoft.com/office/drawing/2014/main" id="{3D338140-76A7-D183-C7DC-162B95BE32F7}"/>
                  </a:ext>
                </a:extLst>
              </p:cNvPr>
              <p:cNvSpPr/>
              <p:nvPr/>
            </p:nvSpPr>
            <p:spPr>
              <a:xfrm>
                <a:off x="8068439" y="6328794"/>
                <a:ext cx="596840" cy="311419"/>
              </a:xfrm>
              <a:custGeom>
                <a:avLst/>
                <a:gdLst>
                  <a:gd name="connsiteX0" fmla="*/ 596841 w 596840"/>
                  <a:gd name="connsiteY0" fmla="*/ 65271 h 311419"/>
                  <a:gd name="connsiteX1" fmla="*/ 596841 w 596840"/>
                  <a:gd name="connsiteY1" fmla="*/ 62321 h 311419"/>
                  <a:gd name="connsiteX2" fmla="*/ 591125 w 596840"/>
                  <a:gd name="connsiteY2" fmla="*/ 39089 h 311419"/>
                  <a:gd name="connsiteX3" fmla="*/ 577480 w 596840"/>
                  <a:gd name="connsiteY3" fmla="*/ 19360 h 311419"/>
                  <a:gd name="connsiteX4" fmla="*/ 557568 w 596840"/>
                  <a:gd name="connsiteY4" fmla="*/ 5716 h 311419"/>
                  <a:gd name="connsiteX5" fmla="*/ 533967 w 596840"/>
                  <a:gd name="connsiteY5" fmla="*/ 0 h 311419"/>
                  <a:gd name="connsiteX6" fmla="*/ 530832 w 596840"/>
                  <a:gd name="connsiteY6" fmla="*/ 0 h 311419"/>
                  <a:gd name="connsiteX7" fmla="*/ 66930 w 596840"/>
                  <a:gd name="connsiteY7" fmla="*/ 0 h 311419"/>
                  <a:gd name="connsiteX8" fmla="*/ 43146 w 596840"/>
                  <a:gd name="connsiteY8" fmla="*/ 4425 h 311419"/>
                  <a:gd name="connsiteX9" fmla="*/ 22494 w 596840"/>
                  <a:gd name="connsiteY9" fmla="*/ 16779 h 311419"/>
                  <a:gd name="connsiteX10" fmla="*/ 22494 w 596840"/>
                  <a:gd name="connsiteY10" fmla="*/ 16779 h 311419"/>
                  <a:gd name="connsiteX11" fmla="*/ 7560 w 596840"/>
                  <a:gd name="connsiteY11" fmla="*/ 35770 h 311419"/>
                  <a:gd name="connsiteX12" fmla="*/ 369 w 596840"/>
                  <a:gd name="connsiteY12" fmla="*/ 58817 h 311419"/>
                  <a:gd name="connsiteX13" fmla="*/ 0 w 596840"/>
                  <a:gd name="connsiteY13" fmla="*/ 61768 h 311419"/>
                  <a:gd name="connsiteX14" fmla="*/ 0 w 596840"/>
                  <a:gd name="connsiteY14" fmla="*/ 64718 h 311419"/>
                  <a:gd name="connsiteX15" fmla="*/ 0 w 596840"/>
                  <a:gd name="connsiteY15" fmla="*/ 66193 h 311419"/>
                  <a:gd name="connsiteX16" fmla="*/ 0 w 596840"/>
                  <a:gd name="connsiteY16" fmla="*/ 200238 h 311419"/>
                  <a:gd name="connsiteX17" fmla="*/ 0 w 596840"/>
                  <a:gd name="connsiteY17" fmla="*/ 203187 h 311419"/>
                  <a:gd name="connsiteX18" fmla="*/ 5716 w 596840"/>
                  <a:gd name="connsiteY18" fmla="*/ 226419 h 311419"/>
                  <a:gd name="connsiteX19" fmla="*/ 19360 w 596840"/>
                  <a:gd name="connsiteY19" fmla="*/ 246148 h 311419"/>
                  <a:gd name="connsiteX20" fmla="*/ 31345 w 596840"/>
                  <a:gd name="connsiteY20" fmla="*/ 255552 h 311419"/>
                  <a:gd name="connsiteX21" fmla="*/ 31345 w 596840"/>
                  <a:gd name="connsiteY21" fmla="*/ 278046 h 311419"/>
                  <a:gd name="connsiteX22" fmla="*/ 31345 w 596840"/>
                  <a:gd name="connsiteY22" fmla="*/ 282840 h 311419"/>
                  <a:gd name="connsiteX23" fmla="*/ 31898 w 596840"/>
                  <a:gd name="connsiteY23" fmla="*/ 287634 h 311419"/>
                  <a:gd name="connsiteX24" fmla="*/ 31898 w 596840"/>
                  <a:gd name="connsiteY24" fmla="*/ 288740 h 311419"/>
                  <a:gd name="connsiteX25" fmla="*/ 32451 w 596840"/>
                  <a:gd name="connsiteY25" fmla="*/ 289846 h 311419"/>
                  <a:gd name="connsiteX26" fmla="*/ 32820 w 596840"/>
                  <a:gd name="connsiteY26" fmla="*/ 290953 h 311419"/>
                  <a:gd name="connsiteX27" fmla="*/ 33189 w 596840"/>
                  <a:gd name="connsiteY27" fmla="*/ 292059 h 311419"/>
                  <a:gd name="connsiteX28" fmla="*/ 44620 w 596840"/>
                  <a:gd name="connsiteY28" fmla="*/ 306441 h 311419"/>
                  <a:gd name="connsiteX29" fmla="*/ 53102 w 596840"/>
                  <a:gd name="connsiteY29" fmla="*/ 310313 h 311419"/>
                  <a:gd name="connsiteX30" fmla="*/ 54208 w 596840"/>
                  <a:gd name="connsiteY30" fmla="*/ 310682 h 311419"/>
                  <a:gd name="connsiteX31" fmla="*/ 55314 w 596840"/>
                  <a:gd name="connsiteY31" fmla="*/ 310682 h 311419"/>
                  <a:gd name="connsiteX32" fmla="*/ 56421 w 596840"/>
                  <a:gd name="connsiteY32" fmla="*/ 311235 h 311419"/>
                  <a:gd name="connsiteX33" fmla="*/ 57527 w 596840"/>
                  <a:gd name="connsiteY33" fmla="*/ 311235 h 311419"/>
                  <a:gd name="connsiteX34" fmla="*/ 59924 w 596840"/>
                  <a:gd name="connsiteY34" fmla="*/ 311235 h 311419"/>
                  <a:gd name="connsiteX35" fmla="*/ 62321 w 596840"/>
                  <a:gd name="connsiteY35" fmla="*/ 311235 h 311419"/>
                  <a:gd name="connsiteX36" fmla="*/ 134783 w 596840"/>
                  <a:gd name="connsiteY36" fmla="*/ 311235 h 311419"/>
                  <a:gd name="connsiteX37" fmla="*/ 137179 w 596840"/>
                  <a:gd name="connsiteY37" fmla="*/ 311235 h 311419"/>
                  <a:gd name="connsiteX38" fmla="*/ 138470 w 596840"/>
                  <a:gd name="connsiteY38" fmla="*/ 311235 h 311419"/>
                  <a:gd name="connsiteX39" fmla="*/ 139576 w 596840"/>
                  <a:gd name="connsiteY39" fmla="*/ 311235 h 311419"/>
                  <a:gd name="connsiteX40" fmla="*/ 141973 w 596840"/>
                  <a:gd name="connsiteY40" fmla="*/ 310682 h 311419"/>
                  <a:gd name="connsiteX41" fmla="*/ 144186 w 596840"/>
                  <a:gd name="connsiteY41" fmla="*/ 310128 h 311419"/>
                  <a:gd name="connsiteX42" fmla="*/ 146398 w 596840"/>
                  <a:gd name="connsiteY42" fmla="*/ 309391 h 311419"/>
                  <a:gd name="connsiteX43" fmla="*/ 154511 w 596840"/>
                  <a:gd name="connsiteY43" fmla="*/ 304781 h 311419"/>
                  <a:gd name="connsiteX44" fmla="*/ 164652 w 596840"/>
                  <a:gd name="connsiteY44" fmla="*/ 289478 h 311419"/>
                  <a:gd name="connsiteX45" fmla="*/ 164652 w 596840"/>
                  <a:gd name="connsiteY45" fmla="*/ 288925 h 311419"/>
                  <a:gd name="connsiteX46" fmla="*/ 165021 w 596840"/>
                  <a:gd name="connsiteY46" fmla="*/ 288372 h 311419"/>
                  <a:gd name="connsiteX47" fmla="*/ 165021 w 596840"/>
                  <a:gd name="connsiteY47" fmla="*/ 287265 h 311419"/>
                  <a:gd name="connsiteX48" fmla="*/ 165574 w 596840"/>
                  <a:gd name="connsiteY48" fmla="*/ 284868 h 311419"/>
                  <a:gd name="connsiteX49" fmla="*/ 165574 w 596840"/>
                  <a:gd name="connsiteY49" fmla="*/ 282471 h 311419"/>
                  <a:gd name="connsiteX50" fmla="*/ 165574 w 596840"/>
                  <a:gd name="connsiteY50" fmla="*/ 280074 h 311419"/>
                  <a:gd name="connsiteX51" fmla="*/ 165574 w 596840"/>
                  <a:gd name="connsiteY51" fmla="*/ 265693 h 311419"/>
                  <a:gd name="connsiteX52" fmla="*/ 429976 w 596840"/>
                  <a:gd name="connsiteY52" fmla="*/ 265693 h 311419"/>
                  <a:gd name="connsiteX53" fmla="*/ 429976 w 596840"/>
                  <a:gd name="connsiteY53" fmla="*/ 280074 h 311419"/>
                  <a:gd name="connsiteX54" fmla="*/ 429976 w 596840"/>
                  <a:gd name="connsiteY54" fmla="*/ 282471 h 311419"/>
                  <a:gd name="connsiteX55" fmla="*/ 429976 w 596840"/>
                  <a:gd name="connsiteY55" fmla="*/ 284868 h 311419"/>
                  <a:gd name="connsiteX56" fmla="*/ 430345 w 596840"/>
                  <a:gd name="connsiteY56" fmla="*/ 287265 h 311419"/>
                  <a:gd name="connsiteX57" fmla="*/ 430345 w 596840"/>
                  <a:gd name="connsiteY57" fmla="*/ 288372 h 311419"/>
                  <a:gd name="connsiteX58" fmla="*/ 430714 w 596840"/>
                  <a:gd name="connsiteY58" fmla="*/ 288925 h 311419"/>
                  <a:gd name="connsiteX59" fmla="*/ 430714 w 596840"/>
                  <a:gd name="connsiteY59" fmla="*/ 289478 h 311419"/>
                  <a:gd name="connsiteX60" fmla="*/ 441039 w 596840"/>
                  <a:gd name="connsiteY60" fmla="*/ 304781 h 311419"/>
                  <a:gd name="connsiteX61" fmla="*/ 449152 w 596840"/>
                  <a:gd name="connsiteY61" fmla="*/ 309391 h 311419"/>
                  <a:gd name="connsiteX62" fmla="*/ 451364 w 596840"/>
                  <a:gd name="connsiteY62" fmla="*/ 310128 h 311419"/>
                  <a:gd name="connsiteX63" fmla="*/ 453577 w 596840"/>
                  <a:gd name="connsiteY63" fmla="*/ 310682 h 311419"/>
                  <a:gd name="connsiteX64" fmla="*/ 455974 w 596840"/>
                  <a:gd name="connsiteY64" fmla="*/ 311235 h 311419"/>
                  <a:gd name="connsiteX65" fmla="*/ 457080 w 596840"/>
                  <a:gd name="connsiteY65" fmla="*/ 311235 h 311419"/>
                  <a:gd name="connsiteX66" fmla="*/ 458371 w 596840"/>
                  <a:gd name="connsiteY66" fmla="*/ 311419 h 311419"/>
                  <a:gd name="connsiteX67" fmla="*/ 460768 w 596840"/>
                  <a:gd name="connsiteY67" fmla="*/ 311419 h 311419"/>
                  <a:gd name="connsiteX68" fmla="*/ 533045 w 596840"/>
                  <a:gd name="connsiteY68" fmla="*/ 311419 h 311419"/>
                  <a:gd name="connsiteX69" fmla="*/ 535442 w 596840"/>
                  <a:gd name="connsiteY69" fmla="*/ 311419 h 311419"/>
                  <a:gd name="connsiteX70" fmla="*/ 537839 w 596840"/>
                  <a:gd name="connsiteY70" fmla="*/ 311419 h 311419"/>
                  <a:gd name="connsiteX71" fmla="*/ 538945 w 596840"/>
                  <a:gd name="connsiteY71" fmla="*/ 311419 h 311419"/>
                  <a:gd name="connsiteX72" fmla="*/ 540051 w 596840"/>
                  <a:gd name="connsiteY72" fmla="*/ 311419 h 311419"/>
                  <a:gd name="connsiteX73" fmla="*/ 541157 w 596840"/>
                  <a:gd name="connsiteY73" fmla="*/ 310866 h 311419"/>
                  <a:gd name="connsiteX74" fmla="*/ 542264 w 596840"/>
                  <a:gd name="connsiteY74" fmla="*/ 310497 h 311419"/>
                  <a:gd name="connsiteX75" fmla="*/ 550746 w 596840"/>
                  <a:gd name="connsiteY75" fmla="*/ 306625 h 311419"/>
                  <a:gd name="connsiteX76" fmla="*/ 562177 w 596840"/>
                  <a:gd name="connsiteY76" fmla="*/ 292243 h 311419"/>
                  <a:gd name="connsiteX77" fmla="*/ 562546 w 596840"/>
                  <a:gd name="connsiteY77" fmla="*/ 291137 h 311419"/>
                  <a:gd name="connsiteX78" fmla="*/ 562914 w 596840"/>
                  <a:gd name="connsiteY78" fmla="*/ 290031 h 311419"/>
                  <a:gd name="connsiteX79" fmla="*/ 563283 w 596840"/>
                  <a:gd name="connsiteY79" fmla="*/ 288925 h 311419"/>
                  <a:gd name="connsiteX80" fmla="*/ 563283 w 596840"/>
                  <a:gd name="connsiteY80" fmla="*/ 287819 h 311419"/>
                  <a:gd name="connsiteX81" fmla="*/ 564021 w 596840"/>
                  <a:gd name="connsiteY81" fmla="*/ 283024 h 311419"/>
                  <a:gd name="connsiteX82" fmla="*/ 564021 w 596840"/>
                  <a:gd name="connsiteY82" fmla="*/ 278230 h 311419"/>
                  <a:gd name="connsiteX83" fmla="*/ 564021 w 596840"/>
                  <a:gd name="connsiteY83" fmla="*/ 255736 h 311419"/>
                  <a:gd name="connsiteX84" fmla="*/ 573240 w 596840"/>
                  <a:gd name="connsiteY84" fmla="*/ 248914 h 311419"/>
                  <a:gd name="connsiteX85" fmla="*/ 588175 w 596840"/>
                  <a:gd name="connsiteY85" fmla="*/ 230107 h 311419"/>
                  <a:gd name="connsiteX86" fmla="*/ 595365 w 596840"/>
                  <a:gd name="connsiteY86" fmla="*/ 207060 h 311419"/>
                  <a:gd name="connsiteX87" fmla="*/ 595734 w 596840"/>
                  <a:gd name="connsiteY87" fmla="*/ 204110 h 311419"/>
                  <a:gd name="connsiteX88" fmla="*/ 595734 w 596840"/>
                  <a:gd name="connsiteY88" fmla="*/ 201159 h 311419"/>
                  <a:gd name="connsiteX89" fmla="*/ 595734 w 596840"/>
                  <a:gd name="connsiteY89" fmla="*/ 199685 h 311419"/>
                  <a:gd name="connsiteX90" fmla="*/ 595734 w 596840"/>
                  <a:gd name="connsiteY90" fmla="*/ 66377 h 311419"/>
                  <a:gd name="connsiteX91" fmla="*/ 595734 w 596840"/>
                  <a:gd name="connsiteY91" fmla="*/ 65639 h 311419"/>
                  <a:gd name="connsiteX92" fmla="*/ 595734 w 596840"/>
                  <a:gd name="connsiteY92" fmla="*/ 65639 h 311419"/>
                  <a:gd name="connsiteX93" fmla="*/ 154327 w 596840"/>
                  <a:gd name="connsiteY93" fmla="*/ 278600 h 311419"/>
                  <a:gd name="connsiteX94" fmla="*/ 154327 w 596840"/>
                  <a:gd name="connsiteY94" fmla="*/ 278600 h 311419"/>
                  <a:gd name="connsiteX95" fmla="*/ 154327 w 596840"/>
                  <a:gd name="connsiteY95" fmla="*/ 281734 h 311419"/>
                  <a:gd name="connsiteX96" fmla="*/ 154327 w 596840"/>
                  <a:gd name="connsiteY96" fmla="*/ 283393 h 311419"/>
                  <a:gd name="connsiteX97" fmla="*/ 154143 w 596840"/>
                  <a:gd name="connsiteY97" fmla="*/ 285052 h 311419"/>
                  <a:gd name="connsiteX98" fmla="*/ 147689 w 596840"/>
                  <a:gd name="connsiteY98" fmla="*/ 295562 h 311419"/>
                  <a:gd name="connsiteX99" fmla="*/ 142158 w 596840"/>
                  <a:gd name="connsiteY99" fmla="*/ 298512 h 311419"/>
                  <a:gd name="connsiteX100" fmla="*/ 135889 w 596840"/>
                  <a:gd name="connsiteY100" fmla="*/ 299434 h 311419"/>
                  <a:gd name="connsiteX101" fmla="*/ 132570 w 596840"/>
                  <a:gd name="connsiteY101" fmla="*/ 299434 h 311419"/>
                  <a:gd name="connsiteX102" fmla="*/ 63058 w 596840"/>
                  <a:gd name="connsiteY102" fmla="*/ 299434 h 311419"/>
                  <a:gd name="connsiteX103" fmla="*/ 61399 w 596840"/>
                  <a:gd name="connsiteY103" fmla="*/ 299434 h 311419"/>
                  <a:gd name="connsiteX104" fmla="*/ 59740 w 596840"/>
                  <a:gd name="connsiteY104" fmla="*/ 299434 h 311419"/>
                  <a:gd name="connsiteX105" fmla="*/ 59002 w 596840"/>
                  <a:gd name="connsiteY105" fmla="*/ 299434 h 311419"/>
                  <a:gd name="connsiteX106" fmla="*/ 58264 w 596840"/>
                  <a:gd name="connsiteY106" fmla="*/ 299065 h 311419"/>
                  <a:gd name="connsiteX107" fmla="*/ 52365 w 596840"/>
                  <a:gd name="connsiteY107" fmla="*/ 296668 h 311419"/>
                  <a:gd name="connsiteX108" fmla="*/ 44805 w 596840"/>
                  <a:gd name="connsiteY108" fmla="*/ 286896 h 311419"/>
                  <a:gd name="connsiteX109" fmla="*/ 43883 w 596840"/>
                  <a:gd name="connsiteY109" fmla="*/ 280627 h 311419"/>
                  <a:gd name="connsiteX110" fmla="*/ 43883 w 596840"/>
                  <a:gd name="connsiteY110" fmla="*/ 277309 h 311419"/>
                  <a:gd name="connsiteX111" fmla="*/ 43883 w 596840"/>
                  <a:gd name="connsiteY111" fmla="*/ 261268 h 311419"/>
                  <a:gd name="connsiteX112" fmla="*/ 55499 w 596840"/>
                  <a:gd name="connsiteY112" fmla="*/ 264402 h 311419"/>
                  <a:gd name="connsiteX113" fmla="*/ 55499 w 596840"/>
                  <a:gd name="connsiteY113" fmla="*/ 278600 h 311419"/>
                  <a:gd name="connsiteX114" fmla="*/ 55683 w 596840"/>
                  <a:gd name="connsiteY114" fmla="*/ 281918 h 311419"/>
                  <a:gd name="connsiteX115" fmla="*/ 59555 w 596840"/>
                  <a:gd name="connsiteY115" fmla="*/ 287081 h 311419"/>
                  <a:gd name="connsiteX116" fmla="*/ 62690 w 596840"/>
                  <a:gd name="connsiteY116" fmla="*/ 288187 h 311419"/>
                  <a:gd name="connsiteX117" fmla="*/ 66009 w 596840"/>
                  <a:gd name="connsiteY117" fmla="*/ 288187 h 311419"/>
                  <a:gd name="connsiteX118" fmla="*/ 133492 w 596840"/>
                  <a:gd name="connsiteY118" fmla="*/ 288187 h 311419"/>
                  <a:gd name="connsiteX119" fmla="*/ 136811 w 596840"/>
                  <a:gd name="connsiteY119" fmla="*/ 287819 h 311419"/>
                  <a:gd name="connsiteX120" fmla="*/ 139761 w 596840"/>
                  <a:gd name="connsiteY120" fmla="*/ 286343 h 311419"/>
                  <a:gd name="connsiteX121" fmla="*/ 143080 w 596840"/>
                  <a:gd name="connsiteY121" fmla="*/ 280812 h 311419"/>
                  <a:gd name="connsiteX122" fmla="*/ 143080 w 596840"/>
                  <a:gd name="connsiteY122" fmla="*/ 277493 h 311419"/>
                  <a:gd name="connsiteX123" fmla="*/ 143080 w 596840"/>
                  <a:gd name="connsiteY123" fmla="*/ 265324 h 311419"/>
                  <a:gd name="connsiteX124" fmla="*/ 154696 w 596840"/>
                  <a:gd name="connsiteY124" fmla="*/ 265324 h 311419"/>
                  <a:gd name="connsiteX125" fmla="*/ 154696 w 596840"/>
                  <a:gd name="connsiteY125" fmla="*/ 278600 h 311419"/>
                  <a:gd name="connsiteX126" fmla="*/ 154696 w 596840"/>
                  <a:gd name="connsiteY126" fmla="*/ 278600 h 311419"/>
                  <a:gd name="connsiteX127" fmla="*/ 67115 w 596840"/>
                  <a:gd name="connsiteY127" fmla="*/ 276202 h 311419"/>
                  <a:gd name="connsiteX128" fmla="*/ 67115 w 596840"/>
                  <a:gd name="connsiteY128" fmla="*/ 265324 h 311419"/>
                  <a:gd name="connsiteX129" fmla="*/ 130726 w 596840"/>
                  <a:gd name="connsiteY129" fmla="*/ 265324 h 311419"/>
                  <a:gd name="connsiteX130" fmla="*/ 130726 w 596840"/>
                  <a:gd name="connsiteY130" fmla="*/ 276202 h 311419"/>
                  <a:gd name="connsiteX131" fmla="*/ 67115 w 596840"/>
                  <a:gd name="connsiteY131" fmla="*/ 276202 h 311419"/>
                  <a:gd name="connsiteX132" fmla="*/ 553511 w 596840"/>
                  <a:gd name="connsiteY132" fmla="*/ 277124 h 311419"/>
                  <a:gd name="connsiteX133" fmla="*/ 553511 w 596840"/>
                  <a:gd name="connsiteY133" fmla="*/ 280443 h 311419"/>
                  <a:gd name="connsiteX134" fmla="*/ 552589 w 596840"/>
                  <a:gd name="connsiteY134" fmla="*/ 286712 h 311419"/>
                  <a:gd name="connsiteX135" fmla="*/ 545030 w 596840"/>
                  <a:gd name="connsiteY135" fmla="*/ 296484 h 311419"/>
                  <a:gd name="connsiteX136" fmla="*/ 539129 w 596840"/>
                  <a:gd name="connsiteY136" fmla="*/ 298881 h 311419"/>
                  <a:gd name="connsiteX137" fmla="*/ 538392 w 596840"/>
                  <a:gd name="connsiteY137" fmla="*/ 298881 h 311419"/>
                  <a:gd name="connsiteX138" fmla="*/ 537654 w 596840"/>
                  <a:gd name="connsiteY138" fmla="*/ 299250 h 311419"/>
                  <a:gd name="connsiteX139" fmla="*/ 535995 w 596840"/>
                  <a:gd name="connsiteY139" fmla="*/ 299250 h 311419"/>
                  <a:gd name="connsiteX140" fmla="*/ 534335 w 596840"/>
                  <a:gd name="connsiteY140" fmla="*/ 299250 h 311419"/>
                  <a:gd name="connsiteX141" fmla="*/ 532676 w 596840"/>
                  <a:gd name="connsiteY141" fmla="*/ 299250 h 311419"/>
                  <a:gd name="connsiteX142" fmla="*/ 464824 w 596840"/>
                  <a:gd name="connsiteY142" fmla="*/ 299250 h 311419"/>
                  <a:gd name="connsiteX143" fmla="*/ 461505 w 596840"/>
                  <a:gd name="connsiteY143" fmla="*/ 299250 h 311419"/>
                  <a:gd name="connsiteX144" fmla="*/ 455236 w 596840"/>
                  <a:gd name="connsiteY144" fmla="*/ 298328 h 311419"/>
                  <a:gd name="connsiteX145" fmla="*/ 449705 w 596840"/>
                  <a:gd name="connsiteY145" fmla="*/ 295378 h 311419"/>
                  <a:gd name="connsiteX146" fmla="*/ 443251 w 596840"/>
                  <a:gd name="connsiteY146" fmla="*/ 284868 h 311419"/>
                  <a:gd name="connsiteX147" fmla="*/ 443067 w 596840"/>
                  <a:gd name="connsiteY147" fmla="*/ 283209 h 311419"/>
                  <a:gd name="connsiteX148" fmla="*/ 443067 w 596840"/>
                  <a:gd name="connsiteY148" fmla="*/ 281549 h 311419"/>
                  <a:gd name="connsiteX149" fmla="*/ 443067 w 596840"/>
                  <a:gd name="connsiteY149" fmla="*/ 278415 h 311419"/>
                  <a:gd name="connsiteX150" fmla="*/ 443067 w 596840"/>
                  <a:gd name="connsiteY150" fmla="*/ 265140 h 311419"/>
                  <a:gd name="connsiteX151" fmla="*/ 454683 w 596840"/>
                  <a:gd name="connsiteY151" fmla="*/ 265140 h 311419"/>
                  <a:gd name="connsiteX152" fmla="*/ 454683 w 596840"/>
                  <a:gd name="connsiteY152" fmla="*/ 277309 h 311419"/>
                  <a:gd name="connsiteX153" fmla="*/ 454683 w 596840"/>
                  <a:gd name="connsiteY153" fmla="*/ 280627 h 311419"/>
                  <a:gd name="connsiteX154" fmla="*/ 458002 w 596840"/>
                  <a:gd name="connsiteY154" fmla="*/ 286159 h 311419"/>
                  <a:gd name="connsiteX155" fmla="*/ 460952 w 596840"/>
                  <a:gd name="connsiteY155" fmla="*/ 287634 h 311419"/>
                  <a:gd name="connsiteX156" fmla="*/ 464271 w 596840"/>
                  <a:gd name="connsiteY156" fmla="*/ 288003 h 311419"/>
                  <a:gd name="connsiteX157" fmla="*/ 531754 w 596840"/>
                  <a:gd name="connsiteY157" fmla="*/ 288003 h 311419"/>
                  <a:gd name="connsiteX158" fmla="*/ 535073 w 596840"/>
                  <a:gd name="connsiteY158" fmla="*/ 288003 h 311419"/>
                  <a:gd name="connsiteX159" fmla="*/ 538207 w 596840"/>
                  <a:gd name="connsiteY159" fmla="*/ 286896 h 311419"/>
                  <a:gd name="connsiteX160" fmla="*/ 542080 w 596840"/>
                  <a:gd name="connsiteY160" fmla="*/ 281734 h 311419"/>
                  <a:gd name="connsiteX161" fmla="*/ 542448 w 596840"/>
                  <a:gd name="connsiteY161" fmla="*/ 278415 h 311419"/>
                  <a:gd name="connsiteX162" fmla="*/ 542448 w 596840"/>
                  <a:gd name="connsiteY162" fmla="*/ 264218 h 311419"/>
                  <a:gd name="connsiteX163" fmla="*/ 554064 w 596840"/>
                  <a:gd name="connsiteY163" fmla="*/ 261083 h 311419"/>
                  <a:gd name="connsiteX164" fmla="*/ 554064 w 596840"/>
                  <a:gd name="connsiteY164" fmla="*/ 277124 h 311419"/>
                  <a:gd name="connsiteX165" fmla="*/ 554064 w 596840"/>
                  <a:gd name="connsiteY165" fmla="*/ 277124 h 311419"/>
                  <a:gd name="connsiteX166" fmla="*/ 466299 w 596840"/>
                  <a:gd name="connsiteY166" fmla="*/ 276202 h 311419"/>
                  <a:gd name="connsiteX167" fmla="*/ 466299 w 596840"/>
                  <a:gd name="connsiteY167" fmla="*/ 265324 h 311419"/>
                  <a:gd name="connsiteX168" fmla="*/ 529910 w 596840"/>
                  <a:gd name="connsiteY168" fmla="*/ 265324 h 311419"/>
                  <a:gd name="connsiteX169" fmla="*/ 529910 w 596840"/>
                  <a:gd name="connsiteY169" fmla="*/ 276202 h 311419"/>
                  <a:gd name="connsiteX170" fmla="*/ 466299 w 596840"/>
                  <a:gd name="connsiteY170" fmla="*/ 276202 h 311419"/>
                  <a:gd name="connsiteX171" fmla="*/ 585040 w 596840"/>
                  <a:gd name="connsiteY171" fmla="*/ 66009 h 311419"/>
                  <a:gd name="connsiteX172" fmla="*/ 585040 w 596840"/>
                  <a:gd name="connsiteY172" fmla="*/ 200422 h 311419"/>
                  <a:gd name="connsiteX173" fmla="*/ 585040 w 596840"/>
                  <a:gd name="connsiteY173" fmla="*/ 202819 h 311419"/>
                  <a:gd name="connsiteX174" fmla="*/ 584856 w 596840"/>
                  <a:gd name="connsiteY174" fmla="*/ 205216 h 311419"/>
                  <a:gd name="connsiteX175" fmla="*/ 578956 w 596840"/>
                  <a:gd name="connsiteY175" fmla="*/ 224022 h 311419"/>
                  <a:gd name="connsiteX176" fmla="*/ 566787 w 596840"/>
                  <a:gd name="connsiteY176" fmla="*/ 239695 h 311419"/>
                  <a:gd name="connsiteX177" fmla="*/ 549823 w 596840"/>
                  <a:gd name="connsiteY177" fmla="*/ 249836 h 311419"/>
                  <a:gd name="connsiteX178" fmla="*/ 530279 w 596840"/>
                  <a:gd name="connsiteY178" fmla="*/ 253339 h 311419"/>
                  <a:gd name="connsiteX179" fmla="*/ 73384 w 596840"/>
                  <a:gd name="connsiteY179" fmla="*/ 253339 h 311419"/>
                  <a:gd name="connsiteX180" fmla="*/ 64165 w 596840"/>
                  <a:gd name="connsiteY180" fmla="*/ 253339 h 311419"/>
                  <a:gd name="connsiteX181" fmla="*/ 44805 w 596840"/>
                  <a:gd name="connsiteY181" fmla="*/ 248545 h 311419"/>
                  <a:gd name="connsiteX182" fmla="*/ 28395 w 596840"/>
                  <a:gd name="connsiteY182" fmla="*/ 237298 h 311419"/>
                  <a:gd name="connsiteX183" fmla="*/ 17148 w 596840"/>
                  <a:gd name="connsiteY183" fmla="*/ 221072 h 311419"/>
                  <a:gd name="connsiteX184" fmla="*/ 12354 w 596840"/>
                  <a:gd name="connsiteY184" fmla="*/ 201897 h 311419"/>
                  <a:gd name="connsiteX185" fmla="*/ 12354 w 596840"/>
                  <a:gd name="connsiteY185" fmla="*/ 199500 h 311419"/>
                  <a:gd name="connsiteX186" fmla="*/ 12354 w 596840"/>
                  <a:gd name="connsiteY186" fmla="*/ 64533 h 311419"/>
                  <a:gd name="connsiteX187" fmla="*/ 12354 w 596840"/>
                  <a:gd name="connsiteY187" fmla="*/ 62136 h 311419"/>
                  <a:gd name="connsiteX188" fmla="*/ 12538 w 596840"/>
                  <a:gd name="connsiteY188" fmla="*/ 59739 h 311419"/>
                  <a:gd name="connsiteX189" fmla="*/ 18438 w 596840"/>
                  <a:gd name="connsiteY189" fmla="*/ 40933 h 311419"/>
                  <a:gd name="connsiteX190" fmla="*/ 30607 w 596840"/>
                  <a:gd name="connsiteY190" fmla="*/ 25445 h 311419"/>
                  <a:gd name="connsiteX191" fmla="*/ 47571 w 596840"/>
                  <a:gd name="connsiteY191" fmla="*/ 15304 h 311419"/>
                  <a:gd name="connsiteX192" fmla="*/ 67115 w 596840"/>
                  <a:gd name="connsiteY192" fmla="*/ 11801 h 311419"/>
                  <a:gd name="connsiteX193" fmla="*/ 524010 w 596840"/>
                  <a:gd name="connsiteY193" fmla="*/ 11801 h 311419"/>
                  <a:gd name="connsiteX194" fmla="*/ 533229 w 596840"/>
                  <a:gd name="connsiteY194" fmla="*/ 11801 h 311419"/>
                  <a:gd name="connsiteX195" fmla="*/ 552589 w 596840"/>
                  <a:gd name="connsiteY195" fmla="*/ 16594 h 311419"/>
                  <a:gd name="connsiteX196" fmla="*/ 568815 w 596840"/>
                  <a:gd name="connsiteY196" fmla="*/ 27657 h 311419"/>
                  <a:gd name="connsiteX197" fmla="*/ 580062 w 596840"/>
                  <a:gd name="connsiteY197" fmla="*/ 43883 h 311419"/>
                  <a:gd name="connsiteX198" fmla="*/ 584856 w 596840"/>
                  <a:gd name="connsiteY198" fmla="*/ 63058 h 311419"/>
                  <a:gd name="connsiteX199" fmla="*/ 584856 w 596840"/>
                  <a:gd name="connsiteY199" fmla="*/ 65455 h 311419"/>
                  <a:gd name="connsiteX200" fmla="*/ 584856 w 596840"/>
                  <a:gd name="connsiteY200" fmla="*/ 66009 h 311419"/>
                  <a:gd name="connsiteX201" fmla="*/ 584856 w 596840"/>
                  <a:gd name="connsiteY201" fmla="*/ 66009 h 31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596840" h="311419">
                    <a:moveTo>
                      <a:pt x="596841" y="65271"/>
                    </a:moveTo>
                    <a:cubicBezTo>
                      <a:pt x="596841" y="64349"/>
                      <a:pt x="596841" y="63242"/>
                      <a:pt x="596841" y="62321"/>
                    </a:cubicBezTo>
                    <a:cubicBezTo>
                      <a:pt x="596472" y="54393"/>
                      <a:pt x="594444" y="46280"/>
                      <a:pt x="591125" y="39089"/>
                    </a:cubicBezTo>
                    <a:cubicBezTo>
                      <a:pt x="587806" y="31898"/>
                      <a:pt x="583196" y="25076"/>
                      <a:pt x="577480" y="19360"/>
                    </a:cubicBezTo>
                    <a:cubicBezTo>
                      <a:pt x="571765" y="13644"/>
                      <a:pt x="564943" y="9034"/>
                      <a:pt x="557568" y="5716"/>
                    </a:cubicBezTo>
                    <a:cubicBezTo>
                      <a:pt x="550192" y="2397"/>
                      <a:pt x="542080" y="369"/>
                      <a:pt x="533967" y="0"/>
                    </a:cubicBezTo>
                    <a:cubicBezTo>
                      <a:pt x="533045" y="0"/>
                      <a:pt x="531938" y="0"/>
                      <a:pt x="530832" y="0"/>
                    </a:cubicBezTo>
                    <a:lnTo>
                      <a:pt x="66930" y="0"/>
                    </a:lnTo>
                    <a:cubicBezTo>
                      <a:pt x="58817" y="0"/>
                      <a:pt x="50705" y="1475"/>
                      <a:pt x="43146" y="4425"/>
                    </a:cubicBezTo>
                    <a:cubicBezTo>
                      <a:pt x="35586" y="7191"/>
                      <a:pt x="28579" y="11432"/>
                      <a:pt x="22494" y="16779"/>
                    </a:cubicBezTo>
                    <a:lnTo>
                      <a:pt x="22494" y="16779"/>
                    </a:lnTo>
                    <a:cubicBezTo>
                      <a:pt x="16410" y="22126"/>
                      <a:pt x="11432" y="28579"/>
                      <a:pt x="7560" y="35770"/>
                    </a:cubicBezTo>
                    <a:cubicBezTo>
                      <a:pt x="3872" y="42776"/>
                      <a:pt x="1291" y="50705"/>
                      <a:pt x="369" y="58817"/>
                    </a:cubicBezTo>
                    <a:cubicBezTo>
                      <a:pt x="369" y="59739"/>
                      <a:pt x="369" y="60846"/>
                      <a:pt x="0" y="61768"/>
                    </a:cubicBezTo>
                    <a:cubicBezTo>
                      <a:pt x="0" y="62689"/>
                      <a:pt x="0" y="63796"/>
                      <a:pt x="0" y="64718"/>
                    </a:cubicBezTo>
                    <a:lnTo>
                      <a:pt x="0" y="66193"/>
                    </a:lnTo>
                    <a:cubicBezTo>
                      <a:pt x="0" y="66193"/>
                      <a:pt x="0" y="200238"/>
                      <a:pt x="0" y="200238"/>
                    </a:cubicBezTo>
                    <a:cubicBezTo>
                      <a:pt x="0" y="201159"/>
                      <a:pt x="0" y="202266"/>
                      <a:pt x="0" y="203187"/>
                    </a:cubicBezTo>
                    <a:cubicBezTo>
                      <a:pt x="369" y="211116"/>
                      <a:pt x="2397" y="219229"/>
                      <a:pt x="5716" y="226419"/>
                    </a:cubicBezTo>
                    <a:cubicBezTo>
                      <a:pt x="9035" y="233795"/>
                      <a:pt x="13645" y="240433"/>
                      <a:pt x="19360" y="246148"/>
                    </a:cubicBezTo>
                    <a:cubicBezTo>
                      <a:pt x="23048" y="249836"/>
                      <a:pt x="27104" y="252970"/>
                      <a:pt x="31345" y="255552"/>
                    </a:cubicBezTo>
                    <a:lnTo>
                      <a:pt x="31345" y="278046"/>
                    </a:lnTo>
                    <a:cubicBezTo>
                      <a:pt x="31345" y="279706"/>
                      <a:pt x="31345" y="281365"/>
                      <a:pt x="31345" y="282840"/>
                    </a:cubicBezTo>
                    <a:cubicBezTo>
                      <a:pt x="31345" y="284499"/>
                      <a:pt x="31530" y="285975"/>
                      <a:pt x="31898" y="287634"/>
                    </a:cubicBezTo>
                    <a:lnTo>
                      <a:pt x="31898" y="288740"/>
                    </a:lnTo>
                    <a:cubicBezTo>
                      <a:pt x="31898" y="288740"/>
                      <a:pt x="32451" y="289478"/>
                      <a:pt x="32451" y="289846"/>
                    </a:cubicBezTo>
                    <a:lnTo>
                      <a:pt x="32820" y="290953"/>
                    </a:lnTo>
                    <a:cubicBezTo>
                      <a:pt x="32820" y="290953"/>
                      <a:pt x="33189" y="291690"/>
                      <a:pt x="33189" y="292059"/>
                    </a:cubicBezTo>
                    <a:cubicBezTo>
                      <a:pt x="35401" y="297959"/>
                      <a:pt x="39458" y="302937"/>
                      <a:pt x="44620" y="306441"/>
                    </a:cubicBezTo>
                    <a:cubicBezTo>
                      <a:pt x="47202" y="308100"/>
                      <a:pt x="50152" y="309575"/>
                      <a:pt x="53102" y="310313"/>
                    </a:cubicBezTo>
                    <a:lnTo>
                      <a:pt x="54208" y="310682"/>
                    </a:lnTo>
                    <a:lnTo>
                      <a:pt x="55314" y="310682"/>
                    </a:lnTo>
                    <a:cubicBezTo>
                      <a:pt x="55314" y="310682"/>
                      <a:pt x="56421" y="311235"/>
                      <a:pt x="56421" y="311235"/>
                    </a:cubicBezTo>
                    <a:cubicBezTo>
                      <a:pt x="56790" y="311235"/>
                      <a:pt x="57158" y="311235"/>
                      <a:pt x="57527" y="311235"/>
                    </a:cubicBezTo>
                    <a:cubicBezTo>
                      <a:pt x="58264" y="311235"/>
                      <a:pt x="59187" y="311235"/>
                      <a:pt x="59924" y="311235"/>
                    </a:cubicBezTo>
                    <a:cubicBezTo>
                      <a:pt x="60661" y="311235"/>
                      <a:pt x="61584" y="311235"/>
                      <a:pt x="62321" y="311235"/>
                    </a:cubicBezTo>
                    <a:lnTo>
                      <a:pt x="134783" y="311235"/>
                    </a:lnTo>
                    <a:cubicBezTo>
                      <a:pt x="134783" y="311235"/>
                      <a:pt x="136442" y="311235"/>
                      <a:pt x="137179" y="311235"/>
                    </a:cubicBezTo>
                    <a:cubicBezTo>
                      <a:pt x="137548" y="311235"/>
                      <a:pt x="137917" y="311235"/>
                      <a:pt x="138470" y="311235"/>
                    </a:cubicBezTo>
                    <a:lnTo>
                      <a:pt x="139576" y="311235"/>
                    </a:lnTo>
                    <a:cubicBezTo>
                      <a:pt x="139576" y="311235"/>
                      <a:pt x="141052" y="310682"/>
                      <a:pt x="141973" y="310682"/>
                    </a:cubicBezTo>
                    <a:cubicBezTo>
                      <a:pt x="142711" y="310682"/>
                      <a:pt x="143448" y="310313"/>
                      <a:pt x="144186" y="310128"/>
                    </a:cubicBezTo>
                    <a:cubicBezTo>
                      <a:pt x="144924" y="310128"/>
                      <a:pt x="145661" y="309575"/>
                      <a:pt x="146398" y="309391"/>
                    </a:cubicBezTo>
                    <a:cubicBezTo>
                      <a:pt x="149348" y="308285"/>
                      <a:pt x="152114" y="306625"/>
                      <a:pt x="154511" y="304781"/>
                    </a:cubicBezTo>
                    <a:cubicBezTo>
                      <a:pt x="159305" y="300909"/>
                      <a:pt x="162993" y="295562"/>
                      <a:pt x="164652" y="289478"/>
                    </a:cubicBezTo>
                    <a:lnTo>
                      <a:pt x="164652" y="288925"/>
                    </a:lnTo>
                    <a:cubicBezTo>
                      <a:pt x="164652" y="288925"/>
                      <a:pt x="165021" y="288372"/>
                      <a:pt x="165021" y="288372"/>
                    </a:cubicBezTo>
                    <a:lnTo>
                      <a:pt x="165021" y="287265"/>
                    </a:lnTo>
                    <a:cubicBezTo>
                      <a:pt x="165021" y="287265"/>
                      <a:pt x="165574" y="285605"/>
                      <a:pt x="165574" y="284868"/>
                    </a:cubicBezTo>
                    <a:cubicBezTo>
                      <a:pt x="165574" y="284131"/>
                      <a:pt x="165574" y="283209"/>
                      <a:pt x="165574" y="282471"/>
                    </a:cubicBezTo>
                    <a:cubicBezTo>
                      <a:pt x="165574" y="281734"/>
                      <a:pt x="165574" y="280812"/>
                      <a:pt x="165574" y="280074"/>
                    </a:cubicBezTo>
                    <a:lnTo>
                      <a:pt x="165574" y="265693"/>
                    </a:lnTo>
                    <a:lnTo>
                      <a:pt x="429976" y="265693"/>
                    </a:lnTo>
                    <a:lnTo>
                      <a:pt x="429976" y="280074"/>
                    </a:lnTo>
                    <a:cubicBezTo>
                      <a:pt x="429976" y="280074"/>
                      <a:pt x="429976" y="281734"/>
                      <a:pt x="429976" y="282471"/>
                    </a:cubicBezTo>
                    <a:cubicBezTo>
                      <a:pt x="429976" y="283209"/>
                      <a:pt x="429976" y="284131"/>
                      <a:pt x="429976" y="284868"/>
                    </a:cubicBezTo>
                    <a:cubicBezTo>
                      <a:pt x="429976" y="285605"/>
                      <a:pt x="430160" y="286528"/>
                      <a:pt x="430345" y="287265"/>
                    </a:cubicBezTo>
                    <a:lnTo>
                      <a:pt x="430345" y="288372"/>
                    </a:lnTo>
                    <a:cubicBezTo>
                      <a:pt x="430345" y="288372"/>
                      <a:pt x="430714" y="288925"/>
                      <a:pt x="430714" y="288925"/>
                    </a:cubicBezTo>
                    <a:lnTo>
                      <a:pt x="430714" y="289478"/>
                    </a:lnTo>
                    <a:cubicBezTo>
                      <a:pt x="432557" y="295378"/>
                      <a:pt x="436061" y="300909"/>
                      <a:pt x="441039" y="304781"/>
                    </a:cubicBezTo>
                    <a:cubicBezTo>
                      <a:pt x="443436" y="306625"/>
                      <a:pt x="446201" y="308285"/>
                      <a:pt x="449152" y="309391"/>
                    </a:cubicBezTo>
                    <a:cubicBezTo>
                      <a:pt x="449889" y="309760"/>
                      <a:pt x="450626" y="309944"/>
                      <a:pt x="451364" y="310128"/>
                    </a:cubicBezTo>
                    <a:cubicBezTo>
                      <a:pt x="452102" y="310313"/>
                      <a:pt x="452839" y="310682"/>
                      <a:pt x="453577" y="310682"/>
                    </a:cubicBezTo>
                    <a:cubicBezTo>
                      <a:pt x="454314" y="310682"/>
                      <a:pt x="455052" y="311050"/>
                      <a:pt x="455974" y="311235"/>
                    </a:cubicBezTo>
                    <a:lnTo>
                      <a:pt x="457080" y="311235"/>
                    </a:lnTo>
                    <a:cubicBezTo>
                      <a:pt x="457080" y="311235"/>
                      <a:pt x="457818" y="311419"/>
                      <a:pt x="458371" y="311419"/>
                    </a:cubicBezTo>
                    <a:cubicBezTo>
                      <a:pt x="459108" y="311419"/>
                      <a:pt x="460030" y="311419"/>
                      <a:pt x="460768" y="311419"/>
                    </a:cubicBezTo>
                    <a:lnTo>
                      <a:pt x="533045" y="311419"/>
                    </a:lnTo>
                    <a:cubicBezTo>
                      <a:pt x="533045" y="311419"/>
                      <a:pt x="534704" y="311419"/>
                      <a:pt x="535442" y="311419"/>
                    </a:cubicBezTo>
                    <a:cubicBezTo>
                      <a:pt x="536179" y="311419"/>
                      <a:pt x="537101" y="311419"/>
                      <a:pt x="537839" y="311419"/>
                    </a:cubicBezTo>
                    <a:cubicBezTo>
                      <a:pt x="538207" y="311419"/>
                      <a:pt x="538576" y="311419"/>
                      <a:pt x="538945" y="311419"/>
                    </a:cubicBezTo>
                    <a:lnTo>
                      <a:pt x="540051" y="311419"/>
                    </a:lnTo>
                    <a:cubicBezTo>
                      <a:pt x="540051" y="311419"/>
                      <a:pt x="541157" y="310866"/>
                      <a:pt x="541157" y="310866"/>
                    </a:cubicBezTo>
                    <a:lnTo>
                      <a:pt x="542264" y="310497"/>
                    </a:lnTo>
                    <a:cubicBezTo>
                      <a:pt x="545214" y="309575"/>
                      <a:pt x="548164" y="308285"/>
                      <a:pt x="550746" y="306625"/>
                    </a:cubicBezTo>
                    <a:cubicBezTo>
                      <a:pt x="555908" y="303122"/>
                      <a:pt x="559965" y="298144"/>
                      <a:pt x="562177" y="292243"/>
                    </a:cubicBezTo>
                    <a:cubicBezTo>
                      <a:pt x="562177" y="291875"/>
                      <a:pt x="562546" y="291506"/>
                      <a:pt x="562546" y="291137"/>
                    </a:cubicBezTo>
                    <a:lnTo>
                      <a:pt x="562914" y="290031"/>
                    </a:lnTo>
                    <a:cubicBezTo>
                      <a:pt x="562914" y="290031"/>
                      <a:pt x="563099" y="289293"/>
                      <a:pt x="563283" y="288925"/>
                    </a:cubicBezTo>
                    <a:lnTo>
                      <a:pt x="563283" y="287819"/>
                    </a:lnTo>
                    <a:cubicBezTo>
                      <a:pt x="563836" y="286343"/>
                      <a:pt x="564021" y="284684"/>
                      <a:pt x="564021" y="283024"/>
                    </a:cubicBezTo>
                    <a:cubicBezTo>
                      <a:pt x="564021" y="281365"/>
                      <a:pt x="564021" y="279706"/>
                      <a:pt x="564021" y="278230"/>
                    </a:cubicBezTo>
                    <a:lnTo>
                      <a:pt x="564021" y="255736"/>
                    </a:lnTo>
                    <a:cubicBezTo>
                      <a:pt x="567340" y="253708"/>
                      <a:pt x="570290" y="251496"/>
                      <a:pt x="573240" y="248914"/>
                    </a:cubicBezTo>
                    <a:cubicBezTo>
                      <a:pt x="579324" y="243567"/>
                      <a:pt x="584302" y="237114"/>
                      <a:pt x="588175" y="230107"/>
                    </a:cubicBezTo>
                    <a:cubicBezTo>
                      <a:pt x="591862" y="223101"/>
                      <a:pt x="594259" y="215173"/>
                      <a:pt x="595365" y="207060"/>
                    </a:cubicBezTo>
                    <a:cubicBezTo>
                      <a:pt x="595365" y="206137"/>
                      <a:pt x="595365" y="205031"/>
                      <a:pt x="595734" y="204110"/>
                    </a:cubicBezTo>
                    <a:cubicBezTo>
                      <a:pt x="595734" y="203187"/>
                      <a:pt x="595734" y="202081"/>
                      <a:pt x="595734" y="201159"/>
                    </a:cubicBezTo>
                    <a:lnTo>
                      <a:pt x="595734" y="199685"/>
                    </a:lnTo>
                    <a:cubicBezTo>
                      <a:pt x="595734" y="199685"/>
                      <a:pt x="595734" y="66377"/>
                      <a:pt x="595734" y="66377"/>
                    </a:cubicBezTo>
                    <a:lnTo>
                      <a:pt x="595734" y="65639"/>
                    </a:lnTo>
                    <a:lnTo>
                      <a:pt x="595734" y="65639"/>
                    </a:lnTo>
                    <a:close/>
                    <a:moveTo>
                      <a:pt x="154327" y="278600"/>
                    </a:moveTo>
                    <a:lnTo>
                      <a:pt x="154327" y="278600"/>
                    </a:lnTo>
                    <a:cubicBezTo>
                      <a:pt x="154327" y="279706"/>
                      <a:pt x="154327" y="280812"/>
                      <a:pt x="154327" y="281734"/>
                    </a:cubicBezTo>
                    <a:cubicBezTo>
                      <a:pt x="154327" y="282287"/>
                      <a:pt x="154327" y="282840"/>
                      <a:pt x="154327" y="283393"/>
                    </a:cubicBezTo>
                    <a:cubicBezTo>
                      <a:pt x="154327" y="283946"/>
                      <a:pt x="154327" y="284499"/>
                      <a:pt x="154143" y="285052"/>
                    </a:cubicBezTo>
                    <a:cubicBezTo>
                      <a:pt x="153405" y="289109"/>
                      <a:pt x="151008" y="292981"/>
                      <a:pt x="147689" y="295562"/>
                    </a:cubicBezTo>
                    <a:cubicBezTo>
                      <a:pt x="146030" y="296853"/>
                      <a:pt x="144186" y="297959"/>
                      <a:pt x="142158" y="298512"/>
                    </a:cubicBezTo>
                    <a:cubicBezTo>
                      <a:pt x="140129" y="299250"/>
                      <a:pt x="138102" y="299434"/>
                      <a:pt x="135889" y="299434"/>
                    </a:cubicBezTo>
                    <a:cubicBezTo>
                      <a:pt x="134783" y="299434"/>
                      <a:pt x="133676" y="299434"/>
                      <a:pt x="132570" y="299434"/>
                    </a:cubicBezTo>
                    <a:lnTo>
                      <a:pt x="63058" y="299434"/>
                    </a:lnTo>
                    <a:cubicBezTo>
                      <a:pt x="63058" y="299434"/>
                      <a:pt x="61952" y="299434"/>
                      <a:pt x="61399" y="299434"/>
                    </a:cubicBezTo>
                    <a:cubicBezTo>
                      <a:pt x="60846" y="299434"/>
                      <a:pt x="60293" y="299434"/>
                      <a:pt x="59740" y="299434"/>
                    </a:cubicBezTo>
                    <a:lnTo>
                      <a:pt x="59002" y="299434"/>
                    </a:lnTo>
                    <a:cubicBezTo>
                      <a:pt x="59002" y="299434"/>
                      <a:pt x="58264" y="299065"/>
                      <a:pt x="58264" y="299065"/>
                    </a:cubicBezTo>
                    <a:cubicBezTo>
                      <a:pt x="56236" y="298512"/>
                      <a:pt x="54208" y="297775"/>
                      <a:pt x="52365" y="296668"/>
                    </a:cubicBezTo>
                    <a:cubicBezTo>
                      <a:pt x="48861" y="294456"/>
                      <a:pt x="46095" y="290768"/>
                      <a:pt x="44805" y="286896"/>
                    </a:cubicBezTo>
                    <a:cubicBezTo>
                      <a:pt x="44067" y="284868"/>
                      <a:pt x="43883" y="282840"/>
                      <a:pt x="43883" y="280627"/>
                    </a:cubicBezTo>
                    <a:cubicBezTo>
                      <a:pt x="43883" y="279521"/>
                      <a:pt x="43883" y="278415"/>
                      <a:pt x="43883" y="277309"/>
                    </a:cubicBezTo>
                    <a:lnTo>
                      <a:pt x="43883" y="261268"/>
                    </a:lnTo>
                    <a:cubicBezTo>
                      <a:pt x="47571" y="262742"/>
                      <a:pt x="51442" y="263665"/>
                      <a:pt x="55499" y="264402"/>
                    </a:cubicBezTo>
                    <a:lnTo>
                      <a:pt x="55499" y="278600"/>
                    </a:lnTo>
                    <a:cubicBezTo>
                      <a:pt x="55499" y="279706"/>
                      <a:pt x="55499" y="280812"/>
                      <a:pt x="55683" y="281918"/>
                    </a:cubicBezTo>
                    <a:cubicBezTo>
                      <a:pt x="56236" y="284131"/>
                      <a:pt x="57711" y="285975"/>
                      <a:pt x="59555" y="287081"/>
                    </a:cubicBezTo>
                    <a:cubicBezTo>
                      <a:pt x="60477" y="287634"/>
                      <a:pt x="61584" y="288003"/>
                      <a:pt x="62690" y="288187"/>
                    </a:cubicBezTo>
                    <a:cubicBezTo>
                      <a:pt x="63796" y="288187"/>
                      <a:pt x="64902" y="288187"/>
                      <a:pt x="66009" y="288187"/>
                    </a:cubicBezTo>
                    <a:lnTo>
                      <a:pt x="133492" y="288187"/>
                    </a:lnTo>
                    <a:cubicBezTo>
                      <a:pt x="134598" y="288187"/>
                      <a:pt x="135704" y="288187"/>
                      <a:pt x="136811" y="287819"/>
                    </a:cubicBezTo>
                    <a:cubicBezTo>
                      <a:pt x="137917" y="287449"/>
                      <a:pt x="138839" y="287081"/>
                      <a:pt x="139761" y="286343"/>
                    </a:cubicBezTo>
                    <a:cubicBezTo>
                      <a:pt x="141605" y="285052"/>
                      <a:pt x="142711" y="283024"/>
                      <a:pt x="143080" y="280812"/>
                    </a:cubicBezTo>
                    <a:cubicBezTo>
                      <a:pt x="143080" y="279706"/>
                      <a:pt x="143080" y="278600"/>
                      <a:pt x="143080" y="277493"/>
                    </a:cubicBezTo>
                    <a:lnTo>
                      <a:pt x="143080" y="265324"/>
                    </a:lnTo>
                    <a:lnTo>
                      <a:pt x="154696" y="265324"/>
                    </a:lnTo>
                    <a:lnTo>
                      <a:pt x="154696" y="278600"/>
                    </a:lnTo>
                    <a:lnTo>
                      <a:pt x="154696" y="278600"/>
                    </a:lnTo>
                    <a:close/>
                    <a:moveTo>
                      <a:pt x="67115" y="276202"/>
                    </a:moveTo>
                    <a:lnTo>
                      <a:pt x="67115" y="265324"/>
                    </a:lnTo>
                    <a:lnTo>
                      <a:pt x="130726" y="265324"/>
                    </a:lnTo>
                    <a:lnTo>
                      <a:pt x="130726" y="276202"/>
                    </a:lnTo>
                    <a:lnTo>
                      <a:pt x="67115" y="276202"/>
                    </a:lnTo>
                    <a:close/>
                    <a:moveTo>
                      <a:pt x="553511" y="277124"/>
                    </a:moveTo>
                    <a:cubicBezTo>
                      <a:pt x="553511" y="278230"/>
                      <a:pt x="553511" y="279337"/>
                      <a:pt x="553511" y="280443"/>
                    </a:cubicBezTo>
                    <a:cubicBezTo>
                      <a:pt x="553511" y="282656"/>
                      <a:pt x="553327" y="284684"/>
                      <a:pt x="552589" y="286712"/>
                    </a:cubicBezTo>
                    <a:cubicBezTo>
                      <a:pt x="551299" y="290768"/>
                      <a:pt x="548533" y="294271"/>
                      <a:pt x="545030" y="296484"/>
                    </a:cubicBezTo>
                    <a:cubicBezTo>
                      <a:pt x="543186" y="297591"/>
                      <a:pt x="541342" y="298512"/>
                      <a:pt x="539129" y="298881"/>
                    </a:cubicBezTo>
                    <a:lnTo>
                      <a:pt x="538392" y="298881"/>
                    </a:lnTo>
                    <a:cubicBezTo>
                      <a:pt x="538392" y="298881"/>
                      <a:pt x="537654" y="299250"/>
                      <a:pt x="537654" y="299250"/>
                    </a:cubicBezTo>
                    <a:cubicBezTo>
                      <a:pt x="537101" y="299250"/>
                      <a:pt x="536548" y="299250"/>
                      <a:pt x="535995" y="299250"/>
                    </a:cubicBezTo>
                    <a:cubicBezTo>
                      <a:pt x="535442" y="299250"/>
                      <a:pt x="534889" y="299250"/>
                      <a:pt x="534335" y="299250"/>
                    </a:cubicBezTo>
                    <a:cubicBezTo>
                      <a:pt x="533782" y="299250"/>
                      <a:pt x="533229" y="299250"/>
                      <a:pt x="532676" y="299250"/>
                    </a:cubicBezTo>
                    <a:lnTo>
                      <a:pt x="464824" y="299250"/>
                    </a:lnTo>
                    <a:cubicBezTo>
                      <a:pt x="463718" y="299250"/>
                      <a:pt x="462612" y="299250"/>
                      <a:pt x="461505" y="299250"/>
                    </a:cubicBezTo>
                    <a:cubicBezTo>
                      <a:pt x="459292" y="299250"/>
                      <a:pt x="457264" y="298881"/>
                      <a:pt x="455236" y="298328"/>
                    </a:cubicBezTo>
                    <a:cubicBezTo>
                      <a:pt x="453208" y="297775"/>
                      <a:pt x="451364" y="296668"/>
                      <a:pt x="449705" y="295378"/>
                    </a:cubicBezTo>
                    <a:cubicBezTo>
                      <a:pt x="446386" y="292797"/>
                      <a:pt x="443989" y="288925"/>
                      <a:pt x="443251" y="284868"/>
                    </a:cubicBezTo>
                    <a:cubicBezTo>
                      <a:pt x="443251" y="284315"/>
                      <a:pt x="443251" y="283762"/>
                      <a:pt x="443067" y="283209"/>
                    </a:cubicBezTo>
                    <a:cubicBezTo>
                      <a:pt x="442883" y="282656"/>
                      <a:pt x="443067" y="282103"/>
                      <a:pt x="443067" y="281549"/>
                    </a:cubicBezTo>
                    <a:cubicBezTo>
                      <a:pt x="443067" y="280443"/>
                      <a:pt x="443067" y="279337"/>
                      <a:pt x="443067" y="278415"/>
                    </a:cubicBezTo>
                    <a:lnTo>
                      <a:pt x="443067" y="265140"/>
                    </a:lnTo>
                    <a:lnTo>
                      <a:pt x="454683" y="265140"/>
                    </a:lnTo>
                    <a:lnTo>
                      <a:pt x="454683" y="277309"/>
                    </a:lnTo>
                    <a:cubicBezTo>
                      <a:pt x="454683" y="278415"/>
                      <a:pt x="454683" y="279521"/>
                      <a:pt x="454683" y="280627"/>
                    </a:cubicBezTo>
                    <a:cubicBezTo>
                      <a:pt x="454867" y="282840"/>
                      <a:pt x="456158" y="284868"/>
                      <a:pt x="458002" y="286159"/>
                    </a:cubicBezTo>
                    <a:cubicBezTo>
                      <a:pt x="458924" y="286896"/>
                      <a:pt x="459845" y="287265"/>
                      <a:pt x="460952" y="287634"/>
                    </a:cubicBezTo>
                    <a:cubicBezTo>
                      <a:pt x="462058" y="288003"/>
                      <a:pt x="463165" y="288003"/>
                      <a:pt x="464271" y="288003"/>
                    </a:cubicBezTo>
                    <a:lnTo>
                      <a:pt x="531754" y="288003"/>
                    </a:lnTo>
                    <a:cubicBezTo>
                      <a:pt x="532861" y="288003"/>
                      <a:pt x="533967" y="288003"/>
                      <a:pt x="535073" y="288003"/>
                    </a:cubicBezTo>
                    <a:cubicBezTo>
                      <a:pt x="536179" y="288003"/>
                      <a:pt x="537286" y="287449"/>
                      <a:pt x="538207" y="286896"/>
                    </a:cubicBezTo>
                    <a:cubicBezTo>
                      <a:pt x="540051" y="285790"/>
                      <a:pt x="541527" y="283946"/>
                      <a:pt x="542080" y="281734"/>
                    </a:cubicBezTo>
                    <a:cubicBezTo>
                      <a:pt x="542448" y="280627"/>
                      <a:pt x="542448" y="279521"/>
                      <a:pt x="542448" y="278415"/>
                    </a:cubicBezTo>
                    <a:lnTo>
                      <a:pt x="542448" y="264218"/>
                    </a:lnTo>
                    <a:cubicBezTo>
                      <a:pt x="546320" y="263480"/>
                      <a:pt x="550192" y="262558"/>
                      <a:pt x="554064" y="261083"/>
                    </a:cubicBezTo>
                    <a:lnTo>
                      <a:pt x="554064" y="277124"/>
                    </a:lnTo>
                    <a:lnTo>
                      <a:pt x="554064" y="277124"/>
                    </a:lnTo>
                    <a:close/>
                    <a:moveTo>
                      <a:pt x="466299" y="276202"/>
                    </a:moveTo>
                    <a:lnTo>
                      <a:pt x="466299" y="265324"/>
                    </a:lnTo>
                    <a:lnTo>
                      <a:pt x="529910" y="265324"/>
                    </a:lnTo>
                    <a:lnTo>
                      <a:pt x="529910" y="276202"/>
                    </a:lnTo>
                    <a:lnTo>
                      <a:pt x="466299" y="276202"/>
                    </a:lnTo>
                    <a:close/>
                    <a:moveTo>
                      <a:pt x="585040" y="66009"/>
                    </a:moveTo>
                    <a:lnTo>
                      <a:pt x="585040" y="200422"/>
                    </a:lnTo>
                    <a:cubicBezTo>
                      <a:pt x="585040" y="200422"/>
                      <a:pt x="585040" y="202081"/>
                      <a:pt x="585040" y="202819"/>
                    </a:cubicBezTo>
                    <a:cubicBezTo>
                      <a:pt x="585040" y="203556"/>
                      <a:pt x="585040" y="204478"/>
                      <a:pt x="584856" y="205216"/>
                    </a:cubicBezTo>
                    <a:cubicBezTo>
                      <a:pt x="584118" y="211853"/>
                      <a:pt x="582090" y="218307"/>
                      <a:pt x="578956" y="224022"/>
                    </a:cubicBezTo>
                    <a:cubicBezTo>
                      <a:pt x="575821" y="229923"/>
                      <a:pt x="571765" y="235270"/>
                      <a:pt x="566787" y="239695"/>
                    </a:cubicBezTo>
                    <a:cubicBezTo>
                      <a:pt x="561808" y="244120"/>
                      <a:pt x="556092" y="247623"/>
                      <a:pt x="549823" y="249836"/>
                    </a:cubicBezTo>
                    <a:cubicBezTo>
                      <a:pt x="543554" y="252233"/>
                      <a:pt x="536917" y="253339"/>
                      <a:pt x="530279" y="253339"/>
                    </a:cubicBezTo>
                    <a:lnTo>
                      <a:pt x="73384" y="253339"/>
                    </a:lnTo>
                    <a:cubicBezTo>
                      <a:pt x="70434" y="253339"/>
                      <a:pt x="67483" y="253339"/>
                      <a:pt x="64165" y="253339"/>
                    </a:cubicBezTo>
                    <a:cubicBezTo>
                      <a:pt x="57527" y="252970"/>
                      <a:pt x="50889" y="251311"/>
                      <a:pt x="44805" y="248545"/>
                    </a:cubicBezTo>
                    <a:cubicBezTo>
                      <a:pt x="38720" y="245780"/>
                      <a:pt x="33189" y="242092"/>
                      <a:pt x="28395" y="237298"/>
                    </a:cubicBezTo>
                    <a:cubicBezTo>
                      <a:pt x="23601" y="232688"/>
                      <a:pt x="19913" y="227157"/>
                      <a:pt x="17148" y="221072"/>
                    </a:cubicBezTo>
                    <a:cubicBezTo>
                      <a:pt x="14382" y="214988"/>
                      <a:pt x="12722" y="208535"/>
                      <a:pt x="12354" y="201897"/>
                    </a:cubicBezTo>
                    <a:cubicBezTo>
                      <a:pt x="12354" y="201159"/>
                      <a:pt x="12354" y="200238"/>
                      <a:pt x="12354" y="199500"/>
                    </a:cubicBezTo>
                    <a:lnTo>
                      <a:pt x="12354" y="64533"/>
                    </a:lnTo>
                    <a:cubicBezTo>
                      <a:pt x="12354" y="64533"/>
                      <a:pt x="12354" y="62874"/>
                      <a:pt x="12354" y="62136"/>
                    </a:cubicBezTo>
                    <a:cubicBezTo>
                      <a:pt x="12354" y="61399"/>
                      <a:pt x="12354" y="60477"/>
                      <a:pt x="12538" y="59739"/>
                    </a:cubicBezTo>
                    <a:cubicBezTo>
                      <a:pt x="13275" y="53102"/>
                      <a:pt x="15304" y="46833"/>
                      <a:pt x="18438" y="40933"/>
                    </a:cubicBezTo>
                    <a:cubicBezTo>
                      <a:pt x="21573" y="35032"/>
                      <a:pt x="25629" y="29870"/>
                      <a:pt x="30607" y="25445"/>
                    </a:cubicBezTo>
                    <a:cubicBezTo>
                      <a:pt x="35586" y="21020"/>
                      <a:pt x="41302" y="17516"/>
                      <a:pt x="47571" y="15304"/>
                    </a:cubicBezTo>
                    <a:cubicBezTo>
                      <a:pt x="53839" y="12907"/>
                      <a:pt x="60477" y="11801"/>
                      <a:pt x="67115" y="11801"/>
                    </a:cubicBezTo>
                    <a:lnTo>
                      <a:pt x="524010" y="11801"/>
                    </a:lnTo>
                    <a:cubicBezTo>
                      <a:pt x="527145" y="11801"/>
                      <a:pt x="529910" y="11801"/>
                      <a:pt x="533229" y="11801"/>
                    </a:cubicBezTo>
                    <a:cubicBezTo>
                      <a:pt x="539867" y="12169"/>
                      <a:pt x="546505" y="13829"/>
                      <a:pt x="552589" y="16594"/>
                    </a:cubicBezTo>
                    <a:cubicBezTo>
                      <a:pt x="558674" y="19176"/>
                      <a:pt x="564205" y="23048"/>
                      <a:pt x="568815" y="27657"/>
                    </a:cubicBezTo>
                    <a:cubicBezTo>
                      <a:pt x="573609" y="32267"/>
                      <a:pt x="577296" y="37798"/>
                      <a:pt x="580062" y="43883"/>
                    </a:cubicBezTo>
                    <a:cubicBezTo>
                      <a:pt x="582828" y="49967"/>
                      <a:pt x="584487" y="56420"/>
                      <a:pt x="584856" y="63058"/>
                    </a:cubicBezTo>
                    <a:cubicBezTo>
                      <a:pt x="584856" y="63796"/>
                      <a:pt x="584856" y="64718"/>
                      <a:pt x="584856" y="65455"/>
                    </a:cubicBezTo>
                    <a:lnTo>
                      <a:pt x="584856" y="66009"/>
                    </a:lnTo>
                    <a:lnTo>
                      <a:pt x="584856" y="66009"/>
                    </a:lnTo>
                    <a:close/>
                  </a:path>
                </a:pathLst>
              </a:custGeom>
              <a:grpFill/>
              <a:ln w="184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grpSp>
        <p:nvGrpSpPr>
          <p:cNvPr id="194" name="Group 193">
            <a:extLst>
              <a:ext uri="{FF2B5EF4-FFF2-40B4-BE49-F238E27FC236}">
                <a16:creationId xmlns:a16="http://schemas.microsoft.com/office/drawing/2014/main" id="{0D8F57A2-6E97-C563-1ADC-FB789C0AC7A6}"/>
              </a:ext>
            </a:extLst>
          </p:cNvPr>
          <p:cNvGrpSpPr/>
          <p:nvPr/>
        </p:nvGrpSpPr>
        <p:grpSpPr>
          <a:xfrm>
            <a:off x="9821392" y="3515894"/>
            <a:ext cx="423488" cy="550959"/>
            <a:chOff x="9826344" y="3630853"/>
            <a:chExt cx="423488" cy="550959"/>
          </a:xfrm>
        </p:grpSpPr>
        <p:sp>
          <p:nvSpPr>
            <p:cNvPr id="60" name="Rectangle: Rounded Corners 59">
              <a:extLst>
                <a:ext uri="{FF2B5EF4-FFF2-40B4-BE49-F238E27FC236}">
                  <a16:creationId xmlns:a16="http://schemas.microsoft.com/office/drawing/2014/main" id="{93E4C55F-4C90-88FE-2B85-551F8FAFCD7E}"/>
                </a:ext>
              </a:extLst>
            </p:cNvPr>
            <p:cNvSpPr/>
            <p:nvPr/>
          </p:nvSpPr>
          <p:spPr>
            <a:xfrm rot="5079102">
              <a:off x="9612196" y="3845001"/>
              <a:ext cx="502683" cy="743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63" name="Rectangle: Rounded Corners 62">
              <a:extLst>
                <a:ext uri="{FF2B5EF4-FFF2-40B4-BE49-F238E27FC236}">
                  <a16:creationId xmlns:a16="http://schemas.microsoft.com/office/drawing/2014/main" id="{72A2AE59-71FF-19DC-0C01-DD639E657CB1}"/>
                </a:ext>
              </a:extLst>
            </p:cNvPr>
            <p:cNvSpPr/>
            <p:nvPr/>
          </p:nvSpPr>
          <p:spPr>
            <a:xfrm>
              <a:off x="9848016" y="4113824"/>
              <a:ext cx="401816" cy="679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sp>
          <p:nvSpPr>
            <p:cNvPr id="64" name="Rectangle: Rounded Corners 63">
              <a:extLst>
                <a:ext uri="{FF2B5EF4-FFF2-40B4-BE49-F238E27FC236}">
                  <a16:creationId xmlns:a16="http://schemas.microsoft.com/office/drawing/2014/main" id="{63BFF2EB-D394-6234-FF43-B79FCF5B03E3}"/>
                </a:ext>
              </a:extLst>
            </p:cNvPr>
            <p:cNvSpPr/>
            <p:nvPr/>
          </p:nvSpPr>
          <p:spPr>
            <a:xfrm>
              <a:off x="9868488" y="3886726"/>
              <a:ext cx="285167" cy="1011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grpSp>
      <p:grpSp>
        <p:nvGrpSpPr>
          <p:cNvPr id="191" name="Group 190">
            <a:extLst>
              <a:ext uri="{FF2B5EF4-FFF2-40B4-BE49-F238E27FC236}">
                <a16:creationId xmlns:a16="http://schemas.microsoft.com/office/drawing/2014/main" id="{E4DE8B44-67E9-A765-DDA5-E9BB46B6E2DC}"/>
              </a:ext>
            </a:extLst>
          </p:cNvPr>
          <p:cNvGrpSpPr/>
          <p:nvPr/>
        </p:nvGrpSpPr>
        <p:grpSpPr>
          <a:xfrm rot="19800000">
            <a:off x="9779793" y="3464718"/>
            <a:ext cx="485776" cy="485776"/>
            <a:chOff x="9779793" y="3464718"/>
            <a:chExt cx="485776" cy="485776"/>
          </a:xfrm>
        </p:grpSpPr>
        <p:grpSp>
          <p:nvGrpSpPr>
            <p:cNvPr id="189" name="Group 188">
              <a:extLst>
                <a:ext uri="{FF2B5EF4-FFF2-40B4-BE49-F238E27FC236}">
                  <a16:creationId xmlns:a16="http://schemas.microsoft.com/office/drawing/2014/main" id="{D3027EC8-C5E1-1F06-DC51-81550A8132C0}"/>
                </a:ext>
              </a:extLst>
            </p:cNvPr>
            <p:cNvGrpSpPr/>
            <p:nvPr/>
          </p:nvGrpSpPr>
          <p:grpSpPr>
            <a:xfrm>
              <a:off x="9860615" y="3505293"/>
              <a:ext cx="282804" cy="282804"/>
              <a:chOff x="9860615" y="3505293"/>
              <a:chExt cx="282804" cy="282804"/>
            </a:xfrm>
          </p:grpSpPr>
          <p:sp>
            <p:nvSpPr>
              <p:cNvPr id="198" name="Freeform: Shape 197">
                <a:extLst>
                  <a:ext uri="{FF2B5EF4-FFF2-40B4-BE49-F238E27FC236}">
                    <a16:creationId xmlns:a16="http://schemas.microsoft.com/office/drawing/2014/main" id="{7E8BCF02-3D17-A9B1-E06C-26E53F74A99A}"/>
                  </a:ext>
                </a:extLst>
              </p:cNvPr>
              <p:cNvSpPr/>
              <p:nvPr/>
            </p:nvSpPr>
            <p:spPr>
              <a:xfrm>
                <a:off x="9999794" y="3562828"/>
                <a:ext cx="49453" cy="102603"/>
              </a:xfrm>
              <a:custGeom>
                <a:avLst/>
                <a:gdLst>
                  <a:gd name="connsiteX0" fmla="*/ 1882 w 49453"/>
                  <a:gd name="connsiteY0" fmla="*/ 34012 h 102603"/>
                  <a:gd name="connsiteX1" fmla="*/ 7233 w 49453"/>
                  <a:gd name="connsiteY1" fmla="*/ 41994 h 102603"/>
                  <a:gd name="connsiteX2" fmla="*/ 15260 w 49453"/>
                  <a:gd name="connsiteY2" fmla="*/ 47322 h 102603"/>
                  <a:gd name="connsiteX3" fmla="*/ 21677 w 49453"/>
                  <a:gd name="connsiteY3" fmla="*/ 48977 h 102603"/>
                  <a:gd name="connsiteX4" fmla="*/ 21677 w 49453"/>
                  <a:gd name="connsiteY4" fmla="*/ 102603 h 102603"/>
                  <a:gd name="connsiteX5" fmla="*/ 29114 w 49453"/>
                  <a:gd name="connsiteY5" fmla="*/ 102558 h 102603"/>
                  <a:gd name="connsiteX6" fmla="*/ 29114 w 49453"/>
                  <a:gd name="connsiteY6" fmla="*/ 48796 h 102603"/>
                  <a:gd name="connsiteX7" fmla="*/ 34171 w 49453"/>
                  <a:gd name="connsiteY7" fmla="*/ 47322 h 102603"/>
                  <a:gd name="connsiteX8" fmla="*/ 42198 w 49453"/>
                  <a:gd name="connsiteY8" fmla="*/ 41994 h 102603"/>
                  <a:gd name="connsiteX9" fmla="*/ 47549 w 49453"/>
                  <a:gd name="connsiteY9" fmla="*/ 34012 h 102603"/>
                  <a:gd name="connsiteX10" fmla="*/ 49453 w 49453"/>
                  <a:gd name="connsiteY10" fmla="*/ 24579 h 102603"/>
                  <a:gd name="connsiteX11" fmla="*/ 48977 w 49453"/>
                  <a:gd name="connsiteY11" fmla="*/ 19818 h 102603"/>
                  <a:gd name="connsiteX12" fmla="*/ 47572 w 49453"/>
                  <a:gd name="connsiteY12" fmla="*/ 15192 h 102603"/>
                  <a:gd name="connsiteX13" fmla="*/ 42220 w 49453"/>
                  <a:gd name="connsiteY13" fmla="*/ 7211 h 102603"/>
                  <a:gd name="connsiteX14" fmla="*/ 34193 w 49453"/>
                  <a:gd name="connsiteY14" fmla="*/ 1882 h 102603"/>
                  <a:gd name="connsiteX15" fmla="*/ 24761 w 49453"/>
                  <a:gd name="connsiteY15" fmla="*/ 0 h 102603"/>
                  <a:gd name="connsiteX16" fmla="*/ 15283 w 49453"/>
                  <a:gd name="connsiteY16" fmla="*/ 1882 h 102603"/>
                  <a:gd name="connsiteX17" fmla="*/ 7256 w 49453"/>
                  <a:gd name="connsiteY17" fmla="*/ 7211 h 102603"/>
                  <a:gd name="connsiteX18" fmla="*/ 1905 w 49453"/>
                  <a:gd name="connsiteY18" fmla="*/ 15192 h 102603"/>
                  <a:gd name="connsiteX19" fmla="*/ 0 w 49453"/>
                  <a:gd name="connsiteY19" fmla="*/ 24625 h 102603"/>
                  <a:gd name="connsiteX20" fmla="*/ 476 w 49453"/>
                  <a:gd name="connsiteY20" fmla="*/ 29386 h 102603"/>
                  <a:gd name="connsiteX21" fmla="*/ 1882 w 49453"/>
                  <a:gd name="connsiteY21" fmla="*/ 34012 h 102603"/>
                  <a:gd name="connsiteX22" fmla="*/ 8866 w 49453"/>
                  <a:gd name="connsiteY22" fmla="*/ 18049 h 102603"/>
                  <a:gd name="connsiteX23" fmla="*/ 12584 w 49453"/>
                  <a:gd name="connsiteY23" fmla="*/ 12516 h 102603"/>
                  <a:gd name="connsiteX24" fmla="*/ 18162 w 49453"/>
                  <a:gd name="connsiteY24" fmla="*/ 8820 h 102603"/>
                  <a:gd name="connsiteX25" fmla="*/ 24738 w 49453"/>
                  <a:gd name="connsiteY25" fmla="*/ 7528 h 102603"/>
                  <a:gd name="connsiteX26" fmla="*/ 31314 w 49453"/>
                  <a:gd name="connsiteY26" fmla="*/ 8820 h 102603"/>
                  <a:gd name="connsiteX27" fmla="*/ 36892 w 49453"/>
                  <a:gd name="connsiteY27" fmla="*/ 12516 h 102603"/>
                  <a:gd name="connsiteX28" fmla="*/ 40610 w 49453"/>
                  <a:gd name="connsiteY28" fmla="*/ 18049 h 102603"/>
                  <a:gd name="connsiteX29" fmla="*/ 41903 w 49453"/>
                  <a:gd name="connsiteY29" fmla="*/ 24579 h 102603"/>
                  <a:gd name="connsiteX30" fmla="*/ 40610 w 49453"/>
                  <a:gd name="connsiteY30" fmla="*/ 31110 h 102603"/>
                  <a:gd name="connsiteX31" fmla="*/ 36892 w 49453"/>
                  <a:gd name="connsiteY31" fmla="*/ 36642 h 102603"/>
                  <a:gd name="connsiteX32" fmla="*/ 31314 w 49453"/>
                  <a:gd name="connsiteY32" fmla="*/ 40338 h 102603"/>
                  <a:gd name="connsiteX33" fmla="*/ 24738 w 49453"/>
                  <a:gd name="connsiteY33" fmla="*/ 41631 h 102603"/>
                  <a:gd name="connsiteX34" fmla="*/ 18162 w 49453"/>
                  <a:gd name="connsiteY34" fmla="*/ 40338 h 102603"/>
                  <a:gd name="connsiteX35" fmla="*/ 12584 w 49453"/>
                  <a:gd name="connsiteY35" fmla="*/ 36642 h 102603"/>
                  <a:gd name="connsiteX36" fmla="*/ 8866 w 49453"/>
                  <a:gd name="connsiteY36" fmla="*/ 31110 h 102603"/>
                  <a:gd name="connsiteX37" fmla="*/ 7573 w 49453"/>
                  <a:gd name="connsiteY37" fmla="*/ 24579 h 102603"/>
                  <a:gd name="connsiteX38" fmla="*/ 8866 w 49453"/>
                  <a:gd name="connsiteY38" fmla="*/ 18049 h 10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453" h="102603">
                    <a:moveTo>
                      <a:pt x="1882" y="34012"/>
                    </a:moveTo>
                    <a:cubicBezTo>
                      <a:pt x="3106" y="37005"/>
                      <a:pt x="4966" y="39703"/>
                      <a:pt x="7233" y="41994"/>
                    </a:cubicBezTo>
                    <a:cubicBezTo>
                      <a:pt x="9501" y="44238"/>
                      <a:pt x="12244" y="46098"/>
                      <a:pt x="15260" y="47322"/>
                    </a:cubicBezTo>
                    <a:cubicBezTo>
                      <a:pt x="17301" y="48161"/>
                      <a:pt x="19500" y="48728"/>
                      <a:pt x="21677" y="48977"/>
                    </a:cubicBezTo>
                    <a:lnTo>
                      <a:pt x="21677" y="102603"/>
                    </a:lnTo>
                    <a:lnTo>
                      <a:pt x="29114" y="102558"/>
                    </a:lnTo>
                    <a:lnTo>
                      <a:pt x="29114" y="48796"/>
                    </a:lnTo>
                    <a:cubicBezTo>
                      <a:pt x="30860" y="48456"/>
                      <a:pt x="32538" y="47980"/>
                      <a:pt x="34171" y="47322"/>
                    </a:cubicBezTo>
                    <a:cubicBezTo>
                      <a:pt x="37186" y="46098"/>
                      <a:pt x="39885" y="44261"/>
                      <a:pt x="42198" y="41994"/>
                    </a:cubicBezTo>
                    <a:cubicBezTo>
                      <a:pt x="44465" y="39749"/>
                      <a:pt x="46324" y="37005"/>
                      <a:pt x="47549" y="34012"/>
                    </a:cubicBezTo>
                    <a:cubicBezTo>
                      <a:pt x="48773" y="31019"/>
                      <a:pt x="49453" y="27799"/>
                      <a:pt x="49453" y="24579"/>
                    </a:cubicBezTo>
                    <a:cubicBezTo>
                      <a:pt x="49453" y="22992"/>
                      <a:pt x="49295" y="21360"/>
                      <a:pt x="48977" y="19818"/>
                    </a:cubicBezTo>
                    <a:cubicBezTo>
                      <a:pt x="48683" y="18230"/>
                      <a:pt x="48206" y="16666"/>
                      <a:pt x="47572" y="15192"/>
                    </a:cubicBezTo>
                    <a:cubicBezTo>
                      <a:pt x="46347" y="12199"/>
                      <a:pt x="44488" y="9501"/>
                      <a:pt x="42220" y="7211"/>
                    </a:cubicBezTo>
                    <a:cubicBezTo>
                      <a:pt x="39953" y="4966"/>
                      <a:pt x="37209" y="3106"/>
                      <a:pt x="34193" y="1882"/>
                    </a:cubicBezTo>
                    <a:cubicBezTo>
                      <a:pt x="31178" y="635"/>
                      <a:pt x="27958" y="0"/>
                      <a:pt x="24761" y="0"/>
                    </a:cubicBezTo>
                    <a:cubicBezTo>
                      <a:pt x="21564" y="0"/>
                      <a:pt x="18298" y="635"/>
                      <a:pt x="15283" y="1882"/>
                    </a:cubicBezTo>
                    <a:cubicBezTo>
                      <a:pt x="12267" y="3106"/>
                      <a:pt x="9569" y="4943"/>
                      <a:pt x="7256" y="7211"/>
                    </a:cubicBezTo>
                    <a:cubicBezTo>
                      <a:pt x="4988" y="9455"/>
                      <a:pt x="3129" y="12199"/>
                      <a:pt x="1905" y="15192"/>
                    </a:cubicBezTo>
                    <a:cubicBezTo>
                      <a:pt x="680" y="18185"/>
                      <a:pt x="0" y="21405"/>
                      <a:pt x="0" y="24625"/>
                    </a:cubicBezTo>
                    <a:cubicBezTo>
                      <a:pt x="0" y="26212"/>
                      <a:pt x="159" y="27845"/>
                      <a:pt x="476" y="29386"/>
                    </a:cubicBezTo>
                    <a:cubicBezTo>
                      <a:pt x="771" y="30974"/>
                      <a:pt x="1247" y="32538"/>
                      <a:pt x="1882" y="34012"/>
                    </a:cubicBezTo>
                    <a:close/>
                    <a:moveTo>
                      <a:pt x="8866" y="18049"/>
                    </a:moveTo>
                    <a:cubicBezTo>
                      <a:pt x="9727" y="15986"/>
                      <a:pt x="10975" y="14104"/>
                      <a:pt x="12584" y="12516"/>
                    </a:cubicBezTo>
                    <a:cubicBezTo>
                      <a:pt x="14172" y="10929"/>
                      <a:pt x="16076" y="9682"/>
                      <a:pt x="18162" y="8820"/>
                    </a:cubicBezTo>
                    <a:cubicBezTo>
                      <a:pt x="20248" y="7982"/>
                      <a:pt x="22471" y="7528"/>
                      <a:pt x="24738" y="7528"/>
                    </a:cubicBezTo>
                    <a:cubicBezTo>
                      <a:pt x="27006" y="7528"/>
                      <a:pt x="29228" y="7982"/>
                      <a:pt x="31314" y="8820"/>
                    </a:cubicBezTo>
                    <a:cubicBezTo>
                      <a:pt x="33400" y="9659"/>
                      <a:pt x="35282" y="10929"/>
                      <a:pt x="36892" y="12516"/>
                    </a:cubicBezTo>
                    <a:cubicBezTo>
                      <a:pt x="38479" y="14104"/>
                      <a:pt x="39749" y="15986"/>
                      <a:pt x="40610" y="18049"/>
                    </a:cubicBezTo>
                    <a:cubicBezTo>
                      <a:pt x="41472" y="20112"/>
                      <a:pt x="41903" y="22335"/>
                      <a:pt x="41903" y="24579"/>
                    </a:cubicBezTo>
                    <a:cubicBezTo>
                      <a:pt x="41903" y="26824"/>
                      <a:pt x="41449" y="29046"/>
                      <a:pt x="40610" y="31110"/>
                    </a:cubicBezTo>
                    <a:cubicBezTo>
                      <a:pt x="39749" y="33173"/>
                      <a:pt x="38502" y="35055"/>
                      <a:pt x="36892" y="36642"/>
                    </a:cubicBezTo>
                    <a:cubicBezTo>
                      <a:pt x="35304" y="38230"/>
                      <a:pt x="33400" y="39477"/>
                      <a:pt x="31314" y="40338"/>
                    </a:cubicBezTo>
                    <a:cubicBezTo>
                      <a:pt x="29228" y="41200"/>
                      <a:pt x="27006" y="41631"/>
                      <a:pt x="24738" y="41631"/>
                    </a:cubicBezTo>
                    <a:cubicBezTo>
                      <a:pt x="22471" y="41631"/>
                      <a:pt x="20248" y="41177"/>
                      <a:pt x="18162" y="40338"/>
                    </a:cubicBezTo>
                    <a:cubicBezTo>
                      <a:pt x="16076" y="39499"/>
                      <a:pt x="14194" y="38230"/>
                      <a:pt x="12584" y="36642"/>
                    </a:cubicBezTo>
                    <a:cubicBezTo>
                      <a:pt x="10997" y="35055"/>
                      <a:pt x="9727" y="33173"/>
                      <a:pt x="8866" y="31110"/>
                    </a:cubicBezTo>
                    <a:cubicBezTo>
                      <a:pt x="8004" y="29046"/>
                      <a:pt x="7573" y="26824"/>
                      <a:pt x="7573" y="24579"/>
                    </a:cubicBezTo>
                    <a:cubicBezTo>
                      <a:pt x="7573" y="22335"/>
                      <a:pt x="8027" y="20112"/>
                      <a:pt x="8866" y="18049"/>
                    </a:cubicBezTo>
                    <a:close/>
                  </a:path>
                </a:pathLst>
              </a:custGeom>
              <a:solidFill>
                <a:srgbClr val="069547"/>
              </a:solidFill>
              <a:ln w="218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86" name="Arc 185">
                <a:extLst>
                  <a:ext uri="{FF2B5EF4-FFF2-40B4-BE49-F238E27FC236}">
                    <a16:creationId xmlns:a16="http://schemas.microsoft.com/office/drawing/2014/main" id="{EB4CC8FB-42BC-ACEF-B610-FAFEFE54A37D}"/>
                  </a:ext>
                </a:extLst>
              </p:cNvPr>
              <p:cNvSpPr/>
              <p:nvPr/>
            </p:nvSpPr>
            <p:spPr>
              <a:xfrm rot="900000">
                <a:off x="9860615" y="3505293"/>
                <a:ext cx="282804" cy="282804"/>
              </a:xfrm>
              <a:prstGeom prst="arc">
                <a:avLst>
                  <a:gd name="adj1" fmla="val 13131638"/>
                  <a:gd name="adj2" fmla="val 21153075"/>
                </a:avLst>
              </a:prstGeom>
              <a:ln w="12700" cap="rnd">
                <a:solidFill>
                  <a:schemeClr val="accent6"/>
                </a:solidFill>
                <a:round/>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190" name="Oval 189">
              <a:extLst>
                <a:ext uri="{FF2B5EF4-FFF2-40B4-BE49-F238E27FC236}">
                  <a16:creationId xmlns:a16="http://schemas.microsoft.com/office/drawing/2014/main" id="{ACD360F5-56E0-DB08-A7C1-99B906E391B3}"/>
                </a:ext>
              </a:extLst>
            </p:cNvPr>
            <p:cNvSpPr/>
            <p:nvPr/>
          </p:nvSpPr>
          <p:spPr>
            <a:xfrm>
              <a:off x="9779793" y="3464718"/>
              <a:ext cx="485776" cy="485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cxnSp>
        <p:nvCxnSpPr>
          <p:cNvPr id="124" name="Straight Connector 123">
            <a:extLst>
              <a:ext uri="{FF2B5EF4-FFF2-40B4-BE49-F238E27FC236}">
                <a16:creationId xmlns:a16="http://schemas.microsoft.com/office/drawing/2014/main" id="{6BAADB4A-1ED4-1242-04F6-EBDD8CA4F560}"/>
              </a:ext>
            </a:extLst>
          </p:cNvPr>
          <p:cNvCxnSpPr>
            <a:cxnSpLocks/>
          </p:cNvCxnSpPr>
          <p:nvPr/>
        </p:nvCxnSpPr>
        <p:spPr>
          <a:xfrm>
            <a:off x="5392274" y="3267649"/>
            <a:ext cx="340025" cy="393441"/>
          </a:xfrm>
          <a:prstGeom prst="line">
            <a:avLst/>
          </a:prstGeom>
          <a:ln w="12700" cap="rnd">
            <a:solidFill>
              <a:srgbClr val="36C74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grpSp>
        <p:nvGrpSpPr>
          <p:cNvPr id="192" name="Camera Signal 1">
            <a:extLst>
              <a:ext uri="{FF2B5EF4-FFF2-40B4-BE49-F238E27FC236}">
                <a16:creationId xmlns:a16="http://schemas.microsoft.com/office/drawing/2014/main" id="{82A9F65C-441D-93FA-DF68-5B016A7FA319}"/>
              </a:ext>
            </a:extLst>
          </p:cNvPr>
          <p:cNvGrpSpPr/>
          <p:nvPr/>
        </p:nvGrpSpPr>
        <p:grpSpPr>
          <a:xfrm>
            <a:off x="5945722" y="3555854"/>
            <a:ext cx="275908" cy="274214"/>
            <a:chOff x="3768725" y="1116013"/>
            <a:chExt cx="4654550" cy="4625975"/>
          </a:xfrm>
        </p:grpSpPr>
        <p:sp>
          <p:nvSpPr>
            <p:cNvPr id="193" name="Oval 5">
              <a:extLst>
                <a:ext uri="{FF2B5EF4-FFF2-40B4-BE49-F238E27FC236}">
                  <a16:creationId xmlns:a16="http://schemas.microsoft.com/office/drawing/2014/main" id="{56B8C60F-93B2-A18C-EE30-AC865A1F597A}"/>
                </a:ext>
              </a:extLst>
            </p:cNvPr>
            <p:cNvSpPr>
              <a:spLocks noChangeArrowheads="1"/>
            </p:cNvSpPr>
            <p:nvPr/>
          </p:nvSpPr>
          <p:spPr bwMode="auto">
            <a:xfrm>
              <a:off x="4583113" y="1925638"/>
              <a:ext cx="3013075" cy="2995613"/>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195" name="Freeform 6">
              <a:extLst>
                <a:ext uri="{FF2B5EF4-FFF2-40B4-BE49-F238E27FC236}">
                  <a16:creationId xmlns:a16="http://schemas.microsoft.com/office/drawing/2014/main" id="{32B5980F-9585-0C32-76AD-A154F62D3BF7}"/>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01" name="Oval 7">
              <a:extLst>
                <a:ext uri="{FF2B5EF4-FFF2-40B4-BE49-F238E27FC236}">
                  <a16:creationId xmlns:a16="http://schemas.microsoft.com/office/drawing/2014/main" id="{FDD918D2-6A87-C4ED-F3A7-ECD5CF2E87D0}"/>
                </a:ext>
              </a:extLst>
            </p:cNvPr>
            <p:cNvSpPr>
              <a:spLocks noChangeArrowheads="1"/>
            </p:cNvSpPr>
            <p:nvPr/>
          </p:nvSpPr>
          <p:spPr bwMode="auto">
            <a:xfrm>
              <a:off x="5356225" y="2667001"/>
              <a:ext cx="1466850" cy="15113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mn-ea"/>
                <a:cs typeface="+mn-cs"/>
              </a:endParaRPr>
            </a:p>
          </p:txBody>
        </p:sp>
      </p:grpSp>
      <p:grpSp>
        <p:nvGrpSpPr>
          <p:cNvPr id="207" name="Camera Signal 2">
            <a:extLst>
              <a:ext uri="{FF2B5EF4-FFF2-40B4-BE49-F238E27FC236}">
                <a16:creationId xmlns:a16="http://schemas.microsoft.com/office/drawing/2014/main" id="{04B0E239-D9DB-E3D7-7417-89C78D9BD08A}"/>
              </a:ext>
            </a:extLst>
          </p:cNvPr>
          <p:cNvGrpSpPr/>
          <p:nvPr/>
        </p:nvGrpSpPr>
        <p:grpSpPr>
          <a:xfrm>
            <a:off x="5945722" y="3555854"/>
            <a:ext cx="275908" cy="274214"/>
            <a:chOff x="3768725" y="1116013"/>
            <a:chExt cx="4654550" cy="4625975"/>
          </a:xfrm>
        </p:grpSpPr>
        <p:sp>
          <p:nvSpPr>
            <p:cNvPr id="208" name="Oval 5">
              <a:extLst>
                <a:ext uri="{FF2B5EF4-FFF2-40B4-BE49-F238E27FC236}">
                  <a16:creationId xmlns:a16="http://schemas.microsoft.com/office/drawing/2014/main" id="{768C9D85-DC4D-BB88-AB93-776B836220C4}"/>
                </a:ext>
              </a:extLst>
            </p:cNvPr>
            <p:cNvSpPr>
              <a:spLocks noChangeArrowheads="1"/>
            </p:cNvSpPr>
            <p:nvPr/>
          </p:nvSpPr>
          <p:spPr bwMode="auto">
            <a:xfrm>
              <a:off x="4583113" y="1925638"/>
              <a:ext cx="3013075" cy="2995613"/>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09" name="Freeform 6">
              <a:extLst>
                <a:ext uri="{FF2B5EF4-FFF2-40B4-BE49-F238E27FC236}">
                  <a16:creationId xmlns:a16="http://schemas.microsoft.com/office/drawing/2014/main" id="{D2ACC94B-857F-B7F1-DCB1-F7FA3014CE26}"/>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10" name="Oval 7">
              <a:extLst>
                <a:ext uri="{FF2B5EF4-FFF2-40B4-BE49-F238E27FC236}">
                  <a16:creationId xmlns:a16="http://schemas.microsoft.com/office/drawing/2014/main" id="{2DAEDB36-8A4A-26D5-D7EE-EF641E438D8D}"/>
                </a:ext>
              </a:extLst>
            </p:cNvPr>
            <p:cNvSpPr>
              <a:spLocks noChangeArrowheads="1"/>
            </p:cNvSpPr>
            <p:nvPr/>
          </p:nvSpPr>
          <p:spPr bwMode="auto">
            <a:xfrm>
              <a:off x="5356225" y="2667001"/>
              <a:ext cx="1466850" cy="15113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mn-ea"/>
                <a:cs typeface="+mn-cs"/>
              </a:endParaRPr>
            </a:p>
          </p:txBody>
        </p:sp>
      </p:grpSp>
      <p:grpSp>
        <p:nvGrpSpPr>
          <p:cNvPr id="211" name="Camera Signal 3">
            <a:extLst>
              <a:ext uri="{FF2B5EF4-FFF2-40B4-BE49-F238E27FC236}">
                <a16:creationId xmlns:a16="http://schemas.microsoft.com/office/drawing/2014/main" id="{ED83A4B9-6B01-FADB-9912-B74E21E640EF}"/>
              </a:ext>
            </a:extLst>
          </p:cNvPr>
          <p:cNvGrpSpPr/>
          <p:nvPr/>
        </p:nvGrpSpPr>
        <p:grpSpPr>
          <a:xfrm>
            <a:off x="5945722" y="3555854"/>
            <a:ext cx="275908" cy="274214"/>
            <a:chOff x="3768725" y="1116013"/>
            <a:chExt cx="4654550" cy="4625975"/>
          </a:xfrm>
        </p:grpSpPr>
        <p:sp>
          <p:nvSpPr>
            <p:cNvPr id="212" name="Oval 5">
              <a:extLst>
                <a:ext uri="{FF2B5EF4-FFF2-40B4-BE49-F238E27FC236}">
                  <a16:creationId xmlns:a16="http://schemas.microsoft.com/office/drawing/2014/main" id="{19E4DD51-5310-EA09-BA9E-D1949405B4D2}"/>
                </a:ext>
              </a:extLst>
            </p:cNvPr>
            <p:cNvSpPr>
              <a:spLocks noChangeArrowheads="1"/>
            </p:cNvSpPr>
            <p:nvPr/>
          </p:nvSpPr>
          <p:spPr bwMode="auto">
            <a:xfrm>
              <a:off x="4583113" y="1925638"/>
              <a:ext cx="3013075" cy="2995613"/>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13" name="Freeform 6">
              <a:extLst>
                <a:ext uri="{FF2B5EF4-FFF2-40B4-BE49-F238E27FC236}">
                  <a16:creationId xmlns:a16="http://schemas.microsoft.com/office/drawing/2014/main" id="{71B65475-048D-F57F-DC50-DB30060A9170}"/>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14" name="Oval 7">
              <a:extLst>
                <a:ext uri="{FF2B5EF4-FFF2-40B4-BE49-F238E27FC236}">
                  <a16:creationId xmlns:a16="http://schemas.microsoft.com/office/drawing/2014/main" id="{E93B6B7A-CC2E-75BA-1038-0618B316B7DB}"/>
                </a:ext>
              </a:extLst>
            </p:cNvPr>
            <p:cNvSpPr>
              <a:spLocks noChangeArrowheads="1"/>
            </p:cNvSpPr>
            <p:nvPr/>
          </p:nvSpPr>
          <p:spPr bwMode="auto">
            <a:xfrm>
              <a:off x="5356225" y="2667001"/>
              <a:ext cx="1466850" cy="15113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mn-ea"/>
                <a:cs typeface="+mn-cs"/>
              </a:endParaRPr>
            </a:p>
          </p:txBody>
        </p:sp>
      </p:grpSp>
      <p:grpSp>
        <p:nvGrpSpPr>
          <p:cNvPr id="215" name="Camera Signal 4">
            <a:extLst>
              <a:ext uri="{FF2B5EF4-FFF2-40B4-BE49-F238E27FC236}">
                <a16:creationId xmlns:a16="http://schemas.microsoft.com/office/drawing/2014/main" id="{D88CF889-D787-494E-02AA-2EC97BC63752}"/>
              </a:ext>
            </a:extLst>
          </p:cNvPr>
          <p:cNvGrpSpPr/>
          <p:nvPr/>
        </p:nvGrpSpPr>
        <p:grpSpPr>
          <a:xfrm>
            <a:off x="5945722" y="3555854"/>
            <a:ext cx="275908" cy="274214"/>
            <a:chOff x="3768725" y="1116013"/>
            <a:chExt cx="4654550" cy="4625975"/>
          </a:xfrm>
        </p:grpSpPr>
        <p:sp>
          <p:nvSpPr>
            <p:cNvPr id="217" name="Oval 5">
              <a:extLst>
                <a:ext uri="{FF2B5EF4-FFF2-40B4-BE49-F238E27FC236}">
                  <a16:creationId xmlns:a16="http://schemas.microsoft.com/office/drawing/2014/main" id="{A00B2879-F6E5-8B62-C080-1CB89B8A0CDA}"/>
                </a:ext>
              </a:extLst>
            </p:cNvPr>
            <p:cNvSpPr>
              <a:spLocks noChangeArrowheads="1"/>
            </p:cNvSpPr>
            <p:nvPr/>
          </p:nvSpPr>
          <p:spPr bwMode="auto">
            <a:xfrm>
              <a:off x="4583113" y="1925638"/>
              <a:ext cx="3013075" cy="2995613"/>
            </a:xfrm>
            <a:prstGeom prst="ellipse">
              <a:avLst/>
            </a:pr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18" name="Freeform 6">
              <a:extLst>
                <a:ext uri="{FF2B5EF4-FFF2-40B4-BE49-F238E27FC236}">
                  <a16:creationId xmlns:a16="http://schemas.microsoft.com/office/drawing/2014/main" id="{4B7E2E6A-97E5-33B3-A0B7-D104FE10084A}"/>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19" name="Oval 7">
              <a:extLst>
                <a:ext uri="{FF2B5EF4-FFF2-40B4-BE49-F238E27FC236}">
                  <a16:creationId xmlns:a16="http://schemas.microsoft.com/office/drawing/2014/main" id="{46200D6C-B18F-B6C5-9EF6-C0715ABC4A95}"/>
                </a:ext>
              </a:extLst>
            </p:cNvPr>
            <p:cNvSpPr>
              <a:spLocks noChangeArrowheads="1"/>
            </p:cNvSpPr>
            <p:nvPr/>
          </p:nvSpPr>
          <p:spPr bwMode="auto">
            <a:xfrm>
              <a:off x="5356225" y="2667001"/>
              <a:ext cx="1466850" cy="15113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ea typeface="+mn-ea"/>
                <a:cs typeface="+mn-cs"/>
              </a:endParaRPr>
            </a:p>
          </p:txBody>
        </p:sp>
      </p:grpSp>
      <p:grpSp>
        <p:nvGrpSpPr>
          <p:cNvPr id="199" name="Group 198">
            <a:extLst>
              <a:ext uri="{FF2B5EF4-FFF2-40B4-BE49-F238E27FC236}">
                <a16:creationId xmlns:a16="http://schemas.microsoft.com/office/drawing/2014/main" id="{D00F5F25-0935-F2A5-583A-342C2A35DCEE}"/>
              </a:ext>
            </a:extLst>
          </p:cNvPr>
          <p:cNvGrpSpPr/>
          <p:nvPr/>
        </p:nvGrpSpPr>
        <p:grpSpPr>
          <a:xfrm>
            <a:off x="9915105" y="3665454"/>
            <a:ext cx="218830" cy="102625"/>
            <a:chOff x="9904471" y="3758926"/>
            <a:chExt cx="218830" cy="102625"/>
          </a:xfrm>
        </p:grpSpPr>
        <p:sp>
          <p:nvSpPr>
            <p:cNvPr id="196" name="Freeform: Shape 195">
              <a:extLst>
                <a:ext uri="{FF2B5EF4-FFF2-40B4-BE49-F238E27FC236}">
                  <a16:creationId xmlns:a16="http://schemas.microsoft.com/office/drawing/2014/main" id="{C3F0609B-457D-343F-F5F5-19094135D17B}"/>
                </a:ext>
              </a:extLst>
            </p:cNvPr>
            <p:cNvSpPr/>
            <p:nvPr/>
          </p:nvSpPr>
          <p:spPr>
            <a:xfrm>
              <a:off x="9919504" y="3773596"/>
              <a:ext cx="189084" cy="73307"/>
            </a:xfrm>
            <a:custGeom>
              <a:avLst/>
              <a:gdLst>
                <a:gd name="connsiteX0" fmla="*/ 189062 w 189084"/>
                <a:gd name="connsiteY0" fmla="*/ 21450 h 73307"/>
                <a:gd name="connsiteX1" fmla="*/ 188313 w 189084"/>
                <a:gd name="connsiteY1" fmla="*/ 16825 h 73307"/>
                <a:gd name="connsiteX2" fmla="*/ 184073 w 189084"/>
                <a:gd name="connsiteY2" fmla="*/ 8526 h 73307"/>
                <a:gd name="connsiteX3" fmla="*/ 176863 w 189084"/>
                <a:gd name="connsiteY3" fmla="*/ 2608 h 73307"/>
                <a:gd name="connsiteX4" fmla="*/ 167883 w 189084"/>
                <a:gd name="connsiteY4" fmla="*/ 68 h 73307"/>
                <a:gd name="connsiteX5" fmla="*/ 162691 w 189084"/>
                <a:gd name="connsiteY5" fmla="*/ 0 h 73307"/>
                <a:gd name="connsiteX6" fmla="*/ 22811 w 189084"/>
                <a:gd name="connsiteY6" fmla="*/ 0 h 73307"/>
                <a:gd name="connsiteX7" fmla="*/ 13673 w 189084"/>
                <a:gd name="connsiteY7" fmla="*/ 1905 h 73307"/>
                <a:gd name="connsiteX8" fmla="*/ 6054 w 189084"/>
                <a:gd name="connsiteY8" fmla="*/ 7324 h 73307"/>
                <a:gd name="connsiteX9" fmla="*/ 1247 w 189084"/>
                <a:gd name="connsiteY9" fmla="*/ 15305 h 73307"/>
                <a:gd name="connsiteX10" fmla="*/ 181 w 189084"/>
                <a:gd name="connsiteY10" fmla="*/ 19863 h 73307"/>
                <a:gd name="connsiteX11" fmla="*/ 113 w 189084"/>
                <a:gd name="connsiteY11" fmla="*/ 20453 h 73307"/>
                <a:gd name="connsiteX12" fmla="*/ 68 w 189084"/>
                <a:gd name="connsiteY12" fmla="*/ 21042 h 73307"/>
                <a:gd name="connsiteX13" fmla="*/ 23 w 189084"/>
                <a:gd name="connsiteY13" fmla="*/ 21632 h 73307"/>
                <a:gd name="connsiteX14" fmla="*/ 23 w 189084"/>
                <a:gd name="connsiteY14" fmla="*/ 22221 h 73307"/>
                <a:gd name="connsiteX15" fmla="*/ 0 w 189084"/>
                <a:gd name="connsiteY15" fmla="*/ 22811 h 73307"/>
                <a:gd name="connsiteX16" fmla="*/ 0 w 189084"/>
                <a:gd name="connsiteY16" fmla="*/ 50020 h 73307"/>
                <a:gd name="connsiteX17" fmla="*/ 0 w 189084"/>
                <a:gd name="connsiteY17" fmla="*/ 50678 h 73307"/>
                <a:gd name="connsiteX18" fmla="*/ 45 w 189084"/>
                <a:gd name="connsiteY18" fmla="*/ 51857 h 73307"/>
                <a:gd name="connsiteX19" fmla="*/ 794 w 189084"/>
                <a:gd name="connsiteY19" fmla="*/ 56483 h 73307"/>
                <a:gd name="connsiteX20" fmla="*/ 5034 w 189084"/>
                <a:gd name="connsiteY20" fmla="*/ 64782 h 73307"/>
                <a:gd name="connsiteX21" fmla="*/ 12244 w 189084"/>
                <a:gd name="connsiteY21" fmla="*/ 70700 h 73307"/>
                <a:gd name="connsiteX22" fmla="*/ 21224 w 189084"/>
                <a:gd name="connsiteY22" fmla="*/ 73239 h 73307"/>
                <a:gd name="connsiteX23" fmla="*/ 26416 w 189084"/>
                <a:gd name="connsiteY23" fmla="*/ 73307 h 73307"/>
                <a:gd name="connsiteX24" fmla="*/ 166296 w 189084"/>
                <a:gd name="connsiteY24" fmla="*/ 73307 h 73307"/>
                <a:gd name="connsiteX25" fmla="*/ 175434 w 189084"/>
                <a:gd name="connsiteY25" fmla="*/ 71403 h 73307"/>
                <a:gd name="connsiteX26" fmla="*/ 183030 w 189084"/>
                <a:gd name="connsiteY26" fmla="*/ 66006 h 73307"/>
                <a:gd name="connsiteX27" fmla="*/ 187837 w 189084"/>
                <a:gd name="connsiteY27" fmla="*/ 58025 h 73307"/>
                <a:gd name="connsiteX28" fmla="*/ 188903 w 189084"/>
                <a:gd name="connsiteY28" fmla="*/ 53467 h 73307"/>
                <a:gd name="connsiteX29" fmla="*/ 188971 w 189084"/>
                <a:gd name="connsiteY29" fmla="*/ 52877 h 73307"/>
                <a:gd name="connsiteX30" fmla="*/ 189016 w 189084"/>
                <a:gd name="connsiteY30" fmla="*/ 52288 h 73307"/>
                <a:gd name="connsiteX31" fmla="*/ 189062 w 189084"/>
                <a:gd name="connsiteY31" fmla="*/ 51698 h 73307"/>
                <a:gd name="connsiteX32" fmla="*/ 189062 w 189084"/>
                <a:gd name="connsiteY32" fmla="*/ 51109 h 73307"/>
                <a:gd name="connsiteX33" fmla="*/ 189084 w 189084"/>
                <a:gd name="connsiteY33" fmla="*/ 50519 h 73307"/>
                <a:gd name="connsiteX34" fmla="*/ 189084 w 189084"/>
                <a:gd name="connsiteY34" fmla="*/ 23310 h 73307"/>
                <a:gd name="connsiteX35" fmla="*/ 189084 w 189084"/>
                <a:gd name="connsiteY35" fmla="*/ 22652 h 73307"/>
                <a:gd name="connsiteX36" fmla="*/ 189084 w 189084"/>
                <a:gd name="connsiteY36" fmla="*/ 22652 h 73307"/>
                <a:gd name="connsiteX37" fmla="*/ 189039 w 189084"/>
                <a:gd name="connsiteY37" fmla="*/ 21473 h 73307"/>
                <a:gd name="connsiteX38" fmla="*/ 181624 w 189084"/>
                <a:gd name="connsiteY38" fmla="*/ 50474 h 73307"/>
                <a:gd name="connsiteX39" fmla="*/ 181624 w 189084"/>
                <a:gd name="connsiteY39" fmla="*/ 50882 h 73307"/>
                <a:gd name="connsiteX40" fmla="*/ 181624 w 189084"/>
                <a:gd name="connsiteY40" fmla="*/ 51290 h 73307"/>
                <a:gd name="connsiteX41" fmla="*/ 181624 w 189084"/>
                <a:gd name="connsiteY41" fmla="*/ 51676 h 73307"/>
                <a:gd name="connsiteX42" fmla="*/ 181556 w 189084"/>
                <a:gd name="connsiteY42" fmla="*/ 52061 h 73307"/>
                <a:gd name="connsiteX43" fmla="*/ 181511 w 189084"/>
                <a:gd name="connsiteY43" fmla="*/ 52447 h 73307"/>
                <a:gd name="connsiteX44" fmla="*/ 180785 w 189084"/>
                <a:gd name="connsiteY44" fmla="*/ 55508 h 73307"/>
                <a:gd name="connsiteX45" fmla="*/ 177543 w 189084"/>
                <a:gd name="connsiteY45" fmla="*/ 60882 h 73307"/>
                <a:gd name="connsiteX46" fmla="*/ 172418 w 189084"/>
                <a:gd name="connsiteY46" fmla="*/ 64532 h 73307"/>
                <a:gd name="connsiteX47" fmla="*/ 166273 w 189084"/>
                <a:gd name="connsiteY47" fmla="*/ 65802 h 73307"/>
                <a:gd name="connsiteX48" fmla="*/ 22516 w 189084"/>
                <a:gd name="connsiteY48" fmla="*/ 65802 h 73307"/>
                <a:gd name="connsiteX49" fmla="*/ 21722 w 189084"/>
                <a:gd name="connsiteY49" fmla="*/ 65757 h 73307"/>
                <a:gd name="connsiteX50" fmla="*/ 15714 w 189084"/>
                <a:gd name="connsiteY50" fmla="*/ 64056 h 73307"/>
                <a:gd name="connsiteX51" fmla="*/ 10861 w 189084"/>
                <a:gd name="connsiteY51" fmla="*/ 60065 h 73307"/>
                <a:gd name="connsiteX52" fmla="*/ 8027 w 189084"/>
                <a:gd name="connsiteY52" fmla="*/ 54487 h 73307"/>
                <a:gd name="connsiteX53" fmla="*/ 7528 w 189084"/>
                <a:gd name="connsiteY53" fmla="*/ 51381 h 73307"/>
                <a:gd name="connsiteX54" fmla="*/ 7505 w 189084"/>
                <a:gd name="connsiteY54" fmla="*/ 50587 h 73307"/>
                <a:gd name="connsiteX55" fmla="*/ 7505 w 189084"/>
                <a:gd name="connsiteY55" fmla="*/ 22380 h 73307"/>
                <a:gd name="connsiteX56" fmla="*/ 7505 w 189084"/>
                <a:gd name="connsiteY56" fmla="*/ 21972 h 73307"/>
                <a:gd name="connsiteX57" fmla="*/ 7505 w 189084"/>
                <a:gd name="connsiteY57" fmla="*/ 21586 h 73307"/>
                <a:gd name="connsiteX58" fmla="*/ 7573 w 189084"/>
                <a:gd name="connsiteY58" fmla="*/ 21201 h 73307"/>
                <a:gd name="connsiteX59" fmla="*/ 7619 w 189084"/>
                <a:gd name="connsiteY59" fmla="*/ 20815 h 73307"/>
                <a:gd name="connsiteX60" fmla="*/ 8344 w 189084"/>
                <a:gd name="connsiteY60" fmla="*/ 17754 h 73307"/>
                <a:gd name="connsiteX61" fmla="*/ 11587 w 189084"/>
                <a:gd name="connsiteY61" fmla="*/ 12380 h 73307"/>
                <a:gd name="connsiteX62" fmla="*/ 16711 w 189084"/>
                <a:gd name="connsiteY62" fmla="*/ 8730 h 73307"/>
                <a:gd name="connsiteX63" fmla="*/ 22856 w 189084"/>
                <a:gd name="connsiteY63" fmla="*/ 7460 h 73307"/>
                <a:gd name="connsiteX64" fmla="*/ 166614 w 189084"/>
                <a:gd name="connsiteY64" fmla="*/ 7460 h 73307"/>
                <a:gd name="connsiteX65" fmla="*/ 167407 w 189084"/>
                <a:gd name="connsiteY65" fmla="*/ 7505 h 73307"/>
                <a:gd name="connsiteX66" fmla="*/ 173416 w 189084"/>
                <a:gd name="connsiteY66" fmla="*/ 9206 h 73307"/>
                <a:gd name="connsiteX67" fmla="*/ 178268 w 189084"/>
                <a:gd name="connsiteY67" fmla="*/ 13197 h 73307"/>
                <a:gd name="connsiteX68" fmla="*/ 181103 w 189084"/>
                <a:gd name="connsiteY68" fmla="*/ 18775 h 73307"/>
                <a:gd name="connsiteX69" fmla="*/ 181602 w 189084"/>
                <a:gd name="connsiteY69" fmla="*/ 21881 h 73307"/>
                <a:gd name="connsiteX70" fmla="*/ 181624 w 189084"/>
                <a:gd name="connsiteY70" fmla="*/ 22675 h 73307"/>
                <a:gd name="connsiteX71" fmla="*/ 181624 w 189084"/>
                <a:gd name="connsiteY71" fmla="*/ 49794 h 73307"/>
                <a:gd name="connsiteX72" fmla="*/ 181624 w 189084"/>
                <a:gd name="connsiteY72" fmla="*/ 49794 h 73307"/>
                <a:gd name="connsiteX73" fmla="*/ 181624 w 189084"/>
                <a:gd name="connsiteY73" fmla="*/ 50474 h 73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89084" h="73307">
                  <a:moveTo>
                    <a:pt x="189062" y="21450"/>
                  </a:moveTo>
                  <a:cubicBezTo>
                    <a:pt x="188971" y="19886"/>
                    <a:pt x="188721" y="18344"/>
                    <a:pt x="188313" y="16825"/>
                  </a:cubicBezTo>
                  <a:cubicBezTo>
                    <a:pt x="187497" y="13809"/>
                    <a:pt x="186046" y="10975"/>
                    <a:pt x="184073" y="8526"/>
                  </a:cubicBezTo>
                  <a:cubicBezTo>
                    <a:pt x="182123" y="6077"/>
                    <a:pt x="179629" y="4036"/>
                    <a:pt x="176863" y="2608"/>
                  </a:cubicBezTo>
                  <a:cubicBezTo>
                    <a:pt x="174096" y="1156"/>
                    <a:pt x="171013" y="295"/>
                    <a:pt x="167883" y="68"/>
                  </a:cubicBezTo>
                  <a:cubicBezTo>
                    <a:pt x="166432" y="-23"/>
                    <a:pt x="164482" y="23"/>
                    <a:pt x="162691" y="0"/>
                  </a:cubicBezTo>
                  <a:lnTo>
                    <a:pt x="22811" y="0"/>
                  </a:lnTo>
                  <a:cubicBezTo>
                    <a:pt x="19659" y="0"/>
                    <a:pt x="16530" y="658"/>
                    <a:pt x="13673" y="1905"/>
                  </a:cubicBezTo>
                  <a:cubicBezTo>
                    <a:pt x="10793" y="3152"/>
                    <a:pt x="8186" y="5011"/>
                    <a:pt x="6054" y="7324"/>
                  </a:cubicBezTo>
                  <a:cubicBezTo>
                    <a:pt x="3923" y="9614"/>
                    <a:pt x="2267" y="12358"/>
                    <a:pt x="1247" y="15305"/>
                  </a:cubicBezTo>
                  <a:cubicBezTo>
                    <a:pt x="726" y="16779"/>
                    <a:pt x="385" y="18321"/>
                    <a:pt x="181" y="19863"/>
                  </a:cubicBezTo>
                  <a:lnTo>
                    <a:pt x="113" y="20453"/>
                  </a:lnTo>
                  <a:lnTo>
                    <a:pt x="68" y="21042"/>
                  </a:lnTo>
                  <a:lnTo>
                    <a:pt x="23" y="21632"/>
                  </a:lnTo>
                  <a:lnTo>
                    <a:pt x="23" y="22221"/>
                  </a:lnTo>
                  <a:cubicBezTo>
                    <a:pt x="23" y="22221"/>
                    <a:pt x="0" y="22811"/>
                    <a:pt x="0" y="22811"/>
                  </a:cubicBezTo>
                  <a:lnTo>
                    <a:pt x="0" y="50020"/>
                  </a:lnTo>
                  <a:cubicBezTo>
                    <a:pt x="0" y="50247"/>
                    <a:pt x="0" y="50497"/>
                    <a:pt x="0" y="50678"/>
                  </a:cubicBezTo>
                  <a:cubicBezTo>
                    <a:pt x="0" y="51063"/>
                    <a:pt x="0" y="51472"/>
                    <a:pt x="45" y="51857"/>
                  </a:cubicBezTo>
                  <a:cubicBezTo>
                    <a:pt x="136" y="53422"/>
                    <a:pt x="385" y="54964"/>
                    <a:pt x="794" y="56483"/>
                  </a:cubicBezTo>
                  <a:cubicBezTo>
                    <a:pt x="1610" y="59498"/>
                    <a:pt x="3061" y="62333"/>
                    <a:pt x="5034" y="64782"/>
                  </a:cubicBezTo>
                  <a:cubicBezTo>
                    <a:pt x="6984" y="67231"/>
                    <a:pt x="9478" y="69271"/>
                    <a:pt x="12244" y="70700"/>
                  </a:cubicBezTo>
                  <a:cubicBezTo>
                    <a:pt x="15011" y="72151"/>
                    <a:pt x="18094" y="73013"/>
                    <a:pt x="21224" y="73239"/>
                  </a:cubicBezTo>
                  <a:cubicBezTo>
                    <a:pt x="22675" y="73330"/>
                    <a:pt x="24625" y="73285"/>
                    <a:pt x="26416" y="73307"/>
                  </a:cubicBezTo>
                  <a:lnTo>
                    <a:pt x="166296" y="73307"/>
                  </a:lnTo>
                  <a:cubicBezTo>
                    <a:pt x="169448" y="73307"/>
                    <a:pt x="172577" y="72650"/>
                    <a:pt x="175434" y="71403"/>
                  </a:cubicBezTo>
                  <a:cubicBezTo>
                    <a:pt x="178314" y="70156"/>
                    <a:pt x="180921" y="68296"/>
                    <a:pt x="183030" y="66006"/>
                  </a:cubicBezTo>
                  <a:cubicBezTo>
                    <a:pt x="185162" y="63716"/>
                    <a:pt x="186817" y="60972"/>
                    <a:pt x="187837" y="58025"/>
                  </a:cubicBezTo>
                  <a:cubicBezTo>
                    <a:pt x="188359" y="56551"/>
                    <a:pt x="188699" y="55009"/>
                    <a:pt x="188903" y="53467"/>
                  </a:cubicBezTo>
                  <a:lnTo>
                    <a:pt x="188971" y="52877"/>
                  </a:lnTo>
                  <a:lnTo>
                    <a:pt x="189016" y="52288"/>
                  </a:lnTo>
                  <a:lnTo>
                    <a:pt x="189062" y="51698"/>
                  </a:lnTo>
                  <a:lnTo>
                    <a:pt x="189062" y="51109"/>
                  </a:lnTo>
                  <a:cubicBezTo>
                    <a:pt x="189062" y="51109"/>
                    <a:pt x="189084" y="50519"/>
                    <a:pt x="189084" y="50519"/>
                  </a:cubicBezTo>
                  <a:lnTo>
                    <a:pt x="189084" y="23310"/>
                  </a:lnTo>
                  <a:cubicBezTo>
                    <a:pt x="189084" y="23083"/>
                    <a:pt x="189084" y="22833"/>
                    <a:pt x="189084" y="22652"/>
                  </a:cubicBezTo>
                  <a:lnTo>
                    <a:pt x="189084" y="22652"/>
                  </a:lnTo>
                  <a:cubicBezTo>
                    <a:pt x="189084" y="22267"/>
                    <a:pt x="189084" y="21858"/>
                    <a:pt x="189039" y="21473"/>
                  </a:cubicBezTo>
                  <a:close/>
                  <a:moveTo>
                    <a:pt x="181624" y="50474"/>
                  </a:moveTo>
                  <a:lnTo>
                    <a:pt x="181624" y="50882"/>
                  </a:lnTo>
                  <a:cubicBezTo>
                    <a:pt x="181624" y="50882"/>
                    <a:pt x="181624" y="51290"/>
                    <a:pt x="181624" y="51290"/>
                  </a:cubicBezTo>
                  <a:lnTo>
                    <a:pt x="181624" y="51676"/>
                  </a:lnTo>
                  <a:cubicBezTo>
                    <a:pt x="181624" y="51676"/>
                    <a:pt x="181556" y="52061"/>
                    <a:pt x="181556" y="52061"/>
                  </a:cubicBezTo>
                  <a:lnTo>
                    <a:pt x="181511" y="52447"/>
                  </a:lnTo>
                  <a:cubicBezTo>
                    <a:pt x="181375" y="53490"/>
                    <a:pt x="181125" y="54510"/>
                    <a:pt x="180785" y="55508"/>
                  </a:cubicBezTo>
                  <a:cubicBezTo>
                    <a:pt x="180105" y="57480"/>
                    <a:pt x="178994" y="59340"/>
                    <a:pt x="177543" y="60882"/>
                  </a:cubicBezTo>
                  <a:cubicBezTo>
                    <a:pt x="176114" y="62424"/>
                    <a:pt x="174346" y="63671"/>
                    <a:pt x="172418" y="64532"/>
                  </a:cubicBezTo>
                  <a:cubicBezTo>
                    <a:pt x="170491" y="65394"/>
                    <a:pt x="168428" y="65802"/>
                    <a:pt x="166273" y="65802"/>
                  </a:cubicBezTo>
                  <a:lnTo>
                    <a:pt x="22516" y="65802"/>
                  </a:lnTo>
                  <a:cubicBezTo>
                    <a:pt x="22244" y="65802"/>
                    <a:pt x="21972" y="65802"/>
                    <a:pt x="21722" y="65757"/>
                  </a:cubicBezTo>
                  <a:cubicBezTo>
                    <a:pt x="19614" y="65621"/>
                    <a:pt x="17573" y="65031"/>
                    <a:pt x="15714" y="64056"/>
                  </a:cubicBezTo>
                  <a:cubicBezTo>
                    <a:pt x="13854" y="63081"/>
                    <a:pt x="12176" y="61721"/>
                    <a:pt x="10861" y="60065"/>
                  </a:cubicBezTo>
                  <a:cubicBezTo>
                    <a:pt x="9546" y="58410"/>
                    <a:pt x="8571" y="56505"/>
                    <a:pt x="8027" y="54487"/>
                  </a:cubicBezTo>
                  <a:cubicBezTo>
                    <a:pt x="7755" y="53467"/>
                    <a:pt x="7573" y="52447"/>
                    <a:pt x="7528" y="51381"/>
                  </a:cubicBezTo>
                  <a:cubicBezTo>
                    <a:pt x="7528" y="51109"/>
                    <a:pt x="7528" y="50859"/>
                    <a:pt x="7505" y="50587"/>
                  </a:cubicBezTo>
                  <a:lnTo>
                    <a:pt x="7505" y="22380"/>
                  </a:lnTo>
                  <a:cubicBezTo>
                    <a:pt x="7505" y="22380"/>
                    <a:pt x="7505" y="21972"/>
                    <a:pt x="7505" y="21972"/>
                  </a:cubicBezTo>
                  <a:lnTo>
                    <a:pt x="7505" y="21586"/>
                  </a:lnTo>
                  <a:cubicBezTo>
                    <a:pt x="7505" y="21586"/>
                    <a:pt x="7573" y="21201"/>
                    <a:pt x="7573" y="21201"/>
                  </a:cubicBezTo>
                  <a:lnTo>
                    <a:pt x="7619" y="20815"/>
                  </a:lnTo>
                  <a:cubicBezTo>
                    <a:pt x="7755" y="19772"/>
                    <a:pt x="8004" y="18752"/>
                    <a:pt x="8344" y="17754"/>
                  </a:cubicBezTo>
                  <a:cubicBezTo>
                    <a:pt x="9025" y="15782"/>
                    <a:pt x="10136" y="13945"/>
                    <a:pt x="11587" y="12380"/>
                  </a:cubicBezTo>
                  <a:cubicBezTo>
                    <a:pt x="13015" y="10839"/>
                    <a:pt x="14784" y="9591"/>
                    <a:pt x="16711" y="8730"/>
                  </a:cubicBezTo>
                  <a:cubicBezTo>
                    <a:pt x="18639" y="7891"/>
                    <a:pt x="20702" y="7460"/>
                    <a:pt x="22856" y="7460"/>
                  </a:cubicBezTo>
                  <a:lnTo>
                    <a:pt x="166614" y="7460"/>
                  </a:lnTo>
                  <a:cubicBezTo>
                    <a:pt x="166886" y="7460"/>
                    <a:pt x="167158" y="7460"/>
                    <a:pt x="167407" y="7505"/>
                  </a:cubicBezTo>
                  <a:cubicBezTo>
                    <a:pt x="169516" y="7641"/>
                    <a:pt x="171557" y="8231"/>
                    <a:pt x="173416" y="9206"/>
                  </a:cubicBezTo>
                  <a:cubicBezTo>
                    <a:pt x="175275" y="10181"/>
                    <a:pt x="176953" y="11541"/>
                    <a:pt x="178268" y="13197"/>
                  </a:cubicBezTo>
                  <a:cubicBezTo>
                    <a:pt x="179584" y="14852"/>
                    <a:pt x="180559" y="16757"/>
                    <a:pt x="181103" y="18775"/>
                  </a:cubicBezTo>
                  <a:cubicBezTo>
                    <a:pt x="181375" y="19795"/>
                    <a:pt x="181556" y="20815"/>
                    <a:pt x="181602" y="21881"/>
                  </a:cubicBezTo>
                  <a:cubicBezTo>
                    <a:pt x="181602" y="22153"/>
                    <a:pt x="181602" y="22403"/>
                    <a:pt x="181624" y="22675"/>
                  </a:cubicBezTo>
                  <a:lnTo>
                    <a:pt x="181624" y="49794"/>
                  </a:lnTo>
                  <a:lnTo>
                    <a:pt x="181624" y="49794"/>
                  </a:lnTo>
                  <a:lnTo>
                    <a:pt x="181624" y="50474"/>
                  </a:lnTo>
                  <a:close/>
                </a:path>
              </a:pathLst>
            </a:custGeom>
            <a:solidFill>
              <a:srgbClr val="069547"/>
            </a:solidFill>
            <a:ln w="218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97" name="Freeform: Shape 196">
              <a:extLst>
                <a:ext uri="{FF2B5EF4-FFF2-40B4-BE49-F238E27FC236}">
                  <a16:creationId xmlns:a16="http://schemas.microsoft.com/office/drawing/2014/main" id="{C5919BA0-CB11-BF43-431A-DD8B1CF6EF46}"/>
                </a:ext>
              </a:extLst>
            </p:cNvPr>
            <p:cNvSpPr/>
            <p:nvPr/>
          </p:nvSpPr>
          <p:spPr>
            <a:xfrm>
              <a:off x="9904471" y="3758926"/>
              <a:ext cx="218830" cy="102625"/>
            </a:xfrm>
            <a:custGeom>
              <a:avLst/>
              <a:gdLst>
                <a:gd name="connsiteX0" fmla="*/ 218788 w 218830"/>
                <a:gd name="connsiteY0" fmla="*/ 35282 h 102625"/>
                <a:gd name="connsiteX1" fmla="*/ 217541 w 218830"/>
                <a:gd name="connsiteY1" fmla="*/ 27663 h 102625"/>
                <a:gd name="connsiteX2" fmla="*/ 210557 w 218830"/>
                <a:gd name="connsiteY2" fmla="*/ 13990 h 102625"/>
                <a:gd name="connsiteX3" fmla="*/ 198698 w 218830"/>
                <a:gd name="connsiteY3" fmla="*/ 4263 h 102625"/>
                <a:gd name="connsiteX4" fmla="*/ 183892 w 218830"/>
                <a:gd name="connsiteY4" fmla="*/ 91 h 102625"/>
                <a:gd name="connsiteX5" fmla="*/ 181964 w 218830"/>
                <a:gd name="connsiteY5" fmla="*/ 0 h 102625"/>
                <a:gd name="connsiteX6" fmla="*/ 181488 w 218830"/>
                <a:gd name="connsiteY6" fmla="*/ 0 h 102625"/>
                <a:gd name="connsiteX7" fmla="*/ 37821 w 218830"/>
                <a:gd name="connsiteY7" fmla="*/ 0 h 102625"/>
                <a:gd name="connsiteX8" fmla="*/ 22788 w 218830"/>
                <a:gd name="connsiteY8" fmla="*/ 3129 h 102625"/>
                <a:gd name="connsiteX9" fmla="*/ 10272 w 218830"/>
                <a:gd name="connsiteY9" fmla="*/ 12018 h 102625"/>
                <a:gd name="connsiteX10" fmla="*/ 2358 w 218830"/>
                <a:gd name="connsiteY10" fmla="*/ 25169 h 102625"/>
                <a:gd name="connsiteX11" fmla="*/ 590 w 218830"/>
                <a:gd name="connsiteY11" fmla="*/ 32697 h 102625"/>
                <a:gd name="connsiteX12" fmla="*/ 476 w 218830"/>
                <a:gd name="connsiteY12" fmla="*/ 33649 h 102625"/>
                <a:gd name="connsiteX13" fmla="*/ 408 w 218830"/>
                <a:gd name="connsiteY13" fmla="*/ 34602 h 102625"/>
                <a:gd name="connsiteX14" fmla="*/ 340 w 218830"/>
                <a:gd name="connsiteY14" fmla="*/ 35554 h 102625"/>
                <a:gd name="connsiteX15" fmla="*/ 340 w 218830"/>
                <a:gd name="connsiteY15" fmla="*/ 36506 h 102625"/>
                <a:gd name="connsiteX16" fmla="*/ 295 w 218830"/>
                <a:gd name="connsiteY16" fmla="*/ 37459 h 102625"/>
                <a:gd name="connsiteX17" fmla="*/ 295 w 218830"/>
                <a:gd name="connsiteY17" fmla="*/ 37821 h 102625"/>
                <a:gd name="connsiteX18" fmla="*/ 0 w 218830"/>
                <a:gd name="connsiteY18" fmla="*/ 45168 h 102625"/>
                <a:gd name="connsiteX19" fmla="*/ 0 w 218830"/>
                <a:gd name="connsiteY19" fmla="*/ 63058 h 102625"/>
                <a:gd name="connsiteX20" fmla="*/ 680 w 218830"/>
                <a:gd name="connsiteY20" fmla="*/ 70405 h 102625"/>
                <a:gd name="connsiteX21" fmla="*/ 1610 w 218830"/>
                <a:gd name="connsiteY21" fmla="*/ 74963 h 102625"/>
                <a:gd name="connsiteX22" fmla="*/ 8594 w 218830"/>
                <a:gd name="connsiteY22" fmla="*/ 88635 h 102625"/>
                <a:gd name="connsiteX23" fmla="*/ 20453 w 218830"/>
                <a:gd name="connsiteY23" fmla="*/ 98363 h 102625"/>
                <a:gd name="connsiteX24" fmla="*/ 35259 w 218830"/>
                <a:gd name="connsiteY24" fmla="*/ 102535 h 102625"/>
                <a:gd name="connsiteX25" fmla="*/ 37186 w 218830"/>
                <a:gd name="connsiteY25" fmla="*/ 102626 h 102625"/>
                <a:gd name="connsiteX26" fmla="*/ 37663 w 218830"/>
                <a:gd name="connsiteY26" fmla="*/ 102626 h 102625"/>
                <a:gd name="connsiteX27" fmla="*/ 181329 w 218830"/>
                <a:gd name="connsiteY27" fmla="*/ 102626 h 102625"/>
                <a:gd name="connsiteX28" fmla="*/ 196363 w 218830"/>
                <a:gd name="connsiteY28" fmla="*/ 99497 h 102625"/>
                <a:gd name="connsiteX29" fmla="*/ 208879 w 218830"/>
                <a:gd name="connsiteY29" fmla="*/ 90608 h 102625"/>
                <a:gd name="connsiteX30" fmla="*/ 216793 w 218830"/>
                <a:gd name="connsiteY30" fmla="*/ 77457 h 102625"/>
                <a:gd name="connsiteX31" fmla="*/ 218811 w 218830"/>
                <a:gd name="connsiteY31" fmla="*/ 70405 h 102625"/>
                <a:gd name="connsiteX32" fmla="*/ 218811 w 218830"/>
                <a:gd name="connsiteY32" fmla="*/ 35282 h 102625"/>
                <a:gd name="connsiteX33" fmla="*/ 211373 w 218830"/>
                <a:gd name="connsiteY33" fmla="*/ 40112 h 102625"/>
                <a:gd name="connsiteX34" fmla="*/ 211260 w 218830"/>
                <a:gd name="connsiteY34" fmla="*/ 67797 h 102625"/>
                <a:gd name="connsiteX35" fmla="*/ 211215 w 218830"/>
                <a:gd name="connsiteY35" fmla="*/ 68251 h 102625"/>
                <a:gd name="connsiteX36" fmla="*/ 211124 w 218830"/>
                <a:gd name="connsiteY36" fmla="*/ 69022 h 102625"/>
                <a:gd name="connsiteX37" fmla="*/ 211124 w 218830"/>
                <a:gd name="connsiteY37" fmla="*/ 69022 h 102625"/>
                <a:gd name="connsiteX38" fmla="*/ 209718 w 218830"/>
                <a:gd name="connsiteY38" fmla="*/ 75031 h 102625"/>
                <a:gd name="connsiteX39" fmla="*/ 203392 w 218830"/>
                <a:gd name="connsiteY39" fmla="*/ 85552 h 102625"/>
                <a:gd name="connsiteX40" fmla="*/ 193370 w 218830"/>
                <a:gd name="connsiteY40" fmla="*/ 92672 h 102625"/>
                <a:gd name="connsiteX41" fmla="*/ 181329 w 218830"/>
                <a:gd name="connsiteY41" fmla="*/ 95189 h 102625"/>
                <a:gd name="connsiteX42" fmla="*/ 38706 w 218830"/>
                <a:gd name="connsiteY42" fmla="*/ 95189 h 102625"/>
                <a:gd name="connsiteX43" fmla="*/ 37277 w 218830"/>
                <a:gd name="connsiteY43" fmla="*/ 95189 h 102625"/>
                <a:gd name="connsiteX44" fmla="*/ 35735 w 218830"/>
                <a:gd name="connsiteY44" fmla="*/ 95120 h 102625"/>
                <a:gd name="connsiteX45" fmla="*/ 23899 w 218830"/>
                <a:gd name="connsiteY45" fmla="*/ 91787 h 102625"/>
                <a:gd name="connsiteX46" fmla="*/ 14398 w 218830"/>
                <a:gd name="connsiteY46" fmla="*/ 83987 h 102625"/>
                <a:gd name="connsiteX47" fmla="*/ 8820 w 218830"/>
                <a:gd name="connsiteY47" fmla="*/ 73035 h 102625"/>
                <a:gd name="connsiteX48" fmla="*/ 7823 w 218830"/>
                <a:gd name="connsiteY48" fmla="*/ 66936 h 102625"/>
                <a:gd name="connsiteX49" fmla="*/ 7777 w 218830"/>
                <a:gd name="connsiteY49" fmla="*/ 65394 h 102625"/>
                <a:gd name="connsiteX50" fmla="*/ 7777 w 218830"/>
                <a:gd name="connsiteY50" fmla="*/ 64691 h 102625"/>
                <a:gd name="connsiteX51" fmla="*/ 7777 w 218830"/>
                <a:gd name="connsiteY51" fmla="*/ 36710 h 102625"/>
                <a:gd name="connsiteX52" fmla="*/ 7823 w 218830"/>
                <a:gd name="connsiteY52" fmla="*/ 35939 h 102625"/>
                <a:gd name="connsiteX53" fmla="*/ 7891 w 218830"/>
                <a:gd name="connsiteY53" fmla="*/ 35168 h 102625"/>
                <a:gd name="connsiteX54" fmla="*/ 7959 w 218830"/>
                <a:gd name="connsiteY54" fmla="*/ 34398 h 102625"/>
                <a:gd name="connsiteX55" fmla="*/ 8050 w 218830"/>
                <a:gd name="connsiteY55" fmla="*/ 33627 h 102625"/>
                <a:gd name="connsiteX56" fmla="*/ 9455 w 218830"/>
                <a:gd name="connsiteY56" fmla="*/ 27618 h 102625"/>
                <a:gd name="connsiteX57" fmla="*/ 15782 w 218830"/>
                <a:gd name="connsiteY57" fmla="*/ 17097 h 102625"/>
                <a:gd name="connsiteX58" fmla="*/ 25804 w 218830"/>
                <a:gd name="connsiteY58" fmla="*/ 9977 h 102625"/>
                <a:gd name="connsiteX59" fmla="*/ 37844 w 218830"/>
                <a:gd name="connsiteY59" fmla="*/ 7460 h 102625"/>
                <a:gd name="connsiteX60" fmla="*/ 180445 w 218830"/>
                <a:gd name="connsiteY60" fmla="*/ 7460 h 102625"/>
                <a:gd name="connsiteX61" fmla="*/ 181874 w 218830"/>
                <a:gd name="connsiteY61" fmla="*/ 7460 h 102625"/>
                <a:gd name="connsiteX62" fmla="*/ 183416 w 218830"/>
                <a:gd name="connsiteY62" fmla="*/ 7528 h 102625"/>
                <a:gd name="connsiteX63" fmla="*/ 195252 w 218830"/>
                <a:gd name="connsiteY63" fmla="*/ 10861 h 102625"/>
                <a:gd name="connsiteX64" fmla="*/ 204752 w 218830"/>
                <a:gd name="connsiteY64" fmla="*/ 18661 h 102625"/>
                <a:gd name="connsiteX65" fmla="*/ 210330 w 218830"/>
                <a:gd name="connsiteY65" fmla="*/ 29613 h 102625"/>
                <a:gd name="connsiteX66" fmla="*/ 211328 w 218830"/>
                <a:gd name="connsiteY66" fmla="*/ 35713 h 102625"/>
                <a:gd name="connsiteX67" fmla="*/ 211373 w 218830"/>
                <a:gd name="connsiteY67" fmla="*/ 37255 h 102625"/>
                <a:gd name="connsiteX68" fmla="*/ 211373 w 218830"/>
                <a:gd name="connsiteY68" fmla="*/ 37957 h 102625"/>
                <a:gd name="connsiteX69" fmla="*/ 211373 w 218830"/>
                <a:gd name="connsiteY69" fmla="*/ 40112 h 10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8830" h="102625">
                  <a:moveTo>
                    <a:pt x="218788" y="35282"/>
                  </a:moveTo>
                  <a:cubicBezTo>
                    <a:pt x="218652" y="32720"/>
                    <a:pt x="218221" y="30157"/>
                    <a:pt x="217541" y="27663"/>
                  </a:cubicBezTo>
                  <a:cubicBezTo>
                    <a:pt x="216203" y="22675"/>
                    <a:pt x="213800" y="17981"/>
                    <a:pt x="210557" y="13990"/>
                  </a:cubicBezTo>
                  <a:cubicBezTo>
                    <a:pt x="207337" y="9977"/>
                    <a:pt x="203279" y="6644"/>
                    <a:pt x="198698" y="4263"/>
                  </a:cubicBezTo>
                  <a:cubicBezTo>
                    <a:pt x="194141" y="1859"/>
                    <a:pt x="189039" y="431"/>
                    <a:pt x="183892" y="91"/>
                  </a:cubicBezTo>
                  <a:cubicBezTo>
                    <a:pt x="183257" y="23"/>
                    <a:pt x="182599" y="23"/>
                    <a:pt x="181964" y="0"/>
                  </a:cubicBezTo>
                  <a:lnTo>
                    <a:pt x="181488" y="0"/>
                  </a:lnTo>
                  <a:cubicBezTo>
                    <a:pt x="181488" y="0"/>
                    <a:pt x="37821" y="0"/>
                    <a:pt x="37821" y="0"/>
                  </a:cubicBezTo>
                  <a:cubicBezTo>
                    <a:pt x="32697" y="0"/>
                    <a:pt x="27504" y="1066"/>
                    <a:pt x="22788" y="3129"/>
                  </a:cubicBezTo>
                  <a:cubicBezTo>
                    <a:pt x="18049" y="5193"/>
                    <a:pt x="13786" y="8254"/>
                    <a:pt x="10272" y="12018"/>
                  </a:cubicBezTo>
                  <a:cubicBezTo>
                    <a:pt x="6757" y="15782"/>
                    <a:pt x="4059" y="20294"/>
                    <a:pt x="2358" y="25169"/>
                  </a:cubicBezTo>
                  <a:cubicBezTo>
                    <a:pt x="1519" y="27595"/>
                    <a:pt x="907" y="30135"/>
                    <a:pt x="590" y="32697"/>
                  </a:cubicBezTo>
                  <a:lnTo>
                    <a:pt x="476" y="33649"/>
                  </a:lnTo>
                  <a:lnTo>
                    <a:pt x="408" y="34602"/>
                  </a:lnTo>
                  <a:lnTo>
                    <a:pt x="340" y="35554"/>
                  </a:lnTo>
                  <a:lnTo>
                    <a:pt x="340" y="36506"/>
                  </a:lnTo>
                  <a:cubicBezTo>
                    <a:pt x="340" y="36506"/>
                    <a:pt x="295" y="37459"/>
                    <a:pt x="295" y="37459"/>
                  </a:cubicBezTo>
                  <a:lnTo>
                    <a:pt x="295" y="37821"/>
                  </a:lnTo>
                  <a:lnTo>
                    <a:pt x="0" y="45168"/>
                  </a:lnTo>
                  <a:lnTo>
                    <a:pt x="0" y="63058"/>
                  </a:lnTo>
                  <a:lnTo>
                    <a:pt x="680" y="70405"/>
                  </a:lnTo>
                  <a:cubicBezTo>
                    <a:pt x="907" y="71947"/>
                    <a:pt x="1202" y="73466"/>
                    <a:pt x="1610" y="74963"/>
                  </a:cubicBezTo>
                  <a:cubicBezTo>
                    <a:pt x="2948" y="79951"/>
                    <a:pt x="5351" y="84645"/>
                    <a:pt x="8594" y="88635"/>
                  </a:cubicBezTo>
                  <a:cubicBezTo>
                    <a:pt x="11814" y="92649"/>
                    <a:pt x="15872" y="95982"/>
                    <a:pt x="20453" y="98363"/>
                  </a:cubicBezTo>
                  <a:cubicBezTo>
                    <a:pt x="25010" y="100766"/>
                    <a:pt x="30112" y="102195"/>
                    <a:pt x="35259" y="102535"/>
                  </a:cubicBezTo>
                  <a:cubicBezTo>
                    <a:pt x="35894" y="102603"/>
                    <a:pt x="36552" y="102603"/>
                    <a:pt x="37186" y="102626"/>
                  </a:cubicBezTo>
                  <a:lnTo>
                    <a:pt x="37663" y="102626"/>
                  </a:lnTo>
                  <a:cubicBezTo>
                    <a:pt x="37663" y="102626"/>
                    <a:pt x="181329" y="102626"/>
                    <a:pt x="181329" y="102626"/>
                  </a:cubicBezTo>
                  <a:cubicBezTo>
                    <a:pt x="186454" y="102626"/>
                    <a:pt x="191646" y="101560"/>
                    <a:pt x="196363" y="99497"/>
                  </a:cubicBezTo>
                  <a:cubicBezTo>
                    <a:pt x="201102" y="97433"/>
                    <a:pt x="205365" y="94372"/>
                    <a:pt x="208879" y="90608"/>
                  </a:cubicBezTo>
                  <a:cubicBezTo>
                    <a:pt x="212394" y="86844"/>
                    <a:pt x="215092" y="82332"/>
                    <a:pt x="216793" y="77457"/>
                  </a:cubicBezTo>
                  <a:cubicBezTo>
                    <a:pt x="217586" y="75167"/>
                    <a:pt x="218471" y="72786"/>
                    <a:pt x="218811" y="70405"/>
                  </a:cubicBezTo>
                  <a:cubicBezTo>
                    <a:pt x="218811" y="70405"/>
                    <a:pt x="218856" y="35917"/>
                    <a:pt x="218811" y="35282"/>
                  </a:cubicBezTo>
                  <a:close/>
                  <a:moveTo>
                    <a:pt x="211373" y="40112"/>
                  </a:moveTo>
                  <a:lnTo>
                    <a:pt x="211260" y="67797"/>
                  </a:lnTo>
                  <a:lnTo>
                    <a:pt x="211215" y="68251"/>
                  </a:lnTo>
                  <a:lnTo>
                    <a:pt x="211124" y="69022"/>
                  </a:lnTo>
                  <a:lnTo>
                    <a:pt x="211124" y="69022"/>
                  </a:lnTo>
                  <a:cubicBezTo>
                    <a:pt x="210852" y="71063"/>
                    <a:pt x="210398" y="73081"/>
                    <a:pt x="209718" y="75031"/>
                  </a:cubicBezTo>
                  <a:cubicBezTo>
                    <a:pt x="208358" y="78931"/>
                    <a:pt x="206204" y="82536"/>
                    <a:pt x="203392" y="85552"/>
                  </a:cubicBezTo>
                  <a:cubicBezTo>
                    <a:pt x="200580" y="88567"/>
                    <a:pt x="197156" y="91016"/>
                    <a:pt x="193370" y="92672"/>
                  </a:cubicBezTo>
                  <a:cubicBezTo>
                    <a:pt x="189583" y="94327"/>
                    <a:pt x="185456" y="95189"/>
                    <a:pt x="181329" y="95189"/>
                  </a:cubicBezTo>
                  <a:lnTo>
                    <a:pt x="38706" y="95189"/>
                  </a:lnTo>
                  <a:cubicBezTo>
                    <a:pt x="38252" y="95189"/>
                    <a:pt x="37821" y="95189"/>
                    <a:pt x="37277" y="95189"/>
                  </a:cubicBezTo>
                  <a:cubicBezTo>
                    <a:pt x="36756" y="95189"/>
                    <a:pt x="36257" y="95189"/>
                    <a:pt x="35735" y="95120"/>
                  </a:cubicBezTo>
                  <a:cubicBezTo>
                    <a:pt x="31609" y="94848"/>
                    <a:pt x="27550" y="93692"/>
                    <a:pt x="23899" y="91787"/>
                  </a:cubicBezTo>
                  <a:cubicBezTo>
                    <a:pt x="20248" y="89883"/>
                    <a:pt x="16983" y="87207"/>
                    <a:pt x="14398" y="83987"/>
                  </a:cubicBezTo>
                  <a:cubicBezTo>
                    <a:pt x="11814" y="80767"/>
                    <a:pt x="9886" y="77026"/>
                    <a:pt x="8820" y="73035"/>
                  </a:cubicBezTo>
                  <a:cubicBezTo>
                    <a:pt x="8276" y="71040"/>
                    <a:pt x="7959" y="68999"/>
                    <a:pt x="7823" y="66936"/>
                  </a:cubicBezTo>
                  <a:cubicBezTo>
                    <a:pt x="7800" y="66414"/>
                    <a:pt x="7800" y="65915"/>
                    <a:pt x="7777" y="65394"/>
                  </a:cubicBezTo>
                  <a:cubicBezTo>
                    <a:pt x="7777" y="65122"/>
                    <a:pt x="7777" y="64918"/>
                    <a:pt x="7777" y="64691"/>
                  </a:cubicBezTo>
                  <a:lnTo>
                    <a:pt x="7777" y="36710"/>
                  </a:lnTo>
                  <a:cubicBezTo>
                    <a:pt x="7777" y="36710"/>
                    <a:pt x="7823" y="35939"/>
                    <a:pt x="7823" y="35939"/>
                  </a:cubicBezTo>
                  <a:lnTo>
                    <a:pt x="7891" y="35168"/>
                  </a:lnTo>
                  <a:lnTo>
                    <a:pt x="7959" y="34398"/>
                  </a:lnTo>
                  <a:lnTo>
                    <a:pt x="8050" y="33627"/>
                  </a:lnTo>
                  <a:cubicBezTo>
                    <a:pt x="8322" y="31586"/>
                    <a:pt x="8775" y="29568"/>
                    <a:pt x="9455" y="27618"/>
                  </a:cubicBezTo>
                  <a:cubicBezTo>
                    <a:pt x="10816" y="23718"/>
                    <a:pt x="12970" y="20112"/>
                    <a:pt x="15782" y="17097"/>
                  </a:cubicBezTo>
                  <a:cubicBezTo>
                    <a:pt x="18593" y="14081"/>
                    <a:pt x="22017" y="11632"/>
                    <a:pt x="25804" y="9977"/>
                  </a:cubicBezTo>
                  <a:cubicBezTo>
                    <a:pt x="29590" y="8322"/>
                    <a:pt x="33717" y="7460"/>
                    <a:pt x="37844" y="7460"/>
                  </a:cubicBezTo>
                  <a:lnTo>
                    <a:pt x="180445" y="7460"/>
                  </a:lnTo>
                  <a:cubicBezTo>
                    <a:pt x="180899" y="7460"/>
                    <a:pt x="181329" y="7460"/>
                    <a:pt x="181874" y="7460"/>
                  </a:cubicBezTo>
                  <a:cubicBezTo>
                    <a:pt x="182395" y="7460"/>
                    <a:pt x="182894" y="7460"/>
                    <a:pt x="183416" y="7528"/>
                  </a:cubicBezTo>
                  <a:cubicBezTo>
                    <a:pt x="187542" y="7800"/>
                    <a:pt x="191601" y="8957"/>
                    <a:pt x="195252" y="10861"/>
                  </a:cubicBezTo>
                  <a:cubicBezTo>
                    <a:pt x="198902" y="12766"/>
                    <a:pt x="202168" y="15441"/>
                    <a:pt x="204752" y="18661"/>
                  </a:cubicBezTo>
                  <a:cubicBezTo>
                    <a:pt x="207337" y="21881"/>
                    <a:pt x="209265" y="25622"/>
                    <a:pt x="210330" y="29613"/>
                  </a:cubicBezTo>
                  <a:cubicBezTo>
                    <a:pt x="210875" y="31609"/>
                    <a:pt x="211192" y="33649"/>
                    <a:pt x="211328" y="35713"/>
                  </a:cubicBezTo>
                  <a:cubicBezTo>
                    <a:pt x="211351" y="36234"/>
                    <a:pt x="211351" y="36733"/>
                    <a:pt x="211373" y="37255"/>
                  </a:cubicBezTo>
                  <a:cubicBezTo>
                    <a:pt x="211373" y="37527"/>
                    <a:pt x="211373" y="37731"/>
                    <a:pt x="211373" y="37957"/>
                  </a:cubicBezTo>
                  <a:lnTo>
                    <a:pt x="211373" y="40112"/>
                  </a:lnTo>
                  <a:close/>
                </a:path>
              </a:pathLst>
            </a:custGeom>
            <a:solidFill>
              <a:srgbClr val="069547"/>
            </a:solidFill>
            <a:ln w="218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nvGrpSpPr>
          <p:cNvPr id="221" name="Group 220">
            <a:extLst>
              <a:ext uri="{FF2B5EF4-FFF2-40B4-BE49-F238E27FC236}">
                <a16:creationId xmlns:a16="http://schemas.microsoft.com/office/drawing/2014/main" id="{66755EA2-2DF9-8D40-BB18-6321CD535B22}"/>
              </a:ext>
            </a:extLst>
          </p:cNvPr>
          <p:cNvGrpSpPr/>
          <p:nvPr/>
        </p:nvGrpSpPr>
        <p:grpSpPr>
          <a:xfrm>
            <a:off x="10332163" y="3422023"/>
            <a:ext cx="847901" cy="570084"/>
            <a:chOff x="0" y="2712946"/>
            <a:chExt cx="4936580" cy="3274265"/>
          </a:xfrm>
        </p:grpSpPr>
        <p:sp>
          <p:nvSpPr>
            <p:cNvPr id="222" name="Rectangle: Rounded Corners 221">
              <a:extLst>
                <a:ext uri="{FF2B5EF4-FFF2-40B4-BE49-F238E27FC236}">
                  <a16:creationId xmlns:a16="http://schemas.microsoft.com/office/drawing/2014/main" id="{C4FCBE59-7CAB-ADAE-ED53-B29EAD9F4415}"/>
                </a:ext>
              </a:extLst>
            </p:cNvPr>
            <p:cNvSpPr/>
            <p:nvPr/>
          </p:nvSpPr>
          <p:spPr>
            <a:xfrm>
              <a:off x="29817" y="2743200"/>
              <a:ext cx="4860235" cy="2832652"/>
            </a:xfrm>
            <a:prstGeom prst="roundRect">
              <a:avLst>
                <a:gd name="adj" fmla="val 152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grpSp>
          <p:nvGrpSpPr>
            <p:cNvPr id="223" name="Group 222">
              <a:extLst>
                <a:ext uri="{FF2B5EF4-FFF2-40B4-BE49-F238E27FC236}">
                  <a16:creationId xmlns:a16="http://schemas.microsoft.com/office/drawing/2014/main" id="{E2193D64-6CF3-5EB7-2A38-95DDEF6386A4}"/>
                </a:ext>
              </a:extLst>
            </p:cNvPr>
            <p:cNvGrpSpPr/>
            <p:nvPr/>
          </p:nvGrpSpPr>
          <p:grpSpPr>
            <a:xfrm>
              <a:off x="0" y="2712946"/>
              <a:ext cx="4936580" cy="3274265"/>
              <a:chOff x="0" y="2712946"/>
              <a:chExt cx="4936580" cy="3274265"/>
            </a:xfrm>
          </p:grpSpPr>
          <p:pic>
            <p:nvPicPr>
              <p:cNvPr id="224" name="Graphic 223">
                <a:extLst>
                  <a:ext uri="{FF2B5EF4-FFF2-40B4-BE49-F238E27FC236}">
                    <a16:creationId xmlns:a16="http://schemas.microsoft.com/office/drawing/2014/main" id="{B77F4528-7FAD-4256-C329-602134FC1047}"/>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0" y="2712946"/>
                <a:ext cx="4936580" cy="3274265"/>
              </a:xfrm>
              <a:prstGeom prst="rect">
                <a:avLst/>
              </a:prstGeom>
            </p:spPr>
          </p:pic>
          <p:pic>
            <p:nvPicPr>
              <p:cNvPr id="225" name="Graphic 224">
                <a:extLst>
                  <a:ext uri="{FF2B5EF4-FFF2-40B4-BE49-F238E27FC236}">
                    <a16:creationId xmlns:a16="http://schemas.microsoft.com/office/drawing/2014/main" id="{9ED11931-F14A-D7BE-8292-616F103433E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9612" y="3053715"/>
                <a:ext cx="3697357" cy="2154637"/>
              </a:xfrm>
              <a:prstGeom prst="rect">
                <a:avLst/>
              </a:prstGeom>
            </p:spPr>
          </p:pic>
        </p:grpSp>
      </p:grpSp>
      <p:sp>
        <p:nvSpPr>
          <p:cNvPr id="184" name="Trapezoid 183">
            <a:extLst>
              <a:ext uri="{FF2B5EF4-FFF2-40B4-BE49-F238E27FC236}">
                <a16:creationId xmlns:a16="http://schemas.microsoft.com/office/drawing/2014/main" id="{B1AA0267-CF34-8462-394A-2A4411A2659F}"/>
              </a:ext>
            </a:extLst>
          </p:cNvPr>
          <p:cNvSpPr/>
          <p:nvPr/>
        </p:nvSpPr>
        <p:spPr>
          <a:xfrm rot="16200000">
            <a:off x="10312125" y="3424870"/>
            <a:ext cx="236188" cy="590100"/>
          </a:xfrm>
          <a:prstGeom prst="trapezoid">
            <a:avLst>
              <a:gd name="adj" fmla="val 45538"/>
            </a:avLst>
          </a:prstGeom>
          <a:gradFill flip="none" rotWithShape="1">
            <a:gsLst>
              <a:gs pos="0">
                <a:schemeClr val="accent1">
                  <a:lumMod val="5000"/>
                  <a:lumOff val="95000"/>
                  <a:alpha val="0"/>
                </a:schemeClr>
              </a:gs>
              <a:gs pos="100000">
                <a:schemeClr val="accent1">
                  <a:lumMod val="45000"/>
                  <a:lumOff val="55000"/>
                  <a:alpha val="0"/>
                </a:schemeClr>
              </a:gs>
              <a:gs pos="68000">
                <a:schemeClr val="accent1">
                  <a:lumMod val="45000"/>
                  <a:lumOff val="55000"/>
                  <a:alpha val="65000"/>
                </a:schemeClr>
              </a:gs>
              <a:gs pos="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endParaRPr>
          </a:p>
        </p:txBody>
      </p:sp>
      <p:grpSp>
        <p:nvGrpSpPr>
          <p:cNvPr id="202" name="Manual Control Signal 1">
            <a:extLst>
              <a:ext uri="{FF2B5EF4-FFF2-40B4-BE49-F238E27FC236}">
                <a16:creationId xmlns:a16="http://schemas.microsoft.com/office/drawing/2014/main" id="{31A8C06F-6016-68FE-2F59-5B6262B14E47}"/>
              </a:ext>
            </a:extLst>
          </p:cNvPr>
          <p:cNvGrpSpPr>
            <a:grpSpLocks noChangeAspect="1"/>
          </p:cNvGrpSpPr>
          <p:nvPr/>
        </p:nvGrpSpPr>
        <p:grpSpPr>
          <a:xfrm>
            <a:off x="10042953" y="3375889"/>
            <a:ext cx="276015" cy="274320"/>
            <a:chOff x="3768725" y="1116013"/>
            <a:chExt cx="4654550" cy="4625975"/>
          </a:xfrm>
          <a:solidFill>
            <a:schemeClr val="tx2"/>
          </a:solidFill>
        </p:grpSpPr>
        <p:sp>
          <p:nvSpPr>
            <p:cNvPr id="203" name="Oval 5">
              <a:extLst>
                <a:ext uri="{FF2B5EF4-FFF2-40B4-BE49-F238E27FC236}">
                  <a16:creationId xmlns:a16="http://schemas.microsoft.com/office/drawing/2014/main" id="{A6093B9A-AED3-599A-394E-6DF5AE4E84E0}"/>
                </a:ext>
              </a:extLst>
            </p:cNvPr>
            <p:cNvSpPr>
              <a:spLocks noChangeArrowheads="1"/>
            </p:cNvSpPr>
            <p:nvPr/>
          </p:nvSpPr>
          <p:spPr bwMode="auto">
            <a:xfrm>
              <a:off x="4583113" y="1925638"/>
              <a:ext cx="3013075" cy="2995613"/>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04" name="Freeform 6">
              <a:extLst>
                <a:ext uri="{FF2B5EF4-FFF2-40B4-BE49-F238E27FC236}">
                  <a16:creationId xmlns:a16="http://schemas.microsoft.com/office/drawing/2014/main" id="{E5306F7B-FC95-B3C4-13BB-0A96BEE5C987}"/>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05" name="Oval 7">
              <a:extLst>
                <a:ext uri="{FF2B5EF4-FFF2-40B4-BE49-F238E27FC236}">
                  <a16:creationId xmlns:a16="http://schemas.microsoft.com/office/drawing/2014/main" id="{004675ED-B78F-2999-0AFF-0DB9952BC921}"/>
                </a:ext>
              </a:extLst>
            </p:cNvPr>
            <p:cNvSpPr>
              <a:spLocks noChangeArrowheads="1"/>
            </p:cNvSpPr>
            <p:nvPr/>
          </p:nvSpPr>
          <p:spPr bwMode="auto">
            <a:xfrm>
              <a:off x="5356225" y="2667001"/>
              <a:ext cx="1466850" cy="15113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grpSp>
      <p:grpSp>
        <p:nvGrpSpPr>
          <p:cNvPr id="220" name="Manual Control Signal 2">
            <a:extLst>
              <a:ext uri="{FF2B5EF4-FFF2-40B4-BE49-F238E27FC236}">
                <a16:creationId xmlns:a16="http://schemas.microsoft.com/office/drawing/2014/main" id="{7F510AD9-7F79-DDAB-EFCB-CD0B79544B05}"/>
              </a:ext>
            </a:extLst>
          </p:cNvPr>
          <p:cNvGrpSpPr>
            <a:grpSpLocks noChangeAspect="1"/>
          </p:cNvGrpSpPr>
          <p:nvPr/>
        </p:nvGrpSpPr>
        <p:grpSpPr>
          <a:xfrm>
            <a:off x="10042953" y="3375889"/>
            <a:ext cx="276015" cy="274320"/>
            <a:chOff x="3768725" y="1116013"/>
            <a:chExt cx="4654550" cy="4625975"/>
          </a:xfrm>
          <a:solidFill>
            <a:schemeClr val="tx2"/>
          </a:solidFill>
        </p:grpSpPr>
        <p:sp>
          <p:nvSpPr>
            <p:cNvPr id="226" name="Oval 5">
              <a:extLst>
                <a:ext uri="{FF2B5EF4-FFF2-40B4-BE49-F238E27FC236}">
                  <a16:creationId xmlns:a16="http://schemas.microsoft.com/office/drawing/2014/main" id="{FF65A9FC-78D0-8188-463D-68C372B47C7C}"/>
                </a:ext>
              </a:extLst>
            </p:cNvPr>
            <p:cNvSpPr>
              <a:spLocks noChangeArrowheads="1"/>
            </p:cNvSpPr>
            <p:nvPr/>
          </p:nvSpPr>
          <p:spPr bwMode="auto">
            <a:xfrm>
              <a:off x="4583113" y="1925638"/>
              <a:ext cx="3013075" cy="2995613"/>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28" name="Freeform 6">
              <a:extLst>
                <a:ext uri="{FF2B5EF4-FFF2-40B4-BE49-F238E27FC236}">
                  <a16:creationId xmlns:a16="http://schemas.microsoft.com/office/drawing/2014/main" id="{21C105E1-6DB1-A861-1B2E-80AA5328E6CA}"/>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29" name="Oval 7">
              <a:extLst>
                <a:ext uri="{FF2B5EF4-FFF2-40B4-BE49-F238E27FC236}">
                  <a16:creationId xmlns:a16="http://schemas.microsoft.com/office/drawing/2014/main" id="{AF810A2F-C682-73C4-5222-0F8BB33028CF}"/>
                </a:ext>
              </a:extLst>
            </p:cNvPr>
            <p:cNvSpPr>
              <a:spLocks noChangeArrowheads="1"/>
            </p:cNvSpPr>
            <p:nvPr/>
          </p:nvSpPr>
          <p:spPr bwMode="auto">
            <a:xfrm>
              <a:off x="5356225" y="2667001"/>
              <a:ext cx="1466850" cy="15113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grpSp>
      <p:grpSp>
        <p:nvGrpSpPr>
          <p:cNvPr id="230" name="Manual Control Signal 3">
            <a:extLst>
              <a:ext uri="{FF2B5EF4-FFF2-40B4-BE49-F238E27FC236}">
                <a16:creationId xmlns:a16="http://schemas.microsoft.com/office/drawing/2014/main" id="{CEE9B7DE-41EB-C9D1-6A0F-890E7394909E}"/>
              </a:ext>
            </a:extLst>
          </p:cNvPr>
          <p:cNvGrpSpPr>
            <a:grpSpLocks noChangeAspect="1"/>
          </p:cNvGrpSpPr>
          <p:nvPr/>
        </p:nvGrpSpPr>
        <p:grpSpPr>
          <a:xfrm>
            <a:off x="10042953" y="3375889"/>
            <a:ext cx="276015" cy="274320"/>
            <a:chOff x="3768725" y="1116013"/>
            <a:chExt cx="4654550" cy="4625975"/>
          </a:xfrm>
          <a:solidFill>
            <a:schemeClr val="tx2"/>
          </a:solidFill>
        </p:grpSpPr>
        <p:sp>
          <p:nvSpPr>
            <p:cNvPr id="231" name="Oval 5">
              <a:extLst>
                <a:ext uri="{FF2B5EF4-FFF2-40B4-BE49-F238E27FC236}">
                  <a16:creationId xmlns:a16="http://schemas.microsoft.com/office/drawing/2014/main" id="{267C57B1-CF54-4C9E-EE9A-8FD7A148B828}"/>
                </a:ext>
              </a:extLst>
            </p:cNvPr>
            <p:cNvSpPr>
              <a:spLocks noChangeArrowheads="1"/>
            </p:cNvSpPr>
            <p:nvPr/>
          </p:nvSpPr>
          <p:spPr bwMode="auto">
            <a:xfrm>
              <a:off x="4583113" y="1925638"/>
              <a:ext cx="3013075" cy="2995613"/>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32" name="Freeform 6">
              <a:extLst>
                <a:ext uri="{FF2B5EF4-FFF2-40B4-BE49-F238E27FC236}">
                  <a16:creationId xmlns:a16="http://schemas.microsoft.com/office/drawing/2014/main" id="{3DA00C7F-CF2D-18E1-1FC4-7A2282307851}"/>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33" name="Oval 7">
              <a:extLst>
                <a:ext uri="{FF2B5EF4-FFF2-40B4-BE49-F238E27FC236}">
                  <a16:creationId xmlns:a16="http://schemas.microsoft.com/office/drawing/2014/main" id="{4A8C79B5-0F47-6F54-A9C7-DEB74D755712}"/>
                </a:ext>
              </a:extLst>
            </p:cNvPr>
            <p:cNvSpPr>
              <a:spLocks noChangeArrowheads="1"/>
            </p:cNvSpPr>
            <p:nvPr/>
          </p:nvSpPr>
          <p:spPr bwMode="auto">
            <a:xfrm>
              <a:off x="5356225" y="2667001"/>
              <a:ext cx="1466850" cy="15113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grpSp>
      <p:grpSp>
        <p:nvGrpSpPr>
          <p:cNvPr id="234" name="Manual Control Signal 4">
            <a:extLst>
              <a:ext uri="{FF2B5EF4-FFF2-40B4-BE49-F238E27FC236}">
                <a16:creationId xmlns:a16="http://schemas.microsoft.com/office/drawing/2014/main" id="{72E0C31A-D4AA-DAE9-A4E2-F6130A4459EC}"/>
              </a:ext>
            </a:extLst>
          </p:cNvPr>
          <p:cNvGrpSpPr>
            <a:grpSpLocks noChangeAspect="1"/>
          </p:cNvGrpSpPr>
          <p:nvPr/>
        </p:nvGrpSpPr>
        <p:grpSpPr>
          <a:xfrm>
            <a:off x="10042953" y="3375889"/>
            <a:ext cx="276015" cy="274320"/>
            <a:chOff x="3768725" y="1116013"/>
            <a:chExt cx="4654550" cy="4625975"/>
          </a:xfrm>
          <a:solidFill>
            <a:schemeClr val="tx2"/>
          </a:solidFill>
        </p:grpSpPr>
        <p:sp>
          <p:nvSpPr>
            <p:cNvPr id="235" name="Oval 5">
              <a:extLst>
                <a:ext uri="{FF2B5EF4-FFF2-40B4-BE49-F238E27FC236}">
                  <a16:creationId xmlns:a16="http://schemas.microsoft.com/office/drawing/2014/main" id="{7791CD7B-D3C1-FB4B-F245-1B965DE523C3}"/>
                </a:ext>
              </a:extLst>
            </p:cNvPr>
            <p:cNvSpPr>
              <a:spLocks noChangeArrowheads="1"/>
            </p:cNvSpPr>
            <p:nvPr/>
          </p:nvSpPr>
          <p:spPr bwMode="auto">
            <a:xfrm>
              <a:off x="4583109" y="1925643"/>
              <a:ext cx="3013067" cy="2995619"/>
            </a:xfrm>
            <a:prstGeom prst="ellipse">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36" name="Freeform 6">
              <a:extLst>
                <a:ext uri="{FF2B5EF4-FFF2-40B4-BE49-F238E27FC236}">
                  <a16:creationId xmlns:a16="http://schemas.microsoft.com/office/drawing/2014/main" id="{E6F21356-81D6-3849-77B4-BD66BBDF2FE0}"/>
                </a:ext>
              </a:extLst>
            </p:cNvPr>
            <p:cNvSpPr>
              <a:spLocks noEditPoints="1"/>
            </p:cNvSpPr>
            <p:nvPr/>
          </p:nvSpPr>
          <p:spPr bwMode="auto">
            <a:xfrm>
              <a:off x="3768725" y="1116013"/>
              <a:ext cx="4654550" cy="4625975"/>
            </a:xfrm>
            <a:custGeom>
              <a:avLst/>
              <a:gdLst>
                <a:gd name="T0" fmla="*/ 4000 w 8000"/>
                <a:gd name="T1" fmla="*/ 7974 h 7974"/>
                <a:gd name="T2" fmla="*/ 2443 w 8000"/>
                <a:gd name="T3" fmla="*/ 7661 h 7974"/>
                <a:gd name="T4" fmla="*/ 1172 w 8000"/>
                <a:gd name="T5" fmla="*/ 6807 h 7974"/>
                <a:gd name="T6" fmla="*/ 315 w 8000"/>
                <a:gd name="T7" fmla="*/ 5539 h 7974"/>
                <a:gd name="T8" fmla="*/ 0 w 8000"/>
                <a:gd name="T9" fmla="*/ 3987 h 7974"/>
                <a:gd name="T10" fmla="*/ 315 w 8000"/>
                <a:gd name="T11" fmla="*/ 2435 h 7974"/>
                <a:gd name="T12" fmla="*/ 1172 w 8000"/>
                <a:gd name="T13" fmla="*/ 1168 h 7974"/>
                <a:gd name="T14" fmla="*/ 2443 w 8000"/>
                <a:gd name="T15" fmla="*/ 313 h 7974"/>
                <a:gd name="T16" fmla="*/ 4000 w 8000"/>
                <a:gd name="T17" fmla="*/ 0 h 7974"/>
                <a:gd name="T18" fmla="*/ 5557 w 8000"/>
                <a:gd name="T19" fmla="*/ 313 h 7974"/>
                <a:gd name="T20" fmla="*/ 6829 w 8000"/>
                <a:gd name="T21" fmla="*/ 1168 h 7974"/>
                <a:gd name="T22" fmla="*/ 7686 w 8000"/>
                <a:gd name="T23" fmla="*/ 2435 h 7974"/>
                <a:gd name="T24" fmla="*/ 8000 w 8000"/>
                <a:gd name="T25" fmla="*/ 3987 h 7974"/>
                <a:gd name="T26" fmla="*/ 7686 w 8000"/>
                <a:gd name="T27" fmla="*/ 5539 h 7974"/>
                <a:gd name="T28" fmla="*/ 6829 w 8000"/>
                <a:gd name="T29" fmla="*/ 6807 h 7974"/>
                <a:gd name="T30" fmla="*/ 5557 w 8000"/>
                <a:gd name="T31" fmla="*/ 7661 h 7974"/>
                <a:gd name="T32" fmla="*/ 4000 w 8000"/>
                <a:gd name="T33" fmla="*/ 7974 h 7974"/>
                <a:gd name="T34" fmla="*/ 4000 w 8000"/>
                <a:gd name="T35" fmla="*/ 121 h 7974"/>
                <a:gd name="T36" fmla="*/ 122 w 8000"/>
                <a:gd name="T37" fmla="*/ 3987 h 7974"/>
                <a:gd name="T38" fmla="*/ 4000 w 8000"/>
                <a:gd name="T39" fmla="*/ 7853 h 7974"/>
                <a:gd name="T40" fmla="*/ 7879 w 8000"/>
                <a:gd name="T41" fmla="*/ 3987 h 7974"/>
                <a:gd name="T42" fmla="*/ 4000 w 8000"/>
                <a:gd name="T43" fmla="*/ 121 h 7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0" h="7974">
                  <a:moveTo>
                    <a:pt x="4000" y="7974"/>
                  </a:moveTo>
                  <a:cubicBezTo>
                    <a:pt x="3460" y="7974"/>
                    <a:pt x="2937" y="7869"/>
                    <a:pt x="2443" y="7661"/>
                  </a:cubicBezTo>
                  <a:cubicBezTo>
                    <a:pt x="1967" y="7460"/>
                    <a:pt x="1539" y="7173"/>
                    <a:pt x="1172" y="6807"/>
                  </a:cubicBezTo>
                  <a:cubicBezTo>
                    <a:pt x="805" y="6440"/>
                    <a:pt x="516" y="6014"/>
                    <a:pt x="315" y="5539"/>
                  </a:cubicBezTo>
                  <a:cubicBezTo>
                    <a:pt x="106" y="5048"/>
                    <a:pt x="0" y="4525"/>
                    <a:pt x="0" y="3987"/>
                  </a:cubicBezTo>
                  <a:cubicBezTo>
                    <a:pt x="0" y="3449"/>
                    <a:pt x="106" y="2927"/>
                    <a:pt x="315" y="2435"/>
                  </a:cubicBezTo>
                  <a:cubicBezTo>
                    <a:pt x="516" y="1960"/>
                    <a:pt x="805" y="1534"/>
                    <a:pt x="1172" y="1168"/>
                  </a:cubicBezTo>
                  <a:cubicBezTo>
                    <a:pt x="1539" y="802"/>
                    <a:pt x="1967" y="514"/>
                    <a:pt x="2443" y="313"/>
                  </a:cubicBezTo>
                  <a:cubicBezTo>
                    <a:pt x="2937" y="105"/>
                    <a:pt x="3460" y="0"/>
                    <a:pt x="4000" y="0"/>
                  </a:cubicBezTo>
                  <a:cubicBezTo>
                    <a:pt x="4540" y="0"/>
                    <a:pt x="5064" y="105"/>
                    <a:pt x="5557" y="313"/>
                  </a:cubicBezTo>
                  <a:cubicBezTo>
                    <a:pt x="6034" y="514"/>
                    <a:pt x="6461" y="802"/>
                    <a:pt x="6829" y="1168"/>
                  </a:cubicBezTo>
                  <a:cubicBezTo>
                    <a:pt x="7196" y="1534"/>
                    <a:pt x="7484" y="1960"/>
                    <a:pt x="7686" y="2435"/>
                  </a:cubicBezTo>
                  <a:cubicBezTo>
                    <a:pt x="7895" y="2927"/>
                    <a:pt x="8000" y="3449"/>
                    <a:pt x="8000" y="3987"/>
                  </a:cubicBezTo>
                  <a:cubicBezTo>
                    <a:pt x="8000" y="4525"/>
                    <a:pt x="7895" y="5048"/>
                    <a:pt x="7686" y="5539"/>
                  </a:cubicBezTo>
                  <a:cubicBezTo>
                    <a:pt x="7484" y="6014"/>
                    <a:pt x="7196" y="6440"/>
                    <a:pt x="6829" y="6807"/>
                  </a:cubicBezTo>
                  <a:cubicBezTo>
                    <a:pt x="6461" y="7173"/>
                    <a:pt x="6034" y="7460"/>
                    <a:pt x="5557" y="7661"/>
                  </a:cubicBezTo>
                  <a:cubicBezTo>
                    <a:pt x="5064" y="7869"/>
                    <a:pt x="4540" y="7974"/>
                    <a:pt x="4000" y="7974"/>
                  </a:cubicBezTo>
                  <a:close/>
                  <a:moveTo>
                    <a:pt x="4000" y="121"/>
                  </a:moveTo>
                  <a:cubicBezTo>
                    <a:pt x="1862" y="121"/>
                    <a:pt x="122" y="1856"/>
                    <a:pt x="122" y="3987"/>
                  </a:cubicBezTo>
                  <a:cubicBezTo>
                    <a:pt x="122" y="6119"/>
                    <a:pt x="1862" y="7853"/>
                    <a:pt x="4000" y="7853"/>
                  </a:cubicBezTo>
                  <a:cubicBezTo>
                    <a:pt x="6139" y="7853"/>
                    <a:pt x="7879" y="6119"/>
                    <a:pt x="7879" y="3987"/>
                  </a:cubicBezTo>
                  <a:cubicBezTo>
                    <a:pt x="7879" y="1856"/>
                    <a:pt x="6139" y="121"/>
                    <a:pt x="4000" y="1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sp>
          <p:nvSpPr>
            <p:cNvPr id="237" name="Oval 7">
              <a:extLst>
                <a:ext uri="{FF2B5EF4-FFF2-40B4-BE49-F238E27FC236}">
                  <a16:creationId xmlns:a16="http://schemas.microsoft.com/office/drawing/2014/main" id="{5AD8812B-906B-5BFA-2E86-552AECA5C247}"/>
                </a:ext>
              </a:extLst>
            </p:cNvPr>
            <p:cNvSpPr>
              <a:spLocks noChangeArrowheads="1"/>
            </p:cNvSpPr>
            <p:nvPr/>
          </p:nvSpPr>
          <p:spPr bwMode="auto">
            <a:xfrm>
              <a:off x="5356225" y="2667001"/>
              <a:ext cx="1466850" cy="15113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ea typeface="+mn-ea"/>
                <a:cs typeface="+mn-cs"/>
              </a:endParaRPr>
            </a:p>
          </p:txBody>
        </p:sp>
      </p:grpSp>
      <p:sp>
        <p:nvSpPr>
          <p:cNvPr id="3" name="Rectangle 2">
            <a:extLst>
              <a:ext uri="{FF2B5EF4-FFF2-40B4-BE49-F238E27FC236}">
                <a16:creationId xmlns:a16="http://schemas.microsoft.com/office/drawing/2014/main" id="{C7FC0C49-30DC-2C53-0F51-B69153A472A1}"/>
              </a:ext>
            </a:extLst>
          </p:cNvPr>
          <p:cNvSpPr/>
          <p:nvPr/>
        </p:nvSpPr>
        <p:spPr>
          <a:xfrm>
            <a:off x="-2703007" y="6194809"/>
            <a:ext cx="2582427" cy="66319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rPr>
              <a:t>Animation Stop</a:t>
            </a:r>
            <a:br>
              <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rPr>
            </a:br>
            <a:r>
              <a:rPr kumimoji="0" lang="en-US" sz="1800" b="0" i="0" u="none" strike="noStrike" kern="1200" cap="none" spc="0" normalizeH="0" baseline="0" noProof="0">
                <a:ln>
                  <a:noFill/>
                </a:ln>
                <a:solidFill>
                  <a:srgbClr val="F7F8FA"/>
                </a:solidFill>
                <a:effectLst/>
                <a:uLnTx/>
                <a:uFillTx/>
                <a:ea typeface="+mn-ea"/>
                <a:cs typeface="Microsoft Sans Serif" panose="020B0604020202020204" pitchFamily="34" charset="0"/>
              </a:rPr>
              <a:t>(DO NOT DELETE)</a:t>
            </a:r>
          </a:p>
        </p:txBody>
      </p:sp>
    </p:spTree>
    <p:extLst>
      <p:ext uri="{BB962C8B-B14F-4D97-AF65-F5344CB8AC3E}">
        <p14:creationId xmlns:p14="http://schemas.microsoft.com/office/powerpoint/2010/main" val="335206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childTnLst>
                                </p:cTn>
                              </p:par>
                              <p:par>
                                <p:cTn id="7" presetID="0" presetClass="path" presetSubtype="0" repeatCount="indefinite" fill="remove" nodeType="withEffect">
                                  <p:stCondLst>
                                    <p:cond delay="0"/>
                                  </p:stCondLst>
                                  <p:endCondLst>
                                    <p:cond evt="onNext" delay="0">
                                      <p:tgtEl>
                                        <p:sldTgt/>
                                      </p:tgtEl>
                                    </p:cond>
                                  </p:endCondLst>
                                  <p:childTnLst>
                                    <p:animMotion origin="layout" path="M 0.00026 -0.00093 L -0.02656 -0.27084 L 0.03216 -0.42894 L 0.37799 -0.42709 C 0.37838 -0.29699 0.37877 -0.1669 0.37917 -0.03681 " pathEditMode="relative" rAng="0" ptsTypes="AAAAA">
                                      <p:cBhvr>
                                        <p:cTn id="8" dur="1750" fill="hold"/>
                                        <p:tgtEl>
                                          <p:spTgt spid="192"/>
                                        </p:tgtEl>
                                        <p:attrNameLst>
                                          <p:attrName>ppt_x</p:attrName>
                                          <p:attrName>ppt_y</p:attrName>
                                        </p:attrNameLst>
                                      </p:cBhvr>
                                      <p:rCtr x="17604" y="-21412"/>
                                    </p:animMotion>
                                  </p:childTnLst>
                                </p:cTn>
                              </p:par>
                              <p:par>
                                <p:cTn id="9" presetID="1" presetClass="entr" presetSubtype="0" fill="hold" nodeType="withEffect">
                                  <p:stCondLst>
                                    <p:cond delay="1000"/>
                                  </p:stCondLst>
                                  <p:childTnLst>
                                    <p:set>
                                      <p:cBhvr>
                                        <p:cTn id="10" dur="1" fill="hold">
                                          <p:stCondLst>
                                            <p:cond delay="0"/>
                                          </p:stCondLst>
                                        </p:cTn>
                                        <p:tgtEl>
                                          <p:spTgt spid="207"/>
                                        </p:tgtEl>
                                        <p:attrNameLst>
                                          <p:attrName>style.visibility</p:attrName>
                                        </p:attrNameLst>
                                      </p:cBhvr>
                                      <p:to>
                                        <p:strVal val="visible"/>
                                      </p:to>
                                    </p:set>
                                  </p:childTnLst>
                                </p:cTn>
                              </p:par>
                              <p:par>
                                <p:cTn id="11" presetID="0" presetClass="path" presetSubtype="0" repeatCount="indefinite" fill="remove" nodeType="withEffect">
                                  <p:stCondLst>
                                    <p:cond delay="1000"/>
                                  </p:stCondLst>
                                  <p:endCondLst>
                                    <p:cond evt="onNext" delay="0">
                                      <p:tgtEl>
                                        <p:sldTgt/>
                                      </p:tgtEl>
                                    </p:cond>
                                  </p:endCondLst>
                                  <p:childTnLst>
                                    <p:animMotion origin="layout" path="M 0.00026 -0.00093 L -0.02656 -0.27084 L 0.03216 -0.42894 L 0.37799 -0.42709 C 0.37838 -0.29699 0.37877 -0.1669 0.37917 -0.03681 " pathEditMode="relative" rAng="0" ptsTypes="AAAAA">
                                      <p:cBhvr>
                                        <p:cTn id="12" dur="1750" fill="hold"/>
                                        <p:tgtEl>
                                          <p:spTgt spid="207"/>
                                        </p:tgtEl>
                                        <p:attrNameLst>
                                          <p:attrName>ppt_x</p:attrName>
                                          <p:attrName>ppt_y</p:attrName>
                                        </p:attrNameLst>
                                      </p:cBhvr>
                                      <p:rCtr x="17604" y="-21412"/>
                                    </p:animMotion>
                                  </p:childTnLst>
                                </p:cTn>
                              </p:par>
                              <p:par>
                                <p:cTn id="13" presetID="1" presetClass="entr" presetSubtype="0" fill="hold" nodeType="withEffect">
                                  <p:stCondLst>
                                    <p:cond delay="2000"/>
                                  </p:stCondLst>
                                  <p:childTnLst>
                                    <p:set>
                                      <p:cBhvr>
                                        <p:cTn id="14" dur="1" fill="hold">
                                          <p:stCondLst>
                                            <p:cond delay="0"/>
                                          </p:stCondLst>
                                        </p:cTn>
                                        <p:tgtEl>
                                          <p:spTgt spid="211"/>
                                        </p:tgtEl>
                                        <p:attrNameLst>
                                          <p:attrName>style.visibility</p:attrName>
                                        </p:attrNameLst>
                                      </p:cBhvr>
                                      <p:to>
                                        <p:strVal val="visible"/>
                                      </p:to>
                                    </p:set>
                                  </p:childTnLst>
                                </p:cTn>
                              </p:par>
                              <p:par>
                                <p:cTn id="15" presetID="0" presetClass="path" presetSubtype="0" repeatCount="indefinite" fill="remove" nodeType="withEffect">
                                  <p:stCondLst>
                                    <p:cond delay="2000"/>
                                  </p:stCondLst>
                                  <p:endCondLst>
                                    <p:cond evt="onNext" delay="0">
                                      <p:tgtEl>
                                        <p:sldTgt/>
                                      </p:tgtEl>
                                    </p:cond>
                                  </p:endCondLst>
                                  <p:childTnLst>
                                    <p:animMotion origin="layout" path="M 0.00026 -0.00093 L -0.02656 -0.27084 L 0.03216 -0.42894 L 0.37799 -0.42709 C 0.37838 -0.29699 0.37877 -0.1669 0.37917 -0.03681 " pathEditMode="relative" rAng="0" ptsTypes="AAAAA">
                                      <p:cBhvr>
                                        <p:cTn id="16" dur="1750" fill="hold"/>
                                        <p:tgtEl>
                                          <p:spTgt spid="211"/>
                                        </p:tgtEl>
                                        <p:attrNameLst>
                                          <p:attrName>ppt_x</p:attrName>
                                          <p:attrName>ppt_y</p:attrName>
                                        </p:attrNameLst>
                                      </p:cBhvr>
                                      <p:rCtr x="17604" y="-21412"/>
                                    </p:animMotion>
                                  </p:childTnLst>
                                </p:cTn>
                              </p:par>
                              <p:par>
                                <p:cTn id="17" presetID="1" presetClass="entr" presetSubtype="0" fill="hold" nodeType="withEffect">
                                  <p:stCondLst>
                                    <p:cond delay="3000"/>
                                  </p:stCondLst>
                                  <p:childTnLst>
                                    <p:set>
                                      <p:cBhvr>
                                        <p:cTn id="18" dur="1" fill="hold">
                                          <p:stCondLst>
                                            <p:cond delay="0"/>
                                          </p:stCondLst>
                                        </p:cTn>
                                        <p:tgtEl>
                                          <p:spTgt spid="215"/>
                                        </p:tgtEl>
                                        <p:attrNameLst>
                                          <p:attrName>style.visibility</p:attrName>
                                        </p:attrNameLst>
                                      </p:cBhvr>
                                      <p:to>
                                        <p:strVal val="visible"/>
                                      </p:to>
                                    </p:set>
                                  </p:childTnLst>
                                </p:cTn>
                              </p:par>
                              <p:par>
                                <p:cTn id="19" presetID="0" presetClass="path" presetSubtype="0" repeatCount="indefinite" fill="remove" nodeType="withEffect">
                                  <p:stCondLst>
                                    <p:cond delay="3000"/>
                                  </p:stCondLst>
                                  <p:endCondLst>
                                    <p:cond evt="onNext" delay="0">
                                      <p:tgtEl>
                                        <p:sldTgt/>
                                      </p:tgtEl>
                                    </p:cond>
                                  </p:endCondLst>
                                  <p:childTnLst>
                                    <p:animMotion origin="layout" path="M 0.00026 -0.00093 L -0.02656 -0.27084 L 0.03216 -0.42894 L 0.37799 -0.42709 C 0.37838 -0.29699 0.37877 -0.1669 0.37917 -0.03681 " pathEditMode="relative" rAng="0" ptsTypes="AAAAA">
                                      <p:cBhvr>
                                        <p:cTn id="20" dur="1750" fill="hold"/>
                                        <p:tgtEl>
                                          <p:spTgt spid="215"/>
                                        </p:tgtEl>
                                        <p:attrNameLst>
                                          <p:attrName>ppt_x</p:attrName>
                                          <p:attrName>ppt_y</p:attrName>
                                        </p:attrNameLst>
                                      </p:cBhvr>
                                      <p:rCtr x="17604" y="-21412"/>
                                    </p:animMotion>
                                  </p:childTnLst>
                                </p:cTn>
                              </p:par>
                              <p:par>
                                <p:cTn id="21" presetID="1" presetClass="entr" presetSubtype="0" fill="hold" nodeType="withEffect">
                                  <p:stCondLst>
                                    <p:cond delay="1750"/>
                                  </p:stCondLst>
                                  <p:childTnLst>
                                    <p:set>
                                      <p:cBhvr>
                                        <p:cTn id="22" dur="1" fill="hold">
                                          <p:stCondLst>
                                            <p:cond delay="0"/>
                                          </p:stCondLst>
                                        </p:cTn>
                                        <p:tgtEl>
                                          <p:spTgt spid="202"/>
                                        </p:tgtEl>
                                        <p:attrNameLst>
                                          <p:attrName>style.visibility</p:attrName>
                                        </p:attrNameLst>
                                      </p:cBhvr>
                                      <p:to>
                                        <p:strVal val="visible"/>
                                      </p:to>
                                    </p:set>
                                  </p:childTnLst>
                                </p:cTn>
                              </p:par>
                              <p:par>
                                <p:cTn id="23" presetID="0" presetClass="path" presetSubtype="0" repeatCount="indefinite" fill="remove" nodeType="withEffect">
                                  <p:stCondLst>
                                    <p:cond delay="1750"/>
                                  </p:stCondLst>
                                  <p:endCondLst>
                                    <p:cond evt="onNext" delay="0">
                                      <p:tgtEl>
                                        <p:sldTgt/>
                                      </p:tgtEl>
                                    </p:cond>
                                  </p:endCondLst>
                                  <p:childTnLst>
                                    <p:animMotion origin="layout" path="M -4.16667E-6 -4.07407E-6 L 0.03021 -4.07407E-6 L 0.03021 -0.38217 L -0.27239 -0.38217 L -0.19934 -0.24398 L -0.17239 -0.0162 L -0.21744 -0.01736 " pathEditMode="relative" rAng="0" ptsTypes="AAAAAAA">
                                      <p:cBhvr>
                                        <p:cTn id="24" dur="1750" fill="hold"/>
                                        <p:tgtEl>
                                          <p:spTgt spid="202"/>
                                        </p:tgtEl>
                                        <p:attrNameLst>
                                          <p:attrName>ppt_x</p:attrName>
                                          <p:attrName>ppt_y</p:attrName>
                                        </p:attrNameLst>
                                      </p:cBhvr>
                                      <p:rCtr x="-12109" y="-19120"/>
                                    </p:animMotion>
                                  </p:childTnLst>
                                </p:cTn>
                              </p:par>
                              <p:par>
                                <p:cTn id="25" presetID="8" presetClass="emph" presetSubtype="0" repeatCount="indefinite" autoRev="1" fill="hold" nodeType="withEffect">
                                  <p:stCondLst>
                                    <p:cond delay="2500"/>
                                  </p:stCondLst>
                                  <p:endCondLst>
                                    <p:cond evt="onNext" delay="0">
                                      <p:tgtEl>
                                        <p:sldTgt/>
                                      </p:tgtEl>
                                    </p:cond>
                                  </p:endCondLst>
                                  <p:childTnLst>
                                    <p:animRot by="2700000">
                                      <p:cBhvr>
                                        <p:cTn id="26" dur="2250" fill="hold"/>
                                        <p:tgtEl>
                                          <p:spTgt spid="191"/>
                                        </p:tgtEl>
                                        <p:attrNameLst>
                                          <p:attrName>r</p:attrName>
                                        </p:attrNameLst>
                                      </p:cBhvr>
                                    </p:animRot>
                                  </p:childTnLst>
                                </p:cTn>
                              </p:par>
                              <p:par>
                                <p:cTn id="27" presetID="42" presetClass="path" presetSubtype="0" repeatCount="indefinite" autoRev="1" fill="hold" nodeType="withEffect">
                                  <p:stCondLst>
                                    <p:cond delay="2500"/>
                                  </p:stCondLst>
                                  <p:endCondLst>
                                    <p:cond evt="onNext" delay="0">
                                      <p:tgtEl>
                                        <p:sldTgt/>
                                      </p:tgtEl>
                                    </p:cond>
                                  </p:endCondLst>
                                  <p:childTnLst>
                                    <p:animMotion origin="layout" path="M 3.75E-6 4.81481E-6 L 3.75E-6 0.05208 " pathEditMode="relative" rAng="0" ptsTypes="AA">
                                      <p:cBhvr>
                                        <p:cTn id="28" dur="2250" fill="hold"/>
                                        <p:tgtEl>
                                          <p:spTgt spid="206"/>
                                        </p:tgtEl>
                                        <p:attrNameLst>
                                          <p:attrName>ppt_x</p:attrName>
                                          <p:attrName>ppt_y</p:attrName>
                                        </p:attrNameLst>
                                      </p:cBhvr>
                                      <p:rCtr x="0" y="2593"/>
                                    </p:animMotion>
                                  </p:childTnLst>
                                </p:cTn>
                              </p:par>
                              <p:par>
                                <p:cTn id="29" presetID="42" presetClass="path" presetSubtype="0" repeatCount="indefinite" autoRev="1" fill="hold" nodeType="withEffect">
                                  <p:stCondLst>
                                    <p:cond delay="2500"/>
                                  </p:stCondLst>
                                  <p:endCondLst>
                                    <p:cond evt="onNext" delay="0">
                                      <p:tgtEl>
                                        <p:sldTgt/>
                                      </p:tgtEl>
                                    </p:cond>
                                  </p:endCondLst>
                                  <p:childTnLst>
                                    <p:animMotion origin="layout" path="M -3.125E-6 1.11111E-6 L -3.125E-6 0.05046 " pathEditMode="relative" rAng="0" ptsTypes="AA">
                                      <p:cBhvr>
                                        <p:cTn id="30" dur="2250" fill="hold"/>
                                        <p:tgtEl>
                                          <p:spTgt spid="216"/>
                                        </p:tgtEl>
                                        <p:attrNameLst>
                                          <p:attrName>ppt_x</p:attrName>
                                          <p:attrName>ppt_y</p:attrName>
                                        </p:attrNameLst>
                                      </p:cBhvr>
                                      <p:rCtr x="0" y="2523"/>
                                    </p:animMotion>
                                  </p:childTnLst>
                                </p:cTn>
                              </p:par>
                              <p:par>
                                <p:cTn id="31" presetID="1" presetClass="entr" presetSubtype="0" fill="hold" nodeType="withEffect">
                                  <p:stCondLst>
                                    <p:cond delay="2500"/>
                                  </p:stCondLst>
                                  <p:childTnLst>
                                    <p:set>
                                      <p:cBhvr>
                                        <p:cTn id="32" dur="1" fill="hold">
                                          <p:stCondLst>
                                            <p:cond delay="0"/>
                                          </p:stCondLst>
                                        </p:cTn>
                                        <p:tgtEl>
                                          <p:spTgt spid="220"/>
                                        </p:tgtEl>
                                        <p:attrNameLst>
                                          <p:attrName>style.visibility</p:attrName>
                                        </p:attrNameLst>
                                      </p:cBhvr>
                                      <p:to>
                                        <p:strVal val="visible"/>
                                      </p:to>
                                    </p:set>
                                  </p:childTnLst>
                                </p:cTn>
                              </p:par>
                              <p:par>
                                <p:cTn id="33" presetID="0" presetClass="path" presetSubtype="0" repeatCount="indefinite" fill="remove" nodeType="withEffect">
                                  <p:stCondLst>
                                    <p:cond delay="2500"/>
                                  </p:stCondLst>
                                  <p:endCondLst>
                                    <p:cond evt="onNext" delay="0">
                                      <p:tgtEl>
                                        <p:sldTgt/>
                                      </p:tgtEl>
                                    </p:cond>
                                  </p:endCondLst>
                                  <p:childTnLst>
                                    <p:animMotion origin="layout" path="M 3.95833E-6 1.48148E-6 L 0.0302 1.48148E-6 L 0.0302 -0.38218 L -0.2724 -0.38218 L -0.19935 -0.24398 L -0.1724 -0.01644 L -0.21745 -0.01736 " pathEditMode="relative" rAng="0" ptsTypes="AAAAAAA">
                                      <p:cBhvr>
                                        <p:cTn id="34" dur="1750" fill="hold"/>
                                        <p:tgtEl>
                                          <p:spTgt spid="220"/>
                                        </p:tgtEl>
                                        <p:attrNameLst>
                                          <p:attrName>ppt_x</p:attrName>
                                          <p:attrName>ppt_y</p:attrName>
                                        </p:attrNameLst>
                                      </p:cBhvr>
                                      <p:rCtr x="-12109" y="-19120"/>
                                    </p:animMotion>
                                  </p:childTnLst>
                                </p:cTn>
                              </p:par>
                              <p:par>
                                <p:cTn id="35" presetID="1" presetClass="entr" presetSubtype="0" fill="hold" nodeType="withEffect">
                                  <p:stCondLst>
                                    <p:cond delay="3250"/>
                                  </p:stCondLst>
                                  <p:childTnLst>
                                    <p:set>
                                      <p:cBhvr>
                                        <p:cTn id="36" dur="1" fill="hold">
                                          <p:stCondLst>
                                            <p:cond delay="0"/>
                                          </p:stCondLst>
                                        </p:cTn>
                                        <p:tgtEl>
                                          <p:spTgt spid="230"/>
                                        </p:tgtEl>
                                        <p:attrNameLst>
                                          <p:attrName>style.visibility</p:attrName>
                                        </p:attrNameLst>
                                      </p:cBhvr>
                                      <p:to>
                                        <p:strVal val="visible"/>
                                      </p:to>
                                    </p:set>
                                  </p:childTnLst>
                                </p:cTn>
                              </p:par>
                              <p:par>
                                <p:cTn id="37" presetID="0" presetClass="path" presetSubtype="0" repeatCount="indefinite" fill="remove" nodeType="withEffect">
                                  <p:stCondLst>
                                    <p:cond delay="3250"/>
                                  </p:stCondLst>
                                  <p:endCondLst>
                                    <p:cond evt="onNext" delay="0">
                                      <p:tgtEl>
                                        <p:sldTgt/>
                                      </p:tgtEl>
                                    </p:cond>
                                  </p:endCondLst>
                                  <p:childTnLst>
                                    <p:animMotion origin="layout" path="M 3.95833E-6 1.48148E-6 L 0.0302 1.48148E-6 L 0.0302 -0.38218 L -0.2724 -0.38218 L -0.19935 -0.24398 L -0.1724 -0.01644 L -0.21745 -0.01736 " pathEditMode="relative" rAng="0" ptsTypes="AAAAAAA">
                                      <p:cBhvr>
                                        <p:cTn id="38" dur="1750" fill="hold"/>
                                        <p:tgtEl>
                                          <p:spTgt spid="230"/>
                                        </p:tgtEl>
                                        <p:attrNameLst>
                                          <p:attrName>ppt_x</p:attrName>
                                          <p:attrName>ppt_y</p:attrName>
                                        </p:attrNameLst>
                                      </p:cBhvr>
                                      <p:rCtr x="-12109" y="-19120"/>
                                    </p:animMotion>
                                  </p:childTnLst>
                                </p:cTn>
                              </p:par>
                              <p:par>
                                <p:cTn id="39" presetID="1" presetClass="entr" presetSubtype="0" fill="hold" nodeType="withEffect">
                                  <p:stCondLst>
                                    <p:cond delay="4000"/>
                                  </p:stCondLst>
                                  <p:childTnLst>
                                    <p:set>
                                      <p:cBhvr>
                                        <p:cTn id="40" dur="1" fill="hold">
                                          <p:stCondLst>
                                            <p:cond delay="0"/>
                                          </p:stCondLst>
                                        </p:cTn>
                                        <p:tgtEl>
                                          <p:spTgt spid="234"/>
                                        </p:tgtEl>
                                        <p:attrNameLst>
                                          <p:attrName>style.visibility</p:attrName>
                                        </p:attrNameLst>
                                      </p:cBhvr>
                                      <p:to>
                                        <p:strVal val="visible"/>
                                      </p:to>
                                    </p:set>
                                  </p:childTnLst>
                                </p:cTn>
                              </p:par>
                              <p:par>
                                <p:cTn id="41" presetID="0" presetClass="path" presetSubtype="0" repeatCount="indefinite" fill="remove" nodeType="withEffect">
                                  <p:stCondLst>
                                    <p:cond delay="4000"/>
                                  </p:stCondLst>
                                  <p:endCondLst>
                                    <p:cond evt="onNext" delay="0">
                                      <p:tgtEl>
                                        <p:sldTgt/>
                                      </p:tgtEl>
                                    </p:cond>
                                  </p:endCondLst>
                                  <p:childTnLst>
                                    <p:animMotion origin="layout" path="M 3.95833E-6 1.48148E-6 L 0.0302 1.48148E-6 L 0.0302 -0.38218 L -0.2724 -0.38218 L -0.19935 -0.24398 L -0.1724 -0.01644 L -0.21745 -0.01736 " pathEditMode="relative" rAng="0" ptsTypes="AAAAAAA">
                                      <p:cBhvr>
                                        <p:cTn id="42" dur="1750" fill="hold"/>
                                        <p:tgtEl>
                                          <p:spTgt spid="234"/>
                                        </p:tgtEl>
                                        <p:attrNameLst>
                                          <p:attrName>ppt_x</p:attrName>
                                          <p:attrName>ppt_y</p:attrName>
                                        </p:attrNameLst>
                                      </p:cBhvr>
                                      <p:rCtr x="-12109" y="-19120"/>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E83A829-1551-28B6-F4D2-5B15A40B8476}"/>
              </a:ext>
            </a:extLst>
          </p:cNvPr>
          <p:cNvSpPr>
            <a:spLocks noGrp="1"/>
          </p:cNvSpPr>
          <p:nvPr>
            <p:ph type="ftr" sz="quarter" idx="16"/>
          </p:nvPr>
        </p:nvSpPr>
        <p:spPr/>
        <p:txBody>
          <a:bodyPr/>
          <a:lstStyle/>
          <a:p>
            <a:r>
              <a:rPr lang="en-US"/>
              <a:t>Qualcomm 5G technology is licensed by Qualcomm Incorporated. Qualcomm 5G products are products of Qualcomm Technologies, Inc. and/or its subsidiaries.</a:t>
            </a:r>
          </a:p>
        </p:txBody>
      </p:sp>
      <p:sp>
        <p:nvSpPr>
          <p:cNvPr id="59" name="Text Placeholder 58">
            <a:extLst>
              <a:ext uri="{FF2B5EF4-FFF2-40B4-BE49-F238E27FC236}">
                <a16:creationId xmlns:a16="http://schemas.microsoft.com/office/drawing/2014/main" id="{9AED2825-7798-CF2E-DB15-BEDD7477CC6F}"/>
              </a:ext>
            </a:extLst>
          </p:cNvPr>
          <p:cNvSpPr>
            <a:spLocks noGrp="1"/>
          </p:cNvSpPr>
          <p:nvPr>
            <p:ph type="body" sz="quarter" idx="10"/>
          </p:nvPr>
        </p:nvSpPr>
        <p:spPr>
          <a:xfrm>
            <a:off x="9496143" y="548598"/>
            <a:ext cx="2606675" cy="2702278"/>
          </a:xfrm>
        </p:spPr>
        <p:txBody>
          <a:bodyPr vert="horz" lIns="0" tIns="0" rIns="0" bIns="0" rtlCol="0" anchor="t">
            <a:spAutoFit/>
          </a:bodyPr>
          <a:lstStyle/>
          <a:p>
            <a:pPr lvl="0"/>
            <a:r>
              <a:rPr lang="en-US" noProof="0" dirty="0"/>
              <a:t>Remote Drone</a:t>
            </a:r>
            <a:br>
              <a:rPr lang="en-US" noProof="0" dirty="0"/>
            </a:br>
            <a:r>
              <a:rPr lang="en-US" noProof="0" dirty="0"/>
              <a:t>Control</a:t>
            </a:r>
            <a:r>
              <a:rPr lang="en-US" dirty="0"/>
              <a:t> </a:t>
            </a:r>
          </a:p>
          <a:p>
            <a:pPr lvl="0"/>
            <a:r>
              <a:rPr lang="en-US" noProof="0" dirty="0"/>
              <a:t>Enabled by</a:t>
            </a:r>
            <a:br>
              <a:rPr lang="en-US" noProof="0" dirty="0"/>
            </a:br>
            <a:r>
              <a:rPr lang="en-US" noProof="0" dirty="0"/>
              <a:t>5G Private Networks</a:t>
            </a:r>
          </a:p>
          <a:p>
            <a:pPr lvl="1"/>
            <a:r>
              <a:rPr lang="en-US" dirty="0"/>
              <a:t>Buchholz </a:t>
            </a:r>
            <a:r>
              <a:rPr lang="en-US" dirty="0" err="1"/>
              <a:t>i.d.N.,Germany</a:t>
            </a:r>
            <a:r>
              <a:rPr lang="en-US" dirty="0"/>
              <a:t> </a:t>
            </a:r>
            <a:endParaRPr lang="en-US" dirty="0">
              <a:ea typeface="Microsoft Sans Serif"/>
              <a:cs typeface="Microsoft Sans Serif"/>
            </a:endParaRPr>
          </a:p>
          <a:p>
            <a:endParaRPr lang="en-US" dirty="0">
              <a:solidFill>
                <a:srgbClr val="F7F8FA"/>
              </a:solidFill>
              <a:ea typeface="Microsoft Sans Serif"/>
              <a:cs typeface="Microsoft Sans Serif"/>
            </a:endParaRPr>
          </a:p>
        </p:txBody>
      </p:sp>
      <p:sp>
        <p:nvSpPr>
          <p:cNvPr id="7" name="Freeform 5">
            <a:extLst>
              <a:ext uri="{FF2B5EF4-FFF2-40B4-BE49-F238E27FC236}">
                <a16:creationId xmlns:a16="http://schemas.microsoft.com/office/drawing/2014/main" id="{DE97742D-7EC3-95E9-1B41-C88A25079E9E}"/>
              </a:ext>
            </a:extLst>
          </p:cNvPr>
          <p:cNvSpPr>
            <a:spLocks noChangeAspect="1" noEditPoints="1"/>
          </p:cNvSpPr>
          <p:nvPr/>
        </p:nvSpPr>
        <p:spPr bwMode="black">
          <a:xfrm>
            <a:off x="754074" y="5832228"/>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a typeface="+mn-ea"/>
              <a:cs typeface="+mn-cs"/>
            </a:endParaRPr>
          </a:p>
        </p:txBody>
      </p:sp>
      <p:pic>
        <p:nvPicPr>
          <p:cNvPr id="10" name="Graphic 9">
            <a:extLst>
              <a:ext uri="{FF2B5EF4-FFF2-40B4-BE49-F238E27FC236}">
                <a16:creationId xmlns:a16="http://schemas.microsoft.com/office/drawing/2014/main" id="{F27A251C-B88B-2DD4-3193-475BF63BA91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10020" y="5795151"/>
            <a:ext cx="1172088" cy="336807"/>
          </a:xfrm>
          <a:prstGeom prst="rect">
            <a:avLst/>
          </a:prstGeom>
        </p:spPr>
      </p:pic>
      <p:sp>
        <p:nvSpPr>
          <p:cNvPr id="11" name="Rectangle 10">
            <a:extLst>
              <a:ext uri="{FF2B5EF4-FFF2-40B4-BE49-F238E27FC236}">
                <a16:creationId xmlns:a16="http://schemas.microsoft.com/office/drawing/2014/main" id="{EC28C073-5CE2-AAD2-A883-850343634B1B}"/>
              </a:ext>
            </a:extLst>
          </p:cNvPr>
          <p:cNvSpPr/>
          <p:nvPr/>
        </p:nvSpPr>
        <p:spPr>
          <a:xfrm>
            <a:off x="6877643" y="3014262"/>
            <a:ext cx="1539219" cy="227338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13" name="Rectangle: Rounded Corners 12">
            <a:extLst>
              <a:ext uri="{FF2B5EF4-FFF2-40B4-BE49-F238E27FC236}">
                <a16:creationId xmlns:a16="http://schemas.microsoft.com/office/drawing/2014/main" id="{934DF7B4-A846-593C-33B8-4A8CDB8017E8}"/>
              </a:ext>
            </a:extLst>
          </p:cNvPr>
          <p:cNvSpPr/>
          <p:nvPr/>
        </p:nvSpPr>
        <p:spPr>
          <a:xfrm>
            <a:off x="754074" y="2241092"/>
            <a:ext cx="4674962" cy="3355978"/>
          </a:xfrm>
          <a:prstGeom prst="roundRect">
            <a:avLst>
              <a:gd name="adj" fmla="val 937"/>
            </a:avLst>
          </a:prstGeom>
          <a:noFill/>
          <a:ln w="12700" cap="rnd">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7F8FA"/>
              </a:solidFill>
            </a:endParaRPr>
          </a:p>
        </p:txBody>
      </p:sp>
      <p:sp>
        <p:nvSpPr>
          <p:cNvPr id="14" name="Rectangle: Rounded Corners 13">
            <a:extLst>
              <a:ext uri="{FF2B5EF4-FFF2-40B4-BE49-F238E27FC236}">
                <a16:creationId xmlns:a16="http://schemas.microsoft.com/office/drawing/2014/main" id="{F8B6350A-D7A0-D99C-385F-888473639534}"/>
              </a:ext>
            </a:extLst>
          </p:cNvPr>
          <p:cNvSpPr/>
          <p:nvPr/>
        </p:nvSpPr>
        <p:spPr>
          <a:xfrm>
            <a:off x="5656483" y="2241060"/>
            <a:ext cx="3086987" cy="3355165"/>
          </a:xfrm>
          <a:prstGeom prst="roundRect">
            <a:avLst>
              <a:gd name="adj" fmla="val 953"/>
            </a:avLst>
          </a:prstGeom>
          <a:noFill/>
          <a:ln w="12700" cap="rnd">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7F8FA"/>
              </a:solidFill>
            </a:endParaRPr>
          </a:p>
        </p:txBody>
      </p:sp>
      <p:pic>
        <p:nvPicPr>
          <p:cNvPr id="15" name="Picture 14" descr="A helicopter flying over a street light&#10;&#10;Description automatically generated with low confidence">
            <a:extLst>
              <a:ext uri="{FF2B5EF4-FFF2-40B4-BE49-F238E27FC236}">
                <a16:creationId xmlns:a16="http://schemas.microsoft.com/office/drawing/2014/main" id="{177325D6-B40D-606D-994E-5F8586D34D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6210" b="8932"/>
          <a:stretch/>
        </p:blipFill>
        <p:spPr>
          <a:xfrm>
            <a:off x="6911902" y="3044033"/>
            <a:ext cx="1470701" cy="2213847"/>
          </a:xfrm>
          <a:prstGeom prst="rect">
            <a:avLst/>
          </a:prstGeom>
        </p:spPr>
      </p:pic>
      <p:sp>
        <p:nvSpPr>
          <p:cNvPr id="16" name="TextBox 15">
            <a:extLst>
              <a:ext uri="{FF2B5EF4-FFF2-40B4-BE49-F238E27FC236}">
                <a16:creationId xmlns:a16="http://schemas.microsoft.com/office/drawing/2014/main" id="{91E28618-8A58-E4FD-2AC6-F74AC2EAE9CC}"/>
              </a:ext>
            </a:extLst>
          </p:cNvPr>
          <p:cNvSpPr txBox="1"/>
          <p:nvPr/>
        </p:nvSpPr>
        <p:spPr>
          <a:xfrm>
            <a:off x="951893" y="5372861"/>
            <a:ext cx="2425344" cy="152349"/>
          </a:xfrm>
          <a:prstGeom prst="rect">
            <a:avLst/>
          </a:prstGeom>
          <a:noFill/>
          <a:ln>
            <a:noFill/>
          </a:ln>
        </p:spPr>
        <p:txBody>
          <a:bodyPr wrap="non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1100" b="1" i="0" u="none" strike="noStrike" kern="0" cap="none" spc="0" normalizeH="0" baseline="0" noProof="0" dirty="0">
                <a:ln>
                  <a:noFill/>
                </a:ln>
                <a:solidFill>
                  <a:schemeClr val="tx2"/>
                </a:solidFill>
                <a:effectLst/>
                <a:uLnTx/>
                <a:uFillTx/>
                <a:ea typeface="+mn-ea"/>
                <a:cs typeface="+mn-cs"/>
              </a:rPr>
              <a:t>Drone Control Center from over 100km</a:t>
            </a:r>
          </a:p>
        </p:txBody>
      </p:sp>
      <p:sp>
        <p:nvSpPr>
          <p:cNvPr id="17" name="TextBox 16">
            <a:extLst>
              <a:ext uri="{FF2B5EF4-FFF2-40B4-BE49-F238E27FC236}">
                <a16:creationId xmlns:a16="http://schemas.microsoft.com/office/drawing/2014/main" id="{2665F6A7-28CB-082E-BD9F-492A68583985}"/>
              </a:ext>
            </a:extLst>
          </p:cNvPr>
          <p:cNvSpPr txBox="1"/>
          <p:nvPr/>
        </p:nvSpPr>
        <p:spPr>
          <a:xfrm>
            <a:off x="6626703" y="1899737"/>
            <a:ext cx="1796874" cy="290849"/>
          </a:xfrm>
          <a:prstGeom prst="rect">
            <a:avLst/>
          </a:prstGeom>
          <a:noFill/>
          <a:ln>
            <a:noFill/>
          </a:ln>
        </p:spPr>
        <p:txBody>
          <a:bodyPr wrap="square" lIns="0" tIns="0" rIns="0" bIns="0" rtlCol="0">
            <a:spAutoFit/>
          </a:bodyPr>
          <a:lstStyle>
            <a:defPPr>
              <a:defRPr lang="en-US"/>
            </a:defPPr>
            <a:lvl1pPr marR="0" lvl="0" indent="0" algn="ctr" fontAlgn="auto">
              <a:lnSpc>
                <a:spcPct val="95000"/>
              </a:lnSpc>
              <a:spcBef>
                <a:spcPts val="1200"/>
              </a:spcBef>
              <a:spcAft>
                <a:spcPts val="0"/>
              </a:spcAft>
              <a:buClrTx/>
              <a:buSzTx/>
              <a:buFontTx/>
              <a:buNone/>
              <a:tabLst/>
              <a:defRPr sz="1600">
                <a:solidFill>
                  <a:srgbClr val="3253DC"/>
                </a:solidFill>
                <a:latin typeface="Microsoft Sans Serif"/>
              </a:defRPr>
            </a:lvl1p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050" b="0" i="0" u="none" strike="noStrike" kern="0" cap="none" spc="0" normalizeH="0" baseline="0" noProof="0">
                <a:ln>
                  <a:noFill/>
                </a:ln>
                <a:solidFill>
                  <a:schemeClr val="accent1"/>
                </a:solidFill>
                <a:effectLst/>
                <a:uLnTx/>
                <a:uFillTx/>
                <a:latin typeface="+mn-lt"/>
                <a:ea typeface="+mn-ea"/>
                <a:cs typeface="+mn-cs"/>
              </a:rPr>
              <a:t>Qualcomm</a:t>
            </a:r>
            <a:r>
              <a:rPr kumimoji="0" lang="en-US" sz="1050" b="0" i="0" u="none" strike="noStrike" kern="0" cap="none" spc="0" normalizeH="0" baseline="30000" noProof="0">
                <a:ln>
                  <a:noFill/>
                </a:ln>
                <a:solidFill>
                  <a:schemeClr val="accent1"/>
                </a:solidFill>
                <a:effectLst/>
                <a:uLnTx/>
                <a:uFillTx/>
                <a:latin typeface="+mn-lt"/>
                <a:ea typeface="+mn-ea"/>
                <a:cs typeface="+mn-cs"/>
              </a:rPr>
              <a:t>®</a:t>
            </a:r>
            <a:r>
              <a:rPr kumimoji="0" lang="en-US" sz="1050" b="0" i="0" u="none" strike="noStrike" kern="0" cap="none" spc="0" normalizeH="0" baseline="0" noProof="0">
                <a:ln>
                  <a:noFill/>
                </a:ln>
                <a:solidFill>
                  <a:schemeClr val="accent1"/>
                </a:solidFill>
                <a:effectLst/>
                <a:uLnTx/>
                <a:uFillTx/>
                <a:latin typeface="+mn-lt"/>
                <a:ea typeface="+mn-ea"/>
                <a:cs typeface="+mn-cs"/>
              </a:rPr>
              <a:t> 5G &amp; Media Broadcast Test Network</a:t>
            </a:r>
          </a:p>
        </p:txBody>
      </p:sp>
      <p:sp>
        <p:nvSpPr>
          <p:cNvPr id="18" name="Left Brace 17">
            <a:extLst>
              <a:ext uri="{FF2B5EF4-FFF2-40B4-BE49-F238E27FC236}">
                <a16:creationId xmlns:a16="http://schemas.microsoft.com/office/drawing/2014/main" id="{4BAF887D-FEC1-1E9E-581D-CE91750827E3}"/>
              </a:ext>
            </a:extLst>
          </p:cNvPr>
          <p:cNvSpPr/>
          <p:nvPr/>
        </p:nvSpPr>
        <p:spPr>
          <a:xfrm rot="16200000">
            <a:off x="4804457" y="-1230776"/>
            <a:ext cx="306997" cy="5828875"/>
          </a:xfrm>
          <a:prstGeom prst="leftBrace">
            <a:avLst>
              <a:gd name="adj1" fmla="val 0"/>
              <a:gd name="adj2" fmla="val 94064"/>
            </a:avLst>
          </a:prstGeom>
          <a:ln w="19050">
            <a:solidFill>
              <a:schemeClr val="accent5"/>
            </a:solidFill>
            <a:headEnd type="none" w="med"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19" name="TextBox 18">
            <a:extLst>
              <a:ext uri="{FF2B5EF4-FFF2-40B4-BE49-F238E27FC236}">
                <a16:creationId xmlns:a16="http://schemas.microsoft.com/office/drawing/2014/main" id="{88D6D9AA-7CFB-C3A4-2C92-5C2320A9D15F}"/>
              </a:ext>
            </a:extLst>
          </p:cNvPr>
          <p:cNvSpPr txBox="1"/>
          <p:nvPr/>
        </p:nvSpPr>
        <p:spPr>
          <a:xfrm>
            <a:off x="1682430" y="2823574"/>
            <a:ext cx="2312395" cy="124650"/>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a:ln>
                  <a:noFill/>
                </a:ln>
                <a:solidFill>
                  <a:schemeClr val="accent5"/>
                </a:solidFill>
                <a:effectLst/>
                <a:uLnTx/>
                <a:uFillTx/>
                <a:ea typeface="+mn-ea"/>
                <a:cs typeface="+mn-cs"/>
              </a:rPr>
              <a:t>Cloud Hosted Command &amp;  Control Center</a:t>
            </a:r>
          </a:p>
        </p:txBody>
      </p:sp>
      <p:cxnSp>
        <p:nvCxnSpPr>
          <p:cNvPr id="20" name="Straight Connector 19">
            <a:extLst>
              <a:ext uri="{FF2B5EF4-FFF2-40B4-BE49-F238E27FC236}">
                <a16:creationId xmlns:a16="http://schemas.microsoft.com/office/drawing/2014/main" id="{851B3021-2839-57AA-892D-2A84AC025F84}"/>
              </a:ext>
            </a:extLst>
          </p:cNvPr>
          <p:cNvCxnSpPr>
            <a:cxnSpLocks/>
          </p:cNvCxnSpPr>
          <p:nvPr/>
        </p:nvCxnSpPr>
        <p:spPr>
          <a:xfrm>
            <a:off x="3337627" y="2542827"/>
            <a:ext cx="1148780" cy="9243"/>
          </a:xfrm>
          <a:prstGeom prst="line">
            <a:avLst/>
          </a:prstGeom>
          <a:noFill/>
          <a:ln w="28575" cap="rnd" cmpd="sng" algn="ctr">
            <a:solidFill>
              <a:schemeClr val="accent5"/>
            </a:solidFill>
            <a:prstDash val="sysDot"/>
            <a:round/>
            <a:headEnd type="triangle" w="med" len="med"/>
            <a:tailEnd type="triangle" w="med" len="med"/>
          </a:ln>
          <a:effectLst/>
        </p:spPr>
      </p:cxnSp>
      <p:sp>
        <p:nvSpPr>
          <p:cNvPr id="21" name="TextBox 20">
            <a:extLst>
              <a:ext uri="{FF2B5EF4-FFF2-40B4-BE49-F238E27FC236}">
                <a16:creationId xmlns:a16="http://schemas.microsoft.com/office/drawing/2014/main" id="{71B34331-A3AA-B5EB-5331-38727E6564AA}"/>
              </a:ext>
            </a:extLst>
          </p:cNvPr>
          <p:cNvSpPr txBox="1"/>
          <p:nvPr/>
        </p:nvSpPr>
        <p:spPr>
          <a:xfrm>
            <a:off x="4381115" y="2772003"/>
            <a:ext cx="823770" cy="131574"/>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5000"/>
              </a:lnSpc>
              <a:spcBef>
                <a:spcPts val="1200"/>
              </a:spcBef>
              <a:spcAft>
                <a:spcPts val="0"/>
              </a:spcAft>
              <a:buClrTx/>
              <a:buSzTx/>
              <a:buFontTx/>
              <a:buNone/>
              <a:tabLst/>
              <a:defRPr/>
            </a:pPr>
            <a:r>
              <a:rPr kumimoji="0" lang="en-US" sz="900" b="0" i="0" u="none" strike="noStrike" kern="0" cap="none" spc="0" normalizeH="0" baseline="0" noProof="0">
                <a:ln>
                  <a:noFill/>
                </a:ln>
                <a:solidFill>
                  <a:srgbClr val="4A5A75"/>
                </a:solidFill>
                <a:effectLst/>
                <a:uLnTx/>
                <a:uFillTx/>
                <a:ea typeface="+mn-ea"/>
                <a:cs typeface="+mn-cs"/>
              </a:rPr>
              <a:t>Internet</a:t>
            </a:r>
          </a:p>
        </p:txBody>
      </p:sp>
      <p:sp>
        <p:nvSpPr>
          <p:cNvPr id="23" name="Rectangle 22">
            <a:extLst>
              <a:ext uri="{FF2B5EF4-FFF2-40B4-BE49-F238E27FC236}">
                <a16:creationId xmlns:a16="http://schemas.microsoft.com/office/drawing/2014/main" id="{E72E416D-1988-01CC-4161-C3055B1B9815}"/>
              </a:ext>
            </a:extLst>
          </p:cNvPr>
          <p:cNvSpPr/>
          <p:nvPr/>
        </p:nvSpPr>
        <p:spPr>
          <a:xfrm>
            <a:off x="951893" y="3050041"/>
            <a:ext cx="3783342" cy="2158485"/>
          </a:xfrm>
          <a:prstGeom prst="rect">
            <a:avLst/>
          </a:prstGeom>
          <a:solidFill>
            <a:schemeClr val="accent5"/>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sp>
        <p:nvSpPr>
          <p:cNvPr id="24" name="TextBox 23">
            <a:extLst>
              <a:ext uri="{FF2B5EF4-FFF2-40B4-BE49-F238E27FC236}">
                <a16:creationId xmlns:a16="http://schemas.microsoft.com/office/drawing/2014/main" id="{186BC6D9-5119-DFEB-640F-32CCB8565887}"/>
              </a:ext>
            </a:extLst>
          </p:cNvPr>
          <p:cNvSpPr txBox="1"/>
          <p:nvPr/>
        </p:nvSpPr>
        <p:spPr>
          <a:xfrm>
            <a:off x="2043518" y="1327727"/>
            <a:ext cx="1424694" cy="2492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a:ln>
                  <a:noFill/>
                </a:ln>
                <a:solidFill>
                  <a:schemeClr val="accent5"/>
                </a:solidFill>
                <a:effectLst/>
                <a:uLnTx/>
                <a:uFillTx/>
                <a:ea typeface="+mn-ea"/>
                <a:cs typeface="+mn-cs"/>
              </a:rPr>
              <a:t>Campus Genius</a:t>
            </a:r>
            <a:br>
              <a:rPr kumimoji="0" lang="en-US" sz="900" b="0" i="0" u="none" strike="noStrike" kern="0" cap="none" spc="0" normalizeH="0" baseline="0" noProof="0">
                <a:ln>
                  <a:noFill/>
                </a:ln>
                <a:solidFill>
                  <a:schemeClr val="accent5"/>
                </a:solidFill>
                <a:effectLst/>
                <a:uLnTx/>
                <a:uFillTx/>
                <a:ea typeface="+mn-ea"/>
                <a:cs typeface="+mn-cs"/>
              </a:rPr>
            </a:br>
            <a:r>
              <a:rPr kumimoji="0" lang="en-US" sz="900" b="0" i="0" u="none" strike="noStrike" kern="0" cap="none" spc="0" normalizeH="0" baseline="0" noProof="0">
                <a:ln>
                  <a:noFill/>
                </a:ln>
                <a:solidFill>
                  <a:schemeClr val="accent5"/>
                </a:solidFill>
                <a:effectLst/>
                <a:uLnTx/>
                <a:uFillTx/>
                <a:ea typeface="+mn-ea"/>
                <a:cs typeface="+mn-cs"/>
              </a:rPr>
              <a:t>5G Core Network</a:t>
            </a:r>
          </a:p>
        </p:txBody>
      </p:sp>
      <p:pic>
        <p:nvPicPr>
          <p:cNvPr id="26" name="Picture 7">
            <a:extLst>
              <a:ext uri="{FF2B5EF4-FFF2-40B4-BE49-F238E27FC236}">
                <a16:creationId xmlns:a16="http://schemas.microsoft.com/office/drawing/2014/main" id="{DC7A9FC4-131A-8462-2ACB-3049459D5913}"/>
              </a:ext>
            </a:extLst>
          </p:cNvPr>
          <p:cNvPicPr>
            <a:picLocks noChangeAspect="1"/>
          </p:cNvPicPr>
          <p:nvPr/>
        </p:nvPicPr>
        <p:blipFill>
          <a:blip r:embed="rId6"/>
          <a:stretch>
            <a:fillRect/>
          </a:stretch>
        </p:blipFill>
        <p:spPr>
          <a:xfrm>
            <a:off x="1009409" y="3092725"/>
            <a:ext cx="3668311" cy="2073117"/>
          </a:xfrm>
          <a:prstGeom prst="rect">
            <a:avLst/>
          </a:prstGeom>
          <a:noFill/>
        </p:spPr>
      </p:pic>
      <p:sp>
        <p:nvSpPr>
          <p:cNvPr id="27" name="TextBox 26">
            <a:extLst>
              <a:ext uri="{FF2B5EF4-FFF2-40B4-BE49-F238E27FC236}">
                <a16:creationId xmlns:a16="http://schemas.microsoft.com/office/drawing/2014/main" id="{DDF24CB6-E4E2-57F6-F1DF-652132C55F7F}"/>
              </a:ext>
            </a:extLst>
          </p:cNvPr>
          <p:cNvSpPr txBox="1"/>
          <p:nvPr/>
        </p:nvSpPr>
        <p:spPr>
          <a:xfrm>
            <a:off x="3575625" y="1327727"/>
            <a:ext cx="1657807" cy="249299"/>
          </a:xfrm>
          <a:prstGeom prst="rect">
            <a:avLst/>
          </a:prstGeom>
          <a:noFill/>
          <a:ln>
            <a:noFill/>
          </a:ln>
        </p:spPr>
        <p:txBody>
          <a:bodyPr wrap="square" lIns="0" tIns="0" rIns="0" bIns="0" rtlCol="0" anchor="t">
            <a:spAutoFit/>
          </a:bodyPr>
          <a:lstStyle/>
          <a:p>
            <a:pPr algn="ctr">
              <a:lnSpc>
                <a:spcPct val="90000"/>
              </a:lnSpc>
              <a:spcBef>
                <a:spcPts val="1200"/>
              </a:spcBef>
              <a:defRPr/>
            </a:pPr>
            <a:r>
              <a:rPr kumimoji="0" lang="en-US" sz="900" b="0" i="0" u="none" strike="noStrike" kern="0" cap="none" spc="0" normalizeH="0" baseline="0" noProof="0">
                <a:ln>
                  <a:noFill/>
                </a:ln>
                <a:solidFill>
                  <a:schemeClr val="accent1"/>
                </a:solidFill>
                <a:effectLst/>
                <a:uLnTx/>
                <a:uFillTx/>
                <a:ea typeface="+mn-ea"/>
                <a:cs typeface="+mn-cs"/>
              </a:rPr>
              <a:t>Airspan</a:t>
            </a:r>
            <a:r>
              <a:rPr lang="en-US" sz="900" kern="0">
                <a:solidFill>
                  <a:schemeClr val="accent1"/>
                </a:solidFill>
              </a:rPr>
              <a:t> 5G</a:t>
            </a:r>
            <a:r>
              <a:rPr kumimoji="0" lang="en-US" sz="900" b="0" i="0" u="none" strike="noStrike" kern="0" cap="none" spc="0" normalizeH="0" baseline="0" noProof="0">
                <a:ln>
                  <a:noFill/>
                </a:ln>
                <a:solidFill>
                  <a:schemeClr val="accent1"/>
                </a:solidFill>
                <a:effectLst/>
                <a:uLnTx/>
                <a:uFillTx/>
                <a:ea typeface="+mn-ea"/>
                <a:cs typeface="+mn-cs"/>
              </a:rPr>
              <a:t> Small Cells with Qualcomm</a:t>
            </a:r>
            <a:r>
              <a:rPr kumimoji="0" lang="en-US" sz="900" b="0" i="0" u="none" strike="noStrike" kern="0" cap="none" spc="0" normalizeH="0" baseline="30000" noProof="0">
                <a:ln>
                  <a:noFill/>
                </a:ln>
                <a:solidFill>
                  <a:schemeClr val="accent1"/>
                </a:solidFill>
                <a:effectLst/>
                <a:uLnTx/>
                <a:uFillTx/>
                <a:ea typeface="+mn-ea"/>
                <a:cs typeface="+mn-cs"/>
              </a:rPr>
              <a:t>®</a:t>
            </a:r>
            <a:r>
              <a:rPr kumimoji="0" lang="en-US" sz="900" b="0" i="0" u="none" strike="noStrike" kern="0" cap="none" spc="0" normalizeH="0" baseline="0" noProof="0">
                <a:ln>
                  <a:noFill/>
                </a:ln>
                <a:solidFill>
                  <a:schemeClr val="accent1"/>
                </a:solidFill>
                <a:effectLst/>
                <a:uLnTx/>
                <a:uFillTx/>
                <a:ea typeface="+mn-ea"/>
                <a:cs typeface="+mn-cs"/>
              </a:rPr>
              <a:t> FSM Technology</a:t>
            </a:r>
          </a:p>
        </p:txBody>
      </p:sp>
      <p:sp>
        <p:nvSpPr>
          <p:cNvPr id="29" name="TextBox 28">
            <a:extLst>
              <a:ext uri="{FF2B5EF4-FFF2-40B4-BE49-F238E27FC236}">
                <a16:creationId xmlns:a16="http://schemas.microsoft.com/office/drawing/2014/main" id="{DE3BBEF3-F4C4-BB7B-D19E-200958621666}"/>
              </a:ext>
            </a:extLst>
          </p:cNvPr>
          <p:cNvSpPr txBox="1"/>
          <p:nvPr/>
        </p:nvSpPr>
        <p:spPr>
          <a:xfrm>
            <a:off x="6667405" y="2703292"/>
            <a:ext cx="1959694" cy="249299"/>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a:ln>
                  <a:noFill/>
                </a:ln>
                <a:solidFill>
                  <a:schemeClr val="accent1"/>
                </a:solidFill>
                <a:effectLst/>
                <a:uLnTx/>
                <a:uFillTx/>
                <a:ea typeface="+mn-ea"/>
                <a:cs typeface="+mn-cs"/>
              </a:rPr>
              <a:t>Drone Enabled by the Qualcomm</a:t>
            </a:r>
            <a:r>
              <a:rPr kumimoji="0" lang="en-US" sz="900" b="0" i="0" u="none" strike="noStrike" kern="0" cap="none" spc="0" normalizeH="0" baseline="30000" noProof="0">
                <a:ln>
                  <a:noFill/>
                </a:ln>
                <a:solidFill>
                  <a:schemeClr val="accent1"/>
                </a:solidFill>
                <a:effectLst/>
                <a:uLnTx/>
                <a:uFillTx/>
                <a:ea typeface="+mn-ea"/>
                <a:cs typeface="+mn-cs"/>
              </a:rPr>
              <a:t>®</a:t>
            </a:r>
            <a:r>
              <a:rPr kumimoji="0" lang="en-US" sz="900" b="0" i="0" u="none" strike="noStrike" kern="0" cap="none" spc="0" normalizeH="0" baseline="0" noProof="0">
                <a:ln>
                  <a:noFill/>
                </a:ln>
                <a:solidFill>
                  <a:schemeClr val="accent1"/>
                </a:solidFill>
                <a:effectLst/>
                <a:uLnTx/>
                <a:uFillTx/>
                <a:ea typeface="+mn-ea"/>
                <a:cs typeface="+mn-cs"/>
              </a:rPr>
              <a:t> RB5 Robotics Platform</a:t>
            </a:r>
          </a:p>
        </p:txBody>
      </p:sp>
      <p:sp>
        <p:nvSpPr>
          <p:cNvPr id="30" name="TextBox 29">
            <a:extLst>
              <a:ext uri="{FF2B5EF4-FFF2-40B4-BE49-F238E27FC236}">
                <a16:creationId xmlns:a16="http://schemas.microsoft.com/office/drawing/2014/main" id="{D75450B6-2F91-A894-BC82-F7117E9CDDD9}"/>
              </a:ext>
            </a:extLst>
          </p:cNvPr>
          <p:cNvSpPr txBox="1"/>
          <p:nvPr/>
        </p:nvSpPr>
        <p:spPr>
          <a:xfrm>
            <a:off x="5340845" y="1327727"/>
            <a:ext cx="2296088" cy="249299"/>
          </a:xfrm>
          <a:prstGeom prst="rect">
            <a:avLst/>
          </a:prstGeom>
          <a:noFill/>
          <a:ln>
            <a:noFill/>
          </a:ln>
        </p:spPr>
        <p:txBody>
          <a:bodyPr wrap="square" lIns="0" tIns="0" rIns="0" bIns="0" rtlCol="0" anchor="t">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900" b="0" i="0" u="none" strike="noStrike" kern="0" cap="none" spc="0" normalizeH="0" baseline="0" noProof="0" dirty="0">
                <a:ln>
                  <a:noFill/>
                </a:ln>
                <a:solidFill>
                  <a:schemeClr val="accent1"/>
                </a:solidFill>
                <a:effectLst/>
                <a:uLnTx/>
                <a:uFillTx/>
                <a:ea typeface="Microsoft Sans Serif"/>
                <a:cs typeface="Microsoft Sans Serif"/>
              </a:rPr>
              <a:t>Qualcomm Edgewise™ </a:t>
            </a:r>
            <a:br>
              <a:rPr lang="en-US" sz="900" kern="0" dirty="0">
                <a:solidFill>
                  <a:schemeClr val="accent1"/>
                </a:solidFill>
                <a:ea typeface="Microsoft Sans Serif"/>
                <a:cs typeface="Microsoft Sans Serif"/>
              </a:rPr>
            </a:br>
            <a:r>
              <a:rPr lang="en-US" sz="900" kern="0" dirty="0">
                <a:solidFill>
                  <a:schemeClr val="accent1"/>
                </a:solidFill>
                <a:ea typeface="Microsoft Sans Serif"/>
                <a:cs typeface="Microsoft Sans Serif"/>
              </a:rPr>
              <a:t>RAN </a:t>
            </a:r>
            <a:r>
              <a:rPr kumimoji="0" lang="en-US" sz="900" b="0" i="0" u="none" strike="noStrike" kern="0" cap="none" spc="0" normalizeH="0" baseline="0" noProof="0" dirty="0">
                <a:ln>
                  <a:noFill/>
                </a:ln>
                <a:solidFill>
                  <a:schemeClr val="accent1"/>
                </a:solidFill>
                <a:effectLst/>
                <a:uLnTx/>
                <a:uFillTx/>
                <a:ea typeface="Microsoft Sans Serif"/>
                <a:cs typeface="Microsoft Sans Serif"/>
              </a:rPr>
              <a:t>Automation and Management</a:t>
            </a:r>
          </a:p>
        </p:txBody>
      </p:sp>
      <p:cxnSp>
        <p:nvCxnSpPr>
          <p:cNvPr id="32" name="Straight Connector 31">
            <a:extLst>
              <a:ext uri="{FF2B5EF4-FFF2-40B4-BE49-F238E27FC236}">
                <a16:creationId xmlns:a16="http://schemas.microsoft.com/office/drawing/2014/main" id="{0B8A8E0C-CC51-9F21-FF46-A4A26A8270D7}"/>
              </a:ext>
            </a:extLst>
          </p:cNvPr>
          <p:cNvCxnSpPr>
            <a:cxnSpLocks/>
          </p:cNvCxnSpPr>
          <p:nvPr/>
        </p:nvCxnSpPr>
        <p:spPr>
          <a:xfrm flipH="1">
            <a:off x="3109838" y="1078093"/>
            <a:ext cx="830394" cy="0"/>
          </a:xfrm>
          <a:prstGeom prst="line">
            <a:avLst/>
          </a:prstGeom>
          <a:noFill/>
          <a:ln w="28575" cap="rnd" cmpd="sng" algn="ctr">
            <a:solidFill>
              <a:schemeClr val="accent5"/>
            </a:solidFill>
            <a:prstDash val="sysDot"/>
            <a:round/>
            <a:headEnd type="triangle" w="med" len="med"/>
            <a:tailEnd type="triangle" w="med" len="med"/>
          </a:ln>
          <a:effectLst/>
        </p:spPr>
      </p:cxnSp>
      <p:sp>
        <p:nvSpPr>
          <p:cNvPr id="33" name="TextBox 32">
            <a:extLst>
              <a:ext uri="{FF2B5EF4-FFF2-40B4-BE49-F238E27FC236}">
                <a16:creationId xmlns:a16="http://schemas.microsoft.com/office/drawing/2014/main" id="{7EEB5657-184B-4826-B38E-B8B888606F86}"/>
              </a:ext>
            </a:extLst>
          </p:cNvPr>
          <p:cNvSpPr txBox="1"/>
          <p:nvPr/>
        </p:nvSpPr>
        <p:spPr>
          <a:xfrm>
            <a:off x="5787906" y="5372861"/>
            <a:ext cx="2375650" cy="152349"/>
          </a:xfrm>
          <a:prstGeom prst="rect">
            <a:avLst/>
          </a:prstGeom>
          <a:noFill/>
          <a:ln>
            <a:noFill/>
          </a:ln>
        </p:spPr>
        <p:txBody>
          <a:bodyPr wrap="none" lIns="0" tIns="0" rIns="0" bIns="0" rtlCol="0">
            <a:sp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1100" b="1" i="0" u="none" strike="noStrike" kern="0" cap="none" spc="0" normalizeH="0" baseline="0" noProof="0">
                <a:ln>
                  <a:noFill/>
                </a:ln>
                <a:solidFill>
                  <a:schemeClr val="tx2"/>
                </a:solidFill>
                <a:effectLst/>
                <a:uLnTx/>
                <a:uFillTx/>
                <a:ea typeface="+mn-ea"/>
                <a:cs typeface="+mn-cs"/>
              </a:rPr>
              <a:t>TIP Technology Park, </a:t>
            </a:r>
            <a:r>
              <a:rPr kumimoji="0" lang="de-DE" sz="1100" b="1" i="0" u="none" strike="noStrike" kern="0" cap="none" spc="0" normalizeH="0" baseline="0" noProof="0">
                <a:ln>
                  <a:noFill/>
                </a:ln>
                <a:solidFill>
                  <a:schemeClr val="tx2"/>
                </a:solidFill>
                <a:effectLst/>
                <a:uLnTx/>
                <a:uFillTx/>
                <a:ea typeface="+mn-ea"/>
                <a:cs typeface="+mn-cs"/>
              </a:rPr>
              <a:t>Buchholz i.d.N.</a:t>
            </a:r>
          </a:p>
        </p:txBody>
      </p:sp>
      <p:sp>
        <p:nvSpPr>
          <p:cNvPr id="34" name="TextBox 33">
            <a:extLst>
              <a:ext uri="{FF2B5EF4-FFF2-40B4-BE49-F238E27FC236}">
                <a16:creationId xmlns:a16="http://schemas.microsoft.com/office/drawing/2014/main" id="{C80F2278-C898-382E-7481-4088429AD833}"/>
              </a:ext>
            </a:extLst>
          </p:cNvPr>
          <p:cNvSpPr txBox="1"/>
          <p:nvPr/>
        </p:nvSpPr>
        <p:spPr>
          <a:xfrm>
            <a:off x="5782273" y="3944095"/>
            <a:ext cx="969580" cy="332399"/>
          </a:xfrm>
          <a:prstGeom prst="rect">
            <a:avLst/>
          </a:prstGeom>
          <a:noFill/>
          <a:ln>
            <a:noFill/>
          </a:ln>
        </p:spPr>
        <p:txBody>
          <a:bodyPr wrap="square" lIns="0" tIns="0" rIns="0" bIns="0" rtlCol="0" anchor="t">
            <a:spAutoFit/>
          </a:bodyPr>
          <a:lstStyle/>
          <a:p>
            <a:pPr algn="r">
              <a:lnSpc>
                <a:spcPct val="90000"/>
              </a:lnSpc>
              <a:spcBef>
                <a:spcPts val="1200"/>
              </a:spcBef>
              <a:defRPr/>
            </a:pPr>
            <a:r>
              <a:rPr kumimoji="0" lang="en-US" sz="800" b="0" i="0" u="none" strike="noStrike" kern="0" cap="none" spc="0" normalizeH="0" baseline="0" noProof="0" err="1">
                <a:ln>
                  <a:noFill/>
                </a:ln>
                <a:solidFill>
                  <a:srgbClr val="2853DC"/>
                </a:solidFill>
                <a:effectLst/>
                <a:uLnTx/>
                <a:uFillTx/>
                <a:ea typeface="+mn-ea"/>
                <a:cs typeface="+mn-cs"/>
              </a:rPr>
              <a:t>Airspan</a:t>
            </a:r>
            <a:r>
              <a:rPr lang="en-US" sz="800" kern="0">
                <a:solidFill>
                  <a:srgbClr val="2853DC"/>
                </a:solidFill>
              </a:rPr>
              <a:t> Open RAN </a:t>
            </a:r>
            <a:r>
              <a:rPr kumimoji="0" lang="en-US" sz="800" b="0" i="0" u="none" strike="noStrike" kern="0" cap="none" spc="0" normalizeH="0" baseline="0" noProof="0">
                <a:ln>
                  <a:noFill/>
                </a:ln>
                <a:solidFill>
                  <a:srgbClr val="2853DC"/>
                </a:solidFill>
                <a:effectLst/>
                <a:uLnTx/>
                <a:uFillTx/>
                <a:ea typeface="+mn-ea"/>
                <a:cs typeface="+mn-cs"/>
              </a:rPr>
              <a:t>5G </a:t>
            </a:r>
            <a:r>
              <a:rPr lang="en-US" sz="800" kern="0">
                <a:solidFill>
                  <a:srgbClr val="2853DC"/>
                </a:solidFill>
              </a:rPr>
              <a:t>Outdoor </a:t>
            </a:r>
            <a:r>
              <a:rPr kumimoji="0" lang="en-US" sz="800" b="0" i="0" u="none" strike="noStrike" kern="0" cap="none" spc="0" normalizeH="0" baseline="0" noProof="0">
                <a:ln>
                  <a:noFill/>
                </a:ln>
                <a:solidFill>
                  <a:srgbClr val="2853DC"/>
                </a:solidFill>
                <a:effectLst/>
                <a:uLnTx/>
                <a:uFillTx/>
                <a:ea typeface="+mn-ea"/>
                <a:cs typeface="+mn-cs"/>
              </a:rPr>
              <a:t>Small </a:t>
            </a:r>
            <a:r>
              <a:rPr lang="en-US" sz="800" kern="0">
                <a:solidFill>
                  <a:srgbClr val="2853DC"/>
                </a:solidFill>
              </a:rPr>
              <a:t>Cell</a:t>
            </a:r>
            <a:endParaRPr lang="en-US">
              <a:solidFill>
                <a:schemeClr val="accent1"/>
              </a:solidFill>
              <a:ea typeface="Microsoft Sans Serif"/>
              <a:cs typeface="Microsoft Sans Serif"/>
            </a:endParaRPr>
          </a:p>
        </p:txBody>
      </p:sp>
      <p:cxnSp>
        <p:nvCxnSpPr>
          <p:cNvPr id="35" name="Straight Connector 34">
            <a:extLst>
              <a:ext uri="{FF2B5EF4-FFF2-40B4-BE49-F238E27FC236}">
                <a16:creationId xmlns:a16="http://schemas.microsoft.com/office/drawing/2014/main" id="{ECA91B0A-FF73-2A71-4424-D3E5A9F48CE5}"/>
              </a:ext>
            </a:extLst>
          </p:cNvPr>
          <p:cNvCxnSpPr>
            <a:cxnSpLocks/>
            <a:endCxn id="34" idx="3"/>
          </p:cNvCxnSpPr>
          <p:nvPr/>
        </p:nvCxnSpPr>
        <p:spPr>
          <a:xfrm flipH="1">
            <a:off x="6751853" y="3659445"/>
            <a:ext cx="575730" cy="450850"/>
          </a:xfrm>
          <a:prstGeom prst="line">
            <a:avLst/>
          </a:prstGeom>
          <a:ln cap="r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0138EEA-FA1D-597F-EB52-3726C3808119}"/>
              </a:ext>
            </a:extLst>
          </p:cNvPr>
          <p:cNvCxnSpPr>
            <a:cxnSpLocks/>
          </p:cNvCxnSpPr>
          <p:nvPr/>
        </p:nvCxnSpPr>
        <p:spPr>
          <a:xfrm flipH="1">
            <a:off x="4833992" y="1078093"/>
            <a:ext cx="1272990" cy="0"/>
          </a:xfrm>
          <a:prstGeom prst="line">
            <a:avLst/>
          </a:prstGeom>
          <a:noFill/>
          <a:ln w="28575" cap="rnd" cmpd="sng" algn="ctr">
            <a:solidFill>
              <a:schemeClr val="accent5"/>
            </a:solidFill>
            <a:prstDash val="solid"/>
            <a:round/>
            <a:headEnd type="triangle" w="med" len="med"/>
            <a:tailEnd type="triangle" w="med" len="med"/>
          </a:ln>
          <a:effectLst/>
        </p:spPr>
      </p:cxnSp>
      <p:cxnSp>
        <p:nvCxnSpPr>
          <p:cNvPr id="38" name="Straight Connector 37">
            <a:extLst>
              <a:ext uri="{FF2B5EF4-FFF2-40B4-BE49-F238E27FC236}">
                <a16:creationId xmlns:a16="http://schemas.microsoft.com/office/drawing/2014/main" id="{CFCCED1D-5244-9F86-F87A-2E91041921C4}"/>
              </a:ext>
            </a:extLst>
          </p:cNvPr>
          <p:cNvCxnSpPr>
            <a:cxnSpLocks/>
          </p:cNvCxnSpPr>
          <p:nvPr/>
        </p:nvCxnSpPr>
        <p:spPr>
          <a:xfrm>
            <a:off x="3458858" y="1753714"/>
            <a:ext cx="1027549" cy="427737"/>
          </a:xfrm>
          <a:prstGeom prst="line">
            <a:avLst/>
          </a:prstGeom>
          <a:noFill/>
          <a:ln w="28575" cap="rnd" cmpd="sng" algn="ctr">
            <a:solidFill>
              <a:schemeClr val="accent5"/>
            </a:solidFill>
            <a:prstDash val="sysDot"/>
            <a:round/>
            <a:headEnd type="triangle" w="med" len="med"/>
            <a:tailEnd type="triangle" w="med" len="med"/>
          </a:ln>
          <a:effectLst/>
        </p:spPr>
      </p:cxnSp>
      <p:cxnSp>
        <p:nvCxnSpPr>
          <p:cNvPr id="39" name="Straight Connector 38">
            <a:extLst>
              <a:ext uri="{FF2B5EF4-FFF2-40B4-BE49-F238E27FC236}">
                <a16:creationId xmlns:a16="http://schemas.microsoft.com/office/drawing/2014/main" id="{836D4C3C-9DC8-1998-989D-AF52646E814A}"/>
              </a:ext>
            </a:extLst>
          </p:cNvPr>
          <p:cNvCxnSpPr>
            <a:cxnSpLocks/>
          </p:cNvCxnSpPr>
          <p:nvPr/>
        </p:nvCxnSpPr>
        <p:spPr>
          <a:xfrm>
            <a:off x="5233432" y="1783037"/>
            <a:ext cx="969580" cy="338773"/>
          </a:xfrm>
          <a:prstGeom prst="line">
            <a:avLst/>
          </a:prstGeom>
          <a:noFill/>
          <a:ln w="28575" cap="rnd" cmpd="sng" algn="ctr">
            <a:solidFill>
              <a:schemeClr val="accent5"/>
            </a:solidFill>
            <a:prstDash val="sysDot"/>
            <a:round/>
            <a:headEnd type="triangle" w="med" len="med"/>
            <a:tailEnd type="triangle" w="med" len="med"/>
          </a:ln>
          <a:effectLst/>
        </p:spPr>
      </p:cxnSp>
      <p:pic>
        <p:nvPicPr>
          <p:cNvPr id="41" name="Graphic 40">
            <a:extLst>
              <a:ext uri="{FF2B5EF4-FFF2-40B4-BE49-F238E27FC236}">
                <a16:creationId xmlns:a16="http://schemas.microsoft.com/office/drawing/2014/main" id="{74E539B2-2330-1634-BF4E-742D9320EC12}"/>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506356" y="878322"/>
            <a:ext cx="499019" cy="356991"/>
          </a:xfrm>
          <a:prstGeom prst="rect">
            <a:avLst/>
          </a:prstGeom>
        </p:spPr>
      </p:pic>
      <p:pic>
        <p:nvPicPr>
          <p:cNvPr id="43" name="Graphic 42">
            <a:extLst>
              <a:ext uri="{FF2B5EF4-FFF2-40B4-BE49-F238E27FC236}">
                <a16:creationId xmlns:a16="http://schemas.microsoft.com/office/drawing/2014/main" id="{3CBA8008-81A6-5665-6969-6B5FA88BA21E}"/>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87834" y="2369132"/>
            <a:ext cx="393342" cy="331235"/>
          </a:xfrm>
          <a:prstGeom prst="rect">
            <a:avLst/>
          </a:prstGeom>
        </p:spPr>
      </p:pic>
      <p:pic>
        <p:nvPicPr>
          <p:cNvPr id="44" name="Graphic 43">
            <a:extLst>
              <a:ext uri="{FF2B5EF4-FFF2-40B4-BE49-F238E27FC236}">
                <a16:creationId xmlns:a16="http://schemas.microsoft.com/office/drawing/2014/main" id="{43108DC3-F4DA-6CB4-99C0-FE3929A7924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628408" y="2382856"/>
            <a:ext cx="329184" cy="329184"/>
          </a:xfrm>
          <a:prstGeom prst="rect">
            <a:avLst/>
          </a:prstGeom>
        </p:spPr>
      </p:pic>
      <p:pic>
        <p:nvPicPr>
          <p:cNvPr id="50" name="Graphic 49">
            <a:extLst>
              <a:ext uri="{FF2B5EF4-FFF2-40B4-BE49-F238E27FC236}">
                <a16:creationId xmlns:a16="http://schemas.microsoft.com/office/drawing/2014/main" id="{2ED6AA36-0BA9-5728-AAE2-8B7C19C77340}"/>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481134" y="2338478"/>
            <a:ext cx="332236" cy="329184"/>
          </a:xfrm>
          <a:prstGeom prst="rect">
            <a:avLst/>
          </a:prstGeom>
        </p:spPr>
      </p:pic>
      <p:sp>
        <p:nvSpPr>
          <p:cNvPr id="4" name="Subtitle 52">
            <a:extLst>
              <a:ext uri="{FF2B5EF4-FFF2-40B4-BE49-F238E27FC236}">
                <a16:creationId xmlns:a16="http://schemas.microsoft.com/office/drawing/2014/main" id="{F6213DF1-92A9-FCEA-139D-9F541BE747D8}"/>
              </a:ext>
            </a:extLst>
          </p:cNvPr>
          <p:cNvSpPr txBox="1">
            <a:spLocks/>
          </p:cNvSpPr>
          <p:nvPr/>
        </p:nvSpPr>
        <p:spPr>
          <a:xfrm>
            <a:off x="9496143" y="3429000"/>
            <a:ext cx="2365657" cy="2292935"/>
          </a:xfrm>
          <a:prstGeom prst="rect">
            <a:avLst/>
          </a:prstGeom>
        </p:spPr>
        <p:txBody>
          <a:bodyPr vert="horz" wrap="square" lIns="0" tIns="0" rIns="0" bIns="0" rtlCol="0" anchor="b" anchorCtr="0">
            <a:spAutoFit/>
          </a:bodyPr>
          <a:lstStyle>
            <a:lvl1pPr marL="0" indent="0" algn="l" defTabSz="914400" rtl="0" eaLnBrk="1" latinLnBrk="0" hangingPunct="1">
              <a:lnSpc>
                <a:spcPct val="90000"/>
              </a:lnSpc>
              <a:spcBef>
                <a:spcPts val="300"/>
              </a:spcBef>
              <a:spcAft>
                <a:spcPts val="0"/>
              </a:spcAft>
              <a:buClr>
                <a:schemeClr val="accent1"/>
              </a:buClr>
              <a:buFont typeface="Arial" panose="020B0604020202020204" pitchFamily="34" charset="0"/>
              <a:buNone/>
              <a:defRPr lang="en-US" sz="1100" kern="1200" baseline="0" dirty="0">
                <a:solidFill>
                  <a:schemeClr val="bg1"/>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en-US" sz="1600" dirty="0">
                <a:solidFill>
                  <a:srgbClr val="FFFFFF"/>
                </a:solidFill>
              </a:rPr>
              <a:t>End-to-end use cases in public safety and broadcasting </a:t>
            </a:r>
          </a:p>
          <a:p>
            <a:endParaRPr lang="en-US" sz="1600" dirty="0">
              <a:solidFill>
                <a:srgbClr val="FFFFFF"/>
              </a:solidFill>
            </a:endParaRPr>
          </a:p>
          <a:p>
            <a:r>
              <a:rPr lang="en-US" sz="1600" dirty="0">
                <a:solidFill>
                  <a:srgbClr val="FFFFFF"/>
                </a:solidFill>
              </a:rPr>
              <a:t>Live video captured by the drone camera transmitted over 5G for rescue service control centers and broadcast operators/channels</a:t>
            </a:r>
          </a:p>
        </p:txBody>
      </p:sp>
      <p:grpSp>
        <p:nvGrpSpPr>
          <p:cNvPr id="56" name="Group 55">
            <a:extLst>
              <a:ext uri="{FF2B5EF4-FFF2-40B4-BE49-F238E27FC236}">
                <a16:creationId xmlns:a16="http://schemas.microsoft.com/office/drawing/2014/main" id="{4B5B8F79-07EA-13FE-5EB9-B43C3BE30B09}"/>
              </a:ext>
            </a:extLst>
          </p:cNvPr>
          <p:cNvGrpSpPr>
            <a:grpSpLocks noChangeAspect="1"/>
          </p:cNvGrpSpPr>
          <p:nvPr/>
        </p:nvGrpSpPr>
        <p:grpSpPr>
          <a:xfrm>
            <a:off x="4169218" y="682432"/>
            <a:ext cx="566012" cy="565083"/>
            <a:chOff x="2277470" y="2714301"/>
            <a:chExt cx="2071711" cy="2068305"/>
          </a:xfrm>
        </p:grpSpPr>
        <p:sp>
          <p:nvSpPr>
            <p:cNvPr id="57" name="Freeform 4">
              <a:extLst>
                <a:ext uri="{FF2B5EF4-FFF2-40B4-BE49-F238E27FC236}">
                  <a16:creationId xmlns:a16="http://schemas.microsoft.com/office/drawing/2014/main" id="{C7A39FA2-8E66-CF94-5E4D-564DDC076563}"/>
                </a:ext>
              </a:extLst>
            </p:cNvPr>
            <p:cNvSpPr/>
            <p:nvPr/>
          </p:nvSpPr>
          <p:spPr>
            <a:xfrm>
              <a:off x="2360210" y="3643646"/>
              <a:ext cx="1230643" cy="960141"/>
            </a:xfrm>
            <a:custGeom>
              <a:avLst/>
              <a:gdLst>
                <a:gd name="connsiteX0" fmla="*/ 1230021 w 1230643"/>
                <a:gd name="connsiteY0" fmla="*/ 335426 h 960141"/>
                <a:gd name="connsiteX1" fmla="*/ 1228903 w 1230643"/>
                <a:gd name="connsiteY1" fmla="*/ 320767 h 960141"/>
                <a:gd name="connsiteX2" fmla="*/ 1227124 w 1230643"/>
                <a:gd name="connsiteY2" fmla="*/ 306171 h 960141"/>
                <a:gd name="connsiteX3" fmla="*/ 1214296 w 1230643"/>
                <a:gd name="connsiteY3" fmla="*/ 248904 h 960141"/>
                <a:gd name="connsiteX4" fmla="*/ 1192034 w 1230643"/>
                <a:gd name="connsiteY4" fmla="*/ 194598 h 960141"/>
                <a:gd name="connsiteX5" fmla="*/ 1161226 w 1230643"/>
                <a:gd name="connsiteY5" fmla="*/ 144640 h 960141"/>
                <a:gd name="connsiteX6" fmla="*/ 1122557 w 1230643"/>
                <a:gd name="connsiteY6" fmla="*/ 100458 h 960141"/>
                <a:gd name="connsiteX7" fmla="*/ 1026410 w 1230643"/>
                <a:gd name="connsiteY7" fmla="*/ 33813 h 960141"/>
                <a:gd name="connsiteX8" fmla="*/ 971458 w 1230643"/>
                <a:gd name="connsiteY8" fmla="*/ 13337 h 960141"/>
                <a:gd name="connsiteX9" fmla="*/ 913877 w 1230643"/>
                <a:gd name="connsiteY9" fmla="*/ 2157 h 960141"/>
                <a:gd name="connsiteX10" fmla="*/ 854042 w 1230643"/>
                <a:gd name="connsiteY10" fmla="*/ 24 h 960141"/>
                <a:gd name="connsiteX11" fmla="*/ 108788 w 1230643"/>
                <a:gd name="connsiteY11" fmla="*/ 24 h 960141"/>
                <a:gd name="connsiteX12" fmla="*/ 58491 w 1230643"/>
                <a:gd name="connsiteY12" fmla="*/ 12384 h 960141"/>
                <a:gd name="connsiteX13" fmla="*/ 19573 w 1230643"/>
                <a:gd name="connsiteY13" fmla="*/ 46670 h 960141"/>
                <a:gd name="connsiteX14" fmla="*/ 7304 w 1230643"/>
                <a:gd name="connsiteY14" fmla="*/ 69713 h 960141"/>
                <a:gd name="connsiteX15" fmla="*/ 910 w 1230643"/>
                <a:gd name="connsiteY15" fmla="*/ 94992 h 960141"/>
                <a:gd name="connsiteX16" fmla="*/ 21 w 1230643"/>
                <a:gd name="connsiteY16" fmla="*/ 108057 h 960141"/>
                <a:gd name="connsiteX17" fmla="*/ 21 w 1230643"/>
                <a:gd name="connsiteY17" fmla="*/ 123439 h 960141"/>
                <a:gd name="connsiteX18" fmla="*/ 0 w 1230643"/>
                <a:gd name="connsiteY18" fmla="*/ 154516 h 960141"/>
                <a:gd name="connsiteX19" fmla="*/ 0 w 1230643"/>
                <a:gd name="connsiteY19" fmla="*/ 857554 h 960141"/>
                <a:gd name="connsiteX20" fmla="*/ 41 w 1230643"/>
                <a:gd name="connsiteY20" fmla="*/ 861177 h 960141"/>
                <a:gd name="connsiteX21" fmla="*/ 331 w 1230643"/>
                <a:gd name="connsiteY21" fmla="*/ 867637 h 960141"/>
                <a:gd name="connsiteX22" fmla="*/ 5566 w 1230643"/>
                <a:gd name="connsiteY22" fmla="*/ 892833 h 960141"/>
                <a:gd name="connsiteX23" fmla="*/ 17049 w 1230643"/>
                <a:gd name="connsiteY23" fmla="*/ 915856 h 960141"/>
                <a:gd name="connsiteX24" fmla="*/ 34097 w 1230643"/>
                <a:gd name="connsiteY24" fmla="*/ 935193 h 960141"/>
                <a:gd name="connsiteX25" fmla="*/ 79719 w 1230643"/>
                <a:gd name="connsiteY25" fmla="*/ 958050 h 960141"/>
                <a:gd name="connsiteX26" fmla="*/ 92484 w 1230643"/>
                <a:gd name="connsiteY26" fmla="*/ 959810 h 960141"/>
                <a:gd name="connsiteX27" fmla="*/ 98940 w 1230643"/>
                <a:gd name="connsiteY27" fmla="*/ 960100 h 960141"/>
                <a:gd name="connsiteX28" fmla="*/ 102581 w 1230643"/>
                <a:gd name="connsiteY28" fmla="*/ 960142 h 960141"/>
                <a:gd name="connsiteX29" fmla="*/ 1131184 w 1230643"/>
                <a:gd name="connsiteY29" fmla="*/ 960142 h 960141"/>
                <a:gd name="connsiteX30" fmla="*/ 1156695 w 1230643"/>
                <a:gd name="connsiteY30" fmla="*/ 956829 h 960141"/>
                <a:gd name="connsiteX31" fmla="*/ 1180447 w 1230643"/>
                <a:gd name="connsiteY31" fmla="*/ 947057 h 960141"/>
                <a:gd name="connsiteX32" fmla="*/ 1216800 w 1230643"/>
                <a:gd name="connsiteY32" fmla="*/ 911239 h 960141"/>
                <a:gd name="connsiteX33" fmla="*/ 1230600 w 1230643"/>
                <a:gd name="connsiteY33" fmla="*/ 862171 h 960141"/>
                <a:gd name="connsiteX34" fmla="*/ 1230641 w 1230643"/>
                <a:gd name="connsiteY34" fmla="*/ 800329 h 960141"/>
                <a:gd name="connsiteX35" fmla="*/ 1230641 w 1230643"/>
                <a:gd name="connsiteY35" fmla="*/ 357537 h 960141"/>
                <a:gd name="connsiteX36" fmla="*/ 1230496 w 1230643"/>
                <a:gd name="connsiteY36" fmla="*/ 350084 h 960141"/>
                <a:gd name="connsiteX37" fmla="*/ 1230021 w 1230643"/>
                <a:gd name="connsiteY37" fmla="*/ 335384 h 960141"/>
                <a:gd name="connsiteX38" fmla="*/ 1188558 w 1230643"/>
                <a:gd name="connsiteY38" fmla="*/ 800370 h 960141"/>
                <a:gd name="connsiteX39" fmla="*/ 1188516 w 1230643"/>
                <a:gd name="connsiteY39" fmla="*/ 861571 h 960141"/>
                <a:gd name="connsiteX40" fmla="*/ 1186385 w 1230643"/>
                <a:gd name="connsiteY40" fmla="*/ 876270 h 960141"/>
                <a:gd name="connsiteX41" fmla="*/ 1180592 w 1230643"/>
                <a:gd name="connsiteY41" fmla="*/ 889831 h 960141"/>
                <a:gd name="connsiteX42" fmla="*/ 1159550 w 1230643"/>
                <a:gd name="connsiteY42" fmla="*/ 910556 h 960141"/>
                <a:gd name="connsiteX43" fmla="*/ 1131184 w 1230643"/>
                <a:gd name="connsiteY43" fmla="*/ 918092 h 960141"/>
                <a:gd name="connsiteX44" fmla="*/ 100181 w 1230643"/>
                <a:gd name="connsiteY44" fmla="*/ 918092 h 960141"/>
                <a:gd name="connsiteX45" fmla="*/ 99953 w 1230643"/>
                <a:gd name="connsiteY45" fmla="*/ 918092 h 960141"/>
                <a:gd name="connsiteX46" fmla="*/ 99478 w 1230643"/>
                <a:gd name="connsiteY46" fmla="*/ 918092 h 960141"/>
                <a:gd name="connsiteX47" fmla="*/ 95691 w 1230643"/>
                <a:gd name="connsiteY47" fmla="*/ 917906 h 960141"/>
                <a:gd name="connsiteX48" fmla="*/ 88284 w 1230643"/>
                <a:gd name="connsiteY48" fmla="*/ 916891 h 960141"/>
                <a:gd name="connsiteX49" fmla="*/ 61904 w 1230643"/>
                <a:gd name="connsiteY49" fmla="*/ 903641 h 960141"/>
                <a:gd name="connsiteX50" fmla="*/ 51973 w 1230643"/>
                <a:gd name="connsiteY50" fmla="*/ 892378 h 960141"/>
                <a:gd name="connsiteX51" fmla="*/ 45332 w 1230643"/>
                <a:gd name="connsiteY51" fmla="*/ 879065 h 960141"/>
                <a:gd name="connsiteX52" fmla="*/ 42311 w 1230643"/>
                <a:gd name="connsiteY52" fmla="*/ 864511 h 960141"/>
                <a:gd name="connsiteX53" fmla="*/ 42125 w 1230643"/>
                <a:gd name="connsiteY53" fmla="*/ 860722 h 960141"/>
                <a:gd name="connsiteX54" fmla="*/ 42125 w 1230643"/>
                <a:gd name="connsiteY54" fmla="*/ 860246 h 960141"/>
                <a:gd name="connsiteX55" fmla="*/ 42083 w 1230643"/>
                <a:gd name="connsiteY55" fmla="*/ 860018 h 960141"/>
                <a:gd name="connsiteX56" fmla="*/ 42083 w 1230643"/>
                <a:gd name="connsiteY56" fmla="*/ 859562 h 960141"/>
                <a:gd name="connsiteX57" fmla="*/ 42083 w 1230643"/>
                <a:gd name="connsiteY57" fmla="*/ 857616 h 960141"/>
                <a:gd name="connsiteX58" fmla="*/ 42083 w 1230643"/>
                <a:gd name="connsiteY58" fmla="*/ 108408 h 960141"/>
                <a:gd name="connsiteX59" fmla="*/ 42663 w 1230643"/>
                <a:gd name="connsiteY59" fmla="*/ 100334 h 960141"/>
                <a:gd name="connsiteX60" fmla="*/ 46553 w 1230643"/>
                <a:gd name="connsiteY60" fmla="*/ 84889 h 960141"/>
                <a:gd name="connsiteX61" fmla="*/ 54063 w 1230643"/>
                <a:gd name="connsiteY61" fmla="*/ 70790 h 960141"/>
                <a:gd name="connsiteX62" fmla="*/ 77981 w 1230643"/>
                <a:gd name="connsiteY62" fmla="*/ 49713 h 960141"/>
                <a:gd name="connsiteX63" fmla="*/ 108788 w 1230643"/>
                <a:gd name="connsiteY63" fmla="*/ 42156 h 960141"/>
                <a:gd name="connsiteX64" fmla="*/ 170879 w 1230643"/>
                <a:gd name="connsiteY64" fmla="*/ 42156 h 960141"/>
                <a:gd name="connsiteX65" fmla="*/ 419304 w 1230643"/>
                <a:gd name="connsiteY65" fmla="*/ 42156 h 960141"/>
                <a:gd name="connsiteX66" fmla="*/ 875353 w 1230643"/>
                <a:gd name="connsiteY66" fmla="*/ 42156 h 960141"/>
                <a:gd name="connsiteX67" fmla="*/ 876966 w 1230643"/>
                <a:gd name="connsiteY67" fmla="*/ 42218 h 960141"/>
                <a:gd name="connsiteX68" fmla="*/ 883463 w 1230643"/>
                <a:gd name="connsiteY68" fmla="*/ 42405 h 960141"/>
                <a:gd name="connsiteX69" fmla="*/ 889960 w 1230643"/>
                <a:gd name="connsiteY69" fmla="*/ 42550 h 960141"/>
                <a:gd name="connsiteX70" fmla="*/ 896436 w 1230643"/>
                <a:gd name="connsiteY70" fmla="*/ 42985 h 960141"/>
                <a:gd name="connsiteX71" fmla="*/ 902891 w 1230643"/>
                <a:gd name="connsiteY71" fmla="*/ 43481 h 960141"/>
                <a:gd name="connsiteX72" fmla="*/ 909346 w 1230643"/>
                <a:gd name="connsiteY72" fmla="*/ 44082 h 960141"/>
                <a:gd name="connsiteX73" fmla="*/ 960078 w 1230643"/>
                <a:gd name="connsiteY73" fmla="*/ 53937 h 960141"/>
                <a:gd name="connsiteX74" fmla="*/ 1008493 w 1230643"/>
                <a:gd name="connsiteY74" fmla="*/ 71949 h 960141"/>
                <a:gd name="connsiteX75" fmla="*/ 1093280 w 1230643"/>
                <a:gd name="connsiteY75" fmla="*/ 130727 h 960141"/>
                <a:gd name="connsiteX76" fmla="*/ 1127398 w 1230643"/>
                <a:gd name="connsiteY76" fmla="*/ 169692 h 960141"/>
                <a:gd name="connsiteX77" fmla="*/ 1154543 w 1230643"/>
                <a:gd name="connsiteY77" fmla="*/ 213749 h 960141"/>
                <a:gd name="connsiteX78" fmla="*/ 1174158 w 1230643"/>
                <a:gd name="connsiteY78" fmla="*/ 261575 h 960141"/>
                <a:gd name="connsiteX79" fmla="*/ 1185454 w 1230643"/>
                <a:gd name="connsiteY79" fmla="*/ 312030 h 960141"/>
                <a:gd name="connsiteX80" fmla="*/ 1187027 w 1230643"/>
                <a:gd name="connsiteY80" fmla="*/ 324887 h 960141"/>
                <a:gd name="connsiteX81" fmla="*/ 1187999 w 1230643"/>
                <a:gd name="connsiteY81" fmla="*/ 337827 h 960141"/>
                <a:gd name="connsiteX82" fmla="*/ 1188413 w 1230643"/>
                <a:gd name="connsiteY82" fmla="*/ 350808 h 960141"/>
                <a:gd name="connsiteX83" fmla="*/ 1188496 w 1230643"/>
                <a:gd name="connsiteY83" fmla="*/ 354059 h 960141"/>
                <a:gd name="connsiteX84" fmla="*/ 1188537 w 1230643"/>
                <a:gd name="connsiteY84" fmla="*/ 355674 h 960141"/>
                <a:gd name="connsiteX85" fmla="*/ 1188537 w 1230643"/>
                <a:gd name="connsiteY85" fmla="*/ 357599 h 960141"/>
                <a:gd name="connsiteX86" fmla="*/ 1188537 w 1230643"/>
                <a:gd name="connsiteY86" fmla="*/ 365363 h 960141"/>
                <a:gd name="connsiteX87" fmla="*/ 1188537 w 1230643"/>
                <a:gd name="connsiteY87" fmla="*/ 800391 h 960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230643" h="960141">
                  <a:moveTo>
                    <a:pt x="1230021" y="335426"/>
                  </a:moveTo>
                  <a:lnTo>
                    <a:pt x="1228903" y="320767"/>
                  </a:lnTo>
                  <a:cubicBezTo>
                    <a:pt x="1228427" y="315902"/>
                    <a:pt x="1227703" y="311036"/>
                    <a:pt x="1227124" y="306171"/>
                  </a:cubicBezTo>
                  <a:cubicBezTo>
                    <a:pt x="1224372" y="286772"/>
                    <a:pt x="1220089" y="267600"/>
                    <a:pt x="1214296" y="248904"/>
                  </a:cubicBezTo>
                  <a:cubicBezTo>
                    <a:pt x="1208420" y="230209"/>
                    <a:pt x="1200889" y="212072"/>
                    <a:pt x="1192034" y="194598"/>
                  </a:cubicBezTo>
                  <a:cubicBezTo>
                    <a:pt x="1183116" y="177166"/>
                    <a:pt x="1172958" y="160334"/>
                    <a:pt x="1161226" y="144640"/>
                  </a:cubicBezTo>
                  <a:cubicBezTo>
                    <a:pt x="1149536" y="128905"/>
                    <a:pt x="1136605" y="114123"/>
                    <a:pt x="1122557" y="100458"/>
                  </a:cubicBezTo>
                  <a:cubicBezTo>
                    <a:pt x="1094584" y="72984"/>
                    <a:pt x="1061728" y="50666"/>
                    <a:pt x="1026410" y="33813"/>
                  </a:cubicBezTo>
                  <a:cubicBezTo>
                    <a:pt x="1008762" y="25324"/>
                    <a:pt x="990265" y="18658"/>
                    <a:pt x="971458" y="13337"/>
                  </a:cubicBezTo>
                  <a:cubicBezTo>
                    <a:pt x="952609" y="8119"/>
                    <a:pt x="933367" y="4165"/>
                    <a:pt x="913877" y="2157"/>
                  </a:cubicBezTo>
                  <a:cubicBezTo>
                    <a:pt x="894284" y="66"/>
                    <a:pt x="875228" y="-79"/>
                    <a:pt x="854042" y="24"/>
                  </a:cubicBezTo>
                  <a:lnTo>
                    <a:pt x="108788" y="24"/>
                  </a:lnTo>
                  <a:cubicBezTo>
                    <a:pt x="91284" y="86"/>
                    <a:pt x="73925" y="4248"/>
                    <a:pt x="58491" y="12384"/>
                  </a:cubicBezTo>
                  <a:cubicBezTo>
                    <a:pt x="43035" y="20438"/>
                    <a:pt x="29545" y="32343"/>
                    <a:pt x="19573" y="46670"/>
                  </a:cubicBezTo>
                  <a:cubicBezTo>
                    <a:pt x="14524" y="53792"/>
                    <a:pt x="10469" y="61597"/>
                    <a:pt x="7304" y="69713"/>
                  </a:cubicBezTo>
                  <a:cubicBezTo>
                    <a:pt x="4117" y="77829"/>
                    <a:pt x="2007" y="86338"/>
                    <a:pt x="910" y="94992"/>
                  </a:cubicBezTo>
                  <a:cubicBezTo>
                    <a:pt x="290" y="99320"/>
                    <a:pt x="103" y="103688"/>
                    <a:pt x="21" y="108057"/>
                  </a:cubicBezTo>
                  <a:lnTo>
                    <a:pt x="21" y="123439"/>
                  </a:lnTo>
                  <a:cubicBezTo>
                    <a:pt x="21" y="123439"/>
                    <a:pt x="0" y="154516"/>
                    <a:pt x="0" y="154516"/>
                  </a:cubicBezTo>
                  <a:lnTo>
                    <a:pt x="0" y="857554"/>
                  </a:lnTo>
                  <a:cubicBezTo>
                    <a:pt x="0" y="858859"/>
                    <a:pt x="0" y="860184"/>
                    <a:pt x="41" y="861177"/>
                  </a:cubicBezTo>
                  <a:cubicBezTo>
                    <a:pt x="103" y="863331"/>
                    <a:pt x="124" y="865504"/>
                    <a:pt x="331" y="867637"/>
                  </a:cubicBezTo>
                  <a:cubicBezTo>
                    <a:pt x="931" y="876250"/>
                    <a:pt x="2731" y="884718"/>
                    <a:pt x="5566" y="892833"/>
                  </a:cubicBezTo>
                  <a:cubicBezTo>
                    <a:pt x="8317" y="900991"/>
                    <a:pt x="12331" y="908672"/>
                    <a:pt x="17049" y="915856"/>
                  </a:cubicBezTo>
                  <a:cubicBezTo>
                    <a:pt x="21931" y="922937"/>
                    <a:pt x="27559" y="929562"/>
                    <a:pt x="34097" y="935193"/>
                  </a:cubicBezTo>
                  <a:cubicBezTo>
                    <a:pt x="46987" y="946663"/>
                    <a:pt x="62918" y="954489"/>
                    <a:pt x="79719" y="958050"/>
                  </a:cubicBezTo>
                  <a:cubicBezTo>
                    <a:pt x="83939" y="958837"/>
                    <a:pt x="88181" y="959562"/>
                    <a:pt x="92484" y="959810"/>
                  </a:cubicBezTo>
                  <a:cubicBezTo>
                    <a:pt x="94636" y="960017"/>
                    <a:pt x="96788" y="960059"/>
                    <a:pt x="98940" y="960100"/>
                  </a:cubicBezTo>
                  <a:cubicBezTo>
                    <a:pt x="99933" y="960142"/>
                    <a:pt x="101278" y="960142"/>
                    <a:pt x="102581" y="960142"/>
                  </a:cubicBezTo>
                  <a:lnTo>
                    <a:pt x="1131184" y="960142"/>
                  </a:lnTo>
                  <a:cubicBezTo>
                    <a:pt x="1139812" y="960079"/>
                    <a:pt x="1148398" y="959024"/>
                    <a:pt x="1156695" y="956829"/>
                  </a:cubicBezTo>
                  <a:cubicBezTo>
                    <a:pt x="1164971" y="954572"/>
                    <a:pt x="1173020" y="951384"/>
                    <a:pt x="1180447" y="947057"/>
                  </a:cubicBezTo>
                  <a:cubicBezTo>
                    <a:pt x="1195406" y="938589"/>
                    <a:pt x="1208048" y="926022"/>
                    <a:pt x="1216800" y="911239"/>
                  </a:cubicBezTo>
                  <a:cubicBezTo>
                    <a:pt x="1225593" y="896457"/>
                    <a:pt x="1230372" y="879417"/>
                    <a:pt x="1230600" y="862171"/>
                  </a:cubicBezTo>
                  <a:lnTo>
                    <a:pt x="1230641" y="800329"/>
                  </a:lnTo>
                  <a:lnTo>
                    <a:pt x="1230641" y="357537"/>
                  </a:lnTo>
                  <a:cubicBezTo>
                    <a:pt x="1230662" y="354887"/>
                    <a:pt x="1230538" y="352589"/>
                    <a:pt x="1230496" y="350084"/>
                  </a:cubicBezTo>
                  <a:cubicBezTo>
                    <a:pt x="1230331" y="345177"/>
                    <a:pt x="1230352" y="340270"/>
                    <a:pt x="1230021" y="335384"/>
                  </a:cubicBezTo>
                  <a:close/>
                  <a:moveTo>
                    <a:pt x="1188558" y="800370"/>
                  </a:moveTo>
                  <a:lnTo>
                    <a:pt x="1188516" y="861571"/>
                  </a:lnTo>
                  <a:cubicBezTo>
                    <a:pt x="1188413" y="866623"/>
                    <a:pt x="1187772" y="871550"/>
                    <a:pt x="1186385" y="876270"/>
                  </a:cubicBezTo>
                  <a:cubicBezTo>
                    <a:pt x="1185103" y="881012"/>
                    <a:pt x="1183096" y="885546"/>
                    <a:pt x="1180592" y="889831"/>
                  </a:cubicBezTo>
                  <a:cubicBezTo>
                    <a:pt x="1175544" y="898341"/>
                    <a:pt x="1168178" y="905691"/>
                    <a:pt x="1159550" y="910556"/>
                  </a:cubicBezTo>
                  <a:cubicBezTo>
                    <a:pt x="1150943" y="915525"/>
                    <a:pt x="1141281" y="918009"/>
                    <a:pt x="1131184" y="918092"/>
                  </a:cubicBezTo>
                  <a:lnTo>
                    <a:pt x="100181" y="918092"/>
                  </a:lnTo>
                  <a:cubicBezTo>
                    <a:pt x="100181" y="918092"/>
                    <a:pt x="99953" y="918092"/>
                    <a:pt x="99953" y="918092"/>
                  </a:cubicBezTo>
                  <a:lnTo>
                    <a:pt x="99478" y="918092"/>
                  </a:lnTo>
                  <a:cubicBezTo>
                    <a:pt x="98215" y="918030"/>
                    <a:pt x="96933" y="918051"/>
                    <a:pt x="95691" y="917906"/>
                  </a:cubicBezTo>
                  <a:cubicBezTo>
                    <a:pt x="93167" y="917782"/>
                    <a:pt x="90726" y="917326"/>
                    <a:pt x="88284" y="916891"/>
                  </a:cubicBezTo>
                  <a:cubicBezTo>
                    <a:pt x="78622" y="914821"/>
                    <a:pt x="69415" y="910370"/>
                    <a:pt x="61904" y="903641"/>
                  </a:cubicBezTo>
                  <a:cubicBezTo>
                    <a:pt x="58077" y="900390"/>
                    <a:pt x="54829" y="896477"/>
                    <a:pt x="51973" y="892378"/>
                  </a:cubicBezTo>
                  <a:cubicBezTo>
                    <a:pt x="49263" y="888175"/>
                    <a:pt x="46884" y="883765"/>
                    <a:pt x="45332" y="879065"/>
                  </a:cubicBezTo>
                  <a:cubicBezTo>
                    <a:pt x="43697" y="874386"/>
                    <a:pt x="42663" y="869521"/>
                    <a:pt x="42311" y="864511"/>
                  </a:cubicBezTo>
                  <a:cubicBezTo>
                    <a:pt x="42166" y="863269"/>
                    <a:pt x="42166" y="861985"/>
                    <a:pt x="42125" y="860722"/>
                  </a:cubicBezTo>
                  <a:lnTo>
                    <a:pt x="42125" y="860246"/>
                  </a:lnTo>
                  <a:cubicBezTo>
                    <a:pt x="42125" y="860246"/>
                    <a:pt x="42083" y="860018"/>
                    <a:pt x="42083" y="860018"/>
                  </a:cubicBezTo>
                  <a:lnTo>
                    <a:pt x="42083" y="859562"/>
                  </a:lnTo>
                  <a:cubicBezTo>
                    <a:pt x="42083" y="859562"/>
                    <a:pt x="42083" y="857616"/>
                    <a:pt x="42083" y="857616"/>
                  </a:cubicBezTo>
                  <a:lnTo>
                    <a:pt x="42083" y="108408"/>
                  </a:lnTo>
                  <a:cubicBezTo>
                    <a:pt x="42187" y="105696"/>
                    <a:pt x="42270" y="102984"/>
                    <a:pt x="42663" y="100334"/>
                  </a:cubicBezTo>
                  <a:cubicBezTo>
                    <a:pt x="43325" y="95034"/>
                    <a:pt x="44587" y="89837"/>
                    <a:pt x="46553" y="84889"/>
                  </a:cubicBezTo>
                  <a:cubicBezTo>
                    <a:pt x="48497" y="79941"/>
                    <a:pt x="50939" y="75158"/>
                    <a:pt x="54063" y="70790"/>
                  </a:cubicBezTo>
                  <a:cubicBezTo>
                    <a:pt x="60187" y="61991"/>
                    <a:pt x="68525" y="54620"/>
                    <a:pt x="77981" y="49713"/>
                  </a:cubicBezTo>
                  <a:cubicBezTo>
                    <a:pt x="87436" y="44724"/>
                    <a:pt x="97926" y="42239"/>
                    <a:pt x="108788" y="42156"/>
                  </a:cubicBezTo>
                  <a:lnTo>
                    <a:pt x="170879" y="42156"/>
                  </a:lnTo>
                  <a:cubicBezTo>
                    <a:pt x="170879" y="42156"/>
                    <a:pt x="419304" y="42156"/>
                    <a:pt x="419304" y="42156"/>
                  </a:cubicBezTo>
                  <a:lnTo>
                    <a:pt x="875353" y="42156"/>
                  </a:lnTo>
                  <a:cubicBezTo>
                    <a:pt x="875353" y="42156"/>
                    <a:pt x="876966" y="42218"/>
                    <a:pt x="876966" y="42218"/>
                  </a:cubicBezTo>
                  <a:lnTo>
                    <a:pt x="883463" y="42405"/>
                  </a:lnTo>
                  <a:lnTo>
                    <a:pt x="889960" y="42550"/>
                  </a:lnTo>
                  <a:cubicBezTo>
                    <a:pt x="892132" y="42550"/>
                    <a:pt x="894263" y="42860"/>
                    <a:pt x="896436" y="42985"/>
                  </a:cubicBezTo>
                  <a:lnTo>
                    <a:pt x="902891" y="43481"/>
                  </a:lnTo>
                  <a:cubicBezTo>
                    <a:pt x="905043" y="43668"/>
                    <a:pt x="907215" y="43730"/>
                    <a:pt x="909346" y="44082"/>
                  </a:cubicBezTo>
                  <a:cubicBezTo>
                    <a:pt x="926540" y="45842"/>
                    <a:pt x="943485" y="49341"/>
                    <a:pt x="960078" y="53937"/>
                  </a:cubicBezTo>
                  <a:cubicBezTo>
                    <a:pt x="976651" y="58616"/>
                    <a:pt x="992934" y="64475"/>
                    <a:pt x="1008493" y="71949"/>
                  </a:cubicBezTo>
                  <a:cubicBezTo>
                    <a:pt x="1039590" y="86794"/>
                    <a:pt x="1068597" y="106462"/>
                    <a:pt x="1093280" y="130727"/>
                  </a:cubicBezTo>
                  <a:cubicBezTo>
                    <a:pt x="1105674" y="142777"/>
                    <a:pt x="1117095" y="155841"/>
                    <a:pt x="1127398" y="169692"/>
                  </a:cubicBezTo>
                  <a:cubicBezTo>
                    <a:pt x="1137764" y="183543"/>
                    <a:pt x="1146702" y="198387"/>
                    <a:pt x="1154543" y="213749"/>
                  </a:cubicBezTo>
                  <a:cubicBezTo>
                    <a:pt x="1162344" y="229132"/>
                    <a:pt x="1169006" y="245116"/>
                    <a:pt x="1174158" y="261575"/>
                  </a:cubicBezTo>
                  <a:cubicBezTo>
                    <a:pt x="1179247" y="278055"/>
                    <a:pt x="1183013" y="294929"/>
                    <a:pt x="1185454" y="312030"/>
                  </a:cubicBezTo>
                  <a:cubicBezTo>
                    <a:pt x="1185951" y="316316"/>
                    <a:pt x="1186613" y="320581"/>
                    <a:pt x="1187027" y="324887"/>
                  </a:cubicBezTo>
                  <a:lnTo>
                    <a:pt x="1187999" y="337827"/>
                  </a:lnTo>
                  <a:cubicBezTo>
                    <a:pt x="1188310" y="342134"/>
                    <a:pt x="1188247" y="346481"/>
                    <a:pt x="1188413" y="350808"/>
                  </a:cubicBezTo>
                  <a:lnTo>
                    <a:pt x="1188496" y="354059"/>
                  </a:lnTo>
                  <a:lnTo>
                    <a:pt x="1188537" y="355674"/>
                  </a:lnTo>
                  <a:lnTo>
                    <a:pt x="1188537" y="357599"/>
                  </a:lnTo>
                  <a:cubicBezTo>
                    <a:pt x="1188537" y="357599"/>
                    <a:pt x="1188537" y="365363"/>
                    <a:pt x="1188537" y="365363"/>
                  </a:cubicBezTo>
                  <a:lnTo>
                    <a:pt x="1188537" y="800391"/>
                  </a:ln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58" name="Freeform 5">
              <a:extLst>
                <a:ext uri="{FF2B5EF4-FFF2-40B4-BE49-F238E27FC236}">
                  <a16:creationId xmlns:a16="http://schemas.microsoft.com/office/drawing/2014/main" id="{C6A73972-BDC6-D16D-0F0F-AFFDF5C6C1DF}"/>
                </a:ext>
              </a:extLst>
            </p:cNvPr>
            <p:cNvSpPr/>
            <p:nvPr/>
          </p:nvSpPr>
          <p:spPr>
            <a:xfrm>
              <a:off x="4135960" y="2714301"/>
              <a:ext cx="213221" cy="789101"/>
            </a:xfrm>
            <a:custGeom>
              <a:avLst/>
              <a:gdLst>
                <a:gd name="connsiteX0" fmla="*/ 35018 w 213221"/>
                <a:gd name="connsiteY0" fmla="*/ 5028 h 789101"/>
                <a:gd name="connsiteX1" fmla="*/ 5845 w 213221"/>
                <a:gd name="connsiteY1" fmla="*/ 7181 h 789101"/>
                <a:gd name="connsiteX2" fmla="*/ 7997 w 213221"/>
                <a:gd name="connsiteY2" fmla="*/ 36374 h 789101"/>
                <a:gd name="connsiteX3" fmla="*/ 171841 w 213221"/>
                <a:gd name="connsiteY3" fmla="*/ 394197 h 789101"/>
                <a:gd name="connsiteX4" fmla="*/ 7211 w 213221"/>
                <a:gd name="connsiteY4" fmla="*/ 752704 h 789101"/>
                <a:gd name="connsiteX5" fmla="*/ 4997 w 213221"/>
                <a:gd name="connsiteY5" fmla="*/ 781896 h 789101"/>
                <a:gd name="connsiteX6" fmla="*/ 20701 w 213221"/>
                <a:gd name="connsiteY6" fmla="*/ 789101 h 789101"/>
                <a:gd name="connsiteX7" fmla="*/ 34170 w 213221"/>
                <a:gd name="connsiteY7" fmla="*/ 784091 h 789101"/>
                <a:gd name="connsiteX8" fmla="*/ 213221 w 213221"/>
                <a:gd name="connsiteY8" fmla="*/ 394177 h 789101"/>
                <a:gd name="connsiteX9" fmla="*/ 35018 w 213221"/>
                <a:gd name="connsiteY9" fmla="*/ 5028 h 789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221" h="789101">
                  <a:moveTo>
                    <a:pt x="35018" y="5028"/>
                  </a:moveTo>
                  <a:cubicBezTo>
                    <a:pt x="26370" y="-2446"/>
                    <a:pt x="13294" y="-1473"/>
                    <a:pt x="5845" y="7181"/>
                  </a:cubicBezTo>
                  <a:cubicBezTo>
                    <a:pt x="-1624" y="15836"/>
                    <a:pt x="-651" y="28920"/>
                    <a:pt x="7997" y="36374"/>
                  </a:cubicBezTo>
                  <a:cubicBezTo>
                    <a:pt x="112130" y="126290"/>
                    <a:pt x="171841" y="256724"/>
                    <a:pt x="171841" y="394197"/>
                  </a:cubicBezTo>
                  <a:cubicBezTo>
                    <a:pt x="171841" y="531670"/>
                    <a:pt x="111840" y="662767"/>
                    <a:pt x="7211" y="752704"/>
                  </a:cubicBezTo>
                  <a:cubicBezTo>
                    <a:pt x="-1458" y="760157"/>
                    <a:pt x="-2451" y="773221"/>
                    <a:pt x="4997" y="781896"/>
                  </a:cubicBezTo>
                  <a:cubicBezTo>
                    <a:pt x="9093" y="786658"/>
                    <a:pt x="14887" y="789101"/>
                    <a:pt x="20701" y="789101"/>
                  </a:cubicBezTo>
                  <a:cubicBezTo>
                    <a:pt x="25480" y="789101"/>
                    <a:pt x="30259" y="787466"/>
                    <a:pt x="34170" y="784091"/>
                  </a:cubicBezTo>
                  <a:cubicBezTo>
                    <a:pt x="147965" y="686266"/>
                    <a:pt x="213221" y="544155"/>
                    <a:pt x="213221" y="394177"/>
                  </a:cubicBezTo>
                  <a:cubicBezTo>
                    <a:pt x="213221" y="244198"/>
                    <a:pt x="148254" y="102833"/>
                    <a:pt x="35018" y="502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0" name="Freeform 6">
              <a:extLst>
                <a:ext uri="{FF2B5EF4-FFF2-40B4-BE49-F238E27FC236}">
                  <a16:creationId xmlns:a16="http://schemas.microsoft.com/office/drawing/2014/main" id="{68C4D13D-E991-A86E-9DE7-2DAB3131E599}"/>
                </a:ext>
              </a:extLst>
            </p:cNvPr>
            <p:cNvSpPr/>
            <p:nvPr/>
          </p:nvSpPr>
          <p:spPr>
            <a:xfrm>
              <a:off x="4048441" y="2816267"/>
              <a:ext cx="166378" cy="585168"/>
            </a:xfrm>
            <a:custGeom>
              <a:avLst/>
              <a:gdLst>
                <a:gd name="connsiteX0" fmla="*/ 34770 w 166378"/>
                <a:gd name="connsiteY0" fmla="*/ 5028 h 585168"/>
                <a:gd name="connsiteX1" fmla="*/ 5597 w 166378"/>
                <a:gd name="connsiteY1" fmla="*/ 7181 h 585168"/>
                <a:gd name="connsiteX2" fmla="*/ 7749 w 166378"/>
                <a:gd name="connsiteY2" fmla="*/ 36374 h 585168"/>
                <a:gd name="connsiteX3" fmla="*/ 124978 w 166378"/>
                <a:gd name="connsiteY3" fmla="*/ 292335 h 585168"/>
                <a:gd name="connsiteX4" fmla="*/ 7211 w 166378"/>
                <a:gd name="connsiteY4" fmla="*/ 548772 h 585168"/>
                <a:gd name="connsiteX5" fmla="*/ 4997 w 166378"/>
                <a:gd name="connsiteY5" fmla="*/ 577964 h 585168"/>
                <a:gd name="connsiteX6" fmla="*/ 20700 w 166378"/>
                <a:gd name="connsiteY6" fmla="*/ 585169 h 585168"/>
                <a:gd name="connsiteX7" fmla="*/ 34170 w 166378"/>
                <a:gd name="connsiteY7" fmla="*/ 580179 h 585168"/>
                <a:gd name="connsiteX8" fmla="*/ 166379 w 166378"/>
                <a:gd name="connsiteY8" fmla="*/ 292314 h 585168"/>
                <a:gd name="connsiteX9" fmla="*/ 34811 w 166378"/>
                <a:gd name="connsiteY9" fmla="*/ 4987 h 58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378" h="585168">
                  <a:moveTo>
                    <a:pt x="34770" y="5028"/>
                  </a:moveTo>
                  <a:cubicBezTo>
                    <a:pt x="26121" y="-2446"/>
                    <a:pt x="13045" y="-1473"/>
                    <a:pt x="5597" y="7181"/>
                  </a:cubicBezTo>
                  <a:cubicBezTo>
                    <a:pt x="-1872" y="15836"/>
                    <a:pt x="-900" y="28920"/>
                    <a:pt x="7749" y="36374"/>
                  </a:cubicBezTo>
                  <a:cubicBezTo>
                    <a:pt x="82253" y="100680"/>
                    <a:pt x="124978" y="193971"/>
                    <a:pt x="124978" y="292335"/>
                  </a:cubicBezTo>
                  <a:cubicBezTo>
                    <a:pt x="124978" y="390698"/>
                    <a:pt x="82046" y="484466"/>
                    <a:pt x="7211" y="548772"/>
                  </a:cubicBezTo>
                  <a:cubicBezTo>
                    <a:pt x="-1458" y="556225"/>
                    <a:pt x="-2451" y="569289"/>
                    <a:pt x="4997" y="577964"/>
                  </a:cubicBezTo>
                  <a:cubicBezTo>
                    <a:pt x="9093" y="582726"/>
                    <a:pt x="14887" y="585169"/>
                    <a:pt x="20700" y="585169"/>
                  </a:cubicBezTo>
                  <a:cubicBezTo>
                    <a:pt x="25480" y="585169"/>
                    <a:pt x="30259" y="583533"/>
                    <a:pt x="34170" y="580179"/>
                  </a:cubicBezTo>
                  <a:cubicBezTo>
                    <a:pt x="118192" y="507985"/>
                    <a:pt x="166379" y="403058"/>
                    <a:pt x="166379" y="292314"/>
                  </a:cubicBezTo>
                  <a:cubicBezTo>
                    <a:pt x="166379" y="181569"/>
                    <a:pt x="118419" y="77181"/>
                    <a:pt x="34811" y="4987"/>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1" name="Freeform 7">
              <a:extLst>
                <a:ext uri="{FF2B5EF4-FFF2-40B4-BE49-F238E27FC236}">
                  <a16:creationId xmlns:a16="http://schemas.microsoft.com/office/drawing/2014/main" id="{51874675-1ED7-F70F-2763-0B7117DDEA49}"/>
                </a:ext>
              </a:extLst>
            </p:cNvPr>
            <p:cNvSpPr/>
            <p:nvPr/>
          </p:nvSpPr>
          <p:spPr>
            <a:xfrm>
              <a:off x="3962666" y="2916160"/>
              <a:ext cx="114689" cy="385381"/>
            </a:xfrm>
            <a:custGeom>
              <a:avLst/>
              <a:gdLst>
                <a:gd name="connsiteX0" fmla="*/ 35384 w 114689"/>
                <a:gd name="connsiteY0" fmla="*/ 5798 h 385381"/>
                <a:gd name="connsiteX1" fmla="*/ 6129 w 114689"/>
                <a:gd name="connsiteY1" fmla="*/ 6336 h 385381"/>
                <a:gd name="connsiteX2" fmla="*/ 6667 w 114689"/>
                <a:gd name="connsiteY2" fmla="*/ 35611 h 385381"/>
                <a:gd name="connsiteX3" fmla="*/ 73330 w 114689"/>
                <a:gd name="connsiteY3" fmla="*/ 192525 h 385381"/>
                <a:gd name="connsiteX4" fmla="*/ 6356 w 114689"/>
                <a:gd name="connsiteY4" fmla="*/ 349750 h 385381"/>
                <a:gd name="connsiteX5" fmla="*/ 5756 w 114689"/>
                <a:gd name="connsiteY5" fmla="*/ 379025 h 385381"/>
                <a:gd name="connsiteX6" fmla="*/ 20674 w 114689"/>
                <a:gd name="connsiteY6" fmla="*/ 385381 h 385381"/>
                <a:gd name="connsiteX7" fmla="*/ 34991 w 114689"/>
                <a:gd name="connsiteY7" fmla="*/ 379605 h 385381"/>
                <a:gd name="connsiteX8" fmla="*/ 114689 w 114689"/>
                <a:gd name="connsiteY8" fmla="*/ 192505 h 385381"/>
                <a:gd name="connsiteX9" fmla="*/ 35364 w 114689"/>
                <a:gd name="connsiteY9" fmla="*/ 5777 h 38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9" h="385381">
                  <a:moveTo>
                    <a:pt x="35384" y="5798"/>
                  </a:moveTo>
                  <a:cubicBezTo>
                    <a:pt x="27150" y="-2132"/>
                    <a:pt x="14053" y="-1904"/>
                    <a:pt x="6129" y="6336"/>
                  </a:cubicBezTo>
                  <a:cubicBezTo>
                    <a:pt x="-1796" y="14576"/>
                    <a:pt x="-1568" y="27682"/>
                    <a:pt x="6667" y="35611"/>
                  </a:cubicBezTo>
                  <a:cubicBezTo>
                    <a:pt x="49660" y="77060"/>
                    <a:pt x="73330" y="132795"/>
                    <a:pt x="73330" y="192525"/>
                  </a:cubicBezTo>
                  <a:cubicBezTo>
                    <a:pt x="73330" y="252256"/>
                    <a:pt x="49536" y="308280"/>
                    <a:pt x="6356" y="349750"/>
                  </a:cubicBezTo>
                  <a:cubicBezTo>
                    <a:pt x="-1878" y="357659"/>
                    <a:pt x="-2147" y="370764"/>
                    <a:pt x="5756" y="379025"/>
                  </a:cubicBezTo>
                  <a:cubicBezTo>
                    <a:pt x="9811" y="383269"/>
                    <a:pt x="15253" y="385381"/>
                    <a:pt x="20674" y="385381"/>
                  </a:cubicBezTo>
                  <a:cubicBezTo>
                    <a:pt x="25826" y="385381"/>
                    <a:pt x="30998" y="383476"/>
                    <a:pt x="34991" y="379605"/>
                  </a:cubicBezTo>
                  <a:cubicBezTo>
                    <a:pt x="86385" y="330226"/>
                    <a:pt x="114689" y="263788"/>
                    <a:pt x="114689" y="192505"/>
                  </a:cubicBezTo>
                  <a:cubicBezTo>
                    <a:pt x="114689" y="121221"/>
                    <a:pt x="86509" y="55114"/>
                    <a:pt x="35364" y="5777"/>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2" name="Freeform 9">
              <a:extLst>
                <a:ext uri="{FF2B5EF4-FFF2-40B4-BE49-F238E27FC236}">
                  <a16:creationId xmlns:a16="http://schemas.microsoft.com/office/drawing/2014/main" id="{73926289-111E-58E7-C43E-2A82848A12D0}"/>
                </a:ext>
              </a:extLst>
            </p:cNvPr>
            <p:cNvSpPr/>
            <p:nvPr/>
          </p:nvSpPr>
          <p:spPr>
            <a:xfrm>
              <a:off x="3291487" y="2714309"/>
              <a:ext cx="213221" cy="789114"/>
            </a:xfrm>
            <a:custGeom>
              <a:avLst/>
              <a:gdLst>
                <a:gd name="connsiteX0" fmla="*/ 178182 w 213221"/>
                <a:gd name="connsiteY0" fmla="*/ 784084 h 789114"/>
                <a:gd name="connsiteX1" fmla="*/ 191693 w 213221"/>
                <a:gd name="connsiteY1" fmla="*/ 789115 h 789114"/>
                <a:gd name="connsiteX2" fmla="*/ 207376 w 213221"/>
                <a:gd name="connsiteY2" fmla="*/ 781930 h 789114"/>
                <a:gd name="connsiteX3" fmla="*/ 205224 w 213221"/>
                <a:gd name="connsiteY3" fmla="*/ 752738 h 789114"/>
                <a:gd name="connsiteX4" fmla="*/ 41380 w 213221"/>
                <a:gd name="connsiteY4" fmla="*/ 394915 h 789114"/>
                <a:gd name="connsiteX5" fmla="*/ 206010 w 213221"/>
                <a:gd name="connsiteY5" fmla="*/ 36408 h 789114"/>
                <a:gd name="connsiteX6" fmla="*/ 208224 w 213221"/>
                <a:gd name="connsiteY6" fmla="*/ 7216 h 789114"/>
                <a:gd name="connsiteX7" fmla="*/ 179051 w 213221"/>
                <a:gd name="connsiteY7" fmla="*/ 5000 h 789114"/>
                <a:gd name="connsiteX8" fmla="*/ 0 w 213221"/>
                <a:gd name="connsiteY8" fmla="*/ 394915 h 789114"/>
                <a:gd name="connsiteX9" fmla="*/ 178182 w 213221"/>
                <a:gd name="connsiteY9" fmla="*/ 784104 h 78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221" h="789114">
                  <a:moveTo>
                    <a:pt x="178182" y="784084"/>
                  </a:moveTo>
                  <a:cubicBezTo>
                    <a:pt x="182093" y="787458"/>
                    <a:pt x="186893" y="789115"/>
                    <a:pt x="191693" y="789115"/>
                  </a:cubicBezTo>
                  <a:cubicBezTo>
                    <a:pt x="197507" y="789115"/>
                    <a:pt x="203279" y="786692"/>
                    <a:pt x="207376" y="781930"/>
                  </a:cubicBezTo>
                  <a:cubicBezTo>
                    <a:pt x="214845" y="773276"/>
                    <a:pt x="213873" y="760191"/>
                    <a:pt x="205224" y="752738"/>
                  </a:cubicBezTo>
                  <a:cubicBezTo>
                    <a:pt x="101091" y="662822"/>
                    <a:pt x="41380" y="532388"/>
                    <a:pt x="41380" y="394915"/>
                  </a:cubicBezTo>
                  <a:cubicBezTo>
                    <a:pt x="41380" y="257441"/>
                    <a:pt x="101381" y="126345"/>
                    <a:pt x="206010" y="36408"/>
                  </a:cubicBezTo>
                  <a:cubicBezTo>
                    <a:pt x="214679" y="28954"/>
                    <a:pt x="215673" y="15890"/>
                    <a:pt x="208224" y="7216"/>
                  </a:cubicBezTo>
                  <a:cubicBezTo>
                    <a:pt x="200776" y="-1459"/>
                    <a:pt x="187720" y="-2453"/>
                    <a:pt x="179051" y="5000"/>
                  </a:cubicBezTo>
                  <a:cubicBezTo>
                    <a:pt x="65256" y="102826"/>
                    <a:pt x="0" y="244936"/>
                    <a:pt x="0" y="394915"/>
                  </a:cubicBezTo>
                  <a:cubicBezTo>
                    <a:pt x="0" y="544893"/>
                    <a:pt x="64946" y="686300"/>
                    <a:pt x="178182" y="784104"/>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3" name="Freeform 10">
              <a:extLst>
                <a:ext uri="{FF2B5EF4-FFF2-40B4-BE49-F238E27FC236}">
                  <a16:creationId xmlns:a16="http://schemas.microsoft.com/office/drawing/2014/main" id="{75C2492F-73A2-6C16-9ECF-5F36174AE30F}"/>
                </a:ext>
              </a:extLst>
            </p:cNvPr>
            <p:cNvSpPr/>
            <p:nvPr/>
          </p:nvSpPr>
          <p:spPr>
            <a:xfrm>
              <a:off x="3425848" y="2816275"/>
              <a:ext cx="166378" cy="585203"/>
            </a:xfrm>
            <a:custGeom>
              <a:avLst/>
              <a:gdLst>
                <a:gd name="connsiteX0" fmla="*/ 131588 w 166378"/>
                <a:gd name="connsiteY0" fmla="*/ 580172 h 585203"/>
                <a:gd name="connsiteX1" fmla="*/ 145099 w 166378"/>
                <a:gd name="connsiteY1" fmla="*/ 585203 h 585203"/>
                <a:gd name="connsiteX2" fmla="*/ 160782 w 166378"/>
                <a:gd name="connsiteY2" fmla="*/ 578019 h 585203"/>
                <a:gd name="connsiteX3" fmla="*/ 158630 w 166378"/>
                <a:gd name="connsiteY3" fmla="*/ 548827 h 585203"/>
                <a:gd name="connsiteX4" fmla="*/ 41401 w 166378"/>
                <a:gd name="connsiteY4" fmla="*/ 292866 h 585203"/>
                <a:gd name="connsiteX5" fmla="*/ 159168 w 166378"/>
                <a:gd name="connsiteY5" fmla="*/ 36408 h 585203"/>
                <a:gd name="connsiteX6" fmla="*/ 161382 w 166378"/>
                <a:gd name="connsiteY6" fmla="*/ 7216 h 585203"/>
                <a:gd name="connsiteX7" fmla="*/ 132209 w 166378"/>
                <a:gd name="connsiteY7" fmla="*/ 5000 h 585203"/>
                <a:gd name="connsiteX8" fmla="*/ 0 w 166378"/>
                <a:gd name="connsiteY8" fmla="*/ 292866 h 585203"/>
                <a:gd name="connsiteX9" fmla="*/ 131568 w 166378"/>
                <a:gd name="connsiteY9" fmla="*/ 580193 h 58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378" h="585203">
                  <a:moveTo>
                    <a:pt x="131588" y="580172"/>
                  </a:moveTo>
                  <a:cubicBezTo>
                    <a:pt x="135499" y="583547"/>
                    <a:pt x="140299" y="585203"/>
                    <a:pt x="145099" y="585203"/>
                  </a:cubicBezTo>
                  <a:cubicBezTo>
                    <a:pt x="150913" y="585203"/>
                    <a:pt x="156685" y="582760"/>
                    <a:pt x="160782" y="578019"/>
                  </a:cubicBezTo>
                  <a:cubicBezTo>
                    <a:pt x="168251" y="569365"/>
                    <a:pt x="167279" y="556280"/>
                    <a:pt x="158630" y="548827"/>
                  </a:cubicBezTo>
                  <a:cubicBezTo>
                    <a:pt x="84126" y="484521"/>
                    <a:pt x="41401" y="391229"/>
                    <a:pt x="41401" y="292866"/>
                  </a:cubicBezTo>
                  <a:cubicBezTo>
                    <a:pt x="41401" y="194502"/>
                    <a:pt x="84332" y="100735"/>
                    <a:pt x="159168" y="36408"/>
                  </a:cubicBezTo>
                  <a:cubicBezTo>
                    <a:pt x="167837" y="28954"/>
                    <a:pt x="168830" y="15890"/>
                    <a:pt x="161382" y="7216"/>
                  </a:cubicBezTo>
                  <a:cubicBezTo>
                    <a:pt x="153934" y="-1459"/>
                    <a:pt x="140878" y="-2453"/>
                    <a:pt x="132209" y="5000"/>
                  </a:cubicBezTo>
                  <a:cubicBezTo>
                    <a:pt x="48187" y="77194"/>
                    <a:pt x="0" y="182121"/>
                    <a:pt x="0" y="292866"/>
                  </a:cubicBezTo>
                  <a:cubicBezTo>
                    <a:pt x="0" y="403610"/>
                    <a:pt x="47959" y="507999"/>
                    <a:pt x="131568" y="580193"/>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4" name="Freeform 12">
              <a:extLst>
                <a:ext uri="{FF2B5EF4-FFF2-40B4-BE49-F238E27FC236}">
                  <a16:creationId xmlns:a16="http://schemas.microsoft.com/office/drawing/2014/main" id="{2701B5D5-E53A-502E-8841-DF9CF7C74A78}"/>
                </a:ext>
              </a:extLst>
            </p:cNvPr>
            <p:cNvSpPr/>
            <p:nvPr/>
          </p:nvSpPr>
          <p:spPr>
            <a:xfrm>
              <a:off x="3563271" y="2916177"/>
              <a:ext cx="114709" cy="385384"/>
            </a:xfrm>
            <a:custGeom>
              <a:avLst/>
              <a:gdLst>
                <a:gd name="connsiteX0" fmla="*/ 79326 w 114709"/>
                <a:gd name="connsiteY0" fmla="*/ 379588 h 385384"/>
                <a:gd name="connsiteX1" fmla="*/ 93684 w 114709"/>
                <a:gd name="connsiteY1" fmla="*/ 385385 h 385384"/>
                <a:gd name="connsiteX2" fmla="*/ 108581 w 114709"/>
                <a:gd name="connsiteY2" fmla="*/ 379049 h 385384"/>
                <a:gd name="connsiteX3" fmla="*/ 108043 w 114709"/>
                <a:gd name="connsiteY3" fmla="*/ 349774 h 385384"/>
                <a:gd name="connsiteX4" fmla="*/ 41380 w 114709"/>
                <a:gd name="connsiteY4" fmla="*/ 192860 h 385384"/>
                <a:gd name="connsiteX5" fmla="*/ 108354 w 114709"/>
                <a:gd name="connsiteY5" fmla="*/ 35636 h 385384"/>
                <a:gd name="connsiteX6" fmla="*/ 108954 w 114709"/>
                <a:gd name="connsiteY6" fmla="*/ 6360 h 385384"/>
                <a:gd name="connsiteX7" fmla="*/ 79698 w 114709"/>
                <a:gd name="connsiteY7" fmla="*/ 5760 h 385384"/>
                <a:gd name="connsiteX8" fmla="*/ 0 w 114709"/>
                <a:gd name="connsiteY8" fmla="*/ 192860 h 385384"/>
                <a:gd name="connsiteX9" fmla="*/ 79326 w 114709"/>
                <a:gd name="connsiteY9" fmla="*/ 379588 h 38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709" h="385384">
                  <a:moveTo>
                    <a:pt x="79326" y="379588"/>
                  </a:moveTo>
                  <a:cubicBezTo>
                    <a:pt x="83339" y="383459"/>
                    <a:pt x="88512" y="385385"/>
                    <a:pt x="93684" y="385385"/>
                  </a:cubicBezTo>
                  <a:cubicBezTo>
                    <a:pt x="99105" y="385385"/>
                    <a:pt x="104526" y="383273"/>
                    <a:pt x="108581" y="379049"/>
                  </a:cubicBezTo>
                  <a:cubicBezTo>
                    <a:pt x="116506" y="370809"/>
                    <a:pt x="116278" y="357704"/>
                    <a:pt x="108043" y="349774"/>
                  </a:cubicBezTo>
                  <a:cubicBezTo>
                    <a:pt x="65049" y="308325"/>
                    <a:pt x="41380" y="252591"/>
                    <a:pt x="41380" y="192860"/>
                  </a:cubicBezTo>
                  <a:cubicBezTo>
                    <a:pt x="41380" y="133130"/>
                    <a:pt x="65174" y="77105"/>
                    <a:pt x="108354" y="35636"/>
                  </a:cubicBezTo>
                  <a:cubicBezTo>
                    <a:pt x="116588" y="27727"/>
                    <a:pt x="116857" y="14601"/>
                    <a:pt x="108954" y="6360"/>
                  </a:cubicBezTo>
                  <a:cubicBezTo>
                    <a:pt x="101029" y="-1880"/>
                    <a:pt x="87933" y="-2149"/>
                    <a:pt x="79698" y="5760"/>
                  </a:cubicBezTo>
                  <a:cubicBezTo>
                    <a:pt x="28304" y="55118"/>
                    <a:pt x="0" y="121577"/>
                    <a:pt x="0" y="192860"/>
                  </a:cubicBezTo>
                  <a:cubicBezTo>
                    <a:pt x="0" y="264143"/>
                    <a:pt x="28180" y="330250"/>
                    <a:pt x="79326" y="379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5" name="Freeform 13">
              <a:extLst>
                <a:ext uri="{FF2B5EF4-FFF2-40B4-BE49-F238E27FC236}">
                  <a16:creationId xmlns:a16="http://schemas.microsoft.com/office/drawing/2014/main" id="{64CC9CB5-0B4C-EFAD-686E-45E277ECBBF1}"/>
                </a:ext>
              </a:extLst>
            </p:cNvPr>
            <p:cNvSpPr/>
            <p:nvPr/>
          </p:nvSpPr>
          <p:spPr>
            <a:xfrm>
              <a:off x="2277470" y="2982951"/>
              <a:ext cx="1661448" cy="1799655"/>
            </a:xfrm>
            <a:custGeom>
              <a:avLst/>
              <a:gdLst>
                <a:gd name="connsiteX0" fmla="*/ 1625344 w 1661448"/>
                <a:gd name="connsiteY0" fmla="*/ 36128 h 1799655"/>
                <a:gd name="connsiteX1" fmla="*/ 1585371 w 1661448"/>
                <a:gd name="connsiteY1" fmla="*/ 9400 h 1799655"/>
                <a:gd name="connsiteX2" fmla="*/ 1538157 w 1661448"/>
                <a:gd name="connsiteY2" fmla="*/ 0 h 1799655"/>
                <a:gd name="connsiteX3" fmla="*/ 1490942 w 1661448"/>
                <a:gd name="connsiteY3" fmla="*/ 9400 h 1799655"/>
                <a:gd name="connsiteX4" fmla="*/ 1450969 w 1661448"/>
                <a:gd name="connsiteY4" fmla="*/ 36128 h 1799655"/>
                <a:gd name="connsiteX5" fmla="*/ 1424258 w 1661448"/>
                <a:gd name="connsiteY5" fmla="*/ 76149 h 1799655"/>
                <a:gd name="connsiteX6" fmla="*/ 1414865 w 1661448"/>
                <a:gd name="connsiteY6" fmla="*/ 123395 h 1799655"/>
                <a:gd name="connsiteX7" fmla="*/ 1424258 w 1661448"/>
                <a:gd name="connsiteY7" fmla="*/ 170641 h 1799655"/>
                <a:gd name="connsiteX8" fmla="*/ 1450969 w 1661448"/>
                <a:gd name="connsiteY8" fmla="*/ 210661 h 1799655"/>
                <a:gd name="connsiteX9" fmla="*/ 1490942 w 1661448"/>
                <a:gd name="connsiteY9" fmla="*/ 237390 h 1799655"/>
                <a:gd name="connsiteX10" fmla="*/ 1517529 w 1661448"/>
                <a:gd name="connsiteY10" fmla="*/ 245009 h 1799655"/>
                <a:gd name="connsiteX11" fmla="*/ 1517529 w 1661448"/>
                <a:gd name="connsiteY11" fmla="*/ 846557 h 1799655"/>
                <a:gd name="connsiteX12" fmla="*/ 1446417 w 1661448"/>
                <a:gd name="connsiteY12" fmla="*/ 917716 h 1799655"/>
                <a:gd name="connsiteX13" fmla="*/ 1384844 w 1661448"/>
                <a:gd name="connsiteY13" fmla="*/ 917716 h 1799655"/>
                <a:gd name="connsiteX14" fmla="*/ 1375989 w 1661448"/>
                <a:gd name="connsiteY14" fmla="*/ 884755 h 1799655"/>
                <a:gd name="connsiteX15" fmla="*/ 1348533 w 1661448"/>
                <a:gd name="connsiteY15" fmla="*/ 817717 h 1799655"/>
                <a:gd name="connsiteX16" fmla="*/ 1310546 w 1661448"/>
                <a:gd name="connsiteY16" fmla="*/ 756123 h 1799655"/>
                <a:gd name="connsiteX17" fmla="*/ 1262938 w 1661448"/>
                <a:gd name="connsiteY17" fmla="*/ 701713 h 1799655"/>
                <a:gd name="connsiteX18" fmla="*/ 1144447 w 1661448"/>
                <a:gd name="connsiteY18" fmla="*/ 619602 h 1799655"/>
                <a:gd name="connsiteX19" fmla="*/ 1076604 w 1661448"/>
                <a:gd name="connsiteY19" fmla="*/ 594323 h 1799655"/>
                <a:gd name="connsiteX20" fmla="*/ 1005555 w 1661448"/>
                <a:gd name="connsiteY20" fmla="*/ 580534 h 1799655"/>
                <a:gd name="connsiteX21" fmla="*/ 996555 w 1661448"/>
                <a:gd name="connsiteY21" fmla="*/ 579685 h 1799655"/>
                <a:gd name="connsiteX22" fmla="*/ 987534 w 1661448"/>
                <a:gd name="connsiteY22" fmla="*/ 579002 h 1799655"/>
                <a:gd name="connsiteX23" fmla="*/ 978513 w 1661448"/>
                <a:gd name="connsiteY23" fmla="*/ 578422 h 1799655"/>
                <a:gd name="connsiteX24" fmla="*/ 969492 w 1661448"/>
                <a:gd name="connsiteY24" fmla="*/ 578174 h 1799655"/>
                <a:gd name="connsiteX25" fmla="*/ 960471 w 1661448"/>
                <a:gd name="connsiteY25" fmla="*/ 577967 h 1799655"/>
                <a:gd name="connsiteX26" fmla="*/ 958216 w 1661448"/>
                <a:gd name="connsiteY26" fmla="*/ 577925 h 1799655"/>
                <a:gd name="connsiteX27" fmla="*/ 956230 w 1661448"/>
                <a:gd name="connsiteY27" fmla="*/ 577925 h 1799655"/>
                <a:gd name="connsiteX28" fmla="*/ 952340 w 1661448"/>
                <a:gd name="connsiteY28" fmla="*/ 577925 h 1799655"/>
                <a:gd name="connsiteX29" fmla="*/ 191507 w 1661448"/>
                <a:gd name="connsiteY29" fmla="*/ 577925 h 1799655"/>
                <a:gd name="connsiteX30" fmla="*/ 145947 w 1661448"/>
                <a:gd name="connsiteY30" fmla="*/ 583433 h 1799655"/>
                <a:gd name="connsiteX31" fmla="*/ 102871 w 1661448"/>
                <a:gd name="connsiteY31" fmla="*/ 599706 h 1799655"/>
                <a:gd name="connsiteX32" fmla="*/ 34470 w 1661448"/>
                <a:gd name="connsiteY32" fmla="*/ 659954 h 1799655"/>
                <a:gd name="connsiteX33" fmla="*/ 1572 w 1661448"/>
                <a:gd name="connsiteY33" fmla="*/ 745212 h 1799655"/>
                <a:gd name="connsiteX34" fmla="*/ 21 w 1661448"/>
                <a:gd name="connsiteY34" fmla="*/ 768110 h 1799655"/>
                <a:gd name="connsiteX35" fmla="*/ 21 w 1661448"/>
                <a:gd name="connsiteY35" fmla="*/ 784135 h 1799655"/>
                <a:gd name="connsiteX36" fmla="*/ 0 w 1661448"/>
                <a:gd name="connsiteY36" fmla="*/ 815212 h 1799655"/>
                <a:gd name="connsiteX37" fmla="*/ 0 w 1661448"/>
                <a:gd name="connsiteY37" fmla="*/ 1520175 h 1799655"/>
                <a:gd name="connsiteX38" fmla="*/ 41 w 1661448"/>
                <a:gd name="connsiteY38" fmla="*/ 1522888 h 1799655"/>
                <a:gd name="connsiteX39" fmla="*/ 579 w 1661448"/>
                <a:gd name="connsiteY39" fmla="*/ 1534606 h 1799655"/>
                <a:gd name="connsiteX40" fmla="*/ 3848 w 1661448"/>
                <a:gd name="connsiteY40" fmla="*/ 1557939 h 1799655"/>
                <a:gd name="connsiteX41" fmla="*/ 10159 w 1661448"/>
                <a:gd name="connsiteY41" fmla="*/ 1580713 h 1799655"/>
                <a:gd name="connsiteX42" fmla="*/ 31201 w 1661448"/>
                <a:gd name="connsiteY42" fmla="*/ 1622845 h 1799655"/>
                <a:gd name="connsiteX43" fmla="*/ 62215 w 1661448"/>
                <a:gd name="connsiteY43" fmla="*/ 1658083 h 1799655"/>
                <a:gd name="connsiteX44" fmla="*/ 142927 w 1661448"/>
                <a:gd name="connsiteY44" fmla="*/ 1699201 h 1799655"/>
                <a:gd name="connsiteX45" fmla="*/ 142927 w 1661448"/>
                <a:gd name="connsiteY45" fmla="*/ 1721602 h 1799655"/>
                <a:gd name="connsiteX46" fmla="*/ 220928 w 1661448"/>
                <a:gd name="connsiteY46" fmla="*/ 1799656 h 1799655"/>
                <a:gd name="connsiteX47" fmla="*/ 319847 w 1661448"/>
                <a:gd name="connsiteY47" fmla="*/ 1799656 h 1799655"/>
                <a:gd name="connsiteX48" fmla="*/ 397848 w 1661448"/>
                <a:gd name="connsiteY48" fmla="*/ 1721602 h 1799655"/>
                <a:gd name="connsiteX49" fmla="*/ 397848 w 1661448"/>
                <a:gd name="connsiteY49" fmla="*/ 1703652 h 1799655"/>
                <a:gd name="connsiteX50" fmla="*/ 1000568 w 1661448"/>
                <a:gd name="connsiteY50" fmla="*/ 1703652 h 1799655"/>
                <a:gd name="connsiteX51" fmla="*/ 1000568 w 1661448"/>
                <a:gd name="connsiteY51" fmla="*/ 1721602 h 1799655"/>
                <a:gd name="connsiteX52" fmla="*/ 1078570 w 1661448"/>
                <a:gd name="connsiteY52" fmla="*/ 1799656 h 1799655"/>
                <a:gd name="connsiteX53" fmla="*/ 1177489 w 1661448"/>
                <a:gd name="connsiteY53" fmla="*/ 1799656 h 1799655"/>
                <a:gd name="connsiteX54" fmla="*/ 1255490 w 1661448"/>
                <a:gd name="connsiteY54" fmla="*/ 1721602 h 1799655"/>
                <a:gd name="connsiteX55" fmla="*/ 1255490 w 1661448"/>
                <a:gd name="connsiteY55" fmla="*/ 1698849 h 1799655"/>
                <a:gd name="connsiteX56" fmla="*/ 1260621 w 1661448"/>
                <a:gd name="connsiteY56" fmla="*/ 1697586 h 1799655"/>
                <a:gd name="connsiteX57" fmla="*/ 1304277 w 1661448"/>
                <a:gd name="connsiteY57" fmla="*/ 1679657 h 1799655"/>
                <a:gd name="connsiteX58" fmla="*/ 1370754 w 1661448"/>
                <a:gd name="connsiteY58" fmla="*/ 1614150 h 1799655"/>
                <a:gd name="connsiteX59" fmla="*/ 1396099 w 1661448"/>
                <a:gd name="connsiteY59" fmla="*/ 1524130 h 1799655"/>
                <a:gd name="connsiteX60" fmla="*/ 1396161 w 1661448"/>
                <a:gd name="connsiteY60" fmla="*/ 1461025 h 1799655"/>
                <a:gd name="connsiteX61" fmla="*/ 1396161 w 1661448"/>
                <a:gd name="connsiteY61" fmla="*/ 1016266 h 1799655"/>
                <a:gd name="connsiteX62" fmla="*/ 1396099 w 1661448"/>
                <a:gd name="connsiteY62" fmla="*/ 1014009 h 1799655"/>
                <a:gd name="connsiteX63" fmla="*/ 1395996 w 1661448"/>
                <a:gd name="connsiteY63" fmla="*/ 1009496 h 1799655"/>
                <a:gd name="connsiteX64" fmla="*/ 1395396 w 1661448"/>
                <a:gd name="connsiteY64" fmla="*/ 991421 h 1799655"/>
                <a:gd name="connsiteX65" fmla="*/ 1394030 w 1661448"/>
                <a:gd name="connsiteY65" fmla="*/ 973368 h 1799655"/>
                <a:gd name="connsiteX66" fmla="*/ 1392313 w 1661448"/>
                <a:gd name="connsiteY66" fmla="*/ 959061 h 1799655"/>
                <a:gd name="connsiteX67" fmla="*/ 1446417 w 1661448"/>
                <a:gd name="connsiteY67" fmla="*/ 959061 h 1799655"/>
                <a:gd name="connsiteX68" fmla="*/ 1558909 w 1661448"/>
                <a:gd name="connsiteY68" fmla="*/ 846495 h 1799655"/>
                <a:gd name="connsiteX69" fmla="*/ 1558909 w 1661448"/>
                <a:gd name="connsiteY69" fmla="*/ 244967 h 1799655"/>
                <a:gd name="connsiteX70" fmla="*/ 1585371 w 1661448"/>
                <a:gd name="connsiteY70" fmla="*/ 237369 h 1799655"/>
                <a:gd name="connsiteX71" fmla="*/ 1625344 w 1661448"/>
                <a:gd name="connsiteY71" fmla="*/ 210640 h 1799655"/>
                <a:gd name="connsiteX72" fmla="*/ 1652055 w 1661448"/>
                <a:gd name="connsiteY72" fmla="*/ 170620 h 1799655"/>
                <a:gd name="connsiteX73" fmla="*/ 1661449 w 1661448"/>
                <a:gd name="connsiteY73" fmla="*/ 123374 h 1799655"/>
                <a:gd name="connsiteX74" fmla="*/ 1652055 w 1661448"/>
                <a:gd name="connsiteY74" fmla="*/ 76128 h 1799655"/>
                <a:gd name="connsiteX75" fmla="*/ 1625344 w 1661448"/>
                <a:gd name="connsiteY75" fmla="*/ 36107 h 1799655"/>
                <a:gd name="connsiteX76" fmla="*/ 356427 w 1661448"/>
                <a:gd name="connsiteY76" fmla="*/ 1721623 h 1799655"/>
                <a:gd name="connsiteX77" fmla="*/ 319805 w 1661448"/>
                <a:gd name="connsiteY77" fmla="*/ 1758269 h 1799655"/>
                <a:gd name="connsiteX78" fmla="*/ 220886 w 1661448"/>
                <a:gd name="connsiteY78" fmla="*/ 1758269 h 1799655"/>
                <a:gd name="connsiteX79" fmla="*/ 184265 w 1661448"/>
                <a:gd name="connsiteY79" fmla="*/ 1721623 h 1799655"/>
                <a:gd name="connsiteX80" fmla="*/ 184265 w 1661448"/>
                <a:gd name="connsiteY80" fmla="*/ 1703673 h 1799655"/>
                <a:gd name="connsiteX81" fmla="*/ 356406 w 1661448"/>
                <a:gd name="connsiteY81" fmla="*/ 1703673 h 1799655"/>
                <a:gd name="connsiteX82" fmla="*/ 356406 w 1661448"/>
                <a:gd name="connsiteY82" fmla="*/ 1721623 h 1799655"/>
                <a:gd name="connsiteX83" fmla="*/ 1214089 w 1661448"/>
                <a:gd name="connsiteY83" fmla="*/ 1721623 h 1799655"/>
                <a:gd name="connsiteX84" fmla="*/ 1177468 w 1661448"/>
                <a:gd name="connsiteY84" fmla="*/ 1758269 h 1799655"/>
                <a:gd name="connsiteX85" fmla="*/ 1078549 w 1661448"/>
                <a:gd name="connsiteY85" fmla="*/ 1758269 h 1799655"/>
                <a:gd name="connsiteX86" fmla="*/ 1041928 w 1661448"/>
                <a:gd name="connsiteY86" fmla="*/ 1721623 h 1799655"/>
                <a:gd name="connsiteX87" fmla="*/ 1041928 w 1661448"/>
                <a:gd name="connsiteY87" fmla="*/ 1703673 h 1799655"/>
                <a:gd name="connsiteX88" fmla="*/ 1213924 w 1661448"/>
                <a:gd name="connsiteY88" fmla="*/ 1703673 h 1799655"/>
                <a:gd name="connsiteX89" fmla="*/ 1214089 w 1661448"/>
                <a:gd name="connsiteY89" fmla="*/ 1703673 h 1799655"/>
                <a:gd name="connsiteX90" fmla="*/ 1214089 w 1661448"/>
                <a:gd name="connsiteY90" fmla="*/ 1721623 h 1799655"/>
                <a:gd name="connsiteX91" fmla="*/ 1354057 w 1661448"/>
                <a:gd name="connsiteY91" fmla="*/ 1461045 h 1799655"/>
                <a:gd name="connsiteX92" fmla="*/ 1354016 w 1661448"/>
                <a:gd name="connsiteY92" fmla="*/ 1523509 h 1799655"/>
                <a:gd name="connsiteX93" fmla="*/ 1334547 w 1661448"/>
                <a:gd name="connsiteY93" fmla="*/ 1592721 h 1799655"/>
                <a:gd name="connsiteX94" fmla="*/ 1283380 w 1661448"/>
                <a:gd name="connsiteY94" fmla="*/ 1643114 h 1799655"/>
                <a:gd name="connsiteX95" fmla="*/ 1249842 w 1661448"/>
                <a:gd name="connsiteY95" fmla="*/ 1656882 h 1799655"/>
                <a:gd name="connsiteX96" fmla="*/ 1213924 w 1661448"/>
                <a:gd name="connsiteY96" fmla="*/ 1661562 h 1799655"/>
                <a:gd name="connsiteX97" fmla="*/ 185320 w 1661448"/>
                <a:gd name="connsiteY97" fmla="*/ 1661562 h 1799655"/>
                <a:gd name="connsiteX98" fmla="*/ 181182 w 1661448"/>
                <a:gd name="connsiteY98" fmla="*/ 1661520 h 1799655"/>
                <a:gd name="connsiteX99" fmla="*/ 172141 w 1661448"/>
                <a:gd name="connsiteY99" fmla="*/ 1661106 h 1799655"/>
                <a:gd name="connsiteX100" fmla="*/ 154182 w 1661448"/>
                <a:gd name="connsiteY100" fmla="*/ 1658601 h 1799655"/>
                <a:gd name="connsiteX101" fmla="*/ 89960 w 1661448"/>
                <a:gd name="connsiteY101" fmla="*/ 1626469 h 1799655"/>
                <a:gd name="connsiteX102" fmla="*/ 66042 w 1661448"/>
                <a:gd name="connsiteY102" fmla="*/ 1599326 h 1799655"/>
                <a:gd name="connsiteX103" fmla="*/ 49863 w 1661448"/>
                <a:gd name="connsiteY103" fmla="*/ 1566904 h 1799655"/>
                <a:gd name="connsiteX104" fmla="*/ 42497 w 1661448"/>
                <a:gd name="connsiteY104" fmla="*/ 1531438 h 1799655"/>
                <a:gd name="connsiteX105" fmla="*/ 42083 w 1661448"/>
                <a:gd name="connsiteY105" fmla="*/ 1522391 h 1799655"/>
                <a:gd name="connsiteX106" fmla="*/ 42042 w 1661448"/>
                <a:gd name="connsiteY106" fmla="*/ 1518250 h 1799655"/>
                <a:gd name="connsiteX107" fmla="*/ 42042 w 1661448"/>
                <a:gd name="connsiteY107" fmla="*/ 768442 h 1799655"/>
                <a:gd name="connsiteX108" fmla="*/ 43283 w 1661448"/>
                <a:gd name="connsiteY108" fmla="*/ 750533 h 1799655"/>
                <a:gd name="connsiteX109" fmla="*/ 68939 w 1661448"/>
                <a:gd name="connsiteY109" fmla="*/ 684053 h 1799655"/>
                <a:gd name="connsiteX110" fmla="*/ 122361 w 1661448"/>
                <a:gd name="connsiteY110" fmla="*/ 637014 h 1799655"/>
                <a:gd name="connsiteX111" fmla="*/ 191507 w 1661448"/>
                <a:gd name="connsiteY111" fmla="*/ 620016 h 1799655"/>
                <a:gd name="connsiteX112" fmla="*/ 253618 w 1661448"/>
                <a:gd name="connsiteY112" fmla="*/ 620016 h 1799655"/>
                <a:gd name="connsiteX113" fmla="*/ 502043 w 1661448"/>
                <a:gd name="connsiteY113" fmla="*/ 620016 h 1799655"/>
                <a:gd name="connsiteX114" fmla="*/ 936781 w 1661448"/>
                <a:gd name="connsiteY114" fmla="*/ 620016 h 1799655"/>
                <a:gd name="connsiteX115" fmla="*/ 1001003 w 1661448"/>
                <a:gd name="connsiteY115" fmla="*/ 622397 h 1799655"/>
                <a:gd name="connsiteX116" fmla="*/ 1065204 w 1661448"/>
                <a:gd name="connsiteY116" fmla="*/ 634861 h 1799655"/>
                <a:gd name="connsiteX117" fmla="*/ 1126508 w 1661448"/>
                <a:gd name="connsiteY117" fmla="*/ 657697 h 1799655"/>
                <a:gd name="connsiteX118" fmla="*/ 1233641 w 1661448"/>
                <a:gd name="connsiteY118" fmla="*/ 731941 h 1799655"/>
                <a:gd name="connsiteX119" fmla="*/ 1276697 w 1661448"/>
                <a:gd name="connsiteY119" fmla="*/ 781154 h 1799655"/>
                <a:gd name="connsiteX120" fmla="*/ 1311022 w 1661448"/>
                <a:gd name="connsiteY120" fmla="*/ 836847 h 1799655"/>
                <a:gd name="connsiteX121" fmla="*/ 1335850 w 1661448"/>
                <a:gd name="connsiteY121" fmla="*/ 897406 h 1799655"/>
                <a:gd name="connsiteX122" fmla="*/ 1350167 w 1661448"/>
                <a:gd name="connsiteY122" fmla="*/ 961277 h 1799655"/>
                <a:gd name="connsiteX123" fmla="*/ 1352154 w 1661448"/>
                <a:gd name="connsiteY123" fmla="*/ 977529 h 1799655"/>
                <a:gd name="connsiteX124" fmla="*/ 1353395 w 1661448"/>
                <a:gd name="connsiteY124" fmla="*/ 993844 h 1799655"/>
                <a:gd name="connsiteX125" fmla="*/ 1353933 w 1661448"/>
                <a:gd name="connsiteY125" fmla="*/ 1010200 h 1799655"/>
                <a:gd name="connsiteX126" fmla="*/ 1354078 w 1661448"/>
                <a:gd name="connsiteY126" fmla="*/ 1018274 h 1799655"/>
                <a:gd name="connsiteX127" fmla="*/ 1354078 w 1661448"/>
                <a:gd name="connsiteY127" fmla="*/ 1461066 h 1799655"/>
                <a:gd name="connsiteX128" fmla="*/ 1613179 w 1661448"/>
                <a:gd name="connsiteY128" fmla="*/ 154492 h 1799655"/>
                <a:gd name="connsiteX129" fmla="*/ 1595571 w 1661448"/>
                <a:gd name="connsiteY129" fmla="*/ 180848 h 1799655"/>
                <a:gd name="connsiteX130" fmla="*/ 1569233 w 1661448"/>
                <a:gd name="connsiteY130" fmla="*/ 198466 h 1799655"/>
                <a:gd name="connsiteX131" fmla="*/ 1538136 w 1661448"/>
                <a:gd name="connsiteY131" fmla="*/ 204657 h 1799655"/>
                <a:gd name="connsiteX132" fmla="*/ 1507039 w 1661448"/>
                <a:gd name="connsiteY132" fmla="*/ 198466 h 1799655"/>
                <a:gd name="connsiteX133" fmla="*/ 1480701 w 1661448"/>
                <a:gd name="connsiteY133" fmla="*/ 180848 h 1799655"/>
                <a:gd name="connsiteX134" fmla="*/ 1463093 w 1661448"/>
                <a:gd name="connsiteY134" fmla="*/ 154492 h 1799655"/>
                <a:gd name="connsiteX135" fmla="*/ 1456907 w 1661448"/>
                <a:gd name="connsiteY135" fmla="*/ 123374 h 1799655"/>
                <a:gd name="connsiteX136" fmla="*/ 1463093 w 1661448"/>
                <a:gd name="connsiteY136" fmla="*/ 92256 h 1799655"/>
                <a:gd name="connsiteX137" fmla="*/ 1480701 w 1661448"/>
                <a:gd name="connsiteY137" fmla="*/ 65900 h 1799655"/>
                <a:gd name="connsiteX138" fmla="*/ 1507039 w 1661448"/>
                <a:gd name="connsiteY138" fmla="*/ 48281 h 1799655"/>
                <a:gd name="connsiteX139" fmla="*/ 1538136 w 1661448"/>
                <a:gd name="connsiteY139" fmla="*/ 42091 h 1799655"/>
                <a:gd name="connsiteX140" fmla="*/ 1569233 w 1661448"/>
                <a:gd name="connsiteY140" fmla="*/ 48281 h 1799655"/>
                <a:gd name="connsiteX141" fmla="*/ 1595571 w 1661448"/>
                <a:gd name="connsiteY141" fmla="*/ 65900 h 1799655"/>
                <a:gd name="connsiteX142" fmla="*/ 1613179 w 1661448"/>
                <a:gd name="connsiteY142" fmla="*/ 92256 h 1799655"/>
                <a:gd name="connsiteX143" fmla="*/ 1619365 w 1661448"/>
                <a:gd name="connsiteY143" fmla="*/ 123374 h 1799655"/>
                <a:gd name="connsiteX144" fmla="*/ 1613179 w 1661448"/>
                <a:gd name="connsiteY144" fmla="*/ 154492 h 179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1661448" h="1799655">
                  <a:moveTo>
                    <a:pt x="1625344" y="36128"/>
                  </a:moveTo>
                  <a:cubicBezTo>
                    <a:pt x="1613965" y="24741"/>
                    <a:pt x="1600330" y="15590"/>
                    <a:pt x="1585371" y="9400"/>
                  </a:cubicBezTo>
                  <a:cubicBezTo>
                    <a:pt x="1570433" y="3168"/>
                    <a:pt x="1554150" y="0"/>
                    <a:pt x="1538157" y="0"/>
                  </a:cubicBezTo>
                  <a:cubicBezTo>
                    <a:pt x="1522184" y="0"/>
                    <a:pt x="1505901" y="3188"/>
                    <a:pt x="1490942" y="9400"/>
                  </a:cubicBezTo>
                  <a:cubicBezTo>
                    <a:pt x="1475963" y="15611"/>
                    <a:pt x="1462328" y="24762"/>
                    <a:pt x="1450969" y="36128"/>
                  </a:cubicBezTo>
                  <a:cubicBezTo>
                    <a:pt x="1439590" y="47515"/>
                    <a:pt x="1430445" y="61159"/>
                    <a:pt x="1424258" y="76149"/>
                  </a:cubicBezTo>
                  <a:cubicBezTo>
                    <a:pt x="1418031" y="91097"/>
                    <a:pt x="1414865" y="107391"/>
                    <a:pt x="1414865" y="123395"/>
                  </a:cubicBezTo>
                  <a:cubicBezTo>
                    <a:pt x="1414865" y="139378"/>
                    <a:pt x="1418051" y="155672"/>
                    <a:pt x="1424258" y="170641"/>
                  </a:cubicBezTo>
                  <a:cubicBezTo>
                    <a:pt x="1430465" y="185630"/>
                    <a:pt x="1439610" y="199274"/>
                    <a:pt x="1450969" y="210661"/>
                  </a:cubicBezTo>
                  <a:cubicBezTo>
                    <a:pt x="1462349" y="222048"/>
                    <a:pt x="1475983" y="231199"/>
                    <a:pt x="1490942" y="237390"/>
                  </a:cubicBezTo>
                  <a:cubicBezTo>
                    <a:pt x="1499466" y="240930"/>
                    <a:pt x="1508425" y="243456"/>
                    <a:pt x="1517529" y="245009"/>
                  </a:cubicBezTo>
                  <a:lnTo>
                    <a:pt x="1517529" y="846557"/>
                  </a:lnTo>
                  <a:cubicBezTo>
                    <a:pt x="1517529" y="885791"/>
                    <a:pt x="1485625" y="917716"/>
                    <a:pt x="1446417" y="917716"/>
                  </a:cubicBezTo>
                  <a:lnTo>
                    <a:pt x="1384844" y="917716"/>
                  </a:lnTo>
                  <a:cubicBezTo>
                    <a:pt x="1382299" y="906639"/>
                    <a:pt x="1379361" y="895625"/>
                    <a:pt x="1375989" y="884755"/>
                  </a:cubicBezTo>
                  <a:cubicBezTo>
                    <a:pt x="1368747" y="861671"/>
                    <a:pt x="1359457" y="839269"/>
                    <a:pt x="1348533" y="817717"/>
                  </a:cubicBezTo>
                  <a:cubicBezTo>
                    <a:pt x="1337546" y="796205"/>
                    <a:pt x="1324988" y="775481"/>
                    <a:pt x="1310546" y="756123"/>
                  </a:cubicBezTo>
                  <a:cubicBezTo>
                    <a:pt x="1296166" y="736744"/>
                    <a:pt x="1280215" y="718525"/>
                    <a:pt x="1262938" y="701713"/>
                  </a:cubicBezTo>
                  <a:cubicBezTo>
                    <a:pt x="1228448" y="667925"/>
                    <a:pt x="1188061" y="640347"/>
                    <a:pt x="1144447" y="619602"/>
                  </a:cubicBezTo>
                  <a:cubicBezTo>
                    <a:pt x="1122660" y="609167"/>
                    <a:pt x="1099839" y="600886"/>
                    <a:pt x="1076604" y="594323"/>
                  </a:cubicBezTo>
                  <a:cubicBezTo>
                    <a:pt x="1053328" y="587843"/>
                    <a:pt x="1029555" y="583039"/>
                    <a:pt x="1005555" y="580534"/>
                  </a:cubicBezTo>
                  <a:cubicBezTo>
                    <a:pt x="1002575" y="580099"/>
                    <a:pt x="999555" y="579954"/>
                    <a:pt x="996555" y="579685"/>
                  </a:cubicBezTo>
                  <a:lnTo>
                    <a:pt x="987534" y="579002"/>
                  </a:lnTo>
                  <a:cubicBezTo>
                    <a:pt x="984534" y="578816"/>
                    <a:pt x="981513" y="578484"/>
                    <a:pt x="978513" y="578422"/>
                  </a:cubicBezTo>
                  <a:lnTo>
                    <a:pt x="969492" y="578174"/>
                  </a:lnTo>
                  <a:lnTo>
                    <a:pt x="960471" y="577967"/>
                  </a:lnTo>
                  <a:lnTo>
                    <a:pt x="958216" y="577925"/>
                  </a:lnTo>
                  <a:lnTo>
                    <a:pt x="956230" y="577925"/>
                  </a:lnTo>
                  <a:cubicBezTo>
                    <a:pt x="956230" y="577925"/>
                    <a:pt x="952340" y="577925"/>
                    <a:pt x="952340" y="577925"/>
                  </a:cubicBezTo>
                  <a:lnTo>
                    <a:pt x="191507" y="577925"/>
                  </a:lnTo>
                  <a:cubicBezTo>
                    <a:pt x="176258" y="577967"/>
                    <a:pt x="160885" y="579810"/>
                    <a:pt x="145947" y="583433"/>
                  </a:cubicBezTo>
                  <a:cubicBezTo>
                    <a:pt x="130968" y="587014"/>
                    <a:pt x="116505" y="592625"/>
                    <a:pt x="102871" y="599706"/>
                  </a:cubicBezTo>
                  <a:cubicBezTo>
                    <a:pt x="75622" y="613929"/>
                    <a:pt x="52015" y="634757"/>
                    <a:pt x="34470" y="659954"/>
                  </a:cubicBezTo>
                  <a:cubicBezTo>
                    <a:pt x="16883" y="685068"/>
                    <a:pt x="5379" y="714715"/>
                    <a:pt x="1572" y="745212"/>
                  </a:cubicBezTo>
                  <a:cubicBezTo>
                    <a:pt x="538" y="752831"/>
                    <a:pt x="124" y="760491"/>
                    <a:pt x="21" y="768110"/>
                  </a:cubicBezTo>
                  <a:lnTo>
                    <a:pt x="21" y="784135"/>
                  </a:lnTo>
                  <a:cubicBezTo>
                    <a:pt x="21" y="784135"/>
                    <a:pt x="0" y="815212"/>
                    <a:pt x="0" y="815212"/>
                  </a:cubicBezTo>
                  <a:lnTo>
                    <a:pt x="0" y="1520175"/>
                  </a:lnTo>
                  <a:lnTo>
                    <a:pt x="41" y="1522888"/>
                  </a:lnTo>
                  <a:cubicBezTo>
                    <a:pt x="124" y="1526801"/>
                    <a:pt x="228" y="1530693"/>
                    <a:pt x="579" y="1534606"/>
                  </a:cubicBezTo>
                  <a:cubicBezTo>
                    <a:pt x="1117" y="1542432"/>
                    <a:pt x="2317" y="1550217"/>
                    <a:pt x="3848" y="1557939"/>
                  </a:cubicBezTo>
                  <a:cubicBezTo>
                    <a:pt x="5524" y="1565641"/>
                    <a:pt x="7510" y="1573281"/>
                    <a:pt x="10159" y="1580713"/>
                  </a:cubicBezTo>
                  <a:cubicBezTo>
                    <a:pt x="15249" y="1595641"/>
                    <a:pt x="22511" y="1609761"/>
                    <a:pt x="31201" y="1622845"/>
                  </a:cubicBezTo>
                  <a:cubicBezTo>
                    <a:pt x="40056" y="1635806"/>
                    <a:pt x="50380" y="1647773"/>
                    <a:pt x="62215" y="1658083"/>
                  </a:cubicBezTo>
                  <a:cubicBezTo>
                    <a:pt x="84995" y="1678269"/>
                    <a:pt x="113112" y="1692493"/>
                    <a:pt x="142927" y="1699201"/>
                  </a:cubicBezTo>
                  <a:lnTo>
                    <a:pt x="142927" y="1721602"/>
                  </a:lnTo>
                  <a:cubicBezTo>
                    <a:pt x="142927" y="1764646"/>
                    <a:pt x="177913" y="1799656"/>
                    <a:pt x="220928" y="1799656"/>
                  </a:cubicBezTo>
                  <a:lnTo>
                    <a:pt x="319847" y="1799656"/>
                  </a:lnTo>
                  <a:cubicBezTo>
                    <a:pt x="362861" y="1799656"/>
                    <a:pt x="397848" y="1764646"/>
                    <a:pt x="397848" y="1721602"/>
                  </a:cubicBezTo>
                  <a:lnTo>
                    <a:pt x="397848" y="1703652"/>
                  </a:lnTo>
                  <a:lnTo>
                    <a:pt x="1000568" y="1703652"/>
                  </a:lnTo>
                  <a:lnTo>
                    <a:pt x="1000568" y="1721602"/>
                  </a:lnTo>
                  <a:cubicBezTo>
                    <a:pt x="1000568" y="1764646"/>
                    <a:pt x="1035555" y="1799656"/>
                    <a:pt x="1078570" y="1799656"/>
                  </a:cubicBezTo>
                  <a:lnTo>
                    <a:pt x="1177489" y="1799656"/>
                  </a:lnTo>
                  <a:cubicBezTo>
                    <a:pt x="1220503" y="1799656"/>
                    <a:pt x="1255490" y="1764646"/>
                    <a:pt x="1255490" y="1721602"/>
                  </a:cubicBezTo>
                  <a:lnTo>
                    <a:pt x="1255490" y="1698849"/>
                  </a:lnTo>
                  <a:cubicBezTo>
                    <a:pt x="1257207" y="1698456"/>
                    <a:pt x="1258924" y="1698042"/>
                    <a:pt x="1260621" y="1697586"/>
                  </a:cubicBezTo>
                  <a:cubicBezTo>
                    <a:pt x="1275870" y="1693487"/>
                    <a:pt x="1290642" y="1687545"/>
                    <a:pt x="1304277" y="1679657"/>
                  </a:cubicBezTo>
                  <a:cubicBezTo>
                    <a:pt x="1331671" y="1664067"/>
                    <a:pt x="1354699" y="1641272"/>
                    <a:pt x="1370754" y="1614150"/>
                  </a:cubicBezTo>
                  <a:cubicBezTo>
                    <a:pt x="1386871" y="1587090"/>
                    <a:pt x="1395706" y="1555455"/>
                    <a:pt x="1396099" y="1524130"/>
                  </a:cubicBezTo>
                  <a:lnTo>
                    <a:pt x="1396161" y="1461025"/>
                  </a:lnTo>
                  <a:lnTo>
                    <a:pt x="1396161" y="1016266"/>
                  </a:lnTo>
                  <a:cubicBezTo>
                    <a:pt x="1396161" y="1016266"/>
                    <a:pt x="1396099" y="1014009"/>
                    <a:pt x="1396099" y="1014009"/>
                  </a:cubicBezTo>
                  <a:lnTo>
                    <a:pt x="1395996" y="1009496"/>
                  </a:lnTo>
                  <a:cubicBezTo>
                    <a:pt x="1395810" y="1003471"/>
                    <a:pt x="1395810" y="997446"/>
                    <a:pt x="1395396" y="991421"/>
                  </a:cubicBezTo>
                  <a:lnTo>
                    <a:pt x="1394030" y="973368"/>
                  </a:lnTo>
                  <a:cubicBezTo>
                    <a:pt x="1393554" y="968585"/>
                    <a:pt x="1392934" y="963823"/>
                    <a:pt x="1392313" y="959061"/>
                  </a:cubicBezTo>
                  <a:lnTo>
                    <a:pt x="1446417" y="959061"/>
                  </a:lnTo>
                  <a:cubicBezTo>
                    <a:pt x="1508446" y="959061"/>
                    <a:pt x="1558909" y="908565"/>
                    <a:pt x="1558909" y="846495"/>
                  </a:cubicBezTo>
                  <a:lnTo>
                    <a:pt x="1558909" y="244967"/>
                  </a:lnTo>
                  <a:cubicBezTo>
                    <a:pt x="1567950" y="243414"/>
                    <a:pt x="1576888" y="240909"/>
                    <a:pt x="1585371" y="237369"/>
                  </a:cubicBezTo>
                  <a:cubicBezTo>
                    <a:pt x="1600351" y="231158"/>
                    <a:pt x="1613986" y="222007"/>
                    <a:pt x="1625344" y="210640"/>
                  </a:cubicBezTo>
                  <a:cubicBezTo>
                    <a:pt x="1636724" y="199253"/>
                    <a:pt x="1645869" y="185609"/>
                    <a:pt x="1652055" y="170620"/>
                  </a:cubicBezTo>
                  <a:cubicBezTo>
                    <a:pt x="1658283" y="155672"/>
                    <a:pt x="1661449" y="139378"/>
                    <a:pt x="1661449" y="123374"/>
                  </a:cubicBezTo>
                  <a:cubicBezTo>
                    <a:pt x="1661449" y="107391"/>
                    <a:pt x="1658262" y="91097"/>
                    <a:pt x="1652055" y="76128"/>
                  </a:cubicBezTo>
                  <a:cubicBezTo>
                    <a:pt x="1645848" y="61138"/>
                    <a:pt x="1636703" y="47494"/>
                    <a:pt x="1625344" y="36107"/>
                  </a:cubicBezTo>
                  <a:close/>
                  <a:moveTo>
                    <a:pt x="356427" y="1721623"/>
                  </a:moveTo>
                  <a:cubicBezTo>
                    <a:pt x="356427" y="1741830"/>
                    <a:pt x="339999" y="1758269"/>
                    <a:pt x="319805" y="1758269"/>
                  </a:cubicBezTo>
                  <a:lnTo>
                    <a:pt x="220886" y="1758269"/>
                  </a:lnTo>
                  <a:cubicBezTo>
                    <a:pt x="200693" y="1758269"/>
                    <a:pt x="184265" y="1741830"/>
                    <a:pt x="184265" y="1721623"/>
                  </a:cubicBezTo>
                  <a:lnTo>
                    <a:pt x="184265" y="1703673"/>
                  </a:lnTo>
                  <a:lnTo>
                    <a:pt x="356406" y="1703673"/>
                  </a:lnTo>
                  <a:lnTo>
                    <a:pt x="356406" y="1721623"/>
                  </a:lnTo>
                  <a:close/>
                  <a:moveTo>
                    <a:pt x="1214089" y="1721623"/>
                  </a:moveTo>
                  <a:cubicBezTo>
                    <a:pt x="1214089" y="1741830"/>
                    <a:pt x="1197661" y="1758269"/>
                    <a:pt x="1177468" y="1758269"/>
                  </a:cubicBezTo>
                  <a:lnTo>
                    <a:pt x="1078549" y="1758269"/>
                  </a:lnTo>
                  <a:cubicBezTo>
                    <a:pt x="1058356" y="1758269"/>
                    <a:pt x="1041928" y="1741830"/>
                    <a:pt x="1041928" y="1721623"/>
                  </a:cubicBezTo>
                  <a:lnTo>
                    <a:pt x="1041928" y="1703673"/>
                  </a:lnTo>
                  <a:lnTo>
                    <a:pt x="1213924" y="1703673"/>
                  </a:lnTo>
                  <a:cubicBezTo>
                    <a:pt x="1213924" y="1703673"/>
                    <a:pt x="1214027" y="1703673"/>
                    <a:pt x="1214089" y="1703673"/>
                  </a:cubicBezTo>
                  <a:lnTo>
                    <a:pt x="1214089" y="1721623"/>
                  </a:lnTo>
                  <a:close/>
                  <a:moveTo>
                    <a:pt x="1354057" y="1461045"/>
                  </a:moveTo>
                  <a:lnTo>
                    <a:pt x="1354016" y="1523509"/>
                  </a:lnTo>
                  <a:cubicBezTo>
                    <a:pt x="1353705" y="1547691"/>
                    <a:pt x="1346940" y="1571893"/>
                    <a:pt x="1334547" y="1592721"/>
                  </a:cubicBezTo>
                  <a:cubicBezTo>
                    <a:pt x="1322195" y="1613570"/>
                    <a:pt x="1304463" y="1631148"/>
                    <a:pt x="1283380" y="1643114"/>
                  </a:cubicBezTo>
                  <a:cubicBezTo>
                    <a:pt x="1272890" y="1649181"/>
                    <a:pt x="1261552" y="1653736"/>
                    <a:pt x="1249842" y="1656882"/>
                  </a:cubicBezTo>
                  <a:cubicBezTo>
                    <a:pt x="1238131" y="1659988"/>
                    <a:pt x="1226007" y="1661479"/>
                    <a:pt x="1213924" y="1661562"/>
                  </a:cubicBezTo>
                  <a:lnTo>
                    <a:pt x="185320" y="1661562"/>
                  </a:lnTo>
                  <a:cubicBezTo>
                    <a:pt x="184038" y="1661562"/>
                    <a:pt x="182796" y="1661562"/>
                    <a:pt x="181182" y="1661520"/>
                  </a:cubicBezTo>
                  <a:cubicBezTo>
                    <a:pt x="178162" y="1661458"/>
                    <a:pt x="175141" y="1661396"/>
                    <a:pt x="172141" y="1661106"/>
                  </a:cubicBezTo>
                  <a:cubicBezTo>
                    <a:pt x="166120" y="1660713"/>
                    <a:pt x="160120" y="1659760"/>
                    <a:pt x="154182" y="1658601"/>
                  </a:cubicBezTo>
                  <a:cubicBezTo>
                    <a:pt x="130471" y="1653632"/>
                    <a:pt x="108064" y="1642514"/>
                    <a:pt x="89960" y="1626469"/>
                  </a:cubicBezTo>
                  <a:cubicBezTo>
                    <a:pt x="80815" y="1618539"/>
                    <a:pt x="72891" y="1609284"/>
                    <a:pt x="66042" y="1599326"/>
                  </a:cubicBezTo>
                  <a:cubicBezTo>
                    <a:pt x="59360" y="1589243"/>
                    <a:pt x="53753" y="1578394"/>
                    <a:pt x="49863" y="1566904"/>
                  </a:cubicBezTo>
                  <a:cubicBezTo>
                    <a:pt x="45870" y="1555455"/>
                    <a:pt x="43366" y="1543488"/>
                    <a:pt x="42497" y="1531438"/>
                  </a:cubicBezTo>
                  <a:cubicBezTo>
                    <a:pt x="42208" y="1528415"/>
                    <a:pt x="42146" y="1525413"/>
                    <a:pt x="42083" y="1522391"/>
                  </a:cubicBezTo>
                  <a:cubicBezTo>
                    <a:pt x="42042" y="1520797"/>
                    <a:pt x="42042" y="1519534"/>
                    <a:pt x="42042" y="1518250"/>
                  </a:cubicBezTo>
                  <a:lnTo>
                    <a:pt x="42042" y="768442"/>
                  </a:lnTo>
                  <a:cubicBezTo>
                    <a:pt x="42166" y="762458"/>
                    <a:pt x="42477" y="756475"/>
                    <a:pt x="43283" y="750533"/>
                  </a:cubicBezTo>
                  <a:cubicBezTo>
                    <a:pt x="46242" y="726724"/>
                    <a:pt x="55201" y="703680"/>
                    <a:pt x="68939" y="684053"/>
                  </a:cubicBezTo>
                  <a:cubicBezTo>
                    <a:pt x="82636" y="664384"/>
                    <a:pt x="101091" y="648111"/>
                    <a:pt x="122361" y="637014"/>
                  </a:cubicBezTo>
                  <a:cubicBezTo>
                    <a:pt x="143568" y="625813"/>
                    <a:pt x="167610" y="620058"/>
                    <a:pt x="191507" y="620016"/>
                  </a:cubicBezTo>
                  <a:lnTo>
                    <a:pt x="253618" y="620016"/>
                  </a:lnTo>
                  <a:cubicBezTo>
                    <a:pt x="253618" y="620016"/>
                    <a:pt x="502043" y="620016"/>
                    <a:pt x="502043" y="620016"/>
                  </a:cubicBezTo>
                  <a:lnTo>
                    <a:pt x="936781" y="620016"/>
                  </a:lnTo>
                  <a:cubicBezTo>
                    <a:pt x="956995" y="619913"/>
                    <a:pt x="979403" y="620016"/>
                    <a:pt x="1001003" y="622397"/>
                  </a:cubicBezTo>
                  <a:cubicBezTo>
                    <a:pt x="1022707" y="624654"/>
                    <a:pt x="1044183" y="629022"/>
                    <a:pt x="1065204" y="634861"/>
                  </a:cubicBezTo>
                  <a:cubicBezTo>
                    <a:pt x="1086204" y="640782"/>
                    <a:pt x="1106812" y="648256"/>
                    <a:pt x="1126508" y="657697"/>
                  </a:cubicBezTo>
                  <a:cubicBezTo>
                    <a:pt x="1165902" y="676455"/>
                    <a:pt x="1202461" y="701361"/>
                    <a:pt x="1233641" y="731941"/>
                  </a:cubicBezTo>
                  <a:cubicBezTo>
                    <a:pt x="1249283" y="747158"/>
                    <a:pt x="1263683" y="763618"/>
                    <a:pt x="1276697" y="781154"/>
                  </a:cubicBezTo>
                  <a:cubicBezTo>
                    <a:pt x="1289753" y="798649"/>
                    <a:pt x="1301091" y="817406"/>
                    <a:pt x="1311022" y="836847"/>
                  </a:cubicBezTo>
                  <a:cubicBezTo>
                    <a:pt x="1320891" y="856309"/>
                    <a:pt x="1329291" y="876557"/>
                    <a:pt x="1335850" y="897406"/>
                  </a:cubicBezTo>
                  <a:cubicBezTo>
                    <a:pt x="1342326" y="918275"/>
                    <a:pt x="1347105" y="939641"/>
                    <a:pt x="1350167" y="961277"/>
                  </a:cubicBezTo>
                  <a:cubicBezTo>
                    <a:pt x="1350830" y="966701"/>
                    <a:pt x="1351616" y="972105"/>
                    <a:pt x="1352154" y="977529"/>
                  </a:cubicBezTo>
                  <a:lnTo>
                    <a:pt x="1353395" y="993844"/>
                  </a:lnTo>
                  <a:cubicBezTo>
                    <a:pt x="1353767" y="999289"/>
                    <a:pt x="1353747" y="1004755"/>
                    <a:pt x="1353933" y="1010200"/>
                  </a:cubicBezTo>
                  <a:cubicBezTo>
                    <a:pt x="1353974" y="1012891"/>
                    <a:pt x="1354119" y="1015748"/>
                    <a:pt x="1354078" y="1018274"/>
                  </a:cubicBezTo>
                  <a:lnTo>
                    <a:pt x="1354078" y="1461066"/>
                  </a:lnTo>
                  <a:close/>
                  <a:moveTo>
                    <a:pt x="1613179" y="154492"/>
                  </a:moveTo>
                  <a:cubicBezTo>
                    <a:pt x="1609103" y="164347"/>
                    <a:pt x="1603082" y="173332"/>
                    <a:pt x="1595571" y="180848"/>
                  </a:cubicBezTo>
                  <a:cubicBezTo>
                    <a:pt x="1588061" y="188363"/>
                    <a:pt x="1579061" y="194388"/>
                    <a:pt x="1569233" y="198466"/>
                  </a:cubicBezTo>
                  <a:cubicBezTo>
                    <a:pt x="1559405" y="202566"/>
                    <a:pt x="1548729" y="204657"/>
                    <a:pt x="1538136" y="204657"/>
                  </a:cubicBezTo>
                  <a:cubicBezTo>
                    <a:pt x="1527563" y="204657"/>
                    <a:pt x="1516887" y="202545"/>
                    <a:pt x="1507039" y="198466"/>
                  </a:cubicBezTo>
                  <a:cubicBezTo>
                    <a:pt x="1497191" y="194388"/>
                    <a:pt x="1488211" y="188363"/>
                    <a:pt x="1480701" y="180848"/>
                  </a:cubicBezTo>
                  <a:cubicBezTo>
                    <a:pt x="1473190" y="173332"/>
                    <a:pt x="1467169" y="164326"/>
                    <a:pt x="1463093" y="154492"/>
                  </a:cubicBezTo>
                  <a:cubicBezTo>
                    <a:pt x="1458997" y="144657"/>
                    <a:pt x="1456907" y="133974"/>
                    <a:pt x="1456907" y="123374"/>
                  </a:cubicBezTo>
                  <a:cubicBezTo>
                    <a:pt x="1456907" y="112794"/>
                    <a:pt x="1459017" y="102111"/>
                    <a:pt x="1463093" y="92256"/>
                  </a:cubicBezTo>
                  <a:cubicBezTo>
                    <a:pt x="1467169" y="82401"/>
                    <a:pt x="1473190" y="73416"/>
                    <a:pt x="1480701" y="65900"/>
                  </a:cubicBezTo>
                  <a:cubicBezTo>
                    <a:pt x="1488211" y="58385"/>
                    <a:pt x="1497211" y="52360"/>
                    <a:pt x="1507039" y="48281"/>
                  </a:cubicBezTo>
                  <a:cubicBezTo>
                    <a:pt x="1516867" y="44182"/>
                    <a:pt x="1527543" y="42091"/>
                    <a:pt x="1538136" y="42091"/>
                  </a:cubicBezTo>
                  <a:cubicBezTo>
                    <a:pt x="1548709" y="42091"/>
                    <a:pt x="1559385" y="44203"/>
                    <a:pt x="1569233" y="48281"/>
                  </a:cubicBezTo>
                  <a:cubicBezTo>
                    <a:pt x="1579081" y="52360"/>
                    <a:pt x="1588061" y="58385"/>
                    <a:pt x="1595571" y="65900"/>
                  </a:cubicBezTo>
                  <a:cubicBezTo>
                    <a:pt x="1603082" y="73416"/>
                    <a:pt x="1609103" y="82422"/>
                    <a:pt x="1613179" y="92256"/>
                  </a:cubicBezTo>
                  <a:cubicBezTo>
                    <a:pt x="1617275" y="102090"/>
                    <a:pt x="1619365" y="112774"/>
                    <a:pt x="1619365" y="123374"/>
                  </a:cubicBezTo>
                  <a:cubicBezTo>
                    <a:pt x="1619365" y="133954"/>
                    <a:pt x="1617255" y="144637"/>
                    <a:pt x="1613179" y="154492"/>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66" name="Freeform 14">
              <a:extLst>
                <a:ext uri="{FF2B5EF4-FFF2-40B4-BE49-F238E27FC236}">
                  <a16:creationId xmlns:a16="http://schemas.microsoft.com/office/drawing/2014/main" id="{F791DDAB-88AA-2D89-1F5A-CA2CFC02D9FC}"/>
                </a:ext>
              </a:extLst>
            </p:cNvPr>
            <p:cNvSpPr/>
            <p:nvPr/>
          </p:nvSpPr>
          <p:spPr>
            <a:xfrm>
              <a:off x="3775054" y="3065766"/>
              <a:ext cx="81104" cy="81159"/>
            </a:xfrm>
            <a:custGeom>
              <a:avLst/>
              <a:gdLst>
                <a:gd name="connsiteX0" fmla="*/ 40552 w 81104"/>
                <a:gd name="connsiteY0" fmla="*/ 0 h 81159"/>
                <a:gd name="connsiteX1" fmla="*/ 11876 w 81104"/>
                <a:gd name="connsiteY1" fmla="*/ 11884 h 81159"/>
                <a:gd name="connsiteX2" fmla="*/ 0 w 81104"/>
                <a:gd name="connsiteY2" fmla="*/ 40580 h 81159"/>
                <a:gd name="connsiteX3" fmla="*/ 11876 w 81104"/>
                <a:gd name="connsiteY3" fmla="*/ 69275 h 81159"/>
                <a:gd name="connsiteX4" fmla="*/ 40552 w 81104"/>
                <a:gd name="connsiteY4" fmla="*/ 81159 h 81159"/>
                <a:gd name="connsiteX5" fmla="*/ 69229 w 81104"/>
                <a:gd name="connsiteY5" fmla="*/ 69275 h 81159"/>
                <a:gd name="connsiteX6" fmla="*/ 81105 w 81104"/>
                <a:gd name="connsiteY6" fmla="*/ 40580 h 81159"/>
                <a:gd name="connsiteX7" fmla="*/ 69229 w 81104"/>
                <a:gd name="connsiteY7" fmla="*/ 11884 h 81159"/>
                <a:gd name="connsiteX8" fmla="*/ 40552 w 81104"/>
                <a:gd name="connsiteY8" fmla="*/ 0 h 8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04" h="81159">
                  <a:moveTo>
                    <a:pt x="40552" y="0"/>
                  </a:moveTo>
                  <a:cubicBezTo>
                    <a:pt x="29856" y="0"/>
                    <a:pt x="19449" y="4306"/>
                    <a:pt x="11876" y="11884"/>
                  </a:cubicBezTo>
                  <a:cubicBezTo>
                    <a:pt x="4304" y="19441"/>
                    <a:pt x="-21" y="29876"/>
                    <a:pt x="0" y="40580"/>
                  </a:cubicBezTo>
                  <a:cubicBezTo>
                    <a:pt x="0" y="51283"/>
                    <a:pt x="4304" y="61697"/>
                    <a:pt x="11876" y="69275"/>
                  </a:cubicBezTo>
                  <a:cubicBezTo>
                    <a:pt x="19428" y="76853"/>
                    <a:pt x="29856" y="81180"/>
                    <a:pt x="40552" y="81159"/>
                  </a:cubicBezTo>
                  <a:cubicBezTo>
                    <a:pt x="51249" y="81159"/>
                    <a:pt x="61656" y="76853"/>
                    <a:pt x="69229" y="69275"/>
                  </a:cubicBezTo>
                  <a:cubicBezTo>
                    <a:pt x="76801" y="61718"/>
                    <a:pt x="81125" y="51283"/>
                    <a:pt x="81105" y="40580"/>
                  </a:cubicBezTo>
                  <a:cubicBezTo>
                    <a:pt x="81105" y="29876"/>
                    <a:pt x="76801" y="19462"/>
                    <a:pt x="69229" y="11884"/>
                  </a:cubicBezTo>
                  <a:cubicBezTo>
                    <a:pt x="61677" y="4306"/>
                    <a:pt x="51249" y="-21"/>
                    <a:pt x="40552" y="0"/>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grpSp>
      <p:grpSp>
        <p:nvGrpSpPr>
          <p:cNvPr id="80" name="Group 79">
            <a:extLst>
              <a:ext uri="{FF2B5EF4-FFF2-40B4-BE49-F238E27FC236}">
                <a16:creationId xmlns:a16="http://schemas.microsoft.com/office/drawing/2014/main" id="{4E10762F-34C5-02F1-D719-15D56F1A131E}"/>
              </a:ext>
            </a:extLst>
          </p:cNvPr>
          <p:cNvGrpSpPr>
            <a:grpSpLocks noChangeAspect="1"/>
          </p:cNvGrpSpPr>
          <p:nvPr/>
        </p:nvGrpSpPr>
        <p:grpSpPr>
          <a:xfrm>
            <a:off x="6175242" y="765574"/>
            <a:ext cx="630739" cy="531239"/>
            <a:chOff x="2278426" y="2893969"/>
            <a:chExt cx="2071608" cy="1744809"/>
          </a:xfrm>
        </p:grpSpPr>
        <p:sp>
          <p:nvSpPr>
            <p:cNvPr id="81" name="Freeform 4">
              <a:extLst>
                <a:ext uri="{FF2B5EF4-FFF2-40B4-BE49-F238E27FC236}">
                  <a16:creationId xmlns:a16="http://schemas.microsoft.com/office/drawing/2014/main" id="{7B0D15E4-548C-CA6B-664D-10E4E3D16426}"/>
                </a:ext>
              </a:extLst>
            </p:cNvPr>
            <p:cNvSpPr/>
            <p:nvPr/>
          </p:nvSpPr>
          <p:spPr>
            <a:xfrm>
              <a:off x="2278426" y="2893969"/>
              <a:ext cx="2071608" cy="1394523"/>
            </a:xfrm>
            <a:custGeom>
              <a:avLst/>
              <a:gdLst>
                <a:gd name="connsiteX0" fmla="*/ 2069636 w 2071608"/>
                <a:gd name="connsiteY0" fmla="*/ 854981 h 1394523"/>
                <a:gd name="connsiteX1" fmla="*/ 2057357 w 2071608"/>
                <a:gd name="connsiteY1" fmla="*/ 785199 h 1394523"/>
                <a:gd name="connsiteX2" fmla="*/ 2034354 w 2071608"/>
                <a:gd name="connsiteY2" fmla="*/ 718107 h 1394523"/>
                <a:gd name="connsiteX3" fmla="*/ 2000886 w 2071608"/>
                <a:gd name="connsiteY3" fmla="*/ 655620 h 1394523"/>
                <a:gd name="connsiteX4" fmla="*/ 1906960 w 2071608"/>
                <a:gd name="connsiteY4" fmla="*/ 550119 h 1394523"/>
                <a:gd name="connsiteX5" fmla="*/ 1784749 w 2071608"/>
                <a:gd name="connsiteY5" fmla="*/ 479022 h 1394523"/>
                <a:gd name="connsiteX6" fmla="*/ 1768045 w 2071608"/>
                <a:gd name="connsiteY6" fmla="*/ 473002 h 1394523"/>
                <a:gd name="connsiteX7" fmla="*/ 1759613 w 2071608"/>
                <a:gd name="connsiteY7" fmla="*/ 470252 h 1394523"/>
                <a:gd name="connsiteX8" fmla="*/ 1751122 w 2071608"/>
                <a:gd name="connsiteY8" fmla="*/ 467660 h 1394523"/>
                <a:gd name="connsiteX9" fmla="*/ 1733999 w 2071608"/>
                <a:gd name="connsiteY9" fmla="*/ 462976 h 1394523"/>
                <a:gd name="connsiteX10" fmla="*/ 1725388 w 2071608"/>
                <a:gd name="connsiteY10" fmla="*/ 460784 h 1394523"/>
                <a:gd name="connsiteX11" fmla="*/ 1719766 w 2071608"/>
                <a:gd name="connsiteY11" fmla="*/ 459608 h 1394523"/>
                <a:gd name="connsiteX12" fmla="*/ 1719468 w 2071608"/>
                <a:gd name="connsiteY12" fmla="*/ 459548 h 1394523"/>
                <a:gd name="connsiteX13" fmla="*/ 1719727 w 2071608"/>
                <a:gd name="connsiteY13" fmla="*/ 455203 h 1394523"/>
                <a:gd name="connsiteX14" fmla="*/ 1720125 w 2071608"/>
                <a:gd name="connsiteY14" fmla="*/ 446253 h 1394523"/>
                <a:gd name="connsiteX15" fmla="*/ 1720345 w 2071608"/>
                <a:gd name="connsiteY15" fmla="*/ 437204 h 1394523"/>
                <a:gd name="connsiteX16" fmla="*/ 1720345 w 2071608"/>
                <a:gd name="connsiteY16" fmla="*/ 432640 h 1394523"/>
                <a:gd name="connsiteX17" fmla="*/ 1720265 w 2071608"/>
                <a:gd name="connsiteY17" fmla="*/ 428195 h 1394523"/>
                <a:gd name="connsiteX18" fmla="*/ 1719786 w 2071608"/>
                <a:gd name="connsiteY18" fmla="*/ 410415 h 1394523"/>
                <a:gd name="connsiteX19" fmla="*/ 1718451 w 2071608"/>
                <a:gd name="connsiteY19" fmla="*/ 392656 h 1394523"/>
                <a:gd name="connsiteX20" fmla="*/ 1718092 w 2071608"/>
                <a:gd name="connsiteY20" fmla="*/ 388211 h 1394523"/>
                <a:gd name="connsiteX21" fmla="*/ 1717534 w 2071608"/>
                <a:gd name="connsiteY21" fmla="*/ 383786 h 1394523"/>
                <a:gd name="connsiteX22" fmla="*/ 1716418 w 2071608"/>
                <a:gd name="connsiteY22" fmla="*/ 374936 h 1394523"/>
                <a:gd name="connsiteX23" fmla="*/ 1715242 w 2071608"/>
                <a:gd name="connsiteY23" fmla="*/ 366106 h 1394523"/>
                <a:gd name="connsiteX24" fmla="*/ 1713687 w 2071608"/>
                <a:gd name="connsiteY24" fmla="*/ 357316 h 1394523"/>
                <a:gd name="connsiteX25" fmla="*/ 1666325 w 2071608"/>
                <a:gd name="connsiteY25" fmla="*/ 223313 h 1394523"/>
                <a:gd name="connsiteX26" fmla="*/ 1626758 w 2071608"/>
                <a:gd name="connsiteY26" fmla="*/ 164075 h 1394523"/>
                <a:gd name="connsiteX27" fmla="*/ 1578180 w 2071608"/>
                <a:gd name="connsiteY27" fmla="*/ 112032 h 1394523"/>
                <a:gd name="connsiteX28" fmla="*/ 1521609 w 2071608"/>
                <a:gd name="connsiteY28" fmla="*/ 68759 h 1394523"/>
                <a:gd name="connsiteX29" fmla="*/ 1506440 w 2071608"/>
                <a:gd name="connsiteY29" fmla="*/ 59391 h 1394523"/>
                <a:gd name="connsiteX30" fmla="*/ 1498706 w 2071608"/>
                <a:gd name="connsiteY30" fmla="*/ 54946 h 1394523"/>
                <a:gd name="connsiteX31" fmla="*/ 1490892 w 2071608"/>
                <a:gd name="connsiteY31" fmla="*/ 50641 h 1394523"/>
                <a:gd name="connsiteX32" fmla="*/ 1475005 w 2071608"/>
                <a:gd name="connsiteY32" fmla="*/ 42529 h 1394523"/>
                <a:gd name="connsiteX33" fmla="*/ 1458740 w 2071608"/>
                <a:gd name="connsiteY33" fmla="*/ 35174 h 1394523"/>
                <a:gd name="connsiteX34" fmla="*/ 1320662 w 2071608"/>
                <a:gd name="connsiteY34" fmla="*/ 1309 h 1394523"/>
                <a:gd name="connsiteX35" fmla="*/ 1311771 w 2071608"/>
                <a:gd name="connsiteY35" fmla="*/ 651 h 1394523"/>
                <a:gd name="connsiteX36" fmla="*/ 1302861 w 2071608"/>
                <a:gd name="connsiteY36" fmla="*/ 332 h 1394523"/>
                <a:gd name="connsiteX37" fmla="*/ 1285061 w 2071608"/>
                <a:gd name="connsiteY37" fmla="*/ 13 h 1394523"/>
                <a:gd name="connsiteX38" fmla="*/ 1267280 w 2071608"/>
                <a:gd name="connsiteY38" fmla="*/ 512 h 1394523"/>
                <a:gd name="connsiteX39" fmla="*/ 1258390 w 2071608"/>
                <a:gd name="connsiteY39" fmla="*/ 990 h 1394523"/>
                <a:gd name="connsiteX40" fmla="*/ 1249520 w 2071608"/>
                <a:gd name="connsiteY40" fmla="*/ 1728 h 1394523"/>
                <a:gd name="connsiteX41" fmla="*/ 1179275 w 2071608"/>
                <a:gd name="connsiteY41" fmla="*/ 13786 h 1394523"/>
                <a:gd name="connsiteX42" fmla="*/ 1111940 w 2071608"/>
                <a:gd name="connsiteY42" fmla="*/ 37266 h 1394523"/>
                <a:gd name="connsiteX43" fmla="*/ 1049449 w 2071608"/>
                <a:gd name="connsiteY43" fmla="*/ 71530 h 1394523"/>
                <a:gd name="connsiteX44" fmla="*/ 947989 w 2071608"/>
                <a:gd name="connsiteY44" fmla="*/ 164752 h 1394523"/>
                <a:gd name="connsiteX45" fmla="*/ 942666 w 2071608"/>
                <a:gd name="connsiteY45" fmla="*/ 171569 h 1394523"/>
                <a:gd name="connsiteX46" fmla="*/ 937543 w 2071608"/>
                <a:gd name="connsiteY46" fmla="*/ 178545 h 1394523"/>
                <a:gd name="connsiteX47" fmla="*/ 927637 w 2071608"/>
                <a:gd name="connsiteY47" fmla="*/ 192737 h 1394523"/>
                <a:gd name="connsiteX48" fmla="*/ 922932 w 2071608"/>
                <a:gd name="connsiteY48" fmla="*/ 200012 h 1394523"/>
                <a:gd name="connsiteX49" fmla="*/ 919384 w 2071608"/>
                <a:gd name="connsiteY49" fmla="*/ 205593 h 1394523"/>
                <a:gd name="connsiteX50" fmla="*/ 918268 w 2071608"/>
                <a:gd name="connsiteY50" fmla="*/ 205294 h 1394523"/>
                <a:gd name="connsiteX51" fmla="*/ 913783 w 2071608"/>
                <a:gd name="connsiteY51" fmla="*/ 204118 h 1394523"/>
                <a:gd name="connsiteX52" fmla="*/ 904753 w 2071608"/>
                <a:gd name="connsiteY52" fmla="*/ 201965 h 1394523"/>
                <a:gd name="connsiteX53" fmla="*/ 886494 w 2071608"/>
                <a:gd name="connsiteY53" fmla="*/ 198378 h 1394523"/>
                <a:gd name="connsiteX54" fmla="*/ 849418 w 2071608"/>
                <a:gd name="connsiteY54" fmla="*/ 194212 h 1394523"/>
                <a:gd name="connsiteX55" fmla="*/ 774828 w 2071608"/>
                <a:gd name="connsiteY55" fmla="*/ 198338 h 1394523"/>
                <a:gd name="connsiteX56" fmla="*/ 756429 w 2071608"/>
                <a:gd name="connsiteY56" fmla="*/ 201926 h 1394523"/>
                <a:gd name="connsiteX57" fmla="*/ 747320 w 2071608"/>
                <a:gd name="connsiteY57" fmla="*/ 204158 h 1394523"/>
                <a:gd name="connsiteX58" fmla="*/ 738250 w 2071608"/>
                <a:gd name="connsiteY58" fmla="*/ 206570 h 1394523"/>
                <a:gd name="connsiteX59" fmla="*/ 729280 w 2071608"/>
                <a:gd name="connsiteY59" fmla="*/ 209320 h 1394523"/>
                <a:gd name="connsiteX60" fmla="*/ 724795 w 2071608"/>
                <a:gd name="connsiteY60" fmla="*/ 210716 h 1394523"/>
                <a:gd name="connsiteX61" fmla="*/ 720370 w 2071608"/>
                <a:gd name="connsiteY61" fmla="*/ 212290 h 1394523"/>
                <a:gd name="connsiteX62" fmla="*/ 711540 w 2071608"/>
                <a:gd name="connsiteY62" fmla="*/ 215459 h 1394523"/>
                <a:gd name="connsiteX63" fmla="*/ 702849 w 2071608"/>
                <a:gd name="connsiteY63" fmla="*/ 218968 h 1394523"/>
                <a:gd name="connsiteX64" fmla="*/ 669082 w 2071608"/>
                <a:gd name="connsiteY64" fmla="*/ 235172 h 1394523"/>
                <a:gd name="connsiteX65" fmla="*/ 652976 w 2071608"/>
                <a:gd name="connsiteY65" fmla="*/ 244720 h 1394523"/>
                <a:gd name="connsiteX66" fmla="*/ 645082 w 2071608"/>
                <a:gd name="connsiteY66" fmla="*/ 249763 h 1394523"/>
                <a:gd name="connsiteX67" fmla="*/ 637408 w 2071608"/>
                <a:gd name="connsiteY67" fmla="*/ 255104 h 1394523"/>
                <a:gd name="connsiteX68" fmla="*/ 538220 w 2071608"/>
                <a:gd name="connsiteY68" fmla="*/ 365449 h 1394523"/>
                <a:gd name="connsiteX69" fmla="*/ 509276 w 2071608"/>
                <a:gd name="connsiteY69" fmla="*/ 434354 h 1394523"/>
                <a:gd name="connsiteX70" fmla="*/ 505011 w 2071608"/>
                <a:gd name="connsiteY70" fmla="*/ 450280 h 1394523"/>
                <a:gd name="connsiteX71" fmla="*/ 447383 w 2071608"/>
                <a:gd name="connsiteY71" fmla="*/ 450280 h 1394523"/>
                <a:gd name="connsiteX72" fmla="*/ 438633 w 2071608"/>
                <a:gd name="connsiteY72" fmla="*/ 450459 h 1394523"/>
                <a:gd name="connsiteX73" fmla="*/ 429782 w 2071608"/>
                <a:gd name="connsiteY73" fmla="*/ 450678 h 1394523"/>
                <a:gd name="connsiteX74" fmla="*/ 420952 w 2071608"/>
                <a:gd name="connsiteY74" fmla="*/ 451057 h 1394523"/>
                <a:gd name="connsiteX75" fmla="*/ 282854 w 2071608"/>
                <a:gd name="connsiteY75" fmla="*/ 481294 h 1394523"/>
                <a:gd name="connsiteX76" fmla="*/ 161081 w 2071608"/>
                <a:gd name="connsiteY76" fmla="*/ 553249 h 1394523"/>
                <a:gd name="connsiteX77" fmla="*/ 110391 w 2071608"/>
                <a:gd name="connsiteY77" fmla="*/ 602820 h 1394523"/>
                <a:gd name="connsiteX78" fmla="*/ 104590 w 2071608"/>
                <a:gd name="connsiteY78" fmla="*/ 609537 h 1394523"/>
                <a:gd name="connsiteX79" fmla="*/ 101700 w 2071608"/>
                <a:gd name="connsiteY79" fmla="*/ 612906 h 1394523"/>
                <a:gd name="connsiteX80" fmla="*/ 98949 w 2071608"/>
                <a:gd name="connsiteY80" fmla="*/ 616394 h 1394523"/>
                <a:gd name="connsiteX81" fmla="*/ 88046 w 2071608"/>
                <a:gd name="connsiteY81" fmla="*/ 630386 h 1394523"/>
                <a:gd name="connsiteX82" fmla="*/ 77780 w 2071608"/>
                <a:gd name="connsiteY82" fmla="*/ 644857 h 1394523"/>
                <a:gd name="connsiteX83" fmla="*/ 72876 w 2071608"/>
                <a:gd name="connsiteY83" fmla="*/ 652252 h 1394523"/>
                <a:gd name="connsiteX84" fmla="*/ 68092 w 2071608"/>
                <a:gd name="connsiteY84" fmla="*/ 659726 h 1394523"/>
                <a:gd name="connsiteX85" fmla="*/ 35282 w 2071608"/>
                <a:gd name="connsiteY85" fmla="*/ 722612 h 1394523"/>
                <a:gd name="connsiteX86" fmla="*/ 12997 w 2071608"/>
                <a:gd name="connsiteY86" fmla="*/ 789962 h 1394523"/>
                <a:gd name="connsiteX87" fmla="*/ 9050 w 2071608"/>
                <a:gd name="connsiteY87" fmla="*/ 807264 h 1394523"/>
                <a:gd name="connsiteX88" fmla="*/ 5920 w 2071608"/>
                <a:gd name="connsiteY88" fmla="*/ 824724 h 1394523"/>
                <a:gd name="connsiteX89" fmla="*/ 5163 w 2071608"/>
                <a:gd name="connsiteY89" fmla="*/ 829089 h 1394523"/>
                <a:gd name="connsiteX90" fmla="*/ 4565 w 2071608"/>
                <a:gd name="connsiteY90" fmla="*/ 833474 h 1394523"/>
                <a:gd name="connsiteX91" fmla="*/ 3449 w 2071608"/>
                <a:gd name="connsiteY91" fmla="*/ 842264 h 1394523"/>
                <a:gd name="connsiteX92" fmla="*/ 2352 w 2071608"/>
                <a:gd name="connsiteY92" fmla="*/ 851054 h 1394523"/>
                <a:gd name="connsiteX93" fmla="*/ 1635 w 2071608"/>
                <a:gd name="connsiteY93" fmla="*/ 859884 h 1394523"/>
                <a:gd name="connsiteX94" fmla="*/ 977 w 2071608"/>
                <a:gd name="connsiteY94" fmla="*/ 868714 h 1394523"/>
                <a:gd name="connsiteX95" fmla="*/ 459 w 2071608"/>
                <a:gd name="connsiteY95" fmla="*/ 877544 h 1394523"/>
                <a:gd name="connsiteX96" fmla="*/ 20 w 2071608"/>
                <a:gd name="connsiteY96" fmla="*/ 895224 h 1394523"/>
                <a:gd name="connsiteX97" fmla="*/ 319 w 2071608"/>
                <a:gd name="connsiteY97" fmla="*/ 912884 h 1394523"/>
                <a:gd name="connsiteX98" fmla="*/ 598 w 2071608"/>
                <a:gd name="connsiteY98" fmla="*/ 921714 h 1394523"/>
                <a:gd name="connsiteX99" fmla="*/ 1256 w 2071608"/>
                <a:gd name="connsiteY99" fmla="*/ 930544 h 1394523"/>
                <a:gd name="connsiteX100" fmla="*/ 1934 w 2071608"/>
                <a:gd name="connsiteY100" fmla="*/ 939374 h 1394523"/>
                <a:gd name="connsiteX101" fmla="*/ 2292 w 2071608"/>
                <a:gd name="connsiteY101" fmla="*/ 943779 h 1394523"/>
                <a:gd name="connsiteX102" fmla="*/ 2831 w 2071608"/>
                <a:gd name="connsiteY102" fmla="*/ 948164 h 1394523"/>
                <a:gd name="connsiteX103" fmla="*/ 5063 w 2071608"/>
                <a:gd name="connsiteY103" fmla="*/ 965744 h 1394523"/>
                <a:gd name="connsiteX104" fmla="*/ 11841 w 2071608"/>
                <a:gd name="connsiteY104" fmla="*/ 1000525 h 1394523"/>
                <a:gd name="connsiteX105" fmla="*/ 33269 w 2071608"/>
                <a:gd name="connsiteY105" fmla="*/ 1068075 h 1394523"/>
                <a:gd name="connsiteX106" fmla="*/ 65062 w 2071608"/>
                <a:gd name="connsiteY106" fmla="*/ 1131399 h 1394523"/>
                <a:gd name="connsiteX107" fmla="*/ 106504 w 2071608"/>
                <a:gd name="connsiteY107" fmla="*/ 1188844 h 1394523"/>
                <a:gd name="connsiteX108" fmla="*/ 112284 w 2071608"/>
                <a:gd name="connsiteY108" fmla="*/ 1195561 h 1394523"/>
                <a:gd name="connsiteX109" fmla="*/ 118205 w 2071608"/>
                <a:gd name="connsiteY109" fmla="*/ 1202158 h 1394523"/>
                <a:gd name="connsiteX110" fmla="*/ 130404 w 2071608"/>
                <a:gd name="connsiteY110" fmla="*/ 1215035 h 1394523"/>
                <a:gd name="connsiteX111" fmla="*/ 143181 w 2071608"/>
                <a:gd name="connsiteY111" fmla="*/ 1227333 h 1394523"/>
                <a:gd name="connsiteX112" fmla="*/ 149739 w 2071608"/>
                <a:gd name="connsiteY112" fmla="*/ 1233292 h 1394523"/>
                <a:gd name="connsiteX113" fmla="*/ 156417 w 2071608"/>
                <a:gd name="connsiteY113" fmla="*/ 1239132 h 1394523"/>
                <a:gd name="connsiteX114" fmla="*/ 213625 w 2071608"/>
                <a:gd name="connsiteY114" fmla="*/ 1281010 h 1394523"/>
                <a:gd name="connsiteX115" fmla="*/ 276874 w 2071608"/>
                <a:gd name="connsiteY115" fmla="*/ 1313200 h 1394523"/>
                <a:gd name="connsiteX116" fmla="*/ 344488 w 2071608"/>
                <a:gd name="connsiteY116" fmla="*/ 1334906 h 1394523"/>
                <a:gd name="connsiteX117" fmla="*/ 379351 w 2071608"/>
                <a:gd name="connsiteY117" fmla="*/ 1341743 h 1394523"/>
                <a:gd name="connsiteX118" fmla="*/ 396952 w 2071608"/>
                <a:gd name="connsiteY118" fmla="*/ 1343995 h 1394523"/>
                <a:gd name="connsiteX119" fmla="*/ 401357 w 2071608"/>
                <a:gd name="connsiteY119" fmla="*/ 1344533 h 1394523"/>
                <a:gd name="connsiteX120" fmla="*/ 405783 w 2071608"/>
                <a:gd name="connsiteY120" fmla="*/ 1344892 h 1394523"/>
                <a:gd name="connsiteX121" fmla="*/ 414613 w 2071608"/>
                <a:gd name="connsiteY121" fmla="*/ 1345570 h 1394523"/>
                <a:gd name="connsiteX122" fmla="*/ 423463 w 2071608"/>
                <a:gd name="connsiteY122" fmla="*/ 1346228 h 1394523"/>
                <a:gd name="connsiteX123" fmla="*/ 432314 w 2071608"/>
                <a:gd name="connsiteY123" fmla="*/ 1346487 h 1394523"/>
                <a:gd name="connsiteX124" fmla="*/ 441164 w 2071608"/>
                <a:gd name="connsiteY124" fmla="*/ 1346706 h 1394523"/>
                <a:gd name="connsiteX125" fmla="*/ 449596 w 2071608"/>
                <a:gd name="connsiteY125" fmla="*/ 1346845 h 1394523"/>
                <a:gd name="connsiteX126" fmla="*/ 589528 w 2071608"/>
                <a:gd name="connsiteY126" fmla="*/ 1346845 h 1394523"/>
                <a:gd name="connsiteX127" fmla="*/ 664238 w 2071608"/>
                <a:gd name="connsiteY127" fmla="*/ 1394523 h 1394523"/>
                <a:gd name="connsiteX128" fmla="*/ 1407471 w 2071608"/>
                <a:gd name="connsiteY128" fmla="*/ 1394523 h 1394523"/>
                <a:gd name="connsiteX129" fmla="*/ 1482181 w 2071608"/>
                <a:gd name="connsiteY129" fmla="*/ 1346845 h 1394523"/>
                <a:gd name="connsiteX130" fmla="*/ 1595622 w 2071608"/>
                <a:gd name="connsiteY130" fmla="*/ 1346845 h 1394523"/>
                <a:gd name="connsiteX131" fmla="*/ 1626558 w 2071608"/>
                <a:gd name="connsiteY131" fmla="*/ 1346806 h 1394523"/>
                <a:gd name="connsiteX132" fmla="*/ 1644259 w 2071608"/>
                <a:gd name="connsiteY132" fmla="*/ 1346367 h 1394523"/>
                <a:gd name="connsiteX133" fmla="*/ 1653109 w 2071608"/>
                <a:gd name="connsiteY133" fmla="*/ 1345869 h 1394523"/>
                <a:gd name="connsiteX134" fmla="*/ 1661960 w 2071608"/>
                <a:gd name="connsiteY134" fmla="*/ 1345191 h 1394523"/>
                <a:gd name="connsiteX135" fmla="*/ 1670790 w 2071608"/>
                <a:gd name="connsiteY135" fmla="*/ 1344494 h 1394523"/>
                <a:gd name="connsiteX136" fmla="*/ 1679601 w 2071608"/>
                <a:gd name="connsiteY136" fmla="*/ 1343397 h 1394523"/>
                <a:gd name="connsiteX137" fmla="*/ 1688411 w 2071608"/>
                <a:gd name="connsiteY137" fmla="*/ 1342261 h 1394523"/>
                <a:gd name="connsiteX138" fmla="*/ 1692817 w 2071608"/>
                <a:gd name="connsiteY138" fmla="*/ 1341683 h 1394523"/>
                <a:gd name="connsiteX139" fmla="*/ 1697182 w 2071608"/>
                <a:gd name="connsiteY139" fmla="*/ 1340926 h 1394523"/>
                <a:gd name="connsiteX140" fmla="*/ 1714664 w 2071608"/>
                <a:gd name="connsiteY140" fmla="*/ 1337776 h 1394523"/>
                <a:gd name="connsiteX141" fmla="*/ 1731986 w 2071608"/>
                <a:gd name="connsiteY141" fmla="*/ 1333790 h 1394523"/>
                <a:gd name="connsiteX142" fmla="*/ 1799380 w 2071608"/>
                <a:gd name="connsiteY142" fmla="*/ 1311386 h 1394523"/>
                <a:gd name="connsiteX143" fmla="*/ 1862210 w 2071608"/>
                <a:gd name="connsiteY143" fmla="*/ 1278379 h 1394523"/>
                <a:gd name="connsiteX144" fmla="*/ 1877060 w 2071608"/>
                <a:gd name="connsiteY144" fmla="*/ 1268652 h 1394523"/>
                <a:gd name="connsiteX145" fmla="*/ 1891492 w 2071608"/>
                <a:gd name="connsiteY145" fmla="*/ 1258327 h 1394523"/>
                <a:gd name="connsiteX146" fmla="*/ 1918980 w 2071608"/>
                <a:gd name="connsiteY146" fmla="*/ 1235923 h 1394523"/>
                <a:gd name="connsiteX147" fmla="*/ 1968375 w 2071608"/>
                <a:gd name="connsiteY147" fmla="*/ 1185156 h 1394523"/>
                <a:gd name="connsiteX148" fmla="*/ 2009118 w 2071608"/>
                <a:gd name="connsiteY148" fmla="*/ 1127214 h 1394523"/>
                <a:gd name="connsiteX149" fmla="*/ 2017889 w 2071608"/>
                <a:gd name="connsiteY149" fmla="*/ 1111806 h 1394523"/>
                <a:gd name="connsiteX150" fmla="*/ 2025942 w 2071608"/>
                <a:gd name="connsiteY150" fmla="*/ 1096000 h 1394523"/>
                <a:gd name="connsiteX151" fmla="*/ 2027936 w 2071608"/>
                <a:gd name="connsiteY151" fmla="*/ 1092034 h 1394523"/>
                <a:gd name="connsiteX152" fmla="*/ 2029769 w 2071608"/>
                <a:gd name="connsiteY152" fmla="*/ 1087987 h 1394523"/>
                <a:gd name="connsiteX153" fmla="*/ 2033397 w 2071608"/>
                <a:gd name="connsiteY153" fmla="*/ 1079895 h 1394523"/>
                <a:gd name="connsiteX154" fmla="*/ 2036985 w 2071608"/>
                <a:gd name="connsiteY154" fmla="*/ 1071782 h 1394523"/>
                <a:gd name="connsiteX155" fmla="*/ 2040234 w 2071608"/>
                <a:gd name="connsiteY155" fmla="*/ 1063531 h 1394523"/>
                <a:gd name="connsiteX156" fmla="*/ 2052035 w 2071608"/>
                <a:gd name="connsiteY156" fmla="*/ 1030085 h 1394523"/>
                <a:gd name="connsiteX157" fmla="*/ 2056839 w 2071608"/>
                <a:gd name="connsiteY157" fmla="*/ 1013023 h 1394523"/>
                <a:gd name="connsiteX158" fmla="*/ 2058992 w 2071608"/>
                <a:gd name="connsiteY158" fmla="*/ 1004412 h 1394523"/>
                <a:gd name="connsiteX159" fmla="*/ 2060965 w 2071608"/>
                <a:gd name="connsiteY159" fmla="*/ 995761 h 1394523"/>
                <a:gd name="connsiteX160" fmla="*/ 2062879 w 2071608"/>
                <a:gd name="connsiteY160" fmla="*/ 987111 h 1394523"/>
                <a:gd name="connsiteX161" fmla="*/ 2064433 w 2071608"/>
                <a:gd name="connsiteY161" fmla="*/ 978381 h 1394523"/>
                <a:gd name="connsiteX162" fmla="*/ 2067264 w 2071608"/>
                <a:gd name="connsiteY162" fmla="*/ 960900 h 1394523"/>
                <a:gd name="connsiteX163" fmla="*/ 2069457 w 2071608"/>
                <a:gd name="connsiteY163" fmla="*/ 943320 h 1394523"/>
                <a:gd name="connsiteX164" fmla="*/ 2070792 w 2071608"/>
                <a:gd name="connsiteY164" fmla="*/ 925680 h 1394523"/>
                <a:gd name="connsiteX165" fmla="*/ 2069696 w 2071608"/>
                <a:gd name="connsiteY165" fmla="*/ 855001 h 1394523"/>
                <a:gd name="connsiteX166" fmla="*/ 919305 w 2071608"/>
                <a:gd name="connsiteY166" fmla="*/ 205573 h 1394523"/>
                <a:gd name="connsiteX167" fmla="*/ 919305 w 2071608"/>
                <a:gd name="connsiteY167" fmla="*/ 205573 h 1394523"/>
                <a:gd name="connsiteX168" fmla="*/ 919305 w 2071608"/>
                <a:gd name="connsiteY168" fmla="*/ 205573 h 1394523"/>
                <a:gd name="connsiteX169" fmla="*/ 919305 w 2071608"/>
                <a:gd name="connsiteY169" fmla="*/ 205573 h 1394523"/>
                <a:gd name="connsiteX170" fmla="*/ 919305 w 2071608"/>
                <a:gd name="connsiteY170" fmla="*/ 205573 h 1394523"/>
                <a:gd name="connsiteX171" fmla="*/ 1449909 w 2071608"/>
                <a:gd name="connsiteY171" fmla="*/ 1312084 h 1394523"/>
                <a:gd name="connsiteX172" fmla="*/ 1407392 w 2071608"/>
                <a:gd name="connsiteY172" fmla="*/ 1354599 h 1394523"/>
                <a:gd name="connsiteX173" fmla="*/ 664158 w 2071608"/>
                <a:gd name="connsiteY173" fmla="*/ 1354599 h 1394523"/>
                <a:gd name="connsiteX174" fmla="*/ 621640 w 2071608"/>
                <a:gd name="connsiteY174" fmla="*/ 1312084 h 1394523"/>
                <a:gd name="connsiteX175" fmla="*/ 621640 w 2071608"/>
                <a:gd name="connsiteY175" fmla="*/ 1175589 h 1394523"/>
                <a:gd name="connsiteX176" fmla="*/ 664158 w 2071608"/>
                <a:gd name="connsiteY176" fmla="*/ 1133074 h 1394523"/>
                <a:gd name="connsiteX177" fmla="*/ 1407392 w 2071608"/>
                <a:gd name="connsiteY177" fmla="*/ 1133074 h 1394523"/>
                <a:gd name="connsiteX178" fmla="*/ 1449909 w 2071608"/>
                <a:gd name="connsiteY178" fmla="*/ 1175589 h 1394523"/>
                <a:gd name="connsiteX179" fmla="*/ 1449909 w 2071608"/>
                <a:gd name="connsiteY179" fmla="*/ 1312084 h 1394523"/>
                <a:gd name="connsiteX180" fmla="*/ 1407392 w 2071608"/>
                <a:gd name="connsiteY180" fmla="*/ 1093209 h 1394523"/>
                <a:gd name="connsiteX181" fmla="*/ 664158 w 2071608"/>
                <a:gd name="connsiteY181" fmla="*/ 1093209 h 1394523"/>
                <a:gd name="connsiteX182" fmla="*/ 581774 w 2071608"/>
                <a:gd name="connsiteY182" fmla="*/ 1175589 h 1394523"/>
                <a:gd name="connsiteX183" fmla="*/ 581774 w 2071608"/>
                <a:gd name="connsiteY183" fmla="*/ 1226535 h 1394523"/>
                <a:gd name="connsiteX184" fmla="*/ 449516 w 2071608"/>
                <a:gd name="connsiteY184" fmla="*/ 1226535 h 1394523"/>
                <a:gd name="connsiteX185" fmla="*/ 442599 w 2071608"/>
                <a:gd name="connsiteY185" fmla="*/ 1226416 h 1394523"/>
                <a:gd name="connsiteX186" fmla="*/ 436101 w 2071608"/>
                <a:gd name="connsiteY186" fmla="*/ 1226256 h 1394523"/>
                <a:gd name="connsiteX187" fmla="*/ 429603 w 2071608"/>
                <a:gd name="connsiteY187" fmla="*/ 1226097 h 1394523"/>
                <a:gd name="connsiteX188" fmla="*/ 423125 w 2071608"/>
                <a:gd name="connsiteY188" fmla="*/ 1225579 h 1394523"/>
                <a:gd name="connsiteX189" fmla="*/ 416646 w 2071608"/>
                <a:gd name="connsiteY189" fmla="*/ 1225100 h 1394523"/>
                <a:gd name="connsiteX190" fmla="*/ 413417 w 2071608"/>
                <a:gd name="connsiteY190" fmla="*/ 1224861 h 1394523"/>
                <a:gd name="connsiteX191" fmla="*/ 410208 w 2071608"/>
                <a:gd name="connsiteY191" fmla="*/ 1224442 h 1394523"/>
                <a:gd name="connsiteX192" fmla="*/ 397351 w 2071608"/>
                <a:gd name="connsiteY192" fmla="*/ 1222808 h 1394523"/>
                <a:gd name="connsiteX193" fmla="*/ 371956 w 2071608"/>
                <a:gd name="connsiteY193" fmla="*/ 1217805 h 1394523"/>
                <a:gd name="connsiteX194" fmla="*/ 276595 w 2071608"/>
                <a:gd name="connsiteY194" fmla="*/ 1178559 h 1394523"/>
                <a:gd name="connsiteX195" fmla="*/ 234795 w 2071608"/>
                <a:gd name="connsiteY195" fmla="*/ 1147923 h 1394523"/>
                <a:gd name="connsiteX196" fmla="*/ 229911 w 2071608"/>
                <a:gd name="connsiteY196" fmla="*/ 1143658 h 1394523"/>
                <a:gd name="connsiteX197" fmla="*/ 225107 w 2071608"/>
                <a:gd name="connsiteY197" fmla="*/ 1139293 h 1394523"/>
                <a:gd name="connsiteX198" fmla="*/ 215738 w 2071608"/>
                <a:gd name="connsiteY198" fmla="*/ 1130303 h 1394523"/>
                <a:gd name="connsiteX199" fmla="*/ 206808 w 2071608"/>
                <a:gd name="connsiteY199" fmla="*/ 1120855 h 1394523"/>
                <a:gd name="connsiteX200" fmla="*/ 202483 w 2071608"/>
                <a:gd name="connsiteY200" fmla="*/ 1116012 h 1394523"/>
                <a:gd name="connsiteX201" fmla="*/ 198257 w 2071608"/>
                <a:gd name="connsiteY201" fmla="*/ 1111089 h 1394523"/>
                <a:gd name="connsiteX202" fmla="*/ 167878 w 2071608"/>
                <a:gd name="connsiteY202" fmla="*/ 1069012 h 1394523"/>
                <a:gd name="connsiteX203" fmla="*/ 144616 w 2071608"/>
                <a:gd name="connsiteY203" fmla="*/ 1022650 h 1394523"/>
                <a:gd name="connsiteX204" fmla="*/ 128949 w 2071608"/>
                <a:gd name="connsiteY204" fmla="*/ 973218 h 1394523"/>
                <a:gd name="connsiteX205" fmla="*/ 123965 w 2071608"/>
                <a:gd name="connsiteY205" fmla="*/ 947725 h 1394523"/>
                <a:gd name="connsiteX206" fmla="*/ 122351 w 2071608"/>
                <a:gd name="connsiteY206" fmla="*/ 934829 h 1394523"/>
                <a:gd name="connsiteX207" fmla="*/ 121932 w 2071608"/>
                <a:gd name="connsiteY207" fmla="*/ 931600 h 1394523"/>
                <a:gd name="connsiteX208" fmla="*/ 121693 w 2071608"/>
                <a:gd name="connsiteY208" fmla="*/ 928351 h 1394523"/>
                <a:gd name="connsiteX209" fmla="*/ 121215 w 2071608"/>
                <a:gd name="connsiteY209" fmla="*/ 921853 h 1394523"/>
                <a:gd name="connsiteX210" fmla="*/ 120716 w 2071608"/>
                <a:gd name="connsiteY210" fmla="*/ 915355 h 1394523"/>
                <a:gd name="connsiteX211" fmla="*/ 120537 w 2071608"/>
                <a:gd name="connsiteY211" fmla="*/ 908838 h 1394523"/>
                <a:gd name="connsiteX212" fmla="*/ 120298 w 2071608"/>
                <a:gd name="connsiteY212" fmla="*/ 895802 h 1394523"/>
                <a:gd name="connsiteX213" fmla="*/ 120617 w 2071608"/>
                <a:gd name="connsiteY213" fmla="*/ 882766 h 1394523"/>
                <a:gd name="connsiteX214" fmla="*/ 121015 w 2071608"/>
                <a:gd name="connsiteY214" fmla="*/ 876269 h 1394523"/>
                <a:gd name="connsiteX215" fmla="*/ 121514 w 2071608"/>
                <a:gd name="connsiteY215" fmla="*/ 869771 h 1394523"/>
                <a:gd name="connsiteX216" fmla="*/ 122032 w 2071608"/>
                <a:gd name="connsiteY216" fmla="*/ 863293 h 1394523"/>
                <a:gd name="connsiteX217" fmla="*/ 122869 w 2071608"/>
                <a:gd name="connsiteY217" fmla="*/ 856855 h 1394523"/>
                <a:gd name="connsiteX218" fmla="*/ 123666 w 2071608"/>
                <a:gd name="connsiteY218" fmla="*/ 850417 h 1394523"/>
                <a:gd name="connsiteX219" fmla="*/ 124085 w 2071608"/>
                <a:gd name="connsiteY219" fmla="*/ 847188 h 1394523"/>
                <a:gd name="connsiteX220" fmla="*/ 124663 w 2071608"/>
                <a:gd name="connsiteY220" fmla="*/ 843998 h 1394523"/>
                <a:gd name="connsiteX221" fmla="*/ 126935 w 2071608"/>
                <a:gd name="connsiteY221" fmla="*/ 831222 h 1394523"/>
                <a:gd name="connsiteX222" fmla="*/ 129846 w 2071608"/>
                <a:gd name="connsiteY222" fmla="*/ 818585 h 1394523"/>
                <a:gd name="connsiteX223" fmla="*/ 146091 w 2071608"/>
                <a:gd name="connsiteY223" fmla="*/ 769412 h 1394523"/>
                <a:gd name="connsiteX224" fmla="*/ 170071 w 2071608"/>
                <a:gd name="connsiteY224" fmla="*/ 723509 h 1394523"/>
                <a:gd name="connsiteX225" fmla="*/ 173559 w 2071608"/>
                <a:gd name="connsiteY225" fmla="*/ 718047 h 1394523"/>
                <a:gd name="connsiteX226" fmla="*/ 177128 w 2071608"/>
                <a:gd name="connsiteY226" fmla="*/ 712646 h 1394523"/>
                <a:gd name="connsiteX227" fmla="*/ 184622 w 2071608"/>
                <a:gd name="connsiteY227" fmla="*/ 702062 h 1394523"/>
                <a:gd name="connsiteX228" fmla="*/ 192616 w 2071608"/>
                <a:gd name="connsiteY228" fmla="*/ 691837 h 1394523"/>
                <a:gd name="connsiteX229" fmla="*/ 194609 w 2071608"/>
                <a:gd name="connsiteY229" fmla="*/ 689285 h 1394523"/>
                <a:gd name="connsiteX230" fmla="*/ 196742 w 2071608"/>
                <a:gd name="connsiteY230" fmla="*/ 686834 h 1394523"/>
                <a:gd name="connsiteX231" fmla="*/ 200988 w 2071608"/>
                <a:gd name="connsiteY231" fmla="*/ 681931 h 1394523"/>
                <a:gd name="connsiteX232" fmla="*/ 238024 w 2071608"/>
                <a:gd name="connsiteY232" fmla="*/ 645694 h 1394523"/>
                <a:gd name="connsiteX233" fmla="*/ 326906 w 2071608"/>
                <a:gd name="connsiteY233" fmla="*/ 593193 h 1394523"/>
                <a:gd name="connsiteX234" fmla="*/ 427829 w 2071608"/>
                <a:gd name="connsiteY234" fmla="*/ 571108 h 1394523"/>
                <a:gd name="connsiteX235" fmla="*/ 434327 w 2071608"/>
                <a:gd name="connsiteY235" fmla="*/ 570849 h 1394523"/>
                <a:gd name="connsiteX236" fmla="*/ 440845 w 2071608"/>
                <a:gd name="connsiteY236" fmla="*/ 570689 h 1394523"/>
                <a:gd name="connsiteX237" fmla="*/ 447443 w 2071608"/>
                <a:gd name="connsiteY237" fmla="*/ 570530 h 1394523"/>
                <a:gd name="connsiteX238" fmla="*/ 528054 w 2071608"/>
                <a:gd name="connsiteY238" fmla="*/ 570530 h 1394523"/>
                <a:gd name="connsiteX239" fmla="*/ 535728 w 2071608"/>
                <a:gd name="connsiteY239" fmla="*/ 570490 h 1394523"/>
                <a:gd name="connsiteX240" fmla="*/ 543283 w 2071608"/>
                <a:gd name="connsiteY240" fmla="*/ 570091 h 1394523"/>
                <a:gd name="connsiteX241" fmla="*/ 550538 w 2071608"/>
                <a:gd name="connsiteY241" fmla="*/ 569075 h 1394523"/>
                <a:gd name="connsiteX242" fmla="*/ 557415 w 2071608"/>
                <a:gd name="connsiteY242" fmla="*/ 567500 h 1394523"/>
                <a:gd name="connsiteX243" fmla="*/ 570133 w 2071608"/>
                <a:gd name="connsiteY243" fmla="*/ 562836 h 1394523"/>
                <a:gd name="connsiteX244" fmla="*/ 582292 w 2071608"/>
                <a:gd name="connsiteY244" fmla="*/ 555980 h 1394523"/>
                <a:gd name="connsiteX245" fmla="*/ 602524 w 2071608"/>
                <a:gd name="connsiteY245" fmla="*/ 536566 h 1394523"/>
                <a:gd name="connsiteX246" fmla="*/ 604538 w 2071608"/>
                <a:gd name="connsiteY246" fmla="*/ 533795 h 1394523"/>
                <a:gd name="connsiteX247" fmla="*/ 606352 w 2071608"/>
                <a:gd name="connsiteY247" fmla="*/ 530945 h 1394523"/>
                <a:gd name="connsiteX248" fmla="*/ 608046 w 2071608"/>
                <a:gd name="connsiteY248" fmla="*/ 528095 h 1394523"/>
                <a:gd name="connsiteX249" fmla="*/ 608464 w 2071608"/>
                <a:gd name="connsiteY249" fmla="*/ 527377 h 1394523"/>
                <a:gd name="connsiteX250" fmla="*/ 608783 w 2071608"/>
                <a:gd name="connsiteY250" fmla="*/ 526540 h 1394523"/>
                <a:gd name="connsiteX251" fmla="*/ 609421 w 2071608"/>
                <a:gd name="connsiteY251" fmla="*/ 524885 h 1394523"/>
                <a:gd name="connsiteX252" fmla="*/ 614524 w 2071608"/>
                <a:gd name="connsiteY252" fmla="*/ 511571 h 1394523"/>
                <a:gd name="connsiteX253" fmla="*/ 615800 w 2071608"/>
                <a:gd name="connsiteY253" fmla="*/ 508242 h 1394523"/>
                <a:gd name="connsiteX254" fmla="*/ 616438 w 2071608"/>
                <a:gd name="connsiteY254" fmla="*/ 506588 h 1394523"/>
                <a:gd name="connsiteX255" fmla="*/ 616976 w 2071608"/>
                <a:gd name="connsiteY255" fmla="*/ 504834 h 1394523"/>
                <a:gd name="connsiteX256" fmla="*/ 618391 w 2071608"/>
                <a:gd name="connsiteY256" fmla="*/ 497240 h 1394523"/>
                <a:gd name="connsiteX257" fmla="*/ 621222 w 2071608"/>
                <a:gd name="connsiteY257" fmla="*/ 482031 h 1394523"/>
                <a:gd name="connsiteX258" fmla="*/ 621401 w 2071608"/>
                <a:gd name="connsiteY258" fmla="*/ 481075 h 1394523"/>
                <a:gd name="connsiteX259" fmla="*/ 621700 w 2071608"/>
                <a:gd name="connsiteY259" fmla="*/ 479580 h 1394523"/>
                <a:gd name="connsiteX260" fmla="*/ 621780 w 2071608"/>
                <a:gd name="connsiteY260" fmla="*/ 479201 h 1394523"/>
                <a:gd name="connsiteX261" fmla="*/ 621780 w 2071608"/>
                <a:gd name="connsiteY261" fmla="*/ 479161 h 1394523"/>
                <a:gd name="connsiteX262" fmla="*/ 621820 w 2071608"/>
                <a:gd name="connsiteY262" fmla="*/ 479062 h 1394523"/>
                <a:gd name="connsiteX263" fmla="*/ 622019 w 2071608"/>
                <a:gd name="connsiteY263" fmla="*/ 478344 h 1394523"/>
                <a:gd name="connsiteX264" fmla="*/ 622398 w 2071608"/>
                <a:gd name="connsiteY264" fmla="*/ 476889 h 1394523"/>
                <a:gd name="connsiteX265" fmla="*/ 623155 w 2071608"/>
                <a:gd name="connsiteY265" fmla="*/ 473999 h 1394523"/>
                <a:gd name="connsiteX266" fmla="*/ 624730 w 2071608"/>
                <a:gd name="connsiteY266" fmla="*/ 468218 h 1394523"/>
                <a:gd name="connsiteX267" fmla="*/ 643268 w 2071608"/>
                <a:gd name="connsiteY267" fmla="*/ 424109 h 1394523"/>
                <a:gd name="connsiteX268" fmla="*/ 706995 w 2071608"/>
                <a:gd name="connsiteY268" fmla="*/ 353230 h 1394523"/>
                <a:gd name="connsiteX269" fmla="*/ 711898 w 2071608"/>
                <a:gd name="connsiteY269" fmla="*/ 349782 h 1394523"/>
                <a:gd name="connsiteX270" fmla="*/ 716961 w 2071608"/>
                <a:gd name="connsiteY270" fmla="*/ 346573 h 1394523"/>
                <a:gd name="connsiteX271" fmla="*/ 727267 w 2071608"/>
                <a:gd name="connsiteY271" fmla="*/ 340454 h 1394523"/>
                <a:gd name="connsiteX272" fmla="*/ 748855 w 2071608"/>
                <a:gd name="connsiteY272" fmla="*/ 330109 h 1394523"/>
                <a:gd name="connsiteX273" fmla="*/ 754396 w 2071608"/>
                <a:gd name="connsiteY273" fmla="*/ 327857 h 1394523"/>
                <a:gd name="connsiteX274" fmla="*/ 760037 w 2071608"/>
                <a:gd name="connsiteY274" fmla="*/ 325843 h 1394523"/>
                <a:gd name="connsiteX275" fmla="*/ 762848 w 2071608"/>
                <a:gd name="connsiteY275" fmla="*/ 324827 h 1394523"/>
                <a:gd name="connsiteX276" fmla="*/ 765718 w 2071608"/>
                <a:gd name="connsiteY276" fmla="*/ 323950 h 1394523"/>
                <a:gd name="connsiteX277" fmla="*/ 771439 w 2071608"/>
                <a:gd name="connsiteY277" fmla="*/ 322176 h 1394523"/>
                <a:gd name="connsiteX278" fmla="*/ 777220 w 2071608"/>
                <a:gd name="connsiteY278" fmla="*/ 320661 h 1394523"/>
                <a:gd name="connsiteX279" fmla="*/ 783020 w 2071608"/>
                <a:gd name="connsiteY279" fmla="*/ 319226 h 1394523"/>
                <a:gd name="connsiteX280" fmla="*/ 794761 w 2071608"/>
                <a:gd name="connsiteY280" fmla="*/ 316934 h 1394523"/>
                <a:gd name="connsiteX281" fmla="*/ 842581 w 2071608"/>
                <a:gd name="connsiteY281" fmla="*/ 314263 h 1394523"/>
                <a:gd name="connsiteX282" fmla="*/ 866521 w 2071608"/>
                <a:gd name="connsiteY282" fmla="*/ 316954 h 1394523"/>
                <a:gd name="connsiteX283" fmla="*/ 878401 w 2071608"/>
                <a:gd name="connsiteY283" fmla="*/ 319286 h 1394523"/>
                <a:gd name="connsiteX284" fmla="*/ 884302 w 2071608"/>
                <a:gd name="connsiteY284" fmla="*/ 320681 h 1394523"/>
                <a:gd name="connsiteX285" fmla="*/ 887232 w 2071608"/>
                <a:gd name="connsiteY285" fmla="*/ 321458 h 1394523"/>
                <a:gd name="connsiteX286" fmla="*/ 887969 w 2071608"/>
                <a:gd name="connsiteY286" fmla="*/ 321658 h 1394523"/>
                <a:gd name="connsiteX287" fmla="*/ 889823 w 2071608"/>
                <a:gd name="connsiteY287" fmla="*/ 322176 h 1394523"/>
                <a:gd name="connsiteX288" fmla="*/ 893511 w 2071608"/>
                <a:gd name="connsiteY288" fmla="*/ 323312 h 1394523"/>
                <a:gd name="connsiteX289" fmla="*/ 907464 w 2071608"/>
                <a:gd name="connsiteY289" fmla="*/ 327877 h 1394523"/>
                <a:gd name="connsiteX290" fmla="*/ 914600 w 2071608"/>
                <a:gd name="connsiteY290" fmla="*/ 330109 h 1394523"/>
                <a:gd name="connsiteX291" fmla="*/ 921657 w 2071608"/>
                <a:gd name="connsiteY291" fmla="*/ 331524 h 1394523"/>
                <a:gd name="connsiteX292" fmla="*/ 925185 w 2071608"/>
                <a:gd name="connsiteY292" fmla="*/ 332242 h 1394523"/>
                <a:gd name="connsiteX293" fmla="*/ 928554 w 2071608"/>
                <a:gd name="connsiteY293" fmla="*/ 332521 h 1394523"/>
                <a:gd name="connsiteX294" fmla="*/ 935251 w 2071608"/>
                <a:gd name="connsiteY294" fmla="*/ 332959 h 1394523"/>
                <a:gd name="connsiteX295" fmla="*/ 961703 w 2071608"/>
                <a:gd name="connsiteY295" fmla="*/ 329092 h 1394523"/>
                <a:gd name="connsiteX296" fmla="*/ 986001 w 2071608"/>
                <a:gd name="connsiteY296" fmla="*/ 316734 h 1394523"/>
                <a:gd name="connsiteX297" fmla="*/ 988653 w 2071608"/>
                <a:gd name="connsiteY297" fmla="*/ 314721 h 1394523"/>
                <a:gd name="connsiteX298" fmla="*/ 991184 w 2071608"/>
                <a:gd name="connsiteY298" fmla="*/ 312628 h 1394523"/>
                <a:gd name="connsiteX299" fmla="*/ 993596 w 2071608"/>
                <a:gd name="connsiteY299" fmla="*/ 310396 h 1394523"/>
                <a:gd name="connsiteX300" fmla="*/ 995809 w 2071608"/>
                <a:gd name="connsiteY300" fmla="*/ 307705 h 1394523"/>
                <a:gd name="connsiteX301" fmla="*/ 1004639 w 2071608"/>
                <a:gd name="connsiteY301" fmla="*/ 296942 h 1394523"/>
                <a:gd name="connsiteX302" fmla="*/ 1006852 w 2071608"/>
                <a:gd name="connsiteY302" fmla="*/ 294251 h 1394523"/>
                <a:gd name="connsiteX303" fmla="*/ 1007948 w 2071608"/>
                <a:gd name="connsiteY303" fmla="*/ 292896 h 1394523"/>
                <a:gd name="connsiteX304" fmla="*/ 1008905 w 2071608"/>
                <a:gd name="connsiteY304" fmla="*/ 291321 h 1394523"/>
                <a:gd name="connsiteX305" fmla="*/ 1012592 w 2071608"/>
                <a:gd name="connsiteY305" fmla="*/ 284803 h 1394523"/>
                <a:gd name="connsiteX306" fmla="*/ 1019968 w 2071608"/>
                <a:gd name="connsiteY306" fmla="*/ 271768 h 1394523"/>
                <a:gd name="connsiteX307" fmla="*/ 1020426 w 2071608"/>
                <a:gd name="connsiteY307" fmla="*/ 270950 h 1394523"/>
                <a:gd name="connsiteX308" fmla="*/ 1021383 w 2071608"/>
                <a:gd name="connsiteY308" fmla="*/ 269356 h 1394523"/>
                <a:gd name="connsiteX309" fmla="*/ 1021822 w 2071608"/>
                <a:gd name="connsiteY309" fmla="*/ 268678 h 1394523"/>
                <a:gd name="connsiteX310" fmla="*/ 1022659 w 2071608"/>
                <a:gd name="connsiteY310" fmla="*/ 267363 h 1394523"/>
                <a:gd name="connsiteX311" fmla="*/ 1024333 w 2071608"/>
                <a:gd name="connsiteY311" fmla="*/ 264732 h 1394523"/>
                <a:gd name="connsiteX312" fmla="*/ 1027722 w 2071608"/>
                <a:gd name="connsiteY312" fmla="*/ 259489 h 1394523"/>
                <a:gd name="connsiteX313" fmla="*/ 1034878 w 2071608"/>
                <a:gd name="connsiteY313" fmla="*/ 249264 h 1394523"/>
                <a:gd name="connsiteX314" fmla="*/ 1038565 w 2071608"/>
                <a:gd name="connsiteY314" fmla="*/ 244221 h 1394523"/>
                <a:gd name="connsiteX315" fmla="*/ 1042413 w 2071608"/>
                <a:gd name="connsiteY315" fmla="*/ 239298 h 1394523"/>
                <a:gd name="connsiteX316" fmla="*/ 1115767 w 2071608"/>
                <a:gd name="connsiteY316" fmla="*/ 171888 h 1394523"/>
                <a:gd name="connsiteX317" fmla="*/ 1160896 w 2071608"/>
                <a:gd name="connsiteY317" fmla="*/ 147152 h 1394523"/>
                <a:gd name="connsiteX318" fmla="*/ 1209454 w 2071608"/>
                <a:gd name="connsiteY318" fmla="*/ 130230 h 1394523"/>
                <a:gd name="connsiteX319" fmla="*/ 1260164 w 2071608"/>
                <a:gd name="connsiteY319" fmla="*/ 121519 h 1394523"/>
                <a:gd name="connsiteX320" fmla="*/ 1266583 w 2071608"/>
                <a:gd name="connsiteY320" fmla="*/ 120981 h 1394523"/>
                <a:gd name="connsiteX321" fmla="*/ 1273021 w 2071608"/>
                <a:gd name="connsiteY321" fmla="*/ 120642 h 1394523"/>
                <a:gd name="connsiteX322" fmla="*/ 1285938 w 2071608"/>
                <a:gd name="connsiteY322" fmla="*/ 120284 h 1394523"/>
                <a:gd name="connsiteX323" fmla="*/ 1298835 w 2071608"/>
                <a:gd name="connsiteY323" fmla="*/ 120523 h 1394523"/>
                <a:gd name="connsiteX324" fmla="*/ 1305273 w 2071608"/>
                <a:gd name="connsiteY324" fmla="*/ 120742 h 1394523"/>
                <a:gd name="connsiteX325" fmla="*/ 1311692 w 2071608"/>
                <a:gd name="connsiteY325" fmla="*/ 121240 h 1394523"/>
                <a:gd name="connsiteX326" fmla="*/ 1411159 w 2071608"/>
                <a:gd name="connsiteY326" fmla="*/ 145617 h 1394523"/>
                <a:gd name="connsiteX327" fmla="*/ 1422880 w 2071608"/>
                <a:gd name="connsiteY327" fmla="*/ 150899 h 1394523"/>
                <a:gd name="connsiteX328" fmla="*/ 1434341 w 2071608"/>
                <a:gd name="connsiteY328" fmla="*/ 156779 h 1394523"/>
                <a:gd name="connsiteX329" fmla="*/ 1439983 w 2071608"/>
                <a:gd name="connsiteY329" fmla="*/ 159889 h 1394523"/>
                <a:gd name="connsiteX330" fmla="*/ 1445564 w 2071608"/>
                <a:gd name="connsiteY330" fmla="*/ 163098 h 1394523"/>
                <a:gd name="connsiteX331" fmla="*/ 1456527 w 2071608"/>
                <a:gd name="connsiteY331" fmla="*/ 169855 h 1394523"/>
                <a:gd name="connsiteX332" fmla="*/ 1497450 w 2071608"/>
                <a:gd name="connsiteY332" fmla="*/ 201128 h 1394523"/>
                <a:gd name="connsiteX333" fmla="*/ 1532593 w 2071608"/>
                <a:gd name="connsiteY333" fmla="*/ 238800 h 1394523"/>
                <a:gd name="connsiteX334" fmla="*/ 1561197 w 2071608"/>
                <a:gd name="connsiteY334" fmla="*/ 281594 h 1394523"/>
                <a:gd name="connsiteX335" fmla="*/ 1595323 w 2071608"/>
                <a:gd name="connsiteY335" fmla="*/ 378185 h 1394523"/>
                <a:gd name="connsiteX336" fmla="*/ 1596479 w 2071608"/>
                <a:gd name="connsiteY336" fmla="*/ 384524 h 1394523"/>
                <a:gd name="connsiteX337" fmla="*/ 1597296 w 2071608"/>
                <a:gd name="connsiteY337" fmla="*/ 390902 h 1394523"/>
                <a:gd name="connsiteX338" fmla="*/ 1598114 w 2071608"/>
                <a:gd name="connsiteY338" fmla="*/ 397300 h 1394523"/>
                <a:gd name="connsiteX339" fmla="*/ 1598532 w 2071608"/>
                <a:gd name="connsiteY339" fmla="*/ 400489 h 1394523"/>
                <a:gd name="connsiteX340" fmla="*/ 1598771 w 2071608"/>
                <a:gd name="connsiteY340" fmla="*/ 403698 h 1394523"/>
                <a:gd name="connsiteX341" fmla="*/ 1599768 w 2071608"/>
                <a:gd name="connsiteY341" fmla="*/ 416554 h 1394523"/>
                <a:gd name="connsiteX342" fmla="*/ 1600087 w 2071608"/>
                <a:gd name="connsiteY342" fmla="*/ 429470 h 1394523"/>
                <a:gd name="connsiteX343" fmla="*/ 1600187 w 2071608"/>
                <a:gd name="connsiteY343" fmla="*/ 432699 h 1394523"/>
                <a:gd name="connsiteX344" fmla="*/ 1600187 w 2071608"/>
                <a:gd name="connsiteY344" fmla="*/ 435809 h 1394523"/>
                <a:gd name="connsiteX345" fmla="*/ 1600027 w 2071608"/>
                <a:gd name="connsiteY345" fmla="*/ 442107 h 1394523"/>
                <a:gd name="connsiteX346" fmla="*/ 1599748 w 2071608"/>
                <a:gd name="connsiteY346" fmla="*/ 448506 h 1394523"/>
                <a:gd name="connsiteX347" fmla="*/ 1599549 w 2071608"/>
                <a:gd name="connsiteY347" fmla="*/ 451735 h 1394523"/>
                <a:gd name="connsiteX348" fmla="*/ 1598951 w 2071608"/>
                <a:gd name="connsiteY348" fmla="*/ 459488 h 1394523"/>
                <a:gd name="connsiteX349" fmla="*/ 1597256 w 2071608"/>
                <a:gd name="connsiteY349" fmla="*/ 474856 h 1394523"/>
                <a:gd name="connsiteX350" fmla="*/ 1596419 w 2071608"/>
                <a:gd name="connsiteY350" fmla="*/ 482530 h 1394523"/>
                <a:gd name="connsiteX351" fmla="*/ 1596140 w 2071608"/>
                <a:gd name="connsiteY351" fmla="*/ 486337 h 1394523"/>
                <a:gd name="connsiteX352" fmla="*/ 1596140 w 2071608"/>
                <a:gd name="connsiteY352" fmla="*/ 490044 h 1394523"/>
                <a:gd name="connsiteX353" fmla="*/ 1597436 w 2071608"/>
                <a:gd name="connsiteY353" fmla="*/ 504136 h 1394523"/>
                <a:gd name="connsiteX354" fmla="*/ 1598851 w 2071608"/>
                <a:gd name="connsiteY354" fmla="*/ 510534 h 1394523"/>
                <a:gd name="connsiteX355" fmla="*/ 1600765 w 2071608"/>
                <a:gd name="connsiteY355" fmla="*/ 516773 h 1394523"/>
                <a:gd name="connsiteX356" fmla="*/ 1606226 w 2071608"/>
                <a:gd name="connsiteY356" fmla="*/ 529191 h 1394523"/>
                <a:gd name="connsiteX357" fmla="*/ 1613841 w 2071608"/>
                <a:gd name="connsiteY357" fmla="*/ 540831 h 1394523"/>
                <a:gd name="connsiteX358" fmla="*/ 1633854 w 2071608"/>
                <a:gd name="connsiteY358" fmla="*/ 559308 h 1394523"/>
                <a:gd name="connsiteX359" fmla="*/ 1636605 w 2071608"/>
                <a:gd name="connsiteY359" fmla="*/ 561042 h 1394523"/>
                <a:gd name="connsiteX360" fmla="*/ 1637980 w 2071608"/>
                <a:gd name="connsiteY360" fmla="*/ 561899 h 1394523"/>
                <a:gd name="connsiteX361" fmla="*/ 1639674 w 2071608"/>
                <a:gd name="connsiteY361" fmla="*/ 562477 h 1394523"/>
                <a:gd name="connsiteX362" fmla="*/ 1646432 w 2071608"/>
                <a:gd name="connsiteY362" fmla="*/ 564770 h 1394523"/>
                <a:gd name="connsiteX363" fmla="*/ 1659967 w 2071608"/>
                <a:gd name="connsiteY363" fmla="*/ 569374 h 1394523"/>
                <a:gd name="connsiteX364" fmla="*/ 1666724 w 2071608"/>
                <a:gd name="connsiteY364" fmla="*/ 571666 h 1394523"/>
                <a:gd name="connsiteX365" fmla="*/ 1668418 w 2071608"/>
                <a:gd name="connsiteY365" fmla="*/ 572244 h 1394523"/>
                <a:gd name="connsiteX366" fmla="*/ 1670192 w 2071608"/>
                <a:gd name="connsiteY366" fmla="*/ 572703 h 1394523"/>
                <a:gd name="connsiteX367" fmla="*/ 1674020 w 2071608"/>
                <a:gd name="connsiteY367" fmla="*/ 573320 h 1394523"/>
                <a:gd name="connsiteX368" fmla="*/ 1688950 w 2071608"/>
                <a:gd name="connsiteY368" fmla="*/ 575951 h 1394523"/>
                <a:gd name="connsiteX369" fmla="*/ 1698358 w 2071608"/>
                <a:gd name="connsiteY369" fmla="*/ 577905 h 1394523"/>
                <a:gd name="connsiteX370" fmla="*/ 1704637 w 2071608"/>
                <a:gd name="connsiteY370" fmla="*/ 579519 h 1394523"/>
                <a:gd name="connsiteX371" fmla="*/ 1717135 w 2071608"/>
                <a:gd name="connsiteY371" fmla="*/ 582928 h 1394523"/>
                <a:gd name="connsiteX372" fmla="*/ 1723335 w 2071608"/>
                <a:gd name="connsiteY372" fmla="*/ 584821 h 1394523"/>
                <a:gd name="connsiteX373" fmla="*/ 1729494 w 2071608"/>
                <a:gd name="connsiteY373" fmla="*/ 586834 h 1394523"/>
                <a:gd name="connsiteX374" fmla="*/ 1741693 w 2071608"/>
                <a:gd name="connsiteY374" fmla="*/ 591219 h 1394523"/>
                <a:gd name="connsiteX375" fmla="*/ 1830974 w 2071608"/>
                <a:gd name="connsiteY375" fmla="*/ 643182 h 1394523"/>
                <a:gd name="connsiteX376" fmla="*/ 1899744 w 2071608"/>
                <a:gd name="connsiteY376" fmla="*/ 720439 h 1394523"/>
                <a:gd name="connsiteX377" fmla="*/ 1924242 w 2071608"/>
                <a:gd name="connsiteY377" fmla="*/ 766124 h 1394523"/>
                <a:gd name="connsiteX378" fmla="*/ 1941026 w 2071608"/>
                <a:gd name="connsiteY378" fmla="*/ 815137 h 1394523"/>
                <a:gd name="connsiteX379" fmla="*/ 1950036 w 2071608"/>
                <a:gd name="connsiteY379" fmla="*/ 866223 h 1394523"/>
                <a:gd name="connsiteX380" fmla="*/ 1950814 w 2071608"/>
                <a:gd name="connsiteY380" fmla="*/ 918265 h 1394523"/>
                <a:gd name="connsiteX381" fmla="*/ 1949857 w 2071608"/>
                <a:gd name="connsiteY381" fmla="*/ 931241 h 1394523"/>
                <a:gd name="connsiteX382" fmla="*/ 1948222 w 2071608"/>
                <a:gd name="connsiteY382" fmla="*/ 944137 h 1394523"/>
                <a:gd name="connsiteX383" fmla="*/ 1946129 w 2071608"/>
                <a:gd name="connsiteY383" fmla="*/ 956954 h 1394523"/>
                <a:gd name="connsiteX384" fmla="*/ 1945013 w 2071608"/>
                <a:gd name="connsiteY384" fmla="*/ 963352 h 1394523"/>
                <a:gd name="connsiteX385" fmla="*/ 1943578 w 2071608"/>
                <a:gd name="connsiteY385" fmla="*/ 969690 h 1394523"/>
                <a:gd name="connsiteX386" fmla="*/ 1942142 w 2071608"/>
                <a:gd name="connsiteY386" fmla="*/ 976029 h 1394523"/>
                <a:gd name="connsiteX387" fmla="*/ 1940588 w 2071608"/>
                <a:gd name="connsiteY387" fmla="*/ 982327 h 1394523"/>
                <a:gd name="connsiteX388" fmla="*/ 1937079 w 2071608"/>
                <a:gd name="connsiteY388" fmla="*/ 994825 h 1394523"/>
                <a:gd name="connsiteX389" fmla="*/ 1928428 w 2071608"/>
                <a:gd name="connsiteY389" fmla="*/ 1019281 h 1394523"/>
                <a:gd name="connsiteX390" fmla="*/ 1926076 w 2071608"/>
                <a:gd name="connsiteY390" fmla="*/ 1025321 h 1394523"/>
                <a:gd name="connsiteX391" fmla="*/ 1923425 w 2071608"/>
                <a:gd name="connsiteY391" fmla="*/ 1031241 h 1394523"/>
                <a:gd name="connsiteX392" fmla="*/ 1920774 w 2071608"/>
                <a:gd name="connsiteY392" fmla="*/ 1037160 h 1394523"/>
                <a:gd name="connsiteX393" fmla="*/ 1919458 w 2071608"/>
                <a:gd name="connsiteY393" fmla="*/ 1040130 h 1394523"/>
                <a:gd name="connsiteX394" fmla="*/ 1917983 w 2071608"/>
                <a:gd name="connsiteY394" fmla="*/ 1043020 h 1394523"/>
                <a:gd name="connsiteX395" fmla="*/ 1912103 w 2071608"/>
                <a:gd name="connsiteY395" fmla="*/ 1054601 h 1394523"/>
                <a:gd name="connsiteX396" fmla="*/ 1905665 w 2071608"/>
                <a:gd name="connsiteY396" fmla="*/ 1065883 h 1394523"/>
                <a:gd name="connsiteX397" fmla="*/ 1875824 w 2071608"/>
                <a:gd name="connsiteY397" fmla="*/ 1108338 h 1394523"/>
                <a:gd name="connsiteX398" fmla="*/ 1703242 w 2071608"/>
                <a:gd name="connsiteY398" fmla="*/ 1216948 h 1394523"/>
                <a:gd name="connsiteX399" fmla="*/ 1690624 w 2071608"/>
                <a:gd name="connsiteY399" fmla="*/ 1219858 h 1394523"/>
                <a:gd name="connsiteX400" fmla="*/ 1677867 w 2071608"/>
                <a:gd name="connsiteY400" fmla="*/ 1222130 h 1394523"/>
                <a:gd name="connsiteX401" fmla="*/ 1674677 w 2071608"/>
                <a:gd name="connsiteY401" fmla="*/ 1222708 h 1394523"/>
                <a:gd name="connsiteX402" fmla="*/ 1671468 w 2071608"/>
                <a:gd name="connsiteY402" fmla="*/ 1223107 h 1394523"/>
                <a:gd name="connsiteX403" fmla="*/ 1665030 w 2071608"/>
                <a:gd name="connsiteY403" fmla="*/ 1223924 h 1394523"/>
                <a:gd name="connsiteX404" fmla="*/ 1658591 w 2071608"/>
                <a:gd name="connsiteY404" fmla="*/ 1224761 h 1394523"/>
                <a:gd name="connsiteX405" fmla="*/ 1652113 w 2071608"/>
                <a:gd name="connsiteY405" fmla="*/ 1225240 h 1394523"/>
                <a:gd name="connsiteX406" fmla="*/ 1645634 w 2071608"/>
                <a:gd name="connsiteY406" fmla="*/ 1225738 h 1394523"/>
                <a:gd name="connsiteX407" fmla="*/ 1639156 w 2071608"/>
                <a:gd name="connsiteY407" fmla="*/ 1226097 h 1394523"/>
                <a:gd name="connsiteX408" fmla="*/ 1626160 w 2071608"/>
                <a:gd name="connsiteY408" fmla="*/ 1226436 h 1394523"/>
                <a:gd name="connsiteX409" fmla="*/ 1595682 w 2071608"/>
                <a:gd name="connsiteY409" fmla="*/ 1226476 h 1394523"/>
                <a:gd name="connsiteX410" fmla="*/ 1489915 w 2071608"/>
                <a:gd name="connsiteY410" fmla="*/ 1226476 h 1394523"/>
                <a:gd name="connsiteX411" fmla="*/ 1489915 w 2071608"/>
                <a:gd name="connsiteY411" fmla="*/ 1175529 h 1394523"/>
                <a:gd name="connsiteX412" fmla="*/ 1407531 w 2071608"/>
                <a:gd name="connsiteY412" fmla="*/ 1093150 h 1394523"/>
                <a:gd name="connsiteX413" fmla="*/ 2029032 w 2071608"/>
                <a:gd name="connsiteY413" fmla="*/ 939254 h 1394523"/>
                <a:gd name="connsiteX414" fmla="*/ 2027039 w 2071608"/>
                <a:gd name="connsiteY414" fmla="*/ 955259 h 1394523"/>
                <a:gd name="connsiteX415" fmla="*/ 2024467 w 2071608"/>
                <a:gd name="connsiteY415" fmla="*/ 971165 h 1394523"/>
                <a:gd name="connsiteX416" fmla="*/ 2023052 w 2071608"/>
                <a:gd name="connsiteY416" fmla="*/ 979098 h 1394523"/>
                <a:gd name="connsiteX417" fmla="*/ 2021298 w 2071608"/>
                <a:gd name="connsiteY417" fmla="*/ 986971 h 1394523"/>
                <a:gd name="connsiteX418" fmla="*/ 2019504 w 2071608"/>
                <a:gd name="connsiteY418" fmla="*/ 994825 h 1394523"/>
                <a:gd name="connsiteX419" fmla="*/ 2017550 w 2071608"/>
                <a:gd name="connsiteY419" fmla="*/ 1002658 h 1394523"/>
                <a:gd name="connsiteX420" fmla="*/ 2013185 w 2071608"/>
                <a:gd name="connsiteY420" fmla="*/ 1018185 h 1394523"/>
                <a:gd name="connsiteX421" fmla="*/ 2002441 w 2071608"/>
                <a:gd name="connsiteY421" fmla="*/ 1048602 h 1394523"/>
                <a:gd name="connsiteX422" fmla="*/ 1999491 w 2071608"/>
                <a:gd name="connsiteY422" fmla="*/ 1056116 h 1394523"/>
                <a:gd name="connsiteX423" fmla="*/ 1996222 w 2071608"/>
                <a:gd name="connsiteY423" fmla="*/ 1063491 h 1394523"/>
                <a:gd name="connsiteX424" fmla="*/ 1992913 w 2071608"/>
                <a:gd name="connsiteY424" fmla="*/ 1070846 h 1394523"/>
                <a:gd name="connsiteX425" fmla="*/ 1991258 w 2071608"/>
                <a:gd name="connsiteY425" fmla="*/ 1074533 h 1394523"/>
                <a:gd name="connsiteX426" fmla="*/ 1989444 w 2071608"/>
                <a:gd name="connsiteY426" fmla="*/ 1078141 h 1394523"/>
                <a:gd name="connsiteX427" fmla="*/ 1982129 w 2071608"/>
                <a:gd name="connsiteY427" fmla="*/ 1092512 h 1394523"/>
                <a:gd name="connsiteX428" fmla="*/ 1974136 w 2071608"/>
                <a:gd name="connsiteY428" fmla="*/ 1106524 h 1394523"/>
                <a:gd name="connsiteX429" fmla="*/ 1937060 w 2071608"/>
                <a:gd name="connsiteY429" fmla="*/ 1159245 h 1394523"/>
                <a:gd name="connsiteX430" fmla="*/ 1892110 w 2071608"/>
                <a:gd name="connsiteY430" fmla="*/ 1205427 h 1394523"/>
                <a:gd name="connsiteX431" fmla="*/ 1867114 w 2071608"/>
                <a:gd name="connsiteY431" fmla="*/ 1225818 h 1394523"/>
                <a:gd name="connsiteX432" fmla="*/ 1853997 w 2071608"/>
                <a:gd name="connsiteY432" fmla="*/ 1235206 h 1394523"/>
                <a:gd name="connsiteX433" fmla="*/ 1840503 w 2071608"/>
                <a:gd name="connsiteY433" fmla="*/ 1244036 h 1394523"/>
                <a:gd name="connsiteX434" fmla="*/ 1783414 w 2071608"/>
                <a:gd name="connsiteY434" fmla="*/ 1274034 h 1394523"/>
                <a:gd name="connsiteX435" fmla="*/ 1722198 w 2071608"/>
                <a:gd name="connsiteY435" fmla="*/ 1294384 h 1394523"/>
                <a:gd name="connsiteX436" fmla="*/ 1706471 w 2071608"/>
                <a:gd name="connsiteY436" fmla="*/ 1298012 h 1394523"/>
                <a:gd name="connsiteX437" fmla="*/ 1690584 w 2071608"/>
                <a:gd name="connsiteY437" fmla="*/ 1300862 h 1394523"/>
                <a:gd name="connsiteX438" fmla="*/ 1686617 w 2071608"/>
                <a:gd name="connsiteY438" fmla="*/ 1301560 h 1394523"/>
                <a:gd name="connsiteX439" fmla="*/ 1682611 w 2071608"/>
                <a:gd name="connsiteY439" fmla="*/ 1302078 h 1394523"/>
                <a:gd name="connsiteX440" fmla="*/ 1674598 w 2071608"/>
                <a:gd name="connsiteY440" fmla="*/ 1303095 h 1394523"/>
                <a:gd name="connsiteX441" fmla="*/ 1666584 w 2071608"/>
                <a:gd name="connsiteY441" fmla="*/ 1304111 h 1394523"/>
                <a:gd name="connsiteX442" fmla="*/ 1658551 w 2071608"/>
                <a:gd name="connsiteY442" fmla="*/ 1304749 h 1394523"/>
                <a:gd name="connsiteX443" fmla="*/ 1650518 w 2071608"/>
                <a:gd name="connsiteY443" fmla="*/ 1305367 h 1394523"/>
                <a:gd name="connsiteX444" fmla="*/ 1642465 w 2071608"/>
                <a:gd name="connsiteY444" fmla="*/ 1305805 h 1394523"/>
                <a:gd name="connsiteX445" fmla="*/ 1626339 w 2071608"/>
                <a:gd name="connsiteY445" fmla="*/ 1306204 h 1394523"/>
                <a:gd name="connsiteX446" fmla="*/ 1595542 w 2071608"/>
                <a:gd name="connsiteY446" fmla="*/ 1306244 h 1394523"/>
                <a:gd name="connsiteX447" fmla="*/ 1489776 w 2071608"/>
                <a:gd name="connsiteY447" fmla="*/ 1306244 h 1394523"/>
                <a:gd name="connsiteX448" fmla="*/ 1489776 w 2071608"/>
                <a:gd name="connsiteY448" fmla="*/ 1267057 h 1394523"/>
                <a:gd name="connsiteX449" fmla="*/ 1595542 w 2071608"/>
                <a:gd name="connsiteY449" fmla="*/ 1267057 h 1394523"/>
                <a:gd name="connsiteX450" fmla="*/ 1626180 w 2071608"/>
                <a:gd name="connsiteY450" fmla="*/ 1267017 h 1394523"/>
                <a:gd name="connsiteX451" fmla="*/ 1640771 w 2071608"/>
                <a:gd name="connsiteY451" fmla="*/ 1266639 h 1394523"/>
                <a:gd name="connsiteX452" fmla="*/ 1648046 w 2071608"/>
                <a:gd name="connsiteY452" fmla="*/ 1266240 h 1394523"/>
                <a:gd name="connsiteX453" fmla="*/ 1655322 w 2071608"/>
                <a:gd name="connsiteY453" fmla="*/ 1265682 h 1394523"/>
                <a:gd name="connsiteX454" fmla="*/ 1662598 w 2071608"/>
                <a:gd name="connsiteY454" fmla="*/ 1265124 h 1394523"/>
                <a:gd name="connsiteX455" fmla="*/ 1669834 w 2071608"/>
                <a:gd name="connsiteY455" fmla="*/ 1264187 h 1394523"/>
                <a:gd name="connsiteX456" fmla="*/ 1677069 w 2071608"/>
                <a:gd name="connsiteY456" fmla="*/ 1263270 h 1394523"/>
                <a:gd name="connsiteX457" fmla="*/ 1680677 w 2071608"/>
                <a:gd name="connsiteY457" fmla="*/ 1262812 h 1394523"/>
                <a:gd name="connsiteX458" fmla="*/ 1684265 w 2071608"/>
                <a:gd name="connsiteY458" fmla="*/ 1262174 h 1394523"/>
                <a:gd name="connsiteX459" fmla="*/ 1698617 w 2071608"/>
                <a:gd name="connsiteY459" fmla="*/ 1259603 h 1394523"/>
                <a:gd name="connsiteX460" fmla="*/ 1712810 w 2071608"/>
                <a:gd name="connsiteY460" fmla="*/ 1256334 h 1394523"/>
                <a:gd name="connsiteX461" fmla="*/ 1906900 w 2071608"/>
                <a:gd name="connsiteY461" fmla="*/ 1134230 h 1394523"/>
                <a:gd name="connsiteX462" fmla="*/ 1940428 w 2071608"/>
                <a:gd name="connsiteY462" fmla="*/ 1086552 h 1394523"/>
                <a:gd name="connsiteX463" fmla="*/ 1947664 w 2071608"/>
                <a:gd name="connsiteY463" fmla="*/ 1073895 h 1394523"/>
                <a:gd name="connsiteX464" fmla="*/ 1954282 w 2071608"/>
                <a:gd name="connsiteY464" fmla="*/ 1060900 h 1394523"/>
                <a:gd name="connsiteX465" fmla="*/ 1955936 w 2071608"/>
                <a:gd name="connsiteY465" fmla="*/ 1057651 h 1394523"/>
                <a:gd name="connsiteX466" fmla="*/ 1957431 w 2071608"/>
                <a:gd name="connsiteY466" fmla="*/ 1054322 h 1394523"/>
                <a:gd name="connsiteX467" fmla="*/ 1960421 w 2071608"/>
                <a:gd name="connsiteY467" fmla="*/ 1047665 h 1394523"/>
                <a:gd name="connsiteX468" fmla="*/ 1963391 w 2071608"/>
                <a:gd name="connsiteY468" fmla="*/ 1041007 h 1394523"/>
                <a:gd name="connsiteX469" fmla="*/ 1966043 w 2071608"/>
                <a:gd name="connsiteY469" fmla="*/ 1034210 h 1394523"/>
                <a:gd name="connsiteX470" fmla="*/ 1975750 w 2071608"/>
                <a:gd name="connsiteY470" fmla="*/ 1006724 h 1394523"/>
                <a:gd name="connsiteX471" fmla="*/ 1979697 w 2071608"/>
                <a:gd name="connsiteY471" fmla="*/ 992692 h 1394523"/>
                <a:gd name="connsiteX472" fmla="*/ 1981451 w 2071608"/>
                <a:gd name="connsiteY472" fmla="*/ 985616 h 1394523"/>
                <a:gd name="connsiteX473" fmla="*/ 1983086 w 2071608"/>
                <a:gd name="connsiteY473" fmla="*/ 978500 h 1394523"/>
                <a:gd name="connsiteX474" fmla="*/ 1984680 w 2071608"/>
                <a:gd name="connsiteY474" fmla="*/ 971385 h 1394523"/>
                <a:gd name="connsiteX475" fmla="*/ 1985956 w 2071608"/>
                <a:gd name="connsiteY475" fmla="*/ 964209 h 1394523"/>
                <a:gd name="connsiteX476" fmla="*/ 1988288 w 2071608"/>
                <a:gd name="connsiteY476" fmla="*/ 949818 h 1394523"/>
                <a:gd name="connsiteX477" fmla="*/ 1990102 w 2071608"/>
                <a:gd name="connsiteY477" fmla="*/ 935347 h 1394523"/>
                <a:gd name="connsiteX478" fmla="*/ 1991198 w 2071608"/>
                <a:gd name="connsiteY478" fmla="*/ 920797 h 1394523"/>
                <a:gd name="connsiteX479" fmla="*/ 1990321 w 2071608"/>
                <a:gd name="connsiteY479" fmla="*/ 862475 h 1394523"/>
                <a:gd name="connsiteX480" fmla="*/ 1980215 w 2071608"/>
                <a:gd name="connsiteY480" fmla="*/ 805091 h 1394523"/>
                <a:gd name="connsiteX481" fmla="*/ 1961338 w 2071608"/>
                <a:gd name="connsiteY481" fmla="*/ 749979 h 1394523"/>
                <a:gd name="connsiteX482" fmla="*/ 1933810 w 2071608"/>
                <a:gd name="connsiteY482" fmla="*/ 698634 h 1394523"/>
                <a:gd name="connsiteX483" fmla="*/ 1856569 w 2071608"/>
                <a:gd name="connsiteY483" fmla="*/ 611869 h 1394523"/>
                <a:gd name="connsiteX484" fmla="*/ 1756185 w 2071608"/>
                <a:gd name="connsiteY484" fmla="*/ 553448 h 1394523"/>
                <a:gd name="connsiteX485" fmla="*/ 1742471 w 2071608"/>
                <a:gd name="connsiteY485" fmla="*/ 548525 h 1394523"/>
                <a:gd name="connsiteX486" fmla="*/ 1735554 w 2071608"/>
                <a:gd name="connsiteY486" fmla="*/ 546273 h 1394523"/>
                <a:gd name="connsiteX487" fmla="*/ 1728577 w 2071608"/>
                <a:gd name="connsiteY487" fmla="*/ 544140 h 1394523"/>
                <a:gd name="connsiteX488" fmla="*/ 1714524 w 2071608"/>
                <a:gd name="connsiteY488" fmla="*/ 540293 h 1394523"/>
                <a:gd name="connsiteX489" fmla="*/ 1707468 w 2071608"/>
                <a:gd name="connsiteY489" fmla="*/ 538479 h 1394523"/>
                <a:gd name="connsiteX490" fmla="*/ 1699335 w 2071608"/>
                <a:gd name="connsiteY490" fmla="*/ 536785 h 1394523"/>
                <a:gd name="connsiteX491" fmla="*/ 1689408 w 2071608"/>
                <a:gd name="connsiteY491" fmla="*/ 534871 h 1394523"/>
                <a:gd name="connsiteX492" fmla="*/ 1679721 w 2071608"/>
                <a:gd name="connsiteY492" fmla="*/ 532699 h 1394523"/>
                <a:gd name="connsiteX493" fmla="*/ 1670192 w 2071608"/>
                <a:gd name="connsiteY493" fmla="*/ 530387 h 1394523"/>
                <a:gd name="connsiteX494" fmla="*/ 1661003 w 2071608"/>
                <a:gd name="connsiteY494" fmla="*/ 527716 h 1394523"/>
                <a:gd name="connsiteX495" fmla="*/ 1645934 w 2071608"/>
                <a:gd name="connsiteY495" fmla="*/ 516195 h 1394523"/>
                <a:gd name="connsiteX496" fmla="*/ 1640890 w 2071608"/>
                <a:gd name="connsiteY496" fmla="*/ 507923 h 1394523"/>
                <a:gd name="connsiteX497" fmla="*/ 1638120 w 2071608"/>
                <a:gd name="connsiteY497" fmla="*/ 498814 h 1394523"/>
                <a:gd name="connsiteX498" fmla="*/ 1637482 w 2071608"/>
                <a:gd name="connsiteY498" fmla="*/ 489546 h 1394523"/>
                <a:gd name="connsiteX499" fmla="*/ 1637701 w 2071608"/>
                <a:gd name="connsiteY499" fmla="*/ 479819 h 1394523"/>
                <a:gd name="connsiteX500" fmla="*/ 1639595 w 2071608"/>
                <a:gd name="connsiteY500" fmla="*/ 459548 h 1394523"/>
                <a:gd name="connsiteX501" fmla="*/ 1639973 w 2071608"/>
                <a:gd name="connsiteY501" fmla="*/ 454445 h 1394523"/>
                <a:gd name="connsiteX502" fmla="*/ 1640193 w 2071608"/>
                <a:gd name="connsiteY502" fmla="*/ 450818 h 1394523"/>
                <a:gd name="connsiteX503" fmla="*/ 1640512 w 2071608"/>
                <a:gd name="connsiteY503" fmla="*/ 443562 h 1394523"/>
                <a:gd name="connsiteX504" fmla="*/ 1640591 w 2071608"/>
                <a:gd name="connsiteY504" fmla="*/ 429092 h 1394523"/>
                <a:gd name="connsiteX505" fmla="*/ 1640213 w 2071608"/>
                <a:gd name="connsiteY505" fmla="*/ 414541 h 1394523"/>
                <a:gd name="connsiteX506" fmla="*/ 1639096 w 2071608"/>
                <a:gd name="connsiteY506" fmla="*/ 400031 h 1394523"/>
                <a:gd name="connsiteX507" fmla="*/ 1638817 w 2071608"/>
                <a:gd name="connsiteY507" fmla="*/ 396403 h 1394523"/>
                <a:gd name="connsiteX508" fmla="*/ 1638359 w 2071608"/>
                <a:gd name="connsiteY508" fmla="*/ 392795 h 1394523"/>
                <a:gd name="connsiteX509" fmla="*/ 1637442 w 2071608"/>
                <a:gd name="connsiteY509" fmla="*/ 385580 h 1394523"/>
                <a:gd name="connsiteX510" fmla="*/ 1636505 w 2071608"/>
                <a:gd name="connsiteY510" fmla="*/ 378365 h 1394523"/>
                <a:gd name="connsiteX511" fmla="*/ 1635229 w 2071608"/>
                <a:gd name="connsiteY511" fmla="*/ 371209 h 1394523"/>
                <a:gd name="connsiteX512" fmla="*/ 1596638 w 2071608"/>
                <a:gd name="connsiteY512" fmla="*/ 262021 h 1394523"/>
                <a:gd name="connsiteX513" fmla="*/ 1564347 w 2071608"/>
                <a:gd name="connsiteY513" fmla="*/ 213686 h 1394523"/>
                <a:gd name="connsiteX514" fmla="*/ 1524679 w 2071608"/>
                <a:gd name="connsiteY514" fmla="*/ 171170 h 1394523"/>
                <a:gd name="connsiteX515" fmla="*/ 1478494 w 2071608"/>
                <a:gd name="connsiteY515" fmla="*/ 135851 h 1394523"/>
                <a:gd name="connsiteX516" fmla="*/ 1466115 w 2071608"/>
                <a:gd name="connsiteY516" fmla="*/ 128217 h 1394523"/>
                <a:gd name="connsiteX517" fmla="*/ 1459816 w 2071608"/>
                <a:gd name="connsiteY517" fmla="*/ 124589 h 1394523"/>
                <a:gd name="connsiteX518" fmla="*/ 1453457 w 2071608"/>
                <a:gd name="connsiteY518" fmla="*/ 121081 h 1394523"/>
                <a:gd name="connsiteX519" fmla="*/ 1440501 w 2071608"/>
                <a:gd name="connsiteY519" fmla="*/ 114444 h 1394523"/>
                <a:gd name="connsiteX520" fmla="*/ 1427245 w 2071608"/>
                <a:gd name="connsiteY520" fmla="*/ 108464 h 1394523"/>
                <a:gd name="connsiteX521" fmla="*/ 1314761 w 2071608"/>
                <a:gd name="connsiteY521" fmla="*/ 80898 h 1394523"/>
                <a:gd name="connsiteX522" fmla="*/ 1307506 w 2071608"/>
                <a:gd name="connsiteY522" fmla="*/ 80340 h 1394523"/>
                <a:gd name="connsiteX523" fmla="*/ 1300230 w 2071608"/>
                <a:gd name="connsiteY523" fmla="*/ 80101 h 1394523"/>
                <a:gd name="connsiteX524" fmla="*/ 1285679 w 2071608"/>
                <a:gd name="connsiteY524" fmla="*/ 79822 h 1394523"/>
                <a:gd name="connsiteX525" fmla="*/ 1271127 w 2071608"/>
                <a:gd name="connsiteY525" fmla="*/ 80220 h 1394523"/>
                <a:gd name="connsiteX526" fmla="*/ 1263852 w 2071608"/>
                <a:gd name="connsiteY526" fmla="*/ 80599 h 1394523"/>
                <a:gd name="connsiteX527" fmla="*/ 1256596 w 2071608"/>
                <a:gd name="connsiteY527" fmla="*/ 81197 h 1394523"/>
                <a:gd name="connsiteX528" fmla="*/ 1199308 w 2071608"/>
                <a:gd name="connsiteY528" fmla="*/ 91023 h 1394523"/>
                <a:gd name="connsiteX529" fmla="*/ 1144431 w 2071608"/>
                <a:gd name="connsiteY529" fmla="*/ 110158 h 1394523"/>
                <a:gd name="connsiteX530" fmla="*/ 1093442 w 2071608"/>
                <a:gd name="connsiteY530" fmla="*/ 138103 h 1394523"/>
                <a:gd name="connsiteX531" fmla="*/ 1010619 w 2071608"/>
                <a:gd name="connsiteY531" fmla="*/ 214224 h 1394523"/>
                <a:gd name="connsiteX532" fmla="*/ 1006274 w 2071608"/>
                <a:gd name="connsiteY532" fmla="*/ 219785 h 1394523"/>
                <a:gd name="connsiteX533" fmla="*/ 1002088 w 2071608"/>
                <a:gd name="connsiteY533" fmla="*/ 225465 h 1394523"/>
                <a:gd name="connsiteX534" fmla="*/ 993995 w 2071608"/>
                <a:gd name="connsiteY534" fmla="*/ 237026 h 1394523"/>
                <a:gd name="connsiteX535" fmla="*/ 990167 w 2071608"/>
                <a:gd name="connsiteY535" fmla="*/ 242946 h 1394523"/>
                <a:gd name="connsiteX536" fmla="*/ 988274 w 2071608"/>
                <a:gd name="connsiteY536" fmla="*/ 245916 h 1394523"/>
                <a:gd name="connsiteX537" fmla="*/ 987317 w 2071608"/>
                <a:gd name="connsiteY537" fmla="*/ 247411 h 1394523"/>
                <a:gd name="connsiteX538" fmla="*/ 986839 w 2071608"/>
                <a:gd name="connsiteY538" fmla="*/ 248168 h 1394523"/>
                <a:gd name="connsiteX539" fmla="*/ 986061 w 2071608"/>
                <a:gd name="connsiteY539" fmla="*/ 249484 h 1394523"/>
                <a:gd name="connsiteX540" fmla="*/ 981098 w 2071608"/>
                <a:gd name="connsiteY540" fmla="*/ 258054 h 1394523"/>
                <a:gd name="connsiteX541" fmla="*/ 978626 w 2071608"/>
                <a:gd name="connsiteY541" fmla="*/ 262340 h 1394523"/>
                <a:gd name="connsiteX542" fmla="*/ 976015 w 2071608"/>
                <a:gd name="connsiteY542" fmla="*/ 266366 h 1394523"/>
                <a:gd name="connsiteX543" fmla="*/ 970732 w 2071608"/>
                <a:gd name="connsiteY543" fmla="*/ 274279 h 1394523"/>
                <a:gd name="connsiteX544" fmla="*/ 964852 w 2071608"/>
                <a:gd name="connsiteY544" fmla="*/ 281455 h 1394523"/>
                <a:gd name="connsiteX545" fmla="*/ 948567 w 2071608"/>
                <a:gd name="connsiteY545" fmla="*/ 290743 h 1394523"/>
                <a:gd name="connsiteX546" fmla="*/ 930088 w 2071608"/>
                <a:gd name="connsiteY546" fmla="*/ 291361 h 1394523"/>
                <a:gd name="connsiteX547" fmla="*/ 920919 w 2071608"/>
                <a:gd name="connsiteY547" fmla="*/ 289228 h 1394523"/>
                <a:gd name="connsiteX548" fmla="*/ 916235 w 2071608"/>
                <a:gd name="connsiteY548" fmla="*/ 287972 h 1394523"/>
                <a:gd name="connsiteX549" fmla="*/ 911511 w 2071608"/>
                <a:gd name="connsiteY549" fmla="*/ 286498 h 1394523"/>
                <a:gd name="connsiteX550" fmla="*/ 902242 w 2071608"/>
                <a:gd name="connsiteY550" fmla="*/ 283607 h 1394523"/>
                <a:gd name="connsiteX551" fmla="*/ 899790 w 2071608"/>
                <a:gd name="connsiteY551" fmla="*/ 282890 h 1394523"/>
                <a:gd name="connsiteX552" fmla="*/ 897697 w 2071608"/>
                <a:gd name="connsiteY552" fmla="*/ 282332 h 1394523"/>
                <a:gd name="connsiteX553" fmla="*/ 894228 w 2071608"/>
                <a:gd name="connsiteY553" fmla="*/ 281415 h 1394523"/>
                <a:gd name="connsiteX554" fmla="*/ 887272 w 2071608"/>
                <a:gd name="connsiteY554" fmla="*/ 279760 h 1394523"/>
                <a:gd name="connsiteX555" fmla="*/ 873239 w 2071608"/>
                <a:gd name="connsiteY555" fmla="*/ 277010 h 1394523"/>
                <a:gd name="connsiteX556" fmla="*/ 844874 w 2071608"/>
                <a:gd name="connsiteY556" fmla="*/ 273821 h 1394523"/>
                <a:gd name="connsiteX557" fmla="*/ 788024 w 2071608"/>
                <a:gd name="connsiteY557" fmla="*/ 276970 h 1394523"/>
                <a:gd name="connsiteX558" fmla="*/ 774031 w 2071608"/>
                <a:gd name="connsiteY558" fmla="*/ 279701 h 1394523"/>
                <a:gd name="connsiteX559" fmla="*/ 767114 w 2071608"/>
                <a:gd name="connsiteY559" fmla="*/ 281395 h 1394523"/>
                <a:gd name="connsiteX560" fmla="*/ 760217 w 2071608"/>
                <a:gd name="connsiteY560" fmla="*/ 283209 h 1394523"/>
                <a:gd name="connsiteX561" fmla="*/ 753400 w 2071608"/>
                <a:gd name="connsiteY561" fmla="*/ 285302 h 1394523"/>
                <a:gd name="connsiteX562" fmla="*/ 749991 w 2071608"/>
                <a:gd name="connsiteY562" fmla="*/ 286338 h 1394523"/>
                <a:gd name="connsiteX563" fmla="*/ 746642 w 2071608"/>
                <a:gd name="connsiteY563" fmla="*/ 287534 h 1394523"/>
                <a:gd name="connsiteX564" fmla="*/ 739925 w 2071608"/>
                <a:gd name="connsiteY564" fmla="*/ 289926 h 1394523"/>
                <a:gd name="connsiteX565" fmla="*/ 733327 w 2071608"/>
                <a:gd name="connsiteY565" fmla="*/ 292597 h 1394523"/>
                <a:gd name="connsiteX566" fmla="*/ 707633 w 2071608"/>
                <a:gd name="connsiteY566" fmla="*/ 304915 h 1394523"/>
                <a:gd name="connsiteX567" fmla="*/ 695374 w 2071608"/>
                <a:gd name="connsiteY567" fmla="*/ 312190 h 1394523"/>
                <a:gd name="connsiteX568" fmla="*/ 689354 w 2071608"/>
                <a:gd name="connsiteY568" fmla="*/ 316017 h 1394523"/>
                <a:gd name="connsiteX569" fmla="*/ 683513 w 2071608"/>
                <a:gd name="connsiteY569" fmla="*/ 320103 h 1394523"/>
                <a:gd name="connsiteX570" fmla="*/ 607827 w 2071608"/>
                <a:gd name="connsiteY570" fmla="*/ 404276 h 1394523"/>
                <a:gd name="connsiteX571" fmla="*/ 585780 w 2071608"/>
                <a:gd name="connsiteY571" fmla="*/ 456758 h 1394523"/>
                <a:gd name="connsiteX572" fmla="*/ 583887 w 2071608"/>
                <a:gd name="connsiteY572" fmla="*/ 463634 h 1394523"/>
                <a:gd name="connsiteX573" fmla="*/ 582990 w 2071608"/>
                <a:gd name="connsiteY573" fmla="*/ 467082 h 1394523"/>
                <a:gd name="connsiteX574" fmla="*/ 582531 w 2071608"/>
                <a:gd name="connsiteY574" fmla="*/ 468816 h 1394523"/>
                <a:gd name="connsiteX575" fmla="*/ 582312 w 2071608"/>
                <a:gd name="connsiteY575" fmla="*/ 469674 h 1394523"/>
                <a:gd name="connsiteX576" fmla="*/ 582232 w 2071608"/>
                <a:gd name="connsiteY576" fmla="*/ 469992 h 1394523"/>
                <a:gd name="connsiteX577" fmla="*/ 582093 w 2071608"/>
                <a:gd name="connsiteY577" fmla="*/ 470630 h 1394523"/>
                <a:gd name="connsiteX578" fmla="*/ 581973 w 2071608"/>
                <a:gd name="connsiteY578" fmla="*/ 471248 h 1394523"/>
                <a:gd name="connsiteX579" fmla="*/ 579980 w 2071608"/>
                <a:gd name="connsiteY579" fmla="*/ 481274 h 1394523"/>
                <a:gd name="connsiteX580" fmla="*/ 578983 w 2071608"/>
                <a:gd name="connsiteY580" fmla="*/ 486277 h 1394523"/>
                <a:gd name="connsiteX581" fmla="*/ 577747 w 2071608"/>
                <a:gd name="connsiteY581" fmla="*/ 491021 h 1394523"/>
                <a:gd name="connsiteX582" fmla="*/ 575236 w 2071608"/>
                <a:gd name="connsiteY582" fmla="*/ 500469 h 1394523"/>
                <a:gd name="connsiteX583" fmla="*/ 573761 w 2071608"/>
                <a:gd name="connsiteY583" fmla="*/ 504993 h 1394523"/>
                <a:gd name="connsiteX584" fmla="*/ 572804 w 2071608"/>
                <a:gd name="connsiteY584" fmla="*/ 507166 h 1394523"/>
                <a:gd name="connsiteX585" fmla="*/ 571687 w 2071608"/>
                <a:gd name="connsiteY585" fmla="*/ 509279 h 1394523"/>
                <a:gd name="connsiteX586" fmla="*/ 558252 w 2071608"/>
                <a:gd name="connsiteY586" fmla="*/ 523131 h 1394523"/>
                <a:gd name="connsiteX587" fmla="*/ 549462 w 2071608"/>
                <a:gd name="connsiteY587" fmla="*/ 527138 h 1394523"/>
                <a:gd name="connsiteX588" fmla="*/ 540153 w 2071608"/>
                <a:gd name="connsiteY588" fmla="*/ 528952 h 1394523"/>
                <a:gd name="connsiteX589" fmla="*/ 520240 w 2071608"/>
                <a:gd name="connsiteY589" fmla="*/ 529948 h 1394523"/>
                <a:gd name="connsiteX590" fmla="*/ 447383 w 2071608"/>
                <a:gd name="connsiteY590" fmla="*/ 529948 h 1394523"/>
                <a:gd name="connsiteX591" fmla="*/ 440068 w 2071608"/>
                <a:gd name="connsiteY591" fmla="*/ 530128 h 1394523"/>
                <a:gd name="connsiteX592" fmla="*/ 432772 w 2071608"/>
                <a:gd name="connsiteY592" fmla="*/ 530307 h 1394523"/>
                <a:gd name="connsiteX593" fmla="*/ 425477 w 2071608"/>
                <a:gd name="connsiteY593" fmla="*/ 530606 h 1394523"/>
                <a:gd name="connsiteX594" fmla="*/ 312036 w 2071608"/>
                <a:gd name="connsiteY594" fmla="*/ 555441 h 1394523"/>
                <a:gd name="connsiteX595" fmla="*/ 212071 w 2071608"/>
                <a:gd name="connsiteY595" fmla="*/ 614500 h 1394523"/>
                <a:gd name="connsiteX596" fmla="*/ 170430 w 2071608"/>
                <a:gd name="connsiteY596" fmla="*/ 655241 h 1394523"/>
                <a:gd name="connsiteX597" fmla="*/ 165666 w 2071608"/>
                <a:gd name="connsiteY597" fmla="*/ 660763 h 1394523"/>
                <a:gd name="connsiteX598" fmla="*/ 163274 w 2071608"/>
                <a:gd name="connsiteY598" fmla="*/ 663513 h 1394523"/>
                <a:gd name="connsiteX599" fmla="*/ 161021 w 2071608"/>
                <a:gd name="connsiteY599" fmla="*/ 666383 h 1394523"/>
                <a:gd name="connsiteX600" fmla="*/ 152051 w 2071608"/>
                <a:gd name="connsiteY600" fmla="*/ 677884 h 1394523"/>
                <a:gd name="connsiteX601" fmla="*/ 143620 w 2071608"/>
                <a:gd name="connsiteY601" fmla="*/ 689784 h 1394523"/>
                <a:gd name="connsiteX602" fmla="*/ 139593 w 2071608"/>
                <a:gd name="connsiteY602" fmla="*/ 695863 h 1394523"/>
                <a:gd name="connsiteX603" fmla="*/ 135666 w 2071608"/>
                <a:gd name="connsiteY603" fmla="*/ 702002 h 1394523"/>
                <a:gd name="connsiteX604" fmla="*/ 108716 w 2071608"/>
                <a:gd name="connsiteY604" fmla="*/ 753626 h 1394523"/>
                <a:gd name="connsiteX605" fmla="*/ 90438 w 2071608"/>
                <a:gd name="connsiteY605" fmla="*/ 808918 h 1394523"/>
                <a:gd name="connsiteX606" fmla="*/ 87168 w 2071608"/>
                <a:gd name="connsiteY606" fmla="*/ 823130 h 1394523"/>
                <a:gd name="connsiteX607" fmla="*/ 84617 w 2071608"/>
                <a:gd name="connsiteY607" fmla="*/ 837481 h 1394523"/>
                <a:gd name="connsiteX608" fmla="*/ 83979 w 2071608"/>
                <a:gd name="connsiteY608" fmla="*/ 841068 h 1394523"/>
                <a:gd name="connsiteX609" fmla="*/ 83501 w 2071608"/>
                <a:gd name="connsiteY609" fmla="*/ 844676 h 1394523"/>
                <a:gd name="connsiteX610" fmla="*/ 82584 w 2071608"/>
                <a:gd name="connsiteY610" fmla="*/ 851911 h 1394523"/>
                <a:gd name="connsiteX611" fmla="*/ 81667 w 2071608"/>
                <a:gd name="connsiteY611" fmla="*/ 859147 h 1394523"/>
                <a:gd name="connsiteX612" fmla="*/ 81089 w 2071608"/>
                <a:gd name="connsiteY612" fmla="*/ 866422 h 1394523"/>
                <a:gd name="connsiteX613" fmla="*/ 80531 w 2071608"/>
                <a:gd name="connsiteY613" fmla="*/ 873697 h 1394523"/>
                <a:gd name="connsiteX614" fmla="*/ 80092 w 2071608"/>
                <a:gd name="connsiteY614" fmla="*/ 880972 h 1394523"/>
                <a:gd name="connsiteX615" fmla="*/ 79733 w 2071608"/>
                <a:gd name="connsiteY615" fmla="*/ 895563 h 1394523"/>
                <a:gd name="connsiteX616" fmla="*/ 79993 w 2071608"/>
                <a:gd name="connsiteY616" fmla="*/ 910153 h 1394523"/>
                <a:gd name="connsiteX617" fmla="*/ 80212 w 2071608"/>
                <a:gd name="connsiteY617" fmla="*/ 917448 h 1394523"/>
                <a:gd name="connsiteX618" fmla="*/ 80770 w 2071608"/>
                <a:gd name="connsiteY618" fmla="*/ 924723 h 1394523"/>
                <a:gd name="connsiteX619" fmla="*/ 81308 w 2071608"/>
                <a:gd name="connsiteY619" fmla="*/ 931999 h 1394523"/>
                <a:gd name="connsiteX620" fmla="*/ 81587 w 2071608"/>
                <a:gd name="connsiteY620" fmla="*/ 935646 h 1394523"/>
                <a:gd name="connsiteX621" fmla="*/ 82046 w 2071608"/>
                <a:gd name="connsiteY621" fmla="*/ 939274 h 1394523"/>
                <a:gd name="connsiteX622" fmla="*/ 83860 w 2071608"/>
                <a:gd name="connsiteY622" fmla="*/ 953745 h 1394523"/>
                <a:gd name="connsiteX623" fmla="*/ 89461 w 2071608"/>
                <a:gd name="connsiteY623" fmla="*/ 982367 h 1394523"/>
                <a:gd name="connsiteX624" fmla="*/ 107062 w 2071608"/>
                <a:gd name="connsiteY624" fmla="*/ 1037898 h 1394523"/>
                <a:gd name="connsiteX625" fmla="*/ 133195 w 2071608"/>
                <a:gd name="connsiteY625" fmla="*/ 1089980 h 1394523"/>
                <a:gd name="connsiteX626" fmla="*/ 167300 w 2071608"/>
                <a:gd name="connsiteY626" fmla="*/ 1137240 h 1394523"/>
                <a:gd name="connsiteX627" fmla="*/ 172045 w 2071608"/>
                <a:gd name="connsiteY627" fmla="*/ 1142761 h 1394523"/>
                <a:gd name="connsiteX628" fmla="*/ 176908 w 2071608"/>
                <a:gd name="connsiteY628" fmla="*/ 1148202 h 1394523"/>
                <a:gd name="connsiteX629" fmla="*/ 186935 w 2071608"/>
                <a:gd name="connsiteY629" fmla="*/ 1158806 h 1394523"/>
                <a:gd name="connsiteX630" fmla="*/ 197460 w 2071608"/>
                <a:gd name="connsiteY630" fmla="*/ 1168912 h 1394523"/>
                <a:gd name="connsiteX631" fmla="*/ 202861 w 2071608"/>
                <a:gd name="connsiteY631" fmla="*/ 1173815 h 1394523"/>
                <a:gd name="connsiteX632" fmla="*/ 208363 w 2071608"/>
                <a:gd name="connsiteY632" fmla="*/ 1178599 h 1394523"/>
                <a:gd name="connsiteX633" fmla="*/ 255366 w 2071608"/>
                <a:gd name="connsiteY633" fmla="*/ 1213021 h 1394523"/>
                <a:gd name="connsiteX634" fmla="*/ 362707 w 2071608"/>
                <a:gd name="connsiteY634" fmla="*/ 1257211 h 1394523"/>
                <a:gd name="connsiteX635" fmla="*/ 391291 w 2071608"/>
                <a:gd name="connsiteY635" fmla="*/ 1262832 h 1394523"/>
                <a:gd name="connsiteX636" fmla="*/ 405763 w 2071608"/>
                <a:gd name="connsiteY636" fmla="*/ 1264665 h 1394523"/>
                <a:gd name="connsiteX637" fmla="*/ 409371 w 2071608"/>
                <a:gd name="connsiteY637" fmla="*/ 1265124 h 1394523"/>
                <a:gd name="connsiteX638" fmla="*/ 412998 w 2071608"/>
                <a:gd name="connsiteY638" fmla="*/ 1265403 h 1394523"/>
                <a:gd name="connsiteX639" fmla="*/ 420274 w 2071608"/>
                <a:gd name="connsiteY639" fmla="*/ 1265961 h 1394523"/>
                <a:gd name="connsiteX640" fmla="*/ 427550 w 2071608"/>
                <a:gd name="connsiteY640" fmla="*/ 1266519 h 1394523"/>
                <a:gd name="connsiteX641" fmla="*/ 434845 w 2071608"/>
                <a:gd name="connsiteY641" fmla="*/ 1266719 h 1394523"/>
                <a:gd name="connsiteX642" fmla="*/ 442141 w 2071608"/>
                <a:gd name="connsiteY642" fmla="*/ 1266898 h 1394523"/>
                <a:gd name="connsiteX643" fmla="*/ 449576 w 2071608"/>
                <a:gd name="connsiteY643" fmla="*/ 1267017 h 1394523"/>
                <a:gd name="connsiteX644" fmla="*/ 581834 w 2071608"/>
                <a:gd name="connsiteY644" fmla="*/ 1267017 h 1394523"/>
                <a:gd name="connsiteX645" fmla="*/ 581834 w 2071608"/>
                <a:gd name="connsiteY645" fmla="*/ 1306204 h 1394523"/>
                <a:gd name="connsiteX646" fmla="*/ 449576 w 2071608"/>
                <a:gd name="connsiteY646" fmla="*/ 1306204 h 1394523"/>
                <a:gd name="connsiteX647" fmla="*/ 441643 w 2071608"/>
                <a:gd name="connsiteY647" fmla="*/ 1306084 h 1394523"/>
                <a:gd name="connsiteX648" fmla="*/ 433590 w 2071608"/>
                <a:gd name="connsiteY648" fmla="*/ 1305885 h 1394523"/>
                <a:gd name="connsiteX649" fmla="*/ 425536 w 2071608"/>
                <a:gd name="connsiteY649" fmla="*/ 1305666 h 1394523"/>
                <a:gd name="connsiteX650" fmla="*/ 417503 w 2071608"/>
                <a:gd name="connsiteY650" fmla="*/ 1305048 h 1394523"/>
                <a:gd name="connsiteX651" fmla="*/ 409470 w 2071608"/>
                <a:gd name="connsiteY651" fmla="*/ 1304430 h 1394523"/>
                <a:gd name="connsiteX652" fmla="*/ 405444 w 2071608"/>
                <a:gd name="connsiteY652" fmla="*/ 1304111 h 1394523"/>
                <a:gd name="connsiteX653" fmla="*/ 401437 w 2071608"/>
                <a:gd name="connsiteY653" fmla="*/ 1303613 h 1394523"/>
                <a:gd name="connsiteX654" fmla="*/ 385431 w 2071608"/>
                <a:gd name="connsiteY654" fmla="*/ 1301560 h 1394523"/>
                <a:gd name="connsiteX655" fmla="*/ 353757 w 2071608"/>
                <a:gd name="connsiteY655" fmla="*/ 1295341 h 1394523"/>
                <a:gd name="connsiteX656" fmla="*/ 234854 w 2071608"/>
                <a:gd name="connsiteY656" fmla="*/ 1246388 h 1394523"/>
                <a:gd name="connsiteX657" fmla="*/ 182848 w 2071608"/>
                <a:gd name="connsiteY657" fmla="*/ 1208298 h 1394523"/>
                <a:gd name="connsiteX658" fmla="*/ 176769 w 2071608"/>
                <a:gd name="connsiteY658" fmla="*/ 1202996 h 1394523"/>
                <a:gd name="connsiteX659" fmla="*/ 170809 w 2071608"/>
                <a:gd name="connsiteY659" fmla="*/ 1197574 h 1394523"/>
                <a:gd name="connsiteX660" fmla="*/ 159188 w 2071608"/>
                <a:gd name="connsiteY660" fmla="*/ 1186392 h 1394523"/>
                <a:gd name="connsiteX661" fmla="*/ 148105 w 2071608"/>
                <a:gd name="connsiteY661" fmla="*/ 1174672 h 1394523"/>
                <a:gd name="connsiteX662" fmla="*/ 142723 w 2071608"/>
                <a:gd name="connsiteY662" fmla="*/ 1168673 h 1394523"/>
                <a:gd name="connsiteX663" fmla="*/ 137460 w 2071608"/>
                <a:gd name="connsiteY663" fmla="*/ 1162553 h 1394523"/>
                <a:gd name="connsiteX664" fmla="*/ 99746 w 2071608"/>
                <a:gd name="connsiteY664" fmla="*/ 1110291 h 1394523"/>
                <a:gd name="connsiteX665" fmla="*/ 70823 w 2071608"/>
                <a:gd name="connsiteY665" fmla="*/ 1052688 h 1394523"/>
                <a:gd name="connsiteX666" fmla="*/ 51348 w 2071608"/>
                <a:gd name="connsiteY666" fmla="*/ 991237 h 1394523"/>
                <a:gd name="connsiteX667" fmla="*/ 45169 w 2071608"/>
                <a:gd name="connsiteY667" fmla="*/ 959585 h 1394523"/>
                <a:gd name="connsiteX668" fmla="*/ 43156 w 2071608"/>
                <a:gd name="connsiteY668" fmla="*/ 943579 h 1394523"/>
                <a:gd name="connsiteX669" fmla="*/ 42657 w 2071608"/>
                <a:gd name="connsiteY669" fmla="*/ 939573 h 1394523"/>
                <a:gd name="connsiteX670" fmla="*/ 42338 w 2071608"/>
                <a:gd name="connsiteY670" fmla="*/ 935547 h 1394523"/>
                <a:gd name="connsiteX671" fmla="*/ 41721 w 2071608"/>
                <a:gd name="connsiteY671" fmla="*/ 927514 h 1394523"/>
                <a:gd name="connsiteX672" fmla="*/ 41123 w 2071608"/>
                <a:gd name="connsiteY672" fmla="*/ 919481 h 1394523"/>
                <a:gd name="connsiteX673" fmla="*/ 40883 w 2071608"/>
                <a:gd name="connsiteY673" fmla="*/ 911429 h 1394523"/>
                <a:gd name="connsiteX674" fmla="*/ 40604 w 2071608"/>
                <a:gd name="connsiteY674" fmla="*/ 895324 h 1394523"/>
                <a:gd name="connsiteX675" fmla="*/ 41003 w 2071608"/>
                <a:gd name="connsiteY675" fmla="*/ 879218 h 1394523"/>
                <a:gd name="connsiteX676" fmla="*/ 41481 w 2071608"/>
                <a:gd name="connsiteY676" fmla="*/ 871166 h 1394523"/>
                <a:gd name="connsiteX677" fmla="*/ 42079 w 2071608"/>
                <a:gd name="connsiteY677" fmla="*/ 863133 h 1394523"/>
                <a:gd name="connsiteX678" fmla="*/ 42737 w 2071608"/>
                <a:gd name="connsiteY678" fmla="*/ 855101 h 1394523"/>
                <a:gd name="connsiteX679" fmla="*/ 43734 w 2071608"/>
                <a:gd name="connsiteY679" fmla="*/ 847108 h 1394523"/>
                <a:gd name="connsiteX680" fmla="*/ 44750 w 2071608"/>
                <a:gd name="connsiteY680" fmla="*/ 839115 h 1394523"/>
                <a:gd name="connsiteX681" fmla="*/ 45289 w 2071608"/>
                <a:gd name="connsiteY681" fmla="*/ 835109 h 1394523"/>
                <a:gd name="connsiteX682" fmla="*/ 45986 w 2071608"/>
                <a:gd name="connsiteY682" fmla="*/ 831142 h 1394523"/>
                <a:gd name="connsiteX683" fmla="*/ 48817 w 2071608"/>
                <a:gd name="connsiteY683" fmla="*/ 815256 h 1394523"/>
                <a:gd name="connsiteX684" fmla="*/ 52425 w 2071608"/>
                <a:gd name="connsiteY684" fmla="*/ 799530 h 1394523"/>
                <a:gd name="connsiteX685" fmla="*/ 72677 w 2071608"/>
                <a:gd name="connsiteY685" fmla="*/ 738318 h 1394523"/>
                <a:gd name="connsiteX686" fmla="*/ 102517 w 2071608"/>
                <a:gd name="connsiteY686" fmla="*/ 681153 h 1394523"/>
                <a:gd name="connsiteX687" fmla="*/ 106863 w 2071608"/>
                <a:gd name="connsiteY687" fmla="*/ 674356 h 1394523"/>
                <a:gd name="connsiteX688" fmla="*/ 111308 w 2071608"/>
                <a:gd name="connsiteY688" fmla="*/ 667639 h 1394523"/>
                <a:gd name="connsiteX689" fmla="*/ 120637 w 2071608"/>
                <a:gd name="connsiteY689" fmla="*/ 654484 h 1394523"/>
                <a:gd name="connsiteX690" fmla="*/ 130563 w 2071608"/>
                <a:gd name="connsiteY690" fmla="*/ 641767 h 1394523"/>
                <a:gd name="connsiteX691" fmla="*/ 133055 w 2071608"/>
                <a:gd name="connsiteY691" fmla="*/ 638598 h 1394523"/>
                <a:gd name="connsiteX692" fmla="*/ 135686 w 2071608"/>
                <a:gd name="connsiteY692" fmla="*/ 635548 h 1394523"/>
                <a:gd name="connsiteX693" fmla="*/ 140969 w 2071608"/>
                <a:gd name="connsiteY693" fmla="*/ 629449 h 1394523"/>
                <a:gd name="connsiteX694" fmla="*/ 187054 w 2071608"/>
                <a:gd name="connsiteY694" fmla="*/ 584383 h 1394523"/>
                <a:gd name="connsiteX695" fmla="*/ 297744 w 2071608"/>
                <a:gd name="connsiteY695" fmla="*/ 518986 h 1394523"/>
                <a:gd name="connsiteX696" fmla="*/ 423304 w 2071608"/>
                <a:gd name="connsiteY696" fmla="*/ 491499 h 1394523"/>
                <a:gd name="connsiteX697" fmla="*/ 431357 w 2071608"/>
                <a:gd name="connsiteY697" fmla="*/ 491160 h 1394523"/>
                <a:gd name="connsiteX698" fmla="*/ 439410 w 2071608"/>
                <a:gd name="connsiteY698" fmla="*/ 490961 h 1394523"/>
                <a:gd name="connsiteX699" fmla="*/ 447443 w 2071608"/>
                <a:gd name="connsiteY699" fmla="*/ 490782 h 1394523"/>
                <a:gd name="connsiteX700" fmla="*/ 523170 w 2071608"/>
                <a:gd name="connsiteY700" fmla="*/ 490782 h 1394523"/>
                <a:gd name="connsiteX701" fmla="*/ 528333 w 2071608"/>
                <a:gd name="connsiteY701" fmla="*/ 490483 h 1394523"/>
                <a:gd name="connsiteX702" fmla="*/ 533176 w 2071608"/>
                <a:gd name="connsiteY702" fmla="*/ 488709 h 1394523"/>
                <a:gd name="connsiteX703" fmla="*/ 540013 w 2071608"/>
                <a:gd name="connsiteY703" fmla="*/ 481174 h 1394523"/>
                <a:gd name="connsiteX704" fmla="*/ 541309 w 2071608"/>
                <a:gd name="connsiteY704" fmla="*/ 476171 h 1394523"/>
                <a:gd name="connsiteX705" fmla="*/ 542146 w 2071608"/>
                <a:gd name="connsiteY705" fmla="*/ 471069 h 1394523"/>
                <a:gd name="connsiteX706" fmla="*/ 544180 w 2071608"/>
                <a:gd name="connsiteY706" fmla="*/ 460923 h 1394523"/>
                <a:gd name="connsiteX707" fmla="*/ 544239 w 2071608"/>
                <a:gd name="connsiteY707" fmla="*/ 460604 h 1394523"/>
                <a:gd name="connsiteX708" fmla="*/ 544239 w 2071608"/>
                <a:gd name="connsiteY708" fmla="*/ 460525 h 1394523"/>
                <a:gd name="connsiteX709" fmla="*/ 544259 w 2071608"/>
                <a:gd name="connsiteY709" fmla="*/ 460485 h 1394523"/>
                <a:gd name="connsiteX710" fmla="*/ 544219 w 2071608"/>
                <a:gd name="connsiteY710" fmla="*/ 460644 h 1394523"/>
                <a:gd name="connsiteX711" fmla="*/ 544219 w 2071608"/>
                <a:gd name="connsiteY711" fmla="*/ 460644 h 1394523"/>
                <a:gd name="connsiteX712" fmla="*/ 544479 w 2071608"/>
                <a:gd name="connsiteY712" fmla="*/ 459648 h 1394523"/>
                <a:gd name="connsiteX713" fmla="*/ 544997 w 2071608"/>
                <a:gd name="connsiteY713" fmla="*/ 457654 h 1394523"/>
                <a:gd name="connsiteX714" fmla="*/ 546033 w 2071608"/>
                <a:gd name="connsiteY714" fmla="*/ 453668 h 1394523"/>
                <a:gd name="connsiteX715" fmla="*/ 548206 w 2071608"/>
                <a:gd name="connsiteY715" fmla="*/ 445735 h 1394523"/>
                <a:gd name="connsiteX716" fmla="*/ 573641 w 2071608"/>
                <a:gd name="connsiteY716" fmla="*/ 385181 h 1394523"/>
                <a:gd name="connsiteX717" fmla="*/ 660869 w 2071608"/>
                <a:gd name="connsiteY717" fmla="*/ 288132 h 1394523"/>
                <a:gd name="connsiteX718" fmla="*/ 667607 w 2071608"/>
                <a:gd name="connsiteY718" fmla="*/ 283428 h 1394523"/>
                <a:gd name="connsiteX719" fmla="*/ 674543 w 2071608"/>
                <a:gd name="connsiteY719" fmla="*/ 279003 h 1394523"/>
                <a:gd name="connsiteX720" fmla="*/ 688696 w 2071608"/>
                <a:gd name="connsiteY720" fmla="*/ 270612 h 1394523"/>
                <a:gd name="connsiteX721" fmla="*/ 718357 w 2071608"/>
                <a:gd name="connsiteY721" fmla="*/ 256380 h 1394523"/>
                <a:gd name="connsiteX722" fmla="*/ 725991 w 2071608"/>
                <a:gd name="connsiteY722" fmla="*/ 253291 h 1394523"/>
                <a:gd name="connsiteX723" fmla="*/ 733745 w 2071608"/>
                <a:gd name="connsiteY723" fmla="*/ 250520 h 1394523"/>
                <a:gd name="connsiteX724" fmla="*/ 737612 w 2071608"/>
                <a:gd name="connsiteY724" fmla="*/ 249145 h 1394523"/>
                <a:gd name="connsiteX725" fmla="*/ 741539 w 2071608"/>
                <a:gd name="connsiteY725" fmla="*/ 247929 h 1394523"/>
                <a:gd name="connsiteX726" fmla="*/ 749413 w 2071608"/>
                <a:gd name="connsiteY726" fmla="*/ 245517 h 1394523"/>
                <a:gd name="connsiteX727" fmla="*/ 757366 w 2071608"/>
                <a:gd name="connsiteY727" fmla="*/ 243404 h 1394523"/>
                <a:gd name="connsiteX728" fmla="*/ 765360 w 2071608"/>
                <a:gd name="connsiteY728" fmla="*/ 241451 h 1394523"/>
                <a:gd name="connsiteX729" fmla="*/ 781506 w 2071608"/>
                <a:gd name="connsiteY729" fmla="*/ 238302 h 1394523"/>
                <a:gd name="connsiteX730" fmla="*/ 847066 w 2071608"/>
                <a:gd name="connsiteY730" fmla="*/ 234674 h 1394523"/>
                <a:gd name="connsiteX731" fmla="*/ 879717 w 2071608"/>
                <a:gd name="connsiteY731" fmla="*/ 238342 h 1394523"/>
                <a:gd name="connsiteX732" fmla="*/ 895823 w 2071608"/>
                <a:gd name="connsiteY732" fmla="*/ 241511 h 1394523"/>
                <a:gd name="connsiteX733" fmla="*/ 903796 w 2071608"/>
                <a:gd name="connsiteY733" fmla="*/ 243404 h 1394523"/>
                <a:gd name="connsiteX734" fmla="*/ 907763 w 2071608"/>
                <a:gd name="connsiteY734" fmla="*/ 244461 h 1394523"/>
                <a:gd name="connsiteX735" fmla="*/ 909378 w 2071608"/>
                <a:gd name="connsiteY735" fmla="*/ 244879 h 1394523"/>
                <a:gd name="connsiteX736" fmla="*/ 910614 w 2071608"/>
                <a:gd name="connsiteY736" fmla="*/ 245238 h 1394523"/>
                <a:gd name="connsiteX737" fmla="*/ 915338 w 2071608"/>
                <a:gd name="connsiteY737" fmla="*/ 246633 h 1394523"/>
                <a:gd name="connsiteX738" fmla="*/ 924866 w 2071608"/>
                <a:gd name="connsiteY738" fmla="*/ 249842 h 1394523"/>
                <a:gd name="connsiteX739" fmla="*/ 934733 w 2071608"/>
                <a:gd name="connsiteY739" fmla="*/ 250480 h 1394523"/>
                <a:gd name="connsiteX740" fmla="*/ 943085 w 2071608"/>
                <a:gd name="connsiteY740" fmla="*/ 245218 h 1394523"/>
                <a:gd name="connsiteX741" fmla="*/ 945776 w 2071608"/>
                <a:gd name="connsiteY741" fmla="*/ 240992 h 1394523"/>
                <a:gd name="connsiteX742" fmla="*/ 948188 w 2071608"/>
                <a:gd name="connsiteY742" fmla="*/ 236587 h 1394523"/>
                <a:gd name="connsiteX743" fmla="*/ 953231 w 2071608"/>
                <a:gd name="connsiteY743" fmla="*/ 227897 h 1394523"/>
                <a:gd name="connsiteX744" fmla="*/ 957078 w 2071608"/>
                <a:gd name="connsiteY744" fmla="*/ 221838 h 1394523"/>
                <a:gd name="connsiteX745" fmla="*/ 961344 w 2071608"/>
                <a:gd name="connsiteY745" fmla="*/ 215260 h 1394523"/>
                <a:gd name="connsiteX746" fmla="*/ 970334 w 2071608"/>
                <a:gd name="connsiteY746" fmla="*/ 202404 h 1394523"/>
                <a:gd name="connsiteX747" fmla="*/ 974978 w 2071608"/>
                <a:gd name="connsiteY747" fmla="*/ 196085 h 1394523"/>
                <a:gd name="connsiteX748" fmla="*/ 979802 w 2071608"/>
                <a:gd name="connsiteY748" fmla="*/ 189907 h 1394523"/>
                <a:gd name="connsiteX749" fmla="*/ 1071794 w 2071608"/>
                <a:gd name="connsiteY749" fmla="*/ 105374 h 1394523"/>
                <a:gd name="connsiteX750" fmla="*/ 1128425 w 2071608"/>
                <a:gd name="connsiteY750" fmla="*/ 74320 h 1394523"/>
                <a:gd name="connsiteX751" fmla="*/ 1189421 w 2071608"/>
                <a:gd name="connsiteY751" fmla="*/ 53053 h 1394523"/>
                <a:gd name="connsiteX752" fmla="*/ 1253088 w 2071608"/>
                <a:gd name="connsiteY752" fmla="*/ 42130 h 1394523"/>
                <a:gd name="connsiteX753" fmla="*/ 1261141 w 2071608"/>
                <a:gd name="connsiteY753" fmla="*/ 41472 h 1394523"/>
                <a:gd name="connsiteX754" fmla="*/ 1269214 w 2071608"/>
                <a:gd name="connsiteY754" fmla="*/ 41034 h 1394523"/>
                <a:gd name="connsiteX755" fmla="*/ 1285360 w 2071608"/>
                <a:gd name="connsiteY755" fmla="*/ 40575 h 1394523"/>
                <a:gd name="connsiteX756" fmla="*/ 1301506 w 2071608"/>
                <a:gd name="connsiteY756" fmla="*/ 40874 h 1394523"/>
                <a:gd name="connsiteX757" fmla="*/ 1309579 w 2071608"/>
                <a:gd name="connsiteY757" fmla="*/ 41153 h 1394523"/>
                <a:gd name="connsiteX758" fmla="*/ 1317632 w 2071608"/>
                <a:gd name="connsiteY758" fmla="*/ 41771 h 1394523"/>
                <a:gd name="connsiteX759" fmla="*/ 1442693 w 2071608"/>
                <a:gd name="connsiteY759" fmla="*/ 72447 h 1394523"/>
                <a:gd name="connsiteX760" fmla="*/ 1457424 w 2071608"/>
                <a:gd name="connsiteY760" fmla="*/ 79104 h 1394523"/>
                <a:gd name="connsiteX761" fmla="*/ 1471816 w 2071608"/>
                <a:gd name="connsiteY761" fmla="*/ 86459 h 1394523"/>
                <a:gd name="connsiteX762" fmla="*/ 1478892 w 2071608"/>
                <a:gd name="connsiteY762" fmla="*/ 90366 h 1394523"/>
                <a:gd name="connsiteX763" fmla="*/ 1485909 w 2071608"/>
                <a:gd name="connsiteY763" fmla="*/ 94392 h 1394523"/>
                <a:gd name="connsiteX764" fmla="*/ 1499663 w 2071608"/>
                <a:gd name="connsiteY764" fmla="*/ 102883 h 1394523"/>
                <a:gd name="connsiteX765" fmla="*/ 1550951 w 2071608"/>
                <a:gd name="connsiteY765" fmla="*/ 142109 h 1394523"/>
                <a:gd name="connsiteX766" fmla="*/ 1595004 w 2071608"/>
                <a:gd name="connsiteY766" fmla="*/ 189309 h 1394523"/>
                <a:gd name="connsiteX767" fmla="*/ 1630884 w 2071608"/>
                <a:gd name="connsiteY767" fmla="*/ 243006 h 1394523"/>
                <a:gd name="connsiteX768" fmla="*/ 1673780 w 2071608"/>
                <a:gd name="connsiteY768" fmla="*/ 364392 h 1394523"/>
                <a:gd name="connsiteX769" fmla="*/ 1675196 w 2071608"/>
                <a:gd name="connsiteY769" fmla="*/ 372345 h 1394523"/>
                <a:gd name="connsiteX770" fmla="*/ 1676252 w 2071608"/>
                <a:gd name="connsiteY770" fmla="*/ 380358 h 1394523"/>
                <a:gd name="connsiteX771" fmla="*/ 1677269 w 2071608"/>
                <a:gd name="connsiteY771" fmla="*/ 388370 h 1394523"/>
                <a:gd name="connsiteX772" fmla="*/ 1677767 w 2071608"/>
                <a:gd name="connsiteY772" fmla="*/ 392377 h 1394523"/>
                <a:gd name="connsiteX773" fmla="*/ 1678086 w 2071608"/>
                <a:gd name="connsiteY773" fmla="*/ 396403 h 1394523"/>
                <a:gd name="connsiteX774" fmla="*/ 1679302 w 2071608"/>
                <a:gd name="connsiteY774" fmla="*/ 412508 h 1394523"/>
                <a:gd name="connsiteX775" fmla="*/ 1679721 w 2071608"/>
                <a:gd name="connsiteY775" fmla="*/ 428653 h 1394523"/>
                <a:gd name="connsiteX776" fmla="*/ 1679621 w 2071608"/>
                <a:gd name="connsiteY776" fmla="*/ 444898 h 1394523"/>
                <a:gd name="connsiteX777" fmla="*/ 1679262 w 2071608"/>
                <a:gd name="connsiteY777" fmla="*/ 452990 h 1394523"/>
                <a:gd name="connsiteX778" fmla="*/ 1678843 w 2071608"/>
                <a:gd name="connsiteY778" fmla="*/ 459568 h 1394523"/>
                <a:gd name="connsiteX779" fmla="*/ 1677867 w 2071608"/>
                <a:gd name="connsiteY779" fmla="*/ 469873 h 1394523"/>
                <a:gd name="connsiteX780" fmla="*/ 1677229 w 2071608"/>
                <a:gd name="connsiteY780" fmla="*/ 475015 h 1394523"/>
                <a:gd name="connsiteX781" fmla="*/ 1676770 w 2071608"/>
                <a:gd name="connsiteY781" fmla="*/ 480158 h 1394523"/>
                <a:gd name="connsiteX782" fmla="*/ 1688870 w 2071608"/>
                <a:gd name="connsiteY782" fmla="*/ 495187 h 1394523"/>
                <a:gd name="connsiteX783" fmla="*/ 1709341 w 2071608"/>
                <a:gd name="connsiteY783" fmla="*/ 498854 h 1394523"/>
                <a:gd name="connsiteX784" fmla="*/ 1716238 w 2071608"/>
                <a:gd name="connsiteY784" fmla="*/ 500289 h 1394523"/>
                <a:gd name="connsiteX785" fmla="*/ 1724052 w 2071608"/>
                <a:gd name="connsiteY785" fmla="*/ 502282 h 1394523"/>
                <a:gd name="connsiteX786" fmla="*/ 1739620 w 2071608"/>
                <a:gd name="connsiteY786" fmla="*/ 506528 h 1394523"/>
                <a:gd name="connsiteX787" fmla="*/ 1747334 w 2071608"/>
                <a:gd name="connsiteY787" fmla="*/ 508880 h 1394523"/>
                <a:gd name="connsiteX788" fmla="*/ 1755009 w 2071608"/>
                <a:gd name="connsiteY788" fmla="*/ 511391 h 1394523"/>
                <a:gd name="connsiteX789" fmla="*/ 1770198 w 2071608"/>
                <a:gd name="connsiteY789" fmla="*/ 516853 h 1394523"/>
                <a:gd name="connsiteX790" fmla="*/ 1881306 w 2071608"/>
                <a:gd name="connsiteY790" fmla="*/ 581493 h 1394523"/>
                <a:gd name="connsiteX791" fmla="*/ 1966760 w 2071608"/>
                <a:gd name="connsiteY791" fmla="*/ 677466 h 1394523"/>
                <a:gd name="connsiteX792" fmla="*/ 1997198 w 2071608"/>
                <a:gd name="connsiteY792" fmla="*/ 734292 h 1394523"/>
                <a:gd name="connsiteX793" fmla="*/ 2018088 w 2071608"/>
                <a:gd name="connsiteY793" fmla="*/ 795284 h 1394523"/>
                <a:gd name="connsiteX794" fmla="*/ 2029251 w 2071608"/>
                <a:gd name="connsiteY794" fmla="*/ 858768 h 1394523"/>
                <a:gd name="connsiteX795" fmla="*/ 2030228 w 2071608"/>
                <a:gd name="connsiteY795" fmla="*/ 923169 h 1394523"/>
                <a:gd name="connsiteX796" fmla="*/ 2029012 w 2071608"/>
                <a:gd name="connsiteY796" fmla="*/ 939234 h 139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Lst>
              <a:rect l="l" t="t" r="r" b="b"/>
              <a:pathLst>
                <a:path w="2071608" h="1394523">
                  <a:moveTo>
                    <a:pt x="2069636" y="854981"/>
                  </a:moveTo>
                  <a:cubicBezTo>
                    <a:pt x="2067403" y="831461"/>
                    <a:pt x="2063257" y="808101"/>
                    <a:pt x="2057357" y="785199"/>
                  </a:cubicBezTo>
                  <a:cubicBezTo>
                    <a:pt x="2051457" y="762297"/>
                    <a:pt x="2043762" y="739833"/>
                    <a:pt x="2034354" y="718107"/>
                  </a:cubicBezTo>
                  <a:cubicBezTo>
                    <a:pt x="2024866" y="696421"/>
                    <a:pt x="2013643" y="675512"/>
                    <a:pt x="2000886" y="655620"/>
                  </a:cubicBezTo>
                  <a:cubicBezTo>
                    <a:pt x="1975331" y="615836"/>
                    <a:pt x="1943677" y="579938"/>
                    <a:pt x="1906960" y="550119"/>
                  </a:cubicBezTo>
                  <a:cubicBezTo>
                    <a:pt x="1870323" y="520241"/>
                    <a:pt x="1828961" y="496064"/>
                    <a:pt x="1784749" y="479022"/>
                  </a:cubicBezTo>
                  <a:cubicBezTo>
                    <a:pt x="1779208" y="476929"/>
                    <a:pt x="1773606" y="474995"/>
                    <a:pt x="1768045" y="473002"/>
                  </a:cubicBezTo>
                  <a:cubicBezTo>
                    <a:pt x="1765274" y="471966"/>
                    <a:pt x="1762444" y="471109"/>
                    <a:pt x="1759613" y="470252"/>
                  </a:cubicBezTo>
                  <a:lnTo>
                    <a:pt x="1751122" y="467660"/>
                  </a:lnTo>
                  <a:cubicBezTo>
                    <a:pt x="1745480" y="465847"/>
                    <a:pt x="1739720" y="464471"/>
                    <a:pt x="1733999" y="462976"/>
                  </a:cubicBezTo>
                  <a:lnTo>
                    <a:pt x="1725388" y="460784"/>
                  </a:lnTo>
                  <a:lnTo>
                    <a:pt x="1719766" y="459608"/>
                  </a:lnTo>
                  <a:lnTo>
                    <a:pt x="1719468" y="459548"/>
                  </a:lnTo>
                  <a:lnTo>
                    <a:pt x="1719727" y="455203"/>
                  </a:lnTo>
                  <a:cubicBezTo>
                    <a:pt x="1719886" y="452233"/>
                    <a:pt x="1720026" y="449263"/>
                    <a:pt x="1720125" y="446253"/>
                  </a:cubicBezTo>
                  <a:cubicBezTo>
                    <a:pt x="1720225" y="443263"/>
                    <a:pt x="1720305" y="440234"/>
                    <a:pt x="1720345" y="437204"/>
                  </a:cubicBezTo>
                  <a:lnTo>
                    <a:pt x="1720345" y="432640"/>
                  </a:lnTo>
                  <a:cubicBezTo>
                    <a:pt x="1720345" y="432640"/>
                    <a:pt x="1720265" y="428195"/>
                    <a:pt x="1720265" y="428195"/>
                  </a:cubicBezTo>
                  <a:lnTo>
                    <a:pt x="1719786" y="410415"/>
                  </a:lnTo>
                  <a:lnTo>
                    <a:pt x="1718451" y="392656"/>
                  </a:lnTo>
                  <a:cubicBezTo>
                    <a:pt x="1718331" y="391181"/>
                    <a:pt x="1718232" y="389686"/>
                    <a:pt x="1718092" y="388211"/>
                  </a:cubicBezTo>
                  <a:lnTo>
                    <a:pt x="1717534" y="383786"/>
                  </a:lnTo>
                  <a:lnTo>
                    <a:pt x="1716418" y="374936"/>
                  </a:lnTo>
                  <a:cubicBezTo>
                    <a:pt x="1716019" y="371986"/>
                    <a:pt x="1715700" y="369036"/>
                    <a:pt x="1715242" y="366106"/>
                  </a:cubicBezTo>
                  <a:lnTo>
                    <a:pt x="1713687" y="357316"/>
                  </a:lnTo>
                  <a:cubicBezTo>
                    <a:pt x="1705654" y="310396"/>
                    <a:pt x="1689229" y="264971"/>
                    <a:pt x="1666325" y="223313"/>
                  </a:cubicBezTo>
                  <a:cubicBezTo>
                    <a:pt x="1654923" y="202424"/>
                    <a:pt x="1641488" y="182711"/>
                    <a:pt x="1626758" y="164075"/>
                  </a:cubicBezTo>
                  <a:cubicBezTo>
                    <a:pt x="1611987" y="145458"/>
                    <a:pt x="1595722" y="128037"/>
                    <a:pt x="1578180" y="112032"/>
                  </a:cubicBezTo>
                  <a:cubicBezTo>
                    <a:pt x="1560539" y="96126"/>
                    <a:pt x="1541603" y="81635"/>
                    <a:pt x="1521609" y="68759"/>
                  </a:cubicBezTo>
                  <a:cubicBezTo>
                    <a:pt x="1516586" y="65570"/>
                    <a:pt x="1511643" y="62281"/>
                    <a:pt x="1506440" y="59391"/>
                  </a:cubicBezTo>
                  <a:lnTo>
                    <a:pt x="1498706" y="54946"/>
                  </a:lnTo>
                  <a:cubicBezTo>
                    <a:pt x="1496115" y="53471"/>
                    <a:pt x="1493563" y="51956"/>
                    <a:pt x="1490892" y="50641"/>
                  </a:cubicBezTo>
                  <a:lnTo>
                    <a:pt x="1475005" y="42529"/>
                  </a:lnTo>
                  <a:lnTo>
                    <a:pt x="1458740" y="35174"/>
                  </a:lnTo>
                  <a:cubicBezTo>
                    <a:pt x="1414986" y="16477"/>
                    <a:pt x="1368123" y="4658"/>
                    <a:pt x="1320662" y="1309"/>
                  </a:cubicBezTo>
                  <a:lnTo>
                    <a:pt x="1311771" y="651"/>
                  </a:lnTo>
                  <a:cubicBezTo>
                    <a:pt x="1308801" y="412"/>
                    <a:pt x="1305831" y="432"/>
                    <a:pt x="1302861" y="332"/>
                  </a:cubicBezTo>
                  <a:cubicBezTo>
                    <a:pt x="1296921" y="233"/>
                    <a:pt x="1290981" y="-66"/>
                    <a:pt x="1285061" y="13"/>
                  </a:cubicBezTo>
                  <a:cubicBezTo>
                    <a:pt x="1279141" y="153"/>
                    <a:pt x="1273201" y="113"/>
                    <a:pt x="1267280" y="512"/>
                  </a:cubicBezTo>
                  <a:lnTo>
                    <a:pt x="1258390" y="990"/>
                  </a:lnTo>
                  <a:cubicBezTo>
                    <a:pt x="1255420" y="1169"/>
                    <a:pt x="1252470" y="1468"/>
                    <a:pt x="1249520" y="1728"/>
                  </a:cubicBezTo>
                  <a:cubicBezTo>
                    <a:pt x="1225859" y="3840"/>
                    <a:pt x="1202298" y="7747"/>
                    <a:pt x="1179275" y="13786"/>
                  </a:cubicBezTo>
                  <a:cubicBezTo>
                    <a:pt x="1156252" y="19786"/>
                    <a:pt x="1133687" y="27639"/>
                    <a:pt x="1111940" y="37266"/>
                  </a:cubicBezTo>
                  <a:cubicBezTo>
                    <a:pt x="1090233" y="46993"/>
                    <a:pt x="1069303" y="58474"/>
                    <a:pt x="1049449" y="71530"/>
                  </a:cubicBezTo>
                  <a:cubicBezTo>
                    <a:pt x="1011018" y="97023"/>
                    <a:pt x="976513" y="128476"/>
                    <a:pt x="947989" y="164752"/>
                  </a:cubicBezTo>
                  <a:cubicBezTo>
                    <a:pt x="946214" y="167024"/>
                    <a:pt x="944401" y="169277"/>
                    <a:pt x="942666" y="171569"/>
                  </a:cubicBezTo>
                  <a:lnTo>
                    <a:pt x="937543" y="178545"/>
                  </a:lnTo>
                  <a:cubicBezTo>
                    <a:pt x="934075" y="183150"/>
                    <a:pt x="930906" y="187993"/>
                    <a:pt x="927637" y="192737"/>
                  </a:cubicBezTo>
                  <a:cubicBezTo>
                    <a:pt x="925982" y="195089"/>
                    <a:pt x="924507" y="197580"/>
                    <a:pt x="922932" y="200012"/>
                  </a:cubicBezTo>
                  <a:lnTo>
                    <a:pt x="919384" y="205593"/>
                  </a:lnTo>
                  <a:lnTo>
                    <a:pt x="918268" y="205294"/>
                  </a:lnTo>
                  <a:lnTo>
                    <a:pt x="913783" y="204118"/>
                  </a:lnTo>
                  <a:cubicBezTo>
                    <a:pt x="910773" y="203401"/>
                    <a:pt x="907783" y="202623"/>
                    <a:pt x="904753" y="201965"/>
                  </a:cubicBezTo>
                  <a:cubicBezTo>
                    <a:pt x="898713" y="200610"/>
                    <a:pt x="892634" y="199394"/>
                    <a:pt x="886494" y="198378"/>
                  </a:cubicBezTo>
                  <a:cubicBezTo>
                    <a:pt x="874255" y="196285"/>
                    <a:pt x="861877" y="194929"/>
                    <a:pt x="849418" y="194212"/>
                  </a:cubicBezTo>
                  <a:cubicBezTo>
                    <a:pt x="824462" y="192737"/>
                    <a:pt x="799505" y="194252"/>
                    <a:pt x="774828" y="198338"/>
                  </a:cubicBezTo>
                  <a:cubicBezTo>
                    <a:pt x="768649" y="199255"/>
                    <a:pt x="762549" y="200650"/>
                    <a:pt x="756429" y="201926"/>
                  </a:cubicBezTo>
                  <a:cubicBezTo>
                    <a:pt x="753360" y="202524"/>
                    <a:pt x="750350" y="203401"/>
                    <a:pt x="747320" y="204158"/>
                  </a:cubicBezTo>
                  <a:cubicBezTo>
                    <a:pt x="744290" y="204955"/>
                    <a:pt x="741260" y="205693"/>
                    <a:pt x="738250" y="206570"/>
                  </a:cubicBezTo>
                  <a:lnTo>
                    <a:pt x="729280" y="209320"/>
                  </a:lnTo>
                  <a:lnTo>
                    <a:pt x="724795" y="210716"/>
                  </a:lnTo>
                  <a:lnTo>
                    <a:pt x="720370" y="212290"/>
                  </a:lnTo>
                  <a:lnTo>
                    <a:pt x="711540" y="215459"/>
                  </a:lnTo>
                  <a:cubicBezTo>
                    <a:pt x="708629" y="216576"/>
                    <a:pt x="705739" y="217792"/>
                    <a:pt x="702849" y="218968"/>
                  </a:cubicBezTo>
                  <a:cubicBezTo>
                    <a:pt x="691267" y="223652"/>
                    <a:pt x="680045" y="229213"/>
                    <a:pt x="669082" y="235172"/>
                  </a:cubicBezTo>
                  <a:cubicBezTo>
                    <a:pt x="663700" y="238322"/>
                    <a:pt x="658178" y="241272"/>
                    <a:pt x="652976" y="244720"/>
                  </a:cubicBezTo>
                  <a:lnTo>
                    <a:pt x="645082" y="249763"/>
                  </a:lnTo>
                  <a:lnTo>
                    <a:pt x="637408" y="255104"/>
                  </a:lnTo>
                  <a:cubicBezTo>
                    <a:pt x="596644" y="283886"/>
                    <a:pt x="562578" y="321897"/>
                    <a:pt x="538220" y="365449"/>
                  </a:cubicBezTo>
                  <a:cubicBezTo>
                    <a:pt x="525980" y="387194"/>
                    <a:pt x="516392" y="410435"/>
                    <a:pt x="509276" y="434354"/>
                  </a:cubicBezTo>
                  <a:lnTo>
                    <a:pt x="505011" y="450280"/>
                  </a:lnTo>
                  <a:lnTo>
                    <a:pt x="447383" y="450280"/>
                  </a:lnTo>
                  <a:lnTo>
                    <a:pt x="438633" y="450459"/>
                  </a:lnTo>
                  <a:lnTo>
                    <a:pt x="429782" y="450678"/>
                  </a:lnTo>
                  <a:cubicBezTo>
                    <a:pt x="426832" y="450778"/>
                    <a:pt x="423882" y="450778"/>
                    <a:pt x="420952" y="451057"/>
                  </a:cubicBezTo>
                  <a:cubicBezTo>
                    <a:pt x="373849" y="453867"/>
                    <a:pt x="326887" y="463774"/>
                    <a:pt x="282854" y="481294"/>
                  </a:cubicBezTo>
                  <a:cubicBezTo>
                    <a:pt x="238662" y="498436"/>
                    <a:pt x="197579" y="523171"/>
                    <a:pt x="161081" y="553249"/>
                  </a:cubicBezTo>
                  <a:cubicBezTo>
                    <a:pt x="142882" y="568377"/>
                    <a:pt x="125999" y="585041"/>
                    <a:pt x="110391" y="602820"/>
                  </a:cubicBezTo>
                  <a:lnTo>
                    <a:pt x="104590" y="609537"/>
                  </a:lnTo>
                  <a:lnTo>
                    <a:pt x="101700" y="612906"/>
                  </a:lnTo>
                  <a:lnTo>
                    <a:pt x="98949" y="616394"/>
                  </a:lnTo>
                  <a:cubicBezTo>
                    <a:pt x="95301" y="621058"/>
                    <a:pt x="91614" y="625682"/>
                    <a:pt x="88046" y="630386"/>
                  </a:cubicBezTo>
                  <a:lnTo>
                    <a:pt x="77780" y="644857"/>
                  </a:lnTo>
                  <a:cubicBezTo>
                    <a:pt x="76026" y="647249"/>
                    <a:pt x="74491" y="649760"/>
                    <a:pt x="72876" y="652252"/>
                  </a:cubicBezTo>
                  <a:lnTo>
                    <a:pt x="68092" y="659726"/>
                  </a:lnTo>
                  <a:cubicBezTo>
                    <a:pt x="55574" y="679818"/>
                    <a:pt x="44551" y="700826"/>
                    <a:pt x="35282" y="722612"/>
                  </a:cubicBezTo>
                  <a:cubicBezTo>
                    <a:pt x="26153" y="744458"/>
                    <a:pt x="18718" y="767001"/>
                    <a:pt x="12997" y="789962"/>
                  </a:cubicBezTo>
                  <a:lnTo>
                    <a:pt x="9050" y="807264"/>
                  </a:lnTo>
                  <a:lnTo>
                    <a:pt x="5920" y="824724"/>
                  </a:lnTo>
                  <a:lnTo>
                    <a:pt x="5163" y="829089"/>
                  </a:lnTo>
                  <a:cubicBezTo>
                    <a:pt x="4924" y="830544"/>
                    <a:pt x="4764" y="832019"/>
                    <a:pt x="4565" y="833474"/>
                  </a:cubicBezTo>
                  <a:lnTo>
                    <a:pt x="3449" y="842264"/>
                  </a:lnTo>
                  <a:lnTo>
                    <a:pt x="2352" y="851054"/>
                  </a:lnTo>
                  <a:cubicBezTo>
                    <a:pt x="2033" y="853984"/>
                    <a:pt x="1874" y="856934"/>
                    <a:pt x="1635" y="859884"/>
                  </a:cubicBezTo>
                  <a:lnTo>
                    <a:pt x="977" y="868714"/>
                  </a:lnTo>
                  <a:cubicBezTo>
                    <a:pt x="778" y="871664"/>
                    <a:pt x="479" y="874594"/>
                    <a:pt x="459" y="877544"/>
                  </a:cubicBezTo>
                  <a:lnTo>
                    <a:pt x="20" y="895224"/>
                  </a:lnTo>
                  <a:cubicBezTo>
                    <a:pt x="-80" y="901104"/>
                    <a:pt x="219" y="907004"/>
                    <a:pt x="319" y="912884"/>
                  </a:cubicBezTo>
                  <a:cubicBezTo>
                    <a:pt x="419" y="915834"/>
                    <a:pt x="439" y="918784"/>
                    <a:pt x="598" y="921714"/>
                  </a:cubicBezTo>
                  <a:lnTo>
                    <a:pt x="1256" y="930544"/>
                  </a:lnTo>
                  <a:lnTo>
                    <a:pt x="1934" y="939374"/>
                  </a:lnTo>
                  <a:lnTo>
                    <a:pt x="2292" y="943779"/>
                  </a:lnTo>
                  <a:lnTo>
                    <a:pt x="2831" y="948164"/>
                  </a:lnTo>
                  <a:lnTo>
                    <a:pt x="5063" y="965744"/>
                  </a:lnTo>
                  <a:cubicBezTo>
                    <a:pt x="7076" y="977384"/>
                    <a:pt x="8990" y="989044"/>
                    <a:pt x="11841" y="1000525"/>
                  </a:cubicBezTo>
                  <a:cubicBezTo>
                    <a:pt x="17262" y="1023527"/>
                    <a:pt x="24159" y="1046230"/>
                    <a:pt x="33269" y="1068075"/>
                  </a:cubicBezTo>
                  <a:cubicBezTo>
                    <a:pt x="42259" y="1089961"/>
                    <a:pt x="52883" y="1111148"/>
                    <a:pt x="65062" y="1131399"/>
                  </a:cubicBezTo>
                  <a:cubicBezTo>
                    <a:pt x="77341" y="1151611"/>
                    <a:pt x="91275" y="1170785"/>
                    <a:pt x="106504" y="1188844"/>
                  </a:cubicBezTo>
                  <a:lnTo>
                    <a:pt x="112284" y="1195561"/>
                  </a:lnTo>
                  <a:cubicBezTo>
                    <a:pt x="114198" y="1197813"/>
                    <a:pt x="116132" y="1200046"/>
                    <a:pt x="118205" y="1202158"/>
                  </a:cubicBezTo>
                  <a:lnTo>
                    <a:pt x="130404" y="1215035"/>
                  </a:lnTo>
                  <a:lnTo>
                    <a:pt x="143181" y="1227333"/>
                  </a:lnTo>
                  <a:cubicBezTo>
                    <a:pt x="145294" y="1229406"/>
                    <a:pt x="147507" y="1231359"/>
                    <a:pt x="149739" y="1233292"/>
                  </a:cubicBezTo>
                  <a:lnTo>
                    <a:pt x="156417" y="1239132"/>
                  </a:lnTo>
                  <a:cubicBezTo>
                    <a:pt x="174377" y="1254500"/>
                    <a:pt x="193453" y="1268592"/>
                    <a:pt x="213625" y="1281010"/>
                  </a:cubicBezTo>
                  <a:cubicBezTo>
                    <a:pt x="233838" y="1293328"/>
                    <a:pt x="255007" y="1304111"/>
                    <a:pt x="276874" y="1313200"/>
                  </a:cubicBezTo>
                  <a:cubicBezTo>
                    <a:pt x="298721" y="1322409"/>
                    <a:pt x="321445" y="1329425"/>
                    <a:pt x="344488" y="1334906"/>
                  </a:cubicBezTo>
                  <a:cubicBezTo>
                    <a:pt x="355989" y="1337796"/>
                    <a:pt x="367670" y="1339710"/>
                    <a:pt x="379351" y="1341743"/>
                  </a:cubicBezTo>
                  <a:lnTo>
                    <a:pt x="396952" y="1343995"/>
                  </a:lnTo>
                  <a:lnTo>
                    <a:pt x="401357" y="1344533"/>
                  </a:lnTo>
                  <a:lnTo>
                    <a:pt x="405783" y="1344892"/>
                  </a:lnTo>
                  <a:lnTo>
                    <a:pt x="414613" y="1345570"/>
                  </a:lnTo>
                  <a:lnTo>
                    <a:pt x="423463" y="1346228"/>
                  </a:lnTo>
                  <a:lnTo>
                    <a:pt x="432314" y="1346487"/>
                  </a:lnTo>
                  <a:lnTo>
                    <a:pt x="441164" y="1346706"/>
                  </a:lnTo>
                  <a:cubicBezTo>
                    <a:pt x="444094" y="1346766"/>
                    <a:pt x="447204" y="1346865"/>
                    <a:pt x="449596" y="1346845"/>
                  </a:cubicBezTo>
                  <a:lnTo>
                    <a:pt x="589528" y="1346845"/>
                  </a:lnTo>
                  <a:cubicBezTo>
                    <a:pt x="602624" y="1374990"/>
                    <a:pt x="631149" y="1394523"/>
                    <a:pt x="664238" y="1394523"/>
                  </a:cubicBezTo>
                  <a:lnTo>
                    <a:pt x="1407471" y="1394523"/>
                  </a:lnTo>
                  <a:cubicBezTo>
                    <a:pt x="1440561" y="1394523"/>
                    <a:pt x="1469085" y="1375010"/>
                    <a:pt x="1482181" y="1346845"/>
                  </a:cubicBezTo>
                  <a:lnTo>
                    <a:pt x="1595622" y="1346845"/>
                  </a:lnTo>
                  <a:lnTo>
                    <a:pt x="1626558" y="1346806"/>
                  </a:lnTo>
                  <a:lnTo>
                    <a:pt x="1644259" y="1346367"/>
                  </a:lnTo>
                  <a:cubicBezTo>
                    <a:pt x="1647209" y="1346327"/>
                    <a:pt x="1650159" y="1346108"/>
                    <a:pt x="1653109" y="1345869"/>
                  </a:cubicBezTo>
                  <a:lnTo>
                    <a:pt x="1661960" y="1345191"/>
                  </a:lnTo>
                  <a:lnTo>
                    <a:pt x="1670790" y="1344494"/>
                  </a:lnTo>
                  <a:lnTo>
                    <a:pt x="1679601" y="1343397"/>
                  </a:lnTo>
                  <a:lnTo>
                    <a:pt x="1688411" y="1342261"/>
                  </a:lnTo>
                  <a:lnTo>
                    <a:pt x="1692817" y="1341683"/>
                  </a:lnTo>
                  <a:lnTo>
                    <a:pt x="1697182" y="1340926"/>
                  </a:lnTo>
                  <a:lnTo>
                    <a:pt x="1714664" y="1337776"/>
                  </a:lnTo>
                  <a:lnTo>
                    <a:pt x="1731986" y="1333790"/>
                  </a:lnTo>
                  <a:cubicBezTo>
                    <a:pt x="1754969" y="1328050"/>
                    <a:pt x="1777533" y="1320555"/>
                    <a:pt x="1799380" y="1311386"/>
                  </a:cubicBezTo>
                  <a:cubicBezTo>
                    <a:pt x="1821147" y="1301998"/>
                    <a:pt x="1842157" y="1290956"/>
                    <a:pt x="1862210" y="1278379"/>
                  </a:cubicBezTo>
                  <a:cubicBezTo>
                    <a:pt x="1867153" y="1275150"/>
                    <a:pt x="1872217" y="1272040"/>
                    <a:pt x="1877060" y="1268652"/>
                  </a:cubicBezTo>
                  <a:lnTo>
                    <a:pt x="1891492" y="1258327"/>
                  </a:lnTo>
                  <a:cubicBezTo>
                    <a:pt x="1900841" y="1251092"/>
                    <a:pt x="1910189" y="1243836"/>
                    <a:pt x="1918980" y="1235923"/>
                  </a:cubicBezTo>
                  <a:cubicBezTo>
                    <a:pt x="1936681" y="1220277"/>
                    <a:pt x="1953365" y="1203414"/>
                    <a:pt x="1968375" y="1185156"/>
                  </a:cubicBezTo>
                  <a:cubicBezTo>
                    <a:pt x="1983404" y="1166899"/>
                    <a:pt x="1997019" y="1147524"/>
                    <a:pt x="2009118" y="1127214"/>
                  </a:cubicBezTo>
                  <a:lnTo>
                    <a:pt x="2017889" y="1111806"/>
                  </a:lnTo>
                  <a:lnTo>
                    <a:pt x="2025942" y="1096000"/>
                  </a:lnTo>
                  <a:lnTo>
                    <a:pt x="2027936" y="1092034"/>
                  </a:lnTo>
                  <a:lnTo>
                    <a:pt x="2029769" y="1087987"/>
                  </a:lnTo>
                  <a:lnTo>
                    <a:pt x="2033397" y="1079895"/>
                  </a:lnTo>
                  <a:cubicBezTo>
                    <a:pt x="2034593" y="1077184"/>
                    <a:pt x="2035829" y="1074513"/>
                    <a:pt x="2036985" y="1071782"/>
                  </a:cubicBezTo>
                  <a:lnTo>
                    <a:pt x="2040234" y="1063531"/>
                  </a:lnTo>
                  <a:cubicBezTo>
                    <a:pt x="2044739" y="1052588"/>
                    <a:pt x="2048367" y="1041326"/>
                    <a:pt x="2052035" y="1030085"/>
                  </a:cubicBezTo>
                  <a:lnTo>
                    <a:pt x="2056839" y="1013023"/>
                  </a:lnTo>
                  <a:cubicBezTo>
                    <a:pt x="2057676" y="1010192"/>
                    <a:pt x="2058314" y="1007302"/>
                    <a:pt x="2058992" y="1004412"/>
                  </a:cubicBezTo>
                  <a:lnTo>
                    <a:pt x="2060965" y="995761"/>
                  </a:lnTo>
                  <a:cubicBezTo>
                    <a:pt x="2061603" y="992871"/>
                    <a:pt x="2062320" y="990001"/>
                    <a:pt x="2062879" y="987111"/>
                  </a:cubicBezTo>
                  <a:lnTo>
                    <a:pt x="2064433" y="978381"/>
                  </a:lnTo>
                  <a:cubicBezTo>
                    <a:pt x="2065410" y="972560"/>
                    <a:pt x="2066646" y="966760"/>
                    <a:pt x="2067264" y="960900"/>
                  </a:cubicBezTo>
                  <a:lnTo>
                    <a:pt x="2069457" y="943320"/>
                  </a:lnTo>
                  <a:lnTo>
                    <a:pt x="2070792" y="925680"/>
                  </a:lnTo>
                  <a:cubicBezTo>
                    <a:pt x="2072128" y="902140"/>
                    <a:pt x="2071869" y="878541"/>
                    <a:pt x="2069696" y="855001"/>
                  </a:cubicBezTo>
                  <a:close/>
                  <a:moveTo>
                    <a:pt x="919305" y="205573"/>
                  </a:moveTo>
                  <a:lnTo>
                    <a:pt x="919305" y="205573"/>
                  </a:lnTo>
                  <a:cubicBezTo>
                    <a:pt x="919305" y="205573"/>
                    <a:pt x="919305" y="205573"/>
                    <a:pt x="919305" y="205573"/>
                  </a:cubicBezTo>
                  <a:lnTo>
                    <a:pt x="919305" y="205573"/>
                  </a:lnTo>
                  <a:cubicBezTo>
                    <a:pt x="919305" y="205573"/>
                    <a:pt x="919305" y="205573"/>
                    <a:pt x="919305" y="205573"/>
                  </a:cubicBezTo>
                  <a:close/>
                  <a:moveTo>
                    <a:pt x="1449909" y="1312084"/>
                  </a:moveTo>
                  <a:cubicBezTo>
                    <a:pt x="1449909" y="1335524"/>
                    <a:pt x="1430833" y="1354599"/>
                    <a:pt x="1407392" y="1354599"/>
                  </a:cubicBezTo>
                  <a:lnTo>
                    <a:pt x="664158" y="1354599"/>
                  </a:lnTo>
                  <a:cubicBezTo>
                    <a:pt x="640717" y="1354599"/>
                    <a:pt x="621640" y="1335524"/>
                    <a:pt x="621640" y="1312084"/>
                  </a:cubicBezTo>
                  <a:lnTo>
                    <a:pt x="621640" y="1175589"/>
                  </a:lnTo>
                  <a:cubicBezTo>
                    <a:pt x="621640" y="1152149"/>
                    <a:pt x="640717" y="1133074"/>
                    <a:pt x="664158" y="1133074"/>
                  </a:cubicBezTo>
                  <a:lnTo>
                    <a:pt x="1407392" y="1133074"/>
                  </a:lnTo>
                  <a:cubicBezTo>
                    <a:pt x="1430833" y="1133074"/>
                    <a:pt x="1449909" y="1152149"/>
                    <a:pt x="1449909" y="1175589"/>
                  </a:cubicBezTo>
                  <a:lnTo>
                    <a:pt x="1449909" y="1312084"/>
                  </a:lnTo>
                  <a:close/>
                  <a:moveTo>
                    <a:pt x="1407392" y="1093209"/>
                  </a:moveTo>
                  <a:lnTo>
                    <a:pt x="664158" y="1093209"/>
                  </a:lnTo>
                  <a:cubicBezTo>
                    <a:pt x="618650" y="1093209"/>
                    <a:pt x="581774" y="1130104"/>
                    <a:pt x="581774" y="1175589"/>
                  </a:cubicBezTo>
                  <a:lnTo>
                    <a:pt x="581774" y="1226535"/>
                  </a:lnTo>
                  <a:lnTo>
                    <a:pt x="449516" y="1226535"/>
                  </a:lnTo>
                  <a:cubicBezTo>
                    <a:pt x="446785" y="1226555"/>
                    <a:pt x="444792" y="1226476"/>
                    <a:pt x="442599" y="1226416"/>
                  </a:cubicBezTo>
                  <a:lnTo>
                    <a:pt x="436101" y="1226256"/>
                  </a:lnTo>
                  <a:lnTo>
                    <a:pt x="429603" y="1226097"/>
                  </a:lnTo>
                  <a:lnTo>
                    <a:pt x="423125" y="1225579"/>
                  </a:lnTo>
                  <a:lnTo>
                    <a:pt x="416646" y="1225100"/>
                  </a:lnTo>
                  <a:lnTo>
                    <a:pt x="413417" y="1224861"/>
                  </a:lnTo>
                  <a:lnTo>
                    <a:pt x="410208" y="1224442"/>
                  </a:lnTo>
                  <a:lnTo>
                    <a:pt x="397351" y="1222808"/>
                  </a:lnTo>
                  <a:cubicBezTo>
                    <a:pt x="388859" y="1221273"/>
                    <a:pt x="380308" y="1219938"/>
                    <a:pt x="371956" y="1217805"/>
                  </a:cubicBezTo>
                  <a:cubicBezTo>
                    <a:pt x="338288" y="1210091"/>
                    <a:pt x="306136" y="1196478"/>
                    <a:pt x="276595" y="1178559"/>
                  </a:cubicBezTo>
                  <a:cubicBezTo>
                    <a:pt x="261884" y="1169490"/>
                    <a:pt x="247951" y="1159165"/>
                    <a:pt x="234795" y="1147923"/>
                  </a:cubicBezTo>
                  <a:lnTo>
                    <a:pt x="229911" y="1143658"/>
                  </a:lnTo>
                  <a:cubicBezTo>
                    <a:pt x="228256" y="1142262"/>
                    <a:pt x="226642" y="1140827"/>
                    <a:pt x="225107" y="1139293"/>
                  </a:cubicBezTo>
                  <a:lnTo>
                    <a:pt x="215738" y="1130303"/>
                  </a:lnTo>
                  <a:lnTo>
                    <a:pt x="206808" y="1120855"/>
                  </a:lnTo>
                  <a:cubicBezTo>
                    <a:pt x="205273" y="1119321"/>
                    <a:pt x="203878" y="1117666"/>
                    <a:pt x="202483" y="1116012"/>
                  </a:cubicBezTo>
                  <a:lnTo>
                    <a:pt x="198257" y="1111089"/>
                  </a:lnTo>
                  <a:cubicBezTo>
                    <a:pt x="187114" y="1097854"/>
                    <a:pt x="176868" y="1083822"/>
                    <a:pt x="167878" y="1069012"/>
                  </a:cubicBezTo>
                  <a:cubicBezTo>
                    <a:pt x="158988" y="1054163"/>
                    <a:pt x="151214" y="1038655"/>
                    <a:pt x="144616" y="1022650"/>
                  </a:cubicBezTo>
                  <a:cubicBezTo>
                    <a:pt x="137919" y="1006684"/>
                    <a:pt x="132955" y="990041"/>
                    <a:pt x="128949" y="973218"/>
                  </a:cubicBezTo>
                  <a:cubicBezTo>
                    <a:pt x="126816" y="964827"/>
                    <a:pt x="125500" y="956256"/>
                    <a:pt x="123965" y="947725"/>
                  </a:cubicBezTo>
                  <a:lnTo>
                    <a:pt x="122351" y="934829"/>
                  </a:lnTo>
                  <a:lnTo>
                    <a:pt x="121932" y="931600"/>
                  </a:lnTo>
                  <a:lnTo>
                    <a:pt x="121693" y="928351"/>
                  </a:lnTo>
                  <a:lnTo>
                    <a:pt x="121215" y="921853"/>
                  </a:lnTo>
                  <a:lnTo>
                    <a:pt x="120716" y="915355"/>
                  </a:lnTo>
                  <a:cubicBezTo>
                    <a:pt x="120597" y="913183"/>
                    <a:pt x="120597" y="911010"/>
                    <a:pt x="120537" y="908838"/>
                  </a:cubicBezTo>
                  <a:cubicBezTo>
                    <a:pt x="120477" y="904492"/>
                    <a:pt x="120198" y="900147"/>
                    <a:pt x="120298" y="895802"/>
                  </a:cubicBezTo>
                  <a:lnTo>
                    <a:pt x="120617" y="882766"/>
                  </a:lnTo>
                  <a:cubicBezTo>
                    <a:pt x="120617" y="880594"/>
                    <a:pt x="120856" y="878441"/>
                    <a:pt x="121015" y="876269"/>
                  </a:cubicBezTo>
                  <a:lnTo>
                    <a:pt x="121514" y="869771"/>
                  </a:lnTo>
                  <a:cubicBezTo>
                    <a:pt x="121693" y="867618"/>
                    <a:pt x="121793" y="865445"/>
                    <a:pt x="122032" y="863293"/>
                  </a:cubicBezTo>
                  <a:lnTo>
                    <a:pt x="122869" y="856855"/>
                  </a:lnTo>
                  <a:lnTo>
                    <a:pt x="123666" y="850417"/>
                  </a:lnTo>
                  <a:cubicBezTo>
                    <a:pt x="123806" y="849340"/>
                    <a:pt x="123906" y="848264"/>
                    <a:pt x="124085" y="847188"/>
                  </a:cubicBezTo>
                  <a:lnTo>
                    <a:pt x="124663" y="843998"/>
                  </a:lnTo>
                  <a:lnTo>
                    <a:pt x="126935" y="831222"/>
                  </a:lnTo>
                  <a:lnTo>
                    <a:pt x="129846" y="818585"/>
                  </a:lnTo>
                  <a:cubicBezTo>
                    <a:pt x="134052" y="801822"/>
                    <a:pt x="139474" y="785378"/>
                    <a:pt x="146091" y="769412"/>
                  </a:cubicBezTo>
                  <a:cubicBezTo>
                    <a:pt x="152869" y="753507"/>
                    <a:pt x="160942" y="738179"/>
                    <a:pt x="170071" y="723509"/>
                  </a:cubicBezTo>
                  <a:lnTo>
                    <a:pt x="173559" y="718047"/>
                  </a:lnTo>
                  <a:cubicBezTo>
                    <a:pt x="174736" y="716234"/>
                    <a:pt x="175832" y="714360"/>
                    <a:pt x="177128" y="712646"/>
                  </a:cubicBezTo>
                  <a:lnTo>
                    <a:pt x="184622" y="702062"/>
                  </a:lnTo>
                  <a:lnTo>
                    <a:pt x="192616" y="691837"/>
                  </a:lnTo>
                  <a:lnTo>
                    <a:pt x="194609" y="689285"/>
                  </a:lnTo>
                  <a:lnTo>
                    <a:pt x="196742" y="686834"/>
                  </a:lnTo>
                  <a:lnTo>
                    <a:pt x="200988" y="681931"/>
                  </a:lnTo>
                  <a:cubicBezTo>
                    <a:pt x="212409" y="668955"/>
                    <a:pt x="224728" y="656736"/>
                    <a:pt x="238024" y="645694"/>
                  </a:cubicBezTo>
                  <a:cubicBezTo>
                    <a:pt x="264734" y="623749"/>
                    <a:pt x="294674" y="605650"/>
                    <a:pt x="326906" y="593193"/>
                  </a:cubicBezTo>
                  <a:cubicBezTo>
                    <a:pt x="358999" y="580376"/>
                    <a:pt x="393225" y="573221"/>
                    <a:pt x="427829" y="571108"/>
                  </a:cubicBezTo>
                  <a:cubicBezTo>
                    <a:pt x="429982" y="570889"/>
                    <a:pt x="432154" y="570909"/>
                    <a:pt x="434327" y="570849"/>
                  </a:cubicBezTo>
                  <a:lnTo>
                    <a:pt x="440845" y="570689"/>
                  </a:lnTo>
                  <a:lnTo>
                    <a:pt x="447443" y="570530"/>
                  </a:lnTo>
                  <a:lnTo>
                    <a:pt x="528054" y="570530"/>
                  </a:lnTo>
                  <a:cubicBezTo>
                    <a:pt x="530605" y="570530"/>
                    <a:pt x="533176" y="570570"/>
                    <a:pt x="535728" y="570490"/>
                  </a:cubicBezTo>
                  <a:cubicBezTo>
                    <a:pt x="538239" y="570351"/>
                    <a:pt x="540791" y="570311"/>
                    <a:pt x="543283" y="570091"/>
                  </a:cubicBezTo>
                  <a:cubicBezTo>
                    <a:pt x="545694" y="569753"/>
                    <a:pt x="548146" y="569454"/>
                    <a:pt x="550538" y="569075"/>
                  </a:cubicBezTo>
                  <a:lnTo>
                    <a:pt x="557415" y="567500"/>
                  </a:lnTo>
                  <a:cubicBezTo>
                    <a:pt x="561781" y="566185"/>
                    <a:pt x="565967" y="564770"/>
                    <a:pt x="570133" y="562836"/>
                  </a:cubicBezTo>
                  <a:cubicBezTo>
                    <a:pt x="574299" y="560943"/>
                    <a:pt x="578385" y="558611"/>
                    <a:pt x="582292" y="555980"/>
                  </a:cubicBezTo>
                  <a:cubicBezTo>
                    <a:pt x="590106" y="550698"/>
                    <a:pt x="597063" y="543960"/>
                    <a:pt x="602524" y="536566"/>
                  </a:cubicBezTo>
                  <a:lnTo>
                    <a:pt x="604538" y="533795"/>
                  </a:lnTo>
                  <a:lnTo>
                    <a:pt x="606352" y="530945"/>
                  </a:lnTo>
                  <a:lnTo>
                    <a:pt x="608046" y="528095"/>
                  </a:lnTo>
                  <a:lnTo>
                    <a:pt x="608464" y="527377"/>
                  </a:lnTo>
                  <a:lnTo>
                    <a:pt x="608783" y="526540"/>
                  </a:lnTo>
                  <a:lnTo>
                    <a:pt x="609421" y="524885"/>
                  </a:lnTo>
                  <a:lnTo>
                    <a:pt x="614524" y="511571"/>
                  </a:lnTo>
                  <a:lnTo>
                    <a:pt x="615800" y="508242"/>
                  </a:lnTo>
                  <a:lnTo>
                    <a:pt x="616438" y="506588"/>
                  </a:lnTo>
                  <a:cubicBezTo>
                    <a:pt x="616637" y="506030"/>
                    <a:pt x="616896" y="505511"/>
                    <a:pt x="616976" y="504834"/>
                  </a:cubicBezTo>
                  <a:lnTo>
                    <a:pt x="618391" y="497240"/>
                  </a:lnTo>
                  <a:lnTo>
                    <a:pt x="621222" y="482031"/>
                  </a:lnTo>
                  <a:lnTo>
                    <a:pt x="621401" y="481075"/>
                  </a:lnTo>
                  <a:lnTo>
                    <a:pt x="621700" y="479580"/>
                  </a:lnTo>
                  <a:lnTo>
                    <a:pt x="621780" y="479201"/>
                  </a:lnTo>
                  <a:lnTo>
                    <a:pt x="621780" y="479161"/>
                  </a:lnTo>
                  <a:cubicBezTo>
                    <a:pt x="621780" y="479161"/>
                    <a:pt x="621820" y="479062"/>
                    <a:pt x="621820" y="479062"/>
                  </a:cubicBezTo>
                  <a:lnTo>
                    <a:pt x="622019" y="478344"/>
                  </a:lnTo>
                  <a:lnTo>
                    <a:pt x="622398" y="476889"/>
                  </a:lnTo>
                  <a:lnTo>
                    <a:pt x="623155" y="473999"/>
                  </a:lnTo>
                  <a:cubicBezTo>
                    <a:pt x="623674" y="472065"/>
                    <a:pt x="624092" y="470112"/>
                    <a:pt x="624730" y="468218"/>
                  </a:cubicBezTo>
                  <a:cubicBezTo>
                    <a:pt x="629315" y="452931"/>
                    <a:pt x="635394" y="438041"/>
                    <a:pt x="643268" y="424109"/>
                  </a:cubicBezTo>
                  <a:cubicBezTo>
                    <a:pt x="658896" y="396184"/>
                    <a:pt x="680822" y="371687"/>
                    <a:pt x="706995" y="353230"/>
                  </a:cubicBezTo>
                  <a:lnTo>
                    <a:pt x="711898" y="349782"/>
                  </a:lnTo>
                  <a:lnTo>
                    <a:pt x="716961" y="346573"/>
                  </a:lnTo>
                  <a:cubicBezTo>
                    <a:pt x="720270" y="344321"/>
                    <a:pt x="723838" y="342507"/>
                    <a:pt x="727267" y="340454"/>
                  </a:cubicBezTo>
                  <a:cubicBezTo>
                    <a:pt x="734303" y="336687"/>
                    <a:pt x="741440" y="333079"/>
                    <a:pt x="748855" y="330109"/>
                  </a:cubicBezTo>
                  <a:cubicBezTo>
                    <a:pt x="750709" y="329371"/>
                    <a:pt x="752542" y="328554"/>
                    <a:pt x="754396" y="327857"/>
                  </a:cubicBezTo>
                  <a:lnTo>
                    <a:pt x="760037" y="325843"/>
                  </a:lnTo>
                  <a:lnTo>
                    <a:pt x="762848" y="324827"/>
                  </a:lnTo>
                  <a:lnTo>
                    <a:pt x="765718" y="323950"/>
                  </a:lnTo>
                  <a:lnTo>
                    <a:pt x="771439" y="322176"/>
                  </a:lnTo>
                  <a:cubicBezTo>
                    <a:pt x="773353" y="321618"/>
                    <a:pt x="775306" y="321179"/>
                    <a:pt x="777220" y="320661"/>
                  </a:cubicBezTo>
                  <a:cubicBezTo>
                    <a:pt x="779153" y="320183"/>
                    <a:pt x="781067" y="319585"/>
                    <a:pt x="783020" y="319226"/>
                  </a:cubicBezTo>
                  <a:cubicBezTo>
                    <a:pt x="786927" y="318449"/>
                    <a:pt x="790814" y="317472"/>
                    <a:pt x="794761" y="316934"/>
                  </a:cubicBezTo>
                  <a:cubicBezTo>
                    <a:pt x="810469" y="314343"/>
                    <a:pt x="826654" y="313306"/>
                    <a:pt x="842581" y="314263"/>
                  </a:cubicBezTo>
                  <a:cubicBezTo>
                    <a:pt x="850574" y="314721"/>
                    <a:pt x="858568" y="315598"/>
                    <a:pt x="866521" y="316954"/>
                  </a:cubicBezTo>
                  <a:cubicBezTo>
                    <a:pt x="870508" y="317612"/>
                    <a:pt x="874455" y="318409"/>
                    <a:pt x="878401" y="319286"/>
                  </a:cubicBezTo>
                  <a:cubicBezTo>
                    <a:pt x="880375" y="319704"/>
                    <a:pt x="882328" y="320223"/>
                    <a:pt x="884302" y="320681"/>
                  </a:cubicBezTo>
                  <a:lnTo>
                    <a:pt x="887232" y="321458"/>
                  </a:lnTo>
                  <a:lnTo>
                    <a:pt x="887969" y="321658"/>
                  </a:lnTo>
                  <a:lnTo>
                    <a:pt x="889823" y="322176"/>
                  </a:lnTo>
                  <a:cubicBezTo>
                    <a:pt x="891059" y="322515"/>
                    <a:pt x="892275" y="322933"/>
                    <a:pt x="893511" y="323312"/>
                  </a:cubicBezTo>
                  <a:cubicBezTo>
                    <a:pt x="898175" y="324767"/>
                    <a:pt x="902840" y="326162"/>
                    <a:pt x="907464" y="327877"/>
                  </a:cubicBezTo>
                  <a:cubicBezTo>
                    <a:pt x="909836" y="328614"/>
                    <a:pt x="912228" y="329471"/>
                    <a:pt x="914600" y="330109"/>
                  </a:cubicBezTo>
                  <a:lnTo>
                    <a:pt x="921657" y="331524"/>
                  </a:lnTo>
                  <a:lnTo>
                    <a:pt x="925185" y="332242"/>
                  </a:lnTo>
                  <a:cubicBezTo>
                    <a:pt x="926341" y="332441"/>
                    <a:pt x="927437" y="332421"/>
                    <a:pt x="928554" y="332521"/>
                  </a:cubicBezTo>
                  <a:lnTo>
                    <a:pt x="935251" y="332959"/>
                  </a:lnTo>
                  <a:cubicBezTo>
                    <a:pt x="943882" y="333198"/>
                    <a:pt x="952912" y="331883"/>
                    <a:pt x="961703" y="329092"/>
                  </a:cubicBezTo>
                  <a:cubicBezTo>
                    <a:pt x="970473" y="326342"/>
                    <a:pt x="978845" y="322056"/>
                    <a:pt x="986001" y="316734"/>
                  </a:cubicBezTo>
                  <a:cubicBezTo>
                    <a:pt x="986918" y="316097"/>
                    <a:pt x="987795" y="315419"/>
                    <a:pt x="988653" y="314721"/>
                  </a:cubicBezTo>
                  <a:cubicBezTo>
                    <a:pt x="989510" y="314024"/>
                    <a:pt x="990387" y="313346"/>
                    <a:pt x="991184" y="312628"/>
                  </a:cubicBezTo>
                  <a:cubicBezTo>
                    <a:pt x="991981" y="311871"/>
                    <a:pt x="992858" y="311273"/>
                    <a:pt x="993596" y="310396"/>
                  </a:cubicBezTo>
                  <a:lnTo>
                    <a:pt x="995809" y="307705"/>
                  </a:lnTo>
                  <a:lnTo>
                    <a:pt x="1004639" y="296942"/>
                  </a:lnTo>
                  <a:lnTo>
                    <a:pt x="1006852" y="294251"/>
                  </a:lnTo>
                  <a:lnTo>
                    <a:pt x="1007948" y="292896"/>
                  </a:lnTo>
                  <a:cubicBezTo>
                    <a:pt x="1008307" y="292437"/>
                    <a:pt x="1008586" y="291839"/>
                    <a:pt x="1008905" y="291321"/>
                  </a:cubicBezTo>
                  <a:lnTo>
                    <a:pt x="1012592" y="284803"/>
                  </a:lnTo>
                  <a:lnTo>
                    <a:pt x="1019968" y="271768"/>
                  </a:lnTo>
                  <a:lnTo>
                    <a:pt x="1020426" y="270950"/>
                  </a:lnTo>
                  <a:lnTo>
                    <a:pt x="1021383" y="269356"/>
                  </a:lnTo>
                  <a:lnTo>
                    <a:pt x="1021822" y="268678"/>
                  </a:lnTo>
                  <a:lnTo>
                    <a:pt x="1022659" y="267363"/>
                  </a:lnTo>
                  <a:lnTo>
                    <a:pt x="1024333" y="264732"/>
                  </a:lnTo>
                  <a:cubicBezTo>
                    <a:pt x="1025469" y="262998"/>
                    <a:pt x="1026506" y="261184"/>
                    <a:pt x="1027722" y="259489"/>
                  </a:cubicBezTo>
                  <a:cubicBezTo>
                    <a:pt x="1030114" y="256081"/>
                    <a:pt x="1032346" y="252553"/>
                    <a:pt x="1034878" y="249264"/>
                  </a:cubicBezTo>
                  <a:lnTo>
                    <a:pt x="1038565" y="244221"/>
                  </a:lnTo>
                  <a:cubicBezTo>
                    <a:pt x="1039821" y="242567"/>
                    <a:pt x="1041137" y="240953"/>
                    <a:pt x="1042413" y="239298"/>
                  </a:cubicBezTo>
                  <a:cubicBezTo>
                    <a:pt x="1063004" y="213088"/>
                    <a:pt x="1088000" y="190325"/>
                    <a:pt x="1115767" y="171888"/>
                  </a:cubicBezTo>
                  <a:cubicBezTo>
                    <a:pt x="1130139" y="162460"/>
                    <a:pt x="1145229" y="154188"/>
                    <a:pt x="1160896" y="147152"/>
                  </a:cubicBezTo>
                  <a:cubicBezTo>
                    <a:pt x="1176604" y="140216"/>
                    <a:pt x="1192849" y="134555"/>
                    <a:pt x="1209454" y="130230"/>
                  </a:cubicBezTo>
                  <a:cubicBezTo>
                    <a:pt x="1226038" y="125845"/>
                    <a:pt x="1243041" y="123074"/>
                    <a:pt x="1260164" y="121519"/>
                  </a:cubicBezTo>
                  <a:cubicBezTo>
                    <a:pt x="1262297" y="121340"/>
                    <a:pt x="1264450" y="121101"/>
                    <a:pt x="1266583" y="120981"/>
                  </a:cubicBezTo>
                  <a:lnTo>
                    <a:pt x="1273021" y="120642"/>
                  </a:lnTo>
                  <a:cubicBezTo>
                    <a:pt x="1277307" y="120324"/>
                    <a:pt x="1281632" y="120403"/>
                    <a:pt x="1285938" y="120284"/>
                  </a:cubicBezTo>
                  <a:cubicBezTo>
                    <a:pt x="1290244" y="120204"/>
                    <a:pt x="1294529" y="120483"/>
                    <a:pt x="1298835" y="120523"/>
                  </a:cubicBezTo>
                  <a:cubicBezTo>
                    <a:pt x="1300988" y="120603"/>
                    <a:pt x="1303140" y="120543"/>
                    <a:pt x="1305273" y="120742"/>
                  </a:cubicBezTo>
                  <a:lnTo>
                    <a:pt x="1311692" y="121240"/>
                  </a:lnTo>
                  <a:cubicBezTo>
                    <a:pt x="1345977" y="123612"/>
                    <a:pt x="1379605" y="132183"/>
                    <a:pt x="1411159" y="145617"/>
                  </a:cubicBezTo>
                  <a:lnTo>
                    <a:pt x="1422880" y="150899"/>
                  </a:lnTo>
                  <a:lnTo>
                    <a:pt x="1434341" y="156779"/>
                  </a:lnTo>
                  <a:cubicBezTo>
                    <a:pt x="1436275" y="157696"/>
                    <a:pt x="1438109" y="158832"/>
                    <a:pt x="1439983" y="159889"/>
                  </a:cubicBezTo>
                  <a:lnTo>
                    <a:pt x="1445564" y="163098"/>
                  </a:lnTo>
                  <a:cubicBezTo>
                    <a:pt x="1449351" y="165131"/>
                    <a:pt x="1452899" y="167563"/>
                    <a:pt x="1456527" y="169855"/>
                  </a:cubicBezTo>
                  <a:cubicBezTo>
                    <a:pt x="1470959" y="179163"/>
                    <a:pt x="1484673" y="189627"/>
                    <a:pt x="1497450" y="201128"/>
                  </a:cubicBezTo>
                  <a:cubicBezTo>
                    <a:pt x="1510148" y="212729"/>
                    <a:pt x="1521909" y="225346"/>
                    <a:pt x="1532593" y="238800"/>
                  </a:cubicBezTo>
                  <a:cubicBezTo>
                    <a:pt x="1543237" y="252274"/>
                    <a:pt x="1553004" y="266506"/>
                    <a:pt x="1561197" y="281594"/>
                  </a:cubicBezTo>
                  <a:cubicBezTo>
                    <a:pt x="1577682" y="311692"/>
                    <a:pt x="1589582" y="344321"/>
                    <a:pt x="1595323" y="378185"/>
                  </a:cubicBezTo>
                  <a:lnTo>
                    <a:pt x="1596479" y="384524"/>
                  </a:lnTo>
                  <a:cubicBezTo>
                    <a:pt x="1596798" y="386636"/>
                    <a:pt x="1597017" y="388789"/>
                    <a:pt x="1597296" y="390902"/>
                  </a:cubicBezTo>
                  <a:lnTo>
                    <a:pt x="1598114" y="397300"/>
                  </a:lnTo>
                  <a:lnTo>
                    <a:pt x="1598532" y="400489"/>
                  </a:lnTo>
                  <a:cubicBezTo>
                    <a:pt x="1598632" y="401566"/>
                    <a:pt x="1598692" y="402642"/>
                    <a:pt x="1598771" y="403698"/>
                  </a:cubicBezTo>
                  <a:lnTo>
                    <a:pt x="1599768" y="416554"/>
                  </a:lnTo>
                  <a:lnTo>
                    <a:pt x="1600087" y="429470"/>
                  </a:lnTo>
                  <a:lnTo>
                    <a:pt x="1600187" y="432699"/>
                  </a:lnTo>
                  <a:lnTo>
                    <a:pt x="1600187" y="435809"/>
                  </a:lnTo>
                  <a:cubicBezTo>
                    <a:pt x="1600187" y="435809"/>
                    <a:pt x="1600027" y="442107"/>
                    <a:pt x="1600027" y="442107"/>
                  </a:cubicBezTo>
                  <a:cubicBezTo>
                    <a:pt x="1599967" y="444220"/>
                    <a:pt x="1599848" y="446353"/>
                    <a:pt x="1599748" y="448506"/>
                  </a:cubicBezTo>
                  <a:lnTo>
                    <a:pt x="1599549" y="451735"/>
                  </a:lnTo>
                  <a:lnTo>
                    <a:pt x="1598951" y="459488"/>
                  </a:lnTo>
                  <a:cubicBezTo>
                    <a:pt x="1598472" y="464591"/>
                    <a:pt x="1597914" y="469713"/>
                    <a:pt x="1597256" y="474856"/>
                  </a:cubicBezTo>
                  <a:cubicBezTo>
                    <a:pt x="1596917" y="477427"/>
                    <a:pt x="1596579" y="479998"/>
                    <a:pt x="1596419" y="482530"/>
                  </a:cubicBezTo>
                  <a:cubicBezTo>
                    <a:pt x="1596339" y="483805"/>
                    <a:pt x="1596180" y="485081"/>
                    <a:pt x="1596140" y="486337"/>
                  </a:cubicBezTo>
                  <a:lnTo>
                    <a:pt x="1596140" y="490044"/>
                  </a:lnTo>
                  <a:cubicBezTo>
                    <a:pt x="1596120" y="495007"/>
                    <a:pt x="1596738" y="499651"/>
                    <a:pt x="1597436" y="504136"/>
                  </a:cubicBezTo>
                  <a:cubicBezTo>
                    <a:pt x="1597874" y="506309"/>
                    <a:pt x="1598333" y="508441"/>
                    <a:pt x="1598851" y="510534"/>
                  </a:cubicBezTo>
                  <a:cubicBezTo>
                    <a:pt x="1599429" y="512607"/>
                    <a:pt x="1600027" y="514680"/>
                    <a:pt x="1600765" y="516773"/>
                  </a:cubicBezTo>
                  <a:cubicBezTo>
                    <a:pt x="1602240" y="520939"/>
                    <a:pt x="1604014" y="525145"/>
                    <a:pt x="1606226" y="529191"/>
                  </a:cubicBezTo>
                  <a:cubicBezTo>
                    <a:pt x="1608419" y="533257"/>
                    <a:pt x="1611010" y="537144"/>
                    <a:pt x="1613841" y="540831"/>
                  </a:cubicBezTo>
                  <a:cubicBezTo>
                    <a:pt x="1619522" y="548226"/>
                    <a:pt x="1626578" y="554465"/>
                    <a:pt x="1633854" y="559308"/>
                  </a:cubicBezTo>
                  <a:cubicBezTo>
                    <a:pt x="1634771" y="559946"/>
                    <a:pt x="1635688" y="560464"/>
                    <a:pt x="1636605" y="561042"/>
                  </a:cubicBezTo>
                  <a:lnTo>
                    <a:pt x="1637980" y="561899"/>
                  </a:lnTo>
                  <a:lnTo>
                    <a:pt x="1639674" y="562477"/>
                  </a:lnTo>
                  <a:lnTo>
                    <a:pt x="1646432" y="564770"/>
                  </a:lnTo>
                  <a:lnTo>
                    <a:pt x="1659967" y="569374"/>
                  </a:lnTo>
                  <a:lnTo>
                    <a:pt x="1666724" y="571666"/>
                  </a:lnTo>
                  <a:lnTo>
                    <a:pt x="1668418" y="572244"/>
                  </a:lnTo>
                  <a:cubicBezTo>
                    <a:pt x="1668976" y="572443"/>
                    <a:pt x="1669535" y="572643"/>
                    <a:pt x="1670192" y="572703"/>
                  </a:cubicBezTo>
                  <a:lnTo>
                    <a:pt x="1674020" y="573320"/>
                  </a:lnTo>
                  <a:cubicBezTo>
                    <a:pt x="1679123" y="574138"/>
                    <a:pt x="1684365" y="574895"/>
                    <a:pt x="1688950" y="575951"/>
                  </a:cubicBezTo>
                  <a:lnTo>
                    <a:pt x="1698358" y="577905"/>
                  </a:lnTo>
                  <a:lnTo>
                    <a:pt x="1704637" y="579519"/>
                  </a:lnTo>
                  <a:cubicBezTo>
                    <a:pt x="1708823" y="580616"/>
                    <a:pt x="1713029" y="581572"/>
                    <a:pt x="1717135" y="582928"/>
                  </a:cubicBezTo>
                  <a:lnTo>
                    <a:pt x="1723335" y="584821"/>
                  </a:lnTo>
                  <a:cubicBezTo>
                    <a:pt x="1725408" y="585439"/>
                    <a:pt x="1727481" y="586057"/>
                    <a:pt x="1729494" y="586834"/>
                  </a:cubicBezTo>
                  <a:cubicBezTo>
                    <a:pt x="1733560" y="588309"/>
                    <a:pt x="1737647" y="589685"/>
                    <a:pt x="1741693" y="591219"/>
                  </a:cubicBezTo>
                  <a:cubicBezTo>
                    <a:pt x="1773925" y="603657"/>
                    <a:pt x="1804144" y="621337"/>
                    <a:pt x="1830974" y="643182"/>
                  </a:cubicBezTo>
                  <a:cubicBezTo>
                    <a:pt x="1857884" y="664968"/>
                    <a:pt x="1881047" y="691338"/>
                    <a:pt x="1899744" y="720439"/>
                  </a:cubicBezTo>
                  <a:cubicBezTo>
                    <a:pt x="1909073" y="735010"/>
                    <a:pt x="1917286" y="750298"/>
                    <a:pt x="1924242" y="766124"/>
                  </a:cubicBezTo>
                  <a:cubicBezTo>
                    <a:pt x="1931099" y="781990"/>
                    <a:pt x="1936701" y="798394"/>
                    <a:pt x="1941026" y="815137"/>
                  </a:cubicBezTo>
                  <a:cubicBezTo>
                    <a:pt x="1945312" y="831880"/>
                    <a:pt x="1948382" y="848962"/>
                    <a:pt x="1950036" y="866223"/>
                  </a:cubicBezTo>
                  <a:cubicBezTo>
                    <a:pt x="1951611" y="883484"/>
                    <a:pt x="1951770" y="900925"/>
                    <a:pt x="1950814" y="918265"/>
                  </a:cubicBezTo>
                  <a:lnTo>
                    <a:pt x="1949857" y="931241"/>
                  </a:lnTo>
                  <a:lnTo>
                    <a:pt x="1948222" y="944137"/>
                  </a:lnTo>
                  <a:cubicBezTo>
                    <a:pt x="1947804" y="948463"/>
                    <a:pt x="1946827" y="952688"/>
                    <a:pt x="1946129" y="956954"/>
                  </a:cubicBezTo>
                  <a:lnTo>
                    <a:pt x="1945013" y="963352"/>
                  </a:lnTo>
                  <a:cubicBezTo>
                    <a:pt x="1944594" y="965485"/>
                    <a:pt x="1944056" y="967577"/>
                    <a:pt x="1943578" y="969690"/>
                  </a:cubicBezTo>
                  <a:lnTo>
                    <a:pt x="1942142" y="976029"/>
                  </a:lnTo>
                  <a:cubicBezTo>
                    <a:pt x="1941664" y="978141"/>
                    <a:pt x="1941226" y="980254"/>
                    <a:pt x="1940588" y="982327"/>
                  </a:cubicBezTo>
                  <a:lnTo>
                    <a:pt x="1937079" y="994825"/>
                  </a:lnTo>
                  <a:cubicBezTo>
                    <a:pt x="1934349" y="1003037"/>
                    <a:pt x="1931757" y="1011289"/>
                    <a:pt x="1928428" y="1019281"/>
                  </a:cubicBezTo>
                  <a:lnTo>
                    <a:pt x="1926076" y="1025321"/>
                  </a:lnTo>
                  <a:cubicBezTo>
                    <a:pt x="1925219" y="1027314"/>
                    <a:pt x="1924302" y="1029267"/>
                    <a:pt x="1923425" y="1031241"/>
                  </a:cubicBezTo>
                  <a:lnTo>
                    <a:pt x="1920774" y="1037160"/>
                  </a:lnTo>
                  <a:lnTo>
                    <a:pt x="1919458" y="1040130"/>
                  </a:lnTo>
                  <a:lnTo>
                    <a:pt x="1917983" y="1043020"/>
                  </a:lnTo>
                  <a:lnTo>
                    <a:pt x="1912103" y="1054601"/>
                  </a:lnTo>
                  <a:lnTo>
                    <a:pt x="1905665" y="1065883"/>
                  </a:lnTo>
                  <a:cubicBezTo>
                    <a:pt x="1896794" y="1080752"/>
                    <a:pt x="1886808" y="1094944"/>
                    <a:pt x="1875824" y="1108338"/>
                  </a:cubicBezTo>
                  <a:cubicBezTo>
                    <a:pt x="1831572" y="1161616"/>
                    <a:pt x="1770417" y="1200783"/>
                    <a:pt x="1703242" y="1216948"/>
                  </a:cubicBezTo>
                  <a:lnTo>
                    <a:pt x="1690624" y="1219858"/>
                  </a:lnTo>
                  <a:lnTo>
                    <a:pt x="1677867" y="1222130"/>
                  </a:lnTo>
                  <a:lnTo>
                    <a:pt x="1674677" y="1222708"/>
                  </a:lnTo>
                  <a:lnTo>
                    <a:pt x="1671468" y="1223107"/>
                  </a:lnTo>
                  <a:lnTo>
                    <a:pt x="1665030" y="1223924"/>
                  </a:lnTo>
                  <a:lnTo>
                    <a:pt x="1658591" y="1224761"/>
                  </a:lnTo>
                  <a:lnTo>
                    <a:pt x="1652113" y="1225240"/>
                  </a:lnTo>
                  <a:lnTo>
                    <a:pt x="1645634" y="1225738"/>
                  </a:lnTo>
                  <a:cubicBezTo>
                    <a:pt x="1643482" y="1225917"/>
                    <a:pt x="1641329" y="1226097"/>
                    <a:pt x="1639156" y="1226097"/>
                  </a:cubicBezTo>
                  <a:lnTo>
                    <a:pt x="1626160" y="1226436"/>
                  </a:lnTo>
                  <a:lnTo>
                    <a:pt x="1595682" y="1226476"/>
                  </a:lnTo>
                  <a:lnTo>
                    <a:pt x="1489915" y="1226476"/>
                  </a:lnTo>
                  <a:lnTo>
                    <a:pt x="1489915" y="1175529"/>
                  </a:lnTo>
                  <a:cubicBezTo>
                    <a:pt x="1489915" y="1130024"/>
                    <a:pt x="1453019" y="1093150"/>
                    <a:pt x="1407531" y="1093150"/>
                  </a:cubicBezTo>
                  <a:close/>
                  <a:moveTo>
                    <a:pt x="2029032" y="939254"/>
                  </a:moveTo>
                  <a:lnTo>
                    <a:pt x="2027039" y="955259"/>
                  </a:lnTo>
                  <a:cubicBezTo>
                    <a:pt x="2026480" y="960601"/>
                    <a:pt x="2025344" y="965863"/>
                    <a:pt x="2024467" y="971165"/>
                  </a:cubicBezTo>
                  <a:lnTo>
                    <a:pt x="2023052" y="979098"/>
                  </a:lnTo>
                  <a:cubicBezTo>
                    <a:pt x="2022534" y="981729"/>
                    <a:pt x="2021876" y="984340"/>
                    <a:pt x="2021298" y="986971"/>
                  </a:cubicBezTo>
                  <a:lnTo>
                    <a:pt x="2019504" y="994825"/>
                  </a:lnTo>
                  <a:cubicBezTo>
                    <a:pt x="2018906" y="997436"/>
                    <a:pt x="2018328" y="1000067"/>
                    <a:pt x="2017550" y="1002658"/>
                  </a:cubicBezTo>
                  <a:lnTo>
                    <a:pt x="2013185" y="1018185"/>
                  </a:lnTo>
                  <a:cubicBezTo>
                    <a:pt x="2009836" y="1028410"/>
                    <a:pt x="2006547" y="1038655"/>
                    <a:pt x="2002441" y="1048602"/>
                  </a:cubicBezTo>
                  <a:lnTo>
                    <a:pt x="1999491" y="1056116"/>
                  </a:lnTo>
                  <a:cubicBezTo>
                    <a:pt x="1998434" y="1058587"/>
                    <a:pt x="1997318" y="1061039"/>
                    <a:pt x="1996222" y="1063491"/>
                  </a:cubicBezTo>
                  <a:lnTo>
                    <a:pt x="1992913" y="1070846"/>
                  </a:lnTo>
                  <a:lnTo>
                    <a:pt x="1991258" y="1074533"/>
                  </a:lnTo>
                  <a:lnTo>
                    <a:pt x="1989444" y="1078141"/>
                  </a:lnTo>
                  <a:lnTo>
                    <a:pt x="1982129" y="1092512"/>
                  </a:lnTo>
                  <a:lnTo>
                    <a:pt x="1974136" y="1106524"/>
                  </a:lnTo>
                  <a:cubicBezTo>
                    <a:pt x="1963132" y="1125001"/>
                    <a:pt x="1950734" y="1142641"/>
                    <a:pt x="1937060" y="1159245"/>
                  </a:cubicBezTo>
                  <a:cubicBezTo>
                    <a:pt x="1923405" y="1175868"/>
                    <a:pt x="1908216" y="1191196"/>
                    <a:pt x="1892110" y="1205427"/>
                  </a:cubicBezTo>
                  <a:cubicBezTo>
                    <a:pt x="1884117" y="1212643"/>
                    <a:pt x="1875605" y="1219220"/>
                    <a:pt x="1867114" y="1225818"/>
                  </a:cubicBezTo>
                  <a:lnTo>
                    <a:pt x="1853997" y="1235206"/>
                  </a:lnTo>
                  <a:cubicBezTo>
                    <a:pt x="1849592" y="1238275"/>
                    <a:pt x="1844988" y="1241086"/>
                    <a:pt x="1840503" y="1244036"/>
                  </a:cubicBezTo>
                  <a:cubicBezTo>
                    <a:pt x="1822283" y="1255457"/>
                    <a:pt x="1803187" y="1265523"/>
                    <a:pt x="1783414" y="1274034"/>
                  </a:cubicBezTo>
                  <a:cubicBezTo>
                    <a:pt x="1763560" y="1282365"/>
                    <a:pt x="1743069" y="1289162"/>
                    <a:pt x="1722198" y="1294384"/>
                  </a:cubicBezTo>
                  <a:lnTo>
                    <a:pt x="1706471" y="1298012"/>
                  </a:lnTo>
                  <a:lnTo>
                    <a:pt x="1690584" y="1300862"/>
                  </a:lnTo>
                  <a:lnTo>
                    <a:pt x="1686617" y="1301560"/>
                  </a:lnTo>
                  <a:lnTo>
                    <a:pt x="1682611" y="1302078"/>
                  </a:lnTo>
                  <a:lnTo>
                    <a:pt x="1674598" y="1303095"/>
                  </a:lnTo>
                  <a:lnTo>
                    <a:pt x="1666584" y="1304111"/>
                  </a:lnTo>
                  <a:lnTo>
                    <a:pt x="1658551" y="1304749"/>
                  </a:lnTo>
                  <a:lnTo>
                    <a:pt x="1650518" y="1305367"/>
                  </a:lnTo>
                  <a:cubicBezTo>
                    <a:pt x="1647847" y="1305586"/>
                    <a:pt x="1645156" y="1305785"/>
                    <a:pt x="1642465" y="1305805"/>
                  </a:cubicBezTo>
                  <a:lnTo>
                    <a:pt x="1626339" y="1306204"/>
                  </a:lnTo>
                  <a:lnTo>
                    <a:pt x="1595542" y="1306244"/>
                  </a:lnTo>
                  <a:lnTo>
                    <a:pt x="1489776" y="1306244"/>
                  </a:lnTo>
                  <a:lnTo>
                    <a:pt x="1489776" y="1267057"/>
                  </a:lnTo>
                  <a:lnTo>
                    <a:pt x="1595542" y="1267057"/>
                  </a:lnTo>
                  <a:lnTo>
                    <a:pt x="1626180" y="1267017"/>
                  </a:lnTo>
                  <a:lnTo>
                    <a:pt x="1640771" y="1266639"/>
                  </a:lnTo>
                  <a:cubicBezTo>
                    <a:pt x="1643203" y="1266639"/>
                    <a:pt x="1645634" y="1266439"/>
                    <a:pt x="1648046" y="1266240"/>
                  </a:cubicBezTo>
                  <a:lnTo>
                    <a:pt x="1655322" y="1265682"/>
                  </a:lnTo>
                  <a:lnTo>
                    <a:pt x="1662598" y="1265124"/>
                  </a:lnTo>
                  <a:lnTo>
                    <a:pt x="1669834" y="1264187"/>
                  </a:lnTo>
                  <a:lnTo>
                    <a:pt x="1677069" y="1263270"/>
                  </a:lnTo>
                  <a:lnTo>
                    <a:pt x="1680677" y="1262812"/>
                  </a:lnTo>
                  <a:lnTo>
                    <a:pt x="1684265" y="1262174"/>
                  </a:lnTo>
                  <a:lnTo>
                    <a:pt x="1698617" y="1259603"/>
                  </a:lnTo>
                  <a:lnTo>
                    <a:pt x="1712810" y="1256334"/>
                  </a:lnTo>
                  <a:cubicBezTo>
                    <a:pt x="1788457" y="1238096"/>
                    <a:pt x="1857247" y="1194066"/>
                    <a:pt x="1906900" y="1134230"/>
                  </a:cubicBezTo>
                  <a:cubicBezTo>
                    <a:pt x="1919239" y="1119201"/>
                    <a:pt x="1930462" y="1103255"/>
                    <a:pt x="1940428" y="1086552"/>
                  </a:cubicBezTo>
                  <a:lnTo>
                    <a:pt x="1947664" y="1073895"/>
                  </a:lnTo>
                  <a:lnTo>
                    <a:pt x="1954282" y="1060900"/>
                  </a:lnTo>
                  <a:lnTo>
                    <a:pt x="1955936" y="1057651"/>
                  </a:lnTo>
                  <a:lnTo>
                    <a:pt x="1957431" y="1054322"/>
                  </a:lnTo>
                  <a:lnTo>
                    <a:pt x="1960421" y="1047665"/>
                  </a:lnTo>
                  <a:cubicBezTo>
                    <a:pt x="1961398" y="1045452"/>
                    <a:pt x="1962435" y="1043240"/>
                    <a:pt x="1963391" y="1041007"/>
                  </a:cubicBezTo>
                  <a:lnTo>
                    <a:pt x="1966043" y="1034210"/>
                  </a:lnTo>
                  <a:cubicBezTo>
                    <a:pt x="1969770" y="1025221"/>
                    <a:pt x="1972700" y="1015953"/>
                    <a:pt x="1975750" y="1006724"/>
                  </a:cubicBezTo>
                  <a:lnTo>
                    <a:pt x="1979697" y="992692"/>
                  </a:lnTo>
                  <a:cubicBezTo>
                    <a:pt x="1980414" y="990360"/>
                    <a:pt x="1980913" y="987988"/>
                    <a:pt x="1981451" y="985616"/>
                  </a:cubicBezTo>
                  <a:lnTo>
                    <a:pt x="1983086" y="978500"/>
                  </a:lnTo>
                  <a:cubicBezTo>
                    <a:pt x="1983604" y="976128"/>
                    <a:pt x="1984222" y="973776"/>
                    <a:pt x="1984680" y="971385"/>
                  </a:cubicBezTo>
                  <a:lnTo>
                    <a:pt x="1985956" y="964209"/>
                  </a:lnTo>
                  <a:cubicBezTo>
                    <a:pt x="1986753" y="959405"/>
                    <a:pt x="1987810" y="954661"/>
                    <a:pt x="1988288" y="949818"/>
                  </a:cubicBezTo>
                  <a:lnTo>
                    <a:pt x="1990102" y="935347"/>
                  </a:lnTo>
                  <a:lnTo>
                    <a:pt x="1991198" y="920797"/>
                  </a:lnTo>
                  <a:cubicBezTo>
                    <a:pt x="1992295" y="901363"/>
                    <a:pt x="1992095" y="881849"/>
                    <a:pt x="1990321" y="862475"/>
                  </a:cubicBezTo>
                  <a:cubicBezTo>
                    <a:pt x="1988468" y="843101"/>
                    <a:pt x="1985039" y="823907"/>
                    <a:pt x="1980215" y="805091"/>
                  </a:cubicBezTo>
                  <a:cubicBezTo>
                    <a:pt x="1975371" y="786275"/>
                    <a:pt x="1969052" y="767818"/>
                    <a:pt x="1961338" y="749979"/>
                  </a:cubicBezTo>
                  <a:cubicBezTo>
                    <a:pt x="1953524" y="732179"/>
                    <a:pt x="1944315" y="714998"/>
                    <a:pt x="1933810" y="698634"/>
                  </a:cubicBezTo>
                  <a:cubicBezTo>
                    <a:pt x="1912801" y="665945"/>
                    <a:pt x="1886788" y="636366"/>
                    <a:pt x="1856569" y="611869"/>
                  </a:cubicBezTo>
                  <a:cubicBezTo>
                    <a:pt x="1826430" y="587313"/>
                    <a:pt x="1792463" y="567441"/>
                    <a:pt x="1756185" y="553448"/>
                  </a:cubicBezTo>
                  <a:cubicBezTo>
                    <a:pt x="1751640" y="551734"/>
                    <a:pt x="1747035" y="550179"/>
                    <a:pt x="1742471" y="548525"/>
                  </a:cubicBezTo>
                  <a:cubicBezTo>
                    <a:pt x="1740198" y="547668"/>
                    <a:pt x="1737866" y="546950"/>
                    <a:pt x="1735554" y="546273"/>
                  </a:cubicBezTo>
                  <a:lnTo>
                    <a:pt x="1728577" y="544140"/>
                  </a:lnTo>
                  <a:cubicBezTo>
                    <a:pt x="1723953" y="542625"/>
                    <a:pt x="1719228" y="541529"/>
                    <a:pt x="1714524" y="540293"/>
                  </a:cubicBezTo>
                  <a:lnTo>
                    <a:pt x="1707468" y="538479"/>
                  </a:lnTo>
                  <a:lnTo>
                    <a:pt x="1699335" y="536785"/>
                  </a:lnTo>
                  <a:cubicBezTo>
                    <a:pt x="1696146" y="536087"/>
                    <a:pt x="1692757" y="535489"/>
                    <a:pt x="1689408" y="534871"/>
                  </a:cubicBezTo>
                  <a:cubicBezTo>
                    <a:pt x="1685960" y="534333"/>
                    <a:pt x="1682930" y="533436"/>
                    <a:pt x="1679721" y="532699"/>
                  </a:cubicBezTo>
                  <a:lnTo>
                    <a:pt x="1670192" y="530387"/>
                  </a:lnTo>
                  <a:cubicBezTo>
                    <a:pt x="1667023" y="529589"/>
                    <a:pt x="1663754" y="528972"/>
                    <a:pt x="1661003" y="527716"/>
                  </a:cubicBezTo>
                  <a:cubicBezTo>
                    <a:pt x="1655302" y="525264"/>
                    <a:pt x="1649920" y="521298"/>
                    <a:pt x="1645934" y="516195"/>
                  </a:cubicBezTo>
                  <a:cubicBezTo>
                    <a:pt x="1643940" y="513644"/>
                    <a:pt x="1642226" y="510873"/>
                    <a:pt x="1640890" y="507923"/>
                  </a:cubicBezTo>
                  <a:cubicBezTo>
                    <a:pt x="1639575" y="504993"/>
                    <a:pt x="1638678" y="501904"/>
                    <a:pt x="1638120" y="498814"/>
                  </a:cubicBezTo>
                  <a:cubicBezTo>
                    <a:pt x="1637522" y="495725"/>
                    <a:pt x="1637562" y="492675"/>
                    <a:pt x="1637482" y="489546"/>
                  </a:cubicBezTo>
                  <a:cubicBezTo>
                    <a:pt x="1637482" y="486377"/>
                    <a:pt x="1637482" y="483148"/>
                    <a:pt x="1637701" y="479819"/>
                  </a:cubicBezTo>
                  <a:cubicBezTo>
                    <a:pt x="1638040" y="473162"/>
                    <a:pt x="1639096" y="466305"/>
                    <a:pt x="1639595" y="459548"/>
                  </a:cubicBezTo>
                  <a:lnTo>
                    <a:pt x="1639973" y="454445"/>
                  </a:lnTo>
                  <a:lnTo>
                    <a:pt x="1640193" y="450818"/>
                  </a:lnTo>
                  <a:cubicBezTo>
                    <a:pt x="1640332" y="448406"/>
                    <a:pt x="1640452" y="445974"/>
                    <a:pt x="1640512" y="443562"/>
                  </a:cubicBezTo>
                  <a:cubicBezTo>
                    <a:pt x="1640651" y="438719"/>
                    <a:pt x="1640811" y="433975"/>
                    <a:pt x="1640591" y="429092"/>
                  </a:cubicBezTo>
                  <a:lnTo>
                    <a:pt x="1640213" y="414541"/>
                  </a:lnTo>
                  <a:lnTo>
                    <a:pt x="1639096" y="400031"/>
                  </a:lnTo>
                  <a:cubicBezTo>
                    <a:pt x="1638997" y="398815"/>
                    <a:pt x="1638937" y="397619"/>
                    <a:pt x="1638817" y="396403"/>
                  </a:cubicBezTo>
                  <a:lnTo>
                    <a:pt x="1638359" y="392795"/>
                  </a:lnTo>
                  <a:lnTo>
                    <a:pt x="1637442" y="385580"/>
                  </a:lnTo>
                  <a:cubicBezTo>
                    <a:pt x="1637123" y="383168"/>
                    <a:pt x="1636864" y="380756"/>
                    <a:pt x="1636505" y="378365"/>
                  </a:cubicBezTo>
                  <a:lnTo>
                    <a:pt x="1635229" y="371209"/>
                  </a:lnTo>
                  <a:cubicBezTo>
                    <a:pt x="1628731" y="332939"/>
                    <a:pt x="1615296" y="296005"/>
                    <a:pt x="1596638" y="262021"/>
                  </a:cubicBezTo>
                  <a:cubicBezTo>
                    <a:pt x="1587369" y="244979"/>
                    <a:pt x="1576366" y="228894"/>
                    <a:pt x="1564347" y="213686"/>
                  </a:cubicBezTo>
                  <a:cubicBezTo>
                    <a:pt x="1552287" y="198497"/>
                    <a:pt x="1539011" y="184266"/>
                    <a:pt x="1524679" y="171170"/>
                  </a:cubicBezTo>
                  <a:cubicBezTo>
                    <a:pt x="1510247" y="158175"/>
                    <a:pt x="1494779" y="146375"/>
                    <a:pt x="1478494" y="135851"/>
                  </a:cubicBezTo>
                  <a:cubicBezTo>
                    <a:pt x="1474407" y="133259"/>
                    <a:pt x="1470381" y="130529"/>
                    <a:pt x="1466115" y="128217"/>
                  </a:cubicBezTo>
                  <a:lnTo>
                    <a:pt x="1459816" y="124589"/>
                  </a:lnTo>
                  <a:cubicBezTo>
                    <a:pt x="1457703" y="123393"/>
                    <a:pt x="1455630" y="122137"/>
                    <a:pt x="1453457" y="121081"/>
                  </a:cubicBezTo>
                  <a:lnTo>
                    <a:pt x="1440501" y="114444"/>
                  </a:lnTo>
                  <a:lnTo>
                    <a:pt x="1427245" y="108464"/>
                  </a:lnTo>
                  <a:cubicBezTo>
                    <a:pt x="1391585" y="93256"/>
                    <a:pt x="1353492" y="83589"/>
                    <a:pt x="1314761" y="80898"/>
                  </a:cubicBezTo>
                  <a:lnTo>
                    <a:pt x="1307506" y="80340"/>
                  </a:lnTo>
                  <a:cubicBezTo>
                    <a:pt x="1305094" y="80140"/>
                    <a:pt x="1302662" y="80180"/>
                    <a:pt x="1300230" y="80101"/>
                  </a:cubicBezTo>
                  <a:cubicBezTo>
                    <a:pt x="1295386" y="80021"/>
                    <a:pt x="1290523" y="79742"/>
                    <a:pt x="1285679" y="79822"/>
                  </a:cubicBezTo>
                  <a:cubicBezTo>
                    <a:pt x="1280835" y="79941"/>
                    <a:pt x="1275971" y="79881"/>
                    <a:pt x="1271127" y="80220"/>
                  </a:cubicBezTo>
                  <a:lnTo>
                    <a:pt x="1263852" y="80599"/>
                  </a:lnTo>
                  <a:cubicBezTo>
                    <a:pt x="1261420" y="80738"/>
                    <a:pt x="1259008" y="81017"/>
                    <a:pt x="1256596" y="81197"/>
                  </a:cubicBezTo>
                  <a:cubicBezTo>
                    <a:pt x="1237281" y="82931"/>
                    <a:pt x="1218065" y="86080"/>
                    <a:pt x="1199308" y="91023"/>
                  </a:cubicBezTo>
                  <a:cubicBezTo>
                    <a:pt x="1180551" y="95907"/>
                    <a:pt x="1162172" y="102305"/>
                    <a:pt x="1144431" y="110158"/>
                  </a:cubicBezTo>
                  <a:cubicBezTo>
                    <a:pt x="1126731" y="118091"/>
                    <a:pt x="1109668" y="127459"/>
                    <a:pt x="1093442" y="138103"/>
                  </a:cubicBezTo>
                  <a:cubicBezTo>
                    <a:pt x="1062067" y="158912"/>
                    <a:pt x="1033881" y="184605"/>
                    <a:pt x="1010619" y="214224"/>
                  </a:cubicBezTo>
                  <a:cubicBezTo>
                    <a:pt x="1009164" y="216077"/>
                    <a:pt x="1007689" y="217911"/>
                    <a:pt x="1006274" y="219785"/>
                  </a:cubicBezTo>
                  <a:lnTo>
                    <a:pt x="1002088" y="225465"/>
                  </a:lnTo>
                  <a:cubicBezTo>
                    <a:pt x="999237" y="229213"/>
                    <a:pt x="996686" y="233179"/>
                    <a:pt x="993995" y="237026"/>
                  </a:cubicBezTo>
                  <a:cubicBezTo>
                    <a:pt x="992639" y="238939"/>
                    <a:pt x="991443" y="240973"/>
                    <a:pt x="990167" y="242946"/>
                  </a:cubicBezTo>
                  <a:lnTo>
                    <a:pt x="988274" y="245916"/>
                  </a:lnTo>
                  <a:lnTo>
                    <a:pt x="987317" y="247411"/>
                  </a:lnTo>
                  <a:lnTo>
                    <a:pt x="986839" y="248168"/>
                  </a:lnTo>
                  <a:lnTo>
                    <a:pt x="986061" y="249484"/>
                  </a:lnTo>
                  <a:lnTo>
                    <a:pt x="981098" y="258054"/>
                  </a:lnTo>
                  <a:lnTo>
                    <a:pt x="978626" y="262340"/>
                  </a:lnTo>
                  <a:cubicBezTo>
                    <a:pt x="977809" y="263795"/>
                    <a:pt x="976892" y="265011"/>
                    <a:pt x="976015" y="266366"/>
                  </a:cubicBezTo>
                  <a:lnTo>
                    <a:pt x="970732" y="274279"/>
                  </a:lnTo>
                  <a:cubicBezTo>
                    <a:pt x="969038" y="277030"/>
                    <a:pt x="967105" y="279262"/>
                    <a:pt x="964852" y="281455"/>
                  </a:cubicBezTo>
                  <a:cubicBezTo>
                    <a:pt x="960387" y="285780"/>
                    <a:pt x="954666" y="289029"/>
                    <a:pt x="948567" y="290743"/>
                  </a:cubicBezTo>
                  <a:cubicBezTo>
                    <a:pt x="942467" y="292517"/>
                    <a:pt x="936009" y="292657"/>
                    <a:pt x="930088" y="291361"/>
                  </a:cubicBezTo>
                  <a:cubicBezTo>
                    <a:pt x="927039" y="290663"/>
                    <a:pt x="924089" y="290165"/>
                    <a:pt x="920919" y="289228"/>
                  </a:cubicBezTo>
                  <a:lnTo>
                    <a:pt x="916235" y="287972"/>
                  </a:lnTo>
                  <a:lnTo>
                    <a:pt x="911511" y="286498"/>
                  </a:lnTo>
                  <a:cubicBezTo>
                    <a:pt x="908441" y="285441"/>
                    <a:pt x="905351" y="284544"/>
                    <a:pt x="902242" y="283607"/>
                  </a:cubicBezTo>
                  <a:lnTo>
                    <a:pt x="899790" y="282890"/>
                  </a:lnTo>
                  <a:lnTo>
                    <a:pt x="897697" y="282332"/>
                  </a:lnTo>
                  <a:lnTo>
                    <a:pt x="894228" y="281415"/>
                  </a:lnTo>
                  <a:cubicBezTo>
                    <a:pt x="891916" y="280877"/>
                    <a:pt x="889604" y="280259"/>
                    <a:pt x="887272" y="279760"/>
                  </a:cubicBezTo>
                  <a:cubicBezTo>
                    <a:pt x="882627" y="278724"/>
                    <a:pt x="877943" y="277787"/>
                    <a:pt x="873239" y="277010"/>
                  </a:cubicBezTo>
                  <a:cubicBezTo>
                    <a:pt x="863850" y="275395"/>
                    <a:pt x="854362" y="274359"/>
                    <a:pt x="844874" y="273821"/>
                  </a:cubicBezTo>
                  <a:cubicBezTo>
                    <a:pt x="825897" y="272685"/>
                    <a:pt x="806761" y="273880"/>
                    <a:pt x="788024" y="276970"/>
                  </a:cubicBezTo>
                  <a:cubicBezTo>
                    <a:pt x="783319" y="277628"/>
                    <a:pt x="778695" y="278744"/>
                    <a:pt x="774031" y="279701"/>
                  </a:cubicBezTo>
                  <a:cubicBezTo>
                    <a:pt x="771698" y="280139"/>
                    <a:pt x="769426" y="280837"/>
                    <a:pt x="767114" y="281395"/>
                  </a:cubicBezTo>
                  <a:cubicBezTo>
                    <a:pt x="764821" y="282013"/>
                    <a:pt x="762509" y="282551"/>
                    <a:pt x="760217" y="283209"/>
                  </a:cubicBezTo>
                  <a:lnTo>
                    <a:pt x="753400" y="285302"/>
                  </a:lnTo>
                  <a:lnTo>
                    <a:pt x="749991" y="286338"/>
                  </a:lnTo>
                  <a:lnTo>
                    <a:pt x="746642" y="287534"/>
                  </a:lnTo>
                  <a:lnTo>
                    <a:pt x="739925" y="289926"/>
                  </a:lnTo>
                  <a:cubicBezTo>
                    <a:pt x="737712" y="290763"/>
                    <a:pt x="735519" y="291720"/>
                    <a:pt x="733327" y="292597"/>
                  </a:cubicBezTo>
                  <a:cubicBezTo>
                    <a:pt x="724516" y="296145"/>
                    <a:pt x="716005" y="300410"/>
                    <a:pt x="707633" y="304915"/>
                  </a:cubicBezTo>
                  <a:cubicBezTo>
                    <a:pt x="703546" y="307346"/>
                    <a:pt x="699320" y="309539"/>
                    <a:pt x="695374" y="312190"/>
                  </a:cubicBezTo>
                  <a:lnTo>
                    <a:pt x="689354" y="316017"/>
                  </a:lnTo>
                  <a:lnTo>
                    <a:pt x="683513" y="320103"/>
                  </a:lnTo>
                  <a:cubicBezTo>
                    <a:pt x="652417" y="342028"/>
                    <a:pt x="626404" y="371089"/>
                    <a:pt x="607827" y="404276"/>
                  </a:cubicBezTo>
                  <a:cubicBezTo>
                    <a:pt x="598478" y="420840"/>
                    <a:pt x="591242" y="438540"/>
                    <a:pt x="585780" y="456758"/>
                  </a:cubicBezTo>
                  <a:cubicBezTo>
                    <a:pt x="585023" y="459010"/>
                    <a:pt x="584525" y="461342"/>
                    <a:pt x="583887" y="463634"/>
                  </a:cubicBezTo>
                  <a:lnTo>
                    <a:pt x="582990" y="467082"/>
                  </a:lnTo>
                  <a:lnTo>
                    <a:pt x="582531" y="468816"/>
                  </a:lnTo>
                  <a:lnTo>
                    <a:pt x="582312" y="469674"/>
                  </a:lnTo>
                  <a:lnTo>
                    <a:pt x="582232" y="469992"/>
                  </a:lnTo>
                  <a:lnTo>
                    <a:pt x="582093" y="470630"/>
                  </a:lnTo>
                  <a:lnTo>
                    <a:pt x="581973" y="471248"/>
                  </a:lnTo>
                  <a:lnTo>
                    <a:pt x="579980" y="481274"/>
                  </a:lnTo>
                  <a:lnTo>
                    <a:pt x="578983" y="486277"/>
                  </a:lnTo>
                  <a:cubicBezTo>
                    <a:pt x="578604" y="487911"/>
                    <a:pt x="578166" y="489446"/>
                    <a:pt x="577747" y="491021"/>
                  </a:cubicBezTo>
                  <a:lnTo>
                    <a:pt x="575236" y="500469"/>
                  </a:lnTo>
                  <a:cubicBezTo>
                    <a:pt x="574857" y="502083"/>
                    <a:pt x="574319" y="503538"/>
                    <a:pt x="573761" y="504993"/>
                  </a:cubicBezTo>
                  <a:lnTo>
                    <a:pt x="572804" y="507166"/>
                  </a:lnTo>
                  <a:lnTo>
                    <a:pt x="571687" y="509279"/>
                  </a:lnTo>
                  <a:cubicBezTo>
                    <a:pt x="568518" y="514860"/>
                    <a:pt x="563814" y="519723"/>
                    <a:pt x="558252" y="523131"/>
                  </a:cubicBezTo>
                  <a:cubicBezTo>
                    <a:pt x="555482" y="524826"/>
                    <a:pt x="552512" y="526221"/>
                    <a:pt x="549462" y="527138"/>
                  </a:cubicBezTo>
                  <a:cubicBezTo>
                    <a:pt x="546412" y="528114"/>
                    <a:pt x="543302" y="528513"/>
                    <a:pt x="540153" y="528952"/>
                  </a:cubicBezTo>
                  <a:cubicBezTo>
                    <a:pt x="533814" y="529789"/>
                    <a:pt x="527037" y="530008"/>
                    <a:pt x="520240" y="529948"/>
                  </a:cubicBezTo>
                  <a:lnTo>
                    <a:pt x="447383" y="529948"/>
                  </a:lnTo>
                  <a:lnTo>
                    <a:pt x="440068" y="530128"/>
                  </a:lnTo>
                  <a:lnTo>
                    <a:pt x="432772" y="530307"/>
                  </a:lnTo>
                  <a:cubicBezTo>
                    <a:pt x="430340" y="530387"/>
                    <a:pt x="427909" y="530367"/>
                    <a:pt x="425477" y="530606"/>
                  </a:cubicBezTo>
                  <a:cubicBezTo>
                    <a:pt x="386647" y="532958"/>
                    <a:pt x="348135" y="541030"/>
                    <a:pt x="312036" y="555441"/>
                  </a:cubicBezTo>
                  <a:cubicBezTo>
                    <a:pt x="275778" y="569474"/>
                    <a:pt x="242070" y="589824"/>
                    <a:pt x="212071" y="614500"/>
                  </a:cubicBezTo>
                  <a:cubicBezTo>
                    <a:pt x="197121" y="626918"/>
                    <a:pt x="183247" y="640631"/>
                    <a:pt x="170430" y="655241"/>
                  </a:cubicBezTo>
                  <a:lnTo>
                    <a:pt x="165666" y="660763"/>
                  </a:lnTo>
                  <a:lnTo>
                    <a:pt x="163274" y="663513"/>
                  </a:lnTo>
                  <a:lnTo>
                    <a:pt x="161021" y="666383"/>
                  </a:lnTo>
                  <a:lnTo>
                    <a:pt x="152051" y="677884"/>
                  </a:lnTo>
                  <a:lnTo>
                    <a:pt x="143620" y="689784"/>
                  </a:lnTo>
                  <a:cubicBezTo>
                    <a:pt x="142165" y="691737"/>
                    <a:pt x="140909" y="693830"/>
                    <a:pt x="139593" y="695863"/>
                  </a:cubicBezTo>
                  <a:lnTo>
                    <a:pt x="135666" y="702002"/>
                  </a:lnTo>
                  <a:cubicBezTo>
                    <a:pt x="125401" y="718506"/>
                    <a:pt x="116331" y="735747"/>
                    <a:pt x="108716" y="753626"/>
                  </a:cubicBezTo>
                  <a:cubicBezTo>
                    <a:pt x="101241" y="771565"/>
                    <a:pt x="95142" y="790062"/>
                    <a:pt x="90438" y="808918"/>
                  </a:cubicBezTo>
                  <a:lnTo>
                    <a:pt x="87168" y="823130"/>
                  </a:lnTo>
                  <a:lnTo>
                    <a:pt x="84617" y="837481"/>
                  </a:lnTo>
                  <a:lnTo>
                    <a:pt x="83979" y="841068"/>
                  </a:lnTo>
                  <a:cubicBezTo>
                    <a:pt x="83780" y="842264"/>
                    <a:pt x="83660" y="843480"/>
                    <a:pt x="83501" y="844676"/>
                  </a:cubicBezTo>
                  <a:lnTo>
                    <a:pt x="82584" y="851911"/>
                  </a:lnTo>
                  <a:lnTo>
                    <a:pt x="81667" y="859147"/>
                  </a:lnTo>
                  <a:cubicBezTo>
                    <a:pt x="81408" y="861559"/>
                    <a:pt x="81288" y="863990"/>
                    <a:pt x="81089" y="866422"/>
                  </a:cubicBezTo>
                  <a:lnTo>
                    <a:pt x="80531" y="873697"/>
                  </a:lnTo>
                  <a:cubicBezTo>
                    <a:pt x="80371" y="876129"/>
                    <a:pt x="80092" y="878541"/>
                    <a:pt x="80092" y="880972"/>
                  </a:cubicBezTo>
                  <a:lnTo>
                    <a:pt x="79733" y="895563"/>
                  </a:lnTo>
                  <a:cubicBezTo>
                    <a:pt x="79634" y="900426"/>
                    <a:pt x="79933" y="905290"/>
                    <a:pt x="79993" y="910153"/>
                  </a:cubicBezTo>
                  <a:cubicBezTo>
                    <a:pt x="80072" y="912585"/>
                    <a:pt x="80072" y="915017"/>
                    <a:pt x="80212" y="917448"/>
                  </a:cubicBezTo>
                  <a:lnTo>
                    <a:pt x="80770" y="924723"/>
                  </a:lnTo>
                  <a:lnTo>
                    <a:pt x="81308" y="931999"/>
                  </a:lnTo>
                  <a:lnTo>
                    <a:pt x="81587" y="935646"/>
                  </a:lnTo>
                  <a:lnTo>
                    <a:pt x="82046" y="939274"/>
                  </a:lnTo>
                  <a:lnTo>
                    <a:pt x="83860" y="953745"/>
                  </a:lnTo>
                  <a:cubicBezTo>
                    <a:pt x="85574" y="963312"/>
                    <a:pt x="87069" y="972939"/>
                    <a:pt x="89461" y="982367"/>
                  </a:cubicBezTo>
                  <a:cubicBezTo>
                    <a:pt x="93946" y="1001263"/>
                    <a:pt x="99567" y="1019959"/>
                    <a:pt x="107062" y="1037898"/>
                  </a:cubicBezTo>
                  <a:cubicBezTo>
                    <a:pt x="114457" y="1055877"/>
                    <a:pt x="123188" y="1073297"/>
                    <a:pt x="133195" y="1089980"/>
                  </a:cubicBezTo>
                  <a:cubicBezTo>
                    <a:pt x="143301" y="1106604"/>
                    <a:pt x="154782" y="1122370"/>
                    <a:pt x="167300" y="1137240"/>
                  </a:cubicBezTo>
                  <a:lnTo>
                    <a:pt x="172045" y="1142761"/>
                  </a:lnTo>
                  <a:cubicBezTo>
                    <a:pt x="173619" y="1144614"/>
                    <a:pt x="175194" y="1146468"/>
                    <a:pt x="176908" y="1148202"/>
                  </a:cubicBezTo>
                  <a:lnTo>
                    <a:pt x="186935" y="1158806"/>
                  </a:lnTo>
                  <a:lnTo>
                    <a:pt x="197460" y="1168912"/>
                  </a:lnTo>
                  <a:cubicBezTo>
                    <a:pt x="199174" y="1170626"/>
                    <a:pt x="201008" y="1172240"/>
                    <a:pt x="202861" y="1173815"/>
                  </a:cubicBezTo>
                  <a:lnTo>
                    <a:pt x="208363" y="1178599"/>
                  </a:lnTo>
                  <a:cubicBezTo>
                    <a:pt x="223134" y="1191236"/>
                    <a:pt x="238801" y="1202816"/>
                    <a:pt x="255366" y="1213021"/>
                  </a:cubicBezTo>
                  <a:cubicBezTo>
                    <a:pt x="288575" y="1233213"/>
                    <a:pt x="324813" y="1248501"/>
                    <a:pt x="362707" y="1257211"/>
                  </a:cubicBezTo>
                  <a:cubicBezTo>
                    <a:pt x="372135" y="1259603"/>
                    <a:pt x="381723" y="1261137"/>
                    <a:pt x="391291" y="1262832"/>
                  </a:cubicBezTo>
                  <a:lnTo>
                    <a:pt x="405763" y="1264665"/>
                  </a:lnTo>
                  <a:lnTo>
                    <a:pt x="409371" y="1265124"/>
                  </a:lnTo>
                  <a:lnTo>
                    <a:pt x="412998" y="1265403"/>
                  </a:lnTo>
                  <a:lnTo>
                    <a:pt x="420274" y="1265961"/>
                  </a:lnTo>
                  <a:lnTo>
                    <a:pt x="427550" y="1266519"/>
                  </a:lnTo>
                  <a:lnTo>
                    <a:pt x="434845" y="1266719"/>
                  </a:lnTo>
                  <a:lnTo>
                    <a:pt x="442141" y="1266898"/>
                  </a:lnTo>
                  <a:cubicBezTo>
                    <a:pt x="444573" y="1266958"/>
                    <a:pt x="446965" y="1267057"/>
                    <a:pt x="449576" y="1267017"/>
                  </a:cubicBezTo>
                  <a:lnTo>
                    <a:pt x="581834" y="1267017"/>
                  </a:lnTo>
                  <a:lnTo>
                    <a:pt x="581834" y="1306204"/>
                  </a:lnTo>
                  <a:lnTo>
                    <a:pt x="449576" y="1306204"/>
                  </a:lnTo>
                  <a:cubicBezTo>
                    <a:pt x="447064" y="1306224"/>
                    <a:pt x="444334" y="1306144"/>
                    <a:pt x="441643" y="1306084"/>
                  </a:cubicBezTo>
                  <a:lnTo>
                    <a:pt x="433590" y="1305885"/>
                  </a:lnTo>
                  <a:lnTo>
                    <a:pt x="425536" y="1305666"/>
                  </a:lnTo>
                  <a:lnTo>
                    <a:pt x="417503" y="1305048"/>
                  </a:lnTo>
                  <a:lnTo>
                    <a:pt x="409470" y="1304430"/>
                  </a:lnTo>
                  <a:lnTo>
                    <a:pt x="405444" y="1304111"/>
                  </a:lnTo>
                  <a:lnTo>
                    <a:pt x="401437" y="1303613"/>
                  </a:lnTo>
                  <a:lnTo>
                    <a:pt x="385431" y="1301560"/>
                  </a:lnTo>
                  <a:cubicBezTo>
                    <a:pt x="374826" y="1299706"/>
                    <a:pt x="364202" y="1297972"/>
                    <a:pt x="353757" y="1295341"/>
                  </a:cubicBezTo>
                  <a:cubicBezTo>
                    <a:pt x="311777" y="1285674"/>
                    <a:pt x="271591" y="1268752"/>
                    <a:pt x="234854" y="1246388"/>
                  </a:cubicBezTo>
                  <a:cubicBezTo>
                    <a:pt x="216536" y="1235086"/>
                    <a:pt x="199174" y="1222270"/>
                    <a:pt x="182848" y="1208298"/>
                  </a:cubicBezTo>
                  <a:lnTo>
                    <a:pt x="176769" y="1202996"/>
                  </a:lnTo>
                  <a:cubicBezTo>
                    <a:pt x="174736" y="1201241"/>
                    <a:pt x="172702" y="1199468"/>
                    <a:pt x="170809" y="1197574"/>
                  </a:cubicBezTo>
                  <a:lnTo>
                    <a:pt x="159188" y="1186392"/>
                  </a:lnTo>
                  <a:lnTo>
                    <a:pt x="148105" y="1174672"/>
                  </a:lnTo>
                  <a:cubicBezTo>
                    <a:pt x="146231" y="1172759"/>
                    <a:pt x="144477" y="1170706"/>
                    <a:pt x="142723" y="1168673"/>
                  </a:cubicBezTo>
                  <a:lnTo>
                    <a:pt x="137460" y="1162553"/>
                  </a:lnTo>
                  <a:cubicBezTo>
                    <a:pt x="123607" y="1146109"/>
                    <a:pt x="110909" y="1128669"/>
                    <a:pt x="99746" y="1110291"/>
                  </a:cubicBezTo>
                  <a:cubicBezTo>
                    <a:pt x="88683" y="1091854"/>
                    <a:pt x="79016" y="1072580"/>
                    <a:pt x="70823" y="1052688"/>
                  </a:cubicBezTo>
                  <a:cubicBezTo>
                    <a:pt x="62531" y="1032835"/>
                    <a:pt x="56292" y="1012166"/>
                    <a:pt x="51348" y="991237"/>
                  </a:cubicBezTo>
                  <a:cubicBezTo>
                    <a:pt x="48737" y="980792"/>
                    <a:pt x="47043" y="970169"/>
                    <a:pt x="45169" y="959585"/>
                  </a:cubicBezTo>
                  <a:lnTo>
                    <a:pt x="43156" y="943579"/>
                  </a:lnTo>
                  <a:lnTo>
                    <a:pt x="42657" y="939573"/>
                  </a:lnTo>
                  <a:lnTo>
                    <a:pt x="42338" y="935547"/>
                  </a:lnTo>
                  <a:lnTo>
                    <a:pt x="41721" y="927514"/>
                  </a:lnTo>
                  <a:lnTo>
                    <a:pt x="41123" y="919481"/>
                  </a:lnTo>
                  <a:cubicBezTo>
                    <a:pt x="40963" y="916790"/>
                    <a:pt x="40963" y="914120"/>
                    <a:pt x="40883" y="911429"/>
                  </a:cubicBezTo>
                  <a:cubicBezTo>
                    <a:pt x="40804" y="906067"/>
                    <a:pt x="40505" y="900685"/>
                    <a:pt x="40604" y="895324"/>
                  </a:cubicBezTo>
                  <a:lnTo>
                    <a:pt x="41003" y="879218"/>
                  </a:lnTo>
                  <a:cubicBezTo>
                    <a:pt x="41003" y="876528"/>
                    <a:pt x="41302" y="873857"/>
                    <a:pt x="41481" y="871166"/>
                  </a:cubicBezTo>
                  <a:lnTo>
                    <a:pt x="42079" y="863133"/>
                  </a:lnTo>
                  <a:cubicBezTo>
                    <a:pt x="42299" y="860462"/>
                    <a:pt x="42438" y="857772"/>
                    <a:pt x="42737" y="855101"/>
                  </a:cubicBezTo>
                  <a:lnTo>
                    <a:pt x="43734" y="847108"/>
                  </a:lnTo>
                  <a:lnTo>
                    <a:pt x="44750" y="839115"/>
                  </a:lnTo>
                  <a:cubicBezTo>
                    <a:pt x="44930" y="837780"/>
                    <a:pt x="45069" y="836444"/>
                    <a:pt x="45289" y="835109"/>
                  </a:cubicBezTo>
                  <a:lnTo>
                    <a:pt x="45986" y="831142"/>
                  </a:lnTo>
                  <a:lnTo>
                    <a:pt x="48817" y="815256"/>
                  </a:lnTo>
                  <a:lnTo>
                    <a:pt x="52425" y="799530"/>
                  </a:lnTo>
                  <a:cubicBezTo>
                    <a:pt x="57627" y="778661"/>
                    <a:pt x="64385" y="758171"/>
                    <a:pt x="72677" y="738318"/>
                  </a:cubicBezTo>
                  <a:cubicBezTo>
                    <a:pt x="81109" y="718506"/>
                    <a:pt x="91135" y="699411"/>
                    <a:pt x="102517" y="681153"/>
                  </a:cubicBezTo>
                  <a:lnTo>
                    <a:pt x="106863" y="674356"/>
                  </a:lnTo>
                  <a:cubicBezTo>
                    <a:pt x="108318" y="672104"/>
                    <a:pt x="109713" y="669792"/>
                    <a:pt x="111308" y="667639"/>
                  </a:cubicBezTo>
                  <a:lnTo>
                    <a:pt x="120637" y="654484"/>
                  </a:lnTo>
                  <a:cubicBezTo>
                    <a:pt x="123906" y="650199"/>
                    <a:pt x="127254" y="645993"/>
                    <a:pt x="130563" y="641767"/>
                  </a:cubicBezTo>
                  <a:lnTo>
                    <a:pt x="133055" y="638598"/>
                  </a:lnTo>
                  <a:lnTo>
                    <a:pt x="135686" y="635548"/>
                  </a:lnTo>
                  <a:lnTo>
                    <a:pt x="140969" y="629449"/>
                  </a:lnTo>
                  <a:cubicBezTo>
                    <a:pt x="155161" y="613284"/>
                    <a:pt x="170510" y="598136"/>
                    <a:pt x="187054" y="584383"/>
                  </a:cubicBezTo>
                  <a:cubicBezTo>
                    <a:pt x="220243" y="557036"/>
                    <a:pt x="257578" y="534553"/>
                    <a:pt x="297744" y="518986"/>
                  </a:cubicBezTo>
                  <a:cubicBezTo>
                    <a:pt x="337750" y="503060"/>
                    <a:pt x="380407" y="494090"/>
                    <a:pt x="423304" y="491499"/>
                  </a:cubicBezTo>
                  <a:cubicBezTo>
                    <a:pt x="425975" y="491240"/>
                    <a:pt x="428666" y="491240"/>
                    <a:pt x="431357" y="491160"/>
                  </a:cubicBezTo>
                  <a:lnTo>
                    <a:pt x="439410" y="490961"/>
                  </a:lnTo>
                  <a:lnTo>
                    <a:pt x="447443" y="490782"/>
                  </a:lnTo>
                  <a:lnTo>
                    <a:pt x="523170" y="490782"/>
                  </a:lnTo>
                  <a:cubicBezTo>
                    <a:pt x="524884" y="490782"/>
                    <a:pt x="526638" y="490821"/>
                    <a:pt x="528333" y="490483"/>
                  </a:cubicBezTo>
                  <a:cubicBezTo>
                    <a:pt x="530027" y="490164"/>
                    <a:pt x="531661" y="489546"/>
                    <a:pt x="533176" y="488709"/>
                  </a:cubicBezTo>
                  <a:cubicBezTo>
                    <a:pt x="536186" y="487014"/>
                    <a:pt x="538638" y="484344"/>
                    <a:pt x="540013" y="481174"/>
                  </a:cubicBezTo>
                  <a:cubicBezTo>
                    <a:pt x="540751" y="479600"/>
                    <a:pt x="541050" y="477886"/>
                    <a:pt x="541309" y="476171"/>
                  </a:cubicBezTo>
                  <a:lnTo>
                    <a:pt x="542146" y="471069"/>
                  </a:lnTo>
                  <a:cubicBezTo>
                    <a:pt x="542645" y="467660"/>
                    <a:pt x="543522" y="464312"/>
                    <a:pt x="544180" y="460923"/>
                  </a:cubicBezTo>
                  <a:lnTo>
                    <a:pt x="544239" y="460604"/>
                  </a:lnTo>
                  <a:lnTo>
                    <a:pt x="544239" y="460525"/>
                  </a:lnTo>
                  <a:cubicBezTo>
                    <a:pt x="544239" y="460525"/>
                    <a:pt x="544259" y="460485"/>
                    <a:pt x="544259" y="460485"/>
                  </a:cubicBezTo>
                  <a:lnTo>
                    <a:pt x="544219" y="460644"/>
                  </a:lnTo>
                  <a:cubicBezTo>
                    <a:pt x="544219" y="460644"/>
                    <a:pt x="544219" y="460644"/>
                    <a:pt x="544219" y="460644"/>
                  </a:cubicBezTo>
                  <a:lnTo>
                    <a:pt x="544479" y="459648"/>
                  </a:lnTo>
                  <a:lnTo>
                    <a:pt x="544997" y="457654"/>
                  </a:lnTo>
                  <a:lnTo>
                    <a:pt x="546033" y="453668"/>
                  </a:lnTo>
                  <a:cubicBezTo>
                    <a:pt x="546751" y="451017"/>
                    <a:pt x="547349" y="448346"/>
                    <a:pt x="548206" y="445735"/>
                  </a:cubicBezTo>
                  <a:cubicBezTo>
                    <a:pt x="554485" y="424727"/>
                    <a:pt x="562877" y="404296"/>
                    <a:pt x="573641" y="385181"/>
                  </a:cubicBezTo>
                  <a:cubicBezTo>
                    <a:pt x="595049" y="346892"/>
                    <a:pt x="625029" y="313446"/>
                    <a:pt x="660869" y="288132"/>
                  </a:cubicBezTo>
                  <a:lnTo>
                    <a:pt x="667607" y="283428"/>
                  </a:lnTo>
                  <a:lnTo>
                    <a:pt x="674543" y="279003"/>
                  </a:lnTo>
                  <a:cubicBezTo>
                    <a:pt x="679108" y="275973"/>
                    <a:pt x="683972" y="273402"/>
                    <a:pt x="688696" y="270612"/>
                  </a:cubicBezTo>
                  <a:cubicBezTo>
                    <a:pt x="698344" y="265389"/>
                    <a:pt x="708191" y="260506"/>
                    <a:pt x="718357" y="256380"/>
                  </a:cubicBezTo>
                  <a:cubicBezTo>
                    <a:pt x="720908" y="255344"/>
                    <a:pt x="723420" y="254267"/>
                    <a:pt x="725991" y="253291"/>
                  </a:cubicBezTo>
                  <a:lnTo>
                    <a:pt x="733745" y="250520"/>
                  </a:lnTo>
                  <a:lnTo>
                    <a:pt x="737612" y="249145"/>
                  </a:lnTo>
                  <a:lnTo>
                    <a:pt x="741539" y="247929"/>
                  </a:lnTo>
                  <a:lnTo>
                    <a:pt x="749413" y="245517"/>
                  </a:lnTo>
                  <a:cubicBezTo>
                    <a:pt x="752044" y="244760"/>
                    <a:pt x="754715" y="244122"/>
                    <a:pt x="757366" y="243404"/>
                  </a:cubicBezTo>
                  <a:cubicBezTo>
                    <a:pt x="760037" y="242747"/>
                    <a:pt x="762669" y="241949"/>
                    <a:pt x="765360" y="241451"/>
                  </a:cubicBezTo>
                  <a:cubicBezTo>
                    <a:pt x="770742" y="240335"/>
                    <a:pt x="776084" y="239079"/>
                    <a:pt x="781506" y="238302"/>
                  </a:cubicBezTo>
                  <a:cubicBezTo>
                    <a:pt x="803153" y="234714"/>
                    <a:pt x="825159" y="233358"/>
                    <a:pt x="847066" y="234674"/>
                  </a:cubicBezTo>
                  <a:cubicBezTo>
                    <a:pt x="858010" y="235312"/>
                    <a:pt x="868933" y="236508"/>
                    <a:pt x="879717" y="238342"/>
                  </a:cubicBezTo>
                  <a:cubicBezTo>
                    <a:pt x="885119" y="239238"/>
                    <a:pt x="890481" y="240315"/>
                    <a:pt x="895823" y="241511"/>
                  </a:cubicBezTo>
                  <a:cubicBezTo>
                    <a:pt x="898494" y="242089"/>
                    <a:pt x="901145" y="242766"/>
                    <a:pt x="903796" y="243404"/>
                  </a:cubicBezTo>
                  <a:lnTo>
                    <a:pt x="907763" y="244461"/>
                  </a:lnTo>
                  <a:lnTo>
                    <a:pt x="909378" y="244879"/>
                  </a:lnTo>
                  <a:lnTo>
                    <a:pt x="910614" y="245238"/>
                  </a:lnTo>
                  <a:cubicBezTo>
                    <a:pt x="912188" y="245696"/>
                    <a:pt x="913763" y="246135"/>
                    <a:pt x="915338" y="246633"/>
                  </a:cubicBezTo>
                  <a:cubicBezTo>
                    <a:pt x="918547" y="247610"/>
                    <a:pt x="921716" y="248706"/>
                    <a:pt x="924866" y="249842"/>
                  </a:cubicBezTo>
                  <a:cubicBezTo>
                    <a:pt x="927976" y="251058"/>
                    <a:pt x="931484" y="251357"/>
                    <a:pt x="934733" y="250480"/>
                  </a:cubicBezTo>
                  <a:cubicBezTo>
                    <a:pt x="937982" y="249643"/>
                    <a:pt x="940952" y="247809"/>
                    <a:pt x="943085" y="245218"/>
                  </a:cubicBezTo>
                  <a:cubicBezTo>
                    <a:pt x="944181" y="243942"/>
                    <a:pt x="944999" y="242467"/>
                    <a:pt x="945776" y="240992"/>
                  </a:cubicBezTo>
                  <a:lnTo>
                    <a:pt x="948188" y="236587"/>
                  </a:lnTo>
                  <a:cubicBezTo>
                    <a:pt x="949763" y="233638"/>
                    <a:pt x="951557" y="230807"/>
                    <a:pt x="953231" y="227897"/>
                  </a:cubicBezTo>
                  <a:lnTo>
                    <a:pt x="957078" y="221838"/>
                  </a:lnTo>
                  <a:cubicBezTo>
                    <a:pt x="958513" y="219645"/>
                    <a:pt x="959829" y="217393"/>
                    <a:pt x="961344" y="215260"/>
                  </a:cubicBezTo>
                  <a:cubicBezTo>
                    <a:pt x="964334" y="210975"/>
                    <a:pt x="967164" y="206570"/>
                    <a:pt x="970334" y="202404"/>
                  </a:cubicBezTo>
                  <a:lnTo>
                    <a:pt x="974978" y="196085"/>
                  </a:lnTo>
                  <a:cubicBezTo>
                    <a:pt x="976553" y="193993"/>
                    <a:pt x="978207" y="191960"/>
                    <a:pt x="979802" y="189907"/>
                  </a:cubicBezTo>
                  <a:cubicBezTo>
                    <a:pt x="1005656" y="157019"/>
                    <a:pt x="1036951" y="128496"/>
                    <a:pt x="1071794" y="105374"/>
                  </a:cubicBezTo>
                  <a:cubicBezTo>
                    <a:pt x="1089814" y="93535"/>
                    <a:pt x="1108771" y="83150"/>
                    <a:pt x="1128425" y="74320"/>
                  </a:cubicBezTo>
                  <a:cubicBezTo>
                    <a:pt x="1148139" y="65590"/>
                    <a:pt x="1168571" y="58494"/>
                    <a:pt x="1189421" y="53053"/>
                  </a:cubicBezTo>
                  <a:cubicBezTo>
                    <a:pt x="1210271" y="47571"/>
                    <a:pt x="1231620" y="44043"/>
                    <a:pt x="1253088" y="42130"/>
                  </a:cubicBezTo>
                  <a:cubicBezTo>
                    <a:pt x="1255779" y="41911"/>
                    <a:pt x="1258450" y="41612"/>
                    <a:pt x="1261141" y="41472"/>
                  </a:cubicBezTo>
                  <a:lnTo>
                    <a:pt x="1269214" y="41034"/>
                  </a:lnTo>
                  <a:cubicBezTo>
                    <a:pt x="1274596" y="40655"/>
                    <a:pt x="1279978" y="40715"/>
                    <a:pt x="1285360" y="40575"/>
                  </a:cubicBezTo>
                  <a:cubicBezTo>
                    <a:pt x="1290742" y="40476"/>
                    <a:pt x="1296124" y="40775"/>
                    <a:pt x="1301506" y="40874"/>
                  </a:cubicBezTo>
                  <a:cubicBezTo>
                    <a:pt x="1304197" y="40974"/>
                    <a:pt x="1306888" y="40934"/>
                    <a:pt x="1309579" y="41153"/>
                  </a:cubicBezTo>
                  <a:lnTo>
                    <a:pt x="1317632" y="41771"/>
                  </a:lnTo>
                  <a:cubicBezTo>
                    <a:pt x="1360648" y="44781"/>
                    <a:pt x="1403066" y="55504"/>
                    <a:pt x="1442693" y="72447"/>
                  </a:cubicBezTo>
                  <a:lnTo>
                    <a:pt x="1457424" y="79104"/>
                  </a:lnTo>
                  <a:lnTo>
                    <a:pt x="1471816" y="86459"/>
                  </a:lnTo>
                  <a:cubicBezTo>
                    <a:pt x="1474248" y="87635"/>
                    <a:pt x="1476560" y="89030"/>
                    <a:pt x="1478892" y="90366"/>
                  </a:cubicBezTo>
                  <a:lnTo>
                    <a:pt x="1485909" y="94392"/>
                  </a:lnTo>
                  <a:cubicBezTo>
                    <a:pt x="1490633" y="96983"/>
                    <a:pt x="1495118" y="99993"/>
                    <a:pt x="1499663" y="102883"/>
                  </a:cubicBezTo>
                  <a:cubicBezTo>
                    <a:pt x="1517762" y="114563"/>
                    <a:pt x="1534945" y="127678"/>
                    <a:pt x="1550951" y="142109"/>
                  </a:cubicBezTo>
                  <a:cubicBezTo>
                    <a:pt x="1566858" y="156640"/>
                    <a:pt x="1581609" y="172446"/>
                    <a:pt x="1595004" y="189309"/>
                  </a:cubicBezTo>
                  <a:cubicBezTo>
                    <a:pt x="1608359" y="206211"/>
                    <a:pt x="1620558" y="224070"/>
                    <a:pt x="1630884" y="243006"/>
                  </a:cubicBezTo>
                  <a:cubicBezTo>
                    <a:pt x="1651614" y="280757"/>
                    <a:pt x="1666525" y="321877"/>
                    <a:pt x="1673780" y="364392"/>
                  </a:cubicBezTo>
                  <a:lnTo>
                    <a:pt x="1675196" y="372345"/>
                  </a:lnTo>
                  <a:cubicBezTo>
                    <a:pt x="1675614" y="375016"/>
                    <a:pt x="1675893" y="377687"/>
                    <a:pt x="1676252" y="380358"/>
                  </a:cubicBezTo>
                  <a:lnTo>
                    <a:pt x="1677269" y="388370"/>
                  </a:lnTo>
                  <a:lnTo>
                    <a:pt x="1677767" y="392377"/>
                  </a:lnTo>
                  <a:cubicBezTo>
                    <a:pt x="1677907" y="393712"/>
                    <a:pt x="1677986" y="395068"/>
                    <a:pt x="1678086" y="396403"/>
                  </a:cubicBezTo>
                  <a:lnTo>
                    <a:pt x="1679302" y="412508"/>
                  </a:lnTo>
                  <a:lnTo>
                    <a:pt x="1679721" y="428653"/>
                  </a:lnTo>
                  <a:cubicBezTo>
                    <a:pt x="1679940" y="434015"/>
                    <a:pt x="1679780" y="439496"/>
                    <a:pt x="1679621" y="444898"/>
                  </a:cubicBezTo>
                  <a:cubicBezTo>
                    <a:pt x="1679541" y="447609"/>
                    <a:pt x="1679402" y="450300"/>
                    <a:pt x="1679262" y="452990"/>
                  </a:cubicBezTo>
                  <a:lnTo>
                    <a:pt x="1678843" y="459568"/>
                  </a:lnTo>
                  <a:cubicBezTo>
                    <a:pt x="1678584" y="463016"/>
                    <a:pt x="1678245" y="466445"/>
                    <a:pt x="1677867" y="469873"/>
                  </a:cubicBezTo>
                  <a:lnTo>
                    <a:pt x="1677229" y="475015"/>
                  </a:lnTo>
                  <a:cubicBezTo>
                    <a:pt x="1677029" y="476729"/>
                    <a:pt x="1676671" y="478444"/>
                    <a:pt x="1676770" y="480158"/>
                  </a:cubicBezTo>
                  <a:cubicBezTo>
                    <a:pt x="1676870" y="487134"/>
                    <a:pt x="1682132" y="493552"/>
                    <a:pt x="1688870" y="495187"/>
                  </a:cubicBezTo>
                  <a:cubicBezTo>
                    <a:pt x="1695687" y="496482"/>
                    <a:pt x="1702425" y="497240"/>
                    <a:pt x="1709341" y="498854"/>
                  </a:cubicBezTo>
                  <a:lnTo>
                    <a:pt x="1716238" y="500289"/>
                  </a:lnTo>
                  <a:lnTo>
                    <a:pt x="1724052" y="502282"/>
                  </a:lnTo>
                  <a:cubicBezTo>
                    <a:pt x="1729255" y="503638"/>
                    <a:pt x="1734497" y="504874"/>
                    <a:pt x="1739620" y="506528"/>
                  </a:cubicBezTo>
                  <a:lnTo>
                    <a:pt x="1747334" y="508880"/>
                  </a:lnTo>
                  <a:cubicBezTo>
                    <a:pt x="1749906" y="509657"/>
                    <a:pt x="1752477" y="510435"/>
                    <a:pt x="1755009" y="511391"/>
                  </a:cubicBezTo>
                  <a:cubicBezTo>
                    <a:pt x="1760072" y="513205"/>
                    <a:pt x="1765175" y="514939"/>
                    <a:pt x="1770198" y="516853"/>
                  </a:cubicBezTo>
                  <a:cubicBezTo>
                    <a:pt x="1810363" y="532340"/>
                    <a:pt x="1847978" y="554325"/>
                    <a:pt x="1881306" y="581493"/>
                  </a:cubicBezTo>
                  <a:cubicBezTo>
                    <a:pt x="1914714" y="608600"/>
                    <a:pt x="1943518" y="641289"/>
                    <a:pt x="1966760" y="677466"/>
                  </a:cubicBezTo>
                  <a:cubicBezTo>
                    <a:pt x="1978361" y="695564"/>
                    <a:pt x="1988567" y="714579"/>
                    <a:pt x="1997198" y="734292"/>
                  </a:cubicBezTo>
                  <a:cubicBezTo>
                    <a:pt x="2005750" y="754045"/>
                    <a:pt x="2012726" y="774455"/>
                    <a:pt x="2018088" y="795284"/>
                  </a:cubicBezTo>
                  <a:cubicBezTo>
                    <a:pt x="2023431" y="816113"/>
                    <a:pt x="2027218" y="837361"/>
                    <a:pt x="2029251" y="858768"/>
                  </a:cubicBezTo>
                  <a:cubicBezTo>
                    <a:pt x="2031224" y="880195"/>
                    <a:pt x="2031444" y="901722"/>
                    <a:pt x="2030228" y="923169"/>
                  </a:cubicBezTo>
                  <a:lnTo>
                    <a:pt x="2029012" y="939234"/>
                  </a:ln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2" name="Freeform 5">
              <a:extLst>
                <a:ext uri="{FF2B5EF4-FFF2-40B4-BE49-F238E27FC236}">
                  <a16:creationId xmlns:a16="http://schemas.microsoft.com/office/drawing/2014/main" id="{F89BAF1E-1C3A-232E-348A-F3FEA809AC1B}"/>
                </a:ext>
              </a:extLst>
            </p:cNvPr>
            <p:cNvSpPr/>
            <p:nvPr/>
          </p:nvSpPr>
          <p:spPr>
            <a:xfrm>
              <a:off x="2990285" y="3747037"/>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3" name="Freeform 6">
              <a:extLst>
                <a:ext uri="{FF2B5EF4-FFF2-40B4-BE49-F238E27FC236}">
                  <a16:creationId xmlns:a16="http://schemas.microsoft.com/office/drawing/2014/main" id="{51F6B682-ED7B-730F-D241-937FEAC60839}"/>
                </a:ext>
              </a:extLst>
            </p:cNvPr>
            <p:cNvSpPr/>
            <p:nvPr/>
          </p:nvSpPr>
          <p:spPr>
            <a:xfrm>
              <a:off x="2990285" y="4097582"/>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4" name="Freeform 7">
              <a:extLst>
                <a:ext uri="{FF2B5EF4-FFF2-40B4-BE49-F238E27FC236}">
                  <a16:creationId xmlns:a16="http://schemas.microsoft.com/office/drawing/2014/main" id="{1D7C76A7-ECB2-75E6-09AE-AFDED6B231A3}"/>
                </a:ext>
              </a:extLst>
            </p:cNvPr>
            <p:cNvSpPr/>
            <p:nvPr/>
          </p:nvSpPr>
          <p:spPr>
            <a:xfrm>
              <a:off x="2990285" y="4448128"/>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5" name="Freeform 8">
              <a:extLst>
                <a:ext uri="{FF2B5EF4-FFF2-40B4-BE49-F238E27FC236}">
                  <a16:creationId xmlns:a16="http://schemas.microsoft.com/office/drawing/2014/main" id="{B3A5E332-9883-5848-02E4-EF778760EDBD}"/>
                </a:ext>
              </a:extLst>
            </p:cNvPr>
            <p:cNvSpPr/>
            <p:nvPr/>
          </p:nvSpPr>
          <p:spPr>
            <a:xfrm>
              <a:off x="3137074" y="3747037"/>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6" name="Freeform 9">
              <a:extLst>
                <a:ext uri="{FF2B5EF4-FFF2-40B4-BE49-F238E27FC236}">
                  <a16:creationId xmlns:a16="http://schemas.microsoft.com/office/drawing/2014/main" id="{982050E2-AEFC-6452-40E9-70690AA2BBB7}"/>
                </a:ext>
              </a:extLst>
            </p:cNvPr>
            <p:cNvSpPr/>
            <p:nvPr/>
          </p:nvSpPr>
          <p:spPr>
            <a:xfrm>
              <a:off x="3137074" y="4097582"/>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7" name="Freeform 10">
              <a:extLst>
                <a:ext uri="{FF2B5EF4-FFF2-40B4-BE49-F238E27FC236}">
                  <a16:creationId xmlns:a16="http://schemas.microsoft.com/office/drawing/2014/main" id="{B4685A66-8D2A-14F2-1D08-01DFA814EFB7}"/>
                </a:ext>
              </a:extLst>
            </p:cNvPr>
            <p:cNvSpPr/>
            <p:nvPr/>
          </p:nvSpPr>
          <p:spPr>
            <a:xfrm>
              <a:off x="3137074" y="4448128"/>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8" name="Freeform 11">
              <a:extLst>
                <a:ext uri="{FF2B5EF4-FFF2-40B4-BE49-F238E27FC236}">
                  <a16:creationId xmlns:a16="http://schemas.microsoft.com/office/drawing/2014/main" id="{088921EC-3DC6-6E32-83A8-088117D11146}"/>
                </a:ext>
              </a:extLst>
            </p:cNvPr>
            <p:cNvSpPr/>
            <p:nvPr/>
          </p:nvSpPr>
          <p:spPr>
            <a:xfrm>
              <a:off x="3283863" y="3747037"/>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89" name="Freeform 13">
              <a:extLst>
                <a:ext uri="{FF2B5EF4-FFF2-40B4-BE49-F238E27FC236}">
                  <a16:creationId xmlns:a16="http://schemas.microsoft.com/office/drawing/2014/main" id="{16ADA7AF-6D73-2CBB-847C-AD45D99011BA}"/>
                </a:ext>
              </a:extLst>
            </p:cNvPr>
            <p:cNvSpPr/>
            <p:nvPr/>
          </p:nvSpPr>
          <p:spPr>
            <a:xfrm>
              <a:off x="3283863" y="4097582"/>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90" name="Freeform 15">
              <a:extLst>
                <a:ext uri="{FF2B5EF4-FFF2-40B4-BE49-F238E27FC236}">
                  <a16:creationId xmlns:a16="http://schemas.microsoft.com/office/drawing/2014/main" id="{9B38FD62-6CD9-B9B0-F17C-D0D940714AE6}"/>
                </a:ext>
              </a:extLst>
            </p:cNvPr>
            <p:cNvSpPr/>
            <p:nvPr/>
          </p:nvSpPr>
          <p:spPr>
            <a:xfrm>
              <a:off x="3283863" y="4448128"/>
              <a:ext cx="89859" cy="89176"/>
            </a:xfrm>
            <a:custGeom>
              <a:avLst/>
              <a:gdLst>
                <a:gd name="connsiteX0" fmla="*/ 89859 w 89859"/>
                <a:gd name="connsiteY0" fmla="*/ 44588 h 89176"/>
                <a:gd name="connsiteX1" fmla="*/ 44930 w 89859"/>
                <a:gd name="connsiteY1" fmla="*/ 89176 h 89176"/>
                <a:gd name="connsiteX2" fmla="*/ 0 w 89859"/>
                <a:gd name="connsiteY2" fmla="*/ 44588 h 89176"/>
                <a:gd name="connsiteX3" fmla="*/ 44930 w 89859"/>
                <a:gd name="connsiteY3" fmla="*/ 0 h 89176"/>
                <a:gd name="connsiteX4" fmla="*/ 89859 w 89859"/>
                <a:gd name="connsiteY4" fmla="*/ 44588 h 89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59" h="89176">
                  <a:moveTo>
                    <a:pt x="89859" y="44588"/>
                  </a:moveTo>
                  <a:cubicBezTo>
                    <a:pt x="89859" y="69213"/>
                    <a:pt x="69744" y="89176"/>
                    <a:pt x="44930" y="89176"/>
                  </a:cubicBezTo>
                  <a:cubicBezTo>
                    <a:pt x="20116" y="89176"/>
                    <a:pt x="0" y="69213"/>
                    <a:pt x="0" y="44588"/>
                  </a:cubicBezTo>
                  <a:cubicBezTo>
                    <a:pt x="0" y="19963"/>
                    <a:pt x="20116" y="0"/>
                    <a:pt x="44930" y="0"/>
                  </a:cubicBezTo>
                  <a:cubicBezTo>
                    <a:pt x="69744" y="0"/>
                    <a:pt x="89859" y="19963"/>
                    <a:pt x="89859" y="44588"/>
                  </a:cubicBez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91" name="Freeform 16">
              <a:extLst>
                <a:ext uri="{FF2B5EF4-FFF2-40B4-BE49-F238E27FC236}">
                  <a16:creationId xmlns:a16="http://schemas.microsoft.com/office/drawing/2014/main" id="{AE50252E-CAA6-EE08-DE95-CD1D5B568D5B}"/>
                </a:ext>
              </a:extLst>
            </p:cNvPr>
            <p:cNvSpPr/>
            <p:nvPr/>
          </p:nvSpPr>
          <p:spPr>
            <a:xfrm>
              <a:off x="2860200" y="3636832"/>
              <a:ext cx="908002" cy="301253"/>
            </a:xfrm>
            <a:custGeom>
              <a:avLst/>
              <a:gdLst>
                <a:gd name="connsiteX0" fmla="*/ 908002 w 908002"/>
                <a:gd name="connsiteY0" fmla="*/ 82379 h 301253"/>
                <a:gd name="connsiteX1" fmla="*/ 825618 w 908002"/>
                <a:gd name="connsiteY1" fmla="*/ 0 h 301253"/>
                <a:gd name="connsiteX2" fmla="*/ 82384 w 908002"/>
                <a:gd name="connsiteY2" fmla="*/ 0 h 301253"/>
                <a:gd name="connsiteX3" fmla="*/ 0 w 908002"/>
                <a:gd name="connsiteY3" fmla="*/ 82379 h 301253"/>
                <a:gd name="connsiteX4" fmla="*/ 0 w 908002"/>
                <a:gd name="connsiteY4" fmla="*/ 218874 h 301253"/>
                <a:gd name="connsiteX5" fmla="*/ 82384 w 908002"/>
                <a:gd name="connsiteY5" fmla="*/ 301254 h 301253"/>
                <a:gd name="connsiteX6" fmla="*/ 825618 w 908002"/>
                <a:gd name="connsiteY6" fmla="*/ 301254 h 301253"/>
                <a:gd name="connsiteX7" fmla="*/ 908002 w 908002"/>
                <a:gd name="connsiteY7" fmla="*/ 218874 h 301253"/>
                <a:gd name="connsiteX8" fmla="*/ 908002 w 908002"/>
                <a:gd name="connsiteY8" fmla="*/ 82379 h 301253"/>
                <a:gd name="connsiteX9" fmla="*/ 868136 w 908002"/>
                <a:gd name="connsiteY9" fmla="*/ 218874 h 301253"/>
                <a:gd name="connsiteX10" fmla="*/ 825618 w 908002"/>
                <a:gd name="connsiteY10" fmla="*/ 261390 h 301253"/>
                <a:gd name="connsiteX11" fmla="*/ 82384 w 908002"/>
                <a:gd name="connsiteY11" fmla="*/ 261390 h 301253"/>
                <a:gd name="connsiteX12" fmla="*/ 39867 w 908002"/>
                <a:gd name="connsiteY12" fmla="*/ 218874 h 301253"/>
                <a:gd name="connsiteX13" fmla="*/ 39867 w 908002"/>
                <a:gd name="connsiteY13" fmla="*/ 82379 h 301253"/>
                <a:gd name="connsiteX14" fmla="*/ 82384 w 908002"/>
                <a:gd name="connsiteY14" fmla="*/ 39864 h 301253"/>
                <a:gd name="connsiteX15" fmla="*/ 825618 w 908002"/>
                <a:gd name="connsiteY15" fmla="*/ 39864 h 301253"/>
                <a:gd name="connsiteX16" fmla="*/ 868136 w 908002"/>
                <a:gd name="connsiteY16" fmla="*/ 82379 h 301253"/>
                <a:gd name="connsiteX17" fmla="*/ 868136 w 908002"/>
                <a:gd name="connsiteY17" fmla="*/ 218874 h 3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8002" h="301253">
                  <a:moveTo>
                    <a:pt x="908002" y="82379"/>
                  </a:moveTo>
                  <a:cubicBezTo>
                    <a:pt x="908002" y="36874"/>
                    <a:pt x="871106" y="0"/>
                    <a:pt x="825618" y="0"/>
                  </a:cubicBezTo>
                  <a:lnTo>
                    <a:pt x="82384" y="0"/>
                  </a:lnTo>
                  <a:cubicBezTo>
                    <a:pt x="36877" y="0"/>
                    <a:pt x="0" y="36894"/>
                    <a:pt x="0" y="82379"/>
                  </a:cubicBezTo>
                  <a:lnTo>
                    <a:pt x="0" y="218874"/>
                  </a:lnTo>
                  <a:cubicBezTo>
                    <a:pt x="0" y="264379"/>
                    <a:pt x="36897" y="301254"/>
                    <a:pt x="82384" y="301254"/>
                  </a:cubicBezTo>
                  <a:lnTo>
                    <a:pt x="825618" y="301254"/>
                  </a:lnTo>
                  <a:cubicBezTo>
                    <a:pt x="871126" y="301254"/>
                    <a:pt x="908002" y="264359"/>
                    <a:pt x="908002" y="218874"/>
                  </a:cubicBezTo>
                  <a:lnTo>
                    <a:pt x="908002" y="82379"/>
                  </a:lnTo>
                  <a:close/>
                  <a:moveTo>
                    <a:pt x="868136" y="218874"/>
                  </a:moveTo>
                  <a:cubicBezTo>
                    <a:pt x="868136" y="242315"/>
                    <a:pt x="849059" y="261390"/>
                    <a:pt x="825618" y="261390"/>
                  </a:cubicBezTo>
                  <a:lnTo>
                    <a:pt x="82384" y="261390"/>
                  </a:lnTo>
                  <a:cubicBezTo>
                    <a:pt x="58943" y="261390"/>
                    <a:pt x="39867" y="242315"/>
                    <a:pt x="39867" y="218874"/>
                  </a:cubicBezTo>
                  <a:lnTo>
                    <a:pt x="39867" y="82379"/>
                  </a:lnTo>
                  <a:cubicBezTo>
                    <a:pt x="39867" y="58939"/>
                    <a:pt x="58943" y="39864"/>
                    <a:pt x="82384" y="39864"/>
                  </a:cubicBezTo>
                  <a:lnTo>
                    <a:pt x="825618" y="39864"/>
                  </a:lnTo>
                  <a:cubicBezTo>
                    <a:pt x="849059" y="39864"/>
                    <a:pt x="868136" y="58939"/>
                    <a:pt x="868136" y="82379"/>
                  </a:cubicBezTo>
                  <a:lnTo>
                    <a:pt x="868136" y="218874"/>
                  </a:ln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92" name="Freeform 17">
              <a:extLst>
                <a:ext uri="{FF2B5EF4-FFF2-40B4-BE49-F238E27FC236}">
                  <a16:creationId xmlns:a16="http://schemas.microsoft.com/office/drawing/2014/main" id="{EDD8365B-6EEF-2F07-9850-698345A89EB7}"/>
                </a:ext>
              </a:extLst>
            </p:cNvPr>
            <p:cNvSpPr/>
            <p:nvPr/>
          </p:nvSpPr>
          <p:spPr>
            <a:xfrm>
              <a:off x="2860200" y="4337525"/>
              <a:ext cx="908002" cy="301253"/>
            </a:xfrm>
            <a:custGeom>
              <a:avLst/>
              <a:gdLst>
                <a:gd name="connsiteX0" fmla="*/ 825618 w 908002"/>
                <a:gd name="connsiteY0" fmla="*/ 0 h 301253"/>
                <a:gd name="connsiteX1" fmla="*/ 82384 w 908002"/>
                <a:gd name="connsiteY1" fmla="*/ 0 h 301253"/>
                <a:gd name="connsiteX2" fmla="*/ 0 w 908002"/>
                <a:gd name="connsiteY2" fmla="*/ 82379 h 301253"/>
                <a:gd name="connsiteX3" fmla="*/ 0 w 908002"/>
                <a:gd name="connsiteY3" fmla="*/ 218874 h 301253"/>
                <a:gd name="connsiteX4" fmla="*/ 82384 w 908002"/>
                <a:gd name="connsiteY4" fmla="*/ 301254 h 301253"/>
                <a:gd name="connsiteX5" fmla="*/ 825618 w 908002"/>
                <a:gd name="connsiteY5" fmla="*/ 301254 h 301253"/>
                <a:gd name="connsiteX6" fmla="*/ 908002 w 908002"/>
                <a:gd name="connsiteY6" fmla="*/ 218874 h 301253"/>
                <a:gd name="connsiteX7" fmla="*/ 908002 w 908002"/>
                <a:gd name="connsiteY7" fmla="*/ 82379 h 301253"/>
                <a:gd name="connsiteX8" fmla="*/ 825618 w 908002"/>
                <a:gd name="connsiteY8" fmla="*/ 0 h 301253"/>
                <a:gd name="connsiteX9" fmla="*/ 868136 w 908002"/>
                <a:gd name="connsiteY9" fmla="*/ 218874 h 301253"/>
                <a:gd name="connsiteX10" fmla="*/ 825618 w 908002"/>
                <a:gd name="connsiteY10" fmla="*/ 261390 h 301253"/>
                <a:gd name="connsiteX11" fmla="*/ 82384 w 908002"/>
                <a:gd name="connsiteY11" fmla="*/ 261390 h 301253"/>
                <a:gd name="connsiteX12" fmla="*/ 39867 w 908002"/>
                <a:gd name="connsiteY12" fmla="*/ 218874 h 301253"/>
                <a:gd name="connsiteX13" fmla="*/ 39867 w 908002"/>
                <a:gd name="connsiteY13" fmla="*/ 82379 h 301253"/>
                <a:gd name="connsiteX14" fmla="*/ 82384 w 908002"/>
                <a:gd name="connsiteY14" fmla="*/ 39864 h 301253"/>
                <a:gd name="connsiteX15" fmla="*/ 825618 w 908002"/>
                <a:gd name="connsiteY15" fmla="*/ 39864 h 301253"/>
                <a:gd name="connsiteX16" fmla="*/ 868136 w 908002"/>
                <a:gd name="connsiteY16" fmla="*/ 82379 h 301253"/>
                <a:gd name="connsiteX17" fmla="*/ 868136 w 908002"/>
                <a:gd name="connsiteY17" fmla="*/ 218874 h 3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8002" h="301253">
                  <a:moveTo>
                    <a:pt x="825618" y="0"/>
                  </a:moveTo>
                  <a:lnTo>
                    <a:pt x="82384" y="0"/>
                  </a:lnTo>
                  <a:cubicBezTo>
                    <a:pt x="36877" y="0"/>
                    <a:pt x="0" y="36894"/>
                    <a:pt x="0" y="82379"/>
                  </a:cubicBezTo>
                  <a:lnTo>
                    <a:pt x="0" y="218874"/>
                  </a:lnTo>
                  <a:cubicBezTo>
                    <a:pt x="0" y="264379"/>
                    <a:pt x="36897" y="301254"/>
                    <a:pt x="82384" y="301254"/>
                  </a:cubicBezTo>
                  <a:lnTo>
                    <a:pt x="825618" y="301254"/>
                  </a:lnTo>
                  <a:cubicBezTo>
                    <a:pt x="871126" y="301254"/>
                    <a:pt x="908002" y="264360"/>
                    <a:pt x="908002" y="218874"/>
                  </a:cubicBezTo>
                  <a:lnTo>
                    <a:pt x="908002" y="82379"/>
                  </a:lnTo>
                  <a:cubicBezTo>
                    <a:pt x="908002" y="36874"/>
                    <a:pt x="871106" y="0"/>
                    <a:pt x="825618" y="0"/>
                  </a:cubicBezTo>
                  <a:close/>
                  <a:moveTo>
                    <a:pt x="868136" y="218874"/>
                  </a:moveTo>
                  <a:cubicBezTo>
                    <a:pt x="868136" y="242315"/>
                    <a:pt x="849059" y="261390"/>
                    <a:pt x="825618" y="261390"/>
                  </a:cubicBezTo>
                  <a:lnTo>
                    <a:pt x="82384" y="261390"/>
                  </a:lnTo>
                  <a:cubicBezTo>
                    <a:pt x="58943" y="261390"/>
                    <a:pt x="39867" y="242315"/>
                    <a:pt x="39867" y="218874"/>
                  </a:cubicBezTo>
                  <a:lnTo>
                    <a:pt x="39867" y="82379"/>
                  </a:lnTo>
                  <a:cubicBezTo>
                    <a:pt x="39867" y="58939"/>
                    <a:pt x="58943" y="39864"/>
                    <a:pt x="82384" y="39864"/>
                  </a:cubicBezTo>
                  <a:lnTo>
                    <a:pt x="825618" y="39864"/>
                  </a:lnTo>
                  <a:cubicBezTo>
                    <a:pt x="849059" y="39864"/>
                    <a:pt x="868136" y="58939"/>
                    <a:pt x="868136" y="82379"/>
                  </a:cubicBezTo>
                  <a:lnTo>
                    <a:pt x="868136" y="218874"/>
                  </a:lnTo>
                  <a:close/>
                </a:path>
              </a:pathLst>
            </a:custGeom>
            <a:solidFill>
              <a:srgbClr val="3253DC"/>
            </a:solidFill>
            <a:ln w="198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grpSp>
      <p:pic>
        <p:nvPicPr>
          <p:cNvPr id="3" name="Picture 4" descr="Icon&#10;&#10;Description automatically generated">
            <a:extLst>
              <a:ext uri="{FF2B5EF4-FFF2-40B4-BE49-F238E27FC236}">
                <a16:creationId xmlns:a16="http://schemas.microsoft.com/office/drawing/2014/main" id="{ADC71C41-7835-2033-B792-2422671D2433}"/>
              </a:ext>
            </a:extLst>
          </p:cNvPr>
          <p:cNvPicPr>
            <a:picLocks noChangeAspect="1"/>
          </p:cNvPicPr>
          <p:nvPr/>
        </p:nvPicPr>
        <p:blipFill>
          <a:blip r:embed="rId15"/>
          <a:stretch>
            <a:fillRect/>
          </a:stretch>
        </p:blipFill>
        <p:spPr>
          <a:xfrm>
            <a:off x="4005063" y="5791131"/>
            <a:ext cx="1060666" cy="344847"/>
          </a:xfrm>
          <a:prstGeom prst="rect">
            <a:avLst/>
          </a:prstGeom>
        </p:spPr>
      </p:pic>
    </p:spTree>
    <p:extLst>
      <p:ext uri="{BB962C8B-B14F-4D97-AF65-F5344CB8AC3E}">
        <p14:creationId xmlns:p14="http://schemas.microsoft.com/office/powerpoint/2010/main" val="330682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813BD3-4854-8EF2-5118-276EB60F218C}"/>
              </a:ext>
            </a:extLst>
          </p:cNvPr>
          <p:cNvSpPr>
            <a:spLocks noGrp="1"/>
          </p:cNvSpPr>
          <p:nvPr>
            <p:ph type="body" sz="quarter" idx="11"/>
          </p:nvPr>
        </p:nvSpPr>
        <p:spPr>
          <a:xfrm>
            <a:off x="480097" y="795528"/>
            <a:ext cx="2606675" cy="1938992"/>
          </a:xfrm>
        </p:spPr>
        <p:txBody>
          <a:bodyPr/>
          <a:lstStyle/>
          <a:p>
            <a:r>
              <a:rPr lang="en-US" dirty="0" err="1"/>
              <a:t>Betacom</a:t>
            </a:r>
            <a:r>
              <a:rPr lang="en-US" dirty="0"/>
              <a:t> Private 5G Powers Smart Warehouse Automation</a:t>
            </a:r>
            <a:endParaRPr lang="en-US" noProof="0" dirty="0"/>
          </a:p>
        </p:txBody>
      </p:sp>
      <p:pic>
        <p:nvPicPr>
          <p:cNvPr id="6" name="Picture 5">
            <a:extLst>
              <a:ext uri="{FF2B5EF4-FFF2-40B4-BE49-F238E27FC236}">
                <a16:creationId xmlns:a16="http://schemas.microsoft.com/office/drawing/2014/main" id="{12401BE0-04C6-30D9-8C3D-420D8BF32665}"/>
              </a:ext>
            </a:extLst>
          </p:cNvPr>
          <p:cNvPicPr>
            <a:picLocks noChangeAspect="1"/>
          </p:cNvPicPr>
          <p:nvPr/>
        </p:nvPicPr>
        <p:blipFill rotWithShape="1">
          <a:blip r:embed="rId3"/>
          <a:srcRect l="18324" t="6464" r="18324" b="6464"/>
          <a:stretch/>
        </p:blipFill>
        <p:spPr>
          <a:xfrm>
            <a:off x="5954935" y="678368"/>
            <a:ext cx="5515082" cy="4263779"/>
          </a:xfrm>
          <a:prstGeom prst="rect">
            <a:avLst/>
          </a:prstGeom>
        </p:spPr>
      </p:pic>
      <p:pic>
        <p:nvPicPr>
          <p:cNvPr id="7" name="Graphic 6">
            <a:extLst>
              <a:ext uri="{FF2B5EF4-FFF2-40B4-BE49-F238E27FC236}">
                <a16:creationId xmlns:a16="http://schemas.microsoft.com/office/drawing/2014/main" id="{87FBBC0B-D9D3-F888-9FD9-306868E2FC2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950130" y="5046328"/>
            <a:ext cx="1871518" cy="546060"/>
          </a:xfrm>
          <a:prstGeom prst="rect">
            <a:avLst/>
          </a:prstGeom>
        </p:spPr>
      </p:pic>
      <p:sp>
        <p:nvSpPr>
          <p:cNvPr id="8" name="Edge Compute:…">
            <a:extLst>
              <a:ext uri="{FF2B5EF4-FFF2-40B4-BE49-F238E27FC236}">
                <a16:creationId xmlns:a16="http://schemas.microsoft.com/office/drawing/2014/main" id="{42E7CABF-039B-A5EA-7C1C-476B207BE1A3}"/>
              </a:ext>
            </a:extLst>
          </p:cNvPr>
          <p:cNvSpPr txBox="1"/>
          <p:nvPr/>
        </p:nvSpPr>
        <p:spPr>
          <a:xfrm>
            <a:off x="5893472" y="5814300"/>
            <a:ext cx="1658258" cy="24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2856" tIns="22856" rIns="22856" bIns="22856">
            <a:spAutoFit/>
          </a:bodyPr>
          <a:lstStyle/>
          <a:p>
            <a:pPr marL="0" marR="0" lvl="0" indent="0" algn="ctr" defTabSz="914400" rtl="0" eaLnBrk="1" fontAlgn="auto" latinLnBrk="0" hangingPunct="1">
              <a:lnSpc>
                <a:spcPct val="90000"/>
              </a:lnSpc>
              <a:spcBef>
                <a:spcPts val="0"/>
              </a:spcBef>
              <a:spcAft>
                <a:spcPts val="0"/>
              </a:spcAft>
              <a:buClrTx/>
              <a:buSzTx/>
              <a:buFontTx/>
              <a:buNone/>
              <a:tabLst/>
              <a:defRPr sz="900">
                <a:solidFill>
                  <a:srgbClr val="0C222F"/>
                </a:solidFill>
                <a:latin typeface="Hind Medium"/>
                <a:ea typeface="Hind Medium"/>
                <a:cs typeface="Hind Medium"/>
                <a:sym typeface="Hind Medium"/>
              </a:defRPr>
            </a:pPr>
            <a:r>
              <a:rPr kumimoji="0" lang="en-US" sz="1400" b="0" i="0" u="none" strike="noStrike" kern="1200" cap="none" spc="0" normalizeH="0" baseline="0" noProof="0" dirty="0">
                <a:ln>
                  <a:noFill/>
                </a:ln>
                <a:solidFill>
                  <a:schemeClr val="accent5"/>
                </a:solidFill>
                <a:effectLst/>
                <a:uLnTx/>
                <a:uFillTx/>
                <a:cs typeface="Hind Medium"/>
                <a:sym typeface="Hind Medium"/>
              </a:rPr>
              <a:t>5G as a Service</a:t>
            </a:r>
          </a:p>
        </p:txBody>
      </p:sp>
      <p:pic>
        <p:nvPicPr>
          <p:cNvPr id="10" name="Picture 9" descr="Logo&#10;&#10;Description automatically generated">
            <a:extLst>
              <a:ext uri="{FF2B5EF4-FFF2-40B4-BE49-F238E27FC236}">
                <a16:creationId xmlns:a16="http://schemas.microsoft.com/office/drawing/2014/main" id="{1D85FCC4-0DBE-14F2-2C5B-C9C198586B7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451985" y="5092173"/>
            <a:ext cx="1063454" cy="718229"/>
          </a:xfrm>
          <a:prstGeom prst="rect">
            <a:avLst/>
          </a:prstGeom>
        </p:spPr>
      </p:pic>
      <p:sp>
        <p:nvSpPr>
          <p:cNvPr id="11" name="Edge Compute:…">
            <a:extLst>
              <a:ext uri="{FF2B5EF4-FFF2-40B4-BE49-F238E27FC236}">
                <a16:creationId xmlns:a16="http://schemas.microsoft.com/office/drawing/2014/main" id="{D06DD7DE-EF97-BBD8-24AC-6738CB1B310F}"/>
              </a:ext>
            </a:extLst>
          </p:cNvPr>
          <p:cNvSpPr txBox="1"/>
          <p:nvPr/>
        </p:nvSpPr>
        <p:spPr>
          <a:xfrm>
            <a:off x="7982590" y="5820095"/>
            <a:ext cx="2268464" cy="24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2856" tIns="22856" rIns="22856" bIns="22856">
            <a:spAutoFit/>
          </a:bodyPr>
          <a:lstStyle/>
          <a:p>
            <a:pPr marL="0" marR="0" lvl="0" indent="0" algn="ctr" defTabSz="914400" rtl="0" eaLnBrk="1" fontAlgn="auto" latinLnBrk="0" hangingPunct="1">
              <a:lnSpc>
                <a:spcPct val="90000"/>
              </a:lnSpc>
              <a:spcBef>
                <a:spcPts val="0"/>
              </a:spcBef>
              <a:spcAft>
                <a:spcPts val="0"/>
              </a:spcAft>
              <a:buClrTx/>
              <a:buSzTx/>
              <a:buFontTx/>
              <a:buNone/>
              <a:tabLst/>
              <a:defRPr sz="900">
                <a:solidFill>
                  <a:srgbClr val="0C222F"/>
                </a:solidFill>
                <a:latin typeface="Hind Medium"/>
                <a:ea typeface="Hind Medium"/>
                <a:cs typeface="Hind Medium"/>
                <a:sym typeface="Hind Medium"/>
              </a:defRPr>
            </a:pPr>
            <a:r>
              <a:rPr kumimoji="0" lang="en-US" sz="1400" b="0" i="0" u="none" strike="noStrike" kern="1200" cap="none" spc="0" normalizeH="0" baseline="0" noProof="0">
                <a:ln>
                  <a:noFill/>
                </a:ln>
                <a:solidFill>
                  <a:schemeClr val="accent5"/>
                </a:solidFill>
                <a:effectLst/>
                <a:uLnTx/>
                <a:uFillTx/>
                <a:cs typeface="Hind Medium"/>
                <a:sym typeface="Hind Medium"/>
              </a:rPr>
              <a:t>RAN Hardware &amp; Software</a:t>
            </a:r>
          </a:p>
        </p:txBody>
      </p:sp>
      <p:sp>
        <p:nvSpPr>
          <p:cNvPr id="12" name="Edge Compute:…">
            <a:extLst>
              <a:ext uri="{FF2B5EF4-FFF2-40B4-BE49-F238E27FC236}">
                <a16:creationId xmlns:a16="http://schemas.microsoft.com/office/drawing/2014/main" id="{1FB05BB1-DE41-5612-63E5-564B19BC6218}"/>
              </a:ext>
            </a:extLst>
          </p:cNvPr>
          <p:cNvSpPr txBox="1"/>
          <p:nvPr/>
        </p:nvSpPr>
        <p:spPr>
          <a:xfrm>
            <a:off x="10359870" y="5837362"/>
            <a:ext cx="1247684" cy="24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2856" tIns="22856" rIns="22856" bIns="22856">
            <a:spAutoFit/>
          </a:bodyPr>
          <a:lstStyle/>
          <a:p>
            <a:pPr marL="0" marR="0" lvl="0" indent="0" algn="ctr" defTabSz="914400" rtl="0" eaLnBrk="1" fontAlgn="auto" latinLnBrk="0" hangingPunct="1">
              <a:lnSpc>
                <a:spcPct val="90000"/>
              </a:lnSpc>
              <a:spcBef>
                <a:spcPts val="0"/>
              </a:spcBef>
              <a:spcAft>
                <a:spcPts val="0"/>
              </a:spcAft>
              <a:buClrTx/>
              <a:buSzTx/>
              <a:buFontTx/>
              <a:buNone/>
              <a:tabLst/>
              <a:defRPr sz="900">
                <a:solidFill>
                  <a:srgbClr val="0C222F"/>
                </a:solidFill>
                <a:latin typeface="Hind Medium"/>
                <a:ea typeface="Hind Medium"/>
                <a:cs typeface="Hind Medium"/>
                <a:sym typeface="Hind Medium"/>
              </a:defRPr>
            </a:pPr>
            <a:r>
              <a:rPr kumimoji="0" lang="en-US" sz="1400" b="0" i="0" u="none" strike="noStrike" kern="1200" cap="none" spc="0" normalizeH="0" baseline="0" noProof="0">
                <a:ln>
                  <a:noFill/>
                </a:ln>
                <a:solidFill>
                  <a:schemeClr val="accent5"/>
                </a:solidFill>
                <a:effectLst/>
                <a:uLnTx/>
                <a:uFillTx/>
                <a:cs typeface="Hind Medium"/>
                <a:sym typeface="Hind Medium"/>
              </a:rPr>
              <a:t>4G/5G Core </a:t>
            </a:r>
          </a:p>
        </p:txBody>
      </p:sp>
      <p:grpSp>
        <p:nvGrpSpPr>
          <p:cNvPr id="13" name="Group 12">
            <a:extLst>
              <a:ext uri="{FF2B5EF4-FFF2-40B4-BE49-F238E27FC236}">
                <a16:creationId xmlns:a16="http://schemas.microsoft.com/office/drawing/2014/main" id="{81C3936B-9C35-B688-8E15-0CF45C57C3B8}"/>
              </a:ext>
            </a:extLst>
          </p:cNvPr>
          <p:cNvGrpSpPr/>
          <p:nvPr/>
        </p:nvGrpSpPr>
        <p:grpSpPr>
          <a:xfrm>
            <a:off x="8403948" y="5366149"/>
            <a:ext cx="1425748" cy="324922"/>
            <a:chOff x="1090234" y="3138900"/>
            <a:chExt cx="1462652" cy="333332"/>
          </a:xfrm>
        </p:grpSpPr>
        <p:sp>
          <p:nvSpPr>
            <p:cNvPr id="14" name="Freeform: Shape 13">
              <a:extLst>
                <a:ext uri="{FF2B5EF4-FFF2-40B4-BE49-F238E27FC236}">
                  <a16:creationId xmlns:a16="http://schemas.microsoft.com/office/drawing/2014/main" id="{DA261572-71AA-C8DA-36AB-27EB7322CCD6}"/>
                </a:ext>
              </a:extLst>
            </p:cNvPr>
            <p:cNvSpPr/>
            <p:nvPr/>
          </p:nvSpPr>
          <p:spPr>
            <a:xfrm>
              <a:off x="1090234" y="3138900"/>
              <a:ext cx="315769" cy="252834"/>
            </a:xfrm>
            <a:custGeom>
              <a:avLst/>
              <a:gdLst>
                <a:gd name="connsiteX0" fmla="*/ 176545 w 315769"/>
                <a:gd name="connsiteY0" fmla="*/ 111782 h 252834"/>
                <a:gd name="connsiteX1" fmla="*/ 244968 w 315769"/>
                <a:gd name="connsiteY1" fmla="*/ 111782 h 252834"/>
                <a:gd name="connsiteX2" fmla="*/ 240211 w 315769"/>
                <a:gd name="connsiteY2" fmla="*/ 34394 h 252834"/>
                <a:gd name="connsiteX3" fmla="*/ 176545 w 315769"/>
                <a:gd name="connsiteY3" fmla="*/ 111782 h 252834"/>
                <a:gd name="connsiteX4" fmla="*/ 192096 w 315769"/>
                <a:gd name="connsiteY4" fmla="*/ 30918 h 252834"/>
                <a:gd name="connsiteX5" fmla="*/ 214965 w 315769"/>
                <a:gd name="connsiteY5" fmla="*/ 0 h 252834"/>
                <a:gd name="connsiteX6" fmla="*/ 300767 w 315769"/>
                <a:gd name="connsiteY6" fmla="*/ 0 h 252834"/>
                <a:gd name="connsiteX7" fmla="*/ 300767 w 315769"/>
                <a:gd name="connsiteY7" fmla="*/ 42810 h 252834"/>
                <a:gd name="connsiteX8" fmla="*/ 315769 w 315769"/>
                <a:gd name="connsiteY8" fmla="*/ 252835 h 252834"/>
                <a:gd name="connsiteX9" fmla="*/ 246981 w 315769"/>
                <a:gd name="connsiteY9" fmla="*/ 252835 h 252834"/>
                <a:gd name="connsiteX10" fmla="*/ 249542 w 315769"/>
                <a:gd name="connsiteY10" fmla="*/ 222831 h 252834"/>
                <a:gd name="connsiteX11" fmla="*/ 244236 w 315769"/>
                <a:gd name="connsiteY11" fmla="*/ 152762 h 252834"/>
                <a:gd name="connsiteX12" fmla="*/ 145444 w 315769"/>
                <a:gd name="connsiteY12" fmla="*/ 152762 h 252834"/>
                <a:gd name="connsiteX13" fmla="*/ 93121 w 315769"/>
                <a:gd name="connsiteY13" fmla="*/ 214599 h 252834"/>
                <a:gd name="connsiteX14" fmla="*/ 65313 w 315769"/>
                <a:gd name="connsiteY14" fmla="*/ 252835 h 252834"/>
                <a:gd name="connsiteX15" fmla="*/ 0 w 315769"/>
                <a:gd name="connsiteY15" fmla="*/ 252835 h 25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5769" h="252834">
                  <a:moveTo>
                    <a:pt x="176545" y="111782"/>
                  </a:moveTo>
                  <a:lnTo>
                    <a:pt x="244968" y="111782"/>
                  </a:lnTo>
                  <a:lnTo>
                    <a:pt x="240211" y="34394"/>
                  </a:lnTo>
                  <a:lnTo>
                    <a:pt x="176545" y="111782"/>
                  </a:lnTo>
                  <a:moveTo>
                    <a:pt x="192096" y="30918"/>
                  </a:moveTo>
                  <a:cubicBezTo>
                    <a:pt x="200454" y="21177"/>
                    <a:pt x="208097" y="10844"/>
                    <a:pt x="214965" y="0"/>
                  </a:cubicBezTo>
                  <a:lnTo>
                    <a:pt x="300767" y="0"/>
                  </a:lnTo>
                  <a:cubicBezTo>
                    <a:pt x="300032" y="14261"/>
                    <a:pt x="300032" y="28549"/>
                    <a:pt x="300767" y="42810"/>
                  </a:cubicBezTo>
                  <a:lnTo>
                    <a:pt x="315769" y="252835"/>
                  </a:lnTo>
                  <a:lnTo>
                    <a:pt x="246981" y="252835"/>
                  </a:lnTo>
                  <a:cubicBezTo>
                    <a:pt x="248646" y="242920"/>
                    <a:pt x="249503" y="232885"/>
                    <a:pt x="249542" y="222831"/>
                  </a:cubicBezTo>
                  <a:lnTo>
                    <a:pt x="244236" y="152762"/>
                  </a:lnTo>
                  <a:lnTo>
                    <a:pt x="145444" y="152762"/>
                  </a:lnTo>
                  <a:lnTo>
                    <a:pt x="93121" y="214599"/>
                  </a:lnTo>
                  <a:cubicBezTo>
                    <a:pt x="82823" y="226563"/>
                    <a:pt x="73522" y="239351"/>
                    <a:pt x="65313" y="252835"/>
                  </a:cubicBezTo>
                  <a:lnTo>
                    <a:pt x="0" y="252835"/>
                  </a:lnTo>
                  <a:close/>
                </a:path>
              </a:pathLst>
            </a:custGeom>
            <a:solidFill>
              <a:srgbClr val="000000"/>
            </a:solidFill>
            <a:ln w="18227"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C08B8EA-D84B-AD48-AB4B-7DF05D4C73B9}"/>
                </a:ext>
              </a:extLst>
            </p:cNvPr>
            <p:cNvSpPr/>
            <p:nvPr/>
          </p:nvSpPr>
          <p:spPr>
            <a:xfrm>
              <a:off x="1407833" y="3138900"/>
              <a:ext cx="155323" cy="252834"/>
            </a:xfrm>
            <a:custGeom>
              <a:avLst/>
              <a:gdLst>
                <a:gd name="connsiteX0" fmla="*/ 97146 w 155323"/>
                <a:gd name="connsiteY0" fmla="*/ 0 h 252834"/>
                <a:gd name="connsiteX1" fmla="*/ 155323 w 155323"/>
                <a:gd name="connsiteY1" fmla="*/ 0 h 252834"/>
                <a:gd name="connsiteX2" fmla="*/ 137028 w 155323"/>
                <a:gd name="connsiteY2" fmla="*/ 46469 h 252834"/>
                <a:gd name="connsiteX3" fmla="*/ 79583 w 155323"/>
                <a:gd name="connsiteY3" fmla="*/ 46469 h 252834"/>
                <a:gd name="connsiteX4" fmla="*/ 97877 w 155323"/>
                <a:gd name="connsiteY4" fmla="*/ 0 h 252834"/>
                <a:gd name="connsiteX5" fmla="*/ 61288 w 155323"/>
                <a:gd name="connsiteY5" fmla="*/ 252835 h 252834"/>
                <a:gd name="connsiteX6" fmla="*/ 0 w 155323"/>
                <a:gd name="connsiteY6" fmla="*/ 252835 h 252834"/>
                <a:gd name="connsiteX7" fmla="*/ 73179 w 155323"/>
                <a:gd name="connsiteY7" fmla="*/ 61837 h 252834"/>
                <a:gd name="connsiteX8" fmla="*/ 131723 w 155323"/>
                <a:gd name="connsiteY8" fmla="*/ 61837 h 252834"/>
                <a:gd name="connsiteX9" fmla="*/ 61471 w 155323"/>
                <a:gd name="connsiteY9" fmla="*/ 252835 h 25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323" h="252834">
                  <a:moveTo>
                    <a:pt x="97146" y="0"/>
                  </a:moveTo>
                  <a:lnTo>
                    <a:pt x="155323" y="0"/>
                  </a:lnTo>
                  <a:lnTo>
                    <a:pt x="137028" y="46469"/>
                  </a:lnTo>
                  <a:lnTo>
                    <a:pt x="79583" y="46469"/>
                  </a:lnTo>
                  <a:lnTo>
                    <a:pt x="97877" y="0"/>
                  </a:lnTo>
                  <a:moveTo>
                    <a:pt x="61288" y="252835"/>
                  </a:moveTo>
                  <a:lnTo>
                    <a:pt x="0" y="252835"/>
                  </a:lnTo>
                  <a:cubicBezTo>
                    <a:pt x="27442" y="190084"/>
                    <a:pt x="51591" y="126783"/>
                    <a:pt x="73179" y="61837"/>
                  </a:cubicBezTo>
                  <a:lnTo>
                    <a:pt x="131723" y="61837"/>
                  </a:lnTo>
                  <a:cubicBezTo>
                    <a:pt x="99707" y="143066"/>
                    <a:pt x="76838" y="206915"/>
                    <a:pt x="61471" y="252835"/>
                  </a:cubicBezTo>
                  <a:close/>
                </a:path>
              </a:pathLst>
            </a:custGeom>
            <a:solidFill>
              <a:srgbClr val="000000"/>
            </a:solidFill>
            <a:ln w="18227"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A024CF0-9516-E486-8A3C-377468B9D0D0}"/>
                </a:ext>
              </a:extLst>
            </p:cNvPr>
            <p:cNvSpPr/>
            <p:nvPr/>
          </p:nvSpPr>
          <p:spPr>
            <a:xfrm>
              <a:off x="1499124" y="3192064"/>
              <a:ext cx="206365" cy="198390"/>
            </a:xfrm>
            <a:custGeom>
              <a:avLst/>
              <a:gdLst>
                <a:gd name="connsiteX0" fmla="*/ 75924 w 206365"/>
                <a:gd name="connsiteY0" fmla="*/ 5380 h 198390"/>
                <a:gd name="connsiteX1" fmla="*/ 130808 w 206365"/>
                <a:gd name="connsiteY1" fmla="*/ 5380 h 198390"/>
                <a:gd name="connsiteX2" fmla="*/ 121112 w 206365"/>
                <a:gd name="connsiteY2" fmla="*/ 33920 h 198390"/>
                <a:gd name="connsiteX3" fmla="*/ 191547 w 206365"/>
                <a:gd name="connsiteY3" fmla="*/ 257 h 198390"/>
                <a:gd name="connsiteX4" fmla="*/ 206366 w 206365"/>
                <a:gd name="connsiteY4" fmla="*/ 257 h 198390"/>
                <a:gd name="connsiteX5" fmla="*/ 192279 w 206365"/>
                <a:gd name="connsiteY5" fmla="*/ 46543 h 198390"/>
                <a:gd name="connsiteX6" fmla="*/ 171240 w 206365"/>
                <a:gd name="connsiteY6" fmla="*/ 44897 h 198390"/>
                <a:gd name="connsiteX7" fmla="*/ 103915 w 206365"/>
                <a:gd name="connsiteY7" fmla="*/ 88621 h 198390"/>
                <a:gd name="connsiteX8" fmla="*/ 61105 w 206365"/>
                <a:gd name="connsiteY8" fmla="*/ 198390 h 198390"/>
                <a:gd name="connsiteX9" fmla="*/ 0 w 206365"/>
                <a:gd name="connsiteY9" fmla="*/ 198390 h 198390"/>
                <a:gd name="connsiteX10" fmla="*/ 75924 w 206365"/>
                <a:gd name="connsiteY10" fmla="*/ 5380 h 19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365" h="198390">
                  <a:moveTo>
                    <a:pt x="75924" y="5380"/>
                  </a:moveTo>
                  <a:lnTo>
                    <a:pt x="130808" y="5380"/>
                  </a:lnTo>
                  <a:lnTo>
                    <a:pt x="121112" y="33920"/>
                  </a:lnTo>
                  <a:cubicBezTo>
                    <a:pt x="138383" y="12741"/>
                    <a:pt x="164219" y="393"/>
                    <a:pt x="191547" y="257"/>
                  </a:cubicBezTo>
                  <a:cubicBezTo>
                    <a:pt x="196481" y="-86"/>
                    <a:pt x="201432" y="-86"/>
                    <a:pt x="206366" y="257"/>
                  </a:cubicBezTo>
                  <a:lnTo>
                    <a:pt x="192279" y="46543"/>
                  </a:lnTo>
                  <a:cubicBezTo>
                    <a:pt x="185319" y="45454"/>
                    <a:pt x="178285" y="44903"/>
                    <a:pt x="171240" y="44897"/>
                  </a:cubicBezTo>
                  <a:cubicBezTo>
                    <a:pt x="141846" y="43897"/>
                    <a:pt x="114956" y="61361"/>
                    <a:pt x="103915" y="88621"/>
                  </a:cubicBezTo>
                  <a:cubicBezTo>
                    <a:pt x="87549" y="124359"/>
                    <a:pt x="73255" y="161009"/>
                    <a:pt x="61105" y="198390"/>
                  </a:cubicBezTo>
                  <a:lnTo>
                    <a:pt x="0" y="198390"/>
                  </a:lnTo>
                  <a:cubicBezTo>
                    <a:pt x="28530" y="135368"/>
                    <a:pt x="53870" y="70950"/>
                    <a:pt x="75924" y="5380"/>
                  </a:cubicBezTo>
                </a:path>
              </a:pathLst>
            </a:custGeom>
            <a:solidFill>
              <a:srgbClr val="000000"/>
            </a:solidFill>
            <a:ln w="18227"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77CEFE8-39AC-A060-26E0-1D4C462D5DBE}"/>
                </a:ext>
              </a:extLst>
            </p:cNvPr>
            <p:cNvSpPr/>
            <p:nvPr/>
          </p:nvSpPr>
          <p:spPr>
            <a:xfrm>
              <a:off x="1653167" y="3191955"/>
              <a:ext cx="204902" cy="205085"/>
            </a:xfrm>
            <a:custGeom>
              <a:avLst/>
              <a:gdLst>
                <a:gd name="connsiteX0" fmla="*/ 73362 w 204902"/>
                <a:gd name="connsiteY0" fmla="*/ 163007 h 205085"/>
                <a:gd name="connsiteX1" fmla="*/ 111416 w 204902"/>
                <a:gd name="connsiteY1" fmla="*/ 146542 h 205085"/>
                <a:gd name="connsiteX2" fmla="*/ 108306 w 204902"/>
                <a:gd name="connsiteY2" fmla="*/ 132821 h 205085"/>
                <a:gd name="connsiteX3" fmla="*/ 71716 w 204902"/>
                <a:gd name="connsiteY3" fmla="*/ 99341 h 205085"/>
                <a:gd name="connsiteX4" fmla="*/ 49945 w 204902"/>
                <a:gd name="connsiteY4" fmla="*/ 48847 h 205085"/>
                <a:gd name="connsiteX5" fmla="*/ 144346 w 204902"/>
                <a:gd name="connsiteY5" fmla="*/ 0 h 205085"/>
                <a:gd name="connsiteX6" fmla="*/ 204902 w 204902"/>
                <a:gd name="connsiteY6" fmla="*/ 8050 h 205085"/>
                <a:gd name="connsiteX7" fmla="*/ 194108 w 204902"/>
                <a:gd name="connsiteY7" fmla="*/ 51957 h 205085"/>
                <a:gd name="connsiteX8" fmla="*/ 140322 w 204902"/>
                <a:gd name="connsiteY8" fmla="*/ 40432 h 205085"/>
                <a:gd name="connsiteX9" fmla="*/ 110867 w 204902"/>
                <a:gd name="connsiteY9" fmla="*/ 51591 h 205085"/>
                <a:gd name="connsiteX10" fmla="*/ 114160 w 204902"/>
                <a:gd name="connsiteY10" fmla="*/ 62202 h 205085"/>
                <a:gd name="connsiteX11" fmla="*/ 148737 w 204902"/>
                <a:gd name="connsiteY11" fmla="*/ 93487 h 205085"/>
                <a:gd name="connsiteX12" fmla="*/ 168496 w 204902"/>
                <a:gd name="connsiteY12" fmla="*/ 146176 h 205085"/>
                <a:gd name="connsiteX13" fmla="*/ 64764 w 204902"/>
                <a:gd name="connsiteY13" fmla="*/ 205085 h 205085"/>
                <a:gd name="connsiteX14" fmla="*/ 0 w 204902"/>
                <a:gd name="connsiteY14" fmla="*/ 193560 h 205085"/>
                <a:gd name="connsiteX15" fmla="*/ 10977 w 204902"/>
                <a:gd name="connsiteY15" fmla="*/ 145078 h 205085"/>
                <a:gd name="connsiteX16" fmla="*/ 73362 w 204902"/>
                <a:gd name="connsiteY16" fmla="*/ 163373 h 20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4902" h="205085">
                  <a:moveTo>
                    <a:pt x="73362" y="163007"/>
                  </a:moveTo>
                  <a:cubicBezTo>
                    <a:pt x="95133" y="163007"/>
                    <a:pt x="107574" y="158068"/>
                    <a:pt x="111416" y="146542"/>
                  </a:cubicBezTo>
                  <a:cubicBezTo>
                    <a:pt x="112901" y="141741"/>
                    <a:pt x="111715" y="136512"/>
                    <a:pt x="108306" y="132821"/>
                  </a:cubicBezTo>
                  <a:lnTo>
                    <a:pt x="71716" y="99341"/>
                  </a:lnTo>
                  <a:cubicBezTo>
                    <a:pt x="53421" y="82510"/>
                    <a:pt x="42810" y="70252"/>
                    <a:pt x="49945" y="48847"/>
                  </a:cubicBezTo>
                  <a:cubicBezTo>
                    <a:pt x="59275" y="21039"/>
                    <a:pt x="95865" y="0"/>
                    <a:pt x="144346" y="0"/>
                  </a:cubicBezTo>
                  <a:cubicBezTo>
                    <a:pt x="164772" y="368"/>
                    <a:pt x="185089" y="3069"/>
                    <a:pt x="204902" y="8050"/>
                  </a:cubicBezTo>
                  <a:lnTo>
                    <a:pt x="194108" y="51957"/>
                  </a:lnTo>
                  <a:cubicBezTo>
                    <a:pt x="176916" y="45248"/>
                    <a:pt x="158754" y="41356"/>
                    <a:pt x="140322" y="40432"/>
                  </a:cubicBezTo>
                  <a:cubicBezTo>
                    <a:pt x="123490" y="40432"/>
                    <a:pt x="113245" y="44822"/>
                    <a:pt x="110867" y="51591"/>
                  </a:cubicBezTo>
                  <a:cubicBezTo>
                    <a:pt x="109961" y="55464"/>
                    <a:pt x="111221" y="59523"/>
                    <a:pt x="114160" y="62202"/>
                  </a:cubicBezTo>
                  <a:lnTo>
                    <a:pt x="148737" y="93487"/>
                  </a:lnTo>
                  <a:cubicBezTo>
                    <a:pt x="167032" y="110684"/>
                    <a:pt x="175814" y="124405"/>
                    <a:pt x="168496" y="146176"/>
                  </a:cubicBezTo>
                  <a:cubicBezTo>
                    <a:pt x="156421" y="182766"/>
                    <a:pt x="119831" y="205085"/>
                    <a:pt x="64764" y="205085"/>
                  </a:cubicBezTo>
                  <a:cubicBezTo>
                    <a:pt x="42698" y="204734"/>
                    <a:pt x="20832" y="200843"/>
                    <a:pt x="0" y="193560"/>
                  </a:cubicBezTo>
                  <a:lnTo>
                    <a:pt x="10977" y="145078"/>
                  </a:lnTo>
                  <a:cubicBezTo>
                    <a:pt x="30164" y="155713"/>
                    <a:pt x="51470" y="161962"/>
                    <a:pt x="73362" y="163373"/>
                  </a:cubicBezTo>
                </a:path>
              </a:pathLst>
            </a:custGeom>
            <a:solidFill>
              <a:srgbClr val="000000"/>
            </a:solidFill>
            <a:ln w="18227"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66EF001-EB3A-7C07-99DC-2E1FB8475154}"/>
                </a:ext>
              </a:extLst>
            </p:cNvPr>
            <p:cNvSpPr/>
            <p:nvPr/>
          </p:nvSpPr>
          <p:spPr>
            <a:xfrm>
              <a:off x="1784524" y="3191955"/>
              <a:ext cx="302647" cy="280277"/>
            </a:xfrm>
            <a:custGeom>
              <a:avLst/>
              <a:gdLst>
                <a:gd name="connsiteX0" fmla="*/ 130442 w 302647"/>
                <a:gd name="connsiteY0" fmla="*/ 97329 h 280277"/>
                <a:gd name="connsiteX1" fmla="*/ 159165 w 302647"/>
                <a:gd name="connsiteY1" fmla="*/ 160812 h 280277"/>
                <a:gd name="connsiteX2" fmla="*/ 234540 w 302647"/>
                <a:gd name="connsiteY2" fmla="*/ 98609 h 280277"/>
                <a:gd name="connsiteX3" fmla="*/ 194291 w 302647"/>
                <a:gd name="connsiteY3" fmla="*/ 42444 h 280277"/>
                <a:gd name="connsiteX4" fmla="*/ 150750 w 302647"/>
                <a:gd name="connsiteY4" fmla="*/ 49213 h 280277"/>
                <a:gd name="connsiteX5" fmla="*/ 130442 w 302647"/>
                <a:gd name="connsiteY5" fmla="*/ 97329 h 280277"/>
                <a:gd name="connsiteX6" fmla="*/ 106293 w 302647"/>
                <a:gd name="connsiteY6" fmla="*/ 12989 h 280277"/>
                <a:gd name="connsiteX7" fmla="*/ 208012 w 302647"/>
                <a:gd name="connsiteY7" fmla="*/ 0 h 280277"/>
                <a:gd name="connsiteX8" fmla="*/ 295462 w 302647"/>
                <a:gd name="connsiteY8" fmla="*/ 96963 h 280277"/>
                <a:gd name="connsiteX9" fmla="*/ 152579 w 302647"/>
                <a:gd name="connsiteY9" fmla="*/ 205085 h 280277"/>
                <a:gd name="connsiteX10" fmla="*/ 97694 w 302647"/>
                <a:gd name="connsiteY10" fmla="*/ 184778 h 280277"/>
                <a:gd name="connsiteX11" fmla="*/ 81229 w 302647"/>
                <a:gd name="connsiteY11" fmla="*/ 226490 h 280277"/>
                <a:gd name="connsiteX12" fmla="*/ 61471 w 302647"/>
                <a:gd name="connsiteY12" fmla="*/ 280277 h 280277"/>
                <a:gd name="connsiteX13" fmla="*/ 0 w 302647"/>
                <a:gd name="connsiteY13" fmla="*/ 280277 h 280277"/>
                <a:gd name="connsiteX14" fmla="*/ 106293 w 302647"/>
                <a:gd name="connsiteY14" fmla="*/ 12989 h 28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647" h="280277">
                  <a:moveTo>
                    <a:pt x="130442" y="97329"/>
                  </a:moveTo>
                  <a:cubicBezTo>
                    <a:pt x="116172" y="140504"/>
                    <a:pt x="123124" y="160812"/>
                    <a:pt x="159165" y="160812"/>
                  </a:cubicBezTo>
                  <a:cubicBezTo>
                    <a:pt x="195206" y="160812"/>
                    <a:pt x="221002" y="138675"/>
                    <a:pt x="234540" y="98609"/>
                  </a:cubicBezTo>
                  <a:cubicBezTo>
                    <a:pt x="248078" y="58544"/>
                    <a:pt x="234540" y="42444"/>
                    <a:pt x="194291" y="42444"/>
                  </a:cubicBezTo>
                  <a:cubicBezTo>
                    <a:pt x="179528" y="42600"/>
                    <a:pt x="164864" y="44879"/>
                    <a:pt x="150750" y="49213"/>
                  </a:cubicBezTo>
                  <a:cubicBezTo>
                    <a:pt x="142532" y="64601"/>
                    <a:pt x="135734" y="80706"/>
                    <a:pt x="130442" y="97329"/>
                  </a:cubicBezTo>
                  <a:moveTo>
                    <a:pt x="106293" y="12989"/>
                  </a:moveTo>
                  <a:cubicBezTo>
                    <a:pt x="139578" y="4711"/>
                    <a:pt x="173716" y="352"/>
                    <a:pt x="208012" y="0"/>
                  </a:cubicBezTo>
                  <a:cubicBezTo>
                    <a:pt x="287961" y="0"/>
                    <a:pt x="317782" y="32931"/>
                    <a:pt x="295462" y="96963"/>
                  </a:cubicBezTo>
                  <a:cubicBezTo>
                    <a:pt x="275565" y="159645"/>
                    <a:pt x="218309" y="202971"/>
                    <a:pt x="152579" y="205085"/>
                  </a:cubicBezTo>
                  <a:cubicBezTo>
                    <a:pt x="132212" y="206548"/>
                    <a:pt x="112205" y="199145"/>
                    <a:pt x="97694" y="184778"/>
                  </a:cubicBezTo>
                  <a:lnTo>
                    <a:pt x="81229" y="226490"/>
                  </a:lnTo>
                  <a:cubicBezTo>
                    <a:pt x="74460" y="243504"/>
                    <a:pt x="68240" y="261616"/>
                    <a:pt x="61471" y="280277"/>
                  </a:cubicBezTo>
                  <a:lnTo>
                    <a:pt x="0" y="280277"/>
                  </a:lnTo>
                  <a:cubicBezTo>
                    <a:pt x="40404" y="193240"/>
                    <a:pt x="75891" y="104004"/>
                    <a:pt x="106293" y="12989"/>
                  </a:cubicBezTo>
                  <a:close/>
                </a:path>
              </a:pathLst>
            </a:custGeom>
            <a:solidFill>
              <a:srgbClr val="000000"/>
            </a:solidFill>
            <a:ln w="18227"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BEE48DF-5D23-074C-3C49-1EF39FCB291E}"/>
                </a:ext>
              </a:extLst>
            </p:cNvPr>
            <p:cNvSpPr/>
            <p:nvPr/>
          </p:nvSpPr>
          <p:spPr>
            <a:xfrm>
              <a:off x="2071279" y="3191590"/>
              <a:ext cx="235978" cy="204353"/>
            </a:xfrm>
            <a:custGeom>
              <a:avLst/>
              <a:gdLst>
                <a:gd name="connsiteX0" fmla="*/ 134575 w 235978"/>
                <a:gd name="connsiteY0" fmla="*/ 159714 h 204353"/>
                <a:gd name="connsiteX1" fmla="*/ 156712 w 235978"/>
                <a:gd name="connsiteY1" fmla="*/ 104830 h 204353"/>
                <a:gd name="connsiteX2" fmla="*/ 132562 w 235978"/>
                <a:gd name="connsiteY2" fmla="*/ 113977 h 204353"/>
                <a:gd name="connsiteX3" fmla="*/ 101461 w 235978"/>
                <a:gd name="connsiteY3" fmla="*/ 122393 h 204353"/>
                <a:gd name="connsiteX4" fmla="*/ 63042 w 235978"/>
                <a:gd name="connsiteY4" fmla="*/ 145993 h 204353"/>
                <a:gd name="connsiteX5" fmla="*/ 83898 w 235978"/>
                <a:gd name="connsiteY5" fmla="*/ 165934 h 204353"/>
                <a:gd name="connsiteX6" fmla="*/ 119207 w 235978"/>
                <a:gd name="connsiteY6" fmla="*/ 159714 h 204353"/>
                <a:gd name="connsiteX7" fmla="*/ 93229 w 235978"/>
                <a:gd name="connsiteY7" fmla="*/ 199414 h 204353"/>
                <a:gd name="connsiteX8" fmla="*/ 54260 w 235978"/>
                <a:gd name="connsiteY8" fmla="*/ 204354 h 204353"/>
                <a:gd name="connsiteX9" fmla="*/ 3218 w 235978"/>
                <a:gd name="connsiteY9" fmla="*/ 148188 h 204353"/>
                <a:gd name="connsiteX10" fmla="*/ 77861 w 235978"/>
                <a:gd name="connsiteY10" fmla="*/ 90925 h 204353"/>
                <a:gd name="connsiteX11" fmla="*/ 125793 w 235978"/>
                <a:gd name="connsiteY11" fmla="*/ 79766 h 204353"/>
                <a:gd name="connsiteX12" fmla="*/ 172079 w 235978"/>
                <a:gd name="connsiteY12" fmla="*/ 56897 h 204353"/>
                <a:gd name="connsiteX13" fmla="*/ 146467 w 235978"/>
                <a:gd name="connsiteY13" fmla="*/ 36956 h 204353"/>
                <a:gd name="connsiteX14" fmla="*/ 63225 w 235978"/>
                <a:gd name="connsiteY14" fmla="*/ 56531 h 204353"/>
                <a:gd name="connsiteX15" fmla="*/ 85728 w 235978"/>
                <a:gd name="connsiteY15" fmla="*/ 9879 h 204353"/>
                <a:gd name="connsiteX16" fmla="*/ 170982 w 235978"/>
                <a:gd name="connsiteY16" fmla="*/ 0 h 204353"/>
                <a:gd name="connsiteX17" fmla="*/ 232269 w 235978"/>
                <a:gd name="connsiteY17" fmla="*/ 54885 h 204353"/>
                <a:gd name="connsiteX18" fmla="*/ 226049 w 235978"/>
                <a:gd name="connsiteY18" fmla="*/ 72082 h 204353"/>
                <a:gd name="connsiteX19" fmla="*/ 189459 w 235978"/>
                <a:gd name="connsiteY19" fmla="*/ 168679 h 204353"/>
                <a:gd name="connsiteX20" fmla="*/ 178300 w 235978"/>
                <a:gd name="connsiteY20" fmla="*/ 200878 h 204353"/>
                <a:gd name="connsiteX21" fmla="*/ 116463 w 235978"/>
                <a:gd name="connsiteY21" fmla="*/ 200878 h 204353"/>
                <a:gd name="connsiteX22" fmla="*/ 134758 w 235978"/>
                <a:gd name="connsiteY22" fmla="*/ 160263 h 20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5978" h="204353">
                  <a:moveTo>
                    <a:pt x="134575" y="159714"/>
                  </a:moveTo>
                  <a:lnTo>
                    <a:pt x="156712" y="104830"/>
                  </a:lnTo>
                  <a:cubicBezTo>
                    <a:pt x="148991" y="108685"/>
                    <a:pt x="140900" y="111749"/>
                    <a:pt x="132562" y="113977"/>
                  </a:cubicBezTo>
                  <a:lnTo>
                    <a:pt x="101461" y="122393"/>
                  </a:lnTo>
                  <a:cubicBezTo>
                    <a:pt x="79324" y="128064"/>
                    <a:pt x="67616" y="132272"/>
                    <a:pt x="63042" y="145993"/>
                  </a:cubicBezTo>
                  <a:cubicBezTo>
                    <a:pt x="58468" y="159714"/>
                    <a:pt x="66335" y="165934"/>
                    <a:pt x="83898" y="165934"/>
                  </a:cubicBezTo>
                  <a:cubicBezTo>
                    <a:pt x="95834" y="164955"/>
                    <a:pt x="107655" y="162872"/>
                    <a:pt x="119207" y="159714"/>
                  </a:cubicBezTo>
                  <a:lnTo>
                    <a:pt x="93229" y="199414"/>
                  </a:lnTo>
                  <a:cubicBezTo>
                    <a:pt x="80443" y="202393"/>
                    <a:pt x="67385" y="204048"/>
                    <a:pt x="54260" y="204354"/>
                  </a:cubicBezTo>
                  <a:cubicBezTo>
                    <a:pt x="10902" y="204354"/>
                    <a:pt x="-8125" y="182583"/>
                    <a:pt x="3218" y="148188"/>
                  </a:cubicBezTo>
                  <a:cubicBezTo>
                    <a:pt x="13280" y="118368"/>
                    <a:pt x="37246" y="100439"/>
                    <a:pt x="77861" y="90925"/>
                  </a:cubicBezTo>
                  <a:lnTo>
                    <a:pt x="125793" y="79766"/>
                  </a:lnTo>
                  <a:cubicBezTo>
                    <a:pt x="153236" y="73362"/>
                    <a:pt x="168237" y="68423"/>
                    <a:pt x="172079" y="56897"/>
                  </a:cubicBezTo>
                  <a:cubicBezTo>
                    <a:pt x="175921" y="45371"/>
                    <a:pt x="167506" y="36956"/>
                    <a:pt x="146467" y="36956"/>
                  </a:cubicBezTo>
                  <a:cubicBezTo>
                    <a:pt x="117822" y="38797"/>
                    <a:pt x="89688" y="45414"/>
                    <a:pt x="63225" y="56531"/>
                  </a:cubicBezTo>
                  <a:lnTo>
                    <a:pt x="85728" y="9879"/>
                  </a:lnTo>
                  <a:cubicBezTo>
                    <a:pt x="113724" y="3627"/>
                    <a:pt x="142297" y="316"/>
                    <a:pt x="170982" y="0"/>
                  </a:cubicBezTo>
                  <a:cubicBezTo>
                    <a:pt x="228427" y="0"/>
                    <a:pt x="244161" y="15551"/>
                    <a:pt x="232269" y="54885"/>
                  </a:cubicBezTo>
                  <a:cubicBezTo>
                    <a:pt x="230806" y="59092"/>
                    <a:pt x="228976" y="64947"/>
                    <a:pt x="226049" y="72082"/>
                  </a:cubicBezTo>
                  <a:lnTo>
                    <a:pt x="189459" y="168679"/>
                  </a:lnTo>
                  <a:cubicBezTo>
                    <a:pt x="187447" y="173618"/>
                    <a:pt x="183788" y="184412"/>
                    <a:pt x="178300" y="200878"/>
                  </a:cubicBezTo>
                  <a:lnTo>
                    <a:pt x="116463" y="200878"/>
                  </a:lnTo>
                  <a:cubicBezTo>
                    <a:pt x="123498" y="187781"/>
                    <a:pt x="129612" y="174210"/>
                    <a:pt x="134758" y="160263"/>
                  </a:cubicBezTo>
                </a:path>
              </a:pathLst>
            </a:custGeom>
            <a:solidFill>
              <a:srgbClr val="000000"/>
            </a:solidFill>
            <a:ln w="18227"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55CE588-060B-F76F-2F56-4AE6F5F30EBB}"/>
                </a:ext>
              </a:extLst>
            </p:cNvPr>
            <p:cNvSpPr/>
            <p:nvPr/>
          </p:nvSpPr>
          <p:spPr>
            <a:xfrm>
              <a:off x="2279582" y="3191890"/>
              <a:ext cx="273304" cy="199844"/>
            </a:xfrm>
            <a:custGeom>
              <a:avLst/>
              <a:gdLst>
                <a:gd name="connsiteX0" fmla="*/ 75558 w 273304"/>
                <a:gd name="connsiteY0" fmla="*/ 5553 h 199844"/>
                <a:gd name="connsiteX1" fmla="*/ 130442 w 273304"/>
                <a:gd name="connsiteY1" fmla="*/ 5553 h 199844"/>
                <a:gd name="connsiteX2" fmla="*/ 122575 w 273304"/>
                <a:gd name="connsiteY2" fmla="*/ 29154 h 199844"/>
                <a:gd name="connsiteX3" fmla="*/ 206549 w 273304"/>
                <a:gd name="connsiteY3" fmla="*/ 65 h 199844"/>
                <a:gd name="connsiteX4" fmla="*/ 268020 w 273304"/>
                <a:gd name="connsiteY4" fmla="*/ 65378 h 199844"/>
                <a:gd name="connsiteX5" fmla="*/ 226490 w 273304"/>
                <a:gd name="connsiteY5" fmla="*/ 180635 h 199844"/>
                <a:gd name="connsiteX6" fmla="*/ 220270 w 273304"/>
                <a:gd name="connsiteY6" fmla="*/ 199845 h 199844"/>
                <a:gd name="connsiteX7" fmla="*/ 160629 w 273304"/>
                <a:gd name="connsiteY7" fmla="*/ 199845 h 199844"/>
                <a:gd name="connsiteX8" fmla="*/ 204902 w 273304"/>
                <a:gd name="connsiteY8" fmla="*/ 87514 h 199844"/>
                <a:gd name="connsiteX9" fmla="*/ 180204 w 273304"/>
                <a:gd name="connsiteY9" fmla="*/ 40497 h 199844"/>
                <a:gd name="connsiteX10" fmla="*/ 70435 w 273304"/>
                <a:gd name="connsiteY10" fmla="*/ 171122 h 199844"/>
                <a:gd name="connsiteX11" fmla="*/ 61288 w 273304"/>
                <a:gd name="connsiteY11" fmla="*/ 199845 h 199844"/>
                <a:gd name="connsiteX12" fmla="*/ 0 w 273304"/>
                <a:gd name="connsiteY12" fmla="*/ 199845 h 199844"/>
                <a:gd name="connsiteX13" fmla="*/ 75558 w 273304"/>
                <a:gd name="connsiteY13" fmla="*/ 5553 h 19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304" h="199844">
                  <a:moveTo>
                    <a:pt x="75558" y="5553"/>
                  </a:moveTo>
                  <a:lnTo>
                    <a:pt x="130442" y="5553"/>
                  </a:lnTo>
                  <a:lnTo>
                    <a:pt x="122575" y="29154"/>
                  </a:lnTo>
                  <a:cubicBezTo>
                    <a:pt x="146022" y="9434"/>
                    <a:pt x="175928" y="-926"/>
                    <a:pt x="206549" y="65"/>
                  </a:cubicBezTo>
                  <a:cubicBezTo>
                    <a:pt x="266556" y="65"/>
                    <a:pt x="283204" y="19823"/>
                    <a:pt x="268020" y="65378"/>
                  </a:cubicBezTo>
                  <a:cubicBezTo>
                    <a:pt x="260884" y="87149"/>
                    <a:pt x="244968" y="125751"/>
                    <a:pt x="226490" y="180635"/>
                  </a:cubicBezTo>
                  <a:cubicBezTo>
                    <a:pt x="224661" y="186855"/>
                    <a:pt x="222282" y="193259"/>
                    <a:pt x="220270" y="199845"/>
                  </a:cubicBezTo>
                  <a:lnTo>
                    <a:pt x="160629" y="199845"/>
                  </a:lnTo>
                  <a:cubicBezTo>
                    <a:pt x="185693" y="141301"/>
                    <a:pt x="199597" y="103614"/>
                    <a:pt x="204902" y="87514"/>
                  </a:cubicBezTo>
                  <a:cubicBezTo>
                    <a:pt x="215879" y="54767"/>
                    <a:pt x="211123" y="40497"/>
                    <a:pt x="180204" y="40497"/>
                  </a:cubicBezTo>
                  <a:cubicBezTo>
                    <a:pt x="126966" y="40497"/>
                    <a:pt x="100073" y="81294"/>
                    <a:pt x="70435" y="171122"/>
                  </a:cubicBezTo>
                  <a:cubicBezTo>
                    <a:pt x="67508" y="180269"/>
                    <a:pt x="64215" y="189417"/>
                    <a:pt x="61288" y="199845"/>
                  </a:cubicBezTo>
                  <a:lnTo>
                    <a:pt x="0" y="199845"/>
                  </a:lnTo>
                  <a:cubicBezTo>
                    <a:pt x="28446" y="136396"/>
                    <a:pt x="53664" y="71550"/>
                    <a:pt x="75558" y="5553"/>
                  </a:cubicBezTo>
                </a:path>
              </a:pathLst>
            </a:custGeom>
            <a:solidFill>
              <a:srgbClr val="000000"/>
            </a:solidFill>
            <a:ln w="18227" cap="flat">
              <a:noFill/>
              <a:prstDash val="solid"/>
              <a:miter/>
            </a:ln>
          </p:spPr>
          <p:txBody>
            <a:bodyPr rtlCol="0" anchor="ctr"/>
            <a:lstStyle/>
            <a:p>
              <a:endParaRPr lang="en-US"/>
            </a:p>
          </p:txBody>
        </p:sp>
      </p:grpSp>
      <p:pic>
        <p:nvPicPr>
          <p:cNvPr id="21" name="Picture 20">
            <a:extLst>
              <a:ext uri="{FF2B5EF4-FFF2-40B4-BE49-F238E27FC236}">
                <a16:creationId xmlns:a16="http://schemas.microsoft.com/office/drawing/2014/main" id="{1A044112-7DCE-1837-04F8-8BDF447248DC}"/>
              </a:ext>
            </a:extLst>
          </p:cNvPr>
          <p:cNvPicPr>
            <a:picLocks noChangeAspect="1"/>
          </p:cNvPicPr>
          <p:nvPr/>
        </p:nvPicPr>
        <p:blipFill>
          <a:blip r:embed="rId7"/>
          <a:stretch>
            <a:fillRect/>
          </a:stretch>
        </p:blipFill>
        <p:spPr>
          <a:xfrm>
            <a:off x="3321821" y="678368"/>
            <a:ext cx="1588109" cy="910516"/>
          </a:xfrm>
          <a:prstGeom prst="rect">
            <a:avLst/>
          </a:prstGeom>
        </p:spPr>
      </p:pic>
      <p:sp>
        <p:nvSpPr>
          <p:cNvPr id="22" name="Subtitle 2">
            <a:extLst>
              <a:ext uri="{FF2B5EF4-FFF2-40B4-BE49-F238E27FC236}">
                <a16:creationId xmlns:a16="http://schemas.microsoft.com/office/drawing/2014/main" id="{D261416C-FE0B-C57A-66F3-1E271F472ACA}"/>
              </a:ext>
            </a:extLst>
          </p:cNvPr>
          <p:cNvSpPr txBox="1">
            <a:spLocks/>
          </p:cNvSpPr>
          <p:nvPr/>
        </p:nvSpPr>
        <p:spPr>
          <a:xfrm>
            <a:off x="3372015" y="2086057"/>
            <a:ext cx="2640734" cy="2914644"/>
          </a:xfrm>
          <a:prstGeom prst="rect">
            <a:avLst/>
          </a:prstGeom>
        </p:spPr>
        <p:txBody>
          <a:bodyPr lIns="0" tIns="0" rIns="0" bIns="0">
            <a:spAutoFit/>
          </a:bodyPr>
          <a:lstStyle>
            <a:lvl1pPr marL="0" indent="0" algn="l" defTabSz="914400" rtl="0" eaLnBrk="1" latinLnBrk="0" hangingPunct="1">
              <a:lnSpc>
                <a:spcPct val="100000"/>
              </a:lnSpc>
              <a:spcBef>
                <a:spcPts val="1200"/>
              </a:spcBef>
              <a:buClr>
                <a:schemeClr val="accent1"/>
              </a:buClr>
              <a:buFont typeface="Arial" panose="020B0604020202020204" pitchFamily="34" charset="0"/>
              <a:buNone/>
              <a:defRPr sz="1800" b="0" i="0" kern="1200">
                <a:solidFill>
                  <a:schemeClr val="tx2"/>
                </a:solidFill>
                <a:latin typeface="+mn-lt"/>
                <a:ea typeface="+mn-ea"/>
                <a:cs typeface="+mn-cs"/>
              </a:defRPr>
            </a:lvl1pPr>
            <a:lvl2pPr marL="0" indent="0" algn="l" defTabSz="914400" rtl="0" eaLnBrk="1" latinLnBrk="0" hangingPunct="1">
              <a:lnSpc>
                <a:spcPct val="100000"/>
              </a:lnSpc>
              <a:spcBef>
                <a:spcPts val="1200"/>
              </a:spcBef>
              <a:buClr>
                <a:schemeClr val="accent1"/>
              </a:buClr>
              <a:buFont typeface="Arial" panose="020B0604020202020204" pitchFamily="34" charset="0"/>
              <a:buNone/>
              <a:defRPr sz="1800" kern="1200">
                <a:solidFill>
                  <a:schemeClr val="tx2"/>
                </a:solidFill>
                <a:latin typeface="Encode Sans SemiBold" pitchFamily="2" charset="0"/>
                <a:ea typeface="+mn-ea"/>
                <a:cs typeface="+mn-cs"/>
              </a:defRPr>
            </a:lvl2pPr>
            <a:lvl3pPr marL="168275" indent="-168275" algn="l" defTabSz="914400" rtl="0" eaLnBrk="1" latinLnBrk="0" hangingPunct="1">
              <a:lnSpc>
                <a:spcPct val="100000"/>
              </a:lnSpc>
              <a:spcBef>
                <a:spcPts val="1200"/>
              </a:spcBef>
              <a:buClr>
                <a:schemeClr val="accent1"/>
              </a:buClr>
              <a:buFont typeface="Arial" panose="020B0604020202020204" pitchFamily="34" charset="0"/>
              <a:buChar char="•"/>
              <a:defRPr sz="1800" kern="1200">
                <a:solidFill>
                  <a:schemeClr val="tx2"/>
                </a:solidFill>
                <a:latin typeface="Encode Sans" pitchFamily="2" charset="0"/>
                <a:ea typeface="+mn-ea"/>
                <a:cs typeface="+mn-cs"/>
              </a:defRPr>
            </a:lvl3pPr>
            <a:lvl4pPr marL="0" indent="0" algn="l" defTabSz="914400" rtl="0" eaLnBrk="1" latinLnBrk="0" hangingPunct="1">
              <a:lnSpc>
                <a:spcPct val="100000"/>
              </a:lnSpc>
              <a:spcBef>
                <a:spcPts val="1200"/>
              </a:spcBef>
              <a:buClr>
                <a:schemeClr val="accent1"/>
              </a:buClr>
              <a:buFont typeface="Arial" panose="020B0604020202020204" pitchFamily="34" charset="0"/>
              <a:buNone/>
              <a:defRPr sz="1600" kern="1200">
                <a:solidFill>
                  <a:schemeClr val="tx2"/>
                </a:solidFill>
                <a:latin typeface="Encode Sans SemiBold" pitchFamily="2" charset="0"/>
                <a:ea typeface="+mn-ea"/>
                <a:cs typeface="+mn-cs"/>
              </a:defRPr>
            </a:lvl4pPr>
            <a:lvl5pPr marL="0" indent="0" algn="l" defTabSz="914400" rtl="0" eaLnBrk="1" latinLnBrk="0" hangingPunct="1">
              <a:lnSpc>
                <a:spcPct val="100000"/>
              </a:lnSpc>
              <a:spcBef>
                <a:spcPts val="1200"/>
              </a:spcBef>
              <a:buClr>
                <a:schemeClr val="accent1"/>
              </a:buClr>
              <a:buFont typeface="Arial" panose="020B0604020202020204" pitchFamily="34" charset="0"/>
              <a:buNone/>
              <a:defRPr sz="1600" kern="1200">
                <a:solidFill>
                  <a:schemeClr val="tx2"/>
                </a:solidFill>
                <a:latin typeface="Encode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
                <a:srgbClr val="58B998"/>
              </a:buClr>
              <a:buSzTx/>
              <a:buFont typeface="Arial" panose="020B0604020202020204" pitchFamily="34" charset="0"/>
              <a:buNone/>
              <a:tabLst/>
              <a:defRPr/>
            </a:pPr>
            <a:r>
              <a:rPr kumimoji="0" lang="en-US" b="1" i="0" u="none" strike="noStrike" kern="1200" cap="none" spc="0" normalizeH="0" baseline="0" noProof="0" dirty="0">
                <a:ln>
                  <a:noFill/>
                </a:ln>
                <a:solidFill>
                  <a:srgbClr val="002E6D"/>
                </a:solidFill>
                <a:effectLst/>
                <a:uLnTx/>
                <a:uFillTx/>
                <a:ea typeface="+mn-ea"/>
                <a:cs typeface="+mn-cs"/>
              </a:rPr>
              <a:t>Automating 18,500m</a:t>
            </a:r>
            <a:r>
              <a:rPr kumimoji="0" lang="en-US" b="1" i="0" u="none" strike="noStrike" kern="1200" cap="none" spc="0" normalizeH="0" baseline="30000" noProof="0" dirty="0">
                <a:ln>
                  <a:noFill/>
                </a:ln>
                <a:solidFill>
                  <a:srgbClr val="002E6D"/>
                </a:solidFill>
                <a:effectLst/>
                <a:uLnTx/>
                <a:uFillTx/>
                <a:ea typeface="+mn-ea"/>
                <a:cs typeface="+mn-cs"/>
              </a:rPr>
              <a:t>2</a:t>
            </a:r>
            <a:br>
              <a:rPr lang="en-US" b="1" dirty="0">
                <a:solidFill>
                  <a:srgbClr val="002E6D"/>
                </a:solidFill>
              </a:rPr>
            </a:br>
            <a:r>
              <a:rPr kumimoji="0" lang="en-US" b="1" i="0" u="none" strike="noStrike" kern="1200" cap="none" spc="0" normalizeH="0" baseline="0" noProof="0" dirty="0">
                <a:ln>
                  <a:noFill/>
                </a:ln>
                <a:solidFill>
                  <a:srgbClr val="002E6D"/>
                </a:solidFill>
                <a:effectLst/>
                <a:uLnTx/>
                <a:uFillTx/>
                <a:ea typeface="+mn-ea"/>
                <a:cs typeface="+mn-cs"/>
              </a:rPr>
              <a:t>Logistics Operation</a:t>
            </a:r>
          </a:p>
          <a:p>
            <a:pPr marL="168275" marR="0" lvl="0" indent="-168275" algn="l" defTabSz="914400" rtl="0" eaLnBrk="1" fontAlgn="auto" latinLnBrk="0" hangingPunct="1">
              <a:lnSpc>
                <a:spcPct val="90000"/>
              </a:lnSpc>
              <a:spcBef>
                <a:spcPts val="1200"/>
              </a:spcBef>
              <a:spcAft>
                <a:spcPts val="0"/>
              </a:spcAft>
              <a:buClr>
                <a:schemeClr val="tx2"/>
              </a:buClr>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ea typeface="+mn-ea"/>
                <a:cs typeface="+mn-cs"/>
              </a:rPr>
              <a:t>Real-time inventory</a:t>
            </a:r>
            <a:br>
              <a:rPr kumimoji="0" lang="en-US" sz="1400" b="0" i="0" u="none" strike="noStrike" kern="1200" cap="none" spc="0" normalizeH="0" baseline="0" noProof="0" dirty="0">
                <a:ln>
                  <a:noFill/>
                </a:ln>
                <a:effectLst/>
                <a:uLnTx/>
                <a:uFillTx/>
                <a:ea typeface="+mn-ea"/>
                <a:cs typeface="+mn-cs"/>
              </a:rPr>
            </a:br>
            <a:r>
              <a:rPr kumimoji="0" lang="en-US" sz="1400" b="0" i="0" u="none" strike="noStrike" kern="1200" cap="none" spc="0" normalizeH="0" baseline="0" noProof="0" dirty="0">
                <a:ln>
                  <a:noFill/>
                </a:ln>
                <a:effectLst/>
                <a:uLnTx/>
                <a:uFillTx/>
                <a:ea typeface="+mn-ea"/>
                <a:cs typeface="+mn-cs"/>
              </a:rPr>
              <a:t>tracking &amp; optimization</a:t>
            </a:r>
          </a:p>
          <a:p>
            <a:pPr marL="168275" marR="0" lvl="0" indent="-168275" algn="l" defTabSz="914400" rtl="0" eaLnBrk="1" fontAlgn="auto" latinLnBrk="0" hangingPunct="1">
              <a:lnSpc>
                <a:spcPct val="90000"/>
              </a:lnSpc>
              <a:spcBef>
                <a:spcPts val="1200"/>
              </a:spcBef>
              <a:spcAft>
                <a:spcPts val="0"/>
              </a:spcAft>
              <a:buClr>
                <a:schemeClr val="tx2"/>
              </a:buClr>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ea typeface="+mn-ea"/>
                <a:cs typeface="+mn-cs"/>
              </a:rPr>
              <a:t>Automated operations</a:t>
            </a:r>
            <a:br>
              <a:rPr kumimoji="0" lang="en-US" sz="1400" b="0" i="0" u="none" strike="noStrike" kern="1200" cap="none" spc="0" normalizeH="0" baseline="0" noProof="0" dirty="0">
                <a:ln>
                  <a:noFill/>
                </a:ln>
                <a:effectLst/>
                <a:uLnTx/>
                <a:uFillTx/>
                <a:ea typeface="+mn-ea"/>
                <a:cs typeface="+mn-cs"/>
              </a:rPr>
            </a:br>
            <a:r>
              <a:rPr kumimoji="0" lang="en-US" sz="1400" b="0" i="0" u="none" strike="noStrike" kern="1200" cap="none" spc="0" normalizeH="0" baseline="0" noProof="0" dirty="0">
                <a:ln>
                  <a:noFill/>
                </a:ln>
                <a:effectLst/>
                <a:uLnTx/>
                <a:uFillTx/>
                <a:ea typeface="+mn-ea"/>
                <a:cs typeface="+mn-cs"/>
              </a:rPr>
              <a:t>management</a:t>
            </a:r>
          </a:p>
          <a:p>
            <a:pPr marL="168275" marR="0" lvl="0" indent="-168275" algn="l" defTabSz="914400" rtl="0" eaLnBrk="1" fontAlgn="auto" latinLnBrk="0" hangingPunct="1">
              <a:lnSpc>
                <a:spcPct val="90000"/>
              </a:lnSpc>
              <a:spcBef>
                <a:spcPts val="1200"/>
              </a:spcBef>
              <a:spcAft>
                <a:spcPts val="0"/>
              </a:spcAft>
              <a:buClr>
                <a:schemeClr val="tx2"/>
              </a:buClr>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ea typeface="+mn-ea"/>
                <a:cs typeface="+mn-cs"/>
              </a:rPr>
              <a:t>Autonomous forklifts,</a:t>
            </a:r>
            <a:br>
              <a:rPr kumimoji="0" lang="en-US" sz="1400" b="0" i="0" u="none" strike="noStrike" kern="1200" cap="none" spc="0" normalizeH="0" baseline="0" noProof="0" dirty="0">
                <a:ln>
                  <a:noFill/>
                </a:ln>
                <a:effectLst/>
                <a:uLnTx/>
                <a:uFillTx/>
                <a:ea typeface="+mn-ea"/>
                <a:cs typeface="+mn-cs"/>
              </a:rPr>
            </a:br>
            <a:r>
              <a:rPr kumimoji="0" lang="en-US" sz="1400" b="0" i="0" u="none" strike="noStrike" kern="1200" cap="none" spc="0" normalizeH="0" baseline="0" noProof="0" dirty="0">
                <a:ln>
                  <a:noFill/>
                </a:ln>
                <a:effectLst/>
                <a:uLnTx/>
                <a:uFillTx/>
                <a:ea typeface="+mn-ea"/>
                <a:cs typeface="+mn-cs"/>
              </a:rPr>
              <a:t>wireless scanners</a:t>
            </a:r>
            <a:br>
              <a:rPr kumimoji="0" lang="en-US" sz="1400" b="0" i="0" u="none" strike="noStrike" kern="1200" cap="none" spc="0" normalizeH="0" baseline="0" noProof="0" dirty="0">
                <a:ln>
                  <a:noFill/>
                </a:ln>
                <a:effectLst/>
                <a:uLnTx/>
                <a:uFillTx/>
                <a:ea typeface="+mn-ea"/>
                <a:cs typeface="+mn-cs"/>
              </a:rPr>
            </a:br>
            <a:r>
              <a:rPr kumimoji="0" lang="en-US" sz="1400" b="0" i="0" u="none" strike="noStrike" kern="1200" cap="none" spc="0" normalizeH="0" baseline="0" noProof="0" dirty="0">
                <a:ln>
                  <a:noFill/>
                </a:ln>
                <a:effectLst/>
                <a:uLnTx/>
                <a:uFillTx/>
                <a:ea typeface="+mn-ea"/>
                <a:cs typeface="+mn-cs"/>
              </a:rPr>
              <a:t>&amp; robotics</a:t>
            </a:r>
          </a:p>
          <a:p>
            <a:pPr marL="168275" marR="0" lvl="0" indent="-168275" algn="l" defTabSz="914400" rtl="0" eaLnBrk="1" fontAlgn="auto" latinLnBrk="0" hangingPunct="1">
              <a:lnSpc>
                <a:spcPct val="90000"/>
              </a:lnSpc>
              <a:spcBef>
                <a:spcPts val="1200"/>
              </a:spcBef>
              <a:spcAft>
                <a:spcPts val="0"/>
              </a:spcAft>
              <a:buClr>
                <a:schemeClr val="tx2"/>
              </a:buClr>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ea typeface="+mn-ea"/>
                <a:cs typeface="+mn-cs"/>
              </a:rPr>
              <a:t>Indoor &amp; outdoor</a:t>
            </a:r>
            <a:br>
              <a:rPr kumimoji="0" lang="en-US" sz="1400" b="0" i="0" u="none" strike="noStrike" kern="1200" cap="none" spc="0" normalizeH="0" baseline="0" noProof="0" dirty="0">
                <a:ln>
                  <a:noFill/>
                </a:ln>
                <a:effectLst/>
                <a:uLnTx/>
                <a:uFillTx/>
                <a:ea typeface="+mn-ea"/>
                <a:cs typeface="+mn-cs"/>
              </a:rPr>
            </a:br>
            <a:r>
              <a:rPr kumimoji="0" lang="en-US" sz="1400" b="0" i="0" u="none" strike="noStrike" kern="1200" cap="none" spc="0" normalizeH="0" baseline="0" noProof="0" dirty="0">
                <a:ln>
                  <a:noFill/>
                </a:ln>
                <a:effectLst/>
                <a:uLnTx/>
                <a:uFillTx/>
                <a:ea typeface="+mn-ea"/>
                <a:cs typeface="+mn-cs"/>
              </a:rPr>
              <a:t>connectivity</a:t>
            </a:r>
          </a:p>
        </p:txBody>
      </p:sp>
      <p:grpSp>
        <p:nvGrpSpPr>
          <p:cNvPr id="29" name="Group 28">
            <a:extLst>
              <a:ext uri="{FF2B5EF4-FFF2-40B4-BE49-F238E27FC236}">
                <a16:creationId xmlns:a16="http://schemas.microsoft.com/office/drawing/2014/main" id="{75C96A8C-F09D-C699-7C76-7D0F0DF78B30}"/>
              </a:ext>
            </a:extLst>
          </p:cNvPr>
          <p:cNvGrpSpPr/>
          <p:nvPr/>
        </p:nvGrpSpPr>
        <p:grpSpPr>
          <a:xfrm>
            <a:off x="480097" y="4050822"/>
            <a:ext cx="2142800" cy="1560535"/>
            <a:chOff x="482486" y="4621080"/>
            <a:chExt cx="2142800" cy="1560535"/>
          </a:xfrm>
        </p:grpSpPr>
        <p:sp>
          <p:nvSpPr>
            <p:cNvPr id="30" name="Rectangle: Rounded Corners 29">
              <a:extLst>
                <a:ext uri="{FF2B5EF4-FFF2-40B4-BE49-F238E27FC236}">
                  <a16:creationId xmlns:a16="http://schemas.microsoft.com/office/drawing/2014/main" id="{85271B65-AF7B-1599-5A87-E1E3897A9BA8}"/>
                </a:ext>
              </a:extLst>
            </p:cNvPr>
            <p:cNvSpPr/>
            <p:nvPr/>
          </p:nvSpPr>
          <p:spPr>
            <a:xfrm>
              <a:off x="482486" y="4621080"/>
              <a:ext cx="2142800" cy="1560535"/>
            </a:xfrm>
            <a:prstGeom prst="roundRect">
              <a:avLst>
                <a:gd name="adj" fmla="val 1959"/>
              </a:avLst>
            </a:prstGeom>
            <a:solidFill>
              <a:schemeClr val="tx2"/>
            </a:solidFill>
            <a:ln w="28575" cap="flat" cmpd="sng" algn="ctr">
              <a:solidFill>
                <a:schemeClr val="bg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err="1">
                <a:solidFill>
                  <a:prstClr val="white"/>
                </a:solidFill>
              </a:endParaRPr>
            </a:p>
          </p:txBody>
        </p:sp>
        <p:pic>
          <p:nvPicPr>
            <p:cNvPr id="31" name="Picture 30" descr="Logo&#10;&#10;Description automatically generated">
              <a:extLst>
                <a:ext uri="{FF2B5EF4-FFF2-40B4-BE49-F238E27FC236}">
                  <a16:creationId xmlns:a16="http://schemas.microsoft.com/office/drawing/2014/main" id="{20EF0D03-4045-05E2-BAB1-E57FA5E9737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2285" y="4922811"/>
              <a:ext cx="1828800" cy="957072"/>
            </a:xfrm>
            <a:prstGeom prst="rect">
              <a:avLst/>
            </a:prstGeom>
          </p:spPr>
        </p:pic>
      </p:grpSp>
      <p:sp>
        <p:nvSpPr>
          <p:cNvPr id="5" name="TextBox 4">
            <a:extLst>
              <a:ext uri="{FF2B5EF4-FFF2-40B4-BE49-F238E27FC236}">
                <a16:creationId xmlns:a16="http://schemas.microsoft.com/office/drawing/2014/main" id="{37039CF9-CCEA-F394-AAAA-E2535C91E58F}"/>
              </a:ext>
            </a:extLst>
          </p:cNvPr>
          <p:cNvSpPr txBox="1"/>
          <p:nvPr/>
        </p:nvSpPr>
        <p:spPr>
          <a:xfrm>
            <a:off x="382067" y="5645376"/>
            <a:ext cx="2513301" cy="1292662"/>
          </a:xfrm>
          <a:prstGeom prst="rect">
            <a:avLst/>
          </a:prstGeom>
          <a:noFill/>
        </p:spPr>
        <p:txBody>
          <a:bodyPr wrap="square">
            <a:spAutoFit/>
          </a:bodyPr>
          <a:lstStyle/>
          <a:p>
            <a:pPr algn="l"/>
            <a:r>
              <a:rPr lang="en-US" sz="1400" b="0" i="0" dirty="0">
                <a:solidFill>
                  <a:schemeClr val="bg1"/>
                </a:solidFill>
                <a:effectLst/>
              </a:rPr>
              <a:t>Excellence in commercial deployment by a private network operator</a:t>
            </a:r>
          </a:p>
          <a:p>
            <a:br>
              <a:rPr lang="en-US" b="0" i="0" dirty="0">
                <a:solidFill>
                  <a:srgbClr val="212529"/>
                </a:solidFill>
                <a:effectLst/>
              </a:rPr>
            </a:br>
            <a:endParaRPr lang="en-US" dirty="0"/>
          </a:p>
        </p:txBody>
      </p:sp>
      <p:sp>
        <p:nvSpPr>
          <p:cNvPr id="2" name="Footer Placeholder 1">
            <a:extLst>
              <a:ext uri="{FF2B5EF4-FFF2-40B4-BE49-F238E27FC236}">
                <a16:creationId xmlns:a16="http://schemas.microsoft.com/office/drawing/2014/main" id="{C7A5EDF2-CC02-3A3C-B019-8FD458D2B2E1}"/>
              </a:ext>
            </a:extLst>
          </p:cNvPr>
          <p:cNvSpPr>
            <a:spLocks noGrp="1"/>
          </p:cNvSpPr>
          <p:nvPr>
            <p:ph type="ftr" sz="quarter" idx="10"/>
          </p:nvPr>
        </p:nvSpPr>
        <p:spPr>
          <a:xfrm>
            <a:off x="495300" y="6532895"/>
            <a:ext cx="10488168" cy="118174"/>
          </a:xfrm>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Source: Based on information provided by 3</a:t>
            </a:r>
            <a:r>
              <a:rPr kumimoji="0" lang="en-US" sz="800" b="0" i="0" u="none" strike="noStrike" kern="1200" cap="none" spc="0" normalizeH="0" baseline="30000" noProof="0" dirty="0">
                <a:ln>
                  <a:noFill/>
                </a:ln>
                <a:solidFill>
                  <a:srgbClr val="4A5A75">
                    <a:lumMod val="40000"/>
                    <a:lumOff val="60000"/>
                  </a:srgbClr>
                </a:solidFill>
                <a:effectLst/>
                <a:uLnTx/>
                <a:uFillTx/>
                <a:ea typeface="+mn-ea"/>
                <a:cs typeface="+mn-cs"/>
              </a:rPr>
              <a:t>rd</a:t>
            </a:r>
            <a:r>
              <a:rPr kumimoji="0" lang="en-US" sz="800" b="0" i="0" u="none" strike="noStrike" kern="1200" cap="none" spc="0" normalizeH="0" baseline="0" noProof="0" dirty="0">
                <a:ln>
                  <a:noFill/>
                </a:ln>
                <a:solidFill>
                  <a:srgbClr val="4A5A75">
                    <a:lumMod val="40000"/>
                    <a:lumOff val="60000"/>
                  </a:srgbClr>
                </a:solidFill>
                <a:effectLst/>
                <a:uLnTx/>
                <a:uFillTx/>
                <a:ea typeface="+mn-ea"/>
                <a:cs typeface="+mn-cs"/>
              </a:rPr>
              <a:t> parties to demonstrate industry momentum</a:t>
            </a:r>
          </a:p>
        </p:txBody>
      </p:sp>
    </p:spTree>
    <p:extLst>
      <p:ext uri="{BB962C8B-B14F-4D97-AF65-F5344CB8AC3E}">
        <p14:creationId xmlns:p14="http://schemas.microsoft.com/office/powerpoint/2010/main" val="40635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val 27">
            <a:extLst>
              <a:ext uri="{FF2B5EF4-FFF2-40B4-BE49-F238E27FC236}">
                <a16:creationId xmlns:a16="http://schemas.microsoft.com/office/drawing/2014/main" id="{38969F41-641B-907C-2A65-0B641357941B}"/>
              </a:ext>
            </a:extLst>
          </p:cNvPr>
          <p:cNvSpPr/>
          <p:nvPr/>
        </p:nvSpPr>
        <p:spPr>
          <a:xfrm>
            <a:off x="766660" y="2443436"/>
            <a:ext cx="8020016" cy="2439684"/>
          </a:xfrm>
          <a:prstGeom prst="ellipse">
            <a:avLst/>
          </a:prstGeom>
          <a:solidFill>
            <a:schemeClr val="accent2">
              <a:lumMod val="40000"/>
              <a:lumOff val="60000"/>
              <a:alpha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29" name="Oval 28">
            <a:extLst>
              <a:ext uri="{FF2B5EF4-FFF2-40B4-BE49-F238E27FC236}">
                <a16:creationId xmlns:a16="http://schemas.microsoft.com/office/drawing/2014/main" id="{091CE0F1-A3BC-AEE5-1126-706180F6DB1C}"/>
              </a:ext>
            </a:extLst>
          </p:cNvPr>
          <p:cNvSpPr/>
          <p:nvPr/>
        </p:nvSpPr>
        <p:spPr>
          <a:xfrm>
            <a:off x="1933986" y="2649724"/>
            <a:ext cx="5685364" cy="1729485"/>
          </a:xfrm>
          <a:prstGeom prst="ellipse">
            <a:avLst/>
          </a:prstGeom>
          <a:solidFill>
            <a:schemeClr val="accent2">
              <a:lumMod val="40000"/>
              <a:lumOff val="60000"/>
              <a:alpha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30" name="Oval 29">
            <a:extLst>
              <a:ext uri="{FF2B5EF4-FFF2-40B4-BE49-F238E27FC236}">
                <a16:creationId xmlns:a16="http://schemas.microsoft.com/office/drawing/2014/main" id="{CA950611-55DE-23C0-2E1E-6F2A1458F38A}"/>
              </a:ext>
            </a:extLst>
          </p:cNvPr>
          <p:cNvSpPr/>
          <p:nvPr/>
        </p:nvSpPr>
        <p:spPr>
          <a:xfrm>
            <a:off x="2923936" y="2802835"/>
            <a:ext cx="3705464" cy="1252329"/>
          </a:xfrm>
          <a:prstGeom prst="ellipse">
            <a:avLst/>
          </a:prstGeom>
          <a:solidFill>
            <a:schemeClr val="bg1">
              <a:alpha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8FA"/>
              </a:solidFill>
              <a:effectLst/>
              <a:uLnTx/>
              <a:uFillTx/>
              <a:ea typeface="+mn-ea"/>
              <a:cs typeface="+mn-cs"/>
            </a:endParaRPr>
          </a:p>
        </p:txBody>
      </p:sp>
      <p:sp>
        <p:nvSpPr>
          <p:cNvPr id="3" name="Subtitle 2">
            <a:extLst>
              <a:ext uri="{FF2B5EF4-FFF2-40B4-BE49-F238E27FC236}">
                <a16:creationId xmlns:a16="http://schemas.microsoft.com/office/drawing/2014/main" id="{F2FF085B-D86E-0E7C-3586-E6FB43955C45}"/>
              </a:ext>
            </a:extLst>
          </p:cNvPr>
          <p:cNvSpPr>
            <a:spLocks noGrp="1"/>
          </p:cNvSpPr>
          <p:nvPr>
            <p:ph type="subTitle" idx="1"/>
          </p:nvPr>
        </p:nvSpPr>
        <p:spPr/>
        <p:txBody>
          <a:bodyPr/>
          <a:lstStyle/>
          <a:p>
            <a:r>
              <a:rPr lang="en-US" dirty="0"/>
              <a:t>Private Cellular networks are proving to be a cost-effective, long-term solution</a:t>
            </a:r>
            <a:br>
              <a:rPr lang="en-US" dirty="0"/>
            </a:br>
            <a:r>
              <a:rPr lang="en-US" dirty="0"/>
              <a:t>to provide connectivity to homes where students learn and live</a:t>
            </a:r>
            <a:endParaRPr lang="en-US" noProof="0" dirty="0"/>
          </a:p>
        </p:txBody>
      </p:sp>
      <p:sp>
        <p:nvSpPr>
          <p:cNvPr id="7" name="Text Placeholder 6">
            <a:extLst>
              <a:ext uri="{FF2B5EF4-FFF2-40B4-BE49-F238E27FC236}">
                <a16:creationId xmlns:a16="http://schemas.microsoft.com/office/drawing/2014/main" id="{1E3A75BE-61A3-11BE-0AA0-B072164DC4A9}"/>
              </a:ext>
            </a:extLst>
          </p:cNvPr>
          <p:cNvSpPr>
            <a:spLocks noGrp="1"/>
          </p:cNvSpPr>
          <p:nvPr>
            <p:ph type="body" sz="quarter" idx="10"/>
          </p:nvPr>
        </p:nvSpPr>
        <p:spPr>
          <a:xfrm>
            <a:off x="9546336" y="839756"/>
            <a:ext cx="2606675" cy="2702278"/>
          </a:xfrm>
        </p:spPr>
        <p:txBody>
          <a:bodyPr/>
          <a:lstStyle/>
          <a:p>
            <a:r>
              <a:rPr lang="en-US" dirty="0"/>
              <a:t>Private</a:t>
            </a:r>
            <a:br>
              <a:rPr lang="en-US" dirty="0"/>
            </a:br>
            <a:r>
              <a:rPr lang="en-US" dirty="0"/>
              <a:t>Cellular Networks closing the digital divide</a:t>
            </a:r>
            <a:br>
              <a:rPr lang="en-US" dirty="0"/>
            </a:br>
            <a:r>
              <a:rPr lang="en-US" dirty="0"/>
              <a:t>for students</a:t>
            </a:r>
          </a:p>
          <a:p>
            <a:pPr lvl="1"/>
            <a:r>
              <a:rPr lang="en-US" dirty="0"/>
              <a:t>United States</a:t>
            </a:r>
          </a:p>
        </p:txBody>
      </p:sp>
      <p:grpSp>
        <p:nvGrpSpPr>
          <p:cNvPr id="13" name="Group 12">
            <a:extLst>
              <a:ext uri="{FF2B5EF4-FFF2-40B4-BE49-F238E27FC236}">
                <a16:creationId xmlns:a16="http://schemas.microsoft.com/office/drawing/2014/main" id="{3CA2DEBE-CE55-4E1B-521F-CE07483462AE}"/>
              </a:ext>
            </a:extLst>
          </p:cNvPr>
          <p:cNvGrpSpPr/>
          <p:nvPr/>
        </p:nvGrpSpPr>
        <p:grpSpPr>
          <a:xfrm>
            <a:off x="9546336" y="4007701"/>
            <a:ext cx="2142800" cy="1560535"/>
            <a:chOff x="482486" y="4621080"/>
            <a:chExt cx="2142800" cy="1560535"/>
          </a:xfrm>
        </p:grpSpPr>
        <p:sp>
          <p:nvSpPr>
            <p:cNvPr id="14" name="Rectangle: Rounded Corners 13">
              <a:extLst>
                <a:ext uri="{FF2B5EF4-FFF2-40B4-BE49-F238E27FC236}">
                  <a16:creationId xmlns:a16="http://schemas.microsoft.com/office/drawing/2014/main" id="{D2B453D8-D0BF-87BD-05D0-E0B248F236B9}"/>
                </a:ext>
              </a:extLst>
            </p:cNvPr>
            <p:cNvSpPr/>
            <p:nvPr/>
          </p:nvSpPr>
          <p:spPr>
            <a:xfrm>
              <a:off x="482486" y="4621080"/>
              <a:ext cx="2142800" cy="1560535"/>
            </a:xfrm>
            <a:prstGeom prst="roundRect">
              <a:avLst>
                <a:gd name="adj" fmla="val 1959"/>
              </a:avLst>
            </a:prstGeom>
            <a:solidFill>
              <a:schemeClr val="tx2"/>
            </a:solidFill>
            <a:ln w="28575" cap="flat" cmpd="sng" algn="ctr">
              <a:solidFill>
                <a:schemeClr val="bg2"/>
              </a:solidFill>
              <a:prstDash val="solid"/>
            </a:ln>
            <a:effectLst>
              <a:innerShdw blurRad="76200" dist="12700" dir="120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ea typeface="+mn-ea"/>
                <a:cs typeface="+mn-cs"/>
              </a:endParaRPr>
            </a:p>
          </p:txBody>
        </p:sp>
        <p:pic>
          <p:nvPicPr>
            <p:cNvPr id="15" name="Picture 14" descr="Logo&#10;&#10;Description automatically generated">
              <a:extLst>
                <a:ext uri="{FF2B5EF4-FFF2-40B4-BE49-F238E27FC236}">
                  <a16:creationId xmlns:a16="http://schemas.microsoft.com/office/drawing/2014/main" id="{11C14AE9-5E57-A6FB-FFDF-7AA397948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285" y="4922811"/>
              <a:ext cx="1828800" cy="957072"/>
            </a:xfrm>
            <a:prstGeom prst="rect">
              <a:avLst/>
            </a:prstGeom>
          </p:spPr>
        </p:pic>
      </p:grpSp>
      <p:pic>
        <p:nvPicPr>
          <p:cNvPr id="16" name="Graphic 15">
            <a:extLst>
              <a:ext uri="{FF2B5EF4-FFF2-40B4-BE49-F238E27FC236}">
                <a16:creationId xmlns:a16="http://schemas.microsoft.com/office/drawing/2014/main" id="{51A79826-AEB0-FC07-07DC-8B22F3C1441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58155" y="1068419"/>
            <a:ext cx="1037022" cy="674064"/>
          </a:xfrm>
          <a:prstGeom prst="rect">
            <a:avLst/>
          </a:prstGeom>
        </p:spPr>
      </p:pic>
      <p:pic>
        <p:nvPicPr>
          <p:cNvPr id="19" name="Graphic 18">
            <a:extLst>
              <a:ext uri="{FF2B5EF4-FFF2-40B4-BE49-F238E27FC236}">
                <a16:creationId xmlns:a16="http://schemas.microsoft.com/office/drawing/2014/main" id="{87DCF356-196E-7A9A-2462-07ACF9C68CE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953283" y="2635946"/>
            <a:ext cx="717210" cy="835137"/>
          </a:xfrm>
          <a:prstGeom prst="rect">
            <a:avLst/>
          </a:prstGeom>
        </p:spPr>
      </p:pic>
      <p:pic>
        <p:nvPicPr>
          <p:cNvPr id="20" name="Graphic 19">
            <a:extLst>
              <a:ext uri="{FF2B5EF4-FFF2-40B4-BE49-F238E27FC236}">
                <a16:creationId xmlns:a16="http://schemas.microsoft.com/office/drawing/2014/main" id="{DCEADDAF-7D5C-6786-FC54-9A11B59D437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320730" y="3657691"/>
            <a:ext cx="717210" cy="835137"/>
          </a:xfrm>
          <a:prstGeom prst="rect">
            <a:avLst/>
          </a:prstGeom>
        </p:spPr>
      </p:pic>
      <p:pic>
        <p:nvPicPr>
          <p:cNvPr id="21" name="Graphic 20">
            <a:extLst>
              <a:ext uri="{FF2B5EF4-FFF2-40B4-BE49-F238E27FC236}">
                <a16:creationId xmlns:a16="http://schemas.microsoft.com/office/drawing/2014/main" id="{5A21CBEE-C750-D880-8868-2744E9CBA82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30004" y="2645234"/>
            <a:ext cx="1493328" cy="625936"/>
          </a:xfrm>
          <a:prstGeom prst="rect">
            <a:avLst/>
          </a:prstGeom>
        </p:spPr>
      </p:pic>
      <p:sp>
        <p:nvSpPr>
          <p:cNvPr id="34" name="TextBox 33">
            <a:extLst>
              <a:ext uri="{FF2B5EF4-FFF2-40B4-BE49-F238E27FC236}">
                <a16:creationId xmlns:a16="http://schemas.microsoft.com/office/drawing/2014/main" id="{58549B83-56CF-41A4-3AB8-E0285FE7E064}"/>
              </a:ext>
            </a:extLst>
          </p:cNvPr>
          <p:cNvSpPr txBox="1"/>
          <p:nvPr/>
        </p:nvSpPr>
        <p:spPr>
          <a:xfrm>
            <a:off x="3032783" y="3388738"/>
            <a:ext cx="3487770" cy="387798"/>
          </a:xfrm>
          <a:prstGeom prst="rect">
            <a:avLst/>
          </a:prstGeom>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t>Small Cells deployed on school buildings provide coverage for students at home</a:t>
            </a:r>
          </a:p>
        </p:txBody>
      </p:sp>
      <p:sp>
        <p:nvSpPr>
          <p:cNvPr id="36" name="TextBox 35">
            <a:extLst>
              <a:ext uri="{FF2B5EF4-FFF2-40B4-BE49-F238E27FC236}">
                <a16:creationId xmlns:a16="http://schemas.microsoft.com/office/drawing/2014/main" id="{5DFB42BC-5AD8-7A30-CB21-B58CD23C7554}"/>
              </a:ext>
            </a:extLst>
          </p:cNvPr>
          <p:cNvSpPr txBox="1"/>
          <p:nvPr/>
        </p:nvSpPr>
        <p:spPr>
          <a:xfrm>
            <a:off x="6096000" y="1255773"/>
            <a:ext cx="2858966" cy="387798"/>
          </a:xfrm>
          <a:prstGeom prst="rect">
            <a:avLst/>
          </a:prstGeom>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t>Private Cloud for Network</a:t>
            </a:r>
            <a:b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br>
            <a: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t>&amp; device management</a:t>
            </a:r>
          </a:p>
        </p:txBody>
      </p:sp>
      <p:sp>
        <p:nvSpPr>
          <p:cNvPr id="39" name="Trapezoid 38">
            <a:extLst>
              <a:ext uri="{FF2B5EF4-FFF2-40B4-BE49-F238E27FC236}">
                <a16:creationId xmlns:a16="http://schemas.microsoft.com/office/drawing/2014/main" id="{5CE676CC-2949-1CC6-A8CA-CC42455F1355}"/>
              </a:ext>
            </a:extLst>
          </p:cNvPr>
          <p:cNvSpPr/>
          <p:nvPr/>
        </p:nvSpPr>
        <p:spPr>
          <a:xfrm>
            <a:off x="562768" y="3813035"/>
            <a:ext cx="1849890" cy="2195116"/>
          </a:xfrm>
          <a:prstGeom prst="trapezoid">
            <a:avLst>
              <a:gd name="adj" fmla="val 37399"/>
            </a:avLst>
          </a:prstGeom>
          <a:gradFill flip="none" rotWithShape="1">
            <a:gsLst>
              <a:gs pos="0">
                <a:schemeClr val="accent6"/>
              </a:gs>
              <a:gs pos="100000">
                <a:schemeClr val="accent6">
                  <a:lumMod val="40000"/>
                  <a:lumOff val="6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7F8FA"/>
              </a:solidFill>
              <a:effectLst/>
              <a:uLnTx/>
              <a:uFillTx/>
              <a:ea typeface="+mn-ea"/>
              <a:cs typeface="Microsoft Sans Serif" panose="020B0604020202020204" pitchFamily="34" charset="0"/>
            </a:endParaRPr>
          </a:p>
        </p:txBody>
      </p:sp>
      <p:pic>
        <p:nvPicPr>
          <p:cNvPr id="18" name="Graphic 17">
            <a:extLst>
              <a:ext uri="{FF2B5EF4-FFF2-40B4-BE49-F238E27FC236}">
                <a16:creationId xmlns:a16="http://schemas.microsoft.com/office/drawing/2014/main" id="{6E639A33-F686-C5B1-EE22-26ACD427801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87352" y="2977898"/>
            <a:ext cx="717210" cy="835137"/>
          </a:xfrm>
          <a:prstGeom prst="rect">
            <a:avLst/>
          </a:prstGeom>
        </p:spPr>
      </p:pic>
      <p:pic>
        <p:nvPicPr>
          <p:cNvPr id="40" name="Graphic 39">
            <a:extLst>
              <a:ext uri="{FF2B5EF4-FFF2-40B4-BE49-F238E27FC236}">
                <a16:creationId xmlns:a16="http://schemas.microsoft.com/office/drawing/2014/main" id="{167DBDDE-AF74-D15B-62BB-5529F24BA54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70863" y="4497697"/>
            <a:ext cx="633700" cy="419754"/>
          </a:xfrm>
          <a:prstGeom prst="rect">
            <a:avLst/>
          </a:prstGeom>
        </p:spPr>
      </p:pic>
      <p:pic>
        <p:nvPicPr>
          <p:cNvPr id="41" name="Graphic 40">
            <a:extLst>
              <a:ext uri="{FF2B5EF4-FFF2-40B4-BE49-F238E27FC236}">
                <a16:creationId xmlns:a16="http://schemas.microsoft.com/office/drawing/2014/main" id="{61F95B09-A39D-8D41-94AB-CDC6D13677F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844929" y="2635946"/>
            <a:ext cx="717210" cy="835137"/>
          </a:xfrm>
          <a:prstGeom prst="rect">
            <a:avLst/>
          </a:prstGeom>
        </p:spPr>
      </p:pic>
      <p:pic>
        <p:nvPicPr>
          <p:cNvPr id="42" name="Graphic 41">
            <a:extLst>
              <a:ext uri="{FF2B5EF4-FFF2-40B4-BE49-F238E27FC236}">
                <a16:creationId xmlns:a16="http://schemas.microsoft.com/office/drawing/2014/main" id="{48844162-F70E-2C00-BF29-204C4D95A68B}"/>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727571" y="2977898"/>
            <a:ext cx="717210" cy="835137"/>
          </a:xfrm>
          <a:prstGeom prst="rect">
            <a:avLst/>
          </a:prstGeom>
        </p:spPr>
      </p:pic>
      <p:pic>
        <p:nvPicPr>
          <p:cNvPr id="43" name="Graphic 42">
            <a:extLst>
              <a:ext uri="{FF2B5EF4-FFF2-40B4-BE49-F238E27FC236}">
                <a16:creationId xmlns:a16="http://schemas.microsoft.com/office/drawing/2014/main" id="{E7594033-653F-5FCD-028E-23D3B99C2C1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81449" y="3657691"/>
            <a:ext cx="717210" cy="835137"/>
          </a:xfrm>
          <a:prstGeom prst="rect">
            <a:avLst/>
          </a:prstGeom>
        </p:spPr>
      </p:pic>
      <p:sp>
        <p:nvSpPr>
          <p:cNvPr id="44" name="TextBox 43">
            <a:extLst>
              <a:ext uri="{FF2B5EF4-FFF2-40B4-BE49-F238E27FC236}">
                <a16:creationId xmlns:a16="http://schemas.microsoft.com/office/drawing/2014/main" id="{2D40C917-2CD6-861D-D098-279E727AC3C5}"/>
              </a:ext>
            </a:extLst>
          </p:cNvPr>
          <p:cNvSpPr txBox="1"/>
          <p:nvPr/>
        </p:nvSpPr>
        <p:spPr>
          <a:xfrm>
            <a:off x="2554257" y="4973021"/>
            <a:ext cx="3751277" cy="193899"/>
          </a:xfrm>
          <a:prstGeom prst="rect">
            <a:avLst/>
          </a:prstGeom>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t>Hotspots convert cellular to in-home Wi-Fi</a:t>
            </a:r>
          </a:p>
        </p:txBody>
      </p:sp>
      <p:sp>
        <p:nvSpPr>
          <p:cNvPr id="45" name="TextBox 44">
            <a:extLst>
              <a:ext uri="{FF2B5EF4-FFF2-40B4-BE49-F238E27FC236}">
                <a16:creationId xmlns:a16="http://schemas.microsoft.com/office/drawing/2014/main" id="{B539B885-B068-79C3-A991-0B9F1D83BC87}"/>
              </a:ext>
            </a:extLst>
          </p:cNvPr>
          <p:cNvSpPr txBox="1"/>
          <p:nvPr/>
        </p:nvSpPr>
        <p:spPr>
          <a:xfrm>
            <a:off x="2554256" y="5796784"/>
            <a:ext cx="3250035" cy="193899"/>
          </a:xfrm>
          <a:prstGeom prst="rect">
            <a:avLst/>
          </a:prstGeom>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53DC"/>
                </a:solidFill>
                <a:effectLst/>
                <a:uLnTx/>
                <a:uFillTx/>
                <a:ea typeface="+mn-ea"/>
                <a:cs typeface="Microsoft Sans Serif" panose="020B0604020202020204" pitchFamily="34" charset="0"/>
              </a:rPr>
              <a:t>Connectivity for education devices/apps</a:t>
            </a:r>
          </a:p>
        </p:txBody>
      </p:sp>
      <p:sp>
        <p:nvSpPr>
          <p:cNvPr id="47" name="Left Bracket 46">
            <a:extLst>
              <a:ext uri="{FF2B5EF4-FFF2-40B4-BE49-F238E27FC236}">
                <a16:creationId xmlns:a16="http://schemas.microsoft.com/office/drawing/2014/main" id="{E949F988-DE23-3C4B-4109-256D8EFAB410}"/>
              </a:ext>
            </a:extLst>
          </p:cNvPr>
          <p:cNvSpPr/>
          <p:nvPr/>
        </p:nvSpPr>
        <p:spPr>
          <a:xfrm rot="5400000">
            <a:off x="4523284" y="-1550168"/>
            <a:ext cx="506775" cy="7720880"/>
          </a:xfrm>
          <a:prstGeom prst="leftBracket">
            <a:avLst>
              <a:gd name="adj" fmla="val 0"/>
            </a:avLst>
          </a:prstGeom>
          <a:ln w="12700" cap="rnd">
            <a:solidFill>
              <a:schemeClr val="accent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cxnSp>
        <p:nvCxnSpPr>
          <p:cNvPr id="49" name="Straight Arrow Connector 48">
            <a:extLst>
              <a:ext uri="{FF2B5EF4-FFF2-40B4-BE49-F238E27FC236}">
                <a16:creationId xmlns:a16="http://schemas.microsoft.com/office/drawing/2014/main" id="{5212B52A-5240-EAB2-C84C-5923A0C0333E}"/>
              </a:ext>
            </a:extLst>
          </p:cNvPr>
          <p:cNvCxnSpPr>
            <a:cxnSpLocks/>
          </p:cNvCxnSpPr>
          <p:nvPr/>
        </p:nvCxnSpPr>
        <p:spPr>
          <a:xfrm flipH="1">
            <a:off x="5392937" y="1449672"/>
            <a:ext cx="605302" cy="0"/>
          </a:xfrm>
          <a:prstGeom prst="straightConnector1">
            <a:avLst/>
          </a:prstGeom>
          <a:ln w="19050" cap="rnd">
            <a:solidFill>
              <a:schemeClr val="accent1"/>
            </a:solidFill>
            <a:prstDash val="sysDash"/>
            <a:roun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E5C1C46F-612A-4793-EA8C-212789962EBB}"/>
              </a:ext>
            </a:extLst>
          </p:cNvPr>
          <p:cNvCxnSpPr>
            <a:cxnSpLocks/>
          </p:cNvCxnSpPr>
          <p:nvPr/>
        </p:nvCxnSpPr>
        <p:spPr>
          <a:xfrm flipH="1" flipV="1">
            <a:off x="1860404" y="4728409"/>
            <a:ext cx="638011" cy="338524"/>
          </a:xfrm>
          <a:prstGeom prst="straightConnector1">
            <a:avLst/>
          </a:prstGeom>
          <a:ln w="19050" cap="rnd">
            <a:solidFill>
              <a:schemeClr val="accent1"/>
            </a:solidFill>
            <a:prstDash val="sysDash"/>
            <a:roun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411531F1-E74D-7E53-D039-82548276844E}"/>
              </a:ext>
            </a:extLst>
          </p:cNvPr>
          <p:cNvCxnSpPr>
            <a:cxnSpLocks/>
          </p:cNvCxnSpPr>
          <p:nvPr/>
        </p:nvCxnSpPr>
        <p:spPr>
          <a:xfrm flipH="1" flipV="1">
            <a:off x="1871735" y="5555210"/>
            <a:ext cx="638011" cy="338524"/>
          </a:xfrm>
          <a:prstGeom prst="straightConnector1">
            <a:avLst/>
          </a:prstGeom>
          <a:ln w="19050" cap="rnd">
            <a:solidFill>
              <a:schemeClr val="accent1"/>
            </a:solidFill>
            <a:prstDash val="sysDash"/>
            <a:round/>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nvGrpSpPr>
          <p:cNvPr id="88" name="Group 87">
            <a:extLst>
              <a:ext uri="{FF2B5EF4-FFF2-40B4-BE49-F238E27FC236}">
                <a16:creationId xmlns:a16="http://schemas.microsoft.com/office/drawing/2014/main" id="{353BFED6-710A-A8F8-D6C4-089A9BB566CD}"/>
              </a:ext>
            </a:extLst>
          </p:cNvPr>
          <p:cNvGrpSpPr/>
          <p:nvPr/>
        </p:nvGrpSpPr>
        <p:grpSpPr>
          <a:xfrm>
            <a:off x="1105320" y="5166089"/>
            <a:ext cx="773368" cy="826855"/>
            <a:chOff x="6778780" y="5110396"/>
            <a:chExt cx="773368" cy="826855"/>
          </a:xfrm>
        </p:grpSpPr>
        <p:sp>
          <p:nvSpPr>
            <p:cNvPr id="66" name="Freeform: Shape 65">
              <a:extLst>
                <a:ext uri="{FF2B5EF4-FFF2-40B4-BE49-F238E27FC236}">
                  <a16:creationId xmlns:a16="http://schemas.microsoft.com/office/drawing/2014/main" id="{12D8825A-6F51-5A0F-4104-878895DD586B}"/>
                </a:ext>
              </a:extLst>
            </p:cNvPr>
            <p:cNvSpPr/>
            <p:nvPr/>
          </p:nvSpPr>
          <p:spPr>
            <a:xfrm>
              <a:off x="7183524" y="5110396"/>
              <a:ext cx="279461" cy="341421"/>
            </a:xfrm>
            <a:custGeom>
              <a:avLst/>
              <a:gdLst>
                <a:gd name="connsiteX0" fmla="*/ 278523 w 279461"/>
                <a:gd name="connsiteY0" fmla="*/ 100518 h 341421"/>
                <a:gd name="connsiteX1" fmla="*/ 275304 w 279461"/>
                <a:gd name="connsiteY1" fmla="*/ 94362 h 341421"/>
                <a:gd name="connsiteX2" fmla="*/ 268968 w 279461"/>
                <a:gd name="connsiteY2" fmla="*/ 88967 h 341421"/>
                <a:gd name="connsiteX3" fmla="*/ 268793 w 279461"/>
                <a:gd name="connsiteY3" fmla="*/ 87316 h 341421"/>
                <a:gd name="connsiteX4" fmla="*/ 266930 w 279461"/>
                <a:gd name="connsiteY4" fmla="*/ 79898 h 341421"/>
                <a:gd name="connsiteX5" fmla="*/ 266812 w 279461"/>
                <a:gd name="connsiteY5" fmla="*/ 79494 h 341421"/>
                <a:gd name="connsiteX6" fmla="*/ 256526 w 279461"/>
                <a:gd name="connsiteY6" fmla="*/ 56922 h 341421"/>
                <a:gd name="connsiteX7" fmla="*/ 241641 w 279461"/>
                <a:gd name="connsiteY7" fmla="*/ 36960 h 341421"/>
                <a:gd name="connsiteX8" fmla="*/ 222364 w 279461"/>
                <a:gd name="connsiteY8" fmla="*/ 20394 h 341421"/>
                <a:gd name="connsiteX9" fmla="*/ 195513 w 279461"/>
                <a:gd name="connsiteY9" fmla="*/ 6867 h 341421"/>
                <a:gd name="connsiteX10" fmla="*/ 166235 w 279461"/>
                <a:gd name="connsiteY10" fmla="*/ 822 h 341421"/>
                <a:gd name="connsiteX11" fmla="*/ 137022 w 279461"/>
                <a:gd name="connsiteY11" fmla="*/ 576 h 341421"/>
                <a:gd name="connsiteX12" fmla="*/ 108164 w 279461"/>
                <a:gd name="connsiteY12" fmla="*/ 5939 h 341421"/>
                <a:gd name="connsiteX13" fmla="*/ 80719 w 279461"/>
                <a:gd name="connsiteY13" fmla="*/ 17173 h 341421"/>
                <a:gd name="connsiteX14" fmla="*/ 56382 w 279461"/>
                <a:gd name="connsiteY14" fmla="*/ 34231 h 341421"/>
                <a:gd name="connsiteX15" fmla="*/ 45780 w 279461"/>
                <a:gd name="connsiteY15" fmla="*/ 44712 h 341421"/>
                <a:gd name="connsiteX16" fmla="*/ 45684 w 279461"/>
                <a:gd name="connsiteY16" fmla="*/ 44823 h 341421"/>
                <a:gd name="connsiteX17" fmla="*/ 44725 w 279461"/>
                <a:gd name="connsiteY17" fmla="*/ 45941 h 341421"/>
                <a:gd name="connsiteX18" fmla="*/ 26716 w 279461"/>
                <a:gd name="connsiteY18" fmla="*/ 78415 h 341421"/>
                <a:gd name="connsiteX19" fmla="*/ 23885 w 279461"/>
                <a:gd name="connsiteY19" fmla="*/ 78312 h 341421"/>
                <a:gd name="connsiteX20" fmla="*/ 20895 w 279461"/>
                <a:gd name="connsiteY20" fmla="*/ 78312 h 341421"/>
                <a:gd name="connsiteX21" fmla="*/ 17969 w 279461"/>
                <a:gd name="connsiteY21" fmla="*/ 78597 h 341421"/>
                <a:gd name="connsiteX22" fmla="*/ 17240 w 279461"/>
                <a:gd name="connsiteY22" fmla="*/ 78669 h 341421"/>
                <a:gd name="connsiteX23" fmla="*/ 16534 w 279461"/>
                <a:gd name="connsiteY23" fmla="*/ 78811 h 341421"/>
                <a:gd name="connsiteX24" fmla="*/ 15130 w 279461"/>
                <a:gd name="connsiteY24" fmla="*/ 79089 h 341421"/>
                <a:gd name="connsiteX25" fmla="*/ 12410 w 279461"/>
                <a:gd name="connsiteY25" fmla="*/ 79827 h 341421"/>
                <a:gd name="connsiteX26" fmla="*/ 6836 w 279461"/>
                <a:gd name="connsiteY26" fmla="*/ 82770 h 341421"/>
                <a:gd name="connsiteX27" fmla="*/ 5646 w 279461"/>
                <a:gd name="connsiteY27" fmla="*/ 83794 h 341421"/>
                <a:gd name="connsiteX28" fmla="*/ 5099 w 279461"/>
                <a:gd name="connsiteY28" fmla="*/ 84365 h 341421"/>
                <a:gd name="connsiteX29" fmla="*/ 4623 w 279461"/>
                <a:gd name="connsiteY29" fmla="*/ 84881 h 341421"/>
                <a:gd name="connsiteX30" fmla="*/ 2162 w 279461"/>
                <a:gd name="connsiteY30" fmla="*/ 89961 h 341421"/>
                <a:gd name="connsiteX31" fmla="*/ 1848 w 279461"/>
                <a:gd name="connsiteY31" fmla="*/ 91942 h 341421"/>
                <a:gd name="connsiteX32" fmla="*/ 1538 w 279461"/>
                <a:gd name="connsiteY32" fmla="*/ 94449 h 341421"/>
                <a:gd name="connsiteX33" fmla="*/ 1285 w 279461"/>
                <a:gd name="connsiteY33" fmla="*/ 96988 h 341421"/>
                <a:gd name="connsiteX34" fmla="*/ 1063 w 279461"/>
                <a:gd name="connsiteY34" fmla="*/ 99535 h 341421"/>
                <a:gd name="connsiteX35" fmla="*/ 952 w 279461"/>
                <a:gd name="connsiteY35" fmla="*/ 101883 h 341421"/>
                <a:gd name="connsiteX36" fmla="*/ 872 w 279461"/>
                <a:gd name="connsiteY36" fmla="*/ 104771 h 341421"/>
                <a:gd name="connsiteX37" fmla="*/ 1285 w 279461"/>
                <a:gd name="connsiteY37" fmla="*/ 116362 h 341421"/>
                <a:gd name="connsiteX38" fmla="*/ 6487 w 279461"/>
                <a:gd name="connsiteY38" fmla="*/ 139616 h 341421"/>
                <a:gd name="connsiteX39" fmla="*/ 7811 w 279461"/>
                <a:gd name="connsiteY39" fmla="*/ 142965 h 341421"/>
                <a:gd name="connsiteX40" fmla="*/ 9365 w 279461"/>
                <a:gd name="connsiteY40" fmla="*/ 146265 h 341421"/>
                <a:gd name="connsiteX41" fmla="*/ 10158 w 279461"/>
                <a:gd name="connsiteY41" fmla="*/ 147907 h 341421"/>
                <a:gd name="connsiteX42" fmla="*/ 11086 w 279461"/>
                <a:gd name="connsiteY42" fmla="*/ 149502 h 341421"/>
                <a:gd name="connsiteX43" fmla="*/ 12220 w 279461"/>
                <a:gd name="connsiteY43" fmla="*/ 151422 h 341421"/>
                <a:gd name="connsiteX44" fmla="*/ 13449 w 279461"/>
                <a:gd name="connsiteY44" fmla="*/ 153453 h 341421"/>
                <a:gd name="connsiteX45" fmla="*/ 11245 w 279461"/>
                <a:gd name="connsiteY45" fmla="*/ 156333 h 341421"/>
                <a:gd name="connsiteX46" fmla="*/ 8160 w 279461"/>
                <a:gd name="connsiteY46" fmla="*/ 160022 h 341421"/>
                <a:gd name="connsiteX47" fmla="*/ 8160 w 279461"/>
                <a:gd name="connsiteY47" fmla="*/ 160030 h 341421"/>
                <a:gd name="connsiteX48" fmla="*/ 1213 w 279461"/>
                <a:gd name="connsiteY48" fmla="*/ 170186 h 341421"/>
                <a:gd name="connsiteX49" fmla="*/ 1174 w 279461"/>
                <a:gd name="connsiteY49" fmla="*/ 170289 h 341421"/>
                <a:gd name="connsiteX50" fmla="*/ 4314 w 279461"/>
                <a:gd name="connsiteY50" fmla="*/ 188291 h 341421"/>
                <a:gd name="connsiteX51" fmla="*/ 18976 w 279461"/>
                <a:gd name="connsiteY51" fmla="*/ 196939 h 341421"/>
                <a:gd name="connsiteX52" fmla="*/ 28936 w 279461"/>
                <a:gd name="connsiteY52" fmla="*/ 214338 h 341421"/>
                <a:gd name="connsiteX53" fmla="*/ 28484 w 279461"/>
                <a:gd name="connsiteY53" fmla="*/ 217678 h 341421"/>
                <a:gd name="connsiteX54" fmla="*/ 28040 w 279461"/>
                <a:gd name="connsiteY54" fmla="*/ 232332 h 341421"/>
                <a:gd name="connsiteX55" fmla="*/ 28080 w 279461"/>
                <a:gd name="connsiteY55" fmla="*/ 232522 h 341421"/>
                <a:gd name="connsiteX56" fmla="*/ 38690 w 279461"/>
                <a:gd name="connsiteY56" fmla="*/ 251889 h 341421"/>
                <a:gd name="connsiteX57" fmla="*/ 60585 w 279461"/>
                <a:gd name="connsiteY57" fmla="*/ 258140 h 341421"/>
                <a:gd name="connsiteX58" fmla="*/ 60807 w 279461"/>
                <a:gd name="connsiteY58" fmla="*/ 258117 h 341421"/>
                <a:gd name="connsiteX59" fmla="*/ 85953 w 279461"/>
                <a:gd name="connsiteY59" fmla="*/ 256236 h 341421"/>
                <a:gd name="connsiteX60" fmla="*/ 87769 w 279461"/>
                <a:gd name="connsiteY60" fmla="*/ 256395 h 341421"/>
                <a:gd name="connsiteX61" fmla="*/ 93264 w 279461"/>
                <a:gd name="connsiteY61" fmla="*/ 257347 h 341421"/>
                <a:gd name="connsiteX62" fmla="*/ 97649 w 279461"/>
                <a:gd name="connsiteY62" fmla="*/ 260433 h 341421"/>
                <a:gd name="connsiteX63" fmla="*/ 98450 w 279461"/>
                <a:gd name="connsiteY63" fmla="*/ 261861 h 341421"/>
                <a:gd name="connsiteX64" fmla="*/ 101257 w 279461"/>
                <a:gd name="connsiteY64" fmla="*/ 267526 h 341421"/>
                <a:gd name="connsiteX65" fmla="*/ 102463 w 279461"/>
                <a:gd name="connsiteY65" fmla="*/ 271128 h 341421"/>
                <a:gd name="connsiteX66" fmla="*/ 103470 w 279461"/>
                <a:gd name="connsiteY66" fmla="*/ 274127 h 341421"/>
                <a:gd name="connsiteX67" fmla="*/ 108616 w 279461"/>
                <a:gd name="connsiteY67" fmla="*/ 315740 h 341421"/>
                <a:gd name="connsiteX68" fmla="*/ 109037 w 279461"/>
                <a:gd name="connsiteY68" fmla="*/ 324214 h 341421"/>
                <a:gd name="connsiteX69" fmla="*/ 109965 w 279461"/>
                <a:gd name="connsiteY69" fmla="*/ 328747 h 341421"/>
                <a:gd name="connsiteX70" fmla="*/ 110307 w 279461"/>
                <a:gd name="connsiteY70" fmla="*/ 329580 h 341421"/>
                <a:gd name="connsiteX71" fmla="*/ 110948 w 279461"/>
                <a:gd name="connsiteY71" fmla="*/ 331044 h 341421"/>
                <a:gd name="connsiteX72" fmla="*/ 120567 w 279461"/>
                <a:gd name="connsiteY72" fmla="*/ 340636 h 341421"/>
                <a:gd name="connsiteX73" fmla="*/ 125142 w 279461"/>
                <a:gd name="connsiteY73" fmla="*/ 341421 h 341421"/>
                <a:gd name="connsiteX74" fmla="*/ 129329 w 279461"/>
                <a:gd name="connsiteY74" fmla="*/ 341033 h 341421"/>
                <a:gd name="connsiteX75" fmla="*/ 130523 w 279461"/>
                <a:gd name="connsiteY75" fmla="*/ 340867 h 341421"/>
                <a:gd name="connsiteX76" fmla="*/ 130853 w 279461"/>
                <a:gd name="connsiteY76" fmla="*/ 340818 h 341421"/>
                <a:gd name="connsiteX77" fmla="*/ 161469 w 279461"/>
                <a:gd name="connsiteY77" fmla="*/ 331369 h 341421"/>
                <a:gd name="connsiteX78" fmla="*/ 163840 w 279461"/>
                <a:gd name="connsiteY78" fmla="*/ 330695 h 341421"/>
                <a:gd name="connsiteX79" fmla="*/ 212363 w 279461"/>
                <a:gd name="connsiteY79" fmla="*/ 302490 h 341421"/>
                <a:gd name="connsiteX80" fmla="*/ 213029 w 279461"/>
                <a:gd name="connsiteY80" fmla="*/ 301942 h 341421"/>
                <a:gd name="connsiteX81" fmla="*/ 216455 w 279461"/>
                <a:gd name="connsiteY81" fmla="*/ 298801 h 341421"/>
                <a:gd name="connsiteX82" fmla="*/ 229857 w 279461"/>
                <a:gd name="connsiteY82" fmla="*/ 283496 h 341421"/>
                <a:gd name="connsiteX83" fmla="*/ 230205 w 279461"/>
                <a:gd name="connsiteY83" fmla="*/ 283147 h 341421"/>
                <a:gd name="connsiteX84" fmla="*/ 231599 w 279461"/>
                <a:gd name="connsiteY84" fmla="*/ 280950 h 341421"/>
                <a:gd name="connsiteX85" fmla="*/ 232204 w 279461"/>
                <a:gd name="connsiteY85" fmla="*/ 279410 h 341421"/>
                <a:gd name="connsiteX86" fmla="*/ 234480 w 279461"/>
                <a:gd name="connsiteY86" fmla="*/ 271548 h 341421"/>
                <a:gd name="connsiteX87" fmla="*/ 234511 w 279461"/>
                <a:gd name="connsiteY87" fmla="*/ 271175 h 341421"/>
                <a:gd name="connsiteX88" fmla="*/ 231046 w 279461"/>
                <a:gd name="connsiteY88" fmla="*/ 249222 h 341421"/>
                <a:gd name="connsiteX89" fmla="*/ 231014 w 279461"/>
                <a:gd name="connsiteY89" fmla="*/ 249111 h 341421"/>
                <a:gd name="connsiteX90" fmla="*/ 228984 w 279461"/>
                <a:gd name="connsiteY90" fmla="*/ 223786 h 341421"/>
                <a:gd name="connsiteX91" fmla="*/ 240158 w 279461"/>
                <a:gd name="connsiteY91" fmla="*/ 198509 h 341421"/>
                <a:gd name="connsiteX92" fmla="*/ 247469 w 279461"/>
                <a:gd name="connsiteY92" fmla="*/ 188218 h 341421"/>
                <a:gd name="connsiteX93" fmla="*/ 254431 w 279461"/>
                <a:gd name="connsiteY93" fmla="*/ 178579 h 341421"/>
                <a:gd name="connsiteX94" fmla="*/ 254582 w 279461"/>
                <a:gd name="connsiteY94" fmla="*/ 178341 h 341421"/>
                <a:gd name="connsiteX95" fmla="*/ 257477 w 279461"/>
                <a:gd name="connsiteY95" fmla="*/ 173509 h 341421"/>
                <a:gd name="connsiteX96" fmla="*/ 257524 w 279461"/>
                <a:gd name="connsiteY96" fmla="*/ 173430 h 341421"/>
                <a:gd name="connsiteX97" fmla="*/ 266606 w 279461"/>
                <a:gd name="connsiteY97" fmla="*/ 153088 h 341421"/>
                <a:gd name="connsiteX98" fmla="*/ 266699 w 279461"/>
                <a:gd name="connsiteY98" fmla="*/ 152738 h 341421"/>
                <a:gd name="connsiteX99" fmla="*/ 267175 w 279461"/>
                <a:gd name="connsiteY99" fmla="*/ 150620 h 341421"/>
                <a:gd name="connsiteX100" fmla="*/ 269459 w 279461"/>
                <a:gd name="connsiteY100" fmla="*/ 137410 h 341421"/>
                <a:gd name="connsiteX101" fmla="*/ 269483 w 279461"/>
                <a:gd name="connsiteY101" fmla="*/ 137180 h 341421"/>
                <a:gd name="connsiteX102" fmla="*/ 269935 w 279461"/>
                <a:gd name="connsiteY102" fmla="*/ 131587 h 341421"/>
                <a:gd name="connsiteX103" fmla="*/ 269935 w 279461"/>
                <a:gd name="connsiteY103" fmla="*/ 131579 h 341421"/>
                <a:gd name="connsiteX104" fmla="*/ 275589 w 279461"/>
                <a:gd name="connsiteY104" fmla="*/ 126025 h 341421"/>
                <a:gd name="connsiteX105" fmla="*/ 277730 w 279461"/>
                <a:gd name="connsiteY105" fmla="*/ 121899 h 341421"/>
                <a:gd name="connsiteX106" fmla="*/ 278879 w 279461"/>
                <a:gd name="connsiteY106" fmla="*/ 117353 h 341421"/>
                <a:gd name="connsiteX107" fmla="*/ 279197 w 279461"/>
                <a:gd name="connsiteY107" fmla="*/ 112458 h 341421"/>
                <a:gd name="connsiteX108" fmla="*/ 279443 w 279461"/>
                <a:gd name="connsiteY108" fmla="*/ 107555 h 341421"/>
                <a:gd name="connsiteX109" fmla="*/ 278523 w 279461"/>
                <a:gd name="connsiteY109" fmla="*/ 100518 h 341421"/>
                <a:gd name="connsiteX110" fmla="*/ 53813 w 279461"/>
                <a:gd name="connsiteY110" fmla="*/ 53613 h 341421"/>
                <a:gd name="connsiteX111" fmla="*/ 53821 w 279461"/>
                <a:gd name="connsiteY111" fmla="*/ 53606 h 341421"/>
                <a:gd name="connsiteX112" fmla="*/ 54645 w 279461"/>
                <a:gd name="connsiteY112" fmla="*/ 52646 h 341421"/>
                <a:gd name="connsiteX113" fmla="*/ 54740 w 279461"/>
                <a:gd name="connsiteY113" fmla="*/ 52534 h 341421"/>
                <a:gd name="connsiteX114" fmla="*/ 64193 w 279461"/>
                <a:gd name="connsiteY114" fmla="*/ 43204 h 341421"/>
                <a:gd name="connsiteX115" fmla="*/ 86381 w 279461"/>
                <a:gd name="connsiteY115" fmla="*/ 27638 h 341421"/>
                <a:gd name="connsiteX116" fmla="*/ 111455 w 279461"/>
                <a:gd name="connsiteY116" fmla="*/ 17380 h 341421"/>
                <a:gd name="connsiteX117" fmla="*/ 138044 w 279461"/>
                <a:gd name="connsiteY117" fmla="*/ 12437 h 341421"/>
                <a:gd name="connsiteX118" fmla="*/ 165006 w 279461"/>
                <a:gd name="connsiteY118" fmla="*/ 12667 h 341421"/>
                <a:gd name="connsiteX119" fmla="*/ 191683 w 279461"/>
                <a:gd name="connsiteY119" fmla="*/ 18141 h 341421"/>
                <a:gd name="connsiteX120" fmla="*/ 215639 w 279461"/>
                <a:gd name="connsiteY120" fmla="*/ 30224 h 341421"/>
                <a:gd name="connsiteX121" fmla="*/ 232926 w 279461"/>
                <a:gd name="connsiteY121" fmla="*/ 45077 h 341421"/>
                <a:gd name="connsiteX122" fmla="*/ 246264 w 279461"/>
                <a:gd name="connsiteY122" fmla="*/ 62967 h 341421"/>
                <a:gd name="connsiteX123" fmla="*/ 255439 w 279461"/>
                <a:gd name="connsiteY123" fmla="*/ 83040 h 341421"/>
                <a:gd name="connsiteX124" fmla="*/ 256288 w 279461"/>
                <a:gd name="connsiteY124" fmla="*/ 86420 h 341421"/>
                <a:gd name="connsiteX125" fmla="*/ 253608 w 279461"/>
                <a:gd name="connsiteY125" fmla="*/ 86372 h 341421"/>
                <a:gd name="connsiteX126" fmla="*/ 247573 w 279461"/>
                <a:gd name="connsiteY126" fmla="*/ 86261 h 341421"/>
                <a:gd name="connsiteX127" fmla="*/ 235511 w 279461"/>
                <a:gd name="connsiteY127" fmla="*/ 86047 h 341421"/>
                <a:gd name="connsiteX128" fmla="*/ 211381 w 279461"/>
                <a:gd name="connsiteY128" fmla="*/ 85619 h 341421"/>
                <a:gd name="connsiteX129" fmla="*/ 163119 w 279461"/>
                <a:gd name="connsiteY129" fmla="*/ 84762 h 341421"/>
                <a:gd name="connsiteX130" fmla="*/ 114857 w 279461"/>
                <a:gd name="connsiteY130" fmla="*/ 83905 h 341421"/>
                <a:gd name="connsiteX131" fmla="*/ 66596 w 279461"/>
                <a:gd name="connsiteY131" fmla="*/ 83048 h 341421"/>
                <a:gd name="connsiteX132" fmla="*/ 54534 w 279461"/>
                <a:gd name="connsiteY132" fmla="*/ 82834 h 341421"/>
                <a:gd name="connsiteX133" fmla="*/ 53028 w 279461"/>
                <a:gd name="connsiteY133" fmla="*/ 82810 h 341421"/>
                <a:gd name="connsiteX134" fmla="*/ 52282 w 279461"/>
                <a:gd name="connsiteY134" fmla="*/ 82794 h 341421"/>
                <a:gd name="connsiteX135" fmla="*/ 51997 w 279461"/>
                <a:gd name="connsiteY135" fmla="*/ 82794 h 341421"/>
                <a:gd name="connsiteX136" fmla="*/ 51418 w 279461"/>
                <a:gd name="connsiteY136" fmla="*/ 82731 h 341421"/>
                <a:gd name="connsiteX137" fmla="*/ 51132 w 279461"/>
                <a:gd name="connsiteY137" fmla="*/ 82683 h 341421"/>
                <a:gd name="connsiteX138" fmla="*/ 50625 w 279461"/>
                <a:gd name="connsiteY138" fmla="*/ 82588 h 341421"/>
                <a:gd name="connsiteX139" fmla="*/ 44804 w 279461"/>
                <a:gd name="connsiteY139" fmla="*/ 81469 h 341421"/>
                <a:gd name="connsiteX140" fmla="*/ 38984 w 279461"/>
                <a:gd name="connsiteY140" fmla="*/ 80351 h 341421"/>
                <a:gd name="connsiteX141" fmla="*/ 38793 w 279461"/>
                <a:gd name="connsiteY141" fmla="*/ 80311 h 341421"/>
                <a:gd name="connsiteX142" fmla="*/ 53813 w 279461"/>
                <a:gd name="connsiteY142" fmla="*/ 53613 h 341421"/>
                <a:gd name="connsiteX143" fmla="*/ 257604 w 279461"/>
                <a:gd name="connsiteY143" fmla="*/ 136118 h 341421"/>
                <a:gd name="connsiteX144" fmla="*/ 255542 w 279461"/>
                <a:gd name="connsiteY144" fmla="*/ 148010 h 341421"/>
                <a:gd name="connsiteX145" fmla="*/ 255574 w 279461"/>
                <a:gd name="connsiteY145" fmla="*/ 148003 h 341421"/>
                <a:gd name="connsiteX146" fmla="*/ 255146 w 279461"/>
                <a:gd name="connsiteY146" fmla="*/ 149891 h 341421"/>
                <a:gd name="connsiteX147" fmla="*/ 247256 w 279461"/>
                <a:gd name="connsiteY147" fmla="*/ 167425 h 341421"/>
                <a:gd name="connsiteX148" fmla="*/ 244456 w 279461"/>
                <a:gd name="connsiteY148" fmla="*/ 172090 h 341421"/>
                <a:gd name="connsiteX149" fmla="*/ 238303 w 279461"/>
                <a:gd name="connsiteY149" fmla="*/ 180635 h 341421"/>
                <a:gd name="connsiteX150" fmla="*/ 230040 w 279461"/>
                <a:gd name="connsiteY150" fmla="*/ 192242 h 341421"/>
                <a:gd name="connsiteX151" fmla="*/ 217201 w 279461"/>
                <a:gd name="connsiteY151" fmla="*/ 222129 h 341421"/>
                <a:gd name="connsiteX152" fmla="*/ 219667 w 279461"/>
                <a:gd name="connsiteY152" fmla="*/ 252690 h 341421"/>
                <a:gd name="connsiteX153" fmla="*/ 222633 w 279461"/>
                <a:gd name="connsiteY153" fmla="*/ 270398 h 341421"/>
                <a:gd name="connsiteX154" fmla="*/ 221166 w 279461"/>
                <a:gd name="connsiteY154" fmla="*/ 274952 h 341421"/>
                <a:gd name="connsiteX155" fmla="*/ 220904 w 279461"/>
                <a:gd name="connsiteY155" fmla="*/ 275611 h 341421"/>
                <a:gd name="connsiteX156" fmla="*/ 220817 w 279461"/>
                <a:gd name="connsiteY156" fmla="*/ 275690 h 341421"/>
                <a:gd name="connsiteX157" fmla="*/ 219818 w 279461"/>
                <a:gd name="connsiteY157" fmla="*/ 277020 h 341421"/>
                <a:gd name="connsiteX158" fmla="*/ 208478 w 279461"/>
                <a:gd name="connsiteY158" fmla="*/ 289947 h 341421"/>
                <a:gd name="connsiteX159" fmla="*/ 205171 w 279461"/>
                <a:gd name="connsiteY159" fmla="*/ 292970 h 341421"/>
                <a:gd name="connsiteX160" fmla="*/ 159574 w 279461"/>
                <a:gd name="connsiteY160" fmla="*/ 319541 h 341421"/>
                <a:gd name="connsiteX161" fmla="*/ 157148 w 279461"/>
                <a:gd name="connsiteY161" fmla="*/ 320239 h 341421"/>
                <a:gd name="connsiteX162" fmla="*/ 128870 w 279461"/>
                <a:gd name="connsiteY162" fmla="*/ 329061 h 341421"/>
                <a:gd name="connsiteX163" fmla="*/ 127601 w 279461"/>
                <a:gd name="connsiteY163" fmla="*/ 329244 h 341421"/>
                <a:gd name="connsiteX164" fmla="*/ 124722 w 279461"/>
                <a:gd name="connsiteY164" fmla="*/ 329482 h 341421"/>
                <a:gd name="connsiteX165" fmla="*/ 123667 w 279461"/>
                <a:gd name="connsiteY165" fmla="*/ 329140 h 341421"/>
                <a:gd name="connsiteX166" fmla="*/ 122224 w 279461"/>
                <a:gd name="connsiteY166" fmla="*/ 327268 h 341421"/>
                <a:gd name="connsiteX167" fmla="*/ 121130 w 279461"/>
                <a:gd name="connsiteY167" fmla="*/ 324626 h 341421"/>
                <a:gd name="connsiteX168" fmla="*/ 120916 w 279461"/>
                <a:gd name="connsiteY168" fmla="*/ 323896 h 341421"/>
                <a:gd name="connsiteX169" fmla="*/ 120908 w 279461"/>
                <a:gd name="connsiteY169" fmla="*/ 323666 h 341421"/>
                <a:gd name="connsiteX170" fmla="*/ 120488 w 279461"/>
                <a:gd name="connsiteY170" fmla="*/ 315169 h 341421"/>
                <a:gd name="connsiteX171" fmla="*/ 114897 w 279461"/>
                <a:gd name="connsiteY171" fmla="*/ 270850 h 341421"/>
                <a:gd name="connsiteX172" fmla="*/ 113652 w 279461"/>
                <a:gd name="connsiteY172" fmla="*/ 267106 h 341421"/>
                <a:gd name="connsiteX173" fmla="*/ 112645 w 279461"/>
                <a:gd name="connsiteY173" fmla="*/ 264091 h 341421"/>
                <a:gd name="connsiteX174" fmla="*/ 112566 w 279461"/>
                <a:gd name="connsiteY174" fmla="*/ 263845 h 341421"/>
                <a:gd name="connsiteX175" fmla="*/ 108783 w 279461"/>
                <a:gd name="connsiteY175" fmla="*/ 255966 h 341421"/>
                <a:gd name="connsiteX176" fmla="*/ 107934 w 279461"/>
                <a:gd name="connsiteY176" fmla="*/ 254467 h 341421"/>
                <a:gd name="connsiteX177" fmla="*/ 107776 w 279461"/>
                <a:gd name="connsiteY177" fmla="*/ 254205 h 341421"/>
                <a:gd name="connsiteX178" fmla="*/ 98070 w 279461"/>
                <a:gd name="connsiteY178" fmla="*/ 246446 h 341421"/>
                <a:gd name="connsiteX179" fmla="*/ 88696 w 279461"/>
                <a:gd name="connsiteY179" fmla="*/ 244510 h 341421"/>
                <a:gd name="connsiteX180" fmla="*/ 86912 w 279461"/>
                <a:gd name="connsiteY180" fmla="*/ 244359 h 341421"/>
                <a:gd name="connsiteX181" fmla="*/ 86574 w 279461"/>
                <a:gd name="connsiteY181" fmla="*/ 244337 h 341421"/>
                <a:gd name="connsiteX182" fmla="*/ 59205 w 279461"/>
                <a:gd name="connsiteY182" fmla="*/ 246303 h 341421"/>
                <a:gd name="connsiteX183" fmla="*/ 46446 w 279461"/>
                <a:gd name="connsiteY183" fmla="*/ 242884 h 341421"/>
                <a:gd name="connsiteX184" fmla="*/ 39705 w 279461"/>
                <a:gd name="connsiteY184" fmla="*/ 230158 h 341421"/>
                <a:gd name="connsiteX185" fmla="*/ 40221 w 279461"/>
                <a:gd name="connsiteY185" fmla="*/ 219360 h 341421"/>
                <a:gd name="connsiteX186" fmla="*/ 40736 w 279461"/>
                <a:gd name="connsiteY186" fmla="*/ 215559 h 341421"/>
                <a:gd name="connsiteX187" fmla="*/ 40768 w 279461"/>
                <a:gd name="connsiteY187" fmla="*/ 215258 h 341421"/>
                <a:gd name="connsiteX188" fmla="*/ 24527 w 279461"/>
                <a:gd name="connsiteY188" fmla="*/ 186347 h 341421"/>
                <a:gd name="connsiteX189" fmla="*/ 22489 w 279461"/>
                <a:gd name="connsiteY189" fmla="*/ 185522 h 341421"/>
                <a:gd name="connsiteX190" fmla="*/ 13013 w 279461"/>
                <a:gd name="connsiteY190" fmla="*/ 181690 h 341421"/>
                <a:gd name="connsiteX191" fmla="*/ 12628 w 279461"/>
                <a:gd name="connsiteY191" fmla="*/ 181487 h 341421"/>
                <a:gd name="connsiteX192" fmla="*/ 10435 w 279461"/>
                <a:gd name="connsiteY192" fmla="*/ 179122 h 341421"/>
                <a:gd name="connsiteX193" fmla="*/ 10579 w 279461"/>
                <a:gd name="connsiteY193" fmla="*/ 173876 h 341421"/>
                <a:gd name="connsiteX194" fmla="*/ 15725 w 279461"/>
                <a:gd name="connsiteY194" fmla="*/ 166680 h 341421"/>
                <a:gd name="connsiteX195" fmla="*/ 19246 w 279461"/>
                <a:gd name="connsiteY195" fmla="*/ 162459 h 341421"/>
                <a:gd name="connsiteX196" fmla="*/ 20903 w 279461"/>
                <a:gd name="connsiteY196" fmla="*/ 160293 h 341421"/>
                <a:gd name="connsiteX197" fmla="*/ 22854 w 279461"/>
                <a:gd name="connsiteY197" fmla="*/ 161261 h 341421"/>
                <a:gd name="connsiteX198" fmla="*/ 34384 w 279461"/>
                <a:gd name="connsiteY198" fmla="*/ 162768 h 341421"/>
                <a:gd name="connsiteX199" fmla="*/ 37310 w 279461"/>
                <a:gd name="connsiteY199" fmla="*/ 162149 h 341421"/>
                <a:gd name="connsiteX200" fmla="*/ 39610 w 279461"/>
                <a:gd name="connsiteY200" fmla="*/ 161523 h 341421"/>
                <a:gd name="connsiteX201" fmla="*/ 42520 w 279461"/>
                <a:gd name="connsiteY201" fmla="*/ 160729 h 341421"/>
                <a:gd name="connsiteX202" fmla="*/ 45431 w 279461"/>
                <a:gd name="connsiteY202" fmla="*/ 159936 h 341421"/>
                <a:gd name="connsiteX203" fmla="*/ 46351 w 279461"/>
                <a:gd name="connsiteY203" fmla="*/ 159674 h 341421"/>
                <a:gd name="connsiteX204" fmla="*/ 47524 w 279461"/>
                <a:gd name="connsiteY204" fmla="*/ 159309 h 341421"/>
                <a:gd name="connsiteX205" fmla="*/ 49824 w 279461"/>
                <a:gd name="connsiteY205" fmla="*/ 158436 h 341421"/>
                <a:gd name="connsiteX206" fmla="*/ 64478 w 279461"/>
                <a:gd name="connsiteY206" fmla="*/ 145710 h 341421"/>
                <a:gd name="connsiteX207" fmla="*/ 64859 w 279461"/>
                <a:gd name="connsiteY207" fmla="*/ 145060 h 341421"/>
                <a:gd name="connsiteX208" fmla="*/ 65097 w 279461"/>
                <a:gd name="connsiteY208" fmla="*/ 144639 h 341421"/>
                <a:gd name="connsiteX209" fmla="*/ 65573 w 279461"/>
                <a:gd name="connsiteY209" fmla="*/ 143806 h 341421"/>
                <a:gd name="connsiteX210" fmla="*/ 65628 w 279461"/>
                <a:gd name="connsiteY210" fmla="*/ 143790 h 341421"/>
                <a:gd name="connsiteX211" fmla="*/ 76492 w 279461"/>
                <a:gd name="connsiteY211" fmla="*/ 143291 h 341421"/>
                <a:gd name="connsiteX212" fmla="*/ 99640 w 279461"/>
                <a:gd name="connsiteY212" fmla="*/ 142228 h 341421"/>
                <a:gd name="connsiteX213" fmla="*/ 147854 w 279461"/>
                <a:gd name="connsiteY213" fmla="*/ 140014 h 341421"/>
                <a:gd name="connsiteX214" fmla="*/ 196068 w 279461"/>
                <a:gd name="connsiteY214" fmla="*/ 137800 h 341421"/>
                <a:gd name="connsiteX215" fmla="*/ 244282 w 279461"/>
                <a:gd name="connsiteY215" fmla="*/ 135587 h 341421"/>
                <a:gd name="connsiteX216" fmla="*/ 257699 w 279461"/>
                <a:gd name="connsiteY216" fmla="*/ 134968 h 341421"/>
                <a:gd name="connsiteX217" fmla="*/ 257604 w 279461"/>
                <a:gd name="connsiteY217" fmla="*/ 136118 h 341421"/>
                <a:gd name="connsiteX218" fmla="*/ 271180 w 279461"/>
                <a:gd name="connsiteY218" fmla="*/ 108627 h 341421"/>
                <a:gd name="connsiteX219" fmla="*/ 270831 w 279461"/>
                <a:gd name="connsiteY219" fmla="*/ 115133 h 341421"/>
                <a:gd name="connsiteX220" fmla="*/ 270292 w 279461"/>
                <a:gd name="connsiteY220" fmla="*/ 118266 h 341421"/>
                <a:gd name="connsiteX221" fmla="*/ 268992 w 279461"/>
                <a:gd name="connsiteY221" fmla="*/ 121146 h 341421"/>
                <a:gd name="connsiteX222" fmla="*/ 264630 w 279461"/>
                <a:gd name="connsiteY222" fmla="*/ 125201 h 341421"/>
                <a:gd name="connsiteX223" fmla="*/ 264598 w 279461"/>
                <a:gd name="connsiteY223" fmla="*/ 125213 h 341421"/>
                <a:gd name="connsiteX224" fmla="*/ 260828 w 279461"/>
                <a:gd name="connsiteY224" fmla="*/ 126450 h 341421"/>
                <a:gd name="connsiteX225" fmla="*/ 260181 w 279461"/>
                <a:gd name="connsiteY225" fmla="*/ 126565 h 341421"/>
                <a:gd name="connsiteX226" fmla="*/ 258167 w 279461"/>
                <a:gd name="connsiteY226" fmla="*/ 126740 h 341421"/>
                <a:gd name="connsiteX227" fmla="*/ 243933 w 279461"/>
                <a:gd name="connsiteY227" fmla="*/ 127390 h 341421"/>
                <a:gd name="connsiteX228" fmla="*/ 195719 w 279461"/>
                <a:gd name="connsiteY228" fmla="*/ 129604 h 341421"/>
                <a:gd name="connsiteX229" fmla="*/ 147505 w 279461"/>
                <a:gd name="connsiteY229" fmla="*/ 131818 h 341421"/>
                <a:gd name="connsiteX230" fmla="*/ 99291 w 279461"/>
                <a:gd name="connsiteY230" fmla="*/ 134031 h 341421"/>
                <a:gd name="connsiteX231" fmla="*/ 76143 w 279461"/>
                <a:gd name="connsiteY231" fmla="*/ 135094 h 341421"/>
                <a:gd name="connsiteX232" fmla="*/ 64804 w 279461"/>
                <a:gd name="connsiteY232" fmla="*/ 135634 h 341421"/>
                <a:gd name="connsiteX233" fmla="*/ 58483 w 279461"/>
                <a:gd name="connsiteY233" fmla="*/ 139743 h 341421"/>
                <a:gd name="connsiteX234" fmla="*/ 58008 w 279461"/>
                <a:gd name="connsiteY234" fmla="*/ 140584 h 341421"/>
                <a:gd name="connsiteX235" fmla="*/ 57770 w 279461"/>
                <a:gd name="connsiteY235" fmla="*/ 141005 h 341421"/>
                <a:gd name="connsiteX236" fmla="*/ 57476 w 279461"/>
                <a:gd name="connsiteY236" fmla="*/ 141497 h 341421"/>
                <a:gd name="connsiteX237" fmla="*/ 46660 w 279461"/>
                <a:gd name="connsiteY237" fmla="*/ 150890 h 341421"/>
                <a:gd name="connsiteX238" fmla="*/ 44963 w 279461"/>
                <a:gd name="connsiteY238" fmla="*/ 151533 h 341421"/>
                <a:gd name="connsiteX239" fmla="*/ 43305 w 279461"/>
                <a:gd name="connsiteY239" fmla="*/ 152025 h 341421"/>
                <a:gd name="connsiteX240" fmla="*/ 40395 w 279461"/>
                <a:gd name="connsiteY240" fmla="*/ 152818 h 341421"/>
                <a:gd name="connsiteX241" fmla="*/ 37485 w 279461"/>
                <a:gd name="connsiteY241" fmla="*/ 153612 h 341421"/>
                <a:gd name="connsiteX242" fmla="*/ 35756 w 279461"/>
                <a:gd name="connsiteY242" fmla="*/ 154088 h 341421"/>
                <a:gd name="connsiteX243" fmla="*/ 33821 w 279461"/>
                <a:gd name="connsiteY243" fmla="*/ 154548 h 341421"/>
                <a:gd name="connsiteX244" fmla="*/ 26082 w 279461"/>
                <a:gd name="connsiteY244" fmla="*/ 153715 h 341421"/>
                <a:gd name="connsiteX245" fmla="*/ 20134 w 279461"/>
                <a:gd name="connsiteY245" fmla="*/ 148685 h 341421"/>
                <a:gd name="connsiteX246" fmla="*/ 18215 w 279461"/>
                <a:gd name="connsiteY246" fmla="*/ 145480 h 341421"/>
                <a:gd name="connsiteX247" fmla="*/ 17398 w 279461"/>
                <a:gd name="connsiteY247" fmla="*/ 144083 h 341421"/>
                <a:gd name="connsiteX248" fmla="*/ 16701 w 279461"/>
                <a:gd name="connsiteY248" fmla="*/ 142631 h 341421"/>
                <a:gd name="connsiteX249" fmla="*/ 15321 w 279461"/>
                <a:gd name="connsiteY249" fmla="*/ 139720 h 341421"/>
                <a:gd name="connsiteX250" fmla="*/ 14139 w 279461"/>
                <a:gd name="connsiteY250" fmla="*/ 136736 h 341421"/>
                <a:gd name="connsiteX251" fmla="*/ 9429 w 279461"/>
                <a:gd name="connsiteY251" fmla="*/ 115640 h 341421"/>
                <a:gd name="connsiteX252" fmla="*/ 9429 w 279461"/>
                <a:gd name="connsiteY252" fmla="*/ 115624 h 341421"/>
                <a:gd name="connsiteX253" fmla="*/ 9048 w 279461"/>
                <a:gd name="connsiteY253" fmla="*/ 104906 h 341421"/>
                <a:gd name="connsiteX254" fmla="*/ 9119 w 279461"/>
                <a:gd name="connsiteY254" fmla="*/ 102224 h 341421"/>
                <a:gd name="connsiteX255" fmla="*/ 9199 w 279461"/>
                <a:gd name="connsiteY255" fmla="*/ 100590 h 341421"/>
                <a:gd name="connsiteX256" fmla="*/ 9326 w 279461"/>
                <a:gd name="connsiteY256" fmla="*/ 98892 h 341421"/>
                <a:gd name="connsiteX257" fmla="*/ 10103 w 279461"/>
                <a:gd name="connsiteY257" fmla="*/ 92188 h 341421"/>
                <a:gd name="connsiteX258" fmla="*/ 10912 w 279461"/>
                <a:gd name="connsiteY258" fmla="*/ 90308 h 341421"/>
                <a:gd name="connsiteX259" fmla="*/ 11150 w 279461"/>
                <a:gd name="connsiteY259" fmla="*/ 89863 h 341421"/>
                <a:gd name="connsiteX260" fmla="*/ 11562 w 279461"/>
                <a:gd name="connsiteY260" fmla="*/ 89490 h 341421"/>
                <a:gd name="connsiteX261" fmla="*/ 12458 w 279461"/>
                <a:gd name="connsiteY261" fmla="*/ 88856 h 341421"/>
                <a:gd name="connsiteX262" fmla="*/ 16542 w 279461"/>
                <a:gd name="connsiteY262" fmla="*/ 87197 h 341421"/>
                <a:gd name="connsiteX263" fmla="*/ 20372 w 279461"/>
                <a:gd name="connsiteY263" fmla="*/ 86587 h 341421"/>
                <a:gd name="connsiteX264" fmla="*/ 22347 w 279461"/>
                <a:gd name="connsiteY264" fmla="*/ 86468 h 341421"/>
                <a:gd name="connsiteX265" fmla="*/ 24337 w 279461"/>
                <a:gd name="connsiteY265" fmla="*/ 86499 h 341421"/>
                <a:gd name="connsiteX266" fmla="*/ 26327 w 279461"/>
                <a:gd name="connsiteY266" fmla="*/ 86602 h 341421"/>
                <a:gd name="connsiteX267" fmla="*/ 27985 w 279461"/>
                <a:gd name="connsiteY267" fmla="*/ 86745 h 341421"/>
                <a:gd name="connsiteX268" fmla="*/ 34291 w 279461"/>
                <a:gd name="connsiteY268" fmla="*/ 87731 h 341421"/>
                <a:gd name="connsiteX269" fmla="*/ 37295 w 279461"/>
                <a:gd name="connsiteY269" fmla="*/ 88364 h 341421"/>
                <a:gd name="connsiteX270" fmla="*/ 43187 w 279461"/>
                <a:gd name="connsiteY270" fmla="*/ 89498 h 341421"/>
                <a:gd name="connsiteX271" fmla="*/ 49079 w 279461"/>
                <a:gd name="connsiteY271" fmla="*/ 90633 h 341421"/>
                <a:gd name="connsiteX272" fmla="*/ 49745 w 279461"/>
                <a:gd name="connsiteY272" fmla="*/ 90760 h 341421"/>
                <a:gd name="connsiteX273" fmla="*/ 50340 w 279461"/>
                <a:gd name="connsiteY273" fmla="*/ 90855 h 341421"/>
                <a:gd name="connsiteX274" fmla="*/ 51404 w 279461"/>
                <a:gd name="connsiteY274" fmla="*/ 90961 h 341421"/>
                <a:gd name="connsiteX275" fmla="*/ 52140 w 279461"/>
                <a:gd name="connsiteY275" fmla="*/ 90990 h 341421"/>
                <a:gd name="connsiteX276" fmla="*/ 52894 w 279461"/>
                <a:gd name="connsiteY276" fmla="*/ 91006 h 341421"/>
                <a:gd name="connsiteX277" fmla="*/ 54400 w 279461"/>
                <a:gd name="connsiteY277" fmla="*/ 91030 h 341421"/>
                <a:gd name="connsiteX278" fmla="*/ 66462 w 279461"/>
                <a:gd name="connsiteY278" fmla="*/ 91244 h 341421"/>
                <a:gd name="connsiteX279" fmla="*/ 114723 w 279461"/>
                <a:gd name="connsiteY279" fmla="*/ 92101 h 341421"/>
                <a:gd name="connsiteX280" fmla="*/ 162985 w 279461"/>
                <a:gd name="connsiteY280" fmla="*/ 92957 h 341421"/>
                <a:gd name="connsiteX281" fmla="*/ 211247 w 279461"/>
                <a:gd name="connsiteY281" fmla="*/ 93814 h 341421"/>
                <a:gd name="connsiteX282" fmla="*/ 235377 w 279461"/>
                <a:gd name="connsiteY282" fmla="*/ 94243 h 341421"/>
                <a:gd name="connsiteX283" fmla="*/ 247439 w 279461"/>
                <a:gd name="connsiteY283" fmla="*/ 94457 h 341421"/>
                <a:gd name="connsiteX284" fmla="*/ 253474 w 279461"/>
                <a:gd name="connsiteY284" fmla="*/ 94568 h 341421"/>
                <a:gd name="connsiteX285" fmla="*/ 256899 w 279461"/>
                <a:gd name="connsiteY285" fmla="*/ 94632 h 341421"/>
                <a:gd name="connsiteX286" fmla="*/ 260848 w 279461"/>
                <a:gd name="connsiteY286" fmla="*/ 94838 h 341421"/>
                <a:gd name="connsiteX287" fmla="*/ 268913 w 279461"/>
                <a:gd name="connsiteY287" fmla="*/ 99503 h 341421"/>
                <a:gd name="connsiteX288" fmla="*/ 270904 w 279461"/>
                <a:gd name="connsiteY288" fmla="*/ 103819 h 341421"/>
                <a:gd name="connsiteX289" fmla="*/ 271180 w 279461"/>
                <a:gd name="connsiteY289" fmla="*/ 108627 h 34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279461" h="341421">
                  <a:moveTo>
                    <a:pt x="278523" y="100518"/>
                  </a:moveTo>
                  <a:cubicBezTo>
                    <a:pt x="277834" y="98297"/>
                    <a:pt x="276723" y="96210"/>
                    <a:pt x="275304" y="94362"/>
                  </a:cubicBezTo>
                  <a:cubicBezTo>
                    <a:pt x="273615" y="92124"/>
                    <a:pt x="271426" y="90300"/>
                    <a:pt x="268968" y="88967"/>
                  </a:cubicBezTo>
                  <a:cubicBezTo>
                    <a:pt x="268984" y="88427"/>
                    <a:pt x="268936" y="87872"/>
                    <a:pt x="268793" y="87316"/>
                  </a:cubicBezTo>
                  <a:lnTo>
                    <a:pt x="266930" y="79898"/>
                  </a:lnTo>
                  <a:cubicBezTo>
                    <a:pt x="266890" y="79763"/>
                    <a:pt x="266851" y="79629"/>
                    <a:pt x="266812" y="79494"/>
                  </a:cubicBezTo>
                  <a:cubicBezTo>
                    <a:pt x="264137" y="71567"/>
                    <a:pt x="260682" y="63973"/>
                    <a:pt x="256526" y="56922"/>
                  </a:cubicBezTo>
                  <a:cubicBezTo>
                    <a:pt x="252291" y="49734"/>
                    <a:pt x="247287" y="43022"/>
                    <a:pt x="241641" y="36960"/>
                  </a:cubicBezTo>
                  <a:cubicBezTo>
                    <a:pt x="235892" y="30788"/>
                    <a:pt x="229405" y="25218"/>
                    <a:pt x="222364" y="20394"/>
                  </a:cubicBezTo>
                  <a:cubicBezTo>
                    <a:pt x="214005" y="14674"/>
                    <a:pt x="204719" y="9993"/>
                    <a:pt x="195513" y="6867"/>
                  </a:cubicBezTo>
                  <a:cubicBezTo>
                    <a:pt x="186917" y="3948"/>
                    <a:pt x="177337" y="1964"/>
                    <a:pt x="166235" y="822"/>
                  </a:cubicBezTo>
                  <a:cubicBezTo>
                    <a:pt x="156505" y="-186"/>
                    <a:pt x="146680" y="-265"/>
                    <a:pt x="137022" y="576"/>
                  </a:cubicBezTo>
                  <a:cubicBezTo>
                    <a:pt x="127260" y="1425"/>
                    <a:pt x="117554" y="3226"/>
                    <a:pt x="108164" y="5939"/>
                  </a:cubicBezTo>
                  <a:cubicBezTo>
                    <a:pt x="98609" y="8700"/>
                    <a:pt x="89370" y="12476"/>
                    <a:pt x="80719" y="17173"/>
                  </a:cubicBezTo>
                  <a:cubicBezTo>
                    <a:pt x="72329" y="21727"/>
                    <a:pt x="64137" y="27463"/>
                    <a:pt x="56382" y="34231"/>
                  </a:cubicBezTo>
                  <a:cubicBezTo>
                    <a:pt x="52282" y="37801"/>
                    <a:pt x="48714" y="41332"/>
                    <a:pt x="45780" y="44712"/>
                  </a:cubicBezTo>
                  <a:lnTo>
                    <a:pt x="45684" y="44823"/>
                  </a:lnTo>
                  <a:cubicBezTo>
                    <a:pt x="45359" y="45196"/>
                    <a:pt x="45042" y="45569"/>
                    <a:pt x="44725" y="45941"/>
                  </a:cubicBezTo>
                  <a:cubicBezTo>
                    <a:pt x="38294" y="53582"/>
                    <a:pt x="30316" y="69362"/>
                    <a:pt x="26716" y="78415"/>
                  </a:cubicBezTo>
                  <a:cubicBezTo>
                    <a:pt x="25780" y="78327"/>
                    <a:pt x="24829" y="78296"/>
                    <a:pt x="23885" y="78312"/>
                  </a:cubicBezTo>
                  <a:lnTo>
                    <a:pt x="20895" y="78312"/>
                  </a:lnTo>
                  <a:cubicBezTo>
                    <a:pt x="19912" y="78391"/>
                    <a:pt x="18945" y="78502"/>
                    <a:pt x="17969" y="78597"/>
                  </a:cubicBezTo>
                  <a:lnTo>
                    <a:pt x="17240" y="78669"/>
                  </a:lnTo>
                  <a:lnTo>
                    <a:pt x="16534" y="78811"/>
                  </a:lnTo>
                  <a:lnTo>
                    <a:pt x="15130" y="79089"/>
                  </a:lnTo>
                  <a:cubicBezTo>
                    <a:pt x="14171" y="79240"/>
                    <a:pt x="13306" y="79557"/>
                    <a:pt x="12410" y="79827"/>
                  </a:cubicBezTo>
                  <a:cubicBezTo>
                    <a:pt x="10380" y="80557"/>
                    <a:pt x="8477" y="81485"/>
                    <a:pt x="6836" y="82770"/>
                  </a:cubicBezTo>
                  <a:cubicBezTo>
                    <a:pt x="6415" y="83080"/>
                    <a:pt x="6027" y="83429"/>
                    <a:pt x="5646" y="83794"/>
                  </a:cubicBezTo>
                  <a:cubicBezTo>
                    <a:pt x="5464" y="83976"/>
                    <a:pt x="5273" y="84167"/>
                    <a:pt x="5099" y="84365"/>
                  </a:cubicBezTo>
                  <a:cubicBezTo>
                    <a:pt x="4901" y="84548"/>
                    <a:pt x="4782" y="84706"/>
                    <a:pt x="4623" y="84881"/>
                  </a:cubicBezTo>
                  <a:cubicBezTo>
                    <a:pt x="3320" y="86295"/>
                    <a:pt x="2464" y="88062"/>
                    <a:pt x="2162" y="89961"/>
                  </a:cubicBezTo>
                  <a:cubicBezTo>
                    <a:pt x="2056" y="90621"/>
                    <a:pt x="1953" y="91282"/>
                    <a:pt x="1848" y="91942"/>
                  </a:cubicBezTo>
                  <a:cubicBezTo>
                    <a:pt x="1697" y="92751"/>
                    <a:pt x="1618" y="93600"/>
                    <a:pt x="1538" y="94449"/>
                  </a:cubicBezTo>
                  <a:lnTo>
                    <a:pt x="1285" y="96988"/>
                  </a:lnTo>
                  <a:cubicBezTo>
                    <a:pt x="1190" y="97829"/>
                    <a:pt x="1118" y="98678"/>
                    <a:pt x="1063" y="99535"/>
                  </a:cubicBezTo>
                  <a:lnTo>
                    <a:pt x="952" y="101883"/>
                  </a:lnTo>
                  <a:cubicBezTo>
                    <a:pt x="896" y="102843"/>
                    <a:pt x="872" y="103811"/>
                    <a:pt x="872" y="104771"/>
                  </a:cubicBezTo>
                  <a:cubicBezTo>
                    <a:pt x="777" y="108619"/>
                    <a:pt x="975" y="112491"/>
                    <a:pt x="1285" y="116362"/>
                  </a:cubicBezTo>
                  <a:cubicBezTo>
                    <a:pt x="2022" y="124106"/>
                    <a:pt x="3592" y="131952"/>
                    <a:pt x="6487" y="139616"/>
                  </a:cubicBezTo>
                  <a:cubicBezTo>
                    <a:pt x="6931" y="140735"/>
                    <a:pt x="7296" y="141870"/>
                    <a:pt x="7811" y="142965"/>
                  </a:cubicBezTo>
                  <a:lnTo>
                    <a:pt x="9365" y="146265"/>
                  </a:lnTo>
                  <a:lnTo>
                    <a:pt x="10158" y="147907"/>
                  </a:lnTo>
                  <a:lnTo>
                    <a:pt x="11086" y="149502"/>
                  </a:lnTo>
                  <a:lnTo>
                    <a:pt x="12220" y="151422"/>
                  </a:lnTo>
                  <a:cubicBezTo>
                    <a:pt x="12632" y="152096"/>
                    <a:pt x="13013" y="152795"/>
                    <a:pt x="13449" y="153453"/>
                  </a:cubicBezTo>
                  <a:lnTo>
                    <a:pt x="11245" y="156333"/>
                  </a:lnTo>
                  <a:cubicBezTo>
                    <a:pt x="10309" y="157571"/>
                    <a:pt x="9270" y="158761"/>
                    <a:pt x="8160" y="160022"/>
                  </a:cubicBezTo>
                  <a:lnTo>
                    <a:pt x="8160" y="160030"/>
                  </a:lnTo>
                  <a:cubicBezTo>
                    <a:pt x="5551" y="163013"/>
                    <a:pt x="2847" y="166100"/>
                    <a:pt x="1213" y="170186"/>
                  </a:cubicBezTo>
                  <a:cubicBezTo>
                    <a:pt x="1197" y="170217"/>
                    <a:pt x="1190" y="170257"/>
                    <a:pt x="1174" y="170289"/>
                  </a:cubicBezTo>
                  <a:cubicBezTo>
                    <a:pt x="-1189" y="176604"/>
                    <a:pt x="95" y="183475"/>
                    <a:pt x="4314" y="188291"/>
                  </a:cubicBezTo>
                  <a:cubicBezTo>
                    <a:pt x="9905" y="192854"/>
                    <a:pt x="18976" y="196939"/>
                    <a:pt x="18976" y="196939"/>
                  </a:cubicBezTo>
                  <a:cubicBezTo>
                    <a:pt x="24226" y="200588"/>
                    <a:pt x="29365" y="206880"/>
                    <a:pt x="28936" y="214338"/>
                  </a:cubicBezTo>
                  <a:cubicBezTo>
                    <a:pt x="28802" y="215448"/>
                    <a:pt x="28643" y="216567"/>
                    <a:pt x="28484" y="217678"/>
                  </a:cubicBezTo>
                  <a:cubicBezTo>
                    <a:pt x="27850" y="222113"/>
                    <a:pt x="27128" y="227135"/>
                    <a:pt x="28040" y="232332"/>
                  </a:cubicBezTo>
                  <a:cubicBezTo>
                    <a:pt x="28048" y="232395"/>
                    <a:pt x="28064" y="232458"/>
                    <a:pt x="28080" y="232522"/>
                  </a:cubicBezTo>
                  <a:cubicBezTo>
                    <a:pt x="29817" y="240773"/>
                    <a:pt x="33385" y="247287"/>
                    <a:pt x="38690" y="251889"/>
                  </a:cubicBezTo>
                  <a:cubicBezTo>
                    <a:pt x="44368" y="256808"/>
                    <a:pt x="52139" y="259029"/>
                    <a:pt x="60585" y="258140"/>
                  </a:cubicBezTo>
                  <a:cubicBezTo>
                    <a:pt x="60656" y="258140"/>
                    <a:pt x="60728" y="258125"/>
                    <a:pt x="60807" y="258117"/>
                  </a:cubicBezTo>
                  <a:cubicBezTo>
                    <a:pt x="68872" y="256966"/>
                    <a:pt x="77491" y="255943"/>
                    <a:pt x="85953" y="256236"/>
                  </a:cubicBezTo>
                  <a:cubicBezTo>
                    <a:pt x="86563" y="256292"/>
                    <a:pt x="87166" y="256347"/>
                    <a:pt x="87769" y="256395"/>
                  </a:cubicBezTo>
                  <a:cubicBezTo>
                    <a:pt x="89965" y="256569"/>
                    <a:pt x="91868" y="256720"/>
                    <a:pt x="93264" y="257347"/>
                  </a:cubicBezTo>
                  <a:cubicBezTo>
                    <a:pt x="95548" y="258363"/>
                    <a:pt x="96912" y="259323"/>
                    <a:pt x="97649" y="260433"/>
                  </a:cubicBezTo>
                  <a:cubicBezTo>
                    <a:pt x="97919" y="260917"/>
                    <a:pt x="98189" y="261393"/>
                    <a:pt x="98450" y="261861"/>
                  </a:cubicBezTo>
                  <a:cubicBezTo>
                    <a:pt x="99632" y="263940"/>
                    <a:pt x="100647" y="265741"/>
                    <a:pt x="101257" y="267526"/>
                  </a:cubicBezTo>
                  <a:cubicBezTo>
                    <a:pt x="101622" y="268788"/>
                    <a:pt x="102050" y="269978"/>
                    <a:pt x="102463" y="271128"/>
                  </a:cubicBezTo>
                  <a:cubicBezTo>
                    <a:pt x="102843" y="272191"/>
                    <a:pt x="103200" y="273199"/>
                    <a:pt x="103470" y="274127"/>
                  </a:cubicBezTo>
                  <a:cubicBezTo>
                    <a:pt x="107316" y="287726"/>
                    <a:pt x="107950" y="301332"/>
                    <a:pt x="108616" y="315740"/>
                  </a:cubicBezTo>
                  <a:cubicBezTo>
                    <a:pt x="108751" y="318557"/>
                    <a:pt x="108878" y="321381"/>
                    <a:pt x="109037" y="324214"/>
                  </a:cubicBezTo>
                  <a:cubicBezTo>
                    <a:pt x="109068" y="326031"/>
                    <a:pt x="109579" y="327585"/>
                    <a:pt x="109965" y="328747"/>
                  </a:cubicBezTo>
                  <a:cubicBezTo>
                    <a:pt x="110060" y="329031"/>
                    <a:pt x="110175" y="329312"/>
                    <a:pt x="110307" y="329580"/>
                  </a:cubicBezTo>
                  <a:cubicBezTo>
                    <a:pt x="110576" y="330125"/>
                    <a:pt x="110758" y="330482"/>
                    <a:pt x="110948" y="331044"/>
                  </a:cubicBezTo>
                  <a:cubicBezTo>
                    <a:pt x="112589" y="335979"/>
                    <a:pt x="116079" y="339446"/>
                    <a:pt x="120567" y="340636"/>
                  </a:cubicBezTo>
                  <a:cubicBezTo>
                    <a:pt x="122145" y="341223"/>
                    <a:pt x="123691" y="341421"/>
                    <a:pt x="125142" y="341421"/>
                  </a:cubicBezTo>
                  <a:cubicBezTo>
                    <a:pt x="126594" y="341421"/>
                    <a:pt x="128061" y="341215"/>
                    <a:pt x="129329" y="341033"/>
                  </a:cubicBezTo>
                  <a:cubicBezTo>
                    <a:pt x="129724" y="340977"/>
                    <a:pt x="130120" y="340914"/>
                    <a:pt x="130523" y="340867"/>
                  </a:cubicBezTo>
                  <a:cubicBezTo>
                    <a:pt x="130632" y="340851"/>
                    <a:pt x="130743" y="340834"/>
                    <a:pt x="130853" y="340818"/>
                  </a:cubicBezTo>
                  <a:cubicBezTo>
                    <a:pt x="142168" y="338763"/>
                    <a:pt x="151922" y="335749"/>
                    <a:pt x="161469" y="331369"/>
                  </a:cubicBezTo>
                  <a:cubicBezTo>
                    <a:pt x="162095" y="331298"/>
                    <a:pt x="162928" y="331123"/>
                    <a:pt x="163840" y="330695"/>
                  </a:cubicBezTo>
                  <a:cubicBezTo>
                    <a:pt x="179938" y="323396"/>
                    <a:pt x="195361" y="314430"/>
                    <a:pt x="212363" y="302490"/>
                  </a:cubicBezTo>
                  <a:cubicBezTo>
                    <a:pt x="212601" y="302323"/>
                    <a:pt x="212823" y="302141"/>
                    <a:pt x="213029" y="301942"/>
                  </a:cubicBezTo>
                  <a:cubicBezTo>
                    <a:pt x="214139" y="300895"/>
                    <a:pt x="215265" y="299880"/>
                    <a:pt x="216455" y="298801"/>
                  </a:cubicBezTo>
                  <a:cubicBezTo>
                    <a:pt x="221292" y="294429"/>
                    <a:pt x="226296" y="289923"/>
                    <a:pt x="229857" y="283496"/>
                  </a:cubicBezTo>
                  <a:lnTo>
                    <a:pt x="230205" y="283147"/>
                  </a:lnTo>
                  <a:cubicBezTo>
                    <a:pt x="230826" y="282526"/>
                    <a:pt x="231293" y="281773"/>
                    <a:pt x="231599" y="280950"/>
                  </a:cubicBezTo>
                  <a:cubicBezTo>
                    <a:pt x="231790" y="280437"/>
                    <a:pt x="232001" y="279924"/>
                    <a:pt x="232204" y="279410"/>
                  </a:cubicBezTo>
                  <a:cubicBezTo>
                    <a:pt x="233116" y="277157"/>
                    <a:pt x="234147" y="274602"/>
                    <a:pt x="234480" y="271548"/>
                  </a:cubicBezTo>
                  <a:cubicBezTo>
                    <a:pt x="234496" y="271421"/>
                    <a:pt x="234504" y="271302"/>
                    <a:pt x="234511" y="271175"/>
                  </a:cubicBezTo>
                  <a:cubicBezTo>
                    <a:pt x="234892" y="263257"/>
                    <a:pt x="232973" y="255640"/>
                    <a:pt x="231046" y="249222"/>
                  </a:cubicBezTo>
                  <a:cubicBezTo>
                    <a:pt x="231038" y="249182"/>
                    <a:pt x="231022" y="249151"/>
                    <a:pt x="231014" y="249111"/>
                  </a:cubicBezTo>
                  <a:cubicBezTo>
                    <a:pt x="228445" y="241114"/>
                    <a:pt x="227787" y="232799"/>
                    <a:pt x="228984" y="223786"/>
                  </a:cubicBezTo>
                  <a:cubicBezTo>
                    <a:pt x="230261" y="215043"/>
                    <a:pt x="234607" y="207482"/>
                    <a:pt x="240158" y="198509"/>
                  </a:cubicBezTo>
                  <a:cubicBezTo>
                    <a:pt x="242544" y="194653"/>
                    <a:pt x="244931" y="191289"/>
                    <a:pt x="247469" y="188218"/>
                  </a:cubicBezTo>
                  <a:cubicBezTo>
                    <a:pt x="250038" y="185108"/>
                    <a:pt x="252227" y="181887"/>
                    <a:pt x="254431" y="178579"/>
                  </a:cubicBezTo>
                  <a:cubicBezTo>
                    <a:pt x="254487" y="178500"/>
                    <a:pt x="254535" y="178420"/>
                    <a:pt x="254582" y="178341"/>
                  </a:cubicBezTo>
                  <a:lnTo>
                    <a:pt x="257477" y="173509"/>
                  </a:lnTo>
                  <a:cubicBezTo>
                    <a:pt x="257477" y="173509"/>
                    <a:pt x="257508" y="173454"/>
                    <a:pt x="257524" y="173430"/>
                  </a:cubicBezTo>
                  <a:cubicBezTo>
                    <a:pt x="261665" y="166266"/>
                    <a:pt x="264551" y="159807"/>
                    <a:pt x="266606" y="153088"/>
                  </a:cubicBezTo>
                  <a:cubicBezTo>
                    <a:pt x="266637" y="152972"/>
                    <a:pt x="266668" y="152855"/>
                    <a:pt x="266699" y="152738"/>
                  </a:cubicBezTo>
                  <a:lnTo>
                    <a:pt x="267175" y="150620"/>
                  </a:lnTo>
                  <a:cubicBezTo>
                    <a:pt x="268158" y="146280"/>
                    <a:pt x="268927" y="141837"/>
                    <a:pt x="269459" y="137410"/>
                  </a:cubicBezTo>
                  <a:cubicBezTo>
                    <a:pt x="269467" y="137331"/>
                    <a:pt x="269475" y="137259"/>
                    <a:pt x="269483" y="137180"/>
                  </a:cubicBezTo>
                  <a:lnTo>
                    <a:pt x="269935" y="131587"/>
                  </a:lnTo>
                  <a:cubicBezTo>
                    <a:pt x="269935" y="131587"/>
                    <a:pt x="269935" y="131587"/>
                    <a:pt x="269935" y="131579"/>
                  </a:cubicBezTo>
                  <a:cubicBezTo>
                    <a:pt x="272155" y="130119"/>
                    <a:pt x="274098" y="128239"/>
                    <a:pt x="275589" y="126025"/>
                  </a:cubicBezTo>
                  <a:cubicBezTo>
                    <a:pt x="276461" y="124740"/>
                    <a:pt x="277175" y="123351"/>
                    <a:pt x="277730" y="121899"/>
                  </a:cubicBezTo>
                  <a:cubicBezTo>
                    <a:pt x="278301" y="120455"/>
                    <a:pt x="278665" y="118948"/>
                    <a:pt x="278879" y="117353"/>
                  </a:cubicBezTo>
                  <a:cubicBezTo>
                    <a:pt x="279070" y="115751"/>
                    <a:pt x="279109" y="114092"/>
                    <a:pt x="279197" y="112458"/>
                  </a:cubicBezTo>
                  <a:lnTo>
                    <a:pt x="279443" y="107555"/>
                  </a:lnTo>
                  <a:cubicBezTo>
                    <a:pt x="279546" y="105041"/>
                    <a:pt x="279213" y="102732"/>
                    <a:pt x="278523" y="100518"/>
                  </a:cubicBezTo>
                  <a:close/>
                  <a:moveTo>
                    <a:pt x="53813" y="53613"/>
                  </a:moveTo>
                  <a:lnTo>
                    <a:pt x="53821" y="53606"/>
                  </a:lnTo>
                  <a:cubicBezTo>
                    <a:pt x="54090" y="53280"/>
                    <a:pt x="54368" y="52963"/>
                    <a:pt x="54645" y="52646"/>
                  </a:cubicBezTo>
                  <a:lnTo>
                    <a:pt x="54740" y="52534"/>
                  </a:lnTo>
                  <a:cubicBezTo>
                    <a:pt x="57326" y="49559"/>
                    <a:pt x="60506" y="46425"/>
                    <a:pt x="64193" y="43204"/>
                  </a:cubicBezTo>
                  <a:cubicBezTo>
                    <a:pt x="71290" y="37008"/>
                    <a:pt x="78760" y="31772"/>
                    <a:pt x="86381" y="27638"/>
                  </a:cubicBezTo>
                  <a:cubicBezTo>
                    <a:pt x="94279" y="23354"/>
                    <a:pt x="102717" y="19902"/>
                    <a:pt x="111455" y="17380"/>
                  </a:cubicBezTo>
                  <a:cubicBezTo>
                    <a:pt x="120107" y="14880"/>
                    <a:pt x="129052" y="13222"/>
                    <a:pt x="138044" y="12437"/>
                  </a:cubicBezTo>
                  <a:cubicBezTo>
                    <a:pt x="146950" y="11659"/>
                    <a:pt x="156022" y="11739"/>
                    <a:pt x="165006" y="12667"/>
                  </a:cubicBezTo>
                  <a:cubicBezTo>
                    <a:pt x="175212" y="13722"/>
                    <a:pt x="183935" y="15515"/>
                    <a:pt x="191683" y="18141"/>
                  </a:cubicBezTo>
                  <a:cubicBezTo>
                    <a:pt x="199874" y="20926"/>
                    <a:pt x="208161" y="25099"/>
                    <a:pt x="215639" y="30224"/>
                  </a:cubicBezTo>
                  <a:cubicBezTo>
                    <a:pt x="221959" y="34548"/>
                    <a:pt x="227780" y="39547"/>
                    <a:pt x="232926" y="45077"/>
                  </a:cubicBezTo>
                  <a:cubicBezTo>
                    <a:pt x="237978" y="50503"/>
                    <a:pt x="242466" y="56525"/>
                    <a:pt x="246264" y="62967"/>
                  </a:cubicBezTo>
                  <a:cubicBezTo>
                    <a:pt x="249952" y="69235"/>
                    <a:pt x="253045" y="75987"/>
                    <a:pt x="255439" y="83040"/>
                  </a:cubicBezTo>
                  <a:lnTo>
                    <a:pt x="256288" y="86420"/>
                  </a:lnTo>
                  <a:lnTo>
                    <a:pt x="253608" y="86372"/>
                  </a:lnTo>
                  <a:lnTo>
                    <a:pt x="247573" y="86261"/>
                  </a:lnTo>
                  <a:lnTo>
                    <a:pt x="235511" y="86047"/>
                  </a:lnTo>
                  <a:lnTo>
                    <a:pt x="211381" y="85619"/>
                  </a:lnTo>
                  <a:lnTo>
                    <a:pt x="163119" y="84762"/>
                  </a:lnTo>
                  <a:lnTo>
                    <a:pt x="114857" y="83905"/>
                  </a:lnTo>
                  <a:lnTo>
                    <a:pt x="66596" y="83048"/>
                  </a:lnTo>
                  <a:lnTo>
                    <a:pt x="54534" y="82834"/>
                  </a:lnTo>
                  <a:lnTo>
                    <a:pt x="53028" y="82810"/>
                  </a:lnTo>
                  <a:lnTo>
                    <a:pt x="52282" y="82794"/>
                  </a:lnTo>
                  <a:lnTo>
                    <a:pt x="51997" y="82794"/>
                  </a:lnTo>
                  <a:cubicBezTo>
                    <a:pt x="51806" y="82770"/>
                    <a:pt x="51616" y="82755"/>
                    <a:pt x="51418" y="82731"/>
                  </a:cubicBezTo>
                  <a:lnTo>
                    <a:pt x="51132" y="82683"/>
                  </a:lnTo>
                  <a:lnTo>
                    <a:pt x="50625" y="82588"/>
                  </a:lnTo>
                  <a:lnTo>
                    <a:pt x="44804" y="81469"/>
                  </a:lnTo>
                  <a:lnTo>
                    <a:pt x="38984" y="80351"/>
                  </a:lnTo>
                  <a:lnTo>
                    <a:pt x="38793" y="80311"/>
                  </a:lnTo>
                  <a:cubicBezTo>
                    <a:pt x="42647" y="71290"/>
                    <a:pt x="49285" y="58985"/>
                    <a:pt x="53813" y="53613"/>
                  </a:cubicBezTo>
                  <a:close/>
                  <a:moveTo>
                    <a:pt x="257604" y="136118"/>
                  </a:moveTo>
                  <a:cubicBezTo>
                    <a:pt x="257121" y="140100"/>
                    <a:pt x="256431" y="144099"/>
                    <a:pt x="255542" y="148010"/>
                  </a:cubicBezTo>
                  <a:lnTo>
                    <a:pt x="255574" y="148003"/>
                  </a:lnTo>
                  <a:lnTo>
                    <a:pt x="255146" y="149891"/>
                  </a:lnTo>
                  <a:cubicBezTo>
                    <a:pt x="253370" y="155611"/>
                    <a:pt x="250856" y="161189"/>
                    <a:pt x="247256" y="167425"/>
                  </a:cubicBezTo>
                  <a:lnTo>
                    <a:pt x="244456" y="172090"/>
                  </a:lnTo>
                  <a:cubicBezTo>
                    <a:pt x="242458" y="175089"/>
                    <a:pt x="240483" y="177993"/>
                    <a:pt x="238303" y="180635"/>
                  </a:cubicBezTo>
                  <a:cubicBezTo>
                    <a:pt x="235416" y="184125"/>
                    <a:pt x="232720" y="187926"/>
                    <a:pt x="230040" y="192242"/>
                  </a:cubicBezTo>
                  <a:cubicBezTo>
                    <a:pt x="225099" y="200231"/>
                    <a:pt x="218946" y="210172"/>
                    <a:pt x="217201" y="222129"/>
                  </a:cubicBezTo>
                  <a:cubicBezTo>
                    <a:pt x="215774" y="232839"/>
                    <a:pt x="216606" y="243122"/>
                    <a:pt x="219667" y="252690"/>
                  </a:cubicBezTo>
                  <a:cubicBezTo>
                    <a:pt x="221277" y="258069"/>
                    <a:pt x="222879" y="264361"/>
                    <a:pt x="222633" y="270398"/>
                  </a:cubicBezTo>
                  <a:cubicBezTo>
                    <a:pt x="222443" y="271787"/>
                    <a:pt x="221824" y="273326"/>
                    <a:pt x="221166" y="274952"/>
                  </a:cubicBezTo>
                  <a:cubicBezTo>
                    <a:pt x="221079" y="275174"/>
                    <a:pt x="220992" y="275389"/>
                    <a:pt x="220904" y="275611"/>
                  </a:cubicBezTo>
                  <a:lnTo>
                    <a:pt x="220817" y="275690"/>
                  </a:lnTo>
                  <a:cubicBezTo>
                    <a:pt x="220403" y="276066"/>
                    <a:pt x="220073" y="276522"/>
                    <a:pt x="219818" y="277020"/>
                  </a:cubicBezTo>
                  <a:cubicBezTo>
                    <a:pt x="217231" y="282055"/>
                    <a:pt x="212979" y="285892"/>
                    <a:pt x="208478" y="289947"/>
                  </a:cubicBezTo>
                  <a:cubicBezTo>
                    <a:pt x="207392" y="290923"/>
                    <a:pt x="206274" y="291939"/>
                    <a:pt x="205171" y="292970"/>
                  </a:cubicBezTo>
                  <a:cubicBezTo>
                    <a:pt x="189161" y="304196"/>
                    <a:pt x="174633" y="312654"/>
                    <a:pt x="159574" y="319541"/>
                  </a:cubicBezTo>
                  <a:cubicBezTo>
                    <a:pt x="158932" y="319612"/>
                    <a:pt x="158083" y="319786"/>
                    <a:pt x="157148" y="320239"/>
                  </a:cubicBezTo>
                  <a:cubicBezTo>
                    <a:pt x="148361" y="324341"/>
                    <a:pt x="139369" y="327141"/>
                    <a:pt x="128870" y="329061"/>
                  </a:cubicBezTo>
                  <a:cubicBezTo>
                    <a:pt x="128449" y="329117"/>
                    <a:pt x="128021" y="329180"/>
                    <a:pt x="127601" y="329244"/>
                  </a:cubicBezTo>
                  <a:cubicBezTo>
                    <a:pt x="126617" y="329386"/>
                    <a:pt x="125142" y="329601"/>
                    <a:pt x="124722" y="329482"/>
                  </a:cubicBezTo>
                  <a:cubicBezTo>
                    <a:pt x="124381" y="329339"/>
                    <a:pt x="124032" y="329220"/>
                    <a:pt x="123667" y="329140"/>
                  </a:cubicBezTo>
                  <a:cubicBezTo>
                    <a:pt x="122898" y="328966"/>
                    <a:pt x="122438" y="327895"/>
                    <a:pt x="122224" y="327268"/>
                  </a:cubicBezTo>
                  <a:cubicBezTo>
                    <a:pt x="121844" y="326134"/>
                    <a:pt x="121455" y="325285"/>
                    <a:pt x="121130" y="324626"/>
                  </a:cubicBezTo>
                  <a:cubicBezTo>
                    <a:pt x="121035" y="324341"/>
                    <a:pt x="120948" y="324055"/>
                    <a:pt x="120916" y="323896"/>
                  </a:cubicBezTo>
                  <a:cubicBezTo>
                    <a:pt x="120916" y="323817"/>
                    <a:pt x="120916" y="323745"/>
                    <a:pt x="120908" y="323666"/>
                  </a:cubicBezTo>
                  <a:cubicBezTo>
                    <a:pt x="120749" y="320826"/>
                    <a:pt x="120622" y="317993"/>
                    <a:pt x="120488" y="315169"/>
                  </a:cubicBezTo>
                  <a:cubicBezTo>
                    <a:pt x="119814" y="300721"/>
                    <a:pt x="119124" y="285782"/>
                    <a:pt x="114897" y="270850"/>
                  </a:cubicBezTo>
                  <a:cubicBezTo>
                    <a:pt x="114524" y="269541"/>
                    <a:pt x="114080" y="268304"/>
                    <a:pt x="113652" y="267106"/>
                  </a:cubicBezTo>
                  <a:cubicBezTo>
                    <a:pt x="113271" y="266043"/>
                    <a:pt x="112914" y="265035"/>
                    <a:pt x="112645" y="264091"/>
                  </a:cubicBezTo>
                  <a:cubicBezTo>
                    <a:pt x="112621" y="264011"/>
                    <a:pt x="112597" y="263924"/>
                    <a:pt x="112566" y="263845"/>
                  </a:cubicBezTo>
                  <a:cubicBezTo>
                    <a:pt x="111590" y="260925"/>
                    <a:pt x="110163" y="258402"/>
                    <a:pt x="108783" y="255966"/>
                  </a:cubicBezTo>
                  <a:cubicBezTo>
                    <a:pt x="108505" y="255475"/>
                    <a:pt x="108220" y="254975"/>
                    <a:pt x="107934" y="254467"/>
                  </a:cubicBezTo>
                  <a:cubicBezTo>
                    <a:pt x="107887" y="254380"/>
                    <a:pt x="107831" y="254292"/>
                    <a:pt x="107776" y="254205"/>
                  </a:cubicBezTo>
                  <a:cubicBezTo>
                    <a:pt x="105111" y="249937"/>
                    <a:pt x="100956" y="247731"/>
                    <a:pt x="98070" y="246446"/>
                  </a:cubicBezTo>
                  <a:cubicBezTo>
                    <a:pt x="94818" y="245002"/>
                    <a:pt x="91567" y="244740"/>
                    <a:pt x="88696" y="244510"/>
                  </a:cubicBezTo>
                  <a:cubicBezTo>
                    <a:pt x="88102" y="244462"/>
                    <a:pt x="87507" y="244415"/>
                    <a:pt x="86912" y="244359"/>
                  </a:cubicBezTo>
                  <a:cubicBezTo>
                    <a:pt x="86800" y="244352"/>
                    <a:pt x="86686" y="244344"/>
                    <a:pt x="86574" y="244337"/>
                  </a:cubicBezTo>
                  <a:cubicBezTo>
                    <a:pt x="77157" y="243984"/>
                    <a:pt x="67859" y="245072"/>
                    <a:pt x="59205" y="246303"/>
                  </a:cubicBezTo>
                  <a:cubicBezTo>
                    <a:pt x="56207" y="246605"/>
                    <a:pt x="50664" y="246533"/>
                    <a:pt x="46446" y="242884"/>
                  </a:cubicBezTo>
                  <a:cubicBezTo>
                    <a:pt x="43123" y="240004"/>
                    <a:pt x="40911" y="235838"/>
                    <a:pt x="39705" y="230158"/>
                  </a:cubicBezTo>
                  <a:cubicBezTo>
                    <a:pt x="39142" y="226865"/>
                    <a:pt x="39666" y="223216"/>
                    <a:pt x="40221" y="219360"/>
                  </a:cubicBezTo>
                  <a:cubicBezTo>
                    <a:pt x="40403" y="218090"/>
                    <a:pt x="40585" y="216829"/>
                    <a:pt x="40736" y="215559"/>
                  </a:cubicBezTo>
                  <a:cubicBezTo>
                    <a:pt x="40744" y="215456"/>
                    <a:pt x="40760" y="215361"/>
                    <a:pt x="40768" y="215258"/>
                  </a:cubicBezTo>
                  <a:cubicBezTo>
                    <a:pt x="41497" y="204309"/>
                    <a:pt x="35272" y="193233"/>
                    <a:pt x="24527" y="186347"/>
                  </a:cubicBezTo>
                  <a:cubicBezTo>
                    <a:pt x="23901" y="185950"/>
                    <a:pt x="23211" y="185673"/>
                    <a:pt x="22489" y="185522"/>
                  </a:cubicBezTo>
                  <a:lnTo>
                    <a:pt x="13013" y="181690"/>
                  </a:lnTo>
                  <a:cubicBezTo>
                    <a:pt x="12886" y="181616"/>
                    <a:pt x="12758" y="181549"/>
                    <a:pt x="12628" y="181487"/>
                  </a:cubicBezTo>
                  <a:cubicBezTo>
                    <a:pt x="11615" y="181004"/>
                    <a:pt x="10788" y="180188"/>
                    <a:pt x="10435" y="179122"/>
                  </a:cubicBezTo>
                  <a:cubicBezTo>
                    <a:pt x="9898" y="177497"/>
                    <a:pt x="9923" y="175665"/>
                    <a:pt x="10579" y="173876"/>
                  </a:cubicBezTo>
                  <a:cubicBezTo>
                    <a:pt x="11578" y="171416"/>
                    <a:pt x="13592" y="169115"/>
                    <a:pt x="15725" y="166680"/>
                  </a:cubicBezTo>
                  <a:cubicBezTo>
                    <a:pt x="16899" y="165339"/>
                    <a:pt x="18112" y="163950"/>
                    <a:pt x="19246" y="162459"/>
                  </a:cubicBezTo>
                  <a:lnTo>
                    <a:pt x="20903" y="160293"/>
                  </a:lnTo>
                  <a:cubicBezTo>
                    <a:pt x="21538" y="160642"/>
                    <a:pt x="22188" y="160975"/>
                    <a:pt x="22854" y="161261"/>
                  </a:cubicBezTo>
                  <a:cubicBezTo>
                    <a:pt x="26454" y="162792"/>
                    <a:pt x="30467" y="163340"/>
                    <a:pt x="34384" y="162768"/>
                  </a:cubicBezTo>
                  <a:cubicBezTo>
                    <a:pt x="35360" y="162649"/>
                    <a:pt x="36335" y="162387"/>
                    <a:pt x="37310" y="162149"/>
                  </a:cubicBezTo>
                  <a:lnTo>
                    <a:pt x="39610" y="161523"/>
                  </a:lnTo>
                  <a:lnTo>
                    <a:pt x="42520" y="160729"/>
                  </a:lnTo>
                  <a:lnTo>
                    <a:pt x="45431" y="159936"/>
                  </a:lnTo>
                  <a:lnTo>
                    <a:pt x="46351" y="159674"/>
                  </a:lnTo>
                  <a:cubicBezTo>
                    <a:pt x="46739" y="159555"/>
                    <a:pt x="47136" y="159444"/>
                    <a:pt x="47524" y="159309"/>
                  </a:cubicBezTo>
                  <a:cubicBezTo>
                    <a:pt x="48301" y="159047"/>
                    <a:pt x="49071" y="158762"/>
                    <a:pt x="49824" y="158436"/>
                  </a:cubicBezTo>
                  <a:cubicBezTo>
                    <a:pt x="55874" y="155898"/>
                    <a:pt x="61092" y="151383"/>
                    <a:pt x="64478" y="145710"/>
                  </a:cubicBezTo>
                  <a:lnTo>
                    <a:pt x="64859" y="145060"/>
                  </a:lnTo>
                  <a:lnTo>
                    <a:pt x="65097" y="144639"/>
                  </a:lnTo>
                  <a:lnTo>
                    <a:pt x="65573" y="143806"/>
                  </a:lnTo>
                  <a:cubicBezTo>
                    <a:pt x="65573" y="143806"/>
                    <a:pt x="65573" y="143806"/>
                    <a:pt x="65628" y="143790"/>
                  </a:cubicBezTo>
                  <a:lnTo>
                    <a:pt x="76492" y="143291"/>
                  </a:lnTo>
                  <a:lnTo>
                    <a:pt x="99640" y="142228"/>
                  </a:lnTo>
                  <a:lnTo>
                    <a:pt x="147854" y="140014"/>
                  </a:lnTo>
                  <a:lnTo>
                    <a:pt x="196068" y="137800"/>
                  </a:lnTo>
                  <a:lnTo>
                    <a:pt x="244282" y="135587"/>
                  </a:lnTo>
                  <a:lnTo>
                    <a:pt x="257699" y="134968"/>
                  </a:lnTo>
                  <a:lnTo>
                    <a:pt x="257604" y="136118"/>
                  </a:lnTo>
                  <a:close/>
                  <a:moveTo>
                    <a:pt x="271180" y="108627"/>
                  </a:moveTo>
                  <a:cubicBezTo>
                    <a:pt x="271061" y="110801"/>
                    <a:pt x="270990" y="112967"/>
                    <a:pt x="270831" y="115133"/>
                  </a:cubicBezTo>
                  <a:cubicBezTo>
                    <a:pt x="270728" y="116204"/>
                    <a:pt x="270617" y="117251"/>
                    <a:pt x="270292" y="118266"/>
                  </a:cubicBezTo>
                  <a:cubicBezTo>
                    <a:pt x="269991" y="119274"/>
                    <a:pt x="269555" y="120250"/>
                    <a:pt x="268992" y="121146"/>
                  </a:cubicBezTo>
                  <a:cubicBezTo>
                    <a:pt x="267921" y="122852"/>
                    <a:pt x="266391" y="124241"/>
                    <a:pt x="264630" y="125201"/>
                  </a:cubicBezTo>
                  <a:cubicBezTo>
                    <a:pt x="264627" y="125201"/>
                    <a:pt x="264616" y="125205"/>
                    <a:pt x="264598" y="125213"/>
                  </a:cubicBezTo>
                  <a:cubicBezTo>
                    <a:pt x="263392" y="125773"/>
                    <a:pt x="262136" y="126218"/>
                    <a:pt x="260828" y="126450"/>
                  </a:cubicBezTo>
                  <a:lnTo>
                    <a:pt x="260181" y="126565"/>
                  </a:lnTo>
                  <a:cubicBezTo>
                    <a:pt x="259515" y="126645"/>
                    <a:pt x="258841" y="126692"/>
                    <a:pt x="258167" y="126740"/>
                  </a:cubicBezTo>
                  <a:lnTo>
                    <a:pt x="243933" y="127390"/>
                  </a:lnTo>
                  <a:lnTo>
                    <a:pt x="195719" y="129604"/>
                  </a:lnTo>
                  <a:lnTo>
                    <a:pt x="147505" y="131818"/>
                  </a:lnTo>
                  <a:lnTo>
                    <a:pt x="99291" y="134031"/>
                  </a:lnTo>
                  <a:lnTo>
                    <a:pt x="76143" y="135094"/>
                  </a:lnTo>
                  <a:lnTo>
                    <a:pt x="64804" y="135634"/>
                  </a:lnTo>
                  <a:cubicBezTo>
                    <a:pt x="62187" y="135896"/>
                    <a:pt x="59760" y="137466"/>
                    <a:pt x="58483" y="139743"/>
                  </a:cubicBezTo>
                  <a:lnTo>
                    <a:pt x="58008" y="140584"/>
                  </a:lnTo>
                  <a:lnTo>
                    <a:pt x="57770" y="141005"/>
                  </a:lnTo>
                  <a:lnTo>
                    <a:pt x="57476" y="141497"/>
                  </a:lnTo>
                  <a:cubicBezTo>
                    <a:pt x="54986" y="145678"/>
                    <a:pt x="51132" y="149018"/>
                    <a:pt x="46660" y="150890"/>
                  </a:cubicBezTo>
                  <a:cubicBezTo>
                    <a:pt x="46105" y="151129"/>
                    <a:pt x="45534" y="151343"/>
                    <a:pt x="44963" y="151533"/>
                  </a:cubicBezTo>
                  <a:cubicBezTo>
                    <a:pt x="44408" y="151716"/>
                    <a:pt x="43742" y="151914"/>
                    <a:pt x="43305" y="152025"/>
                  </a:cubicBezTo>
                  <a:lnTo>
                    <a:pt x="40395" y="152818"/>
                  </a:lnTo>
                  <a:lnTo>
                    <a:pt x="37485" y="153612"/>
                  </a:lnTo>
                  <a:lnTo>
                    <a:pt x="35756" y="154088"/>
                  </a:lnTo>
                  <a:cubicBezTo>
                    <a:pt x="35114" y="154254"/>
                    <a:pt x="34471" y="154437"/>
                    <a:pt x="33821" y="154548"/>
                  </a:cubicBezTo>
                  <a:cubicBezTo>
                    <a:pt x="31228" y="155056"/>
                    <a:pt x="28500" y="154754"/>
                    <a:pt x="26082" y="153715"/>
                  </a:cubicBezTo>
                  <a:cubicBezTo>
                    <a:pt x="23663" y="152676"/>
                    <a:pt x="21562" y="150914"/>
                    <a:pt x="20134" y="148685"/>
                  </a:cubicBezTo>
                  <a:cubicBezTo>
                    <a:pt x="19436" y="147590"/>
                    <a:pt x="18707" y="146305"/>
                    <a:pt x="18215" y="145480"/>
                  </a:cubicBezTo>
                  <a:lnTo>
                    <a:pt x="17398" y="144083"/>
                  </a:lnTo>
                  <a:lnTo>
                    <a:pt x="16701" y="142631"/>
                  </a:lnTo>
                  <a:lnTo>
                    <a:pt x="15321" y="139720"/>
                  </a:lnTo>
                  <a:cubicBezTo>
                    <a:pt x="14861" y="138752"/>
                    <a:pt x="14536" y="137728"/>
                    <a:pt x="14139" y="136736"/>
                  </a:cubicBezTo>
                  <a:cubicBezTo>
                    <a:pt x="11562" y="129905"/>
                    <a:pt x="10111" y="122773"/>
                    <a:pt x="9429" y="115640"/>
                  </a:cubicBezTo>
                  <a:lnTo>
                    <a:pt x="9429" y="115624"/>
                  </a:lnTo>
                  <a:cubicBezTo>
                    <a:pt x="9151" y="112054"/>
                    <a:pt x="8961" y="108476"/>
                    <a:pt x="9048" y="104906"/>
                  </a:cubicBezTo>
                  <a:cubicBezTo>
                    <a:pt x="9048" y="104009"/>
                    <a:pt x="9072" y="103121"/>
                    <a:pt x="9119" y="102224"/>
                  </a:cubicBezTo>
                  <a:lnTo>
                    <a:pt x="9199" y="100590"/>
                  </a:lnTo>
                  <a:cubicBezTo>
                    <a:pt x="9230" y="100019"/>
                    <a:pt x="9270" y="99455"/>
                    <a:pt x="9326" y="98892"/>
                  </a:cubicBezTo>
                  <a:cubicBezTo>
                    <a:pt x="9500" y="96623"/>
                    <a:pt x="9770" y="94393"/>
                    <a:pt x="10103" y="92188"/>
                  </a:cubicBezTo>
                  <a:lnTo>
                    <a:pt x="10912" y="90308"/>
                  </a:lnTo>
                  <a:cubicBezTo>
                    <a:pt x="10991" y="90157"/>
                    <a:pt x="11007" y="89990"/>
                    <a:pt x="11150" y="89863"/>
                  </a:cubicBezTo>
                  <a:cubicBezTo>
                    <a:pt x="11276" y="89728"/>
                    <a:pt x="11419" y="89609"/>
                    <a:pt x="11562" y="89490"/>
                  </a:cubicBezTo>
                  <a:cubicBezTo>
                    <a:pt x="11847" y="89260"/>
                    <a:pt x="12141" y="89038"/>
                    <a:pt x="12458" y="88856"/>
                  </a:cubicBezTo>
                  <a:cubicBezTo>
                    <a:pt x="13703" y="88078"/>
                    <a:pt x="15099" y="87578"/>
                    <a:pt x="16542" y="87197"/>
                  </a:cubicBezTo>
                  <a:cubicBezTo>
                    <a:pt x="17779" y="86888"/>
                    <a:pt x="19072" y="86698"/>
                    <a:pt x="20372" y="86587"/>
                  </a:cubicBezTo>
                  <a:lnTo>
                    <a:pt x="22347" y="86468"/>
                  </a:lnTo>
                  <a:lnTo>
                    <a:pt x="24337" y="86499"/>
                  </a:lnTo>
                  <a:cubicBezTo>
                    <a:pt x="25003" y="86499"/>
                    <a:pt x="25669" y="86547"/>
                    <a:pt x="26327" y="86602"/>
                  </a:cubicBezTo>
                  <a:cubicBezTo>
                    <a:pt x="26938" y="86658"/>
                    <a:pt x="27438" y="86690"/>
                    <a:pt x="27985" y="86745"/>
                  </a:cubicBezTo>
                  <a:lnTo>
                    <a:pt x="34291" y="87731"/>
                  </a:lnTo>
                  <a:lnTo>
                    <a:pt x="37295" y="88364"/>
                  </a:lnTo>
                  <a:lnTo>
                    <a:pt x="43187" y="89498"/>
                  </a:lnTo>
                  <a:lnTo>
                    <a:pt x="49079" y="90633"/>
                  </a:lnTo>
                  <a:lnTo>
                    <a:pt x="49745" y="90760"/>
                  </a:lnTo>
                  <a:lnTo>
                    <a:pt x="50340" y="90855"/>
                  </a:lnTo>
                  <a:cubicBezTo>
                    <a:pt x="50692" y="90911"/>
                    <a:pt x="51047" y="90947"/>
                    <a:pt x="51404" y="90961"/>
                  </a:cubicBezTo>
                  <a:lnTo>
                    <a:pt x="52140" y="90990"/>
                  </a:lnTo>
                  <a:lnTo>
                    <a:pt x="52894" y="91006"/>
                  </a:lnTo>
                  <a:lnTo>
                    <a:pt x="54400" y="91030"/>
                  </a:lnTo>
                  <a:lnTo>
                    <a:pt x="66462" y="91244"/>
                  </a:lnTo>
                  <a:lnTo>
                    <a:pt x="114723" y="92101"/>
                  </a:lnTo>
                  <a:lnTo>
                    <a:pt x="162985" y="92957"/>
                  </a:lnTo>
                  <a:lnTo>
                    <a:pt x="211247" y="93814"/>
                  </a:lnTo>
                  <a:lnTo>
                    <a:pt x="235377" y="94243"/>
                  </a:lnTo>
                  <a:lnTo>
                    <a:pt x="247439" y="94457"/>
                  </a:lnTo>
                  <a:lnTo>
                    <a:pt x="253474" y="94568"/>
                  </a:lnTo>
                  <a:lnTo>
                    <a:pt x="256899" y="94632"/>
                  </a:lnTo>
                  <a:cubicBezTo>
                    <a:pt x="258232" y="94647"/>
                    <a:pt x="259564" y="94695"/>
                    <a:pt x="260848" y="94838"/>
                  </a:cubicBezTo>
                  <a:cubicBezTo>
                    <a:pt x="264004" y="95219"/>
                    <a:pt x="267026" y="96901"/>
                    <a:pt x="268913" y="99503"/>
                  </a:cubicBezTo>
                  <a:cubicBezTo>
                    <a:pt x="269865" y="100788"/>
                    <a:pt x="270563" y="102264"/>
                    <a:pt x="270904" y="103819"/>
                  </a:cubicBezTo>
                  <a:cubicBezTo>
                    <a:pt x="271252" y="105374"/>
                    <a:pt x="271244" y="106977"/>
                    <a:pt x="271180" y="108627"/>
                  </a:cubicBez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67" name="Freeform: Shape 66">
              <a:extLst>
                <a:ext uri="{FF2B5EF4-FFF2-40B4-BE49-F238E27FC236}">
                  <a16:creationId xmlns:a16="http://schemas.microsoft.com/office/drawing/2014/main" id="{70FE38C2-7D07-5165-EFCF-34117BA09ED6}"/>
                </a:ext>
              </a:extLst>
            </p:cNvPr>
            <p:cNvSpPr/>
            <p:nvPr/>
          </p:nvSpPr>
          <p:spPr>
            <a:xfrm>
              <a:off x="7200448" y="5204832"/>
              <a:ext cx="246336" cy="52289"/>
            </a:xfrm>
            <a:custGeom>
              <a:avLst/>
              <a:gdLst>
                <a:gd name="connsiteX0" fmla="*/ 4621 w 246336"/>
                <a:gd name="connsiteY0" fmla="*/ 39492 h 52289"/>
                <a:gd name="connsiteX1" fmla="*/ 5652 w 246336"/>
                <a:gd name="connsiteY1" fmla="*/ 42118 h 52289"/>
                <a:gd name="connsiteX2" fmla="*/ 6858 w 246336"/>
                <a:gd name="connsiteY2" fmla="*/ 44657 h 52289"/>
                <a:gd name="connsiteX3" fmla="*/ 7460 w 246336"/>
                <a:gd name="connsiteY3" fmla="*/ 45927 h 52289"/>
                <a:gd name="connsiteX4" fmla="*/ 8174 w 246336"/>
                <a:gd name="connsiteY4" fmla="*/ 47133 h 52289"/>
                <a:gd name="connsiteX5" fmla="*/ 9332 w 246336"/>
                <a:gd name="connsiteY5" fmla="*/ 49108 h 52289"/>
                <a:gd name="connsiteX6" fmla="*/ 16302 w 246336"/>
                <a:gd name="connsiteY6" fmla="*/ 52107 h 52289"/>
                <a:gd name="connsiteX7" fmla="*/ 21377 w 246336"/>
                <a:gd name="connsiteY7" fmla="*/ 50727 h 52289"/>
                <a:gd name="connsiteX8" fmla="*/ 24288 w 246336"/>
                <a:gd name="connsiteY8" fmla="*/ 49933 h 52289"/>
                <a:gd name="connsiteX9" fmla="*/ 24946 w 246336"/>
                <a:gd name="connsiteY9" fmla="*/ 49743 h 52289"/>
                <a:gd name="connsiteX10" fmla="*/ 25517 w 246336"/>
                <a:gd name="connsiteY10" fmla="*/ 49568 h 52289"/>
                <a:gd name="connsiteX11" fmla="*/ 26635 w 246336"/>
                <a:gd name="connsiteY11" fmla="*/ 49140 h 52289"/>
                <a:gd name="connsiteX12" fmla="*/ 33740 w 246336"/>
                <a:gd name="connsiteY12" fmla="*/ 42975 h 52289"/>
                <a:gd name="connsiteX13" fmla="*/ 33946 w 246336"/>
                <a:gd name="connsiteY13" fmla="*/ 42634 h 52289"/>
                <a:gd name="connsiteX14" fmla="*/ 34184 w 246336"/>
                <a:gd name="connsiteY14" fmla="*/ 42214 h 52289"/>
                <a:gd name="connsiteX15" fmla="*/ 34660 w 246336"/>
                <a:gd name="connsiteY15" fmla="*/ 41373 h 52289"/>
                <a:gd name="connsiteX16" fmla="*/ 39886 w 246336"/>
                <a:gd name="connsiteY16" fmla="*/ 35843 h 52289"/>
                <a:gd name="connsiteX17" fmla="*/ 47039 w 246336"/>
                <a:gd name="connsiteY17" fmla="*/ 33304 h 52289"/>
                <a:gd name="connsiteX18" fmla="*/ 47990 w 246336"/>
                <a:gd name="connsiteY18" fmla="*/ 33232 h 52289"/>
                <a:gd name="connsiteX19" fmla="*/ 48712 w 246336"/>
                <a:gd name="connsiteY19" fmla="*/ 33201 h 52289"/>
                <a:gd name="connsiteX20" fmla="*/ 50155 w 246336"/>
                <a:gd name="connsiteY20" fmla="*/ 33137 h 52289"/>
                <a:gd name="connsiteX21" fmla="*/ 53050 w 246336"/>
                <a:gd name="connsiteY21" fmla="*/ 33002 h 52289"/>
                <a:gd name="connsiteX22" fmla="*/ 58838 w 246336"/>
                <a:gd name="connsiteY22" fmla="*/ 32741 h 52289"/>
                <a:gd name="connsiteX23" fmla="*/ 81986 w 246336"/>
                <a:gd name="connsiteY23" fmla="*/ 31677 h 52289"/>
                <a:gd name="connsiteX24" fmla="*/ 130200 w 246336"/>
                <a:gd name="connsiteY24" fmla="*/ 29464 h 52289"/>
                <a:gd name="connsiteX25" fmla="*/ 178414 w 246336"/>
                <a:gd name="connsiteY25" fmla="*/ 27250 h 52289"/>
                <a:gd name="connsiteX26" fmla="*/ 226628 w 246336"/>
                <a:gd name="connsiteY26" fmla="*/ 25037 h 52289"/>
                <a:gd name="connsiteX27" fmla="*/ 239633 w 246336"/>
                <a:gd name="connsiteY27" fmla="*/ 24442 h 52289"/>
                <a:gd name="connsiteX28" fmla="*/ 241291 w 246336"/>
                <a:gd name="connsiteY28" fmla="*/ 24347 h 52289"/>
                <a:gd name="connsiteX29" fmla="*/ 242885 w 246336"/>
                <a:gd name="connsiteY29" fmla="*/ 23910 h 52289"/>
                <a:gd name="connsiteX30" fmla="*/ 245319 w 246336"/>
                <a:gd name="connsiteY30" fmla="*/ 21736 h 52289"/>
                <a:gd name="connsiteX31" fmla="*/ 245930 w 246336"/>
                <a:gd name="connsiteY31" fmla="*/ 20197 h 52289"/>
                <a:gd name="connsiteX32" fmla="*/ 246096 w 246336"/>
                <a:gd name="connsiteY32" fmla="*/ 18547 h 52289"/>
                <a:gd name="connsiteX33" fmla="*/ 246263 w 246336"/>
                <a:gd name="connsiteY33" fmla="*/ 15231 h 52289"/>
                <a:gd name="connsiteX34" fmla="*/ 246279 w 246336"/>
                <a:gd name="connsiteY34" fmla="*/ 12716 h 52289"/>
                <a:gd name="connsiteX35" fmla="*/ 245335 w 246336"/>
                <a:gd name="connsiteY35" fmla="*/ 10407 h 52289"/>
                <a:gd name="connsiteX36" fmla="*/ 241029 w 246336"/>
                <a:gd name="connsiteY36" fmla="*/ 8154 h 52289"/>
                <a:gd name="connsiteX37" fmla="*/ 194163 w 246336"/>
                <a:gd name="connsiteY37" fmla="*/ 7321 h 52289"/>
                <a:gd name="connsiteX38" fmla="*/ 145901 w 246336"/>
                <a:gd name="connsiteY38" fmla="*/ 6464 h 52289"/>
                <a:gd name="connsiteX39" fmla="*/ 97640 w 246336"/>
                <a:gd name="connsiteY39" fmla="*/ 5607 h 52289"/>
                <a:gd name="connsiteX40" fmla="*/ 49378 w 246336"/>
                <a:gd name="connsiteY40" fmla="*/ 4750 h 52289"/>
                <a:gd name="connsiteX41" fmla="*/ 37317 w 246336"/>
                <a:gd name="connsiteY41" fmla="*/ 4536 h 52289"/>
                <a:gd name="connsiteX42" fmla="*/ 35810 w 246336"/>
                <a:gd name="connsiteY42" fmla="*/ 4512 h 52289"/>
                <a:gd name="connsiteX43" fmla="*/ 35057 w 246336"/>
                <a:gd name="connsiteY43" fmla="*/ 4496 h 52289"/>
                <a:gd name="connsiteX44" fmla="*/ 34153 w 246336"/>
                <a:gd name="connsiteY44" fmla="*/ 4464 h 52289"/>
                <a:gd name="connsiteX45" fmla="*/ 32352 w 246336"/>
                <a:gd name="connsiteY45" fmla="*/ 4290 h 52289"/>
                <a:gd name="connsiteX46" fmla="*/ 31456 w 246336"/>
                <a:gd name="connsiteY46" fmla="*/ 4155 h 52289"/>
                <a:gd name="connsiteX47" fmla="*/ 30640 w 246336"/>
                <a:gd name="connsiteY47" fmla="*/ 4004 h 52289"/>
                <a:gd name="connsiteX48" fmla="*/ 24676 w 246336"/>
                <a:gd name="connsiteY48" fmla="*/ 2854 h 52289"/>
                <a:gd name="connsiteX49" fmla="*/ 18713 w 246336"/>
                <a:gd name="connsiteY49" fmla="*/ 1703 h 52289"/>
                <a:gd name="connsiteX50" fmla="*/ 15819 w 246336"/>
                <a:gd name="connsiteY50" fmla="*/ 1092 h 52289"/>
                <a:gd name="connsiteX51" fmla="*/ 12995 w 246336"/>
                <a:gd name="connsiteY51" fmla="*/ 585 h 52289"/>
                <a:gd name="connsiteX52" fmla="*/ 10196 w 246336"/>
                <a:gd name="connsiteY52" fmla="*/ 204 h 52289"/>
                <a:gd name="connsiteX53" fmla="*/ 8848 w 246336"/>
                <a:gd name="connsiteY53" fmla="*/ 93 h 52289"/>
                <a:gd name="connsiteX54" fmla="*/ 7825 w 246336"/>
                <a:gd name="connsiteY54" fmla="*/ 29 h 52289"/>
                <a:gd name="connsiteX55" fmla="*/ 3773 w 246336"/>
                <a:gd name="connsiteY55" fmla="*/ 236 h 52289"/>
                <a:gd name="connsiteX56" fmla="*/ 1505 w 246336"/>
                <a:gd name="connsiteY56" fmla="*/ 934 h 52289"/>
                <a:gd name="connsiteX57" fmla="*/ 997 w 246336"/>
                <a:gd name="connsiteY57" fmla="*/ 1235 h 52289"/>
                <a:gd name="connsiteX58" fmla="*/ 768 w 246336"/>
                <a:gd name="connsiteY58" fmla="*/ 1426 h 52289"/>
                <a:gd name="connsiteX59" fmla="*/ 688 w 246336"/>
                <a:gd name="connsiteY59" fmla="*/ 1703 h 52289"/>
                <a:gd name="connsiteX60" fmla="*/ 522 w 246336"/>
                <a:gd name="connsiteY60" fmla="*/ 2885 h 52289"/>
                <a:gd name="connsiteX61" fmla="*/ 189 w 246336"/>
                <a:gd name="connsiteY61" fmla="*/ 6345 h 52289"/>
                <a:gd name="connsiteX62" fmla="*/ 133 w 246336"/>
                <a:gd name="connsiteY62" fmla="*/ 7209 h 52289"/>
                <a:gd name="connsiteX63" fmla="*/ 93 w 246336"/>
                <a:gd name="connsiteY63" fmla="*/ 8154 h 52289"/>
                <a:gd name="connsiteX64" fmla="*/ 22 w 246336"/>
                <a:gd name="connsiteY64" fmla="*/ 10629 h 52289"/>
                <a:gd name="connsiteX65" fmla="*/ 371 w 246336"/>
                <a:gd name="connsiteY65" fmla="*/ 20499 h 52289"/>
                <a:gd name="connsiteX66" fmla="*/ 4598 w 246336"/>
                <a:gd name="connsiteY66" fmla="*/ 39508 h 52289"/>
                <a:gd name="connsiteX67" fmla="*/ 4621 w 246336"/>
                <a:gd name="connsiteY67" fmla="*/ 39492 h 52289"/>
                <a:gd name="connsiteX68" fmla="*/ 15708 w 246336"/>
                <a:gd name="connsiteY68" fmla="*/ 43785 h 52289"/>
                <a:gd name="connsiteX69" fmla="*/ 15708 w 246336"/>
                <a:gd name="connsiteY69" fmla="*/ 43785 h 52289"/>
                <a:gd name="connsiteX70" fmla="*/ 15708 w 246336"/>
                <a:gd name="connsiteY70" fmla="*/ 43785 h 52289"/>
                <a:gd name="connsiteX71" fmla="*/ 8325 w 246336"/>
                <a:gd name="connsiteY71" fmla="*/ 8265 h 52289"/>
                <a:gd name="connsiteX72" fmla="*/ 8356 w 246336"/>
                <a:gd name="connsiteY72" fmla="*/ 8265 h 52289"/>
                <a:gd name="connsiteX73" fmla="*/ 8499 w 246336"/>
                <a:gd name="connsiteY73" fmla="*/ 8265 h 52289"/>
                <a:gd name="connsiteX74" fmla="*/ 8777 w 246336"/>
                <a:gd name="connsiteY74" fmla="*/ 8296 h 52289"/>
                <a:gd name="connsiteX75" fmla="*/ 9348 w 246336"/>
                <a:gd name="connsiteY75" fmla="*/ 8344 h 52289"/>
                <a:gd name="connsiteX76" fmla="*/ 11743 w 246336"/>
                <a:gd name="connsiteY76" fmla="*/ 8669 h 52289"/>
                <a:gd name="connsiteX77" fmla="*/ 12980 w 246336"/>
                <a:gd name="connsiteY77" fmla="*/ 8883 h 52289"/>
                <a:gd name="connsiteX78" fmla="*/ 14264 w 246336"/>
                <a:gd name="connsiteY78" fmla="*/ 9121 h 52289"/>
                <a:gd name="connsiteX79" fmla="*/ 17032 w 246336"/>
                <a:gd name="connsiteY79" fmla="*/ 9709 h 52289"/>
                <a:gd name="connsiteX80" fmla="*/ 23067 w 246336"/>
                <a:gd name="connsiteY80" fmla="*/ 10867 h 52289"/>
                <a:gd name="connsiteX81" fmla="*/ 29101 w 246336"/>
                <a:gd name="connsiteY81" fmla="*/ 12025 h 52289"/>
                <a:gd name="connsiteX82" fmla="*/ 30069 w 246336"/>
                <a:gd name="connsiteY82" fmla="*/ 12208 h 52289"/>
                <a:gd name="connsiteX83" fmla="*/ 31274 w 246336"/>
                <a:gd name="connsiteY83" fmla="*/ 12390 h 52289"/>
                <a:gd name="connsiteX84" fmla="*/ 33701 w 246336"/>
                <a:gd name="connsiteY84" fmla="*/ 12620 h 52289"/>
                <a:gd name="connsiteX85" fmla="*/ 34922 w 246336"/>
                <a:gd name="connsiteY85" fmla="*/ 12668 h 52289"/>
                <a:gd name="connsiteX86" fmla="*/ 35683 w 246336"/>
                <a:gd name="connsiteY86" fmla="*/ 12684 h 52289"/>
                <a:gd name="connsiteX87" fmla="*/ 37190 w 246336"/>
                <a:gd name="connsiteY87" fmla="*/ 12708 h 52289"/>
                <a:gd name="connsiteX88" fmla="*/ 49251 w 246336"/>
                <a:gd name="connsiteY88" fmla="*/ 12922 h 52289"/>
                <a:gd name="connsiteX89" fmla="*/ 97513 w 246336"/>
                <a:gd name="connsiteY89" fmla="*/ 13779 h 52289"/>
                <a:gd name="connsiteX90" fmla="*/ 145774 w 246336"/>
                <a:gd name="connsiteY90" fmla="*/ 14636 h 52289"/>
                <a:gd name="connsiteX91" fmla="*/ 194036 w 246336"/>
                <a:gd name="connsiteY91" fmla="*/ 15492 h 52289"/>
                <a:gd name="connsiteX92" fmla="*/ 238024 w 246336"/>
                <a:gd name="connsiteY92" fmla="*/ 16278 h 52289"/>
                <a:gd name="connsiteX93" fmla="*/ 238024 w 246336"/>
                <a:gd name="connsiteY93" fmla="*/ 16294 h 52289"/>
                <a:gd name="connsiteX94" fmla="*/ 226279 w 246336"/>
                <a:gd name="connsiteY94" fmla="*/ 16833 h 52289"/>
                <a:gd name="connsiteX95" fmla="*/ 178065 w 246336"/>
                <a:gd name="connsiteY95" fmla="*/ 19047 h 52289"/>
                <a:gd name="connsiteX96" fmla="*/ 129851 w 246336"/>
                <a:gd name="connsiteY96" fmla="*/ 21260 h 52289"/>
                <a:gd name="connsiteX97" fmla="*/ 81637 w 246336"/>
                <a:gd name="connsiteY97" fmla="*/ 23474 h 52289"/>
                <a:gd name="connsiteX98" fmla="*/ 58490 w 246336"/>
                <a:gd name="connsiteY98" fmla="*/ 24537 h 52289"/>
                <a:gd name="connsiteX99" fmla="*/ 52701 w 246336"/>
                <a:gd name="connsiteY99" fmla="*/ 24799 h 52289"/>
                <a:gd name="connsiteX100" fmla="*/ 49806 w 246336"/>
                <a:gd name="connsiteY100" fmla="*/ 24934 h 52289"/>
                <a:gd name="connsiteX101" fmla="*/ 48363 w 246336"/>
                <a:gd name="connsiteY101" fmla="*/ 24997 h 52289"/>
                <a:gd name="connsiteX102" fmla="*/ 47641 w 246336"/>
                <a:gd name="connsiteY102" fmla="*/ 25029 h 52289"/>
                <a:gd name="connsiteX103" fmla="*/ 46206 w 246336"/>
                <a:gd name="connsiteY103" fmla="*/ 25140 h 52289"/>
                <a:gd name="connsiteX104" fmla="*/ 35445 w 246336"/>
                <a:gd name="connsiteY104" fmla="*/ 28956 h 52289"/>
                <a:gd name="connsiteX105" fmla="*/ 27563 w 246336"/>
                <a:gd name="connsiteY105" fmla="*/ 37303 h 52289"/>
                <a:gd name="connsiteX106" fmla="*/ 27079 w 246336"/>
                <a:gd name="connsiteY106" fmla="*/ 38151 h 52289"/>
                <a:gd name="connsiteX107" fmla="*/ 26841 w 246336"/>
                <a:gd name="connsiteY107" fmla="*/ 38572 h 52289"/>
                <a:gd name="connsiteX108" fmla="*/ 26730 w 246336"/>
                <a:gd name="connsiteY108" fmla="*/ 38754 h 52289"/>
                <a:gd name="connsiteX109" fmla="*/ 23455 w 246336"/>
                <a:gd name="connsiteY109" fmla="*/ 41587 h 52289"/>
                <a:gd name="connsiteX110" fmla="*/ 22932 w 246336"/>
                <a:gd name="connsiteY110" fmla="*/ 41785 h 52289"/>
                <a:gd name="connsiteX111" fmla="*/ 22662 w 246336"/>
                <a:gd name="connsiteY111" fmla="*/ 41865 h 52289"/>
                <a:gd name="connsiteX112" fmla="*/ 22496 w 246336"/>
                <a:gd name="connsiteY112" fmla="*/ 41912 h 52289"/>
                <a:gd name="connsiteX113" fmla="*/ 22131 w 246336"/>
                <a:gd name="connsiteY113" fmla="*/ 42015 h 52289"/>
                <a:gd name="connsiteX114" fmla="*/ 19220 w 246336"/>
                <a:gd name="connsiteY114" fmla="*/ 42809 h 52289"/>
                <a:gd name="connsiteX115" fmla="*/ 15708 w 246336"/>
                <a:gd name="connsiteY115" fmla="*/ 43769 h 52289"/>
                <a:gd name="connsiteX116" fmla="*/ 15311 w 246336"/>
                <a:gd name="connsiteY116" fmla="*/ 43086 h 52289"/>
                <a:gd name="connsiteX117" fmla="*/ 14708 w 246336"/>
                <a:gd name="connsiteY117" fmla="*/ 42087 h 52289"/>
                <a:gd name="connsiteX118" fmla="*/ 14201 w 246336"/>
                <a:gd name="connsiteY118" fmla="*/ 41008 h 52289"/>
                <a:gd name="connsiteX119" fmla="*/ 13170 w 246336"/>
                <a:gd name="connsiteY119" fmla="*/ 38850 h 52289"/>
                <a:gd name="connsiteX120" fmla="*/ 12282 w 246336"/>
                <a:gd name="connsiteY120" fmla="*/ 36589 h 52289"/>
                <a:gd name="connsiteX121" fmla="*/ 8547 w 246336"/>
                <a:gd name="connsiteY121" fmla="*/ 19737 h 52289"/>
                <a:gd name="connsiteX122" fmla="*/ 8230 w 246336"/>
                <a:gd name="connsiteY122" fmla="*/ 10740 h 52289"/>
                <a:gd name="connsiteX123" fmla="*/ 8301 w 246336"/>
                <a:gd name="connsiteY123" fmla="*/ 8257 h 52289"/>
                <a:gd name="connsiteX124" fmla="*/ 8317 w 246336"/>
                <a:gd name="connsiteY124" fmla="*/ 8257 h 52289"/>
                <a:gd name="connsiteX125" fmla="*/ 8325 w 246336"/>
                <a:gd name="connsiteY125" fmla="*/ 8265 h 5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46336" h="52289">
                  <a:moveTo>
                    <a:pt x="4621" y="39492"/>
                  </a:moveTo>
                  <a:cubicBezTo>
                    <a:pt x="4970" y="40365"/>
                    <a:pt x="5248" y="41277"/>
                    <a:pt x="5652" y="42118"/>
                  </a:cubicBezTo>
                  <a:lnTo>
                    <a:pt x="6858" y="44657"/>
                  </a:lnTo>
                  <a:lnTo>
                    <a:pt x="7460" y="45927"/>
                  </a:lnTo>
                  <a:lnTo>
                    <a:pt x="8174" y="47133"/>
                  </a:lnTo>
                  <a:lnTo>
                    <a:pt x="9332" y="49108"/>
                  </a:lnTo>
                  <a:cubicBezTo>
                    <a:pt x="10656" y="51504"/>
                    <a:pt x="13654" y="52789"/>
                    <a:pt x="16302" y="52107"/>
                  </a:cubicBezTo>
                  <a:lnTo>
                    <a:pt x="21377" y="50727"/>
                  </a:lnTo>
                  <a:lnTo>
                    <a:pt x="24288" y="49933"/>
                  </a:lnTo>
                  <a:cubicBezTo>
                    <a:pt x="24541" y="49870"/>
                    <a:pt x="24779" y="49798"/>
                    <a:pt x="24946" y="49743"/>
                  </a:cubicBezTo>
                  <a:cubicBezTo>
                    <a:pt x="25136" y="49679"/>
                    <a:pt x="25334" y="49632"/>
                    <a:pt x="25517" y="49568"/>
                  </a:cubicBezTo>
                  <a:cubicBezTo>
                    <a:pt x="25898" y="49441"/>
                    <a:pt x="26270" y="49299"/>
                    <a:pt x="26635" y="49140"/>
                  </a:cubicBezTo>
                  <a:cubicBezTo>
                    <a:pt x="29585" y="47910"/>
                    <a:pt x="32115" y="45705"/>
                    <a:pt x="33740" y="42975"/>
                  </a:cubicBezTo>
                  <a:lnTo>
                    <a:pt x="33946" y="42634"/>
                  </a:lnTo>
                  <a:lnTo>
                    <a:pt x="34184" y="42214"/>
                  </a:lnTo>
                  <a:lnTo>
                    <a:pt x="34660" y="41373"/>
                  </a:lnTo>
                  <a:cubicBezTo>
                    <a:pt x="35929" y="39143"/>
                    <a:pt x="37737" y="37231"/>
                    <a:pt x="39886" y="35843"/>
                  </a:cubicBezTo>
                  <a:cubicBezTo>
                    <a:pt x="42027" y="34446"/>
                    <a:pt x="44501" y="33574"/>
                    <a:pt x="47039" y="33304"/>
                  </a:cubicBezTo>
                  <a:lnTo>
                    <a:pt x="47990" y="33232"/>
                  </a:lnTo>
                  <a:lnTo>
                    <a:pt x="48712" y="33201"/>
                  </a:lnTo>
                  <a:lnTo>
                    <a:pt x="50155" y="33137"/>
                  </a:lnTo>
                  <a:lnTo>
                    <a:pt x="53050" y="33002"/>
                  </a:lnTo>
                  <a:lnTo>
                    <a:pt x="58838" y="32741"/>
                  </a:lnTo>
                  <a:lnTo>
                    <a:pt x="81986" y="31677"/>
                  </a:lnTo>
                  <a:lnTo>
                    <a:pt x="130200" y="29464"/>
                  </a:lnTo>
                  <a:lnTo>
                    <a:pt x="178414" y="27250"/>
                  </a:lnTo>
                  <a:lnTo>
                    <a:pt x="226628" y="25037"/>
                  </a:lnTo>
                  <a:lnTo>
                    <a:pt x="239633" y="24442"/>
                  </a:lnTo>
                  <a:cubicBezTo>
                    <a:pt x="240188" y="24410"/>
                    <a:pt x="240736" y="24410"/>
                    <a:pt x="241291" y="24347"/>
                  </a:cubicBezTo>
                  <a:cubicBezTo>
                    <a:pt x="241838" y="24283"/>
                    <a:pt x="242377" y="24132"/>
                    <a:pt x="242885" y="23910"/>
                  </a:cubicBezTo>
                  <a:cubicBezTo>
                    <a:pt x="243892" y="23450"/>
                    <a:pt x="244756" y="22688"/>
                    <a:pt x="245319" y="21736"/>
                  </a:cubicBezTo>
                  <a:cubicBezTo>
                    <a:pt x="245597" y="21260"/>
                    <a:pt x="245803" y="20737"/>
                    <a:pt x="245930" y="20197"/>
                  </a:cubicBezTo>
                  <a:cubicBezTo>
                    <a:pt x="246064" y="19658"/>
                    <a:pt x="246057" y="19102"/>
                    <a:pt x="246096" y="18547"/>
                  </a:cubicBezTo>
                  <a:lnTo>
                    <a:pt x="246263" y="15231"/>
                  </a:lnTo>
                  <a:cubicBezTo>
                    <a:pt x="246286" y="14390"/>
                    <a:pt x="246405" y="13549"/>
                    <a:pt x="246279" y="12716"/>
                  </a:cubicBezTo>
                  <a:cubicBezTo>
                    <a:pt x="246160" y="11882"/>
                    <a:pt x="245819" y="11089"/>
                    <a:pt x="245335" y="10407"/>
                  </a:cubicBezTo>
                  <a:cubicBezTo>
                    <a:pt x="244367" y="9026"/>
                    <a:pt x="242710" y="8185"/>
                    <a:pt x="241029" y="8154"/>
                  </a:cubicBezTo>
                  <a:lnTo>
                    <a:pt x="194163" y="7321"/>
                  </a:lnTo>
                  <a:lnTo>
                    <a:pt x="145901" y="6464"/>
                  </a:lnTo>
                  <a:lnTo>
                    <a:pt x="97640" y="5607"/>
                  </a:lnTo>
                  <a:lnTo>
                    <a:pt x="49378" y="4750"/>
                  </a:lnTo>
                  <a:lnTo>
                    <a:pt x="37317" y="4536"/>
                  </a:lnTo>
                  <a:lnTo>
                    <a:pt x="35810" y="4512"/>
                  </a:lnTo>
                  <a:lnTo>
                    <a:pt x="35057" y="4496"/>
                  </a:lnTo>
                  <a:cubicBezTo>
                    <a:pt x="34755" y="4496"/>
                    <a:pt x="34454" y="4480"/>
                    <a:pt x="34153" y="4464"/>
                  </a:cubicBezTo>
                  <a:cubicBezTo>
                    <a:pt x="33550" y="4433"/>
                    <a:pt x="32947" y="4377"/>
                    <a:pt x="32352" y="4290"/>
                  </a:cubicBezTo>
                  <a:cubicBezTo>
                    <a:pt x="32051" y="4250"/>
                    <a:pt x="31758" y="4203"/>
                    <a:pt x="31456" y="4155"/>
                  </a:cubicBezTo>
                  <a:lnTo>
                    <a:pt x="30640" y="4004"/>
                  </a:lnTo>
                  <a:lnTo>
                    <a:pt x="24676" y="2854"/>
                  </a:lnTo>
                  <a:lnTo>
                    <a:pt x="18713" y="1703"/>
                  </a:lnTo>
                  <a:lnTo>
                    <a:pt x="15819" y="1092"/>
                  </a:lnTo>
                  <a:cubicBezTo>
                    <a:pt x="14859" y="886"/>
                    <a:pt x="13939" y="759"/>
                    <a:pt x="12995" y="585"/>
                  </a:cubicBezTo>
                  <a:cubicBezTo>
                    <a:pt x="12060" y="426"/>
                    <a:pt x="11132" y="339"/>
                    <a:pt x="10196" y="204"/>
                  </a:cubicBezTo>
                  <a:cubicBezTo>
                    <a:pt x="9752" y="156"/>
                    <a:pt x="9237" y="124"/>
                    <a:pt x="8848" y="93"/>
                  </a:cubicBezTo>
                  <a:cubicBezTo>
                    <a:pt x="8507" y="69"/>
                    <a:pt x="8166" y="29"/>
                    <a:pt x="7825" y="29"/>
                  </a:cubicBezTo>
                  <a:cubicBezTo>
                    <a:pt x="6469" y="-42"/>
                    <a:pt x="5105" y="13"/>
                    <a:pt x="3773" y="236"/>
                  </a:cubicBezTo>
                  <a:cubicBezTo>
                    <a:pt x="2996" y="378"/>
                    <a:pt x="2219" y="577"/>
                    <a:pt x="1505" y="934"/>
                  </a:cubicBezTo>
                  <a:cubicBezTo>
                    <a:pt x="1323" y="1021"/>
                    <a:pt x="1156" y="1124"/>
                    <a:pt x="997" y="1235"/>
                  </a:cubicBezTo>
                  <a:cubicBezTo>
                    <a:pt x="918" y="1291"/>
                    <a:pt x="839" y="1354"/>
                    <a:pt x="768" y="1426"/>
                  </a:cubicBezTo>
                  <a:cubicBezTo>
                    <a:pt x="688" y="1489"/>
                    <a:pt x="720" y="1616"/>
                    <a:pt x="688" y="1703"/>
                  </a:cubicBezTo>
                  <a:cubicBezTo>
                    <a:pt x="625" y="2092"/>
                    <a:pt x="569" y="2489"/>
                    <a:pt x="522" y="2885"/>
                  </a:cubicBezTo>
                  <a:cubicBezTo>
                    <a:pt x="371" y="4036"/>
                    <a:pt x="268" y="5186"/>
                    <a:pt x="189" y="6345"/>
                  </a:cubicBezTo>
                  <a:cubicBezTo>
                    <a:pt x="165" y="6630"/>
                    <a:pt x="149" y="6924"/>
                    <a:pt x="133" y="7209"/>
                  </a:cubicBezTo>
                  <a:lnTo>
                    <a:pt x="93" y="8154"/>
                  </a:lnTo>
                  <a:cubicBezTo>
                    <a:pt x="46" y="8979"/>
                    <a:pt x="30" y="9804"/>
                    <a:pt x="22" y="10629"/>
                  </a:cubicBezTo>
                  <a:cubicBezTo>
                    <a:pt x="-65" y="13929"/>
                    <a:pt x="117" y="17222"/>
                    <a:pt x="371" y="20499"/>
                  </a:cubicBezTo>
                  <a:cubicBezTo>
                    <a:pt x="990" y="27036"/>
                    <a:pt x="2322" y="33486"/>
                    <a:pt x="4598" y="39508"/>
                  </a:cubicBezTo>
                  <a:lnTo>
                    <a:pt x="4621" y="39492"/>
                  </a:lnTo>
                  <a:close/>
                  <a:moveTo>
                    <a:pt x="15708" y="43785"/>
                  </a:moveTo>
                  <a:lnTo>
                    <a:pt x="15708" y="43785"/>
                  </a:lnTo>
                  <a:lnTo>
                    <a:pt x="15708" y="43785"/>
                  </a:lnTo>
                  <a:close/>
                  <a:moveTo>
                    <a:pt x="8325" y="8265"/>
                  </a:moveTo>
                  <a:cubicBezTo>
                    <a:pt x="8325" y="8265"/>
                    <a:pt x="8301" y="8265"/>
                    <a:pt x="8356" y="8265"/>
                  </a:cubicBezTo>
                  <a:lnTo>
                    <a:pt x="8499" y="8265"/>
                  </a:lnTo>
                  <a:lnTo>
                    <a:pt x="8777" y="8296"/>
                  </a:lnTo>
                  <a:cubicBezTo>
                    <a:pt x="8967" y="8312"/>
                    <a:pt x="9142" y="8320"/>
                    <a:pt x="9348" y="8344"/>
                  </a:cubicBezTo>
                  <a:cubicBezTo>
                    <a:pt x="10149" y="8463"/>
                    <a:pt x="10918" y="8526"/>
                    <a:pt x="11743" y="8669"/>
                  </a:cubicBezTo>
                  <a:lnTo>
                    <a:pt x="12980" y="8883"/>
                  </a:lnTo>
                  <a:cubicBezTo>
                    <a:pt x="13400" y="8955"/>
                    <a:pt x="13788" y="9010"/>
                    <a:pt x="14264" y="9121"/>
                  </a:cubicBezTo>
                  <a:lnTo>
                    <a:pt x="17032" y="9709"/>
                  </a:lnTo>
                  <a:lnTo>
                    <a:pt x="23067" y="10867"/>
                  </a:lnTo>
                  <a:lnTo>
                    <a:pt x="29101" y="12025"/>
                  </a:lnTo>
                  <a:lnTo>
                    <a:pt x="30069" y="12208"/>
                  </a:lnTo>
                  <a:cubicBezTo>
                    <a:pt x="30473" y="12279"/>
                    <a:pt x="30870" y="12343"/>
                    <a:pt x="31274" y="12390"/>
                  </a:cubicBezTo>
                  <a:cubicBezTo>
                    <a:pt x="32083" y="12501"/>
                    <a:pt x="32892" y="12573"/>
                    <a:pt x="33701" y="12620"/>
                  </a:cubicBezTo>
                  <a:cubicBezTo>
                    <a:pt x="34105" y="12644"/>
                    <a:pt x="34509" y="12660"/>
                    <a:pt x="34922" y="12668"/>
                  </a:cubicBezTo>
                  <a:lnTo>
                    <a:pt x="35683" y="12684"/>
                  </a:lnTo>
                  <a:lnTo>
                    <a:pt x="37190" y="12708"/>
                  </a:lnTo>
                  <a:lnTo>
                    <a:pt x="49251" y="12922"/>
                  </a:lnTo>
                  <a:lnTo>
                    <a:pt x="97513" y="13779"/>
                  </a:lnTo>
                  <a:lnTo>
                    <a:pt x="145774" y="14636"/>
                  </a:lnTo>
                  <a:lnTo>
                    <a:pt x="194036" y="15492"/>
                  </a:lnTo>
                  <a:lnTo>
                    <a:pt x="238024" y="16278"/>
                  </a:lnTo>
                  <a:lnTo>
                    <a:pt x="238024" y="16294"/>
                  </a:lnTo>
                  <a:lnTo>
                    <a:pt x="226279" y="16833"/>
                  </a:lnTo>
                  <a:lnTo>
                    <a:pt x="178065" y="19047"/>
                  </a:lnTo>
                  <a:lnTo>
                    <a:pt x="129851" y="21260"/>
                  </a:lnTo>
                  <a:lnTo>
                    <a:pt x="81637" y="23474"/>
                  </a:lnTo>
                  <a:lnTo>
                    <a:pt x="58490" y="24537"/>
                  </a:lnTo>
                  <a:lnTo>
                    <a:pt x="52701" y="24799"/>
                  </a:lnTo>
                  <a:lnTo>
                    <a:pt x="49806" y="24934"/>
                  </a:lnTo>
                  <a:lnTo>
                    <a:pt x="48363" y="24997"/>
                  </a:lnTo>
                  <a:lnTo>
                    <a:pt x="47641" y="25029"/>
                  </a:lnTo>
                  <a:lnTo>
                    <a:pt x="46206" y="25140"/>
                  </a:lnTo>
                  <a:cubicBezTo>
                    <a:pt x="42392" y="25537"/>
                    <a:pt x="38673" y="26854"/>
                    <a:pt x="35445" y="28956"/>
                  </a:cubicBezTo>
                  <a:cubicBezTo>
                    <a:pt x="32202" y="31059"/>
                    <a:pt x="29474" y="33947"/>
                    <a:pt x="27563" y="37303"/>
                  </a:cubicBezTo>
                  <a:lnTo>
                    <a:pt x="27079" y="38151"/>
                  </a:lnTo>
                  <a:lnTo>
                    <a:pt x="26841" y="38572"/>
                  </a:lnTo>
                  <a:lnTo>
                    <a:pt x="26730" y="38754"/>
                  </a:lnTo>
                  <a:cubicBezTo>
                    <a:pt x="25993" y="39992"/>
                    <a:pt x="24835" y="41016"/>
                    <a:pt x="23455" y="41587"/>
                  </a:cubicBezTo>
                  <a:cubicBezTo>
                    <a:pt x="23289" y="41666"/>
                    <a:pt x="23106" y="41722"/>
                    <a:pt x="22932" y="41785"/>
                  </a:cubicBezTo>
                  <a:cubicBezTo>
                    <a:pt x="22844" y="41817"/>
                    <a:pt x="22749" y="41833"/>
                    <a:pt x="22662" y="41865"/>
                  </a:cubicBezTo>
                  <a:lnTo>
                    <a:pt x="22496" y="41912"/>
                  </a:lnTo>
                  <a:lnTo>
                    <a:pt x="22131" y="42015"/>
                  </a:lnTo>
                  <a:lnTo>
                    <a:pt x="19220" y="42809"/>
                  </a:lnTo>
                  <a:lnTo>
                    <a:pt x="15708" y="43769"/>
                  </a:lnTo>
                  <a:cubicBezTo>
                    <a:pt x="15708" y="43769"/>
                    <a:pt x="15636" y="43634"/>
                    <a:pt x="15311" y="43086"/>
                  </a:cubicBezTo>
                  <a:lnTo>
                    <a:pt x="14708" y="42087"/>
                  </a:lnTo>
                  <a:lnTo>
                    <a:pt x="14201" y="41008"/>
                  </a:lnTo>
                  <a:lnTo>
                    <a:pt x="13170" y="38850"/>
                  </a:lnTo>
                  <a:cubicBezTo>
                    <a:pt x="12821" y="38136"/>
                    <a:pt x="12591" y="37334"/>
                    <a:pt x="12282" y="36589"/>
                  </a:cubicBezTo>
                  <a:cubicBezTo>
                    <a:pt x="10315" y="31392"/>
                    <a:pt x="9110" y="25656"/>
                    <a:pt x="8547" y="19737"/>
                  </a:cubicBezTo>
                  <a:cubicBezTo>
                    <a:pt x="8325" y="16762"/>
                    <a:pt x="8150" y="13763"/>
                    <a:pt x="8230" y="10740"/>
                  </a:cubicBezTo>
                  <a:lnTo>
                    <a:pt x="8301" y="8257"/>
                  </a:lnTo>
                  <a:cubicBezTo>
                    <a:pt x="8301" y="8257"/>
                    <a:pt x="8301" y="8257"/>
                    <a:pt x="8317" y="8257"/>
                  </a:cubicBezTo>
                  <a:lnTo>
                    <a:pt x="8325" y="8265"/>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68" name="Freeform: Shape 67">
              <a:extLst>
                <a:ext uri="{FF2B5EF4-FFF2-40B4-BE49-F238E27FC236}">
                  <a16:creationId xmlns:a16="http://schemas.microsoft.com/office/drawing/2014/main" id="{FAE445CE-78AF-96F2-AABB-E6F4854E4A88}"/>
                </a:ext>
              </a:extLst>
            </p:cNvPr>
            <p:cNvSpPr/>
            <p:nvPr/>
          </p:nvSpPr>
          <p:spPr>
            <a:xfrm>
              <a:off x="7010144" y="5593342"/>
              <a:ext cx="393531" cy="232374"/>
            </a:xfrm>
            <a:custGeom>
              <a:avLst/>
              <a:gdLst>
                <a:gd name="connsiteX0" fmla="*/ 353216 w 393531"/>
                <a:gd name="connsiteY0" fmla="*/ 16 h 232374"/>
                <a:gd name="connsiteX1" fmla="*/ 352875 w 393531"/>
                <a:gd name="connsiteY1" fmla="*/ 0 h 232374"/>
                <a:gd name="connsiteX2" fmla="*/ 352629 w 393531"/>
                <a:gd name="connsiteY2" fmla="*/ 0 h 232374"/>
                <a:gd name="connsiteX3" fmla="*/ 352177 w 393531"/>
                <a:gd name="connsiteY3" fmla="*/ 0 h 232374"/>
                <a:gd name="connsiteX4" fmla="*/ 40712 w 393531"/>
                <a:gd name="connsiteY4" fmla="*/ 0 h 232374"/>
                <a:gd name="connsiteX5" fmla="*/ 19611 w 393531"/>
                <a:gd name="connsiteY5" fmla="*/ 5927 h 232374"/>
                <a:gd name="connsiteX6" fmla="*/ 15075 w 393531"/>
                <a:gd name="connsiteY6" fmla="*/ 9100 h 232374"/>
                <a:gd name="connsiteX7" fmla="*/ 12997 w 393531"/>
                <a:gd name="connsiteY7" fmla="*/ 10933 h 232374"/>
                <a:gd name="connsiteX8" fmla="*/ 11982 w 393531"/>
                <a:gd name="connsiteY8" fmla="*/ 11877 h 232374"/>
                <a:gd name="connsiteX9" fmla="*/ 11038 w 393531"/>
                <a:gd name="connsiteY9" fmla="*/ 12885 h 232374"/>
                <a:gd name="connsiteX10" fmla="*/ 4631 w 393531"/>
                <a:gd name="connsiteY10" fmla="*/ 21889 h 232374"/>
                <a:gd name="connsiteX11" fmla="*/ 3426 w 393531"/>
                <a:gd name="connsiteY11" fmla="*/ 24397 h 232374"/>
                <a:gd name="connsiteX12" fmla="*/ 2411 w 393531"/>
                <a:gd name="connsiteY12" fmla="*/ 26983 h 232374"/>
                <a:gd name="connsiteX13" fmla="*/ 872 w 393531"/>
                <a:gd name="connsiteY13" fmla="*/ 32323 h 232374"/>
                <a:gd name="connsiteX14" fmla="*/ 420 w 393531"/>
                <a:gd name="connsiteY14" fmla="*/ 35060 h 232374"/>
                <a:gd name="connsiteX15" fmla="*/ 222 w 393531"/>
                <a:gd name="connsiteY15" fmla="*/ 36432 h 232374"/>
                <a:gd name="connsiteX16" fmla="*/ 127 w 393531"/>
                <a:gd name="connsiteY16" fmla="*/ 37813 h 232374"/>
                <a:gd name="connsiteX17" fmla="*/ 0 w 393531"/>
                <a:gd name="connsiteY17" fmla="*/ 40574 h 232374"/>
                <a:gd name="connsiteX18" fmla="*/ 0 w 393531"/>
                <a:gd name="connsiteY18" fmla="*/ 42422 h 232374"/>
                <a:gd name="connsiteX19" fmla="*/ 0 w 393531"/>
                <a:gd name="connsiteY19" fmla="*/ 56791 h 232374"/>
                <a:gd name="connsiteX20" fmla="*/ 0 w 393531"/>
                <a:gd name="connsiteY20" fmla="*/ 191500 h 232374"/>
                <a:gd name="connsiteX21" fmla="*/ 16 w 393531"/>
                <a:gd name="connsiteY21" fmla="*/ 192103 h 232374"/>
                <a:gd name="connsiteX22" fmla="*/ 40 w 393531"/>
                <a:gd name="connsiteY22" fmla="*/ 192793 h 232374"/>
                <a:gd name="connsiteX23" fmla="*/ 103 w 393531"/>
                <a:gd name="connsiteY23" fmla="*/ 194173 h 232374"/>
                <a:gd name="connsiteX24" fmla="*/ 793 w 393531"/>
                <a:gd name="connsiteY24" fmla="*/ 199671 h 232374"/>
                <a:gd name="connsiteX25" fmla="*/ 1451 w 393531"/>
                <a:gd name="connsiteY25" fmla="*/ 202369 h 232374"/>
                <a:gd name="connsiteX26" fmla="*/ 1816 w 393531"/>
                <a:gd name="connsiteY26" fmla="*/ 203710 h 232374"/>
                <a:gd name="connsiteX27" fmla="*/ 2276 w 393531"/>
                <a:gd name="connsiteY27" fmla="*/ 205019 h 232374"/>
                <a:gd name="connsiteX28" fmla="*/ 3259 w 393531"/>
                <a:gd name="connsiteY28" fmla="*/ 207621 h 232374"/>
                <a:gd name="connsiteX29" fmla="*/ 4457 w 393531"/>
                <a:gd name="connsiteY29" fmla="*/ 210128 h 232374"/>
                <a:gd name="connsiteX30" fmla="*/ 5805 w 393531"/>
                <a:gd name="connsiteY30" fmla="*/ 212548 h 232374"/>
                <a:gd name="connsiteX31" fmla="*/ 7296 w 393531"/>
                <a:gd name="connsiteY31" fmla="*/ 214881 h 232374"/>
                <a:gd name="connsiteX32" fmla="*/ 14758 w 393531"/>
                <a:gd name="connsiteY32" fmla="*/ 223021 h 232374"/>
                <a:gd name="connsiteX33" fmla="*/ 16962 w 393531"/>
                <a:gd name="connsiteY33" fmla="*/ 224695 h 232374"/>
                <a:gd name="connsiteX34" fmla="*/ 18088 w 393531"/>
                <a:gd name="connsiteY34" fmla="*/ 225504 h 232374"/>
                <a:gd name="connsiteX35" fmla="*/ 19270 w 393531"/>
                <a:gd name="connsiteY35" fmla="*/ 226234 h 232374"/>
                <a:gd name="connsiteX36" fmla="*/ 21665 w 393531"/>
                <a:gd name="connsiteY36" fmla="*/ 227630 h 232374"/>
                <a:gd name="connsiteX37" fmla="*/ 24163 w 393531"/>
                <a:gd name="connsiteY37" fmla="*/ 228844 h 232374"/>
                <a:gd name="connsiteX38" fmla="*/ 34805 w 393531"/>
                <a:gd name="connsiteY38" fmla="*/ 231915 h 232374"/>
                <a:gd name="connsiteX39" fmla="*/ 40316 w 393531"/>
                <a:gd name="connsiteY39" fmla="*/ 232359 h 232374"/>
                <a:gd name="connsiteX40" fmla="*/ 40657 w 393531"/>
                <a:gd name="connsiteY40" fmla="*/ 232375 h 232374"/>
                <a:gd name="connsiteX41" fmla="*/ 40903 w 393531"/>
                <a:gd name="connsiteY41" fmla="*/ 232375 h 232374"/>
                <a:gd name="connsiteX42" fmla="*/ 41355 w 393531"/>
                <a:gd name="connsiteY42" fmla="*/ 232375 h 232374"/>
                <a:gd name="connsiteX43" fmla="*/ 352819 w 393531"/>
                <a:gd name="connsiteY43" fmla="*/ 232375 h 232374"/>
                <a:gd name="connsiteX44" fmla="*/ 373921 w 393531"/>
                <a:gd name="connsiteY44" fmla="*/ 226448 h 232374"/>
                <a:gd name="connsiteX45" fmla="*/ 378457 w 393531"/>
                <a:gd name="connsiteY45" fmla="*/ 223275 h 232374"/>
                <a:gd name="connsiteX46" fmla="*/ 380534 w 393531"/>
                <a:gd name="connsiteY46" fmla="*/ 221442 h 232374"/>
                <a:gd name="connsiteX47" fmla="*/ 381549 w 393531"/>
                <a:gd name="connsiteY47" fmla="*/ 220498 h 232374"/>
                <a:gd name="connsiteX48" fmla="*/ 382493 w 393531"/>
                <a:gd name="connsiteY48" fmla="*/ 219490 h 232374"/>
                <a:gd name="connsiteX49" fmla="*/ 388900 w 393531"/>
                <a:gd name="connsiteY49" fmla="*/ 210485 h 232374"/>
                <a:gd name="connsiteX50" fmla="*/ 390106 w 393531"/>
                <a:gd name="connsiteY50" fmla="*/ 207978 h 232374"/>
                <a:gd name="connsiteX51" fmla="*/ 391121 w 393531"/>
                <a:gd name="connsiteY51" fmla="*/ 205392 h 232374"/>
                <a:gd name="connsiteX52" fmla="*/ 392659 w 393531"/>
                <a:gd name="connsiteY52" fmla="*/ 200052 h 232374"/>
                <a:gd name="connsiteX53" fmla="*/ 393111 w 393531"/>
                <a:gd name="connsiteY53" fmla="*/ 197315 h 232374"/>
                <a:gd name="connsiteX54" fmla="*/ 393309 w 393531"/>
                <a:gd name="connsiteY54" fmla="*/ 195942 h 232374"/>
                <a:gd name="connsiteX55" fmla="*/ 393404 w 393531"/>
                <a:gd name="connsiteY55" fmla="*/ 194562 h 232374"/>
                <a:gd name="connsiteX56" fmla="*/ 393531 w 393531"/>
                <a:gd name="connsiteY56" fmla="*/ 191801 h 232374"/>
                <a:gd name="connsiteX57" fmla="*/ 393531 w 393531"/>
                <a:gd name="connsiteY57" fmla="*/ 189952 h 232374"/>
                <a:gd name="connsiteX58" fmla="*/ 393531 w 393531"/>
                <a:gd name="connsiteY58" fmla="*/ 175584 h 232374"/>
                <a:gd name="connsiteX59" fmla="*/ 393531 w 393531"/>
                <a:gd name="connsiteY59" fmla="*/ 40875 h 232374"/>
                <a:gd name="connsiteX60" fmla="*/ 393516 w 393531"/>
                <a:gd name="connsiteY60" fmla="*/ 40272 h 232374"/>
                <a:gd name="connsiteX61" fmla="*/ 393492 w 393531"/>
                <a:gd name="connsiteY61" fmla="*/ 39582 h 232374"/>
                <a:gd name="connsiteX62" fmla="*/ 393428 w 393531"/>
                <a:gd name="connsiteY62" fmla="*/ 38201 h 232374"/>
                <a:gd name="connsiteX63" fmla="*/ 392738 w 393531"/>
                <a:gd name="connsiteY63" fmla="*/ 32703 h 232374"/>
                <a:gd name="connsiteX64" fmla="*/ 392080 w 393531"/>
                <a:gd name="connsiteY64" fmla="*/ 30006 h 232374"/>
                <a:gd name="connsiteX65" fmla="*/ 391715 w 393531"/>
                <a:gd name="connsiteY65" fmla="*/ 28665 h 232374"/>
                <a:gd name="connsiteX66" fmla="*/ 391255 w 393531"/>
                <a:gd name="connsiteY66" fmla="*/ 27356 h 232374"/>
                <a:gd name="connsiteX67" fmla="*/ 390272 w 393531"/>
                <a:gd name="connsiteY67" fmla="*/ 24754 h 232374"/>
                <a:gd name="connsiteX68" fmla="*/ 389075 w 393531"/>
                <a:gd name="connsiteY68" fmla="*/ 22247 h 232374"/>
                <a:gd name="connsiteX69" fmla="*/ 387727 w 393531"/>
                <a:gd name="connsiteY69" fmla="*/ 19827 h 232374"/>
                <a:gd name="connsiteX70" fmla="*/ 386236 w 393531"/>
                <a:gd name="connsiteY70" fmla="*/ 17494 h 232374"/>
                <a:gd name="connsiteX71" fmla="*/ 378774 w 393531"/>
                <a:gd name="connsiteY71" fmla="*/ 9354 h 232374"/>
                <a:gd name="connsiteX72" fmla="*/ 376569 w 393531"/>
                <a:gd name="connsiteY72" fmla="*/ 7680 h 232374"/>
                <a:gd name="connsiteX73" fmla="*/ 375443 w 393531"/>
                <a:gd name="connsiteY73" fmla="*/ 6871 h 232374"/>
                <a:gd name="connsiteX74" fmla="*/ 374262 w 393531"/>
                <a:gd name="connsiteY74" fmla="*/ 6141 h 232374"/>
                <a:gd name="connsiteX75" fmla="*/ 371867 w 393531"/>
                <a:gd name="connsiteY75" fmla="*/ 4744 h 232374"/>
                <a:gd name="connsiteX76" fmla="*/ 369369 w 393531"/>
                <a:gd name="connsiteY76" fmla="*/ 3531 h 232374"/>
                <a:gd name="connsiteX77" fmla="*/ 358727 w 393531"/>
                <a:gd name="connsiteY77" fmla="*/ 460 h 232374"/>
                <a:gd name="connsiteX78" fmla="*/ 353216 w 393531"/>
                <a:gd name="connsiteY78" fmla="*/ 16 h 232374"/>
                <a:gd name="connsiteX79" fmla="*/ 353216 w 393531"/>
                <a:gd name="connsiteY79" fmla="*/ 16 h 232374"/>
                <a:gd name="connsiteX80" fmla="*/ 365428 w 393531"/>
                <a:gd name="connsiteY80" fmla="*/ 12377 h 232374"/>
                <a:gd name="connsiteX81" fmla="*/ 367331 w 393531"/>
                <a:gd name="connsiteY81" fmla="*/ 13297 h 232374"/>
                <a:gd name="connsiteX82" fmla="*/ 369155 w 393531"/>
                <a:gd name="connsiteY82" fmla="*/ 14368 h 232374"/>
                <a:gd name="connsiteX83" fmla="*/ 370059 w 393531"/>
                <a:gd name="connsiteY83" fmla="*/ 14924 h 232374"/>
                <a:gd name="connsiteX84" fmla="*/ 370915 w 393531"/>
                <a:gd name="connsiteY84" fmla="*/ 15542 h 232374"/>
                <a:gd name="connsiteX85" fmla="*/ 372604 w 393531"/>
                <a:gd name="connsiteY85" fmla="*/ 16812 h 232374"/>
                <a:gd name="connsiteX86" fmla="*/ 378298 w 393531"/>
                <a:gd name="connsiteY86" fmla="*/ 23024 h 232374"/>
                <a:gd name="connsiteX87" fmla="*/ 379432 w 393531"/>
                <a:gd name="connsiteY87" fmla="*/ 24809 h 232374"/>
                <a:gd name="connsiteX88" fmla="*/ 380463 w 393531"/>
                <a:gd name="connsiteY88" fmla="*/ 26658 h 232374"/>
                <a:gd name="connsiteX89" fmla="*/ 381375 w 393531"/>
                <a:gd name="connsiteY89" fmla="*/ 28570 h 232374"/>
                <a:gd name="connsiteX90" fmla="*/ 382112 w 393531"/>
                <a:gd name="connsiteY90" fmla="*/ 30553 h 232374"/>
                <a:gd name="connsiteX91" fmla="*/ 382469 w 393531"/>
                <a:gd name="connsiteY91" fmla="*/ 31553 h 232374"/>
                <a:gd name="connsiteX92" fmla="*/ 382739 w 393531"/>
                <a:gd name="connsiteY92" fmla="*/ 32576 h 232374"/>
                <a:gd name="connsiteX93" fmla="*/ 383246 w 393531"/>
                <a:gd name="connsiteY93" fmla="*/ 34631 h 232374"/>
                <a:gd name="connsiteX94" fmla="*/ 383762 w 393531"/>
                <a:gd name="connsiteY94" fmla="*/ 38820 h 232374"/>
                <a:gd name="connsiteX95" fmla="*/ 383857 w 393531"/>
                <a:gd name="connsiteY95" fmla="*/ 40899 h 232374"/>
                <a:gd name="connsiteX96" fmla="*/ 383857 w 393531"/>
                <a:gd name="connsiteY96" fmla="*/ 191785 h 232374"/>
                <a:gd name="connsiteX97" fmla="*/ 383746 w 393531"/>
                <a:gd name="connsiteY97" fmla="*/ 193896 h 232374"/>
                <a:gd name="connsiteX98" fmla="*/ 383674 w 393531"/>
                <a:gd name="connsiteY98" fmla="*/ 194951 h 232374"/>
                <a:gd name="connsiteX99" fmla="*/ 383516 w 393531"/>
                <a:gd name="connsiteY99" fmla="*/ 195998 h 232374"/>
                <a:gd name="connsiteX100" fmla="*/ 383175 w 393531"/>
                <a:gd name="connsiteY100" fmla="*/ 198085 h 232374"/>
                <a:gd name="connsiteX101" fmla="*/ 382001 w 393531"/>
                <a:gd name="connsiteY101" fmla="*/ 202147 h 232374"/>
                <a:gd name="connsiteX102" fmla="*/ 381232 w 393531"/>
                <a:gd name="connsiteY102" fmla="*/ 204122 h 232374"/>
                <a:gd name="connsiteX103" fmla="*/ 380312 w 393531"/>
                <a:gd name="connsiteY103" fmla="*/ 206026 h 232374"/>
                <a:gd name="connsiteX104" fmla="*/ 375427 w 393531"/>
                <a:gd name="connsiteY104" fmla="*/ 212889 h 232374"/>
                <a:gd name="connsiteX105" fmla="*/ 374714 w 393531"/>
                <a:gd name="connsiteY105" fmla="*/ 213667 h 232374"/>
                <a:gd name="connsiteX106" fmla="*/ 373936 w 393531"/>
                <a:gd name="connsiteY106" fmla="*/ 214381 h 232374"/>
                <a:gd name="connsiteX107" fmla="*/ 372358 w 393531"/>
                <a:gd name="connsiteY107" fmla="*/ 215777 h 232374"/>
                <a:gd name="connsiteX108" fmla="*/ 368893 w 393531"/>
                <a:gd name="connsiteY108" fmla="*/ 218197 h 232374"/>
                <a:gd name="connsiteX109" fmla="*/ 352811 w 393531"/>
                <a:gd name="connsiteY109" fmla="*/ 222719 h 232374"/>
                <a:gd name="connsiteX110" fmla="*/ 44043 w 393531"/>
                <a:gd name="connsiteY110" fmla="*/ 222719 h 232374"/>
                <a:gd name="connsiteX111" fmla="*/ 40411 w 393531"/>
                <a:gd name="connsiteY111" fmla="*/ 222703 h 232374"/>
                <a:gd name="connsiteX112" fmla="*/ 36208 w 393531"/>
                <a:gd name="connsiteY112" fmla="*/ 222354 h 232374"/>
                <a:gd name="connsiteX113" fmla="*/ 28104 w 393531"/>
                <a:gd name="connsiteY113" fmla="*/ 220022 h 232374"/>
                <a:gd name="connsiteX114" fmla="*/ 26201 w 393531"/>
                <a:gd name="connsiteY114" fmla="*/ 219101 h 232374"/>
                <a:gd name="connsiteX115" fmla="*/ 24377 w 393531"/>
                <a:gd name="connsiteY115" fmla="*/ 218030 h 232374"/>
                <a:gd name="connsiteX116" fmla="*/ 23473 w 393531"/>
                <a:gd name="connsiteY116" fmla="*/ 217475 h 232374"/>
                <a:gd name="connsiteX117" fmla="*/ 22616 w 393531"/>
                <a:gd name="connsiteY117" fmla="*/ 216856 h 232374"/>
                <a:gd name="connsiteX118" fmla="*/ 20927 w 393531"/>
                <a:gd name="connsiteY118" fmla="*/ 215587 h 232374"/>
                <a:gd name="connsiteX119" fmla="*/ 15233 w 393531"/>
                <a:gd name="connsiteY119" fmla="*/ 209374 h 232374"/>
                <a:gd name="connsiteX120" fmla="*/ 14099 w 393531"/>
                <a:gd name="connsiteY120" fmla="*/ 207589 h 232374"/>
                <a:gd name="connsiteX121" fmla="*/ 13069 w 393531"/>
                <a:gd name="connsiteY121" fmla="*/ 205741 h 232374"/>
                <a:gd name="connsiteX122" fmla="*/ 12157 w 393531"/>
                <a:gd name="connsiteY122" fmla="*/ 203829 h 232374"/>
                <a:gd name="connsiteX123" fmla="*/ 11419 w 393531"/>
                <a:gd name="connsiteY123" fmla="*/ 201845 h 232374"/>
                <a:gd name="connsiteX124" fmla="*/ 11062 w 393531"/>
                <a:gd name="connsiteY124" fmla="*/ 200846 h 232374"/>
                <a:gd name="connsiteX125" fmla="*/ 10793 w 393531"/>
                <a:gd name="connsiteY125" fmla="*/ 199822 h 232374"/>
                <a:gd name="connsiteX126" fmla="*/ 10285 w 393531"/>
                <a:gd name="connsiteY126" fmla="*/ 197767 h 232374"/>
                <a:gd name="connsiteX127" fmla="*/ 9770 w 393531"/>
                <a:gd name="connsiteY127" fmla="*/ 193578 h 232374"/>
                <a:gd name="connsiteX128" fmla="*/ 9675 w 393531"/>
                <a:gd name="connsiteY128" fmla="*/ 191500 h 232374"/>
                <a:gd name="connsiteX129" fmla="*/ 9675 w 393531"/>
                <a:gd name="connsiteY129" fmla="*/ 40613 h 232374"/>
                <a:gd name="connsiteX130" fmla="*/ 9786 w 393531"/>
                <a:gd name="connsiteY130" fmla="*/ 38503 h 232374"/>
                <a:gd name="connsiteX131" fmla="*/ 9857 w 393531"/>
                <a:gd name="connsiteY131" fmla="*/ 37448 h 232374"/>
                <a:gd name="connsiteX132" fmla="*/ 10016 w 393531"/>
                <a:gd name="connsiteY132" fmla="*/ 36401 h 232374"/>
                <a:gd name="connsiteX133" fmla="*/ 10357 w 393531"/>
                <a:gd name="connsiteY133" fmla="*/ 34314 h 232374"/>
                <a:gd name="connsiteX134" fmla="*/ 11530 w 393531"/>
                <a:gd name="connsiteY134" fmla="*/ 30252 h 232374"/>
                <a:gd name="connsiteX135" fmla="*/ 12299 w 393531"/>
                <a:gd name="connsiteY135" fmla="*/ 28276 h 232374"/>
                <a:gd name="connsiteX136" fmla="*/ 13219 w 393531"/>
                <a:gd name="connsiteY136" fmla="*/ 26372 h 232374"/>
                <a:gd name="connsiteX137" fmla="*/ 18104 w 393531"/>
                <a:gd name="connsiteY137" fmla="*/ 19509 h 232374"/>
                <a:gd name="connsiteX138" fmla="*/ 18818 w 393531"/>
                <a:gd name="connsiteY138" fmla="*/ 18732 h 232374"/>
                <a:gd name="connsiteX139" fmla="*/ 19595 w 393531"/>
                <a:gd name="connsiteY139" fmla="*/ 18018 h 232374"/>
                <a:gd name="connsiteX140" fmla="*/ 21173 w 393531"/>
                <a:gd name="connsiteY140" fmla="*/ 16621 h 232374"/>
                <a:gd name="connsiteX141" fmla="*/ 24638 w 393531"/>
                <a:gd name="connsiteY141" fmla="*/ 14202 h 232374"/>
                <a:gd name="connsiteX142" fmla="*/ 40720 w 393531"/>
                <a:gd name="connsiteY142" fmla="*/ 9679 h 232374"/>
                <a:gd name="connsiteX143" fmla="*/ 349488 w 393531"/>
                <a:gd name="connsiteY143" fmla="*/ 9679 h 232374"/>
                <a:gd name="connsiteX144" fmla="*/ 353120 w 393531"/>
                <a:gd name="connsiteY144" fmla="*/ 9695 h 232374"/>
                <a:gd name="connsiteX145" fmla="*/ 357323 w 393531"/>
                <a:gd name="connsiteY145" fmla="*/ 10044 h 232374"/>
                <a:gd name="connsiteX146" fmla="*/ 365428 w 393531"/>
                <a:gd name="connsiteY146" fmla="*/ 12377 h 232374"/>
                <a:gd name="connsiteX147" fmla="*/ 365428 w 393531"/>
                <a:gd name="connsiteY147" fmla="*/ 12377 h 23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393531" h="232374">
                  <a:moveTo>
                    <a:pt x="353216" y="16"/>
                  </a:moveTo>
                  <a:lnTo>
                    <a:pt x="352875" y="0"/>
                  </a:lnTo>
                  <a:lnTo>
                    <a:pt x="352629" y="0"/>
                  </a:lnTo>
                  <a:lnTo>
                    <a:pt x="352177" y="0"/>
                  </a:lnTo>
                  <a:lnTo>
                    <a:pt x="40712" y="0"/>
                  </a:lnTo>
                  <a:cubicBezTo>
                    <a:pt x="33369" y="63"/>
                    <a:pt x="25899" y="2015"/>
                    <a:pt x="19611" y="5927"/>
                  </a:cubicBezTo>
                  <a:cubicBezTo>
                    <a:pt x="18001" y="6847"/>
                    <a:pt x="16542" y="7981"/>
                    <a:pt x="15075" y="9100"/>
                  </a:cubicBezTo>
                  <a:cubicBezTo>
                    <a:pt x="14353" y="9679"/>
                    <a:pt x="13687" y="10314"/>
                    <a:pt x="12997" y="10933"/>
                  </a:cubicBezTo>
                  <a:lnTo>
                    <a:pt x="11982" y="11877"/>
                  </a:lnTo>
                  <a:cubicBezTo>
                    <a:pt x="11657" y="12202"/>
                    <a:pt x="11348" y="12551"/>
                    <a:pt x="11038" y="12885"/>
                  </a:cubicBezTo>
                  <a:cubicBezTo>
                    <a:pt x="8469" y="15535"/>
                    <a:pt x="6392" y="18637"/>
                    <a:pt x="4631" y="21889"/>
                  </a:cubicBezTo>
                  <a:cubicBezTo>
                    <a:pt x="4219" y="22723"/>
                    <a:pt x="3814" y="23556"/>
                    <a:pt x="3426" y="24397"/>
                  </a:cubicBezTo>
                  <a:cubicBezTo>
                    <a:pt x="3029" y="25230"/>
                    <a:pt x="2744" y="26118"/>
                    <a:pt x="2411" y="26983"/>
                  </a:cubicBezTo>
                  <a:cubicBezTo>
                    <a:pt x="1729" y="28713"/>
                    <a:pt x="1324" y="30529"/>
                    <a:pt x="872" y="32323"/>
                  </a:cubicBezTo>
                  <a:cubicBezTo>
                    <a:pt x="690" y="33227"/>
                    <a:pt x="563" y="34147"/>
                    <a:pt x="420" y="35060"/>
                  </a:cubicBezTo>
                  <a:lnTo>
                    <a:pt x="222" y="36432"/>
                  </a:lnTo>
                  <a:cubicBezTo>
                    <a:pt x="167" y="36892"/>
                    <a:pt x="159" y="37353"/>
                    <a:pt x="127" y="37813"/>
                  </a:cubicBezTo>
                  <a:cubicBezTo>
                    <a:pt x="71" y="38733"/>
                    <a:pt x="32" y="39653"/>
                    <a:pt x="0" y="40574"/>
                  </a:cubicBezTo>
                  <a:lnTo>
                    <a:pt x="0" y="42422"/>
                  </a:lnTo>
                  <a:lnTo>
                    <a:pt x="0" y="56791"/>
                  </a:lnTo>
                  <a:lnTo>
                    <a:pt x="0" y="191500"/>
                  </a:lnTo>
                  <a:cubicBezTo>
                    <a:pt x="0" y="191611"/>
                    <a:pt x="0" y="191880"/>
                    <a:pt x="16" y="192103"/>
                  </a:cubicBezTo>
                  <a:lnTo>
                    <a:pt x="40" y="192793"/>
                  </a:lnTo>
                  <a:lnTo>
                    <a:pt x="103" y="194173"/>
                  </a:lnTo>
                  <a:cubicBezTo>
                    <a:pt x="143" y="196014"/>
                    <a:pt x="508" y="197847"/>
                    <a:pt x="793" y="199671"/>
                  </a:cubicBezTo>
                  <a:cubicBezTo>
                    <a:pt x="983" y="200576"/>
                    <a:pt x="1221" y="201472"/>
                    <a:pt x="1451" y="202369"/>
                  </a:cubicBezTo>
                  <a:lnTo>
                    <a:pt x="1816" y="203710"/>
                  </a:lnTo>
                  <a:lnTo>
                    <a:pt x="2276" y="205019"/>
                  </a:lnTo>
                  <a:cubicBezTo>
                    <a:pt x="2593" y="205892"/>
                    <a:pt x="2910" y="206764"/>
                    <a:pt x="3259" y="207621"/>
                  </a:cubicBezTo>
                  <a:cubicBezTo>
                    <a:pt x="3648" y="208462"/>
                    <a:pt x="4044" y="209295"/>
                    <a:pt x="4457" y="210128"/>
                  </a:cubicBezTo>
                  <a:cubicBezTo>
                    <a:pt x="4845" y="210969"/>
                    <a:pt x="5329" y="211763"/>
                    <a:pt x="5805" y="212548"/>
                  </a:cubicBezTo>
                  <a:cubicBezTo>
                    <a:pt x="6296" y="213334"/>
                    <a:pt x="6740" y="214143"/>
                    <a:pt x="7296" y="214881"/>
                  </a:cubicBezTo>
                  <a:cubicBezTo>
                    <a:pt x="9405" y="217919"/>
                    <a:pt x="11950" y="220625"/>
                    <a:pt x="14758" y="223021"/>
                  </a:cubicBezTo>
                  <a:cubicBezTo>
                    <a:pt x="15479" y="223592"/>
                    <a:pt x="16225" y="224147"/>
                    <a:pt x="16962" y="224695"/>
                  </a:cubicBezTo>
                  <a:cubicBezTo>
                    <a:pt x="17335" y="224965"/>
                    <a:pt x="17700" y="225250"/>
                    <a:pt x="18088" y="225504"/>
                  </a:cubicBezTo>
                  <a:lnTo>
                    <a:pt x="19270" y="226234"/>
                  </a:lnTo>
                  <a:cubicBezTo>
                    <a:pt x="20063" y="226710"/>
                    <a:pt x="20840" y="227210"/>
                    <a:pt x="21665" y="227630"/>
                  </a:cubicBezTo>
                  <a:cubicBezTo>
                    <a:pt x="22489" y="228043"/>
                    <a:pt x="23330" y="228448"/>
                    <a:pt x="24163" y="228844"/>
                  </a:cubicBezTo>
                  <a:cubicBezTo>
                    <a:pt x="27557" y="230312"/>
                    <a:pt x="31133" y="231439"/>
                    <a:pt x="34805" y="231915"/>
                  </a:cubicBezTo>
                  <a:cubicBezTo>
                    <a:pt x="36628" y="232248"/>
                    <a:pt x="38476" y="232280"/>
                    <a:pt x="40316" y="232359"/>
                  </a:cubicBezTo>
                  <a:lnTo>
                    <a:pt x="40657" y="232375"/>
                  </a:lnTo>
                  <a:lnTo>
                    <a:pt x="40903" y="232375"/>
                  </a:lnTo>
                  <a:lnTo>
                    <a:pt x="41355" y="232375"/>
                  </a:lnTo>
                  <a:lnTo>
                    <a:pt x="352819" y="232375"/>
                  </a:lnTo>
                  <a:cubicBezTo>
                    <a:pt x="360162" y="232311"/>
                    <a:pt x="367632" y="230360"/>
                    <a:pt x="373921" y="226448"/>
                  </a:cubicBezTo>
                  <a:cubicBezTo>
                    <a:pt x="375530" y="225528"/>
                    <a:pt x="376989" y="224393"/>
                    <a:pt x="378457" y="223275"/>
                  </a:cubicBezTo>
                  <a:cubicBezTo>
                    <a:pt x="379178" y="222695"/>
                    <a:pt x="379844" y="222061"/>
                    <a:pt x="380534" y="221442"/>
                  </a:cubicBezTo>
                  <a:lnTo>
                    <a:pt x="381549" y="220498"/>
                  </a:lnTo>
                  <a:cubicBezTo>
                    <a:pt x="381874" y="220173"/>
                    <a:pt x="382184" y="219823"/>
                    <a:pt x="382493" y="219490"/>
                  </a:cubicBezTo>
                  <a:cubicBezTo>
                    <a:pt x="385062" y="216840"/>
                    <a:pt x="387140" y="213738"/>
                    <a:pt x="388900" y="210485"/>
                  </a:cubicBezTo>
                  <a:cubicBezTo>
                    <a:pt x="389313" y="209652"/>
                    <a:pt x="389717" y="208819"/>
                    <a:pt x="390106" y="207978"/>
                  </a:cubicBezTo>
                  <a:cubicBezTo>
                    <a:pt x="390502" y="207145"/>
                    <a:pt x="390788" y="206256"/>
                    <a:pt x="391121" y="205392"/>
                  </a:cubicBezTo>
                  <a:cubicBezTo>
                    <a:pt x="391803" y="203662"/>
                    <a:pt x="392207" y="201845"/>
                    <a:pt x="392659" y="200052"/>
                  </a:cubicBezTo>
                  <a:cubicBezTo>
                    <a:pt x="392841" y="199148"/>
                    <a:pt x="392968" y="198227"/>
                    <a:pt x="393111" y="197315"/>
                  </a:cubicBezTo>
                  <a:lnTo>
                    <a:pt x="393309" y="195942"/>
                  </a:lnTo>
                  <a:cubicBezTo>
                    <a:pt x="393365" y="195482"/>
                    <a:pt x="393373" y="195022"/>
                    <a:pt x="393404" y="194562"/>
                  </a:cubicBezTo>
                  <a:cubicBezTo>
                    <a:pt x="393460" y="193642"/>
                    <a:pt x="393500" y="192721"/>
                    <a:pt x="393531" y="191801"/>
                  </a:cubicBezTo>
                  <a:lnTo>
                    <a:pt x="393531" y="189952"/>
                  </a:lnTo>
                  <a:lnTo>
                    <a:pt x="393531" y="175584"/>
                  </a:lnTo>
                  <a:lnTo>
                    <a:pt x="393531" y="40875"/>
                  </a:lnTo>
                  <a:cubicBezTo>
                    <a:pt x="393531" y="40764"/>
                    <a:pt x="393531" y="40494"/>
                    <a:pt x="393516" y="40272"/>
                  </a:cubicBezTo>
                  <a:lnTo>
                    <a:pt x="393492" y="39582"/>
                  </a:lnTo>
                  <a:lnTo>
                    <a:pt x="393428" y="38201"/>
                  </a:lnTo>
                  <a:cubicBezTo>
                    <a:pt x="393389" y="36361"/>
                    <a:pt x="393024" y="34528"/>
                    <a:pt x="392738" y="32703"/>
                  </a:cubicBezTo>
                  <a:cubicBezTo>
                    <a:pt x="392548" y="31799"/>
                    <a:pt x="392310" y="30902"/>
                    <a:pt x="392080" y="30006"/>
                  </a:cubicBezTo>
                  <a:lnTo>
                    <a:pt x="391715" y="28665"/>
                  </a:lnTo>
                  <a:lnTo>
                    <a:pt x="391255" y="27356"/>
                  </a:lnTo>
                  <a:cubicBezTo>
                    <a:pt x="390938" y="26483"/>
                    <a:pt x="390621" y="25610"/>
                    <a:pt x="390272" y="24754"/>
                  </a:cubicBezTo>
                  <a:cubicBezTo>
                    <a:pt x="389884" y="23913"/>
                    <a:pt x="389487" y="23080"/>
                    <a:pt x="389075" y="22247"/>
                  </a:cubicBezTo>
                  <a:cubicBezTo>
                    <a:pt x="388686" y="21406"/>
                    <a:pt x="388202" y="20612"/>
                    <a:pt x="387727" y="19827"/>
                  </a:cubicBezTo>
                  <a:cubicBezTo>
                    <a:pt x="387235" y="19041"/>
                    <a:pt x="386791" y="18232"/>
                    <a:pt x="386236" y="17494"/>
                  </a:cubicBezTo>
                  <a:cubicBezTo>
                    <a:pt x="384126" y="14455"/>
                    <a:pt x="381581" y="11750"/>
                    <a:pt x="378774" y="9354"/>
                  </a:cubicBezTo>
                  <a:cubicBezTo>
                    <a:pt x="378052" y="8783"/>
                    <a:pt x="377307" y="8227"/>
                    <a:pt x="376569" y="7680"/>
                  </a:cubicBezTo>
                  <a:cubicBezTo>
                    <a:pt x="376196" y="7410"/>
                    <a:pt x="375832" y="7125"/>
                    <a:pt x="375443" y="6871"/>
                  </a:cubicBezTo>
                  <a:lnTo>
                    <a:pt x="374262" y="6141"/>
                  </a:lnTo>
                  <a:cubicBezTo>
                    <a:pt x="373469" y="5665"/>
                    <a:pt x="372691" y="5165"/>
                    <a:pt x="371867" y="4744"/>
                  </a:cubicBezTo>
                  <a:cubicBezTo>
                    <a:pt x="371042" y="4332"/>
                    <a:pt x="370201" y="3927"/>
                    <a:pt x="369369" y="3531"/>
                  </a:cubicBezTo>
                  <a:cubicBezTo>
                    <a:pt x="365975" y="2063"/>
                    <a:pt x="362398" y="936"/>
                    <a:pt x="358727" y="460"/>
                  </a:cubicBezTo>
                  <a:cubicBezTo>
                    <a:pt x="356903" y="127"/>
                    <a:pt x="355055" y="95"/>
                    <a:pt x="353216" y="16"/>
                  </a:cubicBezTo>
                  <a:lnTo>
                    <a:pt x="353216" y="16"/>
                  </a:lnTo>
                  <a:close/>
                  <a:moveTo>
                    <a:pt x="365428" y="12377"/>
                  </a:moveTo>
                  <a:lnTo>
                    <a:pt x="367331" y="13297"/>
                  </a:lnTo>
                  <a:cubicBezTo>
                    <a:pt x="367957" y="13614"/>
                    <a:pt x="368544" y="14011"/>
                    <a:pt x="369155" y="14368"/>
                  </a:cubicBezTo>
                  <a:lnTo>
                    <a:pt x="370059" y="14924"/>
                  </a:lnTo>
                  <a:cubicBezTo>
                    <a:pt x="370352" y="15114"/>
                    <a:pt x="370630" y="15336"/>
                    <a:pt x="370915" y="15542"/>
                  </a:cubicBezTo>
                  <a:lnTo>
                    <a:pt x="372604" y="16812"/>
                  </a:lnTo>
                  <a:cubicBezTo>
                    <a:pt x="374737" y="18653"/>
                    <a:pt x="376688" y="20699"/>
                    <a:pt x="378298" y="23024"/>
                  </a:cubicBezTo>
                  <a:cubicBezTo>
                    <a:pt x="378726" y="23579"/>
                    <a:pt x="379051" y="24214"/>
                    <a:pt x="379432" y="24809"/>
                  </a:cubicBezTo>
                  <a:cubicBezTo>
                    <a:pt x="379797" y="25412"/>
                    <a:pt x="380169" y="26007"/>
                    <a:pt x="380463" y="26658"/>
                  </a:cubicBezTo>
                  <a:lnTo>
                    <a:pt x="381375" y="28570"/>
                  </a:lnTo>
                  <a:cubicBezTo>
                    <a:pt x="381636" y="29220"/>
                    <a:pt x="381874" y="29895"/>
                    <a:pt x="382112" y="30553"/>
                  </a:cubicBezTo>
                  <a:lnTo>
                    <a:pt x="382469" y="31553"/>
                  </a:lnTo>
                  <a:lnTo>
                    <a:pt x="382739" y="32576"/>
                  </a:lnTo>
                  <a:cubicBezTo>
                    <a:pt x="382913" y="33259"/>
                    <a:pt x="383103" y="33941"/>
                    <a:pt x="383246" y="34631"/>
                  </a:cubicBezTo>
                  <a:cubicBezTo>
                    <a:pt x="383444" y="36028"/>
                    <a:pt x="383746" y="37416"/>
                    <a:pt x="383762" y="38820"/>
                  </a:cubicBezTo>
                  <a:cubicBezTo>
                    <a:pt x="383793" y="39511"/>
                    <a:pt x="383841" y="40256"/>
                    <a:pt x="383857" y="40899"/>
                  </a:cubicBezTo>
                  <a:lnTo>
                    <a:pt x="383857" y="191785"/>
                  </a:lnTo>
                  <a:lnTo>
                    <a:pt x="383746" y="193896"/>
                  </a:lnTo>
                  <a:cubicBezTo>
                    <a:pt x="383722" y="194245"/>
                    <a:pt x="383714" y="194602"/>
                    <a:pt x="383674" y="194951"/>
                  </a:cubicBezTo>
                  <a:lnTo>
                    <a:pt x="383516" y="195998"/>
                  </a:lnTo>
                  <a:cubicBezTo>
                    <a:pt x="383405" y="196696"/>
                    <a:pt x="383318" y="197394"/>
                    <a:pt x="383175" y="198085"/>
                  </a:cubicBezTo>
                  <a:cubicBezTo>
                    <a:pt x="382818" y="199449"/>
                    <a:pt x="382533" y="200838"/>
                    <a:pt x="382001" y="202147"/>
                  </a:cubicBezTo>
                  <a:cubicBezTo>
                    <a:pt x="381747" y="202805"/>
                    <a:pt x="381541" y="203488"/>
                    <a:pt x="381232" y="204122"/>
                  </a:cubicBezTo>
                  <a:lnTo>
                    <a:pt x="380312" y="206026"/>
                  </a:lnTo>
                  <a:cubicBezTo>
                    <a:pt x="378964" y="208494"/>
                    <a:pt x="377402" y="210874"/>
                    <a:pt x="375427" y="212889"/>
                  </a:cubicBezTo>
                  <a:cubicBezTo>
                    <a:pt x="375189" y="213151"/>
                    <a:pt x="374952" y="213413"/>
                    <a:pt x="374714" y="213667"/>
                  </a:cubicBezTo>
                  <a:lnTo>
                    <a:pt x="373936" y="214381"/>
                  </a:lnTo>
                  <a:cubicBezTo>
                    <a:pt x="373413" y="214849"/>
                    <a:pt x="372906" y="215341"/>
                    <a:pt x="372358" y="215777"/>
                  </a:cubicBezTo>
                  <a:cubicBezTo>
                    <a:pt x="371232" y="216626"/>
                    <a:pt x="370130" y="217499"/>
                    <a:pt x="368893" y="218197"/>
                  </a:cubicBezTo>
                  <a:cubicBezTo>
                    <a:pt x="364103" y="221188"/>
                    <a:pt x="358426" y="222656"/>
                    <a:pt x="352811" y="222719"/>
                  </a:cubicBezTo>
                  <a:lnTo>
                    <a:pt x="44043" y="222719"/>
                  </a:lnTo>
                  <a:cubicBezTo>
                    <a:pt x="42830" y="222719"/>
                    <a:pt x="41696" y="222735"/>
                    <a:pt x="40411" y="222703"/>
                  </a:cubicBezTo>
                  <a:cubicBezTo>
                    <a:pt x="39007" y="222624"/>
                    <a:pt x="37596" y="222624"/>
                    <a:pt x="36208" y="222354"/>
                  </a:cubicBezTo>
                  <a:cubicBezTo>
                    <a:pt x="33409" y="222005"/>
                    <a:pt x="30689" y="221125"/>
                    <a:pt x="28104" y="220022"/>
                  </a:cubicBezTo>
                  <a:lnTo>
                    <a:pt x="26201" y="219101"/>
                  </a:lnTo>
                  <a:cubicBezTo>
                    <a:pt x="25574" y="218784"/>
                    <a:pt x="24987" y="218387"/>
                    <a:pt x="24377" y="218030"/>
                  </a:cubicBezTo>
                  <a:lnTo>
                    <a:pt x="23473" y="217475"/>
                  </a:lnTo>
                  <a:cubicBezTo>
                    <a:pt x="23179" y="217285"/>
                    <a:pt x="22902" y="217062"/>
                    <a:pt x="22616" y="216856"/>
                  </a:cubicBezTo>
                  <a:lnTo>
                    <a:pt x="20927" y="215587"/>
                  </a:lnTo>
                  <a:cubicBezTo>
                    <a:pt x="18794" y="213746"/>
                    <a:pt x="16843" y="211699"/>
                    <a:pt x="15233" y="209374"/>
                  </a:cubicBezTo>
                  <a:cubicBezTo>
                    <a:pt x="14805" y="208819"/>
                    <a:pt x="14480" y="208184"/>
                    <a:pt x="14099" y="207589"/>
                  </a:cubicBezTo>
                  <a:cubicBezTo>
                    <a:pt x="13735" y="206986"/>
                    <a:pt x="13362" y="206391"/>
                    <a:pt x="13069" y="205741"/>
                  </a:cubicBezTo>
                  <a:lnTo>
                    <a:pt x="12157" y="203829"/>
                  </a:lnTo>
                  <a:cubicBezTo>
                    <a:pt x="11895" y="203178"/>
                    <a:pt x="11657" y="202504"/>
                    <a:pt x="11419" y="201845"/>
                  </a:cubicBezTo>
                  <a:lnTo>
                    <a:pt x="11062" y="200846"/>
                  </a:lnTo>
                  <a:lnTo>
                    <a:pt x="10793" y="199822"/>
                  </a:lnTo>
                  <a:cubicBezTo>
                    <a:pt x="10618" y="199140"/>
                    <a:pt x="10428" y="198458"/>
                    <a:pt x="10285" y="197767"/>
                  </a:cubicBezTo>
                  <a:cubicBezTo>
                    <a:pt x="10087" y="196371"/>
                    <a:pt x="9786" y="194983"/>
                    <a:pt x="9770" y="193578"/>
                  </a:cubicBezTo>
                  <a:cubicBezTo>
                    <a:pt x="9738" y="192888"/>
                    <a:pt x="9690" y="192142"/>
                    <a:pt x="9675" y="191500"/>
                  </a:cubicBezTo>
                  <a:lnTo>
                    <a:pt x="9675" y="40613"/>
                  </a:lnTo>
                  <a:lnTo>
                    <a:pt x="9786" y="38503"/>
                  </a:lnTo>
                  <a:cubicBezTo>
                    <a:pt x="9809" y="38154"/>
                    <a:pt x="9817" y="37797"/>
                    <a:pt x="9857" y="37448"/>
                  </a:cubicBezTo>
                  <a:lnTo>
                    <a:pt x="10016" y="36401"/>
                  </a:lnTo>
                  <a:cubicBezTo>
                    <a:pt x="10127" y="35702"/>
                    <a:pt x="10214" y="35004"/>
                    <a:pt x="10357" y="34314"/>
                  </a:cubicBezTo>
                  <a:cubicBezTo>
                    <a:pt x="10713" y="32949"/>
                    <a:pt x="10999" y="31561"/>
                    <a:pt x="11530" y="30252"/>
                  </a:cubicBezTo>
                  <a:cubicBezTo>
                    <a:pt x="11784" y="29593"/>
                    <a:pt x="11990" y="28911"/>
                    <a:pt x="12299" y="28276"/>
                  </a:cubicBezTo>
                  <a:lnTo>
                    <a:pt x="13219" y="26372"/>
                  </a:lnTo>
                  <a:cubicBezTo>
                    <a:pt x="14567" y="23905"/>
                    <a:pt x="16130" y="21525"/>
                    <a:pt x="18104" y="19509"/>
                  </a:cubicBezTo>
                  <a:cubicBezTo>
                    <a:pt x="18342" y="19248"/>
                    <a:pt x="18580" y="18986"/>
                    <a:pt x="18818" y="18732"/>
                  </a:cubicBezTo>
                  <a:lnTo>
                    <a:pt x="19595" y="18018"/>
                  </a:lnTo>
                  <a:cubicBezTo>
                    <a:pt x="20118" y="17550"/>
                    <a:pt x="20626" y="17058"/>
                    <a:pt x="21173" y="16621"/>
                  </a:cubicBezTo>
                  <a:cubicBezTo>
                    <a:pt x="22299" y="15773"/>
                    <a:pt x="23401" y="14900"/>
                    <a:pt x="24638" y="14202"/>
                  </a:cubicBezTo>
                  <a:cubicBezTo>
                    <a:pt x="29428" y="11211"/>
                    <a:pt x="35106" y="9743"/>
                    <a:pt x="40720" y="9679"/>
                  </a:cubicBezTo>
                  <a:lnTo>
                    <a:pt x="349488" y="9679"/>
                  </a:lnTo>
                  <a:cubicBezTo>
                    <a:pt x="350702" y="9679"/>
                    <a:pt x="351836" y="9663"/>
                    <a:pt x="353120" y="9695"/>
                  </a:cubicBezTo>
                  <a:cubicBezTo>
                    <a:pt x="354524" y="9775"/>
                    <a:pt x="355935" y="9775"/>
                    <a:pt x="357323" y="10044"/>
                  </a:cubicBezTo>
                  <a:cubicBezTo>
                    <a:pt x="360123" y="10393"/>
                    <a:pt x="362842" y="11274"/>
                    <a:pt x="365428" y="12377"/>
                  </a:cubicBezTo>
                  <a:lnTo>
                    <a:pt x="365428" y="12377"/>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69" name="Freeform: Shape 68">
              <a:extLst>
                <a:ext uri="{FF2B5EF4-FFF2-40B4-BE49-F238E27FC236}">
                  <a16:creationId xmlns:a16="http://schemas.microsoft.com/office/drawing/2014/main" id="{A6EAEC19-B70C-86F7-354C-A55BD7726464}"/>
                </a:ext>
              </a:extLst>
            </p:cNvPr>
            <p:cNvSpPr/>
            <p:nvPr/>
          </p:nvSpPr>
          <p:spPr>
            <a:xfrm>
              <a:off x="7029175" y="5612384"/>
              <a:ext cx="355459" cy="194292"/>
            </a:xfrm>
            <a:custGeom>
              <a:avLst/>
              <a:gdLst>
                <a:gd name="connsiteX0" fmla="*/ 333993 w 355459"/>
                <a:gd name="connsiteY0" fmla="*/ 16 h 194292"/>
                <a:gd name="connsiteX1" fmla="*/ 330449 w 355459"/>
                <a:gd name="connsiteY1" fmla="*/ 0 h 194292"/>
                <a:gd name="connsiteX2" fmla="*/ 21680 w 355459"/>
                <a:gd name="connsiteY2" fmla="*/ 0 h 194292"/>
                <a:gd name="connsiteX3" fmla="*/ 10460 w 355459"/>
                <a:gd name="connsiteY3" fmla="*/ 3166 h 194292"/>
                <a:gd name="connsiteX4" fmla="*/ 8033 w 355459"/>
                <a:gd name="connsiteY4" fmla="*/ 4848 h 194292"/>
                <a:gd name="connsiteX5" fmla="*/ 6931 w 355459"/>
                <a:gd name="connsiteY5" fmla="*/ 5831 h 194292"/>
                <a:gd name="connsiteX6" fmla="*/ 6384 w 355459"/>
                <a:gd name="connsiteY6" fmla="*/ 6323 h 194292"/>
                <a:gd name="connsiteX7" fmla="*/ 5884 w 355459"/>
                <a:gd name="connsiteY7" fmla="*/ 6871 h 194292"/>
                <a:gd name="connsiteX8" fmla="*/ 2466 w 355459"/>
                <a:gd name="connsiteY8" fmla="*/ 11663 h 194292"/>
                <a:gd name="connsiteX9" fmla="*/ 1824 w 355459"/>
                <a:gd name="connsiteY9" fmla="*/ 12996 h 194292"/>
                <a:gd name="connsiteX10" fmla="*/ 1293 w 355459"/>
                <a:gd name="connsiteY10" fmla="*/ 14368 h 194292"/>
                <a:gd name="connsiteX11" fmla="*/ 468 w 355459"/>
                <a:gd name="connsiteY11" fmla="*/ 17193 h 194292"/>
                <a:gd name="connsiteX12" fmla="*/ 238 w 355459"/>
                <a:gd name="connsiteY12" fmla="*/ 18653 h 194292"/>
                <a:gd name="connsiteX13" fmla="*/ 119 w 355459"/>
                <a:gd name="connsiteY13" fmla="*/ 19382 h 194292"/>
                <a:gd name="connsiteX14" fmla="*/ 79 w 355459"/>
                <a:gd name="connsiteY14" fmla="*/ 20120 h 194292"/>
                <a:gd name="connsiteX15" fmla="*/ 0 w 355459"/>
                <a:gd name="connsiteY15" fmla="*/ 21596 h 194292"/>
                <a:gd name="connsiteX16" fmla="*/ 0 w 355459"/>
                <a:gd name="connsiteY16" fmla="*/ 23373 h 194292"/>
                <a:gd name="connsiteX17" fmla="*/ 0 w 355459"/>
                <a:gd name="connsiteY17" fmla="*/ 37741 h 194292"/>
                <a:gd name="connsiteX18" fmla="*/ 0 w 355459"/>
                <a:gd name="connsiteY18" fmla="*/ 172450 h 194292"/>
                <a:gd name="connsiteX19" fmla="*/ 71 w 355459"/>
                <a:gd name="connsiteY19" fmla="*/ 173958 h 194292"/>
                <a:gd name="connsiteX20" fmla="*/ 428 w 355459"/>
                <a:gd name="connsiteY20" fmla="*/ 176885 h 194292"/>
                <a:gd name="connsiteX21" fmla="*/ 793 w 355459"/>
                <a:gd name="connsiteY21" fmla="*/ 178313 h 194292"/>
                <a:gd name="connsiteX22" fmla="*/ 975 w 355459"/>
                <a:gd name="connsiteY22" fmla="*/ 179027 h 194292"/>
                <a:gd name="connsiteX23" fmla="*/ 1229 w 355459"/>
                <a:gd name="connsiteY23" fmla="*/ 179718 h 194292"/>
                <a:gd name="connsiteX24" fmla="*/ 1737 w 355459"/>
                <a:gd name="connsiteY24" fmla="*/ 181098 h 194292"/>
                <a:gd name="connsiteX25" fmla="*/ 2379 w 355459"/>
                <a:gd name="connsiteY25" fmla="*/ 182423 h 194292"/>
                <a:gd name="connsiteX26" fmla="*/ 3101 w 355459"/>
                <a:gd name="connsiteY26" fmla="*/ 183708 h 194292"/>
                <a:gd name="connsiteX27" fmla="*/ 3886 w 355459"/>
                <a:gd name="connsiteY27" fmla="*/ 184954 h 194292"/>
                <a:gd name="connsiteX28" fmla="*/ 7866 w 355459"/>
                <a:gd name="connsiteY28" fmla="*/ 189302 h 194292"/>
                <a:gd name="connsiteX29" fmla="*/ 9048 w 355459"/>
                <a:gd name="connsiteY29" fmla="*/ 190190 h 194292"/>
                <a:gd name="connsiteX30" fmla="*/ 9643 w 355459"/>
                <a:gd name="connsiteY30" fmla="*/ 190627 h 194292"/>
                <a:gd name="connsiteX31" fmla="*/ 10277 w 355459"/>
                <a:gd name="connsiteY31" fmla="*/ 191008 h 194292"/>
                <a:gd name="connsiteX32" fmla="*/ 11546 w 355459"/>
                <a:gd name="connsiteY32" fmla="*/ 191761 h 194292"/>
                <a:gd name="connsiteX33" fmla="*/ 12878 w 355459"/>
                <a:gd name="connsiteY33" fmla="*/ 192404 h 194292"/>
                <a:gd name="connsiteX34" fmla="*/ 18524 w 355459"/>
                <a:gd name="connsiteY34" fmla="*/ 194030 h 194292"/>
                <a:gd name="connsiteX35" fmla="*/ 21466 w 355459"/>
                <a:gd name="connsiteY35" fmla="*/ 194276 h 194292"/>
                <a:gd name="connsiteX36" fmla="*/ 25011 w 355459"/>
                <a:gd name="connsiteY36" fmla="*/ 194292 h 194292"/>
                <a:gd name="connsiteX37" fmla="*/ 333779 w 355459"/>
                <a:gd name="connsiteY37" fmla="*/ 194292 h 194292"/>
                <a:gd name="connsiteX38" fmla="*/ 345000 w 355459"/>
                <a:gd name="connsiteY38" fmla="*/ 191127 h 194292"/>
                <a:gd name="connsiteX39" fmla="*/ 347427 w 355459"/>
                <a:gd name="connsiteY39" fmla="*/ 189445 h 194292"/>
                <a:gd name="connsiteX40" fmla="*/ 348529 w 355459"/>
                <a:gd name="connsiteY40" fmla="*/ 188461 h 194292"/>
                <a:gd name="connsiteX41" fmla="*/ 349076 w 355459"/>
                <a:gd name="connsiteY41" fmla="*/ 187969 h 194292"/>
                <a:gd name="connsiteX42" fmla="*/ 349576 w 355459"/>
                <a:gd name="connsiteY42" fmla="*/ 187422 h 194292"/>
                <a:gd name="connsiteX43" fmla="*/ 352994 w 355459"/>
                <a:gd name="connsiteY43" fmla="*/ 182629 h 194292"/>
                <a:gd name="connsiteX44" fmla="*/ 353636 w 355459"/>
                <a:gd name="connsiteY44" fmla="*/ 181297 h 194292"/>
                <a:gd name="connsiteX45" fmla="*/ 354167 w 355459"/>
                <a:gd name="connsiteY45" fmla="*/ 179924 h 194292"/>
                <a:gd name="connsiteX46" fmla="*/ 354992 w 355459"/>
                <a:gd name="connsiteY46" fmla="*/ 177100 h 194292"/>
                <a:gd name="connsiteX47" fmla="*/ 355222 w 355459"/>
                <a:gd name="connsiteY47" fmla="*/ 175640 h 194292"/>
                <a:gd name="connsiteX48" fmla="*/ 355341 w 355459"/>
                <a:gd name="connsiteY48" fmla="*/ 174910 h 194292"/>
                <a:gd name="connsiteX49" fmla="*/ 355380 w 355459"/>
                <a:gd name="connsiteY49" fmla="*/ 174172 h 194292"/>
                <a:gd name="connsiteX50" fmla="*/ 355460 w 355459"/>
                <a:gd name="connsiteY50" fmla="*/ 172696 h 194292"/>
                <a:gd name="connsiteX51" fmla="*/ 355460 w 355459"/>
                <a:gd name="connsiteY51" fmla="*/ 170919 h 194292"/>
                <a:gd name="connsiteX52" fmla="*/ 355460 w 355459"/>
                <a:gd name="connsiteY52" fmla="*/ 156551 h 194292"/>
                <a:gd name="connsiteX53" fmla="*/ 355460 w 355459"/>
                <a:gd name="connsiteY53" fmla="*/ 21842 h 194292"/>
                <a:gd name="connsiteX54" fmla="*/ 355388 w 355459"/>
                <a:gd name="connsiteY54" fmla="*/ 20334 h 194292"/>
                <a:gd name="connsiteX55" fmla="*/ 355031 w 355459"/>
                <a:gd name="connsiteY55" fmla="*/ 17407 h 194292"/>
                <a:gd name="connsiteX56" fmla="*/ 354667 w 355459"/>
                <a:gd name="connsiteY56" fmla="*/ 15979 h 194292"/>
                <a:gd name="connsiteX57" fmla="*/ 354484 w 355459"/>
                <a:gd name="connsiteY57" fmla="*/ 15265 h 194292"/>
                <a:gd name="connsiteX58" fmla="*/ 354231 w 355459"/>
                <a:gd name="connsiteY58" fmla="*/ 14574 h 194292"/>
                <a:gd name="connsiteX59" fmla="*/ 353723 w 355459"/>
                <a:gd name="connsiteY59" fmla="*/ 13194 h 194292"/>
                <a:gd name="connsiteX60" fmla="*/ 353081 w 355459"/>
                <a:gd name="connsiteY60" fmla="*/ 11869 h 194292"/>
                <a:gd name="connsiteX61" fmla="*/ 352359 w 355459"/>
                <a:gd name="connsiteY61" fmla="*/ 10584 h 194292"/>
                <a:gd name="connsiteX62" fmla="*/ 351574 w 355459"/>
                <a:gd name="connsiteY62" fmla="*/ 9338 h 194292"/>
                <a:gd name="connsiteX63" fmla="*/ 347593 w 355459"/>
                <a:gd name="connsiteY63" fmla="*/ 4990 h 194292"/>
                <a:gd name="connsiteX64" fmla="*/ 346412 w 355459"/>
                <a:gd name="connsiteY64" fmla="*/ 4102 h 194292"/>
                <a:gd name="connsiteX65" fmla="*/ 345817 w 355459"/>
                <a:gd name="connsiteY65" fmla="*/ 3665 h 194292"/>
                <a:gd name="connsiteX66" fmla="*/ 345182 w 355459"/>
                <a:gd name="connsiteY66" fmla="*/ 3285 h 194292"/>
                <a:gd name="connsiteX67" fmla="*/ 343914 w 355459"/>
                <a:gd name="connsiteY67" fmla="*/ 2531 h 194292"/>
                <a:gd name="connsiteX68" fmla="*/ 342582 w 355459"/>
                <a:gd name="connsiteY68" fmla="*/ 1888 h 194292"/>
                <a:gd name="connsiteX69" fmla="*/ 336935 w 355459"/>
                <a:gd name="connsiteY69" fmla="*/ 262 h 194292"/>
                <a:gd name="connsiteX70" fmla="*/ 333993 w 355459"/>
                <a:gd name="connsiteY70" fmla="*/ 16 h 194292"/>
                <a:gd name="connsiteX71" fmla="*/ 333993 w 355459"/>
                <a:gd name="connsiteY71" fmla="*/ 16 h 194292"/>
                <a:gd name="connsiteX72" fmla="*/ 338648 w 355459"/>
                <a:gd name="connsiteY72" fmla="*/ 10734 h 194292"/>
                <a:gd name="connsiteX73" fmla="*/ 339386 w 355459"/>
                <a:gd name="connsiteY73" fmla="*/ 11084 h 194292"/>
                <a:gd name="connsiteX74" fmla="*/ 340084 w 355459"/>
                <a:gd name="connsiteY74" fmla="*/ 11504 h 194292"/>
                <a:gd name="connsiteX75" fmla="*/ 340440 w 355459"/>
                <a:gd name="connsiteY75" fmla="*/ 11702 h 194292"/>
                <a:gd name="connsiteX76" fmla="*/ 340766 w 355459"/>
                <a:gd name="connsiteY76" fmla="*/ 11956 h 194292"/>
                <a:gd name="connsiteX77" fmla="*/ 341432 w 355459"/>
                <a:gd name="connsiteY77" fmla="*/ 12440 h 194292"/>
                <a:gd name="connsiteX78" fmla="*/ 343644 w 355459"/>
                <a:gd name="connsiteY78" fmla="*/ 14860 h 194292"/>
                <a:gd name="connsiteX79" fmla="*/ 344072 w 355459"/>
                <a:gd name="connsiteY79" fmla="*/ 15558 h 194292"/>
                <a:gd name="connsiteX80" fmla="*/ 344469 w 355459"/>
                <a:gd name="connsiteY80" fmla="*/ 16264 h 194292"/>
                <a:gd name="connsiteX81" fmla="*/ 344834 w 355459"/>
                <a:gd name="connsiteY81" fmla="*/ 16994 h 194292"/>
                <a:gd name="connsiteX82" fmla="*/ 345103 w 355459"/>
                <a:gd name="connsiteY82" fmla="*/ 17756 h 194292"/>
                <a:gd name="connsiteX83" fmla="*/ 345254 w 355459"/>
                <a:gd name="connsiteY83" fmla="*/ 18129 h 194292"/>
                <a:gd name="connsiteX84" fmla="*/ 345341 w 355459"/>
                <a:gd name="connsiteY84" fmla="*/ 18526 h 194292"/>
                <a:gd name="connsiteX85" fmla="*/ 345547 w 355459"/>
                <a:gd name="connsiteY85" fmla="*/ 19311 h 194292"/>
                <a:gd name="connsiteX86" fmla="*/ 345730 w 355459"/>
                <a:gd name="connsiteY86" fmla="*/ 20937 h 194292"/>
                <a:gd name="connsiteX87" fmla="*/ 345785 w 355459"/>
                <a:gd name="connsiteY87" fmla="*/ 21850 h 194292"/>
                <a:gd name="connsiteX88" fmla="*/ 345785 w 355459"/>
                <a:gd name="connsiteY88" fmla="*/ 172665 h 194292"/>
                <a:gd name="connsiteX89" fmla="*/ 345730 w 355459"/>
                <a:gd name="connsiteY89" fmla="*/ 173490 h 194292"/>
                <a:gd name="connsiteX90" fmla="*/ 345714 w 355459"/>
                <a:gd name="connsiteY90" fmla="*/ 173902 h 194292"/>
                <a:gd name="connsiteX91" fmla="*/ 345635 w 355459"/>
                <a:gd name="connsiteY91" fmla="*/ 174307 h 194292"/>
                <a:gd name="connsiteX92" fmla="*/ 345516 w 355459"/>
                <a:gd name="connsiteY92" fmla="*/ 175116 h 194292"/>
                <a:gd name="connsiteX93" fmla="*/ 345048 w 355459"/>
                <a:gd name="connsiteY93" fmla="*/ 176663 h 194292"/>
                <a:gd name="connsiteX94" fmla="*/ 344762 w 355459"/>
                <a:gd name="connsiteY94" fmla="*/ 177425 h 194292"/>
                <a:gd name="connsiteX95" fmla="*/ 344405 w 355459"/>
                <a:gd name="connsiteY95" fmla="*/ 178155 h 194292"/>
                <a:gd name="connsiteX96" fmla="*/ 342502 w 355459"/>
                <a:gd name="connsiteY96" fmla="*/ 180813 h 194292"/>
                <a:gd name="connsiteX97" fmla="*/ 342233 w 355459"/>
                <a:gd name="connsiteY97" fmla="*/ 181122 h 194292"/>
                <a:gd name="connsiteX98" fmla="*/ 341915 w 355459"/>
                <a:gd name="connsiteY98" fmla="*/ 181392 h 194292"/>
                <a:gd name="connsiteX99" fmla="*/ 341305 w 355459"/>
                <a:gd name="connsiteY99" fmla="*/ 181947 h 194292"/>
                <a:gd name="connsiteX100" fmla="*/ 339957 w 355459"/>
                <a:gd name="connsiteY100" fmla="*/ 182875 h 194292"/>
                <a:gd name="connsiteX101" fmla="*/ 333755 w 355459"/>
                <a:gd name="connsiteY101" fmla="*/ 184629 h 194292"/>
                <a:gd name="connsiteX102" fmla="*/ 21665 w 355459"/>
                <a:gd name="connsiteY102" fmla="*/ 184629 h 194292"/>
                <a:gd name="connsiteX103" fmla="*/ 21562 w 355459"/>
                <a:gd name="connsiteY103" fmla="*/ 184613 h 194292"/>
                <a:gd name="connsiteX104" fmla="*/ 19920 w 355459"/>
                <a:gd name="connsiteY104" fmla="*/ 184462 h 194292"/>
                <a:gd name="connsiteX105" fmla="*/ 16811 w 355459"/>
                <a:gd name="connsiteY105" fmla="*/ 183574 h 194292"/>
                <a:gd name="connsiteX106" fmla="*/ 16074 w 355459"/>
                <a:gd name="connsiteY106" fmla="*/ 183225 h 194292"/>
                <a:gd name="connsiteX107" fmla="*/ 15376 w 355459"/>
                <a:gd name="connsiteY107" fmla="*/ 182804 h 194292"/>
                <a:gd name="connsiteX108" fmla="*/ 15019 w 355459"/>
                <a:gd name="connsiteY108" fmla="*/ 182606 h 194292"/>
                <a:gd name="connsiteX109" fmla="*/ 14694 w 355459"/>
                <a:gd name="connsiteY109" fmla="*/ 182352 h 194292"/>
                <a:gd name="connsiteX110" fmla="*/ 14028 w 355459"/>
                <a:gd name="connsiteY110" fmla="*/ 181868 h 194292"/>
                <a:gd name="connsiteX111" fmla="*/ 11816 w 355459"/>
                <a:gd name="connsiteY111" fmla="*/ 179448 h 194292"/>
                <a:gd name="connsiteX112" fmla="*/ 11387 w 355459"/>
                <a:gd name="connsiteY112" fmla="*/ 178750 h 194292"/>
                <a:gd name="connsiteX113" fmla="*/ 10991 w 355459"/>
                <a:gd name="connsiteY113" fmla="*/ 178044 h 194292"/>
                <a:gd name="connsiteX114" fmla="*/ 10626 w 355459"/>
                <a:gd name="connsiteY114" fmla="*/ 177314 h 194292"/>
                <a:gd name="connsiteX115" fmla="*/ 10357 w 355459"/>
                <a:gd name="connsiteY115" fmla="*/ 176552 h 194292"/>
                <a:gd name="connsiteX116" fmla="*/ 10206 w 355459"/>
                <a:gd name="connsiteY116" fmla="*/ 176179 h 194292"/>
                <a:gd name="connsiteX117" fmla="*/ 10119 w 355459"/>
                <a:gd name="connsiteY117" fmla="*/ 175783 h 194292"/>
                <a:gd name="connsiteX118" fmla="*/ 9912 w 355459"/>
                <a:gd name="connsiteY118" fmla="*/ 174997 h 194292"/>
                <a:gd name="connsiteX119" fmla="*/ 9730 w 355459"/>
                <a:gd name="connsiteY119" fmla="*/ 173371 h 194292"/>
                <a:gd name="connsiteX120" fmla="*/ 9675 w 355459"/>
                <a:gd name="connsiteY120" fmla="*/ 172458 h 194292"/>
                <a:gd name="connsiteX121" fmla="*/ 9675 w 355459"/>
                <a:gd name="connsiteY121" fmla="*/ 21644 h 194292"/>
                <a:gd name="connsiteX122" fmla="*/ 9730 w 355459"/>
                <a:gd name="connsiteY122" fmla="*/ 20818 h 194292"/>
                <a:gd name="connsiteX123" fmla="*/ 9746 w 355459"/>
                <a:gd name="connsiteY123" fmla="*/ 20406 h 194292"/>
                <a:gd name="connsiteX124" fmla="*/ 9825 w 355459"/>
                <a:gd name="connsiteY124" fmla="*/ 20001 h 194292"/>
                <a:gd name="connsiteX125" fmla="*/ 9944 w 355459"/>
                <a:gd name="connsiteY125" fmla="*/ 19192 h 194292"/>
                <a:gd name="connsiteX126" fmla="*/ 10412 w 355459"/>
                <a:gd name="connsiteY126" fmla="*/ 17645 h 194292"/>
                <a:gd name="connsiteX127" fmla="*/ 10697 w 355459"/>
                <a:gd name="connsiteY127" fmla="*/ 16883 h 194292"/>
                <a:gd name="connsiteX128" fmla="*/ 11054 w 355459"/>
                <a:gd name="connsiteY128" fmla="*/ 16153 h 194292"/>
                <a:gd name="connsiteX129" fmla="*/ 12958 w 355459"/>
                <a:gd name="connsiteY129" fmla="*/ 13496 h 194292"/>
                <a:gd name="connsiteX130" fmla="*/ 13227 w 355459"/>
                <a:gd name="connsiteY130" fmla="*/ 13186 h 194292"/>
                <a:gd name="connsiteX131" fmla="*/ 13544 w 355459"/>
                <a:gd name="connsiteY131" fmla="*/ 12916 h 194292"/>
                <a:gd name="connsiteX132" fmla="*/ 14155 w 355459"/>
                <a:gd name="connsiteY132" fmla="*/ 12361 h 194292"/>
                <a:gd name="connsiteX133" fmla="*/ 15503 w 355459"/>
                <a:gd name="connsiteY133" fmla="*/ 11433 h 194292"/>
                <a:gd name="connsiteX134" fmla="*/ 21704 w 355459"/>
                <a:gd name="connsiteY134" fmla="*/ 9679 h 194292"/>
                <a:gd name="connsiteX135" fmla="*/ 333819 w 355459"/>
                <a:gd name="connsiteY135" fmla="*/ 9679 h 194292"/>
                <a:gd name="connsiteX136" fmla="*/ 333922 w 355459"/>
                <a:gd name="connsiteY136" fmla="*/ 9695 h 194292"/>
                <a:gd name="connsiteX137" fmla="*/ 335563 w 355459"/>
                <a:gd name="connsiteY137" fmla="*/ 9846 h 194292"/>
                <a:gd name="connsiteX138" fmla="*/ 338672 w 355459"/>
                <a:gd name="connsiteY138" fmla="*/ 10734 h 194292"/>
                <a:gd name="connsiteX139" fmla="*/ 338648 w 355459"/>
                <a:gd name="connsiteY139" fmla="*/ 10734 h 19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355459" h="194292">
                  <a:moveTo>
                    <a:pt x="333993" y="16"/>
                  </a:moveTo>
                  <a:cubicBezTo>
                    <a:pt x="332891" y="-8"/>
                    <a:pt x="331622" y="16"/>
                    <a:pt x="330449" y="0"/>
                  </a:cubicBezTo>
                  <a:lnTo>
                    <a:pt x="21680" y="0"/>
                  </a:lnTo>
                  <a:cubicBezTo>
                    <a:pt x="17739" y="71"/>
                    <a:pt x="13806" y="1055"/>
                    <a:pt x="10460" y="3166"/>
                  </a:cubicBezTo>
                  <a:cubicBezTo>
                    <a:pt x="9587" y="3634"/>
                    <a:pt x="8834" y="4268"/>
                    <a:pt x="8033" y="4848"/>
                  </a:cubicBezTo>
                  <a:cubicBezTo>
                    <a:pt x="7644" y="5149"/>
                    <a:pt x="7303" y="5506"/>
                    <a:pt x="6931" y="5831"/>
                  </a:cubicBezTo>
                  <a:lnTo>
                    <a:pt x="6384" y="6323"/>
                  </a:lnTo>
                  <a:lnTo>
                    <a:pt x="5884" y="6871"/>
                  </a:lnTo>
                  <a:cubicBezTo>
                    <a:pt x="4488" y="8275"/>
                    <a:pt x="3418" y="9957"/>
                    <a:pt x="2466" y="11663"/>
                  </a:cubicBezTo>
                  <a:lnTo>
                    <a:pt x="1824" y="12996"/>
                  </a:lnTo>
                  <a:cubicBezTo>
                    <a:pt x="1602" y="13432"/>
                    <a:pt x="1475" y="13916"/>
                    <a:pt x="1293" y="14368"/>
                  </a:cubicBezTo>
                  <a:cubicBezTo>
                    <a:pt x="904" y="15273"/>
                    <a:pt x="737" y="16249"/>
                    <a:pt x="468" y="17193"/>
                  </a:cubicBezTo>
                  <a:cubicBezTo>
                    <a:pt x="373" y="17677"/>
                    <a:pt x="317" y="18169"/>
                    <a:pt x="238" y="18653"/>
                  </a:cubicBezTo>
                  <a:lnTo>
                    <a:pt x="119" y="19382"/>
                  </a:lnTo>
                  <a:cubicBezTo>
                    <a:pt x="87" y="19628"/>
                    <a:pt x="95" y="19874"/>
                    <a:pt x="79" y="20120"/>
                  </a:cubicBezTo>
                  <a:lnTo>
                    <a:pt x="0" y="21596"/>
                  </a:lnTo>
                  <a:lnTo>
                    <a:pt x="0" y="23373"/>
                  </a:lnTo>
                  <a:lnTo>
                    <a:pt x="0" y="37741"/>
                  </a:lnTo>
                  <a:lnTo>
                    <a:pt x="0" y="172450"/>
                  </a:lnTo>
                  <a:cubicBezTo>
                    <a:pt x="16" y="172998"/>
                    <a:pt x="55" y="173450"/>
                    <a:pt x="71" y="173958"/>
                  </a:cubicBezTo>
                  <a:cubicBezTo>
                    <a:pt x="63" y="174950"/>
                    <a:pt x="309" y="175909"/>
                    <a:pt x="428" y="176885"/>
                  </a:cubicBezTo>
                  <a:cubicBezTo>
                    <a:pt x="531" y="177369"/>
                    <a:pt x="674" y="177837"/>
                    <a:pt x="793" y="178313"/>
                  </a:cubicBezTo>
                  <a:lnTo>
                    <a:pt x="975" y="179027"/>
                  </a:lnTo>
                  <a:lnTo>
                    <a:pt x="1229" y="179718"/>
                  </a:lnTo>
                  <a:lnTo>
                    <a:pt x="1737" y="181098"/>
                  </a:lnTo>
                  <a:lnTo>
                    <a:pt x="2379" y="182423"/>
                  </a:lnTo>
                  <a:cubicBezTo>
                    <a:pt x="2569" y="182875"/>
                    <a:pt x="2839" y="183288"/>
                    <a:pt x="3101" y="183708"/>
                  </a:cubicBezTo>
                  <a:cubicBezTo>
                    <a:pt x="3370" y="184121"/>
                    <a:pt x="3576" y="184573"/>
                    <a:pt x="3886" y="184954"/>
                  </a:cubicBezTo>
                  <a:cubicBezTo>
                    <a:pt x="5004" y="186581"/>
                    <a:pt x="6384" y="188009"/>
                    <a:pt x="7866" y="189302"/>
                  </a:cubicBezTo>
                  <a:lnTo>
                    <a:pt x="9048" y="190190"/>
                  </a:lnTo>
                  <a:cubicBezTo>
                    <a:pt x="9246" y="190333"/>
                    <a:pt x="9437" y="190500"/>
                    <a:pt x="9643" y="190627"/>
                  </a:cubicBezTo>
                  <a:lnTo>
                    <a:pt x="10277" y="191008"/>
                  </a:lnTo>
                  <a:cubicBezTo>
                    <a:pt x="10705" y="191254"/>
                    <a:pt x="11102" y="191539"/>
                    <a:pt x="11546" y="191761"/>
                  </a:cubicBezTo>
                  <a:lnTo>
                    <a:pt x="12878" y="192404"/>
                  </a:lnTo>
                  <a:cubicBezTo>
                    <a:pt x="14686" y="193166"/>
                    <a:pt x="16566" y="193800"/>
                    <a:pt x="18524" y="194030"/>
                  </a:cubicBezTo>
                  <a:cubicBezTo>
                    <a:pt x="19492" y="194237"/>
                    <a:pt x="20483" y="194205"/>
                    <a:pt x="21466" y="194276"/>
                  </a:cubicBezTo>
                  <a:cubicBezTo>
                    <a:pt x="22569" y="194300"/>
                    <a:pt x="23837" y="194276"/>
                    <a:pt x="25011" y="194292"/>
                  </a:cubicBezTo>
                  <a:lnTo>
                    <a:pt x="333779" y="194292"/>
                  </a:lnTo>
                  <a:cubicBezTo>
                    <a:pt x="337720" y="194221"/>
                    <a:pt x="341654" y="193237"/>
                    <a:pt x="345000" y="191127"/>
                  </a:cubicBezTo>
                  <a:cubicBezTo>
                    <a:pt x="345872" y="190659"/>
                    <a:pt x="346626" y="190024"/>
                    <a:pt x="347427" y="189445"/>
                  </a:cubicBezTo>
                  <a:cubicBezTo>
                    <a:pt x="347815" y="189143"/>
                    <a:pt x="348156" y="188786"/>
                    <a:pt x="348529" y="188461"/>
                  </a:cubicBezTo>
                  <a:lnTo>
                    <a:pt x="349076" y="187969"/>
                  </a:lnTo>
                  <a:lnTo>
                    <a:pt x="349576" y="187422"/>
                  </a:lnTo>
                  <a:cubicBezTo>
                    <a:pt x="350971" y="186017"/>
                    <a:pt x="352042" y="184335"/>
                    <a:pt x="352994" y="182629"/>
                  </a:cubicBezTo>
                  <a:lnTo>
                    <a:pt x="353636" y="181297"/>
                  </a:lnTo>
                  <a:cubicBezTo>
                    <a:pt x="353858" y="180860"/>
                    <a:pt x="353985" y="180376"/>
                    <a:pt x="354167" y="179924"/>
                  </a:cubicBezTo>
                  <a:cubicBezTo>
                    <a:pt x="354556" y="179020"/>
                    <a:pt x="354722" y="178044"/>
                    <a:pt x="354992" y="177100"/>
                  </a:cubicBezTo>
                  <a:cubicBezTo>
                    <a:pt x="355087" y="176616"/>
                    <a:pt x="355143" y="176124"/>
                    <a:pt x="355222" y="175640"/>
                  </a:cubicBezTo>
                  <a:lnTo>
                    <a:pt x="355341" y="174910"/>
                  </a:lnTo>
                  <a:cubicBezTo>
                    <a:pt x="355373" y="174664"/>
                    <a:pt x="355365" y="174418"/>
                    <a:pt x="355380" y="174172"/>
                  </a:cubicBezTo>
                  <a:lnTo>
                    <a:pt x="355460" y="172696"/>
                  </a:lnTo>
                  <a:lnTo>
                    <a:pt x="355460" y="170919"/>
                  </a:lnTo>
                  <a:lnTo>
                    <a:pt x="355460" y="156551"/>
                  </a:lnTo>
                  <a:lnTo>
                    <a:pt x="355460" y="21842"/>
                  </a:lnTo>
                  <a:cubicBezTo>
                    <a:pt x="355444" y="21294"/>
                    <a:pt x="355404" y="20842"/>
                    <a:pt x="355388" y="20334"/>
                  </a:cubicBezTo>
                  <a:cubicBezTo>
                    <a:pt x="355396" y="19343"/>
                    <a:pt x="355150" y="18383"/>
                    <a:pt x="355031" y="17407"/>
                  </a:cubicBezTo>
                  <a:cubicBezTo>
                    <a:pt x="354928" y="16923"/>
                    <a:pt x="354786" y="16455"/>
                    <a:pt x="354667" y="15979"/>
                  </a:cubicBezTo>
                  <a:lnTo>
                    <a:pt x="354484" y="15265"/>
                  </a:lnTo>
                  <a:lnTo>
                    <a:pt x="354231" y="14574"/>
                  </a:lnTo>
                  <a:lnTo>
                    <a:pt x="353723" y="13194"/>
                  </a:lnTo>
                  <a:lnTo>
                    <a:pt x="353081" y="11869"/>
                  </a:lnTo>
                  <a:cubicBezTo>
                    <a:pt x="352890" y="11417"/>
                    <a:pt x="352621" y="11004"/>
                    <a:pt x="352359" y="10584"/>
                  </a:cubicBezTo>
                  <a:cubicBezTo>
                    <a:pt x="352089" y="10171"/>
                    <a:pt x="351883" y="9719"/>
                    <a:pt x="351574" y="9338"/>
                  </a:cubicBezTo>
                  <a:cubicBezTo>
                    <a:pt x="350456" y="7712"/>
                    <a:pt x="349076" y="6284"/>
                    <a:pt x="347593" y="4990"/>
                  </a:cubicBezTo>
                  <a:lnTo>
                    <a:pt x="346412" y="4102"/>
                  </a:lnTo>
                  <a:cubicBezTo>
                    <a:pt x="346213" y="3959"/>
                    <a:pt x="346023" y="3792"/>
                    <a:pt x="345817" y="3665"/>
                  </a:cubicBezTo>
                  <a:lnTo>
                    <a:pt x="345182" y="3285"/>
                  </a:lnTo>
                  <a:cubicBezTo>
                    <a:pt x="344754" y="3039"/>
                    <a:pt x="344358" y="2753"/>
                    <a:pt x="343914" y="2531"/>
                  </a:cubicBezTo>
                  <a:lnTo>
                    <a:pt x="342582" y="1888"/>
                  </a:lnTo>
                  <a:cubicBezTo>
                    <a:pt x="340773" y="1127"/>
                    <a:pt x="338894" y="492"/>
                    <a:pt x="336935" y="262"/>
                  </a:cubicBezTo>
                  <a:cubicBezTo>
                    <a:pt x="335968" y="56"/>
                    <a:pt x="334977" y="87"/>
                    <a:pt x="333993" y="16"/>
                  </a:cubicBezTo>
                  <a:lnTo>
                    <a:pt x="333993" y="16"/>
                  </a:lnTo>
                  <a:close/>
                  <a:moveTo>
                    <a:pt x="338648" y="10734"/>
                  </a:moveTo>
                  <a:cubicBezTo>
                    <a:pt x="338886" y="10861"/>
                    <a:pt x="339132" y="10980"/>
                    <a:pt x="339386" y="11084"/>
                  </a:cubicBezTo>
                  <a:cubicBezTo>
                    <a:pt x="339632" y="11195"/>
                    <a:pt x="339846" y="11377"/>
                    <a:pt x="340084" y="11504"/>
                  </a:cubicBezTo>
                  <a:lnTo>
                    <a:pt x="340440" y="11702"/>
                  </a:lnTo>
                  <a:cubicBezTo>
                    <a:pt x="340559" y="11774"/>
                    <a:pt x="340655" y="11877"/>
                    <a:pt x="340766" y="11956"/>
                  </a:cubicBezTo>
                  <a:cubicBezTo>
                    <a:pt x="340980" y="12123"/>
                    <a:pt x="341202" y="12282"/>
                    <a:pt x="341432" y="12440"/>
                  </a:cubicBezTo>
                  <a:cubicBezTo>
                    <a:pt x="342241" y="13178"/>
                    <a:pt x="343026" y="13964"/>
                    <a:pt x="343644" y="14860"/>
                  </a:cubicBezTo>
                  <a:cubicBezTo>
                    <a:pt x="343827" y="15066"/>
                    <a:pt x="343922" y="15328"/>
                    <a:pt x="344072" y="15558"/>
                  </a:cubicBezTo>
                  <a:cubicBezTo>
                    <a:pt x="344215" y="15788"/>
                    <a:pt x="344382" y="16011"/>
                    <a:pt x="344469" y="16264"/>
                  </a:cubicBezTo>
                  <a:cubicBezTo>
                    <a:pt x="344580" y="16510"/>
                    <a:pt x="344699" y="16756"/>
                    <a:pt x="344834" y="16994"/>
                  </a:cubicBezTo>
                  <a:cubicBezTo>
                    <a:pt x="344929" y="17248"/>
                    <a:pt x="345000" y="17510"/>
                    <a:pt x="345103" y="17756"/>
                  </a:cubicBezTo>
                  <a:lnTo>
                    <a:pt x="345254" y="18129"/>
                  </a:lnTo>
                  <a:lnTo>
                    <a:pt x="345341" y="18526"/>
                  </a:lnTo>
                  <a:lnTo>
                    <a:pt x="345547" y="19311"/>
                  </a:lnTo>
                  <a:cubicBezTo>
                    <a:pt x="345571" y="19858"/>
                    <a:pt x="345769" y="20374"/>
                    <a:pt x="345730" y="20937"/>
                  </a:cubicBezTo>
                  <a:lnTo>
                    <a:pt x="345785" y="21850"/>
                  </a:lnTo>
                  <a:lnTo>
                    <a:pt x="345785" y="172665"/>
                  </a:lnTo>
                  <a:cubicBezTo>
                    <a:pt x="345753" y="172942"/>
                    <a:pt x="345730" y="173212"/>
                    <a:pt x="345730" y="173490"/>
                  </a:cubicBezTo>
                  <a:cubicBezTo>
                    <a:pt x="345722" y="173625"/>
                    <a:pt x="345730" y="173767"/>
                    <a:pt x="345714" y="173902"/>
                  </a:cubicBezTo>
                  <a:lnTo>
                    <a:pt x="345635" y="174307"/>
                  </a:lnTo>
                  <a:cubicBezTo>
                    <a:pt x="345587" y="174577"/>
                    <a:pt x="345571" y="174846"/>
                    <a:pt x="345516" y="175116"/>
                  </a:cubicBezTo>
                  <a:cubicBezTo>
                    <a:pt x="345333" y="175624"/>
                    <a:pt x="345294" y="176179"/>
                    <a:pt x="345048" y="176663"/>
                  </a:cubicBezTo>
                  <a:cubicBezTo>
                    <a:pt x="344937" y="176909"/>
                    <a:pt x="344897" y="177187"/>
                    <a:pt x="344762" y="177425"/>
                  </a:cubicBezTo>
                  <a:cubicBezTo>
                    <a:pt x="344635" y="177663"/>
                    <a:pt x="344516" y="177909"/>
                    <a:pt x="344405" y="178155"/>
                  </a:cubicBezTo>
                  <a:cubicBezTo>
                    <a:pt x="343858" y="179083"/>
                    <a:pt x="343303" y="180051"/>
                    <a:pt x="342502" y="180813"/>
                  </a:cubicBezTo>
                  <a:lnTo>
                    <a:pt x="342233" y="181122"/>
                  </a:lnTo>
                  <a:lnTo>
                    <a:pt x="341915" y="181392"/>
                  </a:lnTo>
                  <a:cubicBezTo>
                    <a:pt x="341701" y="181566"/>
                    <a:pt x="341527" y="181781"/>
                    <a:pt x="341305" y="181947"/>
                  </a:cubicBezTo>
                  <a:cubicBezTo>
                    <a:pt x="340845" y="182249"/>
                    <a:pt x="340448" y="182629"/>
                    <a:pt x="339957" y="182875"/>
                  </a:cubicBezTo>
                  <a:cubicBezTo>
                    <a:pt x="338109" y="184066"/>
                    <a:pt x="335968" y="184549"/>
                    <a:pt x="333755" y="184629"/>
                  </a:cubicBezTo>
                  <a:lnTo>
                    <a:pt x="21665" y="184629"/>
                  </a:lnTo>
                  <a:lnTo>
                    <a:pt x="21562" y="184613"/>
                  </a:lnTo>
                  <a:cubicBezTo>
                    <a:pt x="21014" y="184542"/>
                    <a:pt x="20451" y="184613"/>
                    <a:pt x="19920" y="184462"/>
                  </a:cubicBezTo>
                  <a:cubicBezTo>
                    <a:pt x="18834" y="184359"/>
                    <a:pt x="17811" y="183978"/>
                    <a:pt x="16811" y="183574"/>
                  </a:cubicBezTo>
                  <a:cubicBezTo>
                    <a:pt x="16574" y="183447"/>
                    <a:pt x="16328" y="183328"/>
                    <a:pt x="16074" y="183225"/>
                  </a:cubicBezTo>
                  <a:cubicBezTo>
                    <a:pt x="15828" y="183113"/>
                    <a:pt x="15614" y="182931"/>
                    <a:pt x="15376" y="182804"/>
                  </a:cubicBezTo>
                  <a:lnTo>
                    <a:pt x="15019" y="182606"/>
                  </a:lnTo>
                  <a:cubicBezTo>
                    <a:pt x="14900" y="182534"/>
                    <a:pt x="14805" y="182431"/>
                    <a:pt x="14694" y="182352"/>
                  </a:cubicBezTo>
                  <a:cubicBezTo>
                    <a:pt x="14480" y="182185"/>
                    <a:pt x="14258" y="182027"/>
                    <a:pt x="14028" y="181868"/>
                  </a:cubicBezTo>
                  <a:cubicBezTo>
                    <a:pt x="13219" y="181130"/>
                    <a:pt x="12434" y="180345"/>
                    <a:pt x="11816" y="179448"/>
                  </a:cubicBezTo>
                  <a:cubicBezTo>
                    <a:pt x="11633" y="179242"/>
                    <a:pt x="11538" y="178980"/>
                    <a:pt x="11387" y="178750"/>
                  </a:cubicBezTo>
                  <a:cubicBezTo>
                    <a:pt x="11245" y="178520"/>
                    <a:pt x="11078" y="178298"/>
                    <a:pt x="10991" y="178044"/>
                  </a:cubicBezTo>
                  <a:cubicBezTo>
                    <a:pt x="10880" y="177798"/>
                    <a:pt x="10761" y="177552"/>
                    <a:pt x="10626" y="177314"/>
                  </a:cubicBezTo>
                  <a:cubicBezTo>
                    <a:pt x="10531" y="177060"/>
                    <a:pt x="10460" y="176798"/>
                    <a:pt x="10357" y="176552"/>
                  </a:cubicBezTo>
                  <a:lnTo>
                    <a:pt x="10206" y="176179"/>
                  </a:lnTo>
                  <a:lnTo>
                    <a:pt x="10119" y="175783"/>
                  </a:lnTo>
                  <a:lnTo>
                    <a:pt x="9912" y="174997"/>
                  </a:lnTo>
                  <a:cubicBezTo>
                    <a:pt x="9889" y="174450"/>
                    <a:pt x="9690" y="173934"/>
                    <a:pt x="9730" y="173371"/>
                  </a:cubicBezTo>
                  <a:lnTo>
                    <a:pt x="9675" y="172458"/>
                  </a:lnTo>
                  <a:lnTo>
                    <a:pt x="9675" y="21644"/>
                  </a:lnTo>
                  <a:cubicBezTo>
                    <a:pt x="9706" y="21366"/>
                    <a:pt x="9730" y="21096"/>
                    <a:pt x="9730" y="20818"/>
                  </a:cubicBezTo>
                  <a:cubicBezTo>
                    <a:pt x="9738" y="20684"/>
                    <a:pt x="9730" y="20541"/>
                    <a:pt x="9746" y="20406"/>
                  </a:cubicBezTo>
                  <a:lnTo>
                    <a:pt x="9825" y="20001"/>
                  </a:lnTo>
                  <a:cubicBezTo>
                    <a:pt x="9873" y="19732"/>
                    <a:pt x="9889" y="19462"/>
                    <a:pt x="9944" y="19192"/>
                  </a:cubicBezTo>
                  <a:cubicBezTo>
                    <a:pt x="10127" y="18684"/>
                    <a:pt x="10166" y="18129"/>
                    <a:pt x="10412" y="17645"/>
                  </a:cubicBezTo>
                  <a:cubicBezTo>
                    <a:pt x="10523" y="17399"/>
                    <a:pt x="10563" y="17121"/>
                    <a:pt x="10697" y="16883"/>
                  </a:cubicBezTo>
                  <a:cubicBezTo>
                    <a:pt x="10824" y="16645"/>
                    <a:pt x="10943" y="16399"/>
                    <a:pt x="11054" y="16153"/>
                  </a:cubicBezTo>
                  <a:cubicBezTo>
                    <a:pt x="11602" y="15225"/>
                    <a:pt x="12157" y="14257"/>
                    <a:pt x="12958" y="13496"/>
                  </a:cubicBezTo>
                  <a:lnTo>
                    <a:pt x="13227" y="13186"/>
                  </a:lnTo>
                  <a:lnTo>
                    <a:pt x="13544" y="12916"/>
                  </a:lnTo>
                  <a:cubicBezTo>
                    <a:pt x="13758" y="12742"/>
                    <a:pt x="13933" y="12528"/>
                    <a:pt x="14155" y="12361"/>
                  </a:cubicBezTo>
                  <a:cubicBezTo>
                    <a:pt x="14615" y="12059"/>
                    <a:pt x="15011" y="11679"/>
                    <a:pt x="15503" y="11433"/>
                  </a:cubicBezTo>
                  <a:cubicBezTo>
                    <a:pt x="17351" y="10243"/>
                    <a:pt x="19492" y="9759"/>
                    <a:pt x="21704" y="9679"/>
                  </a:cubicBezTo>
                  <a:lnTo>
                    <a:pt x="333819" y="9679"/>
                  </a:lnTo>
                  <a:lnTo>
                    <a:pt x="333922" y="9695"/>
                  </a:lnTo>
                  <a:cubicBezTo>
                    <a:pt x="334469" y="9767"/>
                    <a:pt x="335032" y="9695"/>
                    <a:pt x="335563" y="9846"/>
                  </a:cubicBezTo>
                  <a:cubicBezTo>
                    <a:pt x="336650" y="9949"/>
                    <a:pt x="337673" y="10330"/>
                    <a:pt x="338672" y="10734"/>
                  </a:cubicBezTo>
                  <a:lnTo>
                    <a:pt x="338648" y="10734"/>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0" name="Freeform: Shape 69">
              <a:extLst>
                <a:ext uri="{FF2B5EF4-FFF2-40B4-BE49-F238E27FC236}">
                  <a16:creationId xmlns:a16="http://schemas.microsoft.com/office/drawing/2014/main" id="{B91E0ADE-16F3-9158-629A-AD072BF7BE0C}"/>
                </a:ext>
              </a:extLst>
            </p:cNvPr>
            <p:cNvSpPr/>
            <p:nvPr/>
          </p:nvSpPr>
          <p:spPr>
            <a:xfrm>
              <a:off x="6969152" y="5839490"/>
              <a:ext cx="476995" cy="97761"/>
            </a:xfrm>
            <a:custGeom>
              <a:avLst/>
              <a:gdLst>
                <a:gd name="connsiteX0" fmla="*/ 472618 w 476995"/>
                <a:gd name="connsiteY0" fmla="*/ 58504 h 97761"/>
                <a:gd name="connsiteX1" fmla="*/ 440684 w 476995"/>
                <a:gd name="connsiteY1" fmla="*/ 19248 h 97761"/>
                <a:gd name="connsiteX2" fmla="*/ 403524 w 476995"/>
                <a:gd name="connsiteY2" fmla="*/ 0 h 97761"/>
                <a:gd name="connsiteX3" fmla="*/ 72100 w 476995"/>
                <a:gd name="connsiteY3" fmla="*/ 0 h 97761"/>
                <a:gd name="connsiteX4" fmla="*/ 34957 w 476995"/>
                <a:gd name="connsiteY4" fmla="*/ 18771 h 97761"/>
                <a:gd name="connsiteX5" fmla="*/ 3998 w 476995"/>
                <a:gd name="connsiteY5" fmla="*/ 59131 h 97761"/>
                <a:gd name="connsiteX6" fmla="*/ 2563 w 476995"/>
                <a:gd name="connsiteY6" fmla="*/ 61456 h 97761"/>
                <a:gd name="connsiteX7" fmla="*/ 2793 w 476995"/>
                <a:gd name="connsiteY7" fmla="*/ 85448 h 97761"/>
                <a:gd name="connsiteX8" fmla="*/ 16741 w 476995"/>
                <a:gd name="connsiteY8" fmla="*/ 97047 h 97761"/>
                <a:gd name="connsiteX9" fmla="*/ 17035 w 476995"/>
                <a:gd name="connsiteY9" fmla="*/ 97118 h 97761"/>
                <a:gd name="connsiteX10" fmla="*/ 21650 w 476995"/>
                <a:gd name="connsiteY10" fmla="*/ 97761 h 97761"/>
                <a:gd name="connsiteX11" fmla="*/ 456496 w 476995"/>
                <a:gd name="connsiteY11" fmla="*/ 97761 h 97761"/>
                <a:gd name="connsiteX12" fmla="*/ 473157 w 476995"/>
                <a:gd name="connsiteY12" fmla="*/ 87415 h 97761"/>
                <a:gd name="connsiteX13" fmla="*/ 474323 w 476995"/>
                <a:gd name="connsiteY13" fmla="*/ 61210 h 97761"/>
                <a:gd name="connsiteX14" fmla="*/ 472610 w 476995"/>
                <a:gd name="connsiteY14" fmla="*/ 58512 h 97761"/>
                <a:gd name="connsiteX15" fmla="*/ 472618 w 476995"/>
                <a:gd name="connsiteY15" fmla="*/ 58504 h 97761"/>
                <a:gd name="connsiteX16" fmla="*/ 462967 w 476995"/>
                <a:gd name="connsiteY16" fmla="*/ 81267 h 97761"/>
                <a:gd name="connsiteX17" fmla="*/ 456148 w 476995"/>
                <a:gd name="connsiteY17" fmla="*/ 85852 h 97761"/>
                <a:gd name="connsiteX18" fmla="*/ 21642 w 476995"/>
                <a:gd name="connsiteY18" fmla="*/ 85852 h 97761"/>
                <a:gd name="connsiteX19" fmla="*/ 20857 w 476995"/>
                <a:gd name="connsiteY19" fmla="*/ 85844 h 97761"/>
                <a:gd name="connsiteX20" fmla="*/ 19287 w 476995"/>
                <a:gd name="connsiteY20" fmla="*/ 85424 h 97761"/>
                <a:gd name="connsiteX21" fmla="*/ 13458 w 476995"/>
                <a:gd name="connsiteY21" fmla="*/ 80203 h 97761"/>
                <a:gd name="connsiteX22" fmla="*/ 13300 w 476995"/>
                <a:gd name="connsiteY22" fmla="*/ 66557 h 97761"/>
                <a:gd name="connsiteX23" fmla="*/ 13427 w 476995"/>
                <a:gd name="connsiteY23" fmla="*/ 66375 h 97761"/>
                <a:gd name="connsiteX24" fmla="*/ 44290 w 476995"/>
                <a:gd name="connsiteY24" fmla="*/ 26142 h 97761"/>
                <a:gd name="connsiteX25" fmla="*/ 72100 w 476995"/>
                <a:gd name="connsiteY25" fmla="*/ 11893 h 97761"/>
                <a:gd name="connsiteX26" fmla="*/ 403524 w 476995"/>
                <a:gd name="connsiteY26" fmla="*/ 11893 h 97761"/>
                <a:gd name="connsiteX27" fmla="*/ 431287 w 476995"/>
                <a:gd name="connsiteY27" fmla="*/ 26539 h 97761"/>
                <a:gd name="connsiteX28" fmla="*/ 463388 w 476995"/>
                <a:gd name="connsiteY28" fmla="*/ 66010 h 97761"/>
                <a:gd name="connsiteX29" fmla="*/ 463610 w 476995"/>
                <a:gd name="connsiteY29" fmla="*/ 66359 h 97761"/>
                <a:gd name="connsiteX30" fmla="*/ 462967 w 476995"/>
                <a:gd name="connsiteY30" fmla="*/ 81259 h 97761"/>
                <a:gd name="connsiteX31" fmla="*/ 462967 w 476995"/>
                <a:gd name="connsiteY31" fmla="*/ 81267 h 9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76995" h="97761">
                  <a:moveTo>
                    <a:pt x="472618" y="58504"/>
                  </a:moveTo>
                  <a:lnTo>
                    <a:pt x="440684" y="19248"/>
                  </a:lnTo>
                  <a:cubicBezTo>
                    <a:pt x="431311" y="7014"/>
                    <a:pt x="417775" y="0"/>
                    <a:pt x="403524" y="0"/>
                  </a:cubicBezTo>
                  <a:lnTo>
                    <a:pt x="72100" y="0"/>
                  </a:lnTo>
                  <a:cubicBezTo>
                    <a:pt x="57993" y="0"/>
                    <a:pt x="44457" y="6839"/>
                    <a:pt x="34957" y="18771"/>
                  </a:cubicBezTo>
                  <a:lnTo>
                    <a:pt x="3998" y="59131"/>
                  </a:lnTo>
                  <a:cubicBezTo>
                    <a:pt x="3411" y="59901"/>
                    <a:pt x="2943" y="60662"/>
                    <a:pt x="2563" y="61456"/>
                  </a:cubicBezTo>
                  <a:cubicBezTo>
                    <a:pt x="-934" y="68834"/>
                    <a:pt x="-847" y="78029"/>
                    <a:pt x="2793" y="85448"/>
                  </a:cubicBezTo>
                  <a:cubicBezTo>
                    <a:pt x="5774" y="91525"/>
                    <a:pt x="10857" y="95754"/>
                    <a:pt x="16741" y="97047"/>
                  </a:cubicBezTo>
                  <a:cubicBezTo>
                    <a:pt x="16845" y="97071"/>
                    <a:pt x="16956" y="97095"/>
                    <a:pt x="17035" y="97118"/>
                  </a:cubicBezTo>
                  <a:cubicBezTo>
                    <a:pt x="18922" y="97761"/>
                    <a:pt x="20437" y="97761"/>
                    <a:pt x="21650" y="97761"/>
                  </a:cubicBezTo>
                  <a:lnTo>
                    <a:pt x="456496" y="97761"/>
                  </a:lnTo>
                  <a:cubicBezTo>
                    <a:pt x="463284" y="97499"/>
                    <a:pt x="469351" y="93731"/>
                    <a:pt x="473157" y="87415"/>
                  </a:cubicBezTo>
                  <a:cubicBezTo>
                    <a:pt x="477812" y="79680"/>
                    <a:pt x="478272" y="69397"/>
                    <a:pt x="474323" y="61210"/>
                  </a:cubicBezTo>
                  <a:cubicBezTo>
                    <a:pt x="473863" y="60250"/>
                    <a:pt x="473284" y="59345"/>
                    <a:pt x="472610" y="58512"/>
                  </a:cubicBezTo>
                  <a:lnTo>
                    <a:pt x="472618" y="58504"/>
                  </a:lnTo>
                  <a:close/>
                  <a:moveTo>
                    <a:pt x="462967" y="81267"/>
                  </a:moveTo>
                  <a:cubicBezTo>
                    <a:pt x="461976" y="82909"/>
                    <a:pt x="459787" y="85670"/>
                    <a:pt x="456148" y="85852"/>
                  </a:cubicBezTo>
                  <a:lnTo>
                    <a:pt x="21642" y="85852"/>
                  </a:lnTo>
                  <a:cubicBezTo>
                    <a:pt x="21325" y="85852"/>
                    <a:pt x="20936" y="85852"/>
                    <a:pt x="20857" y="85844"/>
                  </a:cubicBezTo>
                  <a:cubicBezTo>
                    <a:pt x="20294" y="85654"/>
                    <a:pt x="19771" y="85527"/>
                    <a:pt x="19287" y="85424"/>
                  </a:cubicBezTo>
                  <a:cubicBezTo>
                    <a:pt x="16099" y="84726"/>
                    <a:pt x="14267" y="81854"/>
                    <a:pt x="13458" y="80203"/>
                  </a:cubicBezTo>
                  <a:cubicBezTo>
                    <a:pt x="11413" y="76030"/>
                    <a:pt x="11349" y="70667"/>
                    <a:pt x="13300" y="66557"/>
                  </a:cubicBezTo>
                  <a:cubicBezTo>
                    <a:pt x="13300" y="66557"/>
                    <a:pt x="13332" y="66494"/>
                    <a:pt x="13427" y="66375"/>
                  </a:cubicBezTo>
                  <a:lnTo>
                    <a:pt x="44290" y="26142"/>
                  </a:lnTo>
                  <a:cubicBezTo>
                    <a:pt x="51522" y="17090"/>
                    <a:pt x="61649" y="11893"/>
                    <a:pt x="72100" y="11893"/>
                  </a:cubicBezTo>
                  <a:lnTo>
                    <a:pt x="403524" y="11893"/>
                  </a:lnTo>
                  <a:cubicBezTo>
                    <a:pt x="414063" y="11893"/>
                    <a:pt x="424182" y="17232"/>
                    <a:pt x="431287" y="26539"/>
                  </a:cubicBezTo>
                  <a:lnTo>
                    <a:pt x="463388" y="66010"/>
                  </a:lnTo>
                  <a:cubicBezTo>
                    <a:pt x="463475" y="66121"/>
                    <a:pt x="463546" y="66232"/>
                    <a:pt x="463610" y="66359"/>
                  </a:cubicBezTo>
                  <a:cubicBezTo>
                    <a:pt x="465822" y="70952"/>
                    <a:pt x="465568" y="76943"/>
                    <a:pt x="462967" y="81259"/>
                  </a:cubicBezTo>
                  <a:lnTo>
                    <a:pt x="462967" y="81267"/>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1" name="Freeform: Shape 70">
              <a:extLst>
                <a:ext uri="{FF2B5EF4-FFF2-40B4-BE49-F238E27FC236}">
                  <a16:creationId xmlns:a16="http://schemas.microsoft.com/office/drawing/2014/main" id="{4ACE1D63-97F2-88D4-1B4A-5DC6399A57C9}"/>
                </a:ext>
              </a:extLst>
            </p:cNvPr>
            <p:cNvSpPr/>
            <p:nvPr/>
          </p:nvSpPr>
          <p:spPr>
            <a:xfrm>
              <a:off x="6778780" y="5273957"/>
              <a:ext cx="187114" cy="339354"/>
            </a:xfrm>
            <a:custGeom>
              <a:avLst/>
              <a:gdLst>
                <a:gd name="connsiteX0" fmla="*/ 147418 w 187114"/>
                <a:gd name="connsiteY0" fmla="*/ 339347 h 339354"/>
                <a:gd name="connsiteX1" fmla="*/ 168210 w 187114"/>
                <a:gd name="connsiteY1" fmla="*/ 333428 h 339354"/>
                <a:gd name="connsiteX2" fmla="*/ 172667 w 187114"/>
                <a:gd name="connsiteY2" fmla="*/ 330271 h 339354"/>
                <a:gd name="connsiteX3" fmla="*/ 176608 w 187114"/>
                <a:gd name="connsiteY3" fmla="*/ 326494 h 339354"/>
                <a:gd name="connsiteX4" fmla="*/ 182825 w 187114"/>
                <a:gd name="connsiteY4" fmla="*/ 317537 h 339354"/>
                <a:gd name="connsiteX5" fmla="*/ 183998 w 187114"/>
                <a:gd name="connsiteY5" fmla="*/ 315061 h 339354"/>
                <a:gd name="connsiteX6" fmla="*/ 184958 w 187114"/>
                <a:gd name="connsiteY6" fmla="*/ 312491 h 339354"/>
                <a:gd name="connsiteX7" fmla="*/ 185751 w 187114"/>
                <a:gd name="connsiteY7" fmla="*/ 309865 h 339354"/>
                <a:gd name="connsiteX8" fmla="*/ 186385 w 187114"/>
                <a:gd name="connsiteY8" fmla="*/ 307199 h 339354"/>
                <a:gd name="connsiteX9" fmla="*/ 187028 w 187114"/>
                <a:gd name="connsiteY9" fmla="*/ 301772 h 339354"/>
                <a:gd name="connsiteX10" fmla="*/ 187091 w 187114"/>
                <a:gd name="connsiteY10" fmla="*/ 300408 h 339354"/>
                <a:gd name="connsiteX11" fmla="*/ 187115 w 187114"/>
                <a:gd name="connsiteY11" fmla="*/ 299725 h 339354"/>
                <a:gd name="connsiteX12" fmla="*/ 187115 w 187114"/>
                <a:gd name="connsiteY12" fmla="*/ 299249 h 339354"/>
                <a:gd name="connsiteX13" fmla="*/ 187115 w 187114"/>
                <a:gd name="connsiteY13" fmla="*/ 297504 h 339354"/>
                <a:gd name="connsiteX14" fmla="*/ 187115 w 187114"/>
                <a:gd name="connsiteY14" fmla="*/ 39772 h 339354"/>
                <a:gd name="connsiteX15" fmla="*/ 187067 w 187114"/>
                <a:gd name="connsiteY15" fmla="*/ 38447 h 339354"/>
                <a:gd name="connsiteX16" fmla="*/ 186917 w 187114"/>
                <a:gd name="connsiteY16" fmla="*/ 35726 h 339354"/>
                <a:gd name="connsiteX17" fmla="*/ 186528 w 187114"/>
                <a:gd name="connsiteY17" fmla="*/ 33013 h 339354"/>
                <a:gd name="connsiteX18" fmla="*/ 186298 w 187114"/>
                <a:gd name="connsiteY18" fmla="*/ 31664 h 339354"/>
                <a:gd name="connsiteX19" fmla="*/ 185973 w 187114"/>
                <a:gd name="connsiteY19" fmla="*/ 30331 h 339354"/>
                <a:gd name="connsiteX20" fmla="*/ 185259 w 187114"/>
                <a:gd name="connsiteY20" fmla="*/ 27681 h 339354"/>
                <a:gd name="connsiteX21" fmla="*/ 180541 w 187114"/>
                <a:gd name="connsiteY21" fmla="*/ 17819 h 339354"/>
                <a:gd name="connsiteX22" fmla="*/ 178939 w 187114"/>
                <a:gd name="connsiteY22" fmla="*/ 15606 h 339354"/>
                <a:gd name="connsiteX23" fmla="*/ 178107 w 187114"/>
                <a:gd name="connsiteY23" fmla="*/ 14519 h 339354"/>
                <a:gd name="connsiteX24" fmla="*/ 177203 w 187114"/>
                <a:gd name="connsiteY24" fmla="*/ 13495 h 339354"/>
                <a:gd name="connsiteX25" fmla="*/ 175347 w 187114"/>
                <a:gd name="connsiteY25" fmla="*/ 11496 h 339354"/>
                <a:gd name="connsiteX26" fmla="*/ 173333 w 187114"/>
                <a:gd name="connsiteY26" fmla="*/ 9656 h 339354"/>
                <a:gd name="connsiteX27" fmla="*/ 164174 w 187114"/>
                <a:gd name="connsiteY27" fmla="*/ 3737 h 339354"/>
                <a:gd name="connsiteX28" fmla="*/ 162937 w 187114"/>
                <a:gd name="connsiteY28" fmla="*/ 3158 h 339354"/>
                <a:gd name="connsiteX29" fmla="*/ 161660 w 187114"/>
                <a:gd name="connsiteY29" fmla="*/ 2666 h 339354"/>
                <a:gd name="connsiteX30" fmla="*/ 159075 w 187114"/>
                <a:gd name="connsiteY30" fmla="*/ 1745 h 339354"/>
                <a:gd name="connsiteX31" fmla="*/ 153730 w 187114"/>
                <a:gd name="connsiteY31" fmla="*/ 532 h 339354"/>
                <a:gd name="connsiteX32" fmla="*/ 151018 w 187114"/>
                <a:gd name="connsiteY32" fmla="*/ 175 h 339354"/>
                <a:gd name="connsiteX33" fmla="*/ 148298 w 187114"/>
                <a:gd name="connsiteY33" fmla="*/ 32 h 339354"/>
                <a:gd name="connsiteX34" fmla="*/ 146236 w 187114"/>
                <a:gd name="connsiteY34" fmla="*/ 0 h 339354"/>
                <a:gd name="connsiteX35" fmla="*/ 39697 w 187114"/>
                <a:gd name="connsiteY35" fmla="*/ 0 h 339354"/>
                <a:gd name="connsiteX36" fmla="*/ 18905 w 187114"/>
                <a:gd name="connsiteY36" fmla="*/ 5919 h 339354"/>
                <a:gd name="connsiteX37" fmla="*/ 14448 w 187114"/>
                <a:gd name="connsiteY37" fmla="*/ 9076 h 339354"/>
                <a:gd name="connsiteX38" fmla="*/ 10507 w 187114"/>
                <a:gd name="connsiteY38" fmla="*/ 12853 h 339354"/>
                <a:gd name="connsiteX39" fmla="*/ 4290 w 187114"/>
                <a:gd name="connsiteY39" fmla="*/ 21810 h 339354"/>
                <a:gd name="connsiteX40" fmla="*/ 3116 w 187114"/>
                <a:gd name="connsiteY40" fmla="*/ 24286 h 339354"/>
                <a:gd name="connsiteX41" fmla="*/ 2157 w 187114"/>
                <a:gd name="connsiteY41" fmla="*/ 26856 h 339354"/>
                <a:gd name="connsiteX42" fmla="*/ 1364 w 187114"/>
                <a:gd name="connsiteY42" fmla="*/ 29482 h 339354"/>
                <a:gd name="connsiteX43" fmla="*/ 730 w 187114"/>
                <a:gd name="connsiteY43" fmla="*/ 32148 h 339354"/>
                <a:gd name="connsiteX44" fmla="*/ 87 w 187114"/>
                <a:gd name="connsiteY44" fmla="*/ 37575 h 339354"/>
                <a:gd name="connsiteX45" fmla="*/ 24 w 187114"/>
                <a:gd name="connsiteY45" fmla="*/ 38939 h 339354"/>
                <a:gd name="connsiteX46" fmla="*/ 0 w 187114"/>
                <a:gd name="connsiteY46" fmla="*/ 39622 h 339354"/>
                <a:gd name="connsiteX47" fmla="*/ 0 w 187114"/>
                <a:gd name="connsiteY47" fmla="*/ 40098 h 339354"/>
                <a:gd name="connsiteX48" fmla="*/ 0 w 187114"/>
                <a:gd name="connsiteY48" fmla="*/ 41843 h 339354"/>
                <a:gd name="connsiteX49" fmla="*/ 0 w 187114"/>
                <a:gd name="connsiteY49" fmla="*/ 299582 h 339354"/>
                <a:gd name="connsiteX50" fmla="*/ 48 w 187114"/>
                <a:gd name="connsiteY50" fmla="*/ 300907 h 339354"/>
                <a:gd name="connsiteX51" fmla="*/ 198 w 187114"/>
                <a:gd name="connsiteY51" fmla="*/ 303629 h 339354"/>
                <a:gd name="connsiteX52" fmla="*/ 587 w 187114"/>
                <a:gd name="connsiteY52" fmla="*/ 306342 h 339354"/>
                <a:gd name="connsiteX53" fmla="*/ 817 w 187114"/>
                <a:gd name="connsiteY53" fmla="*/ 307691 h 339354"/>
                <a:gd name="connsiteX54" fmla="*/ 1142 w 187114"/>
                <a:gd name="connsiteY54" fmla="*/ 309024 h 339354"/>
                <a:gd name="connsiteX55" fmla="*/ 1856 w 187114"/>
                <a:gd name="connsiteY55" fmla="*/ 311674 h 339354"/>
                <a:gd name="connsiteX56" fmla="*/ 6574 w 187114"/>
                <a:gd name="connsiteY56" fmla="*/ 321535 h 339354"/>
                <a:gd name="connsiteX57" fmla="*/ 8176 w 187114"/>
                <a:gd name="connsiteY57" fmla="*/ 323749 h 339354"/>
                <a:gd name="connsiteX58" fmla="*/ 9008 w 187114"/>
                <a:gd name="connsiteY58" fmla="*/ 324836 h 339354"/>
                <a:gd name="connsiteX59" fmla="*/ 9912 w 187114"/>
                <a:gd name="connsiteY59" fmla="*/ 325859 h 339354"/>
                <a:gd name="connsiteX60" fmla="*/ 11768 w 187114"/>
                <a:gd name="connsiteY60" fmla="*/ 327859 h 339354"/>
                <a:gd name="connsiteX61" fmla="*/ 13782 w 187114"/>
                <a:gd name="connsiteY61" fmla="*/ 329699 h 339354"/>
                <a:gd name="connsiteX62" fmla="*/ 22941 w 187114"/>
                <a:gd name="connsiteY62" fmla="*/ 335618 h 339354"/>
                <a:gd name="connsiteX63" fmla="*/ 24178 w 187114"/>
                <a:gd name="connsiteY63" fmla="*/ 336197 h 339354"/>
                <a:gd name="connsiteX64" fmla="*/ 25455 w 187114"/>
                <a:gd name="connsiteY64" fmla="*/ 336689 h 339354"/>
                <a:gd name="connsiteX65" fmla="*/ 28040 w 187114"/>
                <a:gd name="connsiteY65" fmla="*/ 337609 h 339354"/>
                <a:gd name="connsiteX66" fmla="*/ 33385 w 187114"/>
                <a:gd name="connsiteY66" fmla="*/ 338823 h 339354"/>
                <a:gd name="connsiteX67" fmla="*/ 36097 w 187114"/>
                <a:gd name="connsiteY67" fmla="*/ 339180 h 339354"/>
                <a:gd name="connsiteX68" fmla="*/ 38817 w 187114"/>
                <a:gd name="connsiteY68" fmla="*/ 339323 h 339354"/>
                <a:gd name="connsiteX69" fmla="*/ 40879 w 187114"/>
                <a:gd name="connsiteY69" fmla="*/ 339355 h 339354"/>
                <a:gd name="connsiteX70" fmla="*/ 147418 w 187114"/>
                <a:gd name="connsiteY70" fmla="*/ 339355 h 339354"/>
                <a:gd name="connsiteX71" fmla="*/ 147418 w 187114"/>
                <a:gd name="connsiteY71" fmla="*/ 339347 h 339354"/>
                <a:gd name="connsiteX72" fmla="*/ 63582 w 187114"/>
                <a:gd name="connsiteY72" fmla="*/ 329668 h 339354"/>
                <a:gd name="connsiteX73" fmla="*/ 40879 w 187114"/>
                <a:gd name="connsiteY73" fmla="*/ 329668 h 339354"/>
                <a:gd name="connsiteX74" fmla="*/ 39031 w 187114"/>
                <a:gd name="connsiteY74" fmla="*/ 329636 h 339354"/>
                <a:gd name="connsiteX75" fmla="*/ 36969 w 187114"/>
                <a:gd name="connsiteY75" fmla="*/ 329533 h 339354"/>
                <a:gd name="connsiteX76" fmla="*/ 34923 w 187114"/>
                <a:gd name="connsiteY76" fmla="*/ 329255 h 339354"/>
                <a:gd name="connsiteX77" fmla="*/ 30887 w 187114"/>
                <a:gd name="connsiteY77" fmla="*/ 328343 h 339354"/>
                <a:gd name="connsiteX78" fmla="*/ 28936 w 187114"/>
                <a:gd name="connsiteY78" fmla="*/ 327645 h 339354"/>
                <a:gd name="connsiteX79" fmla="*/ 27969 w 187114"/>
                <a:gd name="connsiteY79" fmla="*/ 327280 h 339354"/>
                <a:gd name="connsiteX80" fmla="*/ 27033 w 187114"/>
                <a:gd name="connsiteY80" fmla="*/ 326835 h 339354"/>
                <a:gd name="connsiteX81" fmla="*/ 20110 w 187114"/>
                <a:gd name="connsiteY81" fmla="*/ 322361 h 339354"/>
                <a:gd name="connsiteX82" fmla="*/ 18580 w 187114"/>
                <a:gd name="connsiteY82" fmla="*/ 320964 h 339354"/>
                <a:gd name="connsiteX83" fmla="*/ 17176 w 187114"/>
                <a:gd name="connsiteY83" fmla="*/ 319449 h 339354"/>
                <a:gd name="connsiteX84" fmla="*/ 16486 w 187114"/>
                <a:gd name="connsiteY84" fmla="*/ 318679 h 339354"/>
                <a:gd name="connsiteX85" fmla="*/ 15860 w 187114"/>
                <a:gd name="connsiteY85" fmla="*/ 317854 h 339354"/>
                <a:gd name="connsiteX86" fmla="*/ 14647 w 187114"/>
                <a:gd name="connsiteY86" fmla="*/ 316180 h 339354"/>
                <a:gd name="connsiteX87" fmla="*/ 11078 w 187114"/>
                <a:gd name="connsiteY87" fmla="*/ 308730 h 339354"/>
                <a:gd name="connsiteX88" fmla="*/ 10539 w 187114"/>
                <a:gd name="connsiteY88" fmla="*/ 306731 h 339354"/>
                <a:gd name="connsiteX89" fmla="*/ 10285 w 187114"/>
                <a:gd name="connsiteY89" fmla="*/ 305723 h 339354"/>
                <a:gd name="connsiteX90" fmla="*/ 10119 w 187114"/>
                <a:gd name="connsiteY90" fmla="*/ 304700 h 339354"/>
                <a:gd name="connsiteX91" fmla="*/ 9817 w 187114"/>
                <a:gd name="connsiteY91" fmla="*/ 302653 h 339354"/>
                <a:gd name="connsiteX92" fmla="*/ 9706 w 187114"/>
                <a:gd name="connsiteY92" fmla="*/ 300590 h 339354"/>
                <a:gd name="connsiteX93" fmla="*/ 9667 w 187114"/>
                <a:gd name="connsiteY93" fmla="*/ 299567 h 339354"/>
                <a:gd name="connsiteX94" fmla="*/ 9667 w 187114"/>
                <a:gd name="connsiteY94" fmla="*/ 40082 h 339354"/>
                <a:gd name="connsiteX95" fmla="*/ 9690 w 187114"/>
                <a:gd name="connsiteY95" fmla="*/ 39114 h 339354"/>
                <a:gd name="connsiteX96" fmla="*/ 9738 w 187114"/>
                <a:gd name="connsiteY96" fmla="*/ 38083 h 339354"/>
                <a:gd name="connsiteX97" fmla="*/ 10222 w 187114"/>
                <a:gd name="connsiteY97" fmla="*/ 33981 h 339354"/>
                <a:gd name="connsiteX98" fmla="*/ 10705 w 187114"/>
                <a:gd name="connsiteY98" fmla="*/ 31966 h 339354"/>
                <a:gd name="connsiteX99" fmla="*/ 11300 w 187114"/>
                <a:gd name="connsiteY99" fmla="*/ 29982 h 339354"/>
                <a:gd name="connsiteX100" fmla="*/ 12014 w 187114"/>
                <a:gd name="connsiteY100" fmla="*/ 28038 h 339354"/>
                <a:gd name="connsiteX101" fmla="*/ 12910 w 187114"/>
                <a:gd name="connsiteY101" fmla="*/ 26166 h 339354"/>
                <a:gd name="connsiteX102" fmla="*/ 17612 w 187114"/>
                <a:gd name="connsiteY102" fmla="*/ 19390 h 339354"/>
                <a:gd name="connsiteX103" fmla="*/ 20594 w 187114"/>
                <a:gd name="connsiteY103" fmla="*/ 16526 h 339354"/>
                <a:gd name="connsiteX104" fmla="*/ 23972 w 187114"/>
                <a:gd name="connsiteY104" fmla="*/ 14146 h 339354"/>
                <a:gd name="connsiteX105" fmla="*/ 39689 w 187114"/>
                <a:gd name="connsiteY105" fmla="*/ 9671 h 339354"/>
                <a:gd name="connsiteX106" fmla="*/ 146236 w 187114"/>
                <a:gd name="connsiteY106" fmla="*/ 9671 h 339354"/>
                <a:gd name="connsiteX107" fmla="*/ 148084 w 187114"/>
                <a:gd name="connsiteY107" fmla="*/ 9703 h 339354"/>
                <a:gd name="connsiteX108" fmla="*/ 150146 w 187114"/>
                <a:gd name="connsiteY108" fmla="*/ 9806 h 339354"/>
                <a:gd name="connsiteX109" fmla="*/ 152191 w 187114"/>
                <a:gd name="connsiteY109" fmla="*/ 10084 h 339354"/>
                <a:gd name="connsiteX110" fmla="*/ 156228 w 187114"/>
                <a:gd name="connsiteY110" fmla="*/ 10996 h 339354"/>
                <a:gd name="connsiteX111" fmla="*/ 158179 w 187114"/>
                <a:gd name="connsiteY111" fmla="*/ 11695 h 339354"/>
                <a:gd name="connsiteX112" fmla="*/ 159146 w 187114"/>
                <a:gd name="connsiteY112" fmla="*/ 12059 h 339354"/>
                <a:gd name="connsiteX113" fmla="*/ 160082 w 187114"/>
                <a:gd name="connsiteY113" fmla="*/ 12504 h 339354"/>
                <a:gd name="connsiteX114" fmla="*/ 167005 w 187114"/>
                <a:gd name="connsiteY114" fmla="*/ 16978 h 339354"/>
                <a:gd name="connsiteX115" fmla="*/ 168535 w 187114"/>
                <a:gd name="connsiteY115" fmla="*/ 18375 h 339354"/>
                <a:gd name="connsiteX116" fmla="*/ 169939 w 187114"/>
                <a:gd name="connsiteY116" fmla="*/ 19890 h 339354"/>
                <a:gd name="connsiteX117" fmla="*/ 170629 w 187114"/>
                <a:gd name="connsiteY117" fmla="*/ 20660 h 339354"/>
                <a:gd name="connsiteX118" fmla="*/ 171255 w 187114"/>
                <a:gd name="connsiteY118" fmla="*/ 21485 h 339354"/>
                <a:gd name="connsiteX119" fmla="*/ 172468 w 187114"/>
                <a:gd name="connsiteY119" fmla="*/ 23159 h 339354"/>
                <a:gd name="connsiteX120" fmla="*/ 176037 w 187114"/>
                <a:gd name="connsiteY120" fmla="*/ 30609 h 339354"/>
                <a:gd name="connsiteX121" fmla="*/ 176576 w 187114"/>
                <a:gd name="connsiteY121" fmla="*/ 32608 h 339354"/>
                <a:gd name="connsiteX122" fmla="*/ 176830 w 187114"/>
                <a:gd name="connsiteY122" fmla="*/ 33616 h 339354"/>
                <a:gd name="connsiteX123" fmla="*/ 176996 w 187114"/>
                <a:gd name="connsiteY123" fmla="*/ 34639 h 339354"/>
                <a:gd name="connsiteX124" fmla="*/ 177298 w 187114"/>
                <a:gd name="connsiteY124" fmla="*/ 36686 h 339354"/>
                <a:gd name="connsiteX125" fmla="*/ 177409 w 187114"/>
                <a:gd name="connsiteY125" fmla="*/ 38749 h 339354"/>
                <a:gd name="connsiteX126" fmla="*/ 177448 w 187114"/>
                <a:gd name="connsiteY126" fmla="*/ 39772 h 339354"/>
                <a:gd name="connsiteX127" fmla="*/ 177448 w 187114"/>
                <a:gd name="connsiteY127" fmla="*/ 299257 h 339354"/>
                <a:gd name="connsiteX128" fmla="*/ 177425 w 187114"/>
                <a:gd name="connsiteY128" fmla="*/ 300225 h 339354"/>
                <a:gd name="connsiteX129" fmla="*/ 177377 w 187114"/>
                <a:gd name="connsiteY129" fmla="*/ 301257 h 339354"/>
                <a:gd name="connsiteX130" fmla="*/ 176893 w 187114"/>
                <a:gd name="connsiteY130" fmla="*/ 305358 h 339354"/>
                <a:gd name="connsiteX131" fmla="*/ 176410 w 187114"/>
                <a:gd name="connsiteY131" fmla="*/ 307374 h 339354"/>
                <a:gd name="connsiteX132" fmla="*/ 175815 w 187114"/>
                <a:gd name="connsiteY132" fmla="*/ 309357 h 339354"/>
                <a:gd name="connsiteX133" fmla="*/ 175101 w 187114"/>
                <a:gd name="connsiteY133" fmla="*/ 311301 h 339354"/>
                <a:gd name="connsiteX134" fmla="*/ 174205 w 187114"/>
                <a:gd name="connsiteY134" fmla="*/ 313173 h 339354"/>
                <a:gd name="connsiteX135" fmla="*/ 169503 w 187114"/>
                <a:gd name="connsiteY135" fmla="*/ 319949 h 339354"/>
                <a:gd name="connsiteX136" fmla="*/ 166521 w 187114"/>
                <a:gd name="connsiteY136" fmla="*/ 322813 h 339354"/>
                <a:gd name="connsiteX137" fmla="*/ 163143 w 187114"/>
                <a:gd name="connsiteY137" fmla="*/ 325193 h 339354"/>
                <a:gd name="connsiteX138" fmla="*/ 147426 w 187114"/>
                <a:gd name="connsiteY138" fmla="*/ 329668 h 339354"/>
                <a:gd name="connsiteX139" fmla="*/ 63582 w 187114"/>
                <a:gd name="connsiteY139" fmla="*/ 329668 h 339354"/>
                <a:gd name="connsiteX140" fmla="*/ 63582 w 187114"/>
                <a:gd name="connsiteY140" fmla="*/ 329668 h 33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87114" h="339354">
                  <a:moveTo>
                    <a:pt x="147418" y="339347"/>
                  </a:moveTo>
                  <a:cubicBezTo>
                    <a:pt x="154658" y="339299"/>
                    <a:pt x="162033" y="337324"/>
                    <a:pt x="168210" y="333428"/>
                  </a:cubicBezTo>
                  <a:cubicBezTo>
                    <a:pt x="169796" y="332516"/>
                    <a:pt x="171215" y="331373"/>
                    <a:pt x="172667" y="330271"/>
                  </a:cubicBezTo>
                  <a:cubicBezTo>
                    <a:pt x="174023" y="329057"/>
                    <a:pt x="175418" y="327875"/>
                    <a:pt x="176608" y="326494"/>
                  </a:cubicBezTo>
                  <a:cubicBezTo>
                    <a:pt x="179106" y="323844"/>
                    <a:pt x="181160" y="320790"/>
                    <a:pt x="182825" y="317537"/>
                  </a:cubicBezTo>
                  <a:cubicBezTo>
                    <a:pt x="183229" y="316720"/>
                    <a:pt x="183618" y="315894"/>
                    <a:pt x="183998" y="315061"/>
                  </a:cubicBezTo>
                  <a:cubicBezTo>
                    <a:pt x="184332" y="314213"/>
                    <a:pt x="184649" y="313348"/>
                    <a:pt x="184958" y="312491"/>
                  </a:cubicBezTo>
                  <a:cubicBezTo>
                    <a:pt x="185291" y="311634"/>
                    <a:pt x="185529" y="310753"/>
                    <a:pt x="185751" y="309865"/>
                  </a:cubicBezTo>
                  <a:cubicBezTo>
                    <a:pt x="185973" y="308976"/>
                    <a:pt x="186227" y="308095"/>
                    <a:pt x="186385" y="307199"/>
                  </a:cubicBezTo>
                  <a:cubicBezTo>
                    <a:pt x="186679" y="305398"/>
                    <a:pt x="186988" y="303589"/>
                    <a:pt x="187028" y="301772"/>
                  </a:cubicBezTo>
                  <a:lnTo>
                    <a:pt x="187091" y="300408"/>
                  </a:lnTo>
                  <a:lnTo>
                    <a:pt x="187115" y="299725"/>
                  </a:lnTo>
                  <a:lnTo>
                    <a:pt x="187115" y="299249"/>
                  </a:lnTo>
                  <a:lnTo>
                    <a:pt x="187115" y="297504"/>
                  </a:lnTo>
                  <a:lnTo>
                    <a:pt x="187115" y="39772"/>
                  </a:lnTo>
                  <a:lnTo>
                    <a:pt x="187067" y="38447"/>
                  </a:lnTo>
                  <a:cubicBezTo>
                    <a:pt x="187028" y="37543"/>
                    <a:pt x="186980" y="36631"/>
                    <a:pt x="186917" y="35726"/>
                  </a:cubicBezTo>
                  <a:cubicBezTo>
                    <a:pt x="186806" y="34822"/>
                    <a:pt x="186663" y="33917"/>
                    <a:pt x="186528" y="33013"/>
                  </a:cubicBezTo>
                  <a:lnTo>
                    <a:pt x="186298" y="31664"/>
                  </a:lnTo>
                  <a:lnTo>
                    <a:pt x="185973" y="30331"/>
                  </a:lnTo>
                  <a:cubicBezTo>
                    <a:pt x="185743" y="29443"/>
                    <a:pt x="185529" y="28554"/>
                    <a:pt x="185259" y="27681"/>
                  </a:cubicBezTo>
                  <a:cubicBezTo>
                    <a:pt x="184117" y="24198"/>
                    <a:pt x="182547" y="20874"/>
                    <a:pt x="180541" y="17819"/>
                  </a:cubicBezTo>
                  <a:cubicBezTo>
                    <a:pt x="180049" y="17050"/>
                    <a:pt x="179486" y="16336"/>
                    <a:pt x="178939" y="15606"/>
                  </a:cubicBezTo>
                  <a:lnTo>
                    <a:pt x="178107" y="14519"/>
                  </a:lnTo>
                  <a:cubicBezTo>
                    <a:pt x="177813" y="14170"/>
                    <a:pt x="177504" y="13837"/>
                    <a:pt x="177203" y="13495"/>
                  </a:cubicBezTo>
                  <a:cubicBezTo>
                    <a:pt x="176592" y="12821"/>
                    <a:pt x="175989" y="12139"/>
                    <a:pt x="175347" y="11496"/>
                  </a:cubicBezTo>
                  <a:cubicBezTo>
                    <a:pt x="174681" y="10877"/>
                    <a:pt x="174015" y="10258"/>
                    <a:pt x="173333" y="9656"/>
                  </a:cubicBezTo>
                  <a:cubicBezTo>
                    <a:pt x="170557" y="7307"/>
                    <a:pt x="167512" y="5236"/>
                    <a:pt x="164174" y="3737"/>
                  </a:cubicBezTo>
                  <a:lnTo>
                    <a:pt x="162937" y="3158"/>
                  </a:lnTo>
                  <a:cubicBezTo>
                    <a:pt x="162516" y="2983"/>
                    <a:pt x="162088" y="2824"/>
                    <a:pt x="161660" y="2666"/>
                  </a:cubicBezTo>
                  <a:cubicBezTo>
                    <a:pt x="160803" y="2348"/>
                    <a:pt x="159947" y="2031"/>
                    <a:pt x="159075" y="1745"/>
                  </a:cubicBezTo>
                  <a:cubicBezTo>
                    <a:pt x="157306" y="1277"/>
                    <a:pt x="155546" y="762"/>
                    <a:pt x="153730" y="532"/>
                  </a:cubicBezTo>
                  <a:cubicBezTo>
                    <a:pt x="152826" y="405"/>
                    <a:pt x="151922" y="230"/>
                    <a:pt x="151018" y="175"/>
                  </a:cubicBezTo>
                  <a:cubicBezTo>
                    <a:pt x="150114" y="119"/>
                    <a:pt x="149202" y="71"/>
                    <a:pt x="148298" y="32"/>
                  </a:cubicBezTo>
                  <a:cubicBezTo>
                    <a:pt x="147243" y="-16"/>
                    <a:pt x="146863" y="8"/>
                    <a:pt x="146236" y="0"/>
                  </a:cubicBezTo>
                  <a:lnTo>
                    <a:pt x="39697" y="0"/>
                  </a:lnTo>
                  <a:cubicBezTo>
                    <a:pt x="32457" y="48"/>
                    <a:pt x="25082" y="2023"/>
                    <a:pt x="18905" y="5919"/>
                  </a:cubicBezTo>
                  <a:cubicBezTo>
                    <a:pt x="17319" y="6831"/>
                    <a:pt x="15900" y="7974"/>
                    <a:pt x="14448" y="9076"/>
                  </a:cubicBezTo>
                  <a:cubicBezTo>
                    <a:pt x="13092" y="10290"/>
                    <a:pt x="11697" y="11472"/>
                    <a:pt x="10507" y="12853"/>
                  </a:cubicBezTo>
                  <a:cubicBezTo>
                    <a:pt x="8009" y="15503"/>
                    <a:pt x="5955" y="18557"/>
                    <a:pt x="4290" y="21810"/>
                  </a:cubicBezTo>
                  <a:cubicBezTo>
                    <a:pt x="3886" y="22627"/>
                    <a:pt x="3497" y="23452"/>
                    <a:pt x="3116" y="24286"/>
                  </a:cubicBezTo>
                  <a:cubicBezTo>
                    <a:pt x="2783" y="25134"/>
                    <a:pt x="2466" y="25999"/>
                    <a:pt x="2157" y="26856"/>
                  </a:cubicBezTo>
                  <a:cubicBezTo>
                    <a:pt x="1824" y="27713"/>
                    <a:pt x="1586" y="28594"/>
                    <a:pt x="1364" y="29482"/>
                  </a:cubicBezTo>
                  <a:cubicBezTo>
                    <a:pt x="1142" y="30371"/>
                    <a:pt x="888" y="31251"/>
                    <a:pt x="730" y="32148"/>
                  </a:cubicBezTo>
                  <a:cubicBezTo>
                    <a:pt x="436" y="33949"/>
                    <a:pt x="127" y="35758"/>
                    <a:pt x="87" y="37575"/>
                  </a:cubicBezTo>
                  <a:lnTo>
                    <a:pt x="24" y="38939"/>
                  </a:lnTo>
                  <a:lnTo>
                    <a:pt x="0" y="39622"/>
                  </a:lnTo>
                  <a:lnTo>
                    <a:pt x="0" y="40098"/>
                  </a:lnTo>
                  <a:lnTo>
                    <a:pt x="0" y="41843"/>
                  </a:lnTo>
                  <a:lnTo>
                    <a:pt x="0" y="299582"/>
                  </a:lnTo>
                  <a:lnTo>
                    <a:pt x="48" y="300907"/>
                  </a:lnTo>
                  <a:cubicBezTo>
                    <a:pt x="87" y="301812"/>
                    <a:pt x="135" y="302724"/>
                    <a:pt x="198" y="303629"/>
                  </a:cubicBezTo>
                  <a:cubicBezTo>
                    <a:pt x="309" y="304533"/>
                    <a:pt x="452" y="305438"/>
                    <a:pt x="587" y="306342"/>
                  </a:cubicBezTo>
                  <a:lnTo>
                    <a:pt x="817" y="307691"/>
                  </a:lnTo>
                  <a:lnTo>
                    <a:pt x="1142" y="309024"/>
                  </a:lnTo>
                  <a:cubicBezTo>
                    <a:pt x="1372" y="309912"/>
                    <a:pt x="1586" y="310801"/>
                    <a:pt x="1856" y="311674"/>
                  </a:cubicBezTo>
                  <a:cubicBezTo>
                    <a:pt x="2998" y="315157"/>
                    <a:pt x="4568" y="318481"/>
                    <a:pt x="6574" y="321535"/>
                  </a:cubicBezTo>
                  <a:cubicBezTo>
                    <a:pt x="7066" y="322305"/>
                    <a:pt x="7629" y="323019"/>
                    <a:pt x="8176" y="323749"/>
                  </a:cubicBezTo>
                  <a:lnTo>
                    <a:pt x="9008" y="324836"/>
                  </a:lnTo>
                  <a:cubicBezTo>
                    <a:pt x="9302" y="325185"/>
                    <a:pt x="9611" y="325518"/>
                    <a:pt x="9912" y="325859"/>
                  </a:cubicBezTo>
                  <a:cubicBezTo>
                    <a:pt x="10523" y="326534"/>
                    <a:pt x="11126" y="327216"/>
                    <a:pt x="11768" y="327859"/>
                  </a:cubicBezTo>
                  <a:cubicBezTo>
                    <a:pt x="12434" y="328478"/>
                    <a:pt x="13100" y="329096"/>
                    <a:pt x="13782" y="329699"/>
                  </a:cubicBezTo>
                  <a:cubicBezTo>
                    <a:pt x="16558" y="332048"/>
                    <a:pt x="19603" y="334119"/>
                    <a:pt x="22941" y="335618"/>
                  </a:cubicBezTo>
                  <a:lnTo>
                    <a:pt x="24178" y="336197"/>
                  </a:lnTo>
                  <a:cubicBezTo>
                    <a:pt x="24599" y="336372"/>
                    <a:pt x="25027" y="336530"/>
                    <a:pt x="25455" y="336689"/>
                  </a:cubicBezTo>
                  <a:cubicBezTo>
                    <a:pt x="26312" y="337006"/>
                    <a:pt x="27168" y="337324"/>
                    <a:pt x="28040" y="337609"/>
                  </a:cubicBezTo>
                  <a:cubicBezTo>
                    <a:pt x="29809" y="338078"/>
                    <a:pt x="31569" y="338593"/>
                    <a:pt x="33385" y="338823"/>
                  </a:cubicBezTo>
                  <a:cubicBezTo>
                    <a:pt x="34289" y="338950"/>
                    <a:pt x="35193" y="339125"/>
                    <a:pt x="36097" y="339180"/>
                  </a:cubicBezTo>
                  <a:cubicBezTo>
                    <a:pt x="37001" y="339236"/>
                    <a:pt x="37913" y="339284"/>
                    <a:pt x="38817" y="339323"/>
                  </a:cubicBezTo>
                  <a:cubicBezTo>
                    <a:pt x="39872" y="339371"/>
                    <a:pt x="40252" y="339347"/>
                    <a:pt x="40879" y="339355"/>
                  </a:cubicBezTo>
                  <a:lnTo>
                    <a:pt x="147418" y="339355"/>
                  </a:lnTo>
                  <a:lnTo>
                    <a:pt x="147418" y="339347"/>
                  </a:lnTo>
                  <a:close/>
                  <a:moveTo>
                    <a:pt x="63582" y="329668"/>
                  </a:moveTo>
                  <a:lnTo>
                    <a:pt x="40879" y="329668"/>
                  </a:lnTo>
                  <a:cubicBezTo>
                    <a:pt x="40284" y="329668"/>
                    <a:pt x="39761" y="329684"/>
                    <a:pt x="39031" y="329636"/>
                  </a:cubicBezTo>
                  <a:lnTo>
                    <a:pt x="36969" y="329533"/>
                  </a:lnTo>
                  <a:cubicBezTo>
                    <a:pt x="36279" y="329493"/>
                    <a:pt x="35605" y="329350"/>
                    <a:pt x="34923" y="329255"/>
                  </a:cubicBezTo>
                  <a:cubicBezTo>
                    <a:pt x="33552" y="329096"/>
                    <a:pt x="32227" y="328676"/>
                    <a:pt x="30887" y="328343"/>
                  </a:cubicBezTo>
                  <a:cubicBezTo>
                    <a:pt x="30229" y="328128"/>
                    <a:pt x="29587" y="327883"/>
                    <a:pt x="28936" y="327645"/>
                  </a:cubicBezTo>
                  <a:lnTo>
                    <a:pt x="27969" y="327280"/>
                  </a:lnTo>
                  <a:lnTo>
                    <a:pt x="27033" y="326835"/>
                  </a:lnTo>
                  <a:cubicBezTo>
                    <a:pt x="24504" y="325717"/>
                    <a:pt x="22212" y="324130"/>
                    <a:pt x="20110" y="322361"/>
                  </a:cubicBezTo>
                  <a:lnTo>
                    <a:pt x="18580" y="320964"/>
                  </a:lnTo>
                  <a:cubicBezTo>
                    <a:pt x="18096" y="320472"/>
                    <a:pt x="17644" y="319957"/>
                    <a:pt x="17176" y="319449"/>
                  </a:cubicBezTo>
                  <a:cubicBezTo>
                    <a:pt x="16946" y="319195"/>
                    <a:pt x="16708" y="318941"/>
                    <a:pt x="16486" y="318679"/>
                  </a:cubicBezTo>
                  <a:lnTo>
                    <a:pt x="15860" y="317854"/>
                  </a:lnTo>
                  <a:cubicBezTo>
                    <a:pt x="15455" y="317299"/>
                    <a:pt x="15019" y="316759"/>
                    <a:pt x="14647" y="316180"/>
                  </a:cubicBezTo>
                  <a:cubicBezTo>
                    <a:pt x="13132" y="313871"/>
                    <a:pt x="11950" y="311356"/>
                    <a:pt x="11078" y="308730"/>
                  </a:cubicBezTo>
                  <a:cubicBezTo>
                    <a:pt x="10872" y="308072"/>
                    <a:pt x="10721" y="307397"/>
                    <a:pt x="10539" y="306731"/>
                  </a:cubicBezTo>
                  <a:lnTo>
                    <a:pt x="10285" y="305723"/>
                  </a:lnTo>
                  <a:lnTo>
                    <a:pt x="10119" y="304700"/>
                  </a:lnTo>
                  <a:lnTo>
                    <a:pt x="9817" y="302653"/>
                  </a:lnTo>
                  <a:lnTo>
                    <a:pt x="9706" y="300590"/>
                  </a:lnTo>
                  <a:lnTo>
                    <a:pt x="9667" y="299567"/>
                  </a:lnTo>
                  <a:lnTo>
                    <a:pt x="9667" y="40082"/>
                  </a:lnTo>
                  <a:cubicBezTo>
                    <a:pt x="9667" y="39812"/>
                    <a:pt x="9675" y="39471"/>
                    <a:pt x="9690" y="39114"/>
                  </a:cubicBezTo>
                  <a:lnTo>
                    <a:pt x="9738" y="38083"/>
                  </a:lnTo>
                  <a:cubicBezTo>
                    <a:pt x="9754" y="36702"/>
                    <a:pt x="10016" y="35337"/>
                    <a:pt x="10222" y="33981"/>
                  </a:cubicBezTo>
                  <a:cubicBezTo>
                    <a:pt x="10333" y="33298"/>
                    <a:pt x="10539" y="32640"/>
                    <a:pt x="10705" y="31966"/>
                  </a:cubicBezTo>
                  <a:cubicBezTo>
                    <a:pt x="10872" y="31291"/>
                    <a:pt x="11046" y="30625"/>
                    <a:pt x="11300" y="29982"/>
                  </a:cubicBezTo>
                  <a:lnTo>
                    <a:pt x="12014" y="28038"/>
                  </a:lnTo>
                  <a:lnTo>
                    <a:pt x="12910" y="26166"/>
                  </a:lnTo>
                  <a:cubicBezTo>
                    <a:pt x="14171" y="23714"/>
                    <a:pt x="15709" y="21390"/>
                    <a:pt x="17612" y="19390"/>
                  </a:cubicBezTo>
                  <a:cubicBezTo>
                    <a:pt x="18501" y="18335"/>
                    <a:pt x="19579" y="17462"/>
                    <a:pt x="20594" y="16526"/>
                  </a:cubicBezTo>
                  <a:cubicBezTo>
                    <a:pt x="21704" y="15709"/>
                    <a:pt x="22767" y="14820"/>
                    <a:pt x="23972" y="14146"/>
                  </a:cubicBezTo>
                  <a:cubicBezTo>
                    <a:pt x="28643" y="11195"/>
                    <a:pt x="34194" y="9727"/>
                    <a:pt x="39689" y="9671"/>
                  </a:cubicBezTo>
                  <a:lnTo>
                    <a:pt x="146236" y="9671"/>
                  </a:lnTo>
                  <a:cubicBezTo>
                    <a:pt x="146831" y="9671"/>
                    <a:pt x="147346" y="9656"/>
                    <a:pt x="148084" y="9703"/>
                  </a:cubicBezTo>
                  <a:lnTo>
                    <a:pt x="150146" y="9806"/>
                  </a:lnTo>
                  <a:cubicBezTo>
                    <a:pt x="150835" y="9846"/>
                    <a:pt x="151510" y="9989"/>
                    <a:pt x="152191" y="10084"/>
                  </a:cubicBezTo>
                  <a:cubicBezTo>
                    <a:pt x="153563" y="10243"/>
                    <a:pt x="154888" y="10663"/>
                    <a:pt x="156228" y="10996"/>
                  </a:cubicBezTo>
                  <a:cubicBezTo>
                    <a:pt x="156886" y="11211"/>
                    <a:pt x="157528" y="11456"/>
                    <a:pt x="158179" y="11695"/>
                  </a:cubicBezTo>
                  <a:lnTo>
                    <a:pt x="159146" y="12059"/>
                  </a:lnTo>
                  <a:lnTo>
                    <a:pt x="160082" y="12504"/>
                  </a:lnTo>
                  <a:cubicBezTo>
                    <a:pt x="162611" y="13622"/>
                    <a:pt x="164903" y="15209"/>
                    <a:pt x="167005" y="16978"/>
                  </a:cubicBezTo>
                  <a:lnTo>
                    <a:pt x="168535" y="18375"/>
                  </a:lnTo>
                  <a:cubicBezTo>
                    <a:pt x="169019" y="18867"/>
                    <a:pt x="169471" y="19382"/>
                    <a:pt x="169939" y="19890"/>
                  </a:cubicBezTo>
                  <a:cubicBezTo>
                    <a:pt x="170169" y="20144"/>
                    <a:pt x="170407" y="20398"/>
                    <a:pt x="170629" y="20660"/>
                  </a:cubicBezTo>
                  <a:lnTo>
                    <a:pt x="171255" y="21485"/>
                  </a:lnTo>
                  <a:cubicBezTo>
                    <a:pt x="171659" y="22040"/>
                    <a:pt x="172096" y="22580"/>
                    <a:pt x="172468" y="23159"/>
                  </a:cubicBezTo>
                  <a:cubicBezTo>
                    <a:pt x="173983" y="25468"/>
                    <a:pt x="175165" y="27983"/>
                    <a:pt x="176037" y="30609"/>
                  </a:cubicBezTo>
                  <a:cubicBezTo>
                    <a:pt x="176243" y="31267"/>
                    <a:pt x="176394" y="31942"/>
                    <a:pt x="176576" y="32608"/>
                  </a:cubicBezTo>
                  <a:lnTo>
                    <a:pt x="176830" y="33616"/>
                  </a:lnTo>
                  <a:lnTo>
                    <a:pt x="176996" y="34639"/>
                  </a:lnTo>
                  <a:lnTo>
                    <a:pt x="177298" y="36686"/>
                  </a:lnTo>
                  <a:lnTo>
                    <a:pt x="177409" y="38749"/>
                  </a:lnTo>
                  <a:lnTo>
                    <a:pt x="177448" y="39772"/>
                  </a:lnTo>
                  <a:lnTo>
                    <a:pt x="177448" y="299257"/>
                  </a:lnTo>
                  <a:cubicBezTo>
                    <a:pt x="177448" y="299527"/>
                    <a:pt x="177440" y="299868"/>
                    <a:pt x="177425" y="300225"/>
                  </a:cubicBezTo>
                  <a:lnTo>
                    <a:pt x="177377" y="301257"/>
                  </a:lnTo>
                  <a:cubicBezTo>
                    <a:pt x="177361" y="302637"/>
                    <a:pt x="177099" y="304002"/>
                    <a:pt x="176893" y="305358"/>
                  </a:cubicBezTo>
                  <a:cubicBezTo>
                    <a:pt x="176782" y="306041"/>
                    <a:pt x="176576" y="306699"/>
                    <a:pt x="176410" y="307374"/>
                  </a:cubicBezTo>
                  <a:cubicBezTo>
                    <a:pt x="176243" y="308048"/>
                    <a:pt x="176069" y="308714"/>
                    <a:pt x="175815" y="309357"/>
                  </a:cubicBezTo>
                  <a:lnTo>
                    <a:pt x="175101" y="311301"/>
                  </a:lnTo>
                  <a:lnTo>
                    <a:pt x="174205" y="313173"/>
                  </a:lnTo>
                  <a:cubicBezTo>
                    <a:pt x="172944" y="315625"/>
                    <a:pt x="171406" y="317949"/>
                    <a:pt x="169503" y="319949"/>
                  </a:cubicBezTo>
                  <a:cubicBezTo>
                    <a:pt x="168614" y="321004"/>
                    <a:pt x="167536" y="321877"/>
                    <a:pt x="166521" y="322813"/>
                  </a:cubicBezTo>
                  <a:cubicBezTo>
                    <a:pt x="165411" y="323630"/>
                    <a:pt x="164348" y="324519"/>
                    <a:pt x="163143" y="325193"/>
                  </a:cubicBezTo>
                  <a:cubicBezTo>
                    <a:pt x="158472" y="328144"/>
                    <a:pt x="152921" y="329612"/>
                    <a:pt x="147426" y="329668"/>
                  </a:cubicBezTo>
                  <a:lnTo>
                    <a:pt x="63582" y="329668"/>
                  </a:lnTo>
                  <a:lnTo>
                    <a:pt x="63582" y="329668"/>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2" name="Freeform: Shape 71">
              <a:extLst>
                <a:ext uri="{FF2B5EF4-FFF2-40B4-BE49-F238E27FC236}">
                  <a16:creationId xmlns:a16="http://schemas.microsoft.com/office/drawing/2014/main" id="{F5396B4E-D082-E38C-C8B8-52393C5725E1}"/>
                </a:ext>
              </a:extLst>
            </p:cNvPr>
            <p:cNvSpPr/>
            <p:nvPr/>
          </p:nvSpPr>
          <p:spPr>
            <a:xfrm>
              <a:off x="6797825" y="5292987"/>
              <a:ext cx="149023" cy="301278"/>
            </a:xfrm>
            <a:custGeom>
              <a:avLst/>
              <a:gdLst>
                <a:gd name="connsiteX0" fmla="*/ 128372 w 149023"/>
                <a:gd name="connsiteY0" fmla="*/ 301276 h 301278"/>
                <a:gd name="connsiteX1" fmla="*/ 139181 w 149023"/>
                <a:gd name="connsiteY1" fmla="*/ 298189 h 301278"/>
                <a:gd name="connsiteX2" fmla="*/ 141512 w 149023"/>
                <a:gd name="connsiteY2" fmla="*/ 296555 h 301278"/>
                <a:gd name="connsiteX3" fmla="*/ 143558 w 149023"/>
                <a:gd name="connsiteY3" fmla="*/ 294571 h 301278"/>
                <a:gd name="connsiteX4" fmla="*/ 146793 w 149023"/>
                <a:gd name="connsiteY4" fmla="*/ 289906 h 301278"/>
                <a:gd name="connsiteX5" fmla="*/ 147412 w 149023"/>
                <a:gd name="connsiteY5" fmla="*/ 288629 h 301278"/>
                <a:gd name="connsiteX6" fmla="*/ 147896 w 149023"/>
                <a:gd name="connsiteY6" fmla="*/ 287288 h 301278"/>
                <a:gd name="connsiteX7" fmla="*/ 148300 w 149023"/>
                <a:gd name="connsiteY7" fmla="*/ 285931 h 301278"/>
                <a:gd name="connsiteX8" fmla="*/ 148633 w 149023"/>
                <a:gd name="connsiteY8" fmla="*/ 284551 h 301278"/>
                <a:gd name="connsiteX9" fmla="*/ 148958 w 149023"/>
                <a:gd name="connsiteY9" fmla="*/ 281719 h 301278"/>
                <a:gd name="connsiteX10" fmla="*/ 148998 w 149023"/>
                <a:gd name="connsiteY10" fmla="*/ 281005 h 301278"/>
                <a:gd name="connsiteX11" fmla="*/ 149022 w 149023"/>
                <a:gd name="connsiteY11" fmla="*/ 280227 h 301278"/>
                <a:gd name="connsiteX12" fmla="*/ 149022 w 149023"/>
                <a:gd name="connsiteY12" fmla="*/ 20742 h 301278"/>
                <a:gd name="connsiteX13" fmla="*/ 148982 w 149023"/>
                <a:gd name="connsiteY13" fmla="*/ 20020 h 301278"/>
                <a:gd name="connsiteX14" fmla="*/ 148919 w 149023"/>
                <a:gd name="connsiteY14" fmla="*/ 18592 h 301278"/>
                <a:gd name="connsiteX15" fmla="*/ 148704 w 149023"/>
                <a:gd name="connsiteY15" fmla="*/ 17188 h 301278"/>
                <a:gd name="connsiteX16" fmla="*/ 148601 w 149023"/>
                <a:gd name="connsiteY16" fmla="*/ 16482 h 301278"/>
                <a:gd name="connsiteX17" fmla="*/ 148419 w 149023"/>
                <a:gd name="connsiteY17" fmla="*/ 15792 h 301278"/>
                <a:gd name="connsiteX18" fmla="*/ 148054 w 149023"/>
                <a:gd name="connsiteY18" fmla="*/ 14419 h 301278"/>
                <a:gd name="connsiteX19" fmla="*/ 145604 w 149023"/>
                <a:gd name="connsiteY19" fmla="*/ 9302 h 301278"/>
                <a:gd name="connsiteX20" fmla="*/ 144763 w 149023"/>
                <a:gd name="connsiteY20" fmla="*/ 8151 h 301278"/>
                <a:gd name="connsiteX21" fmla="*/ 144343 w 149023"/>
                <a:gd name="connsiteY21" fmla="*/ 7580 h 301278"/>
                <a:gd name="connsiteX22" fmla="*/ 143867 w 149023"/>
                <a:gd name="connsiteY22" fmla="*/ 7048 h 301278"/>
                <a:gd name="connsiteX23" fmla="*/ 142908 w 149023"/>
                <a:gd name="connsiteY23" fmla="*/ 5993 h 301278"/>
                <a:gd name="connsiteX24" fmla="*/ 141853 w 149023"/>
                <a:gd name="connsiteY24" fmla="*/ 5033 h 301278"/>
                <a:gd name="connsiteX25" fmla="*/ 137087 w 149023"/>
                <a:gd name="connsiteY25" fmla="*/ 1955 h 301278"/>
                <a:gd name="connsiteX26" fmla="*/ 136445 w 149023"/>
                <a:gd name="connsiteY26" fmla="*/ 1645 h 301278"/>
                <a:gd name="connsiteX27" fmla="*/ 135779 w 149023"/>
                <a:gd name="connsiteY27" fmla="*/ 1399 h 301278"/>
                <a:gd name="connsiteX28" fmla="*/ 134446 w 149023"/>
                <a:gd name="connsiteY28" fmla="*/ 916 h 301278"/>
                <a:gd name="connsiteX29" fmla="*/ 131671 w 149023"/>
                <a:gd name="connsiteY29" fmla="*/ 297 h 301278"/>
                <a:gd name="connsiteX30" fmla="*/ 130259 w 149023"/>
                <a:gd name="connsiteY30" fmla="*/ 98 h 301278"/>
                <a:gd name="connsiteX31" fmla="*/ 128832 w 149023"/>
                <a:gd name="connsiteY31" fmla="*/ 27 h 301278"/>
                <a:gd name="connsiteX32" fmla="*/ 127190 w 149023"/>
                <a:gd name="connsiteY32" fmla="*/ 3 h 301278"/>
                <a:gd name="connsiteX33" fmla="*/ 20652 w 149023"/>
                <a:gd name="connsiteY33" fmla="*/ 3 h 301278"/>
                <a:gd name="connsiteX34" fmla="*/ 9843 w 149023"/>
                <a:gd name="connsiteY34" fmla="*/ 3089 h 301278"/>
                <a:gd name="connsiteX35" fmla="*/ 7512 w 149023"/>
                <a:gd name="connsiteY35" fmla="*/ 4724 h 301278"/>
                <a:gd name="connsiteX36" fmla="*/ 5466 w 149023"/>
                <a:gd name="connsiteY36" fmla="*/ 6707 h 301278"/>
                <a:gd name="connsiteX37" fmla="*/ 2230 w 149023"/>
                <a:gd name="connsiteY37" fmla="*/ 11372 h 301278"/>
                <a:gd name="connsiteX38" fmla="*/ 1612 w 149023"/>
                <a:gd name="connsiteY38" fmla="*/ 12650 h 301278"/>
                <a:gd name="connsiteX39" fmla="*/ 1128 w 149023"/>
                <a:gd name="connsiteY39" fmla="*/ 13991 h 301278"/>
                <a:gd name="connsiteX40" fmla="*/ 724 w 149023"/>
                <a:gd name="connsiteY40" fmla="*/ 15347 h 301278"/>
                <a:gd name="connsiteX41" fmla="*/ 391 w 149023"/>
                <a:gd name="connsiteY41" fmla="*/ 16728 h 301278"/>
                <a:gd name="connsiteX42" fmla="*/ 66 w 149023"/>
                <a:gd name="connsiteY42" fmla="*/ 19560 h 301278"/>
                <a:gd name="connsiteX43" fmla="*/ 26 w 149023"/>
                <a:gd name="connsiteY43" fmla="*/ 20274 h 301278"/>
                <a:gd name="connsiteX44" fmla="*/ 2 w 149023"/>
                <a:gd name="connsiteY44" fmla="*/ 21052 h 301278"/>
                <a:gd name="connsiteX45" fmla="*/ 2 w 149023"/>
                <a:gd name="connsiteY45" fmla="*/ 280536 h 301278"/>
                <a:gd name="connsiteX46" fmla="*/ 42 w 149023"/>
                <a:gd name="connsiteY46" fmla="*/ 281258 h 301278"/>
                <a:gd name="connsiteX47" fmla="*/ 105 w 149023"/>
                <a:gd name="connsiteY47" fmla="*/ 282687 h 301278"/>
                <a:gd name="connsiteX48" fmla="*/ 319 w 149023"/>
                <a:gd name="connsiteY48" fmla="*/ 284091 h 301278"/>
                <a:gd name="connsiteX49" fmla="*/ 422 w 149023"/>
                <a:gd name="connsiteY49" fmla="*/ 284797 h 301278"/>
                <a:gd name="connsiteX50" fmla="*/ 605 w 149023"/>
                <a:gd name="connsiteY50" fmla="*/ 285487 h 301278"/>
                <a:gd name="connsiteX51" fmla="*/ 970 w 149023"/>
                <a:gd name="connsiteY51" fmla="*/ 286860 h 301278"/>
                <a:gd name="connsiteX52" fmla="*/ 3420 w 149023"/>
                <a:gd name="connsiteY52" fmla="*/ 291977 h 301278"/>
                <a:gd name="connsiteX53" fmla="*/ 4260 w 149023"/>
                <a:gd name="connsiteY53" fmla="*/ 293127 h 301278"/>
                <a:gd name="connsiteX54" fmla="*/ 4681 w 149023"/>
                <a:gd name="connsiteY54" fmla="*/ 293699 h 301278"/>
                <a:gd name="connsiteX55" fmla="*/ 5157 w 149023"/>
                <a:gd name="connsiteY55" fmla="*/ 294230 h 301278"/>
                <a:gd name="connsiteX56" fmla="*/ 6116 w 149023"/>
                <a:gd name="connsiteY56" fmla="*/ 295285 h 301278"/>
                <a:gd name="connsiteX57" fmla="*/ 7171 w 149023"/>
                <a:gd name="connsiteY57" fmla="*/ 296245 h 301278"/>
                <a:gd name="connsiteX58" fmla="*/ 11937 w 149023"/>
                <a:gd name="connsiteY58" fmla="*/ 299324 h 301278"/>
                <a:gd name="connsiteX59" fmla="*/ 12579 w 149023"/>
                <a:gd name="connsiteY59" fmla="*/ 299633 h 301278"/>
                <a:gd name="connsiteX60" fmla="*/ 13245 w 149023"/>
                <a:gd name="connsiteY60" fmla="*/ 299879 h 301278"/>
                <a:gd name="connsiteX61" fmla="*/ 14577 w 149023"/>
                <a:gd name="connsiteY61" fmla="*/ 300363 h 301278"/>
                <a:gd name="connsiteX62" fmla="*/ 17353 w 149023"/>
                <a:gd name="connsiteY62" fmla="*/ 300982 h 301278"/>
                <a:gd name="connsiteX63" fmla="*/ 18764 w 149023"/>
                <a:gd name="connsiteY63" fmla="*/ 301180 h 301278"/>
                <a:gd name="connsiteX64" fmla="*/ 20192 w 149023"/>
                <a:gd name="connsiteY64" fmla="*/ 301252 h 301278"/>
                <a:gd name="connsiteX65" fmla="*/ 21833 w 149023"/>
                <a:gd name="connsiteY65" fmla="*/ 301276 h 301278"/>
                <a:gd name="connsiteX66" fmla="*/ 128372 w 149023"/>
                <a:gd name="connsiteY66" fmla="*/ 301276 h 301278"/>
                <a:gd name="connsiteX67" fmla="*/ 128372 w 149023"/>
                <a:gd name="connsiteY67" fmla="*/ 301276 h 301278"/>
                <a:gd name="connsiteX68" fmla="*/ 44537 w 149023"/>
                <a:gd name="connsiteY68" fmla="*/ 291596 h 301278"/>
                <a:gd name="connsiteX69" fmla="*/ 21833 w 149023"/>
                <a:gd name="connsiteY69" fmla="*/ 291596 h 301278"/>
                <a:gd name="connsiteX70" fmla="*/ 20406 w 149023"/>
                <a:gd name="connsiteY70" fmla="*/ 291572 h 301278"/>
                <a:gd name="connsiteX71" fmla="*/ 19637 w 149023"/>
                <a:gd name="connsiteY71" fmla="*/ 291541 h 301278"/>
                <a:gd name="connsiteX72" fmla="*/ 18891 w 149023"/>
                <a:gd name="connsiteY72" fmla="*/ 291430 h 301278"/>
                <a:gd name="connsiteX73" fmla="*/ 17424 w 149023"/>
                <a:gd name="connsiteY73" fmla="*/ 291112 h 301278"/>
                <a:gd name="connsiteX74" fmla="*/ 16726 w 149023"/>
                <a:gd name="connsiteY74" fmla="*/ 290843 h 301278"/>
                <a:gd name="connsiteX75" fmla="*/ 16370 w 149023"/>
                <a:gd name="connsiteY75" fmla="*/ 290724 h 301278"/>
                <a:gd name="connsiteX76" fmla="*/ 16036 w 149023"/>
                <a:gd name="connsiteY76" fmla="*/ 290549 h 301278"/>
                <a:gd name="connsiteX77" fmla="*/ 13499 w 149023"/>
                <a:gd name="connsiteY77" fmla="*/ 288915 h 301278"/>
                <a:gd name="connsiteX78" fmla="*/ 12928 w 149023"/>
                <a:gd name="connsiteY78" fmla="*/ 288407 h 301278"/>
                <a:gd name="connsiteX79" fmla="*/ 12420 w 149023"/>
                <a:gd name="connsiteY79" fmla="*/ 287836 h 301278"/>
                <a:gd name="connsiteX80" fmla="*/ 12159 w 149023"/>
                <a:gd name="connsiteY80" fmla="*/ 287558 h 301278"/>
                <a:gd name="connsiteX81" fmla="*/ 11945 w 149023"/>
                <a:gd name="connsiteY81" fmla="*/ 287248 h 301278"/>
                <a:gd name="connsiteX82" fmla="*/ 11493 w 149023"/>
                <a:gd name="connsiteY82" fmla="*/ 286638 h 301278"/>
                <a:gd name="connsiteX83" fmla="*/ 10192 w 149023"/>
                <a:gd name="connsiteY83" fmla="*/ 283932 h 301278"/>
                <a:gd name="connsiteX84" fmla="*/ 10010 w 149023"/>
                <a:gd name="connsiteY84" fmla="*/ 283202 h 301278"/>
                <a:gd name="connsiteX85" fmla="*/ 9899 w 149023"/>
                <a:gd name="connsiteY85" fmla="*/ 282845 h 301278"/>
                <a:gd name="connsiteX86" fmla="*/ 9851 w 149023"/>
                <a:gd name="connsiteY86" fmla="*/ 282472 h 301278"/>
                <a:gd name="connsiteX87" fmla="*/ 9724 w 149023"/>
                <a:gd name="connsiteY87" fmla="*/ 281726 h 301278"/>
                <a:gd name="connsiteX88" fmla="*/ 9700 w 149023"/>
                <a:gd name="connsiteY88" fmla="*/ 280957 h 301278"/>
                <a:gd name="connsiteX89" fmla="*/ 9669 w 149023"/>
                <a:gd name="connsiteY89" fmla="*/ 280536 h 301278"/>
                <a:gd name="connsiteX90" fmla="*/ 9669 w 149023"/>
                <a:gd name="connsiteY90" fmla="*/ 21052 h 301278"/>
                <a:gd name="connsiteX91" fmla="*/ 9669 w 149023"/>
                <a:gd name="connsiteY91" fmla="*/ 20655 h 301278"/>
                <a:gd name="connsiteX92" fmla="*/ 9685 w 149023"/>
                <a:gd name="connsiteY92" fmla="*/ 20465 h 301278"/>
                <a:gd name="connsiteX93" fmla="*/ 9708 w 149023"/>
                <a:gd name="connsiteY93" fmla="*/ 20084 h 301278"/>
                <a:gd name="connsiteX94" fmla="*/ 9875 w 149023"/>
                <a:gd name="connsiteY94" fmla="*/ 18576 h 301278"/>
                <a:gd name="connsiteX95" fmla="*/ 10057 w 149023"/>
                <a:gd name="connsiteY95" fmla="*/ 17846 h 301278"/>
                <a:gd name="connsiteX96" fmla="*/ 10271 w 149023"/>
                <a:gd name="connsiteY96" fmla="*/ 17132 h 301278"/>
                <a:gd name="connsiteX97" fmla="*/ 10517 w 149023"/>
                <a:gd name="connsiteY97" fmla="*/ 16426 h 301278"/>
                <a:gd name="connsiteX98" fmla="*/ 10858 w 149023"/>
                <a:gd name="connsiteY98" fmla="*/ 15752 h 301278"/>
                <a:gd name="connsiteX99" fmla="*/ 12587 w 149023"/>
                <a:gd name="connsiteY99" fmla="*/ 13269 h 301278"/>
                <a:gd name="connsiteX100" fmla="*/ 13673 w 149023"/>
                <a:gd name="connsiteY100" fmla="*/ 12197 h 301278"/>
                <a:gd name="connsiteX101" fmla="*/ 14926 w 149023"/>
                <a:gd name="connsiteY101" fmla="*/ 11341 h 301278"/>
                <a:gd name="connsiteX102" fmla="*/ 20660 w 149023"/>
                <a:gd name="connsiteY102" fmla="*/ 9698 h 301278"/>
                <a:gd name="connsiteX103" fmla="*/ 127190 w 149023"/>
                <a:gd name="connsiteY103" fmla="*/ 9698 h 301278"/>
                <a:gd name="connsiteX104" fmla="*/ 128618 w 149023"/>
                <a:gd name="connsiteY104" fmla="*/ 9722 h 301278"/>
                <a:gd name="connsiteX105" fmla="*/ 129387 w 149023"/>
                <a:gd name="connsiteY105" fmla="*/ 9754 h 301278"/>
                <a:gd name="connsiteX106" fmla="*/ 130132 w 149023"/>
                <a:gd name="connsiteY106" fmla="*/ 9865 h 301278"/>
                <a:gd name="connsiteX107" fmla="*/ 131600 w 149023"/>
                <a:gd name="connsiteY107" fmla="*/ 10182 h 301278"/>
                <a:gd name="connsiteX108" fmla="*/ 132297 w 149023"/>
                <a:gd name="connsiteY108" fmla="*/ 10452 h 301278"/>
                <a:gd name="connsiteX109" fmla="*/ 132654 w 149023"/>
                <a:gd name="connsiteY109" fmla="*/ 10571 h 301278"/>
                <a:gd name="connsiteX110" fmla="*/ 132987 w 149023"/>
                <a:gd name="connsiteY110" fmla="*/ 10746 h 301278"/>
                <a:gd name="connsiteX111" fmla="*/ 135525 w 149023"/>
                <a:gd name="connsiteY111" fmla="*/ 12380 h 301278"/>
                <a:gd name="connsiteX112" fmla="*/ 136096 w 149023"/>
                <a:gd name="connsiteY112" fmla="*/ 12888 h 301278"/>
                <a:gd name="connsiteX113" fmla="*/ 136603 w 149023"/>
                <a:gd name="connsiteY113" fmla="*/ 13459 h 301278"/>
                <a:gd name="connsiteX114" fmla="*/ 136865 w 149023"/>
                <a:gd name="connsiteY114" fmla="*/ 13737 h 301278"/>
                <a:gd name="connsiteX115" fmla="*/ 137079 w 149023"/>
                <a:gd name="connsiteY115" fmla="*/ 14046 h 301278"/>
                <a:gd name="connsiteX116" fmla="*/ 137531 w 149023"/>
                <a:gd name="connsiteY116" fmla="*/ 14657 h 301278"/>
                <a:gd name="connsiteX117" fmla="*/ 138832 w 149023"/>
                <a:gd name="connsiteY117" fmla="*/ 17362 h 301278"/>
                <a:gd name="connsiteX118" fmla="*/ 139014 w 149023"/>
                <a:gd name="connsiteY118" fmla="*/ 18092 h 301278"/>
                <a:gd name="connsiteX119" fmla="*/ 139125 w 149023"/>
                <a:gd name="connsiteY119" fmla="*/ 18449 h 301278"/>
                <a:gd name="connsiteX120" fmla="*/ 139173 w 149023"/>
                <a:gd name="connsiteY120" fmla="*/ 18822 h 301278"/>
                <a:gd name="connsiteX121" fmla="*/ 139299 w 149023"/>
                <a:gd name="connsiteY121" fmla="*/ 19568 h 301278"/>
                <a:gd name="connsiteX122" fmla="*/ 139323 w 149023"/>
                <a:gd name="connsiteY122" fmla="*/ 20338 h 301278"/>
                <a:gd name="connsiteX123" fmla="*/ 139355 w 149023"/>
                <a:gd name="connsiteY123" fmla="*/ 20758 h 301278"/>
                <a:gd name="connsiteX124" fmla="*/ 139355 w 149023"/>
                <a:gd name="connsiteY124" fmla="*/ 280243 h 301278"/>
                <a:gd name="connsiteX125" fmla="*/ 139355 w 149023"/>
                <a:gd name="connsiteY125" fmla="*/ 280640 h 301278"/>
                <a:gd name="connsiteX126" fmla="*/ 139339 w 149023"/>
                <a:gd name="connsiteY126" fmla="*/ 280830 h 301278"/>
                <a:gd name="connsiteX127" fmla="*/ 139315 w 149023"/>
                <a:gd name="connsiteY127" fmla="*/ 281211 h 301278"/>
                <a:gd name="connsiteX128" fmla="*/ 139149 w 149023"/>
                <a:gd name="connsiteY128" fmla="*/ 282718 h 301278"/>
                <a:gd name="connsiteX129" fmla="*/ 138966 w 149023"/>
                <a:gd name="connsiteY129" fmla="*/ 283448 h 301278"/>
                <a:gd name="connsiteX130" fmla="*/ 138752 w 149023"/>
                <a:gd name="connsiteY130" fmla="*/ 284162 h 301278"/>
                <a:gd name="connsiteX131" fmla="*/ 138506 w 149023"/>
                <a:gd name="connsiteY131" fmla="*/ 284868 h 301278"/>
                <a:gd name="connsiteX132" fmla="*/ 138166 w 149023"/>
                <a:gd name="connsiteY132" fmla="*/ 285543 h 301278"/>
                <a:gd name="connsiteX133" fmla="*/ 136437 w 149023"/>
                <a:gd name="connsiteY133" fmla="*/ 288026 h 301278"/>
                <a:gd name="connsiteX134" fmla="*/ 135350 w 149023"/>
                <a:gd name="connsiteY134" fmla="*/ 289097 h 301278"/>
                <a:gd name="connsiteX135" fmla="*/ 134097 w 149023"/>
                <a:gd name="connsiteY135" fmla="*/ 289954 h 301278"/>
                <a:gd name="connsiteX136" fmla="*/ 128364 w 149023"/>
                <a:gd name="connsiteY136" fmla="*/ 291596 h 301278"/>
                <a:gd name="connsiteX137" fmla="*/ 44537 w 149023"/>
                <a:gd name="connsiteY137" fmla="*/ 291596 h 30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49023" h="301278">
                  <a:moveTo>
                    <a:pt x="128372" y="301276"/>
                  </a:moveTo>
                  <a:cubicBezTo>
                    <a:pt x="132178" y="301212"/>
                    <a:pt x="135969" y="300236"/>
                    <a:pt x="139181" y="298189"/>
                  </a:cubicBezTo>
                  <a:cubicBezTo>
                    <a:pt x="140021" y="297737"/>
                    <a:pt x="140735" y="297102"/>
                    <a:pt x="141512" y="296555"/>
                  </a:cubicBezTo>
                  <a:cubicBezTo>
                    <a:pt x="142194" y="295896"/>
                    <a:pt x="142955" y="295317"/>
                    <a:pt x="143558" y="294571"/>
                  </a:cubicBezTo>
                  <a:cubicBezTo>
                    <a:pt x="144874" y="293199"/>
                    <a:pt x="145929" y="291588"/>
                    <a:pt x="146793" y="289906"/>
                  </a:cubicBezTo>
                  <a:lnTo>
                    <a:pt x="147412" y="288629"/>
                  </a:lnTo>
                  <a:lnTo>
                    <a:pt x="147896" y="287288"/>
                  </a:lnTo>
                  <a:cubicBezTo>
                    <a:pt x="148086" y="286852"/>
                    <a:pt x="148189" y="286392"/>
                    <a:pt x="148300" y="285931"/>
                  </a:cubicBezTo>
                  <a:cubicBezTo>
                    <a:pt x="148403" y="285471"/>
                    <a:pt x="148562" y="285019"/>
                    <a:pt x="148633" y="284551"/>
                  </a:cubicBezTo>
                  <a:cubicBezTo>
                    <a:pt x="148760" y="283607"/>
                    <a:pt x="148966" y="282679"/>
                    <a:pt x="148958" y="281719"/>
                  </a:cubicBezTo>
                  <a:lnTo>
                    <a:pt x="148998" y="281005"/>
                  </a:lnTo>
                  <a:cubicBezTo>
                    <a:pt x="149014" y="280774"/>
                    <a:pt x="149030" y="280536"/>
                    <a:pt x="149022" y="280227"/>
                  </a:cubicBezTo>
                  <a:lnTo>
                    <a:pt x="149022" y="20742"/>
                  </a:lnTo>
                  <a:lnTo>
                    <a:pt x="148982" y="20020"/>
                  </a:lnTo>
                  <a:lnTo>
                    <a:pt x="148919" y="18592"/>
                  </a:lnTo>
                  <a:lnTo>
                    <a:pt x="148704" y="17188"/>
                  </a:lnTo>
                  <a:lnTo>
                    <a:pt x="148601" y="16482"/>
                  </a:lnTo>
                  <a:lnTo>
                    <a:pt x="148419" y="15792"/>
                  </a:lnTo>
                  <a:cubicBezTo>
                    <a:pt x="148292" y="15331"/>
                    <a:pt x="148197" y="14871"/>
                    <a:pt x="148054" y="14419"/>
                  </a:cubicBezTo>
                  <a:cubicBezTo>
                    <a:pt x="147444" y="12626"/>
                    <a:pt x="146643" y="10896"/>
                    <a:pt x="145604" y="9302"/>
                  </a:cubicBezTo>
                  <a:cubicBezTo>
                    <a:pt x="145350" y="8897"/>
                    <a:pt x="145041" y="8540"/>
                    <a:pt x="144763" y="8151"/>
                  </a:cubicBezTo>
                  <a:lnTo>
                    <a:pt x="144343" y="7580"/>
                  </a:lnTo>
                  <a:cubicBezTo>
                    <a:pt x="144192" y="7397"/>
                    <a:pt x="144026" y="7231"/>
                    <a:pt x="143867" y="7048"/>
                  </a:cubicBezTo>
                  <a:cubicBezTo>
                    <a:pt x="143542" y="6699"/>
                    <a:pt x="143233" y="6334"/>
                    <a:pt x="142908" y="5993"/>
                  </a:cubicBezTo>
                  <a:lnTo>
                    <a:pt x="141853" y="5033"/>
                  </a:lnTo>
                  <a:cubicBezTo>
                    <a:pt x="140394" y="3819"/>
                    <a:pt x="138832" y="2709"/>
                    <a:pt x="137087" y="1955"/>
                  </a:cubicBezTo>
                  <a:lnTo>
                    <a:pt x="136445" y="1645"/>
                  </a:lnTo>
                  <a:lnTo>
                    <a:pt x="135779" y="1399"/>
                  </a:lnTo>
                  <a:cubicBezTo>
                    <a:pt x="135335" y="1241"/>
                    <a:pt x="134890" y="1066"/>
                    <a:pt x="134446" y="916"/>
                  </a:cubicBezTo>
                  <a:cubicBezTo>
                    <a:pt x="133519" y="709"/>
                    <a:pt x="132622" y="384"/>
                    <a:pt x="131671" y="297"/>
                  </a:cubicBezTo>
                  <a:cubicBezTo>
                    <a:pt x="131203" y="241"/>
                    <a:pt x="130735" y="122"/>
                    <a:pt x="130259" y="98"/>
                  </a:cubicBezTo>
                  <a:lnTo>
                    <a:pt x="128832" y="27"/>
                  </a:lnTo>
                  <a:cubicBezTo>
                    <a:pt x="128404" y="-13"/>
                    <a:pt x="127753" y="3"/>
                    <a:pt x="127190" y="3"/>
                  </a:cubicBezTo>
                  <a:lnTo>
                    <a:pt x="20652" y="3"/>
                  </a:lnTo>
                  <a:cubicBezTo>
                    <a:pt x="16845" y="67"/>
                    <a:pt x="13055" y="1042"/>
                    <a:pt x="9843" y="3089"/>
                  </a:cubicBezTo>
                  <a:cubicBezTo>
                    <a:pt x="9003" y="3542"/>
                    <a:pt x="8289" y="4176"/>
                    <a:pt x="7512" y="4724"/>
                  </a:cubicBezTo>
                  <a:cubicBezTo>
                    <a:pt x="6830" y="5382"/>
                    <a:pt x="6069" y="5961"/>
                    <a:pt x="5466" y="6707"/>
                  </a:cubicBezTo>
                  <a:cubicBezTo>
                    <a:pt x="4149" y="8080"/>
                    <a:pt x="3095" y="9690"/>
                    <a:pt x="2230" y="11372"/>
                  </a:cubicBezTo>
                  <a:lnTo>
                    <a:pt x="1612" y="12650"/>
                  </a:lnTo>
                  <a:lnTo>
                    <a:pt x="1128" y="13991"/>
                  </a:lnTo>
                  <a:cubicBezTo>
                    <a:pt x="938" y="14427"/>
                    <a:pt x="835" y="14887"/>
                    <a:pt x="724" y="15347"/>
                  </a:cubicBezTo>
                  <a:cubicBezTo>
                    <a:pt x="621" y="15807"/>
                    <a:pt x="462" y="16260"/>
                    <a:pt x="391" y="16728"/>
                  </a:cubicBezTo>
                  <a:cubicBezTo>
                    <a:pt x="264" y="17672"/>
                    <a:pt x="58" y="18600"/>
                    <a:pt x="66" y="19560"/>
                  </a:cubicBezTo>
                  <a:lnTo>
                    <a:pt x="26" y="20274"/>
                  </a:lnTo>
                  <a:cubicBezTo>
                    <a:pt x="10" y="20504"/>
                    <a:pt x="-6" y="20742"/>
                    <a:pt x="2" y="21052"/>
                  </a:cubicBezTo>
                  <a:lnTo>
                    <a:pt x="2" y="280536"/>
                  </a:lnTo>
                  <a:lnTo>
                    <a:pt x="42" y="281258"/>
                  </a:lnTo>
                  <a:lnTo>
                    <a:pt x="105" y="282687"/>
                  </a:lnTo>
                  <a:lnTo>
                    <a:pt x="319" y="284091"/>
                  </a:lnTo>
                  <a:lnTo>
                    <a:pt x="422" y="284797"/>
                  </a:lnTo>
                  <a:lnTo>
                    <a:pt x="605" y="285487"/>
                  </a:lnTo>
                  <a:cubicBezTo>
                    <a:pt x="732" y="285947"/>
                    <a:pt x="827" y="286407"/>
                    <a:pt x="970" y="286860"/>
                  </a:cubicBezTo>
                  <a:cubicBezTo>
                    <a:pt x="1580" y="288653"/>
                    <a:pt x="2381" y="290382"/>
                    <a:pt x="3420" y="291977"/>
                  </a:cubicBezTo>
                  <a:cubicBezTo>
                    <a:pt x="3674" y="292382"/>
                    <a:pt x="3983" y="292739"/>
                    <a:pt x="4260" y="293127"/>
                  </a:cubicBezTo>
                  <a:lnTo>
                    <a:pt x="4681" y="293699"/>
                  </a:lnTo>
                  <a:cubicBezTo>
                    <a:pt x="4831" y="293881"/>
                    <a:pt x="4998" y="294048"/>
                    <a:pt x="5157" y="294230"/>
                  </a:cubicBezTo>
                  <a:cubicBezTo>
                    <a:pt x="5482" y="294579"/>
                    <a:pt x="5791" y="294944"/>
                    <a:pt x="6116" y="295285"/>
                  </a:cubicBezTo>
                  <a:lnTo>
                    <a:pt x="7171" y="296245"/>
                  </a:lnTo>
                  <a:cubicBezTo>
                    <a:pt x="8630" y="297459"/>
                    <a:pt x="10192" y="298570"/>
                    <a:pt x="11937" y="299324"/>
                  </a:cubicBezTo>
                  <a:lnTo>
                    <a:pt x="12579" y="299633"/>
                  </a:lnTo>
                  <a:lnTo>
                    <a:pt x="13245" y="299879"/>
                  </a:lnTo>
                  <a:cubicBezTo>
                    <a:pt x="13689" y="300038"/>
                    <a:pt x="14133" y="300212"/>
                    <a:pt x="14577" y="300363"/>
                  </a:cubicBezTo>
                  <a:cubicBezTo>
                    <a:pt x="15505" y="300569"/>
                    <a:pt x="16401" y="300895"/>
                    <a:pt x="17353" y="300982"/>
                  </a:cubicBezTo>
                  <a:cubicBezTo>
                    <a:pt x="17821" y="301038"/>
                    <a:pt x="18289" y="301157"/>
                    <a:pt x="18764" y="301180"/>
                  </a:cubicBezTo>
                  <a:lnTo>
                    <a:pt x="20192" y="301252"/>
                  </a:lnTo>
                  <a:cubicBezTo>
                    <a:pt x="20620" y="301291"/>
                    <a:pt x="21270" y="301276"/>
                    <a:pt x="21833" y="301276"/>
                  </a:cubicBezTo>
                  <a:lnTo>
                    <a:pt x="128372" y="301276"/>
                  </a:lnTo>
                  <a:lnTo>
                    <a:pt x="128372" y="301276"/>
                  </a:lnTo>
                  <a:close/>
                  <a:moveTo>
                    <a:pt x="44537" y="291596"/>
                  </a:moveTo>
                  <a:lnTo>
                    <a:pt x="21833" y="291596"/>
                  </a:lnTo>
                  <a:cubicBezTo>
                    <a:pt x="21294" y="291596"/>
                    <a:pt x="20517" y="291604"/>
                    <a:pt x="20406" y="291572"/>
                  </a:cubicBezTo>
                  <a:cubicBezTo>
                    <a:pt x="20152" y="291549"/>
                    <a:pt x="19898" y="291541"/>
                    <a:pt x="19637" y="291541"/>
                  </a:cubicBezTo>
                  <a:cubicBezTo>
                    <a:pt x="19383" y="291541"/>
                    <a:pt x="19137" y="291453"/>
                    <a:pt x="18891" y="291430"/>
                  </a:cubicBezTo>
                  <a:cubicBezTo>
                    <a:pt x="18384" y="291414"/>
                    <a:pt x="17924" y="291192"/>
                    <a:pt x="17424" y="291112"/>
                  </a:cubicBezTo>
                  <a:cubicBezTo>
                    <a:pt x="17186" y="291025"/>
                    <a:pt x="16964" y="290922"/>
                    <a:pt x="16726" y="290843"/>
                  </a:cubicBezTo>
                  <a:lnTo>
                    <a:pt x="16370" y="290724"/>
                  </a:lnTo>
                  <a:lnTo>
                    <a:pt x="16036" y="290549"/>
                  </a:lnTo>
                  <a:cubicBezTo>
                    <a:pt x="15101" y="290168"/>
                    <a:pt x="14284" y="289549"/>
                    <a:pt x="13499" y="288915"/>
                  </a:cubicBezTo>
                  <a:cubicBezTo>
                    <a:pt x="13316" y="288740"/>
                    <a:pt x="13126" y="288566"/>
                    <a:pt x="12928" y="288407"/>
                  </a:cubicBezTo>
                  <a:cubicBezTo>
                    <a:pt x="12753" y="288224"/>
                    <a:pt x="12595" y="288018"/>
                    <a:pt x="12420" y="287836"/>
                  </a:cubicBezTo>
                  <a:cubicBezTo>
                    <a:pt x="12333" y="287740"/>
                    <a:pt x="12238" y="287653"/>
                    <a:pt x="12159" y="287558"/>
                  </a:cubicBezTo>
                  <a:lnTo>
                    <a:pt x="11945" y="287248"/>
                  </a:lnTo>
                  <a:cubicBezTo>
                    <a:pt x="11802" y="287034"/>
                    <a:pt x="11619" y="286860"/>
                    <a:pt x="11493" y="286638"/>
                  </a:cubicBezTo>
                  <a:cubicBezTo>
                    <a:pt x="10945" y="285789"/>
                    <a:pt x="10525" y="284868"/>
                    <a:pt x="10192" y="283932"/>
                  </a:cubicBezTo>
                  <a:cubicBezTo>
                    <a:pt x="10121" y="283694"/>
                    <a:pt x="10081" y="283440"/>
                    <a:pt x="10010" y="283202"/>
                  </a:cubicBezTo>
                  <a:lnTo>
                    <a:pt x="9899" y="282845"/>
                  </a:lnTo>
                  <a:lnTo>
                    <a:pt x="9851" y="282472"/>
                  </a:lnTo>
                  <a:cubicBezTo>
                    <a:pt x="9819" y="282218"/>
                    <a:pt x="9772" y="281972"/>
                    <a:pt x="9724" y="281726"/>
                  </a:cubicBezTo>
                  <a:cubicBezTo>
                    <a:pt x="9724" y="281473"/>
                    <a:pt x="9724" y="281211"/>
                    <a:pt x="9700" y="280957"/>
                  </a:cubicBezTo>
                  <a:cubicBezTo>
                    <a:pt x="9693" y="280814"/>
                    <a:pt x="9677" y="280735"/>
                    <a:pt x="9669" y="280536"/>
                  </a:cubicBezTo>
                  <a:lnTo>
                    <a:pt x="9669" y="21052"/>
                  </a:lnTo>
                  <a:cubicBezTo>
                    <a:pt x="9669" y="20925"/>
                    <a:pt x="9669" y="20718"/>
                    <a:pt x="9669" y="20655"/>
                  </a:cubicBezTo>
                  <a:lnTo>
                    <a:pt x="9685" y="20465"/>
                  </a:lnTo>
                  <a:lnTo>
                    <a:pt x="9708" y="20084"/>
                  </a:lnTo>
                  <a:cubicBezTo>
                    <a:pt x="9685" y="19560"/>
                    <a:pt x="9827" y="19076"/>
                    <a:pt x="9875" y="18576"/>
                  </a:cubicBezTo>
                  <a:cubicBezTo>
                    <a:pt x="9907" y="18322"/>
                    <a:pt x="10010" y="18092"/>
                    <a:pt x="10057" y="17846"/>
                  </a:cubicBezTo>
                  <a:cubicBezTo>
                    <a:pt x="10113" y="17600"/>
                    <a:pt x="10152" y="17354"/>
                    <a:pt x="10271" y="17132"/>
                  </a:cubicBezTo>
                  <a:cubicBezTo>
                    <a:pt x="10367" y="16902"/>
                    <a:pt x="10446" y="16664"/>
                    <a:pt x="10517" y="16426"/>
                  </a:cubicBezTo>
                  <a:cubicBezTo>
                    <a:pt x="10636" y="16204"/>
                    <a:pt x="10755" y="15982"/>
                    <a:pt x="10858" y="15752"/>
                  </a:cubicBezTo>
                  <a:cubicBezTo>
                    <a:pt x="11326" y="14863"/>
                    <a:pt x="11865" y="13991"/>
                    <a:pt x="12587" y="13269"/>
                  </a:cubicBezTo>
                  <a:cubicBezTo>
                    <a:pt x="12888" y="12856"/>
                    <a:pt x="13332" y="12578"/>
                    <a:pt x="13673" y="12197"/>
                  </a:cubicBezTo>
                  <a:cubicBezTo>
                    <a:pt x="14109" y="11936"/>
                    <a:pt x="14458" y="11555"/>
                    <a:pt x="14926" y="11341"/>
                  </a:cubicBezTo>
                  <a:cubicBezTo>
                    <a:pt x="16639" y="10238"/>
                    <a:pt x="18606" y="9770"/>
                    <a:pt x="20660" y="9698"/>
                  </a:cubicBezTo>
                  <a:lnTo>
                    <a:pt x="127190" y="9698"/>
                  </a:lnTo>
                  <a:cubicBezTo>
                    <a:pt x="127730" y="9698"/>
                    <a:pt x="128507" y="9690"/>
                    <a:pt x="128618" y="9722"/>
                  </a:cubicBezTo>
                  <a:cubicBezTo>
                    <a:pt x="128872" y="9746"/>
                    <a:pt x="129125" y="9754"/>
                    <a:pt x="129387" y="9754"/>
                  </a:cubicBezTo>
                  <a:cubicBezTo>
                    <a:pt x="129641" y="9754"/>
                    <a:pt x="129887" y="9841"/>
                    <a:pt x="130132" y="9865"/>
                  </a:cubicBezTo>
                  <a:cubicBezTo>
                    <a:pt x="130640" y="9881"/>
                    <a:pt x="131100" y="10103"/>
                    <a:pt x="131600" y="10182"/>
                  </a:cubicBezTo>
                  <a:cubicBezTo>
                    <a:pt x="131837" y="10270"/>
                    <a:pt x="132059" y="10373"/>
                    <a:pt x="132297" y="10452"/>
                  </a:cubicBezTo>
                  <a:lnTo>
                    <a:pt x="132654" y="10571"/>
                  </a:lnTo>
                  <a:lnTo>
                    <a:pt x="132987" y="10746"/>
                  </a:lnTo>
                  <a:cubicBezTo>
                    <a:pt x="133923" y="11126"/>
                    <a:pt x="134740" y="11745"/>
                    <a:pt x="135525" y="12380"/>
                  </a:cubicBezTo>
                  <a:cubicBezTo>
                    <a:pt x="135707" y="12554"/>
                    <a:pt x="135898" y="12729"/>
                    <a:pt x="136096" y="12888"/>
                  </a:cubicBezTo>
                  <a:cubicBezTo>
                    <a:pt x="136270" y="13070"/>
                    <a:pt x="136429" y="13276"/>
                    <a:pt x="136603" y="13459"/>
                  </a:cubicBezTo>
                  <a:cubicBezTo>
                    <a:pt x="136691" y="13554"/>
                    <a:pt x="136786" y="13641"/>
                    <a:pt x="136865" y="13737"/>
                  </a:cubicBezTo>
                  <a:lnTo>
                    <a:pt x="137079" y="14046"/>
                  </a:lnTo>
                  <a:cubicBezTo>
                    <a:pt x="137222" y="14260"/>
                    <a:pt x="137404" y="14435"/>
                    <a:pt x="137531" y="14657"/>
                  </a:cubicBezTo>
                  <a:cubicBezTo>
                    <a:pt x="138078" y="15506"/>
                    <a:pt x="138499" y="16426"/>
                    <a:pt x="138832" y="17362"/>
                  </a:cubicBezTo>
                  <a:cubicBezTo>
                    <a:pt x="138903" y="17600"/>
                    <a:pt x="138943" y="17854"/>
                    <a:pt x="139014" y="18092"/>
                  </a:cubicBezTo>
                  <a:lnTo>
                    <a:pt x="139125" y="18449"/>
                  </a:lnTo>
                  <a:lnTo>
                    <a:pt x="139173" y="18822"/>
                  </a:lnTo>
                  <a:cubicBezTo>
                    <a:pt x="139204" y="19076"/>
                    <a:pt x="139252" y="19322"/>
                    <a:pt x="139299" y="19568"/>
                  </a:cubicBezTo>
                  <a:cubicBezTo>
                    <a:pt x="139299" y="19822"/>
                    <a:pt x="139299" y="20084"/>
                    <a:pt x="139323" y="20338"/>
                  </a:cubicBezTo>
                  <a:cubicBezTo>
                    <a:pt x="139331" y="20480"/>
                    <a:pt x="139347" y="20560"/>
                    <a:pt x="139355" y="20758"/>
                  </a:cubicBezTo>
                  <a:lnTo>
                    <a:pt x="139355" y="280243"/>
                  </a:lnTo>
                  <a:cubicBezTo>
                    <a:pt x="139355" y="280370"/>
                    <a:pt x="139355" y="280576"/>
                    <a:pt x="139355" y="280640"/>
                  </a:cubicBezTo>
                  <a:lnTo>
                    <a:pt x="139339" y="280830"/>
                  </a:lnTo>
                  <a:lnTo>
                    <a:pt x="139315" y="281211"/>
                  </a:lnTo>
                  <a:cubicBezTo>
                    <a:pt x="139339" y="281734"/>
                    <a:pt x="139196" y="282218"/>
                    <a:pt x="139149" y="282718"/>
                  </a:cubicBezTo>
                  <a:cubicBezTo>
                    <a:pt x="139117" y="282972"/>
                    <a:pt x="139014" y="283202"/>
                    <a:pt x="138966" y="283448"/>
                  </a:cubicBezTo>
                  <a:cubicBezTo>
                    <a:pt x="138911" y="283694"/>
                    <a:pt x="138871" y="283940"/>
                    <a:pt x="138752" y="284162"/>
                  </a:cubicBezTo>
                  <a:cubicBezTo>
                    <a:pt x="138657" y="284392"/>
                    <a:pt x="138578" y="284630"/>
                    <a:pt x="138506" y="284868"/>
                  </a:cubicBezTo>
                  <a:cubicBezTo>
                    <a:pt x="138388" y="285090"/>
                    <a:pt x="138269" y="285313"/>
                    <a:pt x="138166" y="285543"/>
                  </a:cubicBezTo>
                  <a:cubicBezTo>
                    <a:pt x="137698" y="286431"/>
                    <a:pt x="137158" y="287304"/>
                    <a:pt x="136437" y="288026"/>
                  </a:cubicBezTo>
                  <a:cubicBezTo>
                    <a:pt x="136135" y="288439"/>
                    <a:pt x="135691" y="288716"/>
                    <a:pt x="135350" y="289097"/>
                  </a:cubicBezTo>
                  <a:cubicBezTo>
                    <a:pt x="134914" y="289359"/>
                    <a:pt x="134565" y="289740"/>
                    <a:pt x="134097" y="289954"/>
                  </a:cubicBezTo>
                  <a:cubicBezTo>
                    <a:pt x="132385" y="291057"/>
                    <a:pt x="130418" y="291525"/>
                    <a:pt x="128364" y="291596"/>
                  </a:cubicBezTo>
                  <a:cubicBezTo>
                    <a:pt x="128364" y="291596"/>
                    <a:pt x="44537" y="291596"/>
                    <a:pt x="44537" y="291596"/>
                  </a:cubicBez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3" name="Freeform: Shape 72">
              <a:extLst>
                <a:ext uri="{FF2B5EF4-FFF2-40B4-BE49-F238E27FC236}">
                  <a16:creationId xmlns:a16="http://schemas.microsoft.com/office/drawing/2014/main" id="{6702C9DA-18E1-6C29-BCD4-134DDB172049}"/>
                </a:ext>
              </a:extLst>
            </p:cNvPr>
            <p:cNvSpPr/>
            <p:nvPr/>
          </p:nvSpPr>
          <p:spPr>
            <a:xfrm>
              <a:off x="6930499" y="5207834"/>
              <a:ext cx="107607" cy="91614"/>
            </a:xfrm>
            <a:custGeom>
              <a:avLst/>
              <a:gdLst>
                <a:gd name="connsiteX0" fmla="*/ 6967 w 107607"/>
                <a:gd name="connsiteY0" fmla="*/ 13038 h 91614"/>
                <a:gd name="connsiteX1" fmla="*/ 67964 w 107607"/>
                <a:gd name="connsiteY1" fmla="*/ 29000 h 91614"/>
                <a:gd name="connsiteX2" fmla="*/ 95711 w 107607"/>
                <a:gd name="connsiteY2" fmla="*/ 85807 h 91614"/>
                <a:gd name="connsiteX3" fmla="*/ 101650 w 107607"/>
                <a:gd name="connsiteY3" fmla="*/ 91614 h 91614"/>
                <a:gd name="connsiteX4" fmla="*/ 101801 w 107607"/>
                <a:gd name="connsiteY4" fmla="*/ 91614 h 91614"/>
                <a:gd name="connsiteX5" fmla="*/ 107606 w 107607"/>
                <a:gd name="connsiteY5" fmla="*/ 85521 h 91614"/>
                <a:gd name="connsiteX6" fmla="*/ 75497 w 107607"/>
                <a:gd name="connsiteY6" fmla="*/ 19789 h 91614"/>
                <a:gd name="connsiteX7" fmla="*/ 4921 w 107607"/>
                <a:gd name="connsiteY7" fmla="*/ 1319 h 91614"/>
                <a:gd name="connsiteX8" fmla="*/ 91 w 107607"/>
                <a:gd name="connsiteY8" fmla="*/ 8206 h 91614"/>
                <a:gd name="connsiteX9" fmla="*/ 6975 w 107607"/>
                <a:gd name="connsiteY9" fmla="*/ 13038 h 91614"/>
                <a:gd name="connsiteX10" fmla="*/ 6967 w 107607"/>
                <a:gd name="connsiteY10" fmla="*/ 13038 h 9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607" h="91614">
                  <a:moveTo>
                    <a:pt x="6967" y="13038"/>
                  </a:moveTo>
                  <a:cubicBezTo>
                    <a:pt x="28679" y="9229"/>
                    <a:pt x="50914" y="15053"/>
                    <a:pt x="67964" y="29000"/>
                  </a:cubicBezTo>
                  <a:cubicBezTo>
                    <a:pt x="85061" y="42988"/>
                    <a:pt x="95179" y="63695"/>
                    <a:pt x="95711" y="85807"/>
                  </a:cubicBezTo>
                  <a:cubicBezTo>
                    <a:pt x="95790" y="89044"/>
                    <a:pt x="98439" y="91614"/>
                    <a:pt x="101650" y="91614"/>
                  </a:cubicBezTo>
                  <a:cubicBezTo>
                    <a:pt x="101698" y="91614"/>
                    <a:pt x="101745" y="91614"/>
                    <a:pt x="101801" y="91614"/>
                  </a:cubicBezTo>
                  <a:cubicBezTo>
                    <a:pt x="105084" y="91535"/>
                    <a:pt x="107685" y="88806"/>
                    <a:pt x="107606" y="85521"/>
                  </a:cubicBezTo>
                  <a:cubicBezTo>
                    <a:pt x="106987" y="59935"/>
                    <a:pt x="95282" y="35974"/>
                    <a:pt x="75497" y="19789"/>
                  </a:cubicBezTo>
                  <a:cubicBezTo>
                    <a:pt x="55767" y="3652"/>
                    <a:pt x="30051" y="-3084"/>
                    <a:pt x="4921" y="1319"/>
                  </a:cubicBezTo>
                  <a:cubicBezTo>
                    <a:pt x="1685" y="1883"/>
                    <a:pt x="-480" y="4969"/>
                    <a:pt x="91" y="8206"/>
                  </a:cubicBezTo>
                  <a:cubicBezTo>
                    <a:pt x="654" y="11443"/>
                    <a:pt x="3739" y="13609"/>
                    <a:pt x="6975" y="13038"/>
                  </a:cubicBezTo>
                  <a:lnTo>
                    <a:pt x="6967" y="13038"/>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4" name="Freeform: Shape 73">
              <a:extLst>
                <a:ext uri="{FF2B5EF4-FFF2-40B4-BE49-F238E27FC236}">
                  <a16:creationId xmlns:a16="http://schemas.microsoft.com/office/drawing/2014/main" id="{6588DD3F-9952-7225-A7E1-731EC9F123B9}"/>
                </a:ext>
              </a:extLst>
            </p:cNvPr>
            <p:cNvSpPr/>
            <p:nvPr/>
          </p:nvSpPr>
          <p:spPr>
            <a:xfrm>
              <a:off x="6933409" y="5231058"/>
              <a:ext cx="81509" cy="69874"/>
            </a:xfrm>
            <a:custGeom>
              <a:avLst/>
              <a:gdLst>
                <a:gd name="connsiteX0" fmla="*/ 75561 w 81509"/>
                <a:gd name="connsiteY0" fmla="*/ 69874 h 69874"/>
                <a:gd name="connsiteX1" fmla="*/ 75703 w 81509"/>
                <a:gd name="connsiteY1" fmla="*/ 69874 h 69874"/>
                <a:gd name="connsiteX2" fmla="*/ 81508 w 81509"/>
                <a:gd name="connsiteY2" fmla="*/ 63781 h 69874"/>
                <a:gd name="connsiteX3" fmla="*/ 57560 w 81509"/>
                <a:gd name="connsiteY3" fmla="*/ 14758 h 69874"/>
                <a:gd name="connsiteX4" fmla="*/ 4921 w 81509"/>
                <a:gd name="connsiteY4" fmla="*/ 984 h 69874"/>
                <a:gd name="connsiteX5" fmla="*/ 91 w 81509"/>
                <a:gd name="connsiteY5" fmla="*/ 7871 h 69874"/>
                <a:gd name="connsiteX6" fmla="*/ 6975 w 81509"/>
                <a:gd name="connsiteY6" fmla="*/ 12703 h 69874"/>
                <a:gd name="connsiteX7" fmla="*/ 50026 w 81509"/>
                <a:gd name="connsiteY7" fmla="*/ 23969 h 69874"/>
                <a:gd name="connsiteX8" fmla="*/ 69613 w 81509"/>
                <a:gd name="connsiteY8" fmla="*/ 64066 h 69874"/>
                <a:gd name="connsiteX9" fmla="*/ 75553 w 81509"/>
                <a:gd name="connsiteY9" fmla="*/ 69874 h 69874"/>
                <a:gd name="connsiteX10" fmla="*/ 75561 w 81509"/>
                <a:gd name="connsiteY10" fmla="*/ 69874 h 6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509" h="69874">
                  <a:moveTo>
                    <a:pt x="75561" y="69874"/>
                  </a:moveTo>
                  <a:cubicBezTo>
                    <a:pt x="75608" y="69874"/>
                    <a:pt x="75656" y="69874"/>
                    <a:pt x="75703" y="69874"/>
                  </a:cubicBezTo>
                  <a:cubicBezTo>
                    <a:pt x="78986" y="69795"/>
                    <a:pt x="81587" y="67065"/>
                    <a:pt x="81508" y="63781"/>
                  </a:cubicBezTo>
                  <a:cubicBezTo>
                    <a:pt x="81048" y="44700"/>
                    <a:pt x="72317" y="26833"/>
                    <a:pt x="57560" y="14758"/>
                  </a:cubicBezTo>
                  <a:cubicBezTo>
                    <a:pt x="42842" y="2722"/>
                    <a:pt x="23659" y="-2300"/>
                    <a:pt x="4921" y="984"/>
                  </a:cubicBezTo>
                  <a:cubicBezTo>
                    <a:pt x="1685" y="1548"/>
                    <a:pt x="-480" y="4634"/>
                    <a:pt x="91" y="7871"/>
                  </a:cubicBezTo>
                  <a:cubicBezTo>
                    <a:pt x="654" y="11108"/>
                    <a:pt x="3739" y="13274"/>
                    <a:pt x="6975" y="12703"/>
                  </a:cubicBezTo>
                  <a:cubicBezTo>
                    <a:pt x="22303" y="10013"/>
                    <a:pt x="37996" y="14123"/>
                    <a:pt x="50026" y="23969"/>
                  </a:cubicBezTo>
                  <a:cubicBezTo>
                    <a:pt x="62096" y="33846"/>
                    <a:pt x="69233" y="48461"/>
                    <a:pt x="69613" y="64066"/>
                  </a:cubicBezTo>
                  <a:cubicBezTo>
                    <a:pt x="69692" y="67303"/>
                    <a:pt x="72341" y="69874"/>
                    <a:pt x="75553" y="69874"/>
                  </a:cubicBezTo>
                  <a:lnTo>
                    <a:pt x="75561" y="69874"/>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5" name="Freeform: Shape 74">
              <a:extLst>
                <a:ext uri="{FF2B5EF4-FFF2-40B4-BE49-F238E27FC236}">
                  <a16:creationId xmlns:a16="http://schemas.microsoft.com/office/drawing/2014/main" id="{73AE0B3F-E674-FB4F-306F-3AD4982C3118}"/>
                </a:ext>
              </a:extLst>
            </p:cNvPr>
            <p:cNvSpPr/>
            <p:nvPr/>
          </p:nvSpPr>
          <p:spPr>
            <a:xfrm>
              <a:off x="6935139" y="5255897"/>
              <a:ext cx="55927" cy="48280"/>
            </a:xfrm>
            <a:custGeom>
              <a:avLst/>
              <a:gdLst>
                <a:gd name="connsiteX0" fmla="*/ 39375 w 55927"/>
                <a:gd name="connsiteY0" fmla="*/ 10277 h 48280"/>
                <a:gd name="connsiteX1" fmla="*/ 5244 w 55927"/>
                <a:gd name="connsiteY1" fmla="*/ 328 h 48280"/>
                <a:gd name="connsiteX2" fmla="*/ 42 w 55927"/>
                <a:gd name="connsiteY2" fmla="*/ 6937 h 48280"/>
                <a:gd name="connsiteX3" fmla="*/ 6648 w 55927"/>
                <a:gd name="connsiteY3" fmla="*/ 12141 h 48280"/>
                <a:gd name="connsiteX4" fmla="*/ 31849 w 55927"/>
                <a:gd name="connsiteY4" fmla="*/ 19488 h 48280"/>
                <a:gd name="connsiteX5" fmla="*/ 44053 w 55927"/>
                <a:gd name="connsiteY5" fmla="*/ 42806 h 48280"/>
                <a:gd name="connsiteX6" fmla="*/ 49977 w 55927"/>
                <a:gd name="connsiteY6" fmla="*/ 48280 h 48280"/>
                <a:gd name="connsiteX7" fmla="*/ 50453 w 55927"/>
                <a:gd name="connsiteY7" fmla="*/ 48264 h 48280"/>
                <a:gd name="connsiteX8" fmla="*/ 55909 w 55927"/>
                <a:gd name="connsiteY8" fmla="*/ 41862 h 48280"/>
                <a:gd name="connsiteX9" fmla="*/ 39375 w 55927"/>
                <a:gd name="connsiteY9" fmla="*/ 10277 h 48280"/>
                <a:gd name="connsiteX10" fmla="*/ 39375 w 55927"/>
                <a:gd name="connsiteY10" fmla="*/ 10277 h 4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927" h="48280">
                  <a:moveTo>
                    <a:pt x="39375" y="10277"/>
                  </a:moveTo>
                  <a:cubicBezTo>
                    <a:pt x="29732" y="2391"/>
                    <a:pt x="17607" y="-1148"/>
                    <a:pt x="5244" y="328"/>
                  </a:cubicBezTo>
                  <a:cubicBezTo>
                    <a:pt x="1985" y="717"/>
                    <a:pt x="-346" y="3676"/>
                    <a:pt x="42" y="6937"/>
                  </a:cubicBezTo>
                  <a:cubicBezTo>
                    <a:pt x="431" y="10198"/>
                    <a:pt x="3389" y="12530"/>
                    <a:pt x="6648" y="12141"/>
                  </a:cubicBezTo>
                  <a:cubicBezTo>
                    <a:pt x="15783" y="11054"/>
                    <a:pt x="24728" y="13665"/>
                    <a:pt x="31849" y="19488"/>
                  </a:cubicBezTo>
                  <a:cubicBezTo>
                    <a:pt x="38986" y="25327"/>
                    <a:pt x="43324" y="33610"/>
                    <a:pt x="44053" y="42806"/>
                  </a:cubicBezTo>
                  <a:cubicBezTo>
                    <a:pt x="44299" y="45924"/>
                    <a:pt x="46908" y="48280"/>
                    <a:pt x="49977" y="48280"/>
                  </a:cubicBezTo>
                  <a:cubicBezTo>
                    <a:pt x="50136" y="48280"/>
                    <a:pt x="50294" y="48280"/>
                    <a:pt x="50453" y="48264"/>
                  </a:cubicBezTo>
                  <a:cubicBezTo>
                    <a:pt x="53728" y="48002"/>
                    <a:pt x="56170" y="45138"/>
                    <a:pt x="55909" y="41862"/>
                  </a:cubicBezTo>
                  <a:cubicBezTo>
                    <a:pt x="54918" y="29405"/>
                    <a:pt x="49041" y="18187"/>
                    <a:pt x="39375" y="10277"/>
                  </a:cubicBezTo>
                  <a:lnTo>
                    <a:pt x="39375" y="10277"/>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nvGrpSpPr>
            <p:cNvPr id="83" name="Group 82">
              <a:extLst>
                <a:ext uri="{FF2B5EF4-FFF2-40B4-BE49-F238E27FC236}">
                  <a16:creationId xmlns:a16="http://schemas.microsoft.com/office/drawing/2014/main" id="{F6917B27-350A-7091-5214-360A57351985}"/>
                </a:ext>
              </a:extLst>
            </p:cNvPr>
            <p:cNvGrpSpPr/>
            <p:nvPr/>
          </p:nvGrpSpPr>
          <p:grpSpPr>
            <a:xfrm>
              <a:off x="7365742" y="5525046"/>
              <a:ext cx="104490" cy="93597"/>
              <a:chOff x="7365742" y="5525046"/>
              <a:chExt cx="104490" cy="93597"/>
            </a:xfrm>
          </p:grpSpPr>
          <p:sp>
            <p:nvSpPr>
              <p:cNvPr id="76" name="Freeform: Shape 75">
                <a:extLst>
                  <a:ext uri="{FF2B5EF4-FFF2-40B4-BE49-F238E27FC236}">
                    <a16:creationId xmlns:a16="http://schemas.microsoft.com/office/drawing/2014/main" id="{0C6E1DC2-4102-8947-83B0-FC6A39585E76}"/>
                  </a:ext>
                </a:extLst>
              </p:cNvPr>
              <p:cNvSpPr/>
              <p:nvPr/>
            </p:nvSpPr>
            <p:spPr>
              <a:xfrm>
                <a:off x="7365742" y="5525046"/>
                <a:ext cx="104490" cy="89019"/>
              </a:xfrm>
              <a:custGeom>
                <a:avLst/>
                <a:gdLst>
                  <a:gd name="connsiteX0" fmla="*/ 73356 w 104490"/>
                  <a:gd name="connsiteY0" fmla="*/ 19185 h 89019"/>
                  <a:gd name="connsiteX1" fmla="*/ 4921 w 104490"/>
                  <a:gd name="connsiteY1" fmla="*/ 1279 h 89019"/>
                  <a:gd name="connsiteX2" fmla="*/ 91 w 104490"/>
                  <a:gd name="connsiteY2" fmla="*/ 8165 h 89019"/>
                  <a:gd name="connsiteX3" fmla="*/ 6975 w 104490"/>
                  <a:gd name="connsiteY3" fmla="*/ 12997 h 89019"/>
                  <a:gd name="connsiteX4" fmla="*/ 65823 w 104490"/>
                  <a:gd name="connsiteY4" fmla="*/ 28397 h 89019"/>
                  <a:gd name="connsiteX5" fmla="*/ 92594 w 104490"/>
                  <a:gd name="connsiteY5" fmla="*/ 83212 h 89019"/>
                  <a:gd name="connsiteX6" fmla="*/ 98534 w 104490"/>
                  <a:gd name="connsiteY6" fmla="*/ 89019 h 89019"/>
                  <a:gd name="connsiteX7" fmla="*/ 98684 w 104490"/>
                  <a:gd name="connsiteY7" fmla="*/ 89019 h 89019"/>
                  <a:gd name="connsiteX8" fmla="*/ 104489 w 104490"/>
                  <a:gd name="connsiteY8" fmla="*/ 82926 h 89019"/>
                  <a:gd name="connsiteX9" fmla="*/ 73356 w 104490"/>
                  <a:gd name="connsiteY9" fmla="*/ 19193 h 89019"/>
                  <a:gd name="connsiteX10" fmla="*/ 73356 w 104490"/>
                  <a:gd name="connsiteY10" fmla="*/ 19185 h 8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490" h="89019">
                    <a:moveTo>
                      <a:pt x="73356" y="19185"/>
                    </a:moveTo>
                    <a:cubicBezTo>
                      <a:pt x="54229" y="3540"/>
                      <a:pt x="29281" y="-2990"/>
                      <a:pt x="4921" y="1279"/>
                    </a:cubicBezTo>
                    <a:cubicBezTo>
                      <a:pt x="1685" y="1842"/>
                      <a:pt x="-480" y="4928"/>
                      <a:pt x="91" y="8165"/>
                    </a:cubicBezTo>
                    <a:cubicBezTo>
                      <a:pt x="654" y="11402"/>
                      <a:pt x="3747" y="13568"/>
                      <a:pt x="6975" y="12997"/>
                    </a:cubicBezTo>
                    <a:cubicBezTo>
                      <a:pt x="27925" y="9324"/>
                      <a:pt x="49376" y="14941"/>
                      <a:pt x="65823" y="28397"/>
                    </a:cubicBezTo>
                    <a:cubicBezTo>
                      <a:pt x="82317" y="41892"/>
                      <a:pt x="92079" y="61870"/>
                      <a:pt x="92594" y="83212"/>
                    </a:cubicBezTo>
                    <a:cubicBezTo>
                      <a:pt x="92673" y="86449"/>
                      <a:pt x="95322" y="89019"/>
                      <a:pt x="98534" y="89019"/>
                    </a:cubicBezTo>
                    <a:cubicBezTo>
                      <a:pt x="98581" y="89019"/>
                      <a:pt x="98629" y="89019"/>
                      <a:pt x="98684" y="89019"/>
                    </a:cubicBezTo>
                    <a:cubicBezTo>
                      <a:pt x="101967" y="88940"/>
                      <a:pt x="104568" y="86211"/>
                      <a:pt x="104489" y="82926"/>
                    </a:cubicBezTo>
                    <a:cubicBezTo>
                      <a:pt x="103886" y="58117"/>
                      <a:pt x="92539" y="34887"/>
                      <a:pt x="73356" y="19193"/>
                    </a:cubicBezTo>
                    <a:lnTo>
                      <a:pt x="73356" y="19185"/>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7" name="Freeform: Shape 76">
                <a:extLst>
                  <a:ext uri="{FF2B5EF4-FFF2-40B4-BE49-F238E27FC236}">
                    <a16:creationId xmlns:a16="http://schemas.microsoft.com/office/drawing/2014/main" id="{75300AAA-21B0-5E7A-8DDC-5FE0C679FB05}"/>
                  </a:ext>
                </a:extLst>
              </p:cNvPr>
              <p:cNvSpPr/>
              <p:nvPr/>
            </p:nvSpPr>
            <p:spPr>
              <a:xfrm>
                <a:off x="7368303" y="5547774"/>
                <a:ext cx="79233" cy="67981"/>
              </a:xfrm>
              <a:custGeom>
                <a:avLst/>
                <a:gdLst>
                  <a:gd name="connsiteX0" fmla="*/ 55997 w 79233"/>
                  <a:gd name="connsiteY0" fmla="*/ 14325 h 67981"/>
                  <a:gd name="connsiteX1" fmla="*/ 4921 w 79233"/>
                  <a:gd name="connsiteY1" fmla="*/ 956 h 67981"/>
                  <a:gd name="connsiteX2" fmla="*/ 91 w 79233"/>
                  <a:gd name="connsiteY2" fmla="*/ 7843 h 67981"/>
                  <a:gd name="connsiteX3" fmla="*/ 6975 w 79233"/>
                  <a:gd name="connsiteY3" fmla="*/ 12675 h 67981"/>
                  <a:gd name="connsiteX4" fmla="*/ 48472 w 79233"/>
                  <a:gd name="connsiteY4" fmla="*/ 23528 h 67981"/>
                  <a:gd name="connsiteX5" fmla="*/ 67345 w 79233"/>
                  <a:gd name="connsiteY5" fmla="*/ 62174 h 67981"/>
                  <a:gd name="connsiteX6" fmla="*/ 73285 w 79233"/>
                  <a:gd name="connsiteY6" fmla="*/ 67982 h 67981"/>
                  <a:gd name="connsiteX7" fmla="*/ 73427 w 79233"/>
                  <a:gd name="connsiteY7" fmla="*/ 67982 h 67981"/>
                  <a:gd name="connsiteX8" fmla="*/ 79232 w 79233"/>
                  <a:gd name="connsiteY8" fmla="*/ 61888 h 67981"/>
                  <a:gd name="connsiteX9" fmla="*/ 55997 w 79233"/>
                  <a:gd name="connsiteY9" fmla="*/ 14317 h 67981"/>
                  <a:gd name="connsiteX10" fmla="*/ 55997 w 79233"/>
                  <a:gd name="connsiteY10" fmla="*/ 14325 h 6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33" h="67981">
                    <a:moveTo>
                      <a:pt x="55997" y="14325"/>
                    </a:moveTo>
                    <a:cubicBezTo>
                      <a:pt x="41716" y="2638"/>
                      <a:pt x="23096" y="-2233"/>
                      <a:pt x="4921" y="956"/>
                    </a:cubicBezTo>
                    <a:cubicBezTo>
                      <a:pt x="1685" y="1528"/>
                      <a:pt x="-480" y="4606"/>
                      <a:pt x="91" y="7843"/>
                    </a:cubicBezTo>
                    <a:cubicBezTo>
                      <a:pt x="662" y="11080"/>
                      <a:pt x="3747" y="13238"/>
                      <a:pt x="6975" y="12675"/>
                    </a:cubicBezTo>
                    <a:cubicBezTo>
                      <a:pt x="21740" y="10080"/>
                      <a:pt x="36870" y="14039"/>
                      <a:pt x="48472" y="23528"/>
                    </a:cubicBezTo>
                    <a:cubicBezTo>
                      <a:pt x="60105" y="33049"/>
                      <a:pt x="66988" y="47131"/>
                      <a:pt x="67345" y="62174"/>
                    </a:cubicBezTo>
                    <a:cubicBezTo>
                      <a:pt x="67424" y="65411"/>
                      <a:pt x="70073" y="67982"/>
                      <a:pt x="73285" y="67982"/>
                    </a:cubicBezTo>
                    <a:cubicBezTo>
                      <a:pt x="73332" y="67982"/>
                      <a:pt x="73380" y="67982"/>
                      <a:pt x="73427" y="67982"/>
                    </a:cubicBezTo>
                    <a:cubicBezTo>
                      <a:pt x="76710" y="67902"/>
                      <a:pt x="79311" y="65173"/>
                      <a:pt x="79232" y="61888"/>
                    </a:cubicBezTo>
                    <a:cubicBezTo>
                      <a:pt x="78788" y="43371"/>
                      <a:pt x="70319" y="26035"/>
                      <a:pt x="55997" y="14317"/>
                    </a:cubicBezTo>
                    <a:lnTo>
                      <a:pt x="55997" y="14325"/>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78" name="Freeform: Shape 77">
                <a:extLst>
                  <a:ext uri="{FF2B5EF4-FFF2-40B4-BE49-F238E27FC236}">
                    <a16:creationId xmlns:a16="http://schemas.microsoft.com/office/drawing/2014/main" id="{D40E408C-2953-F772-149E-B1BDF0D357CC}"/>
                  </a:ext>
                </a:extLst>
              </p:cNvPr>
              <p:cNvSpPr/>
              <p:nvPr/>
            </p:nvSpPr>
            <p:spPr>
              <a:xfrm>
                <a:off x="7370224" y="5571541"/>
                <a:ext cx="54500" cy="47102"/>
              </a:xfrm>
              <a:custGeom>
                <a:avLst/>
                <a:gdLst>
                  <a:gd name="connsiteX0" fmla="*/ 6656 w 54500"/>
                  <a:gd name="connsiteY0" fmla="*/ 12138 h 47102"/>
                  <a:gd name="connsiteX1" fmla="*/ 30890 w 54500"/>
                  <a:gd name="connsiteY1" fmla="*/ 19199 h 47102"/>
                  <a:gd name="connsiteX2" fmla="*/ 42626 w 54500"/>
                  <a:gd name="connsiteY2" fmla="*/ 41628 h 47102"/>
                  <a:gd name="connsiteX3" fmla="*/ 48550 w 54500"/>
                  <a:gd name="connsiteY3" fmla="*/ 47103 h 47102"/>
                  <a:gd name="connsiteX4" fmla="*/ 49026 w 54500"/>
                  <a:gd name="connsiteY4" fmla="*/ 47087 h 47102"/>
                  <a:gd name="connsiteX5" fmla="*/ 54481 w 54500"/>
                  <a:gd name="connsiteY5" fmla="*/ 40684 h 47102"/>
                  <a:gd name="connsiteX6" fmla="*/ 38415 w 54500"/>
                  <a:gd name="connsiteY6" fmla="*/ 9988 h 47102"/>
                  <a:gd name="connsiteX7" fmla="*/ 5244 w 54500"/>
                  <a:gd name="connsiteY7" fmla="*/ 317 h 47102"/>
                  <a:gd name="connsiteX8" fmla="*/ 42 w 54500"/>
                  <a:gd name="connsiteY8" fmla="*/ 6925 h 47102"/>
                  <a:gd name="connsiteX9" fmla="*/ 6648 w 54500"/>
                  <a:gd name="connsiteY9" fmla="*/ 12130 h 47102"/>
                  <a:gd name="connsiteX10" fmla="*/ 6656 w 54500"/>
                  <a:gd name="connsiteY10" fmla="*/ 12138 h 4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00" h="47102">
                    <a:moveTo>
                      <a:pt x="6656" y="12138"/>
                    </a:moveTo>
                    <a:cubicBezTo>
                      <a:pt x="15434" y="11091"/>
                      <a:pt x="24046" y="13606"/>
                      <a:pt x="30890" y="19199"/>
                    </a:cubicBezTo>
                    <a:cubicBezTo>
                      <a:pt x="37757" y="24816"/>
                      <a:pt x="41920" y="32782"/>
                      <a:pt x="42626" y="41628"/>
                    </a:cubicBezTo>
                    <a:cubicBezTo>
                      <a:pt x="42872" y="44746"/>
                      <a:pt x="45481" y="47110"/>
                      <a:pt x="48550" y="47103"/>
                    </a:cubicBezTo>
                    <a:cubicBezTo>
                      <a:pt x="48708" y="47103"/>
                      <a:pt x="48867" y="47103"/>
                      <a:pt x="49026" y="47087"/>
                    </a:cubicBezTo>
                    <a:cubicBezTo>
                      <a:pt x="52301" y="46825"/>
                      <a:pt x="54743" y="43961"/>
                      <a:pt x="54481" y="40684"/>
                    </a:cubicBezTo>
                    <a:cubicBezTo>
                      <a:pt x="53514" y="28577"/>
                      <a:pt x="47812" y="17676"/>
                      <a:pt x="38415" y="9988"/>
                    </a:cubicBezTo>
                    <a:cubicBezTo>
                      <a:pt x="29050" y="2324"/>
                      <a:pt x="17266" y="-1112"/>
                      <a:pt x="5244" y="317"/>
                    </a:cubicBezTo>
                    <a:cubicBezTo>
                      <a:pt x="1985" y="705"/>
                      <a:pt x="-346" y="3665"/>
                      <a:pt x="42" y="6925"/>
                    </a:cubicBezTo>
                    <a:cubicBezTo>
                      <a:pt x="431" y="10186"/>
                      <a:pt x="3389" y="12519"/>
                      <a:pt x="6648" y="12130"/>
                    </a:cubicBezTo>
                    <a:lnTo>
                      <a:pt x="6656" y="12138"/>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sp>
          <p:nvSpPr>
            <p:cNvPr id="79" name="Freeform: Shape 78">
              <a:extLst>
                <a:ext uri="{FF2B5EF4-FFF2-40B4-BE49-F238E27FC236}">
                  <a16:creationId xmlns:a16="http://schemas.microsoft.com/office/drawing/2014/main" id="{30E7BB8B-ADDC-529D-0B96-2B43E8BA0B27}"/>
                </a:ext>
              </a:extLst>
            </p:cNvPr>
            <p:cNvSpPr/>
            <p:nvPr/>
          </p:nvSpPr>
          <p:spPr>
            <a:xfrm>
              <a:off x="6847611" y="5554911"/>
              <a:ext cx="49823" cy="9520"/>
            </a:xfrm>
            <a:custGeom>
              <a:avLst/>
              <a:gdLst>
                <a:gd name="connsiteX0" fmla="*/ 0 w 49823"/>
                <a:gd name="connsiteY0" fmla="*/ 0 h 9520"/>
                <a:gd name="connsiteX1" fmla="*/ 49824 w 49823"/>
                <a:gd name="connsiteY1" fmla="*/ 0 h 9520"/>
                <a:gd name="connsiteX2" fmla="*/ 49824 w 49823"/>
                <a:gd name="connsiteY2" fmla="*/ 9521 h 9520"/>
                <a:gd name="connsiteX3" fmla="*/ 0 w 49823"/>
                <a:gd name="connsiteY3" fmla="*/ 9521 h 9520"/>
              </a:gdLst>
              <a:ahLst/>
              <a:cxnLst>
                <a:cxn ang="0">
                  <a:pos x="connsiteX0" y="connsiteY0"/>
                </a:cxn>
                <a:cxn ang="0">
                  <a:pos x="connsiteX1" y="connsiteY1"/>
                </a:cxn>
                <a:cxn ang="0">
                  <a:pos x="connsiteX2" y="connsiteY2"/>
                </a:cxn>
                <a:cxn ang="0">
                  <a:pos x="connsiteX3" y="connsiteY3"/>
                </a:cxn>
              </a:cxnLst>
              <a:rect l="l" t="t" r="r" b="b"/>
              <a:pathLst>
                <a:path w="49823" h="9520">
                  <a:moveTo>
                    <a:pt x="0" y="0"/>
                  </a:moveTo>
                  <a:lnTo>
                    <a:pt x="49824" y="0"/>
                  </a:lnTo>
                  <a:lnTo>
                    <a:pt x="49824" y="9521"/>
                  </a:lnTo>
                  <a:lnTo>
                    <a:pt x="0" y="9521"/>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0" name="Freeform: Shape 79">
              <a:extLst>
                <a:ext uri="{FF2B5EF4-FFF2-40B4-BE49-F238E27FC236}">
                  <a16:creationId xmlns:a16="http://schemas.microsoft.com/office/drawing/2014/main" id="{24B76A95-D57D-317B-9D10-1C41B2518C66}"/>
                </a:ext>
              </a:extLst>
            </p:cNvPr>
            <p:cNvSpPr/>
            <p:nvPr/>
          </p:nvSpPr>
          <p:spPr>
            <a:xfrm>
              <a:off x="7018762" y="5171951"/>
              <a:ext cx="150772" cy="36027"/>
            </a:xfrm>
            <a:custGeom>
              <a:avLst/>
              <a:gdLst>
                <a:gd name="connsiteX0" fmla="*/ 5957 w 150772"/>
                <a:gd name="connsiteY0" fmla="*/ 36020 h 36027"/>
                <a:gd name="connsiteX1" fmla="*/ 8209 w 150772"/>
                <a:gd name="connsiteY1" fmla="*/ 35575 h 36027"/>
                <a:gd name="connsiteX2" fmla="*/ 128792 w 150772"/>
                <a:gd name="connsiteY2" fmla="*/ 11901 h 36027"/>
                <a:gd name="connsiteX3" fmla="*/ 144533 w 150772"/>
                <a:gd name="connsiteY3" fmla="*/ 12282 h 36027"/>
                <a:gd name="connsiteX4" fmla="*/ 150766 w 150772"/>
                <a:gd name="connsiteY4" fmla="*/ 6633 h 36027"/>
                <a:gd name="connsiteX5" fmla="*/ 145120 w 150772"/>
                <a:gd name="connsiteY5" fmla="*/ 397 h 36027"/>
                <a:gd name="connsiteX6" fmla="*/ 128792 w 150772"/>
                <a:gd name="connsiteY6" fmla="*/ 0 h 36027"/>
                <a:gd name="connsiteX7" fmla="*/ 3689 w 150772"/>
                <a:gd name="connsiteY7" fmla="*/ 24563 h 36027"/>
                <a:gd name="connsiteX8" fmla="*/ 446 w 150772"/>
                <a:gd name="connsiteY8" fmla="*/ 32330 h 36027"/>
                <a:gd name="connsiteX9" fmla="*/ 5949 w 150772"/>
                <a:gd name="connsiteY9" fmla="*/ 36028 h 36027"/>
                <a:gd name="connsiteX10" fmla="*/ 5957 w 150772"/>
                <a:gd name="connsiteY10" fmla="*/ 36020 h 3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772" h="36027">
                  <a:moveTo>
                    <a:pt x="5957" y="36020"/>
                  </a:moveTo>
                  <a:cubicBezTo>
                    <a:pt x="6711" y="36020"/>
                    <a:pt x="7472" y="35877"/>
                    <a:pt x="8209" y="35575"/>
                  </a:cubicBezTo>
                  <a:cubicBezTo>
                    <a:pt x="46479" y="19866"/>
                    <a:pt x="87057" y="11901"/>
                    <a:pt x="128792" y="11901"/>
                  </a:cubicBezTo>
                  <a:cubicBezTo>
                    <a:pt x="134050" y="11901"/>
                    <a:pt x="139347" y="12028"/>
                    <a:pt x="144533" y="12282"/>
                  </a:cubicBezTo>
                  <a:cubicBezTo>
                    <a:pt x="147832" y="12440"/>
                    <a:pt x="150607" y="9909"/>
                    <a:pt x="150766" y="6633"/>
                  </a:cubicBezTo>
                  <a:cubicBezTo>
                    <a:pt x="150925" y="3348"/>
                    <a:pt x="148395" y="555"/>
                    <a:pt x="145120" y="397"/>
                  </a:cubicBezTo>
                  <a:cubicBezTo>
                    <a:pt x="139735" y="135"/>
                    <a:pt x="134240" y="0"/>
                    <a:pt x="128792" y="0"/>
                  </a:cubicBezTo>
                  <a:cubicBezTo>
                    <a:pt x="85495" y="0"/>
                    <a:pt x="43402" y="8267"/>
                    <a:pt x="3689" y="24563"/>
                  </a:cubicBezTo>
                  <a:cubicBezTo>
                    <a:pt x="652" y="25809"/>
                    <a:pt x="-799" y="29284"/>
                    <a:pt x="446" y="32330"/>
                  </a:cubicBezTo>
                  <a:cubicBezTo>
                    <a:pt x="1390" y="34631"/>
                    <a:pt x="3610" y="36028"/>
                    <a:pt x="5949" y="36028"/>
                  </a:cubicBezTo>
                  <a:lnTo>
                    <a:pt x="5957" y="36020"/>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1" name="Freeform: Shape 80">
              <a:extLst>
                <a:ext uri="{FF2B5EF4-FFF2-40B4-BE49-F238E27FC236}">
                  <a16:creationId xmlns:a16="http://schemas.microsoft.com/office/drawing/2014/main" id="{16CF6A20-43D4-CEBF-537B-C515CD9EFBD8}"/>
                </a:ext>
              </a:extLst>
            </p:cNvPr>
            <p:cNvSpPr/>
            <p:nvPr/>
          </p:nvSpPr>
          <p:spPr>
            <a:xfrm>
              <a:off x="6860245" y="5656637"/>
              <a:ext cx="118661" cy="124262"/>
            </a:xfrm>
            <a:custGeom>
              <a:avLst/>
              <a:gdLst>
                <a:gd name="connsiteX0" fmla="*/ 112707 w 118661"/>
                <a:gd name="connsiteY0" fmla="*/ 124262 h 124262"/>
                <a:gd name="connsiteX1" fmla="*/ 117719 w 118661"/>
                <a:gd name="connsiteY1" fmla="*/ 121525 h 124262"/>
                <a:gd name="connsiteX2" fmla="*/ 115918 w 118661"/>
                <a:gd name="connsiteY2" fmla="*/ 113306 h 124262"/>
                <a:gd name="connsiteX3" fmla="*/ 11108 w 118661"/>
                <a:gd name="connsiteY3" fmla="*/ 3001 h 124262"/>
                <a:gd name="connsiteX4" fmla="*/ 2996 w 118661"/>
                <a:gd name="connsiteY4" fmla="*/ 788 h 124262"/>
                <a:gd name="connsiteX5" fmla="*/ 784 w 118661"/>
                <a:gd name="connsiteY5" fmla="*/ 8904 h 124262"/>
                <a:gd name="connsiteX6" fmla="*/ 109503 w 118661"/>
                <a:gd name="connsiteY6" fmla="*/ 123318 h 124262"/>
                <a:gd name="connsiteX7" fmla="*/ 112707 w 118661"/>
                <a:gd name="connsiteY7" fmla="*/ 124262 h 124262"/>
                <a:gd name="connsiteX8" fmla="*/ 112707 w 118661"/>
                <a:gd name="connsiteY8" fmla="*/ 124262 h 12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661" h="124262">
                  <a:moveTo>
                    <a:pt x="112707" y="124262"/>
                  </a:moveTo>
                  <a:cubicBezTo>
                    <a:pt x="114666" y="124262"/>
                    <a:pt x="116585" y="123294"/>
                    <a:pt x="117719" y="121525"/>
                  </a:cubicBezTo>
                  <a:cubicBezTo>
                    <a:pt x="119495" y="118756"/>
                    <a:pt x="118686" y="115075"/>
                    <a:pt x="115918" y="113306"/>
                  </a:cubicBezTo>
                  <a:cubicBezTo>
                    <a:pt x="72772" y="85624"/>
                    <a:pt x="36524" y="47478"/>
                    <a:pt x="11108" y="3001"/>
                  </a:cubicBezTo>
                  <a:cubicBezTo>
                    <a:pt x="9475" y="145"/>
                    <a:pt x="5843" y="-847"/>
                    <a:pt x="2996" y="788"/>
                  </a:cubicBezTo>
                  <a:cubicBezTo>
                    <a:pt x="141" y="2422"/>
                    <a:pt x="-842" y="6056"/>
                    <a:pt x="784" y="8904"/>
                  </a:cubicBezTo>
                  <a:cubicBezTo>
                    <a:pt x="27151" y="55047"/>
                    <a:pt x="64747" y="94613"/>
                    <a:pt x="109503" y="123318"/>
                  </a:cubicBezTo>
                  <a:cubicBezTo>
                    <a:pt x="110494" y="123953"/>
                    <a:pt x="111613" y="124262"/>
                    <a:pt x="112707" y="124262"/>
                  </a:cubicBezTo>
                  <a:lnTo>
                    <a:pt x="112707" y="124262"/>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2" name="Freeform: Shape 81">
              <a:extLst>
                <a:ext uri="{FF2B5EF4-FFF2-40B4-BE49-F238E27FC236}">
                  <a16:creationId xmlns:a16="http://schemas.microsoft.com/office/drawing/2014/main" id="{834E27F7-868E-649D-482F-249720F1591E}"/>
                </a:ext>
              </a:extLst>
            </p:cNvPr>
            <p:cNvSpPr/>
            <p:nvPr/>
          </p:nvSpPr>
          <p:spPr>
            <a:xfrm>
              <a:off x="7438850" y="5367058"/>
              <a:ext cx="38549" cy="177601"/>
            </a:xfrm>
            <a:custGeom>
              <a:avLst/>
              <a:gdLst>
                <a:gd name="connsiteX0" fmla="*/ 11406 w 38549"/>
                <a:gd name="connsiteY0" fmla="*/ 3581 h 177601"/>
                <a:gd name="connsiteX1" fmla="*/ 3579 w 38549"/>
                <a:gd name="connsiteY1" fmla="*/ 494 h 177601"/>
                <a:gd name="connsiteX2" fmla="*/ 494 w 38549"/>
                <a:gd name="connsiteY2" fmla="*/ 8325 h 177601"/>
                <a:gd name="connsiteX3" fmla="*/ 26663 w 38549"/>
                <a:gd name="connsiteY3" fmla="*/ 134910 h 177601"/>
                <a:gd name="connsiteX4" fmla="*/ 24633 w 38549"/>
                <a:gd name="connsiteY4" fmla="*/ 170969 h 177601"/>
                <a:gd name="connsiteX5" fmla="*/ 24593 w 38549"/>
                <a:gd name="connsiteY5" fmla="*/ 171644 h 177601"/>
                <a:gd name="connsiteX6" fmla="*/ 24593 w 38549"/>
                <a:gd name="connsiteY6" fmla="*/ 171644 h 177601"/>
                <a:gd name="connsiteX7" fmla="*/ 30541 w 38549"/>
                <a:gd name="connsiteY7" fmla="*/ 177602 h 177601"/>
                <a:gd name="connsiteX8" fmla="*/ 36456 w 38549"/>
                <a:gd name="connsiteY8" fmla="*/ 172246 h 177601"/>
                <a:gd name="connsiteX9" fmla="*/ 38550 w 38549"/>
                <a:gd name="connsiteY9" fmla="*/ 134918 h 177601"/>
                <a:gd name="connsiteX10" fmla="*/ 11398 w 38549"/>
                <a:gd name="connsiteY10" fmla="*/ 3596 h 177601"/>
                <a:gd name="connsiteX11" fmla="*/ 11406 w 38549"/>
                <a:gd name="connsiteY11" fmla="*/ 3581 h 17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49" h="177601">
                  <a:moveTo>
                    <a:pt x="11406" y="3581"/>
                  </a:moveTo>
                  <a:cubicBezTo>
                    <a:pt x="10097" y="566"/>
                    <a:pt x="6592" y="-815"/>
                    <a:pt x="3579" y="494"/>
                  </a:cubicBezTo>
                  <a:cubicBezTo>
                    <a:pt x="565" y="1803"/>
                    <a:pt x="-814" y="5310"/>
                    <a:pt x="494" y="8325"/>
                  </a:cubicBezTo>
                  <a:cubicBezTo>
                    <a:pt x="17861" y="48335"/>
                    <a:pt x="26663" y="90924"/>
                    <a:pt x="26663" y="134910"/>
                  </a:cubicBezTo>
                  <a:cubicBezTo>
                    <a:pt x="26663" y="146961"/>
                    <a:pt x="25981" y="159092"/>
                    <a:pt x="24633" y="170969"/>
                  </a:cubicBezTo>
                  <a:cubicBezTo>
                    <a:pt x="24609" y="171191"/>
                    <a:pt x="24593" y="171413"/>
                    <a:pt x="24593" y="171644"/>
                  </a:cubicBezTo>
                  <a:lnTo>
                    <a:pt x="24593" y="171644"/>
                  </a:lnTo>
                  <a:cubicBezTo>
                    <a:pt x="24593" y="174936"/>
                    <a:pt x="27258" y="177602"/>
                    <a:pt x="30541" y="177602"/>
                  </a:cubicBezTo>
                  <a:cubicBezTo>
                    <a:pt x="33625" y="177602"/>
                    <a:pt x="36155" y="175253"/>
                    <a:pt x="36456" y="172246"/>
                  </a:cubicBezTo>
                  <a:cubicBezTo>
                    <a:pt x="37844" y="159949"/>
                    <a:pt x="38550" y="147390"/>
                    <a:pt x="38550" y="134918"/>
                  </a:cubicBezTo>
                  <a:cubicBezTo>
                    <a:pt x="38550" y="89298"/>
                    <a:pt x="29415" y="45114"/>
                    <a:pt x="11398" y="3596"/>
                  </a:cubicBezTo>
                  <a:lnTo>
                    <a:pt x="11406" y="3581"/>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nvGrpSpPr>
            <p:cNvPr id="84" name="Group 83">
              <a:extLst>
                <a:ext uri="{FF2B5EF4-FFF2-40B4-BE49-F238E27FC236}">
                  <a16:creationId xmlns:a16="http://schemas.microsoft.com/office/drawing/2014/main" id="{CF5301DE-5DC0-1566-DEC8-C68089AF2C25}"/>
                </a:ext>
              </a:extLst>
            </p:cNvPr>
            <p:cNvGrpSpPr/>
            <p:nvPr/>
          </p:nvGrpSpPr>
          <p:grpSpPr>
            <a:xfrm rot="3114360">
              <a:off x="7453105" y="5176200"/>
              <a:ext cx="104490" cy="93597"/>
              <a:chOff x="7365742" y="5525046"/>
              <a:chExt cx="104490" cy="93597"/>
            </a:xfrm>
          </p:grpSpPr>
          <p:sp>
            <p:nvSpPr>
              <p:cNvPr id="85" name="Freeform: Shape 84">
                <a:extLst>
                  <a:ext uri="{FF2B5EF4-FFF2-40B4-BE49-F238E27FC236}">
                    <a16:creationId xmlns:a16="http://schemas.microsoft.com/office/drawing/2014/main" id="{7F6D2ACE-10C4-CDFA-2F23-DCCCFBF64BFB}"/>
                  </a:ext>
                </a:extLst>
              </p:cNvPr>
              <p:cNvSpPr/>
              <p:nvPr/>
            </p:nvSpPr>
            <p:spPr>
              <a:xfrm>
                <a:off x="7365742" y="5525046"/>
                <a:ext cx="104490" cy="89019"/>
              </a:xfrm>
              <a:custGeom>
                <a:avLst/>
                <a:gdLst>
                  <a:gd name="connsiteX0" fmla="*/ 73356 w 104490"/>
                  <a:gd name="connsiteY0" fmla="*/ 19185 h 89019"/>
                  <a:gd name="connsiteX1" fmla="*/ 4921 w 104490"/>
                  <a:gd name="connsiteY1" fmla="*/ 1279 h 89019"/>
                  <a:gd name="connsiteX2" fmla="*/ 91 w 104490"/>
                  <a:gd name="connsiteY2" fmla="*/ 8165 h 89019"/>
                  <a:gd name="connsiteX3" fmla="*/ 6975 w 104490"/>
                  <a:gd name="connsiteY3" fmla="*/ 12997 h 89019"/>
                  <a:gd name="connsiteX4" fmla="*/ 65823 w 104490"/>
                  <a:gd name="connsiteY4" fmla="*/ 28397 h 89019"/>
                  <a:gd name="connsiteX5" fmla="*/ 92594 w 104490"/>
                  <a:gd name="connsiteY5" fmla="*/ 83212 h 89019"/>
                  <a:gd name="connsiteX6" fmla="*/ 98534 w 104490"/>
                  <a:gd name="connsiteY6" fmla="*/ 89019 h 89019"/>
                  <a:gd name="connsiteX7" fmla="*/ 98684 w 104490"/>
                  <a:gd name="connsiteY7" fmla="*/ 89019 h 89019"/>
                  <a:gd name="connsiteX8" fmla="*/ 104489 w 104490"/>
                  <a:gd name="connsiteY8" fmla="*/ 82926 h 89019"/>
                  <a:gd name="connsiteX9" fmla="*/ 73356 w 104490"/>
                  <a:gd name="connsiteY9" fmla="*/ 19193 h 89019"/>
                  <a:gd name="connsiteX10" fmla="*/ 73356 w 104490"/>
                  <a:gd name="connsiteY10" fmla="*/ 19185 h 8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490" h="89019">
                    <a:moveTo>
                      <a:pt x="73356" y="19185"/>
                    </a:moveTo>
                    <a:cubicBezTo>
                      <a:pt x="54229" y="3540"/>
                      <a:pt x="29281" y="-2990"/>
                      <a:pt x="4921" y="1279"/>
                    </a:cubicBezTo>
                    <a:cubicBezTo>
                      <a:pt x="1685" y="1842"/>
                      <a:pt x="-480" y="4928"/>
                      <a:pt x="91" y="8165"/>
                    </a:cubicBezTo>
                    <a:cubicBezTo>
                      <a:pt x="654" y="11402"/>
                      <a:pt x="3747" y="13568"/>
                      <a:pt x="6975" y="12997"/>
                    </a:cubicBezTo>
                    <a:cubicBezTo>
                      <a:pt x="27925" y="9324"/>
                      <a:pt x="49376" y="14941"/>
                      <a:pt x="65823" y="28397"/>
                    </a:cubicBezTo>
                    <a:cubicBezTo>
                      <a:pt x="82317" y="41892"/>
                      <a:pt x="92079" y="61870"/>
                      <a:pt x="92594" y="83212"/>
                    </a:cubicBezTo>
                    <a:cubicBezTo>
                      <a:pt x="92673" y="86449"/>
                      <a:pt x="95322" y="89019"/>
                      <a:pt x="98534" y="89019"/>
                    </a:cubicBezTo>
                    <a:cubicBezTo>
                      <a:pt x="98581" y="89019"/>
                      <a:pt x="98629" y="89019"/>
                      <a:pt x="98684" y="89019"/>
                    </a:cubicBezTo>
                    <a:cubicBezTo>
                      <a:pt x="101967" y="88940"/>
                      <a:pt x="104568" y="86211"/>
                      <a:pt x="104489" y="82926"/>
                    </a:cubicBezTo>
                    <a:cubicBezTo>
                      <a:pt x="103886" y="58117"/>
                      <a:pt x="92539" y="34887"/>
                      <a:pt x="73356" y="19193"/>
                    </a:cubicBezTo>
                    <a:lnTo>
                      <a:pt x="73356" y="19185"/>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6" name="Freeform: Shape 85">
                <a:extLst>
                  <a:ext uri="{FF2B5EF4-FFF2-40B4-BE49-F238E27FC236}">
                    <a16:creationId xmlns:a16="http://schemas.microsoft.com/office/drawing/2014/main" id="{1BFBC9AA-3E54-8458-5130-DE5D7BADA6DA}"/>
                  </a:ext>
                </a:extLst>
              </p:cNvPr>
              <p:cNvSpPr/>
              <p:nvPr/>
            </p:nvSpPr>
            <p:spPr>
              <a:xfrm>
                <a:off x="7368303" y="5547774"/>
                <a:ext cx="79233" cy="67981"/>
              </a:xfrm>
              <a:custGeom>
                <a:avLst/>
                <a:gdLst>
                  <a:gd name="connsiteX0" fmla="*/ 55997 w 79233"/>
                  <a:gd name="connsiteY0" fmla="*/ 14325 h 67981"/>
                  <a:gd name="connsiteX1" fmla="*/ 4921 w 79233"/>
                  <a:gd name="connsiteY1" fmla="*/ 956 h 67981"/>
                  <a:gd name="connsiteX2" fmla="*/ 91 w 79233"/>
                  <a:gd name="connsiteY2" fmla="*/ 7843 h 67981"/>
                  <a:gd name="connsiteX3" fmla="*/ 6975 w 79233"/>
                  <a:gd name="connsiteY3" fmla="*/ 12675 h 67981"/>
                  <a:gd name="connsiteX4" fmla="*/ 48472 w 79233"/>
                  <a:gd name="connsiteY4" fmla="*/ 23528 h 67981"/>
                  <a:gd name="connsiteX5" fmla="*/ 67345 w 79233"/>
                  <a:gd name="connsiteY5" fmla="*/ 62174 h 67981"/>
                  <a:gd name="connsiteX6" fmla="*/ 73285 w 79233"/>
                  <a:gd name="connsiteY6" fmla="*/ 67982 h 67981"/>
                  <a:gd name="connsiteX7" fmla="*/ 73427 w 79233"/>
                  <a:gd name="connsiteY7" fmla="*/ 67982 h 67981"/>
                  <a:gd name="connsiteX8" fmla="*/ 79232 w 79233"/>
                  <a:gd name="connsiteY8" fmla="*/ 61888 h 67981"/>
                  <a:gd name="connsiteX9" fmla="*/ 55997 w 79233"/>
                  <a:gd name="connsiteY9" fmla="*/ 14317 h 67981"/>
                  <a:gd name="connsiteX10" fmla="*/ 55997 w 79233"/>
                  <a:gd name="connsiteY10" fmla="*/ 14325 h 6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33" h="67981">
                    <a:moveTo>
                      <a:pt x="55997" y="14325"/>
                    </a:moveTo>
                    <a:cubicBezTo>
                      <a:pt x="41716" y="2638"/>
                      <a:pt x="23096" y="-2233"/>
                      <a:pt x="4921" y="956"/>
                    </a:cubicBezTo>
                    <a:cubicBezTo>
                      <a:pt x="1685" y="1528"/>
                      <a:pt x="-480" y="4606"/>
                      <a:pt x="91" y="7843"/>
                    </a:cubicBezTo>
                    <a:cubicBezTo>
                      <a:pt x="662" y="11080"/>
                      <a:pt x="3747" y="13238"/>
                      <a:pt x="6975" y="12675"/>
                    </a:cubicBezTo>
                    <a:cubicBezTo>
                      <a:pt x="21740" y="10080"/>
                      <a:pt x="36870" y="14039"/>
                      <a:pt x="48472" y="23528"/>
                    </a:cubicBezTo>
                    <a:cubicBezTo>
                      <a:pt x="60105" y="33049"/>
                      <a:pt x="66988" y="47131"/>
                      <a:pt x="67345" y="62174"/>
                    </a:cubicBezTo>
                    <a:cubicBezTo>
                      <a:pt x="67424" y="65411"/>
                      <a:pt x="70073" y="67982"/>
                      <a:pt x="73285" y="67982"/>
                    </a:cubicBezTo>
                    <a:cubicBezTo>
                      <a:pt x="73332" y="67982"/>
                      <a:pt x="73380" y="67982"/>
                      <a:pt x="73427" y="67982"/>
                    </a:cubicBezTo>
                    <a:cubicBezTo>
                      <a:pt x="76710" y="67902"/>
                      <a:pt x="79311" y="65173"/>
                      <a:pt x="79232" y="61888"/>
                    </a:cubicBezTo>
                    <a:cubicBezTo>
                      <a:pt x="78788" y="43371"/>
                      <a:pt x="70319" y="26035"/>
                      <a:pt x="55997" y="14317"/>
                    </a:cubicBezTo>
                    <a:lnTo>
                      <a:pt x="55997" y="14325"/>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sp>
            <p:nvSpPr>
              <p:cNvPr id="87" name="Freeform: Shape 86">
                <a:extLst>
                  <a:ext uri="{FF2B5EF4-FFF2-40B4-BE49-F238E27FC236}">
                    <a16:creationId xmlns:a16="http://schemas.microsoft.com/office/drawing/2014/main" id="{94585FCF-5510-12A7-6432-61352749ABF7}"/>
                  </a:ext>
                </a:extLst>
              </p:cNvPr>
              <p:cNvSpPr/>
              <p:nvPr/>
            </p:nvSpPr>
            <p:spPr>
              <a:xfrm>
                <a:off x="7370224" y="5571541"/>
                <a:ext cx="54500" cy="47102"/>
              </a:xfrm>
              <a:custGeom>
                <a:avLst/>
                <a:gdLst>
                  <a:gd name="connsiteX0" fmla="*/ 6656 w 54500"/>
                  <a:gd name="connsiteY0" fmla="*/ 12138 h 47102"/>
                  <a:gd name="connsiteX1" fmla="*/ 30890 w 54500"/>
                  <a:gd name="connsiteY1" fmla="*/ 19199 h 47102"/>
                  <a:gd name="connsiteX2" fmla="*/ 42626 w 54500"/>
                  <a:gd name="connsiteY2" fmla="*/ 41628 h 47102"/>
                  <a:gd name="connsiteX3" fmla="*/ 48550 w 54500"/>
                  <a:gd name="connsiteY3" fmla="*/ 47103 h 47102"/>
                  <a:gd name="connsiteX4" fmla="*/ 49026 w 54500"/>
                  <a:gd name="connsiteY4" fmla="*/ 47087 h 47102"/>
                  <a:gd name="connsiteX5" fmla="*/ 54481 w 54500"/>
                  <a:gd name="connsiteY5" fmla="*/ 40684 h 47102"/>
                  <a:gd name="connsiteX6" fmla="*/ 38415 w 54500"/>
                  <a:gd name="connsiteY6" fmla="*/ 9988 h 47102"/>
                  <a:gd name="connsiteX7" fmla="*/ 5244 w 54500"/>
                  <a:gd name="connsiteY7" fmla="*/ 317 h 47102"/>
                  <a:gd name="connsiteX8" fmla="*/ 42 w 54500"/>
                  <a:gd name="connsiteY8" fmla="*/ 6925 h 47102"/>
                  <a:gd name="connsiteX9" fmla="*/ 6648 w 54500"/>
                  <a:gd name="connsiteY9" fmla="*/ 12130 h 47102"/>
                  <a:gd name="connsiteX10" fmla="*/ 6656 w 54500"/>
                  <a:gd name="connsiteY10" fmla="*/ 12138 h 4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00" h="47102">
                    <a:moveTo>
                      <a:pt x="6656" y="12138"/>
                    </a:moveTo>
                    <a:cubicBezTo>
                      <a:pt x="15434" y="11091"/>
                      <a:pt x="24046" y="13606"/>
                      <a:pt x="30890" y="19199"/>
                    </a:cubicBezTo>
                    <a:cubicBezTo>
                      <a:pt x="37757" y="24816"/>
                      <a:pt x="41920" y="32782"/>
                      <a:pt x="42626" y="41628"/>
                    </a:cubicBezTo>
                    <a:cubicBezTo>
                      <a:pt x="42872" y="44746"/>
                      <a:pt x="45481" y="47110"/>
                      <a:pt x="48550" y="47103"/>
                    </a:cubicBezTo>
                    <a:cubicBezTo>
                      <a:pt x="48708" y="47103"/>
                      <a:pt x="48867" y="47103"/>
                      <a:pt x="49026" y="47087"/>
                    </a:cubicBezTo>
                    <a:cubicBezTo>
                      <a:pt x="52301" y="46825"/>
                      <a:pt x="54743" y="43961"/>
                      <a:pt x="54481" y="40684"/>
                    </a:cubicBezTo>
                    <a:cubicBezTo>
                      <a:pt x="53514" y="28577"/>
                      <a:pt x="47812" y="17676"/>
                      <a:pt x="38415" y="9988"/>
                    </a:cubicBezTo>
                    <a:cubicBezTo>
                      <a:pt x="29050" y="2324"/>
                      <a:pt x="17266" y="-1112"/>
                      <a:pt x="5244" y="317"/>
                    </a:cubicBezTo>
                    <a:cubicBezTo>
                      <a:pt x="1985" y="705"/>
                      <a:pt x="-346" y="3665"/>
                      <a:pt x="42" y="6925"/>
                    </a:cubicBezTo>
                    <a:cubicBezTo>
                      <a:pt x="431" y="10186"/>
                      <a:pt x="3389" y="12519"/>
                      <a:pt x="6648" y="12130"/>
                    </a:cubicBezTo>
                    <a:lnTo>
                      <a:pt x="6656" y="12138"/>
                    </a:lnTo>
                    <a:close/>
                  </a:path>
                </a:pathLst>
              </a:custGeom>
              <a:solidFill>
                <a:schemeClr val="accent1"/>
              </a:solidFill>
              <a:ln w="7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3161E"/>
                  </a:solidFill>
                  <a:effectLst/>
                  <a:uLnTx/>
                  <a:uFillTx/>
                  <a:ea typeface="+mn-ea"/>
                  <a:cs typeface="+mn-cs"/>
                </a:endParaRPr>
              </a:p>
            </p:txBody>
          </p:sp>
        </p:grpSp>
      </p:grpSp>
      <p:pic>
        <p:nvPicPr>
          <p:cNvPr id="1026" name="Picture 2" descr="Kajeet Logo ">
            <a:extLst>
              <a:ext uri="{FF2B5EF4-FFF2-40B4-BE49-F238E27FC236}">
                <a16:creationId xmlns:a16="http://schemas.microsoft.com/office/drawing/2014/main" id="{96E7F67F-5B94-9889-2A51-65717BAF651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7818" y="1171684"/>
            <a:ext cx="1581150" cy="657225"/>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a:extLst>
              <a:ext uri="{FF2B5EF4-FFF2-40B4-BE49-F238E27FC236}">
                <a16:creationId xmlns:a16="http://schemas.microsoft.com/office/drawing/2014/main" id="{29F4AA49-2AE2-6848-4B3C-1307BD338632}"/>
              </a:ext>
            </a:extLst>
          </p:cNvPr>
          <p:cNvSpPr>
            <a:spLocks noChangeAspect="1"/>
          </p:cNvSpPr>
          <p:nvPr/>
        </p:nvSpPr>
        <p:spPr bwMode="ltGray">
          <a:xfrm>
            <a:off x="7148425" y="4700820"/>
            <a:ext cx="1412747" cy="1448829"/>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sp>
        <p:nvSpPr>
          <p:cNvPr id="9" name="TextBox 8">
            <a:extLst>
              <a:ext uri="{FF2B5EF4-FFF2-40B4-BE49-F238E27FC236}">
                <a16:creationId xmlns:a16="http://schemas.microsoft.com/office/drawing/2014/main" id="{06623C4E-2993-14E1-78AA-83B914D68F34}"/>
              </a:ext>
            </a:extLst>
          </p:cNvPr>
          <p:cNvSpPr txBox="1">
            <a:spLocks noChangeAspect="1"/>
          </p:cNvSpPr>
          <p:nvPr/>
        </p:nvSpPr>
        <p:spPr>
          <a:xfrm>
            <a:off x="7269289" y="5273487"/>
            <a:ext cx="1171018" cy="307777"/>
          </a:xfrm>
          <a:prstGeom prst="rect">
            <a:avLst/>
          </a:prstGeom>
          <a:noFill/>
          <a:effectLst/>
        </p:spPr>
        <p:txBody>
          <a:bodyPr wrap="square" lIns="0" tIns="0" rIns="0" bIns="0" anchor="t">
            <a:spAutoFit/>
          </a:bodyPr>
          <a:lstStyle/>
          <a:p>
            <a:pPr marL="0" marR="0" lvl="0" indent="0" algn="ctr" defTabSz="804319" rtl="0" eaLnBrk="1" fontAlgn="auto" latinLnBrk="0" hangingPunct="1">
              <a:lnSpc>
                <a:spcPct val="100000"/>
              </a:lnSpc>
              <a:spcBef>
                <a:spcPts val="0"/>
              </a:spcBef>
              <a:spcAft>
                <a:spcPts val="264"/>
              </a:spcAft>
              <a:buClr>
                <a:srgbClr val="0E283C"/>
              </a:buClr>
              <a:buSzTx/>
              <a:buFontTx/>
              <a:buNone/>
              <a:tabLst/>
              <a:defRPr/>
            </a:pPr>
            <a:r>
              <a:rPr kumimoji="0" lang="en-US" sz="2000" b="1" i="0" u="none" strike="noStrike" kern="1200" cap="none" spc="0" normalizeH="0" baseline="0" noProof="0">
                <a:ln>
                  <a:noFill/>
                </a:ln>
                <a:solidFill>
                  <a:srgbClr val="7BA0FF"/>
                </a:solidFill>
                <a:effectLst>
                  <a:innerShdw blurRad="25400" dist="12700" dir="13500000">
                    <a:prstClr val="black">
                      <a:alpha val="50000"/>
                    </a:prstClr>
                  </a:innerShdw>
                </a:effectLst>
                <a:uLnTx/>
                <a:uFillTx/>
                <a:ea typeface="+mn-ea"/>
                <a:cs typeface="+mn-cs"/>
              </a:rPr>
              <a:t>40</a:t>
            </a:r>
          </a:p>
        </p:txBody>
      </p:sp>
      <p:sp>
        <p:nvSpPr>
          <p:cNvPr id="10" name="Text Placeholder 8">
            <a:extLst>
              <a:ext uri="{FF2B5EF4-FFF2-40B4-BE49-F238E27FC236}">
                <a16:creationId xmlns:a16="http://schemas.microsoft.com/office/drawing/2014/main" id="{780EA3C1-9E77-7F00-DAED-59774FA678B9}"/>
              </a:ext>
            </a:extLst>
          </p:cNvPr>
          <p:cNvSpPr txBox="1">
            <a:spLocks/>
          </p:cNvSpPr>
          <p:nvPr/>
        </p:nvSpPr>
        <p:spPr>
          <a:xfrm>
            <a:off x="7425563" y="4999667"/>
            <a:ext cx="858469" cy="261610"/>
          </a:xfrm>
          <a:prstGeom prst="rect">
            <a:avLst/>
          </a:prstGeom>
        </p:spPr>
        <p:txBody>
          <a:bodyPr vert="horz" wrap="square" lIns="0" tIns="0" rIns="0" bIns="0" rtlCol="0" anchor="ctr">
            <a:spAutoFit/>
          </a:bodyPr>
          <a:lstStyle>
            <a:lvl1pPr marL="190500" indent="-190500"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Qualcomm Next" pitchFamily="50" charset="0"/>
                <a:ea typeface="+mn-ea"/>
                <a:cs typeface="+mn-cs"/>
              </a:defRPr>
            </a:lvl1pPr>
            <a:lvl2pPr marL="398463"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69913" indent="-163513"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tabLst/>
              <a:defRPr lang="en-US" sz="1600" kern="1200" dirty="0" smtClean="0">
                <a:solidFill>
                  <a:schemeClr val="tx1"/>
                </a:solidFill>
                <a:latin typeface="+mn-lt"/>
                <a:ea typeface="+mn-ea"/>
                <a:cs typeface="+mn-cs"/>
              </a:defRPr>
            </a:lvl3pPr>
            <a:lvl4pPr marL="742950"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marR="0" lvl="0" indent="0" algn="ctr" defTabSz="914400" rtl="0" eaLnBrk="1" fontAlgn="auto" latinLnBrk="0" hangingPunct="1">
              <a:lnSpc>
                <a:spcPct val="85000"/>
              </a:lnSpc>
              <a:spcBef>
                <a:spcPts val="600"/>
              </a:spcBef>
              <a:spcAft>
                <a:spcPts val="0"/>
              </a:spcAft>
              <a:buClr>
                <a:srgbClr val="2853DC"/>
              </a:buClr>
              <a:buSzTx/>
              <a:buFont typeface="Arial" panose="020B0604020202020204" pitchFamily="34" charset="0"/>
              <a:buNone/>
              <a:tabLst/>
              <a:defRPr/>
            </a:pPr>
            <a:r>
              <a:rPr kumimoji="0" lang="en-US" sz="1000" b="0" i="0" u="none" strike="noStrike" kern="1200" cap="none" spc="0" normalizeH="0" baseline="0" noProof="0">
                <a:ln>
                  <a:noFill/>
                </a:ln>
                <a:solidFill>
                  <a:srgbClr val="F7F8FA"/>
                </a:solidFill>
                <a:effectLst/>
                <a:uLnTx/>
                <a:uFillTx/>
                <a:latin typeface="+mn-lt"/>
                <a:ea typeface="Microsoft Sans Serif"/>
                <a:cs typeface="Microsoft Sans Serif"/>
              </a:rPr>
              <a:t>Deployed in more than   </a:t>
            </a:r>
          </a:p>
        </p:txBody>
      </p:sp>
      <p:sp>
        <p:nvSpPr>
          <p:cNvPr id="11" name="Text Placeholder 8">
            <a:extLst>
              <a:ext uri="{FF2B5EF4-FFF2-40B4-BE49-F238E27FC236}">
                <a16:creationId xmlns:a16="http://schemas.microsoft.com/office/drawing/2014/main" id="{11456A2D-7826-01B9-E023-D1D76B99A999}"/>
              </a:ext>
            </a:extLst>
          </p:cNvPr>
          <p:cNvSpPr txBox="1">
            <a:spLocks/>
          </p:cNvSpPr>
          <p:nvPr/>
        </p:nvSpPr>
        <p:spPr>
          <a:xfrm>
            <a:off x="7443365" y="5637457"/>
            <a:ext cx="858469" cy="261610"/>
          </a:xfrm>
          <a:prstGeom prst="rect">
            <a:avLst/>
          </a:prstGeom>
        </p:spPr>
        <p:txBody>
          <a:bodyPr vert="horz" wrap="square" lIns="0" tIns="0" rIns="0" bIns="0" rtlCol="0" anchor="ctr">
            <a:spAutoFit/>
          </a:bodyPr>
          <a:lstStyle>
            <a:lvl1pPr marL="190500" indent="-190500"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Qualcomm Next" pitchFamily="50" charset="0"/>
                <a:ea typeface="+mn-ea"/>
                <a:cs typeface="+mn-cs"/>
              </a:defRPr>
            </a:lvl1pPr>
            <a:lvl2pPr marL="398463"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69913" indent="-163513"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tabLst/>
              <a:defRPr lang="en-US" sz="1600" kern="1200" dirty="0" smtClean="0">
                <a:solidFill>
                  <a:schemeClr val="tx1"/>
                </a:solidFill>
                <a:latin typeface="+mn-lt"/>
                <a:ea typeface="+mn-ea"/>
                <a:cs typeface="+mn-cs"/>
              </a:defRPr>
            </a:lvl3pPr>
            <a:lvl4pPr marL="742950" indent="-163513"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marR="0" lvl="0" indent="0" algn="ctr" defTabSz="914400" rtl="0" eaLnBrk="1" fontAlgn="auto" latinLnBrk="0" hangingPunct="1">
              <a:lnSpc>
                <a:spcPct val="85000"/>
              </a:lnSpc>
              <a:spcBef>
                <a:spcPts val="600"/>
              </a:spcBef>
              <a:spcAft>
                <a:spcPts val="0"/>
              </a:spcAft>
              <a:buClr>
                <a:srgbClr val="2853DC"/>
              </a:buClr>
              <a:buSzTx/>
              <a:buFont typeface="Arial" panose="020B0604020202020204" pitchFamily="34" charset="0"/>
              <a:buNone/>
              <a:tabLst/>
              <a:defRPr/>
            </a:pPr>
            <a:r>
              <a:rPr kumimoji="0" lang="en-US" sz="1000" b="0" i="0" u="none" strike="noStrike" kern="1200" cap="none" spc="0" normalizeH="0" baseline="0" noProof="0">
                <a:ln>
                  <a:noFill/>
                </a:ln>
                <a:solidFill>
                  <a:srgbClr val="F7F8FA"/>
                </a:solidFill>
                <a:effectLst/>
                <a:uLnTx/>
                <a:uFillTx/>
                <a:latin typeface="+mn-lt"/>
                <a:ea typeface="Microsoft Sans Serif"/>
                <a:cs typeface="Microsoft Sans Serif"/>
              </a:rPr>
              <a:t>School districts across the US</a:t>
            </a:r>
          </a:p>
        </p:txBody>
      </p:sp>
      <p:sp>
        <p:nvSpPr>
          <p:cNvPr id="2" name="TextBox 1">
            <a:extLst>
              <a:ext uri="{FF2B5EF4-FFF2-40B4-BE49-F238E27FC236}">
                <a16:creationId xmlns:a16="http://schemas.microsoft.com/office/drawing/2014/main" id="{36F6493B-9D8E-DAA8-8FC6-2C0EE246DB94}"/>
              </a:ext>
            </a:extLst>
          </p:cNvPr>
          <p:cNvSpPr txBox="1"/>
          <p:nvPr/>
        </p:nvSpPr>
        <p:spPr>
          <a:xfrm>
            <a:off x="9437254" y="5680593"/>
            <a:ext cx="2513301"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7F8FA"/>
                </a:solidFill>
                <a:effectLst/>
                <a:uLnTx/>
                <a:uFillTx/>
                <a:ea typeface="+mn-ea"/>
                <a:cs typeface="+mn-cs"/>
              </a:rPr>
              <a:t>Social impact – promoting small cells for social/economic/ environmental development</a:t>
            </a:r>
            <a:endParaRPr kumimoji="0" lang="en-US" sz="1800" b="0" i="0" u="none" strike="noStrike" kern="1200" cap="none" spc="0" normalizeH="0" baseline="0" noProof="0" dirty="0">
              <a:ln>
                <a:noFill/>
              </a:ln>
              <a:solidFill>
                <a:srgbClr val="13161E"/>
              </a:solidFill>
              <a:effectLst/>
              <a:uLnTx/>
              <a:uFillTx/>
              <a:ea typeface="+mn-ea"/>
              <a:cs typeface="+mn-cs"/>
            </a:endParaRPr>
          </a:p>
        </p:txBody>
      </p:sp>
      <p:pic>
        <p:nvPicPr>
          <p:cNvPr id="12" name="Graphic 11">
            <a:extLst>
              <a:ext uri="{FF2B5EF4-FFF2-40B4-BE49-F238E27FC236}">
                <a16:creationId xmlns:a16="http://schemas.microsoft.com/office/drawing/2014/main" id="{1D361C72-7891-65FA-E671-1B7F119A6D1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311854" y="2213924"/>
            <a:ext cx="326049" cy="475488"/>
          </a:xfrm>
          <a:prstGeom prst="rect">
            <a:avLst/>
          </a:prstGeom>
        </p:spPr>
      </p:pic>
      <p:pic>
        <p:nvPicPr>
          <p:cNvPr id="17" name="Graphic 16">
            <a:extLst>
              <a:ext uri="{FF2B5EF4-FFF2-40B4-BE49-F238E27FC236}">
                <a16:creationId xmlns:a16="http://schemas.microsoft.com/office/drawing/2014/main" id="{77EF1559-23F1-6731-2768-71A002A1F36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flipH="1">
            <a:off x="3925611" y="2213924"/>
            <a:ext cx="326049" cy="475488"/>
          </a:xfrm>
          <a:prstGeom prst="rect">
            <a:avLst/>
          </a:prstGeom>
        </p:spPr>
      </p:pic>
      <p:sp>
        <p:nvSpPr>
          <p:cNvPr id="4" name="Footer Placeholder 1">
            <a:extLst>
              <a:ext uri="{FF2B5EF4-FFF2-40B4-BE49-F238E27FC236}">
                <a16:creationId xmlns:a16="http://schemas.microsoft.com/office/drawing/2014/main" id="{C364BFA6-7225-364A-495A-7CDACCD3B90B}"/>
              </a:ext>
            </a:extLst>
          </p:cNvPr>
          <p:cNvSpPr txBox="1">
            <a:spLocks/>
          </p:cNvSpPr>
          <p:nvPr/>
        </p:nvSpPr>
        <p:spPr bwMode="gray">
          <a:xfrm>
            <a:off x="495300" y="6532895"/>
            <a:ext cx="10488168" cy="118174"/>
          </a:xfrm>
          <a:prstGeom prst="rect">
            <a:avLst/>
          </a:prstGeom>
        </p:spPr>
        <p:txBody>
          <a:bodyPr vert="horz" lIns="0" tIns="0" rIns="0" bIns="0" rtlCol="0">
            <a:spAutoFit/>
          </a:bodyPr>
          <a:lstStyle>
            <a:lvl1pPr marL="0" indent="0" algn="l" defTabSz="914400" rtl="0" eaLnBrk="1" latinLnBrk="0" hangingPunct="1">
              <a:lnSpc>
                <a:spcPct val="90000"/>
              </a:lnSpc>
              <a:spcBef>
                <a:spcPts val="0"/>
              </a:spcBef>
              <a:spcAft>
                <a:spcPts val="0"/>
              </a:spcAft>
              <a:buClr>
                <a:schemeClr val="bg1"/>
              </a:buClr>
              <a:buFont typeface="Arial" panose="020B0604020202020204" pitchFamily="34" charset="0"/>
              <a:buNone/>
              <a:defRPr sz="2800" kern="1200" baseline="0">
                <a:solidFill>
                  <a:schemeClr val="bg1"/>
                </a:solidFill>
                <a:latin typeface="+mn-lt"/>
                <a:ea typeface="+mn-ea"/>
                <a:cs typeface="+mn-cs"/>
              </a:defRPr>
            </a:lvl1pPr>
            <a:lvl2pPr marL="0" indent="0" algn="l" defTabSz="914400" rtl="0" eaLnBrk="1" latinLnBrk="0" hangingPunct="1">
              <a:lnSpc>
                <a:spcPct val="90000"/>
              </a:lnSpc>
              <a:spcBef>
                <a:spcPts val="1200"/>
              </a:spcBef>
              <a:spcAft>
                <a:spcPts val="0"/>
              </a:spcAft>
              <a:buClr>
                <a:schemeClr val="bg1"/>
              </a:buClr>
              <a:buFont typeface="Arial" panose="020B0604020202020204" pitchFamily="34" charset="0"/>
              <a:buNone/>
              <a:tabLst>
                <a:tab pos="2003425" algn="l"/>
              </a:tabLst>
              <a:defRPr sz="1600" kern="1200" baseline="0">
                <a:solidFill>
                  <a:schemeClr val="accent6"/>
                </a:solidFill>
                <a:latin typeface="+mn-lt"/>
                <a:ea typeface="+mn-ea"/>
                <a:cs typeface="+mn-cs"/>
              </a:defRPr>
            </a:lvl2pPr>
            <a:lvl3pPr marL="355600" indent="0" algn="l" defTabSz="914400" rtl="0" eaLnBrk="1" latinLnBrk="0" hangingPunct="1">
              <a:lnSpc>
                <a:spcPct val="90000"/>
              </a:lnSpc>
              <a:spcBef>
                <a:spcPts val="0"/>
              </a:spcBef>
              <a:spcAft>
                <a:spcPts val="0"/>
              </a:spcAft>
              <a:buClr>
                <a:schemeClr val="bg1"/>
              </a:buClr>
              <a:buFont typeface="Arial" panose="020B0604020202020204" pitchFamily="34" charset="0"/>
              <a:buNone/>
              <a:defRPr lang="en-US" sz="1200" kern="1200">
                <a:solidFill>
                  <a:schemeClr val="bg1"/>
                </a:solidFill>
                <a:latin typeface="+mn-lt"/>
                <a:ea typeface="+mn-ea"/>
                <a:cs typeface="+mn-cs"/>
              </a:defRPr>
            </a:lvl3pPr>
            <a:lvl4pPr marL="470916" indent="0" algn="l" defTabSz="914400" rtl="0" eaLnBrk="1" latinLnBrk="0" hangingPunct="1">
              <a:lnSpc>
                <a:spcPct val="90000"/>
              </a:lnSpc>
              <a:spcBef>
                <a:spcPts val="0"/>
              </a:spcBef>
              <a:spcAft>
                <a:spcPts val="0"/>
              </a:spcAft>
              <a:buClr>
                <a:schemeClr val="bg1"/>
              </a:buClr>
              <a:buFont typeface="Arial" panose="020B0604020202020204" pitchFamily="34" charset="0"/>
              <a:buNone/>
              <a:tabLst/>
              <a:defRPr sz="800" kern="1200">
                <a:solidFill>
                  <a:schemeClr val="bg1"/>
                </a:solidFill>
                <a:latin typeface="+mn-lt"/>
                <a:ea typeface="+mn-ea"/>
                <a:cs typeface="+mn-cs"/>
              </a:defRPr>
            </a:lvl4pPr>
            <a:lvl5pPr marL="0" indent="0" algn="l" defTabSz="914400" rtl="0" eaLnBrk="1" latinLnBrk="0" hangingPunct="1">
              <a:lnSpc>
                <a:spcPct val="90000"/>
              </a:lnSpc>
              <a:spcBef>
                <a:spcPts val="0"/>
              </a:spcBef>
              <a:spcAft>
                <a:spcPts val="0"/>
              </a:spcAft>
              <a:buClrTx/>
              <a:buFont typeface="Arial" panose="020B0604020202020204" pitchFamily="34" charset="0"/>
              <a:buNone/>
              <a:tabLst/>
              <a:defRPr sz="2000" b="1" kern="1200" spc="6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bg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bg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a:solidFill>
                  <a:schemeClr val="bg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bg1"/>
                </a:solidFill>
                <a:latin typeface="+mn-lt"/>
                <a:ea typeface="+mn-ea"/>
                <a:cs typeface="+mn-cs"/>
              </a:defRPr>
            </a:lvl9pPr>
          </a:lstStyle>
          <a:p>
            <a:pPr defTabSz="685800">
              <a:lnSpc>
                <a:spcPct val="96000"/>
              </a:lnSpc>
              <a:spcAft>
                <a:spcPts val="225"/>
              </a:spcAft>
              <a:buClr>
                <a:srgbClr val="3253DC"/>
              </a:buClr>
              <a:defRPr/>
            </a:pPr>
            <a:r>
              <a:rPr lang="en-US" sz="800">
                <a:solidFill>
                  <a:srgbClr val="4A5A75">
                    <a:lumMod val="40000"/>
                    <a:lumOff val="60000"/>
                  </a:srgbClr>
                </a:solidFill>
              </a:rPr>
              <a:t>Source: Based on information provided by 3</a:t>
            </a:r>
            <a:r>
              <a:rPr lang="en-US" sz="800" baseline="30000">
                <a:solidFill>
                  <a:srgbClr val="4A5A75">
                    <a:lumMod val="40000"/>
                    <a:lumOff val="60000"/>
                  </a:srgbClr>
                </a:solidFill>
              </a:rPr>
              <a:t>rd</a:t>
            </a:r>
            <a:r>
              <a:rPr lang="en-US" sz="800">
                <a:solidFill>
                  <a:srgbClr val="4A5A75">
                    <a:lumMod val="40000"/>
                    <a:lumOff val="60000"/>
                  </a:srgbClr>
                </a:solidFill>
              </a:rPr>
              <a:t> parties to demonstrate industry momentum</a:t>
            </a:r>
            <a:endParaRPr lang="en-US" sz="800" dirty="0">
              <a:solidFill>
                <a:srgbClr val="4A5A75">
                  <a:lumMod val="40000"/>
                  <a:lumOff val="60000"/>
                </a:srgbClr>
              </a:solidFill>
            </a:endParaRPr>
          </a:p>
        </p:txBody>
      </p:sp>
    </p:spTree>
    <p:extLst>
      <p:ext uri="{BB962C8B-B14F-4D97-AF65-F5344CB8AC3E}">
        <p14:creationId xmlns:p14="http://schemas.microsoft.com/office/powerpoint/2010/main" val="417017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2.xml><?xml version="1.0" encoding="utf-8"?>
<a:theme xmlns:a="http://schemas.openxmlformats.org/drawingml/2006/main" name="1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9DDB2890-D8C8-0440-ABB7-8D3FF1BD861B}" vid="{5CC52391-22A2-0746-A516-61B8DF06F75D}"/>
    </a:ext>
  </a:extLst>
</a:theme>
</file>

<file path=ppt/theme/theme3.xml><?xml version="1.0" encoding="utf-8"?>
<a:theme xmlns:a="http://schemas.openxmlformats.org/drawingml/2006/main" name="2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9DDB2890-D8C8-0440-ABB7-8D3FF1BD861B}" vid="{5CC52391-22A2-0746-A516-61B8DF06F75D}"/>
    </a:ext>
  </a:extLst>
</a:theme>
</file>

<file path=ppt/theme/theme4.xml><?xml version="1.0" encoding="utf-8"?>
<a:theme xmlns:a="http://schemas.openxmlformats.org/drawingml/2006/main" name="3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May2022_v05.pptx" id="{B6292C64-45BD-4438-A630-C115E19A8AF0}" vid="{A6907F1E-110C-4DB9-A093-5C34582A1304}"/>
    </a:ext>
  </a:extLst>
</a:theme>
</file>

<file path=ppt/theme/theme5.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May2022</Template>
  <TotalTime>156</TotalTime>
  <Words>1866</Words>
  <Application>Microsoft Office PowerPoint</Application>
  <PresentationFormat>Widescreen</PresentationFormat>
  <Paragraphs>248</Paragraphs>
  <Slides>14</Slides>
  <Notes>10</Notes>
  <HiddenSlides>0</HiddenSlides>
  <MMClips>1</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14</vt:i4>
      </vt:variant>
    </vt:vector>
  </HeadingPairs>
  <TitlesOfParts>
    <vt:vector size="25" baseType="lpstr">
      <vt:lpstr>Calibri</vt:lpstr>
      <vt:lpstr>Symbol</vt:lpstr>
      <vt:lpstr>Century Gothic</vt:lpstr>
      <vt:lpstr>Arial</vt:lpstr>
      <vt:lpstr>Qualcomm Next Thin</vt:lpstr>
      <vt:lpstr>Hind Medium</vt:lpstr>
      <vt:lpstr>Microsoft Sans Serif</vt:lpstr>
      <vt:lpstr>Qualcomm Corporate Public Template - May2022</vt:lpstr>
      <vt:lpstr>1_Qualcomm Corporate Public Template - May2022</vt:lpstr>
      <vt:lpstr>2_Qualcomm Corporate Public Template - May2022</vt:lpstr>
      <vt:lpstr>3_Qualcomm Corporate Public Template - May2022</vt:lpstr>
      <vt:lpstr>5G Private Networks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Archana Verma</dc:creator>
  <cp:lastModifiedBy>Sophia Epstein - Ignadiou</cp:lastModifiedBy>
  <cp:revision>9</cp:revision>
  <dcterms:created xsi:type="dcterms:W3CDTF">2023-02-01T21:39:23Z</dcterms:created>
  <dcterms:modified xsi:type="dcterms:W3CDTF">2023-05-19T12:00:29Z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