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b" ContentType="application/vnd.ms-excel.sheet.binary.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theme/theme2.xml" ContentType="application/vnd.openxmlformats-officedocument.theme+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theme/theme3.xml" ContentType="application/vnd.openxmlformats-officedocument.theme+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33" r:id="rId4"/>
    <p:sldMasterId id="2147484353" r:id="rId5"/>
    <p:sldMasterId id="2147484474" r:id="rId6"/>
    <p:sldMasterId id="2147484739" r:id="rId7"/>
  </p:sldMasterIdLst>
  <p:notesMasterIdLst>
    <p:notesMasterId r:id="rId20"/>
  </p:notesMasterIdLst>
  <p:handoutMasterIdLst>
    <p:handoutMasterId r:id="rId21"/>
  </p:handoutMasterIdLst>
  <p:sldIdLst>
    <p:sldId id="2147472151" r:id="rId8"/>
    <p:sldId id="2147472149" r:id="rId9"/>
    <p:sldId id="2141411822" r:id="rId10"/>
    <p:sldId id="2147472153" r:id="rId11"/>
    <p:sldId id="2147474549" r:id="rId12"/>
    <p:sldId id="263" r:id="rId13"/>
    <p:sldId id="272" r:id="rId14"/>
    <p:sldId id="2147472159" r:id="rId15"/>
    <p:sldId id="2147472126" r:id="rId16"/>
    <p:sldId id="2147474550" r:id="rId17"/>
    <p:sldId id="2147472155" r:id="rId18"/>
    <p:sldId id="2147472567" r:id="rId19"/>
  </p:sldIdLst>
  <p:sldSz cx="12192000" cy="6858000"/>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
      <p:font typeface="Microsoft Sans Serif" panose="020B0604020202020204" pitchFamily="34" charset="0"/>
      <p:regular r:id="rId30"/>
    </p:embeddedFont>
    <p:embeddedFont>
      <p:font typeface="Qualcomm Next" panose="020B0604020202020204" charset="0"/>
      <p:regular r:id="rId31"/>
      <p:italic r:id="rId32"/>
    </p:embeddedFont>
    <p:embeddedFont>
      <p:font typeface="Verdana" panose="020B0604030504040204" pitchFamily="34" charset="0"/>
      <p:regular r:id="rId33"/>
      <p:bold r:id="rId34"/>
      <p:italic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2BF684-5DD0-6113-95CC-7501ED1A01BB}" name="Anna Green" initials="AG" userId="S::annag@qti.qualcomm.com::eaaab90d-390b-459e-9d6f-0f96e445a67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71727"/>
    <a:srgbClr val="EDF0F4"/>
    <a:srgbClr val="F7F8FA"/>
    <a:srgbClr val="3253DC"/>
    <a:srgbClr val="0B2742"/>
    <a:srgbClr val="4A5A75"/>
    <a:srgbClr val="DEE3EC"/>
    <a:srgbClr val="ECECEC"/>
    <a:srgbClr val="FF4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81EB7E-DA19-4160-BFED-52BC0DA21AD5}" v="2" dt="2023-05-18T08:22:25.967"/>
    <p1510:client id="{72178115-7E74-44A3-81C4-88B94F7B9306}" v="545" dt="2023-05-17T17:21:55.1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816" y="6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font" Target="fonts/font5.fntdata"/><Relationship Id="rId39" Type="http://schemas.openxmlformats.org/officeDocument/2006/relationships/viewProps" Target="viewProps.xml"/><Relationship Id="rId21" Type="http://schemas.openxmlformats.org/officeDocument/2006/relationships/handoutMaster" Target="handoutMasters/handoutMaster1.xml"/><Relationship Id="rId34" Type="http://schemas.openxmlformats.org/officeDocument/2006/relationships/font" Target="fonts/font13.fntdata"/><Relationship Id="rId42"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notesMaster" Target="notesMasters/notesMaster1.xml"/><Relationship Id="rId29" Type="http://schemas.openxmlformats.org/officeDocument/2006/relationships/font" Target="fonts/font8.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microsoft.com/office/2018/10/relationships/authors" Target="author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Column3</c:v>
                </c:pt>
              </c:strCache>
            </c:strRef>
          </c:tx>
          <c:spPr>
            <a:solidFill>
              <a:schemeClr val="accent2"/>
            </a:solidFill>
            <a:ln>
              <a:noFill/>
            </a:ln>
            <a:effectLst>
              <a:innerShdw blurRad="50800" dist="50800" dir="18900000">
                <a:prstClr val="black">
                  <a:alpha val="50000"/>
                </a:prstClr>
              </a:innerShdw>
            </a:effectLst>
          </c:spPr>
          <c:invertIfNegative val="0"/>
          <c:dPt>
            <c:idx val="0"/>
            <c:invertIfNegative val="0"/>
            <c:bubble3D val="0"/>
            <c:spPr>
              <a:solidFill>
                <a:schemeClr val="accent5">
                  <a:lumMod val="75000"/>
                </a:schemeClr>
              </a:solidFill>
              <a:ln>
                <a:noFill/>
              </a:ln>
              <a:effectLst>
                <a:innerShdw blurRad="50800" dist="50800" dir="18900000">
                  <a:prstClr val="black">
                    <a:alpha val="50000"/>
                  </a:prstClr>
                </a:innerShdw>
              </a:effectLst>
            </c:spPr>
            <c:extLst>
              <c:ext xmlns:c16="http://schemas.microsoft.com/office/drawing/2014/chart" uri="{C3380CC4-5D6E-409C-BE32-E72D297353CC}">
                <c16:uniqueId val="{00000001-CB7D-0941-BA92-E6F3A51F7A0A}"/>
              </c:ext>
            </c:extLst>
          </c:dPt>
          <c:dPt>
            <c:idx val="1"/>
            <c:invertIfNegative val="0"/>
            <c:bubble3D val="0"/>
            <c:spPr>
              <a:solidFill>
                <a:schemeClr val="accent5">
                  <a:lumMod val="75000"/>
                </a:schemeClr>
              </a:solidFill>
              <a:ln>
                <a:noFill/>
              </a:ln>
              <a:effectLst>
                <a:innerShdw blurRad="50800" dist="50800" dir="18900000">
                  <a:prstClr val="black">
                    <a:alpha val="50000"/>
                  </a:prstClr>
                </a:innerShdw>
              </a:effectLst>
            </c:spPr>
            <c:extLst>
              <c:ext xmlns:c16="http://schemas.microsoft.com/office/drawing/2014/chart" uri="{C3380CC4-5D6E-409C-BE32-E72D297353CC}">
                <c16:uniqueId val="{00000003-CB7D-0941-BA92-E6F3A51F7A0A}"/>
              </c:ext>
            </c:extLst>
          </c:dPt>
          <c:dPt>
            <c:idx val="2"/>
            <c:invertIfNegative val="0"/>
            <c:bubble3D val="0"/>
            <c:spPr>
              <a:solidFill>
                <a:schemeClr val="accent6"/>
              </a:solidFill>
              <a:ln>
                <a:noFill/>
              </a:ln>
              <a:effectLst>
                <a:innerShdw blurRad="50800" dist="50800" dir="18900000">
                  <a:prstClr val="black">
                    <a:alpha val="50000"/>
                  </a:prstClr>
                </a:innerShdw>
              </a:effectLst>
            </c:spPr>
            <c:extLst>
              <c:ext xmlns:c16="http://schemas.microsoft.com/office/drawing/2014/chart" uri="{C3380CC4-5D6E-409C-BE32-E72D297353CC}">
                <c16:uniqueId val="{00000008-CB7D-0941-BA92-E6F3A51F7A0A}"/>
              </c:ext>
            </c:extLst>
          </c:dPt>
          <c:dPt>
            <c:idx val="3"/>
            <c:invertIfNegative val="0"/>
            <c:bubble3D val="0"/>
            <c:spPr>
              <a:solidFill>
                <a:schemeClr val="accent6"/>
              </a:solidFill>
              <a:ln>
                <a:noFill/>
              </a:ln>
              <a:effectLst>
                <a:innerShdw blurRad="50800" dist="50800" dir="18900000">
                  <a:prstClr val="black">
                    <a:alpha val="50000"/>
                  </a:prstClr>
                </a:innerShdw>
              </a:effectLst>
            </c:spPr>
            <c:extLst>
              <c:ext xmlns:c16="http://schemas.microsoft.com/office/drawing/2014/chart" uri="{C3380CC4-5D6E-409C-BE32-E72D297353CC}">
                <c16:uniqueId val="{00000007-CB7D-0941-BA92-E6F3A51F7A0A}"/>
              </c:ext>
            </c:extLst>
          </c:dPt>
          <c:dPt>
            <c:idx val="4"/>
            <c:invertIfNegative val="0"/>
            <c:bubble3D val="0"/>
            <c:spPr>
              <a:solidFill>
                <a:schemeClr val="accent5">
                  <a:lumMod val="75000"/>
                </a:schemeClr>
              </a:solidFill>
              <a:ln>
                <a:noFill/>
              </a:ln>
              <a:effectLst>
                <a:innerShdw blurRad="50800" dist="50800" dir="18900000">
                  <a:prstClr val="black">
                    <a:alpha val="50000"/>
                  </a:prstClr>
                </a:innerShdw>
              </a:effectLst>
            </c:spPr>
            <c:extLst>
              <c:ext xmlns:c16="http://schemas.microsoft.com/office/drawing/2014/chart" uri="{C3380CC4-5D6E-409C-BE32-E72D297353CC}">
                <c16:uniqueId val="{00000005-CB7D-0941-BA92-E6F3A51F7A0A}"/>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Limited cellular connectivity in crowds</c:v>
                </c:pt>
                <c:pt idx="1">
                  <c:v>Slow download in crowds</c:v>
                </c:pt>
                <c:pt idx="2">
                  <c:v>Poor cellular coverage</c:v>
                </c:pt>
                <c:pt idx="3">
                  <c:v>Poor indoor cellular connectivity</c:v>
                </c:pt>
                <c:pt idx="4">
                  <c:v>Slow upload speed in crowded areas</c:v>
                </c:pt>
              </c:strCache>
            </c:strRef>
          </c:cat>
          <c:val>
            <c:numRef>
              <c:f>Sheet1!$B$2:$B$6</c:f>
              <c:numCache>
                <c:formatCode>###0%</c:formatCode>
                <c:ptCount val="5"/>
                <c:pt idx="0">
                  <c:v>0.28000000000000003</c:v>
                </c:pt>
                <c:pt idx="1">
                  <c:v>0.27</c:v>
                </c:pt>
                <c:pt idx="2">
                  <c:v>0.27</c:v>
                </c:pt>
                <c:pt idx="3">
                  <c:v>0.25</c:v>
                </c:pt>
                <c:pt idx="4">
                  <c:v>0.25</c:v>
                </c:pt>
              </c:numCache>
            </c:numRef>
          </c:val>
          <c:extLst>
            <c:ext xmlns:c16="http://schemas.microsoft.com/office/drawing/2014/chart" uri="{C3380CC4-5D6E-409C-BE32-E72D297353CC}">
              <c16:uniqueId val="{00000006-CB7D-0941-BA92-E6F3A51F7A0A}"/>
            </c:ext>
          </c:extLst>
        </c:ser>
        <c:dLbls>
          <c:showLegendKey val="0"/>
          <c:showVal val="0"/>
          <c:showCatName val="0"/>
          <c:showSerName val="0"/>
          <c:showPercent val="0"/>
          <c:showBubbleSize val="0"/>
        </c:dLbls>
        <c:gapWidth val="50"/>
        <c:axId val="582151359"/>
        <c:axId val="582141375"/>
      </c:barChart>
      <c:catAx>
        <c:axId val="58215135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2"/>
                </a:solidFill>
                <a:latin typeface="Qualcomm Next" pitchFamily="2" charset="0"/>
                <a:ea typeface="+mn-ea"/>
                <a:cs typeface="+mn-cs"/>
              </a:defRPr>
            </a:pPr>
            <a:endParaRPr lang="en-US"/>
          </a:p>
        </c:txPr>
        <c:crossAx val="582141375"/>
        <c:crosses val="autoZero"/>
        <c:auto val="1"/>
        <c:lblAlgn val="ctr"/>
        <c:lblOffset val="100"/>
        <c:noMultiLvlLbl val="0"/>
      </c:catAx>
      <c:valAx>
        <c:axId val="582141375"/>
        <c:scaling>
          <c:orientation val="minMax"/>
          <c:max val="0.35000000000000003"/>
        </c:scaling>
        <c:delete val="1"/>
        <c:axPos val="t"/>
        <c:numFmt formatCode="###0%" sourceLinked="1"/>
        <c:majorTickMark val="none"/>
        <c:minorTickMark val="none"/>
        <c:tickLblPos val="nextTo"/>
        <c:crossAx val="58215135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047434027078495"/>
          <c:y val="3.3270038490893203E-2"/>
          <c:w val="0.82777207434223543"/>
          <c:h val="0.96672996150910684"/>
        </c:manualLayout>
      </c:layout>
      <c:doughnutChart>
        <c:varyColors val="1"/>
        <c:ser>
          <c:idx val="0"/>
          <c:order val="0"/>
          <c:tx>
            <c:strRef>
              <c:f>Sheet1!$B$1</c:f>
              <c:strCache>
                <c:ptCount val="1"/>
                <c:pt idx="0">
                  <c:v>xxx</c:v>
                </c:pt>
              </c:strCache>
            </c:strRef>
          </c:tx>
          <c:spPr>
            <a:solidFill>
              <a:schemeClr val="bg1"/>
            </a:solidFill>
            <a:ln>
              <a:noFill/>
            </a:ln>
          </c:spPr>
          <c:dPt>
            <c:idx val="0"/>
            <c:bubble3D val="0"/>
            <c:spPr>
              <a:solidFill>
                <a:schemeClr val="accent2"/>
              </a:solidFill>
              <a:ln w="19050">
                <a:noFill/>
              </a:ln>
              <a:effectLst/>
            </c:spPr>
            <c:extLst>
              <c:ext xmlns:c16="http://schemas.microsoft.com/office/drawing/2014/chart" uri="{C3380CC4-5D6E-409C-BE32-E72D297353CC}">
                <c16:uniqueId val="{00000001-6BAB-2B43-9CD6-646CF1635236}"/>
              </c:ext>
            </c:extLst>
          </c:dPt>
          <c:dPt>
            <c:idx val="1"/>
            <c:bubble3D val="0"/>
            <c:spPr>
              <a:solidFill>
                <a:schemeClr val="accent6">
                  <a:lumMod val="40000"/>
                  <a:lumOff val="60000"/>
                </a:schemeClr>
              </a:solidFill>
              <a:ln w="9525">
                <a:noFill/>
              </a:ln>
              <a:effectLst/>
            </c:spPr>
            <c:extLst>
              <c:ext xmlns:c16="http://schemas.microsoft.com/office/drawing/2014/chart" uri="{C3380CC4-5D6E-409C-BE32-E72D297353CC}">
                <c16:uniqueId val="{00000003-6BAB-2B43-9CD6-646CF1635236}"/>
              </c:ext>
            </c:extLst>
          </c:dPt>
          <c:dLbls>
            <c:dLbl>
              <c:idx val="0"/>
              <c:layout>
                <c:manualLayout>
                  <c:x val="-0.28909601253014194"/>
                  <c:y val="5.5563325936693192E-2"/>
                </c:manualLayout>
              </c:layout>
              <c:tx>
                <c:rich>
                  <a:bodyPr rot="0" spcFirstLastPara="1" vertOverflow="ellipsis" vert="horz" wrap="square" lIns="38100" tIns="19050" rIns="38100" bIns="19050" anchor="ctr" anchorCtr="0">
                    <a:noAutofit/>
                  </a:bodyPr>
                  <a:lstStyle/>
                  <a:p>
                    <a:pPr algn="ctr" rtl="0">
                      <a:defRPr lang="en-US" altLang="zh-CN" sz="4000" b="0" i="0" u="none" strike="noStrike" kern="1200" baseline="0">
                        <a:solidFill>
                          <a:schemeClr val="accent6"/>
                        </a:solidFill>
                        <a:effectLst>
                          <a:innerShdw blurRad="63500" dist="25400" dir="18900000">
                            <a:prstClr val="black">
                              <a:alpha val="35000"/>
                            </a:prstClr>
                          </a:innerShdw>
                        </a:effectLst>
                        <a:latin typeface="+mj-lt"/>
                        <a:ea typeface="+mn-ea"/>
                        <a:cs typeface="+mn-cs"/>
                      </a:defRPr>
                    </a:pPr>
                    <a:fld id="{E020F5EE-36B4-4784-A55E-724B6DD37B43}" type="VALUE">
                      <a:rPr lang="en-US" altLang="zh-CN" sz="3000" b="0" kern="1200" baseline="0">
                        <a:solidFill>
                          <a:schemeClr val="accent2"/>
                        </a:solidFill>
                        <a:effectLst>
                          <a:innerShdw blurRad="63500" dist="25400" dir="18900000">
                            <a:prstClr val="black">
                              <a:alpha val="35000"/>
                            </a:prstClr>
                          </a:innerShdw>
                        </a:effectLst>
                        <a:latin typeface="+mj-lt"/>
                        <a:ea typeface="+mn-ea"/>
                        <a:cs typeface="+mn-cs"/>
                      </a:rPr>
                      <a:pPr algn="ctr" rtl="0">
                        <a:defRPr lang="en-US" altLang="zh-CN" sz="4000">
                          <a:solidFill>
                            <a:schemeClr val="accent6"/>
                          </a:solidFill>
                          <a:effectLst>
                            <a:innerShdw blurRad="63500" dist="25400" dir="18900000">
                              <a:prstClr val="black">
                                <a:alpha val="35000"/>
                              </a:prstClr>
                            </a:innerShdw>
                          </a:effectLst>
                          <a:latin typeface="+mj-lt"/>
                        </a:defRPr>
                      </a:pPr>
                      <a:t>[VALUE]</a:t>
                    </a:fld>
                    <a:endParaRPr lang="en-US"/>
                  </a:p>
                </c:rich>
              </c:tx>
              <c:spPr>
                <a:noFill/>
                <a:ln>
                  <a:noFill/>
                </a:ln>
                <a:effectLst/>
              </c:spPr>
              <c:txPr>
                <a:bodyPr rot="0" spcFirstLastPara="1" vertOverflow="ellipsis" vert="horz" wrap="square" lIns="38100" tIns="19050" rIns="38100" bIns="19050" anchor="ctr" anchorCtr="0">
                  <a:noAutofit/>
                </a:bodyPr>
                <a:lstStyle/>
                <a:p>
                  <a:pPr algn="ctr" rtl="0">
                    <a:defRPr lang="en-US" altLang="zh-CN" sz="4000" b="0" i="0" u="none" strike="noStrike" kern="1200" baseline="0">
                      <a:solidFill>
                        <a:schemeClr val="accent6"/>
                      </a:solidFill>
                      <a:effectLst>
                        <a:innerShdw blurRad="63500" dist="25400" dir="18900000">
                          <a:prstClr val="black">
                            <a:alpha val="35000"/>
                          </a:prstClr>
                        </a:innerShdw>
                      </a:effectLst>
                      <a:latin typeface="+mj-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39732463678791202"/>
                      <c:h val="0.35175485715560567"/>
                    </c:manualLayout>
                  </c15:layout>
                  <c15:dlblFieldTable/>
                  <c15:showDataLabelsRange val="0"/>
                </c:ext>
                <c:ext xmlns:c16="http://schemas.microsoft.com/office/drawing/2014/chart" uri="{C3380CC4-5D6E-409C-BE32-E72D297353CC}">
                  <c16:uniqueId val="{00000001-6BAB-2B43-9CD6-646CF1635236}"/>
                </c:ext>
              </c:extLst>
            </c:dLbl>
            <c:dLbl>
              <c:idx val="1"/>
              <c:delete val="1"/>
              <c:extLst>
                <c:ext xmlns:c15="http://schemas.microsoft.com/office/drawing/2012/chart" uri="{CE6537A1-D6FC-4f65-9D91-7224C49458BB}"/>
                <c:ext xmlns:c16="http://schemas.microsoft.com/office/drawing/2014/chart" uri="{C3380CC4-5D6E-409C-BE32-E72D297353CC}">
                  <c16:uniqueId val="{00000003-6BAB-2B43-9CD6-646CF1635236}"/>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4000" b="1" i="0" u="none" strike="noStrike" kern="1200" baseline="0">
                    <a:solidFill>
                      <a:schemeClr val="accent6"/>
                    </a:solidFill>
                    <a:effectLst>
                      <a:innerShdw blurRad="63500" dist="25400" dir="18900000">
                        <a:prstClr val="black">
                          <a:alpha val="35000"/>
                        </a:prstClr>
                      </a:innerShdw>
                    </a:effectLst>
                    <a:latin typeface="+mj-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willing to pay</c:v>
                </c:pt>
                <c:pt idx="1">
                  <c:v>Not willing</c:v>
                </c:pt>
              </c:strCache>
            </c:strRef>
          </c:cat>
          <c:val>
            <c:numRef>
              <c:f>Sheet1!$B$2:$B$3</c:f>
              <c:numCache>
                <c:formatCode>0%</c:formatCode>
                <c:ptCount val="2"/>
                <c:pt idx="0" formatCode="###0%">
                  <c:v>0.69</c:v>
                </c:pt>
                <c:pt idx="1">
                  <c:v>0.31000000000000005</c:v>
                </c:pt>
              </c:numCache>
            </c:numRef>
          </c:val>
          <c:extLst>
            <c:ext xmlns:c16="http://schemas.microsoft.com/office/drawing/2014/chart" uri="{C3380CC4-5D6E-409C-BE32-E72D297353CC}">
              <c16:uniqueId val="{00000004-6BAB-2B43-9CD6-646CF1635236}"/>
            </c:ext>
          </c:extLst>
        </c:ser>
        <c:dLbls>
          <c:showLegendKey val="0"/>
          <c:showVal val="0"/>
          <c:showCatName val="0"/>
          <c:showSerName val="0"/>
          <c:showPercent val="0"/>
          <c:showBubbleSize val="0"/>
          <c:showLeaderLines val="1"/>
        </c:dLbls>
        <c:firstSliceAng val="318"/>
        <c:holeSize val="69"/>
      </c:doughnutChart>
      <c:spPr>
        <a:noFill/>
        <a:ln>
          <a:noFill/>
        </a:ln>
        <a:effectLst/>
      </c:spPr>
    </c:plotArea>
    <c:plotVisOnly val="1"/>
    <c:dispBlanksAs val="gap"/>
    <c:showDLblsOverMax val="0"/>
  </c:chart>
  <c:spPr>
    <a:solidFill>
      <a:schemeClr val="accent5">
        <a:alpha val="0"/>
      </a:schemeClr>
    </a:soli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6276220371196488E-2"/>
          <c:y val="7.0482190977783118E-2"/>
          <c:w val="0.95325842696629215"/>
          <c:h val="0.81826585918300865"/>
        </c:manualLayout>
      </c:layout>
      <c:barChart>
        <c:barDir val="col"/>
        <c:grouping val="clustered"/>
        <c:varyColors val="0"/>
        <c:ser>
          <c:idx val="0"/>
          <c:order val="0"/>
          <c:spPr>
            <a:solidFill>
              <a:schemeClr val="accent1"/>
            </a:solidFill>
            <a:ln>
              <a:noFill/>
            </a:ln>
            <a:effectLst>
              <a:innerShdw blurRad="38100" dist="25400" dir="13500000">
                <a:prstClr val="black">
                  <a:alpha val="50000"/>
                </a:prstClr>
              </a:innerShdw>
            </a:effectLst>
          </c:spPr>
          <c:invertIfNegative val="0"/>
          <c:dLbls>
            <c:spPr>
              <a:noFill/>
              <a:ln>
                <a:noFill/>
              </a:ln>
              <a:effectLst/>
            </c:spPr>
            <c:txPr>
              <a:bodyPr wrap="square" lIns="38100" tIns="19050" rIns="38100" bIns="19050" anchor="ctr">
                <a:spAutoFit/>
              </a:bodyPr>
              <a:lstStyle/>
              <a:p>
                <a:pPr>
                  <a:defRPr sz="8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val>
            <c:numRef>
              <c:f>Sheet1!$A$2:$D$2</c:f>
              <c:numCache>
                <c:formatCode>#,##0;"-"#,##0</c:formatCode>
                <c:ptCount val="4"/>
                <c:pt idx="0">
                  <c:v>0.5</c:v>
                </c:pt>
                <c:pt idx="1">
                  <c:v>2.5</c:v>
                </c:pt>
                <c:pt idx="2">
                  <c:v>6</c:v>
                </c:pt>
                <c:pt idx="3">
                  <c:v>9.5</c:v>
                </c:pt>
              </c:numCache>
            </c:numRef>
          </c:val>
          <c:extLst>
            <c:ext xmlns:c16="http://schemas.microsoft.com/office/drawing/2014/chart" uri="{C3380CC4-5D6E-409C-BE32-E72D297353CC}">
              <c16:uniqueId val="{00000000-755D-49F0-8731-FA2821130BBE}"/>
            </c:ext>
          </c:extLst>
        </c:ser>
        <c:ser>
          <c:idx val="1"/>
          <c:order val="1"/>
          <c:spPr>
            <a:solidFill>
              <a:schemeClr val="accent2"/>
            </a:solidFill>
            <a:ln>
              <a:noFill/>
            </a:ln>
            <a:effectLst>
              <a:innerShdw blurRad="38100" dist="25400" dir="13500000">
                <a:prstClr val="black">
                  <a:alpha val="50000"/>
                </a:prstClr>
              </a:innerShdw>
            </a:effectLst>
          </c:spPr>
          <c:invertIfNegative val="0"/>
          <c:dLbls>
            <c:spPr>
              <a:noFill/>
              <a:ln>
                <a:noFill/>
              </a:ln>
              <a:effectLst/>
            </c:spPr>
            <c:txPr>
              <a:bodyPr wrap="square" lIns="38100" tIns="19050" rIns="38100" bIns="19050" anchor="ctr">
                <a:spAutoFit/>
              </a:bodyPr>
              <a:lstStyle/>
              <a:p>
                <a:pPr>
                  <a:defRPr sz="8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val>
            <c:numRef>
              <c:f>Sheet1!$A$3:$D$3</c:f>
              <c:numCache>
                <c:formatCode>#,##0;"-"#,##0</c:formatCode>
                <c:ptCount val="4"/>
                <c:pt idx="0">
                  <c:v>1</c:v>
                </c:pt>
                <c:pt idx="1">
                  <c:v>5</c:v>
                </c:pt>
                <c:pt idx="2">
                  <c:v>11</c:v>
                </c:pt>
                <c:pt idx="3">
                  <c:v>19.5</c:v>
                </c:pt>
              </c:numCache>
            </c:numRef>
          </c:val>
          <c:extLst>
            <c:ext xmlns:c16="http://schemas.microsoft.com/office/drawing/2014/chart" uri="{C3380CC4-5D6E-409C-BE32-E72D297353CC}">
              <c16:uniqueId val="{00000001-755D-49F0-8731-FA2821130BBE}"/>
            </c:ext>
          </c:extLst>
        </c:ser>
        <c:ser>
          <c:idx val="2"/>
          <c:order val="2"/>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val>
            <c:numRef>
              <c:f>Sheet1!$A$4:$D$4</c:f>
              <c:numCache>
                <c:formatCode>General</c:formatCode>
                <c:ptCount val="4"/>
                <c:pt idx="0">
                  <c:v>0</c:v>
                </c:pt>
              </c:numCache>
            </c:numRef>
          </c:val>
          <c:extLst>
            <c:ext xmlns:c16="http://schemas.microsoft.com/office/drawing/2014/chart" uri="{C3380CC4-5D6E-409C-BE32-E72D297353CC}">
              <c16:uniqueId val="{00000002-755D-49F0-8731-FA2821130BBE}"/>
            </c:ext>
          </c:extLst>
        </c:ser>
        <c:ser>
          <c:idx val="3"/>
          <c:order val="3"/>
          <c:spPr>
            <a:solidFill>
              <a:schemeClr val="accent5"/>
            </a:solidFill>
            <a:ln>
              <a:noFill/>
            </a:ln>
            <a:effectLst>
              <a:innerShdw blurRad="38100" dist="25400" dir="13500000">
                <a:prstClr val="black">
                  <a:alpha val="50000"/>
                </a:prstClr>
              </a:innerShdw>
            </a:effectLst>
          </c:spPr>
          <c:invertIfNegative val="0"/>
          <c:dLbls>
            <c:spPr>
              <a:noFill/>
              <a:ln>
                <a:noFill/>
              </a:ln>
              <a:effectLst/>
            </c:spPr>
            <c:txPr>
              <a:bodyPr wrap="square" lIns="38100" tIns="19050" rIns="38100" bIns="19050" anchor="ctr">
                <a:spAutoFit/>
              </a:bodyPr>
              <a:lstStyle/>
              <a:p>
                <a:pPr>
                  <a:defRPr sz="8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val>
            <c:numRef>
              <c:f>Sheet1!$A$5:$D$5</c:f>
              <c:numCache>
                <c:formatCode>#,##0;"-"#,##0</c:formatCode>
                <c:ptCount val="4"/>
                <c:pt idx="0">
                  <c:v>1</c:v>
                </c:pt>
                <c:pt idx="1">
                  <c:v>1</c:v>
                </c:pt>
                <c:pt idx="2">
                  <c:v>2</c:v>
                </c:pt>
                <c:pt idx="3">
                  <c:v>3</c:v>
                </c:pt>
              </c:numCache>
            </c:numRef>
          </c:val>
          <c:extLst>
            <c:ext xmlns:c16="http://schemas.microsoft.com/office/drawing/2014/chart" uri="{C3380CC4-5D6E-409C-BE32-E72D297353CC}">
              <c16:uniqueId val="{00000003-755D-49F0-8731-FA2821130BBE}"/>
            </c:ext>
          </c:extLst>
        </c:ser>
        <c:ser>
          <c:idx val="4"/>
          <c:order val="4"/>
          <c:spPr>
            <a:solidFill>
              <a:schemeClr val="accent3"/>
            </a:solidFill>
            <a:ln>
              <a:noFill/>
            </a:ln>
            <a:effectLst>
              <a:innerShdw blurRad="38100" dist="25400" dir="13500000">
                <a:prstClr val="black">
                  <a:alpha val="50000"/>
                </a:prstClr>
              </a:innerShdw>
            </a:effectLst>
          </c:spPr>
          <c:invertIfNegative val="0"/>
          <c:dLbls>
            <c:spPr>
              <a:noFill/>
              <a:ln>
                <a:noFill/>
              </a:ln>
              <a:effectLst/>
            </c:spPr>
            <c:txPr>
              <a:bodyPr wrap="square" lIns="38100" tIns="19050" rIns="38100" bIns="19050" anchor="ctr">
                <a:spAutoFit/>
              </a:bodyPr>
              <a:lstStyle/>
              <a:p>
                <a:pPr>
                  <a:defRPr sz="8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val>
            <c:numRef>
              <c:f>Sheet1!$A$6:$D$6</c:f>
              <c:numCache>
                <c:formatCode>#,##0;"-"#,##0</c:formatCode>
                <c:ptCount val="4"/>
                <c:pt idx="0">
                  <c:v>1</c:v>
                </c:pt>
                <c:pt idx="1">
                  <c:v>2</c:v>
                </c:pt>
                <c:pt idx="2">
                  <c:v>3</c:v>
                </c:pt>
                <c:pt idx="3">
                  <c:v>5</c:v>
                </c:pt>
              </c:numCache>
            </c:numRef>
          </c:val>
          <c:extLst>
            <c:ext xmlns:c16="http://schemas.microsoft.com/office/drawing/2014/chart" uri="{C3380CC4-5D6E-409C-BE32-E72D297353CC}">
              <c16:uniqueId val="{00000004-755D-49F0-8731-FA2821130BBE}"/>
            </c:ext>
          </c:extLst>
        </c:ser>
        <c:dLbls>
          <c:dLblPos val="outEnd"/>
          <c:showLegendKey val="0"/>
          <c:showVal val="1"/>
          <c:showCatName val="0"/>
          <c:showSerName val="0"/>
          <c:showPercent val="0"/>
          <c:showBubbleSize val="0"/>
        </c:dLbls>
        <c:gapWidth val="80"/>
        <c:axId val="365791711"/>
        <c:axId val="1"/>
      </c:barChart>
      <c:catAx>
        <c:axId val="365791711"/>
        <c:scaling>
          <c:orientation val="minMax"/>
        </c:scaling>
        <c:delete val="0"/>
        <c:axPos val="b"/>
        <c:majorGridlines>
          <c:spPr>
            <a:ln>
              <a:noFill/>
            </a:ln>
          </c:spPr>
        </c:majorGridlines>
        <c:majorTickMark val="out"/>
        <c:minorTickMark val="none"/>
        <c:tickLblPos val="none"/>
        <c:spPr>
          <a:ln w="9525" algn="ctr">
            <a:solidFill>
              <a:schemeClr val="tx1"/>
            </a:solidFill>
            <a:prstDash val="solid"/>
          </a:ln>
        </c:spPr>
        <c:txPr>
          <a:bodyPr wrap="none"/>
          <a:lstStyle/>
          <a:p>
            <a:pPr>
              <a:defRPr sz="800" kern="1200">
                <a:latin typeface="+mn-lt"/>
                <a:ea typeface="+mn-ea"/>
                <a:cs typeface="+mn-cs"/>
              </a:defRPr>
            </a:pPr>
            <a:endParaRPr lang="en-US"/>
          </a:p>
        </c:txPr>
        <c:crossAx val="1"/>
        <c:crosses val="min"/>
        <c:auto val="0"/>
        <c:lblAlgn val="ctr"/>
        <c:lblOffset val="100"/>
        <c:noMultiLvlLbl val="0"/>
      </c:catAx>
      <c:valAx>
        <c:axId val="1"/>
        <c:scaling>
          <c:orientation val="minMax"/>
          <c:max val="19.5"/>
          <c:min val="0"/>
        </c:scaling>
        <c:delete val="1"/>
        <c:axPos val="l"/>
        <c:numFmt formatCode="#,##0;&quot;-&quot;#,##0" sourceLinked="1"/>
        <c:majorTickMark val="out"/>
        <c:minorTickMark val="none"/>
        <c:tickLblPos val="nextTo"/>
        <c:crossAx val="365791711"/>
        <c:crosses val="min"/>
        <c:crossBetween val="between"/>
      </c:valAx>
    </c:plotArea>
    <c:plotVisOnly val="0"/>
    <c:dispBlanksAs val="gap"/>
    <c:showDLblsOverMax val="1"/>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5/19/2023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19.05.2023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Global momentum for </a:t>
            </a:r>
            <a:r>
              <a:rPr lang="en-US" b="0" err="1"/>
              <a:t>mmWave</a:t>
            </a:r>
            <a:r>
              <a:rPr lang="en-US" b="0"/>
              <a:t> spectrum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de-DE" sz="1200" b="0" i="0" u="none" strike="noStrike" kern="1200" cap="none" spc="0" normalizeH="0" baseline="0" noProof="0">
              <a:ln>
                <a:noFill/>
              </a:ln>
              <a:solidFill>
                <a:srgbClr val="0E2C3A"/>
              </a:solidFill>
              <a:effectLst/>
              <a:uLnTx/>
              <a:uFillTx/>
              <a:latin typeface="Microsoft Sans Serif"/>
              <a:ea typeface="+mn-ea"/>
              <a:cs typeface="+mn-cs"/>
            </a:endParaRPr>
          </a:p>
        </p:txBody>
      </p:sp>
    </p:spTree>
    <p:extLst>
      <p:ext uri="{BB962C8B-B14F-4D97-AF65-F5344CB8AC3E}">
        <p14:creationId xmlns:p14="http://schemas.microsoft.com/office/powerpoint/2010/main" val="161667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Since we are in Europe, let’s look at some European </a:t>
            </a:r>
            <a:r>
              <a:rPr lang="en-US" err="1"/>
              <a:t>mmWave</a:t>
            </a:r>
            <a:r>
              <a:rPr lang="en-US"/>
              <a:t> examples. </a:t>
            </a:r>
          </a:p>
        </p:txBody>
      </p:sp>
      <p:sp>
        <p:nvSpPr>
          <p:cNvPr id="4" name="Slide Number Placeholder 3"/>
          <p:cNvSpPr>
            <a:spLocks noGrp="1"/>
          </p:cNvSpPr>
          <p:nvPr>
            <p:ph type="sldNum" sz="quarter" idx="5"/>
          </p:nvPr>
        </p:nvSpPr>
        <p:spPr/>
        <p:txBody>
          <a:bodyPr/>
          <a:lstStyle/>
          <a:p>
            <a:fld id="{BC75E7E4-6857-4F03-A780-9887AA86825E}" type="slidenum">
              <a:rPr lang="de-DE" smtClean="0"/>
              <a:t>11</a:t>
            </a:fld>
            <a:endParaRPr lang="de-DE"/>
          </a:p>
        </p:txBody>
      </p:sp>
    </p:spTree>
    <p:extLst>
      <p:ext uri="{BB962C8B-B14F-4D97-AF65-F5344CB8AC3E}">
        <p14:creationId xmlns:p14="http://schemas.microsoft.com/office/powerpoint/2010/main" val="1512661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000" b="0" err="1"/>
              <a:t>mmWave</a:t>
            </a:r>
            <a:r>
              <a:rPr lang="en-US" sz="1000" b="0"/>
              <a:t> value spans many of the most critical use cases in the industry</a:t>
            </a:r>
          </a:p>
          <a:p>
            <a:pPr marL="0" indent="0">
              <a:buFont typeface="Arial" panose="020B0604020202020204" pitchFamily="34" charset="0"/>
              <a:buNone/>
            </a:pPr>
            <a:endParaRPr lang="en-US" sz="1000" b="0"/>
          </a:p>
          <a:p>
            <a:pPr marL="0" indent="0">
              <a:buFont typeface="Arial" panose="020B0604020202020204" pitchFamily="34" charset="0"/>
              <a:buNone/>
            </a:pPr>
            <a:r>
              <a:rPr lang="en-US" sz="1000" b="0"/>
              <a:t>-------</a:t>
            </a:r>
          </a:p>
          <a:p>
            <a:pPr marL="0" indent="0">
              <a:buFont typeface="Arial" panose="020B0604020202020204" pitchFamily="34" charset="0"/>
              <a:buNone/>
            </a:pPr>
            <a:r>
              <a:rPr lang="en-US" sz="1000" b="0" err="1"/>
              <a:t>MmW</a:t>
            </a:r>
            <a:r>
              <a:rPr lang="en-US" sz="1000" b="0" i="0" kern="1200" err="1">
                <a:solidFill>
                  <a:schemeClr val="tx1"/>
                </a:solidFill>
                <a:effectLst/>
                <a:latin typeface="+mn-lt"/>
                <a:ea typeface="+mn-ea"/>
                <a:cs typeface="+mn-cs"/>
              </a:rPr>
              <a:t>ave</a:t>
            </a:r>
            <a:r>
              <a:rPr lang="en-US" sz="1000" b="0" i="0" kern="1200">
                <a:solidFill>
                  <a:schemeClr val="tx1"/>
                </a:solidFill>
                <a:effectLst/>
                <a:latin typeface="+mn-lt"/>
                <a:ea typeface="+mn-ea"/>
                <a:cs typeface="+mn-cs"/>
              </a:rPr>
              <a:t> in the next phase of 5G commercialization will also move indoors into enterprises, especially for 5G mobile laptops , but also to providing telepresence, meetings, and VR or AR applications into the workplace for better collaboration</a:t>
            </a:r>
          </a:p>
          <a:p>
            <a:pPr marL="171450" indent="-171450">
              <a:buFont typeface="Arial" panose="020B0604020202020204" pitchFamily="34" charset="0"/>
              <a:buChar char="•"/>
            </a:pPr>
            <a:r>
              <a:rPr lang="en-US" sz="1000" b="0" i="0" kern="1200">
                <a:solidFill>
                  <a:schemeClr val="tx1"/>
                </a:solidFill>
                <a:effectLst/>
                <a:latin typeface="+mn-lt"/>
                <a:ea typeface="+mn-ea"/>
                <a:cs typeface="+mn-cs"/>
              </a:rPr>
              <a:t>We will see 5G millimeter wave in venues like stadiums and malls to provide greater capacity and therefore better wireless experiences </a:t>
            </a:r>
          </a:p>
          <a:p>
            <a:pPr marL="171450" indent="-171450">
              <a:buFont typeface="Arial" panose="020B0604020202020204" pitchFamily="34" charset="0"/>
              <a:buChar char="•"/>
            </a:pPr>
            <a:r>
              <a:rPr lang="en-US" sz="1000" b="0" i="0" kern="1200">
                <a:solidFill>
                  <a:schemeClr val="tx1"/>
                </a:solidFill>
                <a:effectLst/>
                <a:latin typeface="+mn-lt"/>
                <a:ea typeface="+mn-ea"/>
                <a:cs typeface="+mn-cs"/>
              </a:rPr>
              <a:t>Or in transportation hubs like airports and train terminals…with </a:t>
            </a:r>
            <a:r>
              <a:rPr lang="en-US" sz="1000" b="0" i="0" kern="1200" err="1">
                <a:solidFill>
                  <a:schemeClr val="tx1"/>
                </a:solidFill>
                <a:effectLst/>
                <a:latin typeface="+mn-lt"/>
                <a:ea typeface="+mn-ea"/>
                <a:cs typeface="+mn-cs"/>
              </a:rPr>
              <a:t>mmWave</a:t>
            </a:r>
            <a:r>
              <a:rPr lang="en-US" sz="1000" b="0" i="0" kern="1200">
                <a:solidFill>
                  <a:schemeClr val="tx1"/>
                </a:solidFill>
                <a:effectLst/>
                <a:latin typeface="+mn-lt"/>
                <a:ea typeface="+mn-ea"/>
                <a:cs typeface="+mn-cs"/>
              </a:rPr>
              <a:t> and multi-gigabit capabilities, it will provide super connectivity even in crowded scenarios where everyone is using their mobile device and tapping network resources overall</a:t>
            </a:r>
          </a:p>
          <a:p>
            <a:pPr marL="171450" indent="-171450">
              <a:buFont typeface="Arial" panose="020B0604020202020204" pitchFamily="34" charset="0"/>
              <a:buChar char="•"/>
            </a:pPr>
            <a:r>
              <a:rPr lang="en-US" sz="1000" b="0" i="0" kern="1200">
                <a:solidFill>
                  <a:schemeClr val="tx1"/>
                </a:solidFill>
                <a:effectLst/>
                <a:latin typeface="+mn-lt"/>
                <a:ea typeface="+mn-ea"/>
                <a:cs typeface="+mn-cs"/>
              </a:rPr>
              <a:t>Mobile operators will move </a:t>
            </a:r>
            <a:r>
              <a:rPr lang="en-US" sz="1000" b="0" i="0" kern="1200" err="1">
                <a:solidFill>
                  <a:schemeClr val="tx1"/>
                </a:solidFill>
                <a:effectLst/>
                <a:latin typeface="+mn-lt"/>
                <a:ea typeface="+mn-ea"/>
                <a:cs typeface="+mn-cs"/>
              </a:rPr>
              <a:t>mmWave</a:t>
            </a:r>
            <a:r>
              <a:rPr lang="en-US" sz="1000" b="0" i="0" kern="1200">
                <a:solidFill>
                  <a:schemeClr val="tx1"/>
                </a:solidFill>
                <a:effectLst/>
                <a:latin typeface="+mn-lt"/>
                <a:ea typeface="+mn-ea"/>
                <a:cs typeface="+mn-cs"/>
              </a:rPr>
              <a:t> indoors as part of their public </a:t>
            </a:r>
            <a:r>
              <a:rPr lang="en-US" sz="1000" b="0" i="0" kern="1200" err="1">
                <a:solidFill>
                  <a:schemeClr val="tx1"/>
                </a:solidFill>
                <a:effectLst/>
                <a:latin typeface="+mn-lt"/>
                <a:ea typeface="+mn-ea"/>
                <a:cs typeface="+mn-cs"/>
              </a:rPr>
              <a:t>netwrok</a:t>
            </a:r>
            <a:r>
              <a:rPr lang="en-US" sz="1000" b="0" i="0" kern="1200">
                <a:solidFill>
                  <a:schemeClr val="tx1"/>
                </a:solidFill>
                <a:effectLst/>
                <a:latin typeface="+mn-lt"/>
                <a:ea typeface="+mn-ea"/>
                <a:cs typeface="+mn-cs"/>
              </a:rPr>
              <a:t>, but we will also see the emergence of private indoor networks and let’s look at the enterprise example</a:t>
            </a:r>
            <a:r>
              <a:rPr lang="en-US" sz="1000">
                <a:solidFill>
                  <a:schemeClr val="tx1"/>
                </a:solidFill>
                <a:latin typeface="+mn-lt"/>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8220A-811D-4B2E-A3BF-5EEBB38A45E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icrosoft Sans Serif"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icrosoft Sans Serif" panose="020B0604020202020204" pitchFamily="34" charset="0"/>
            </a:endParaRPr>
          </a:p>
        </p:txBody>
      </p:sp>
    </p:spTree>
    <p:extLst>
      <p:ext uri="{BB962C8B-B14F-4D97-AF65-F5344CB8AC3E}">
        <p14:creationId xmlns:p14="http://schemas.microsoft.com/office/powerpoint/2010/main" val="3826513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value and interest is underscored by growing number of supporting devices</a:t>
            </a:r>
          </a:p>
        </p:txBody>
      </p:sp>
      <p:sp>
        <p:nvSpPr>
          <p:cNvPr id="4" name="Slide Number Placeholder 3"/>
          <p:cNvSpPr>
            <a:spLocks noGrp="1"/>
          </p:cNvSpPr>
          <p:nvPr>
            <p:ph type="sldNum" sz="quarter" idx="5"/>
          </p:nvPr>
        </p:nvSpPr>
        <p:spPr/>
        <p:txBody>
          <a:bodyPr/>
          <a:lstStyle/>
          <a:p>
            <a:fld id="{BC75E7E4-6857-4F03-A780-9887AA86825E}" type="slidenum">
              <a:rPr lang="de-DE" smtClean="0"/>
              <a:t>4</a:t>
            </a:fld>
            <a:endParaRPr lang="de-DE"/>
          </a:p>
        </p:txBody>
      </p:sp>
    </p:spTree>
    <p:extLst>
      <p:ext uri="{BB962C8B-B14F-4D97-AF65-F5344CB8AC3E}">
        <p14:creationId xmlns:p14="http://schemas.microsoft.com/office/powerpoint/2010/main" val="2482033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err="1"/>
              <a:t>mmWave</a:t>
            </a:r>
            <a:r>
              <a:rPr lang="en-US"/>
              <a:t> infrastructure is key to providing indoor/outdoor coverage for all those </a:t>
            </a:r>
            <a:r>
              <a:rPr lang="en-US" err="1"/>
              <a:t>mmWave</a:t>
            </a:r>
            <a:r>
              <a:rPr lang="en-US"/>
              <a:t> capable mobile devices, PCs, CPEs… A growing list of indoor &amp; outdoor </a:t>
            </a:r>
            <a:r>
              <a:rPr lang="en-US" err="1"/>
              <a:t>mmWave</a:t>
            </a:r>
            <a:r>
              <a:rPr lang="en-US"/>
              <a:t> infrastructure designs facilitates new opportunities for mobile and fixed wireless use cases, while also making deployments more cost-effective. </a:t>
            </a:r>
          </a:p>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5</a:t>
            </a:fld>
            <a:endParaRPr lang="de-DE"/>
          </a:p>
        </p:txBody>
      </p:sp>
    </p:spTree>
    <p:extLst>
      <p:ext uri="{BB962C8B-B14F-4D97-AF65-F5344CB8AC3E}">
        <p14:creationId xmlns:p14="http://schemas.microsoft.com/office/powerpoint/2010/main" val="1332902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Calibri" panose="020F0502020204030204" pitchFamily="34" charset="0"/>
                <a:ea typeface="DengXian" panose="02010600030101010101" pitchFamily="2" charset="-122"/>
                <a:cs typeface="Calibri" panose="020F0502020204030204" pitchFamily="34" charset="0"/>
              </a:rPr>
              <a:t>A good example of why </a:t>
            </a:r>
            <a:r>
              <a:rPr lang="en-US" sz="1200" b="0" err="1">
                <a:effectLst/>
                <a:latin typeface="Calibri" panose="020F0502020204030204" pitchFamily="34" charset="0"/>
                <a:ea typeface="DengXian" panose="02010600030101010101" pitchFamily="2" charset="-122"/>
                <a:cs typeface="Calibri" panose="020F0502020204030204" pitchFamily="34" charset="0"/>
              </a:rPr>
              <a:t>mmWave</a:t>
            </a:r>
            <a:r>
              <a:rPr lang="en-US" sz="1200" b="0">
                <a:effectLst/>
                <a:latin typeface="Calibri" panose="020F0502020204030204" pitchFamily="34" charset="0"/>
                <a:ea typeface="DengXian" panose="02010600030101010101" pitchFamily="2" charset="-122"/>
                <a:cs typeface="Calibri" panose="020F0502020204030204" pitchFamily="34" charset="0"/>
              </a:rPr>
              <a:t> is on the rise – it is addressing top pain points.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effectLst/>
              <a:latin typeface="Calibri" panose="020F0502020204030204" pitchFamily="34" charset="0"/>
              <a:ea typeface="DengXian" panose="02010600030101010101" pitchFamily="2" charset="-122"/>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effectLst/>
                <a:latin typeface="Calibri" panose="020F0502020204030204" pitchFamily="34" charset="0"/>
                <a:ea typeface="DengXian" panose="02010600030101010101" pitchFamily="2" charset="-122"/>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effectLst/>
              <a:latin typeface="Calibri" panose="020F0502020204030204" pitchFamily="34" charset="0"/>
              <a:ea typeface="DengXian" panose="02010600030101010101" pitchFamily="2" charset="-122"/>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effectLst/>
                <a:latin typeface="Calibri" panose="020F0502020204030204" pitchFamily="34" charset="0"/>
                <a:ea typeface="DengXian" panose="02010600030101010101" pitchFamily="2" charset="-122"/>
                <a:cs typeface="Calibri" panose="020F0502020204030204" pitchFamily="34" charset="0"/>
              </a:rPr>
              <a:t>Q4.  Which of the following </a:t>
            </a:r>
            <a:r>
              <a:rPr lang="en-US" sz="1200" b="1">
                <a:solidFill>
                  <a:srgbClr val="000000"/>
                </a:solidFill>
                <a:effectLst/>
                <a:latin typeface="Calibri" panose="020F0502020204030204" pitchFamily="34" charset="0"/>
                <a:ea typeface="DengXian" panose="02010600030101010101" pitchFamily="2" charset="-122"/>
                <a:cs typeface="Calibri" panose="020F0502020204030204" pitchFamily="34" charset="0"/>
              </a:rPr>
              <a:t>issues</a:t>
            </a:r>
            <a:r>
              <a:rPr lang="en-US" sz="1200">
                <a:solidFill>
                  <a:srgbClr val="000000"/>
                </a:solidFill>
                <a:effectLst/>
                <a:latin typeface="Calibri" panose="020F0502020204030204" pitchFamily="34" charset="0"/>
                <a:ea typeface="DengXian" panose="02010600030101010101" pitchFamily="2" charset="-122"/>
                <a:cs typeface="Calibri" panose="020F0502020204030204" pitchFamily="34" charset="0"/>
              </a:rPr>
              <a:t> do you have when using </a:t>
            </a:r>
            <a:r>
              <a:rPr lang="en-US" sz="1200">
                <a:effectLst/>
                <a:latin typeface="Calibri" panose="020F0502020204030204" pitchFamily="34" charset="0"/>
                <a:ea typeface="DengXian" panose="02010600030101010101" pitchFamily="2" charset="-122"/>
                <a:cs typeface="Calibri" panose="020F0502020204030204" pitchFamily="34" charset="0"/>
              </a:rPr>
              <a:t>5G / 4G/LTE </a:t>
            </a:r>
            <a:r>
              <a:rPr lang="en-US" sz="1200" b="1">
                <a:solidFill>
                  <a:srgbClr val="000000"/>
                </a:solidFill>
                <a:effectLst/>
                <a:latin typeface="Calibri" panose="020F0502020204030204" pitchFamily="34" charset="0"/>
                <a:ea typeface="DengXian" panose="02010600030101010101" pitchFamily="2" charset="-122"/>
                <a:cs typeface="Calibri" panose="020F0502020204030204" pitchFamily="34" charset="0"/>
              </a:rPr>
              <a:t>cellular connectivity</a:t>
            </a:r>
            <a:r>
              <a:rPr lang="en-US" sz="1200">
                <a:solidFill>
                  <a:srgbClr val="000000"/>
                </a:solidFill>
                <a:effectLst/>
                <a:latin typeface="Calibri" panose="020F0502020204030204" pitchFamily="34" charset="0"/>
                <a:ea typeface="DengXian" panose="02010600030101010101" pitchFamily="2" charset="-122"/>
                <a:cs typeface="Calibri" panose="020F0502020204030204" pitchFamily="34" charset="0"/>
              </a:rPr>
              <a:t> on your </a:t>
            </a:r>
            <a:r>
              <a:rPr lang="en-US" sz="1200" b="1">
                <a:solidFill>
                  <a:srgbClr val="000000"/>
                </a:solidFill>
                <a:effectLst/>
                <a:latin typeface="Calibri" panose="020F0502020204030204" pitchFamily="34" charset="0"/>
                <a:ea typeface="DengXian" panose="02010600030101010101" pitchFamily="2" charset="-122"/>
                <a:cs typeface="Calibri" panose="020F0502020204030204" pitchFamily="34" charset="0"/>
              </a:rPr>
              <a:t>current smartphone</a:t>
            </a:r>
            <a:r>
              <a:rPr lang="en-US" sz="1200">
                <a:solidFill>
                  <a:srgbClr val="000000"/>
                </a:solidFill>
                <a:effectLst/>
                <a:latin typeface="Calibri" panose="020F0502020204030204" pitchFamily="34" charset="0"/>
                <a:ea typeface="DengXian" panose="02010600030101010101" pitchFamily="2" charset="-122"/>
                <a:cs typeface="Calibri" panose="020F0502020204030204" pitchFamily="34" charset="0"/>
              </a:rPr>
              <a:t>? </a:t>
            </a:r>
            <a:r>
              <a:rPr lang="en-US" sz="1200" i="1">
                <a:solidFill>
                  <a:srgbClr val="000000"/>
                </a:solidFill>
                <a:effectLst/>
                <a:latin typeface="Calibri" panose="020F0502020204030204" pitchFamily="34" charset="0"/>
                <a:ea typeface="DengXian" panose="02010600030101010101" pitchFamily="2" charset="-122"/>
                <a:cs typeface="Calibri" panose="020F0502020204030204" pitchFamily="34" charset="0"/>
              </a:rPr>
              <a:t>Select all that apply.</a:t>
            </a:r>
            <a:r>
              <a:rPr lang="en-US" sz="1200">
                <a:solidFill>
                  <a:srgbClr val="000000"/>
                </a:solidFill>
                <a:effectLst/>
                <a:latin typeface="Calibri" panose="020F0502020204030204" pitchFamily="34" charset="0"/>
                <a:ea typeface="DengXian" panose="02010600030101010101" pitchFamily="2" charset="-122"/>
                <a:cs typeface="Calibri" panose="020F0502020204030204" pitchFamily="34" charset="0"/>
              </a:rPr>
              <a:t> </a:t>
            </a:r>
            <a:endParaRPr lang="en-US" sz="1200">
              <a:effectLst/>
              <a:latin typeface="Calibri" panose="020F0502020204030204" pitchFamily="34" charset="0"/>
              <a:ea typeface="DengXia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1" i="1" u="sng"/>
              <a:t>Sample size = 4500</a:t>
            </a:r>
            <a:endParaRPr lang="en-US" altLang="zh-CN" sz="1200">
              <a:solidFill>
                <a:srgbClr val="404040"/>
              </a:solidFill>
              <a:effectLst/>
              <a:latin typeface="Calibri" panose="020F0502020204030204" pitchFamily="34" charset="0"/>
              <a:ea typeface="DengXian" panose="02010600030101010101" pitchFamily="2" charset="-122"/>
              <a:cs typeface="Times New Roman" panose="02020603050405020304" pitchFamily="18" charset="0"/>
            </a:endParaRPr>
          </a:p>
          <a:p>
            <a:endParaRPr lang="en-US"/>
          </a:p>
          <a:p>
            <a:r>
              <a:rPr lang="en-US"/>
              <a:t>Full List</a:t>
            </a:r>
          </a:p>
          <a:p>
            <a:r>
              <a:rPr lang="en-US" sz="1800" b="1" i="0" u="none" strike="noStrike" baseline="0">
                <a:solidFill>
                  <a:srgbClr val="333399"/>
                </a:solidFill>
                <a:latin typeface="Verdana" panose="020B0604030504040204" pitchFamily="34" charset="0"/>
              </a:rPr>
              <a:t>Limited cellular connectivity in crowded areas</a:t>
            </a:r>
            <a:r>
              <a:rPr lang="en-US" sz="1800" b="1" i="0" u="none" strike="noStrike" baseline="0">
                <a:solidFill>
                  <a:srgbClr val="000000"/>
                </a:solidFill>
                <a:latin typeface="Verdana" panose="020B0604030504040204" pitchFamily="34" charset="0"/>
              </a:rPr>
              <a:t>28%</a:t>
            </a:r>
            <a:r>
              <a:rPr lang="en-US" sz="1800" b="0" i="0" u="none" strike="noStrike" baseline="0">
                <a:solidFill>
                  <a:srgbClr val="000000"/>
                </a:solidFill>
                <a:latin typeface="Verdana" panose="020B0604030504040204" pitchFamily="34" charset="0"/>
              </a:rPr>
              <a:t>	</a:t>
            </a:r>
          </a:p>
          <a:p>
            <a:r>
              <a:rPr lang="en-US" sz="1800" b="1" i="0" u="none" strike="noStrike" baseline="0">
                <a:solidFill>
                  <a:srgbClr val="333399"/>
                </a:solidFill>
                <a:latin typeface="Verdana" panose="020B0604030504040204" pitchFamily="34" charset="0"/>
              </a:rPr>
              <a:t>Slow download in crowded areas	</a:t>
            </a:r>
            <a:r>
              <a:rPr lang="en-US" sz="1800" b="1" i="0" u="none" strike="noStrike" baseline="0">
                <a:solidFill>
                  <a:srgbClr val="000000"/>
                </a:solidFill>
                <a:latin typeface="Verdana" panose="020B0604030504040204" pitchFamily="34" charset="0"/>
              </a:rPr>
              <a:t>27%</a:t>
            </a:r>
            <a:r>
              <a:rPr lang="en-US" sz="1800" b="0" i="0" u="none" strike="noStrike" baseline="0">
                <a:solidFill>
                  <a:srgbClr val="000000"/>
                </a:solidFill>
                <a:latin typeface="Verdana" panose="020B0604030504040204" pitchFamily="34" charset="0"/>
              </a:rPr>
              <a:t>	</a:t>
            </a:r>
          </a:p>
          <a:p>
            <a:r>
              <a:rPr lang="en-US" sz="1800" b="0" i="0" u="none" strike="noStrike" baseline="0">
                <a:solidFill>
                  <a:srgbClr val="333399"/>
                </a:solidFill>
                <a:latin typeface="Verdana" panose="020B0604030504040204" pitchFamily="34" charset="0"/>
              </a:rPr>
              <a:t>Poor cellular coverage		</a:t>
            </a:r>
            <a:r>
              <a:rPr lang="en-US" sz="1800" b="0" i="0" u="none" strike="noStrike" baseline="0">
                <a:solidFill>
                  <a:srgbClr val="000000"/>
                </a:solidFill>
                <a:latin typeface="Verdana" panose="020B0604030504040204" pitchFamily="34" charset="0"/>
              </a:rPr>
              <a:t>27%	</a:t>
            </a:r>
          </a:p>
          <a:p>
            <a:r>
              <a:rPr lang="en-US" sz="1800" b="0" i="0" u="none" strike="noStrike" baseline="0">
                <a:solidFill>
                  <a:srgbClr val="333399"/>
                </a:solidFill>
                <a:latin typeface="Verdana" panose="020B0604030504040204" pitchFamily="34" charset="0"/>
              </a:rPr>
              <a:t>Poor indoor cellular connectivity	</a:t>
            </a:r>
            <a:r>
              <a:rPr lang="en-US" sz="1800" b="0" i="0" u="none" strike="noStrike" baseline="0">
                <a:solidFill>
                  <a:srgbClr val="000000"/>
                </a:solidFill>
                <a:latin typeface="Verdana" panose="020B0604030504040204" pitchFamily="34" charset="0"/>
              </a:rPr>
              <a:t>25%	</a:t>
            </a:r>
          </a:p>
          <a:p>
            <a:r>
              <a:rPr lang="en-US" sz="1800" b="1" i="0" u="none" strike="noStrike" baseline="0">
                <a:solidFill>
                  <a:srgbClr val="333399"/>
                </a:solidFill>
                <a:latin typeface="Verdana" panose="020B0604030504040204" pitchFamily="34" charset="0"/>
              </a:rPr>
              <a:t>Slow upload speed in crowded areas	</a:t>
            </a:r>
            <a:r>
              <a:rPr lang="en-US" sz="1800" b="1" i="0" u="none" strike="noStrike" baseline="0">
                <a:solidFill>
                  <a:srgbClr val="000000"/>
                </a:solidFill>
                <a:latin typeface="Verdana" panose="020B0604030504040204" pitchFamily="34" charset="0"/>
              </a:rPr>
              <a:t>25%</a:t>
            </a:r>
            <a:r>
              <a:rPr lang="en-US" sz="1800" b="0" i="0" u="none" strike="noStrike" baseline="0">
                <a:solidFill>
                  <a:srgbClr val="000000"/>
                </a:solidFill>
                <a:latin typeface="Verdana" panose="020B0604030504040204" pitchFamily="34" charset="0"/>
              </a:rPr>
              <a:t>	</a:t>
            </a:r>
          </a:p>
          <a:p>
            <a:r>
              <a:rPr lang="en-US" sz="1800" b="0" i="0" u="none" strike="noStrike" baseline="0">
                <a:solidFill>
                  <a:srgbClr val="333399"/>
                </a:solidFill>
                <a:latin typeface="Verdana" panose="020B0604030504040204" pitchFamily="34" charset="0"/>
              </a:rPr>
              <a:t>Slow / lag when streaming 4K videos	</a:t>
            </a:r>
            <a:r>
              <a:rPr lang="en-US" sz="1800" b="0" i="0" u="none" strike="noStrike" baseline="0">
                <a:solidFill>
                  <a:srgbClr val="000000"/>
                </a:solidFill>
                <a:latin typeface="Verdana" panose="020B0604030504040204" pitchFamily="34" charset="0"/>
              </a:rPr>
              <a:t>22%	</a:t>
            </a:r>
          </a:p>
          <a:p>
            <a:r>
              <a:rPr lang="en-US" sz="1800" b="0" i="0" u="none" strike="noStrike" baseline="0">
                <a:solidFill>
                  <a:srgbClr val="333399"/>
                </a:solidFill>
                <a:latin typeface="Verdana" panose="020B0604030504040204" pitchFamily="34" charset="0"/>
              </a:rPr>
              <a:t>Slow video conferences connection	</a:t>
            </a:r>
            <a:r>
              <a:rPr lang="en-US" sz="1800" b="0" i="0" u="none" strike="noStrike" baseline="0">
                <a:solidFill>
                  <a:srgbClr val="000000"/>
                </a:solidFill>
                <a:latin typeface="Verdana" panose="020B0604030504040204" pitchFamily="34" charset="0"/>
              </a:rPr>
              <a:t>21%	</a:t>
            </a:r>
          </a:p>
          <a:p>
            <a:r>
              <a:rPr lang="en-US" sz="1800" b="0" i="0" u="none" strike="noStrike" baseline="0">
                <a:solidFill>
                  <a:srgbClr val="333399"/>
                </a:solidFill>
                <a:latin typeface="Verdana" panose="020B0604030504040204" pitchFamily="34" charset="0"/>
              </a:rPr>
              <a:t>Slow responses / lag when video chatting	</a:t>
            </a:r>
            <a:r>
              <a:rPr lang="en-US" sz="1800" b="0" i="0" u="none" strike="noStrike" baseline="0">
                <a:solidFill>
                  <a:srgbClr val="000000"/>
                </a:solidFill>
                <a:latin typeface="Verdana" panose="020B0604030504040204" pitchFamily="34" charset="0"/>
              </a:rPr>
              <a:t>21%	</a:t>
            </a:r>
          </a:p>
          <a:p>
            <a:r>
              <a:rPr lang="en-US" sz="1800" b="0" i="0" u="none" strike="noStrike" baseline="0">
                <a:solidFill>
                  <a:srgbClr val="333399"/>
                </a:solidFill>
                <a:latin typeface="Verdana" panose="020B0604030504040204" pitchFamily="34" charset="0"/>
              </a:rPr>
              <a:t>Slow / lag / jitter when online gaming	</a:t>
            </a:r>
            <a:r>
              <a:rPr lang="en-US" sz="1800" b="0" i="0" u="none" strike="noStrike" baseline="0">
                <a:solidFill>
                  <a:srgbClr val="000000"/>
                </a:solidFill>
                <a:latin typeface="Verdana" panose="020B0604030504040204" pitchFamily="34" charset="0"/>
              </a:rPr>
              <a:t>19%	</a:t>
            </a:r>
          </a:p>
          <a:p>
            <a:r>
              <a:rPr lang="en-US" sz="1800" b="0" i="0" u="none" strike="noStrike" baseline="0">
                <a:solidFill>
                  <a:srgbClr val="333399"/>
                </a:solidFill>
                <a:latin typeface="Verdana" panose="020B0604030504040204" pitchFamily="34" charset="0"/>
              </a:rPr>
              <a:t>Slow connection when using cloud apps	</a:t>
            </a:r>
            <a:r>
              <a:rPr lang="en-US" sz="1800" b="0" i="0" u="none" strike="noStrike" baseline="0">
                <a:solidFill>
                  <a:srgbClr val="000000"/>
                </a:solidFill>
                <a:latin typeface="Verdana" panose="020B0604030504040204" pitchFamily="34" charset="0"/>
              </a:rPr>
              <a:t>18%	</a:t>
            </a:r>
          </a:p>
          <a:p>
            <a:r>
              <a:rPr lang="en-US" sz="1800" b="1" i="0" u="none" strike="noStrike" baseline="0">
                <a:solidFill>
                  <a:srgbClr val="333399"/>
                </a:solidFill>
                <a:latin typeface="Verdana" panose="020B0604030504040204" pitchFamily="34" charset="0"/>
              </a:rPr>
              <a:t>Can't play mobile games in crowded areas	</a:t>
            </a:r>
            <a:r>
              <a:rPr lang="en-US" sz="1800" b="1" i="0" u="none" strike="noStrike" baseline="0">
                <a:solidFill>
                  <a:srgbClr val="000000"/>
                </a:solidFill>
                <a:latin typeface="Verdana" panose="020B0604030504040204" pitchFamily="34" charset="0"/>
              </a:rPr>
              <a:t>16%</a:t>
            </a:r>
            <a:r>
              <a:rPr lang="en-US" sz="1800" b="0" i="0" u="none" strike="noStrike" baseline="0">
                <a:solidFill>
                  <a:srgbClr val="000000"/>
                </a:solidFill>
                <a:latin typeface="Verdana" panose="020B0604030504040204" pitchFamily="34" charset="0"/>
              </a:rPr>
              <a:t>	</a:t>
            </a:r>
          </a:p>
          <a:p>
            <a:r>
              <a:rPr lang="en-US" sz="1800" b="0" i="0" u="none" strike="noStrike" baseline="0">
                <a:solidFill>
                  <a:srgbClr val="000000"/>
                </a:solidFill>
                <a:latin typeface="Microsoft Sans Serif" panose="020B0604020202020204" pitchFamily="34" charset="0"/>
              </a:rPr>
              <a:t>None of the above		</a:t>
            </a:r>
            <a:r>
              <a:rPr lang="en-US" sz="1800" b="0" i="0" u="none" strike="noStrike" baseline="0">
                <a:solidFill>
                  <a:srgbClr val="000000"/>
                </a:solidFill>
                <a:latin typeface="Verdana" panose="020B0604030504040204" pitchFamily="34" charset="0"/>
              </a:rPr>
              <a:t>12%	</a:t>
            </a:r>
          </a:p>
          <a:p>
            <a:endParaRPr lang="en-US"/>
          </a:p>
          <a:p>
            <a:r>
              <a:rPr lang="en-US"/>
              <a:t>Net of those who selected a least 1 crowded area pain point – </a:t>
            </a:r>
            <a:r>
              <a:rPr lang="en-US" b="1"/>
              <a:t>63%</a:t>
            </a:r>
          </a:p>
          <a:p>
            <a:endParaRPr lang="en-US"/>
          </a:p>
          <a:p>
            <a:pPr marL="0" marR="0">
              <a:spcBef>
                <a:spcPts val="0"/>
              </a:spcBef>
              <a:spcAft>
                <a:spcPts val="0"/>
              </a:spcAft>
            </a:pPr>
            <a:r>
              <a:rPr lang="en-US" sz="1200">
                <a:solidFill>
                  <a:srgbClr val="404040"/>
                </a:solidFill>
                <a:effectLst/>
                <a:latin typeface="Calibri" panose="020F0502020204030204" pitchFamily="34" charset="0"/>
                <a:ea typeface="DengXian" panose="02010600030101010101" pitchFamily="2" charset="-122"/>
                <a:cs typeface="Calibri" panose="020F0502020204030204" pitchFamily="34" charset="0"/>
              </a:rPr>
              <a:t>S20.  How </a:t>
            </a:r>
            <a:r>
              <a:rPr lang="en-US" sz="1200" b="1">
                <a:solidFill>
                  <a:srgbClr val="404040"/>
                </a:solidFill>
                <a:effectLst/>
                <a:latin typeface="Calibri" panose="020F0502020204030204" pitchFamily="34" charset="0"/>
                <a:ea typeface="DengXian" panose="02010600030101010101" pitchFamily="2" charset="-122"/>
                <a:cs typeface="Calibri" panose="020F0502020204030204" pitchFamily="34" charset="0"/>
              </a:rPr>
              <a:t>frequently</a:t>
            </a:r>
            <a:r>
              <a:rPr lang="en-US" sz="1200">
                <a:solidFill>
                  <a:srgbClr val="404040"/>
                </a:solidFill>
                <a:effectLst/>
                <a:latin typeface="Calibri" panose="020F0502020204030204" pitchFamily="34" charset="0"/>
                <a:ea typeface="DengXian" panose="02010600030101010101" pitchFamily="2" charset="-122"/>
                <a:cs typeface="Calibri" panose="020F0502020204030204" pitchFamily="34" charset="0"/>
              </a:rPr>
              <a:t>  do you experience </a:t>
            </a:r>
            <a:r>
              <a:rPr lang="en-US" sz="1200" b="1">
                <a:solidFill>
                  <a:srgbClr val="404040"/>
                </a:solidFill>
                <a:effectLst/>
                <a:latin typeface="Calibri" panose="020F0502020204030204" pitchFamily="34" charset="0"/>
                <a:ea typeface="DengXian" panose="02010600030101010101" pitchFamily="2" charset="-122"/>
                <a:cs typeface="Calibri" panose="020F0502020204030204" pitchFamily="34" charset="0"/>
              </a:rPr>
              <a:t>connectivity issues</a:t>
            </a:r>
            <a:r>
              <a:rPr lang="en-US" sz="1200">
                <a:solidFill>
                  <a:srgbClr val="404040"/>
                </a:solidFill>
                <a:effectLst/>
                <a:latin typeface="Calibri" panose="020F0502020204030204" pitchFamily="34" charset="0"/>
                <a:ea typeface="DengXian" panose="02010600030101010101" pitchFamily="2" charset="-122"/>
                <a:cs typeface="Calibri" panose="020F0502020204030204" pitchFamily="34" charset="0"/>
              </a:rPr>
              <a:t> while using 5G / 4G/LTE cellular on your </a:t>
            </a:r>
            <a:r>
              <a:rPr lang="en-US" sz="1200" b="1">
                <a:solidFill>
                  <a:srgbClr val="404040"/>
                </a:solidFill>
                <a:effectLst/>
                <a:latin typeface="Calibri" panose="020F0502020204030204" pitchFamily="34" charset="0"/>
                <a:ea typeface="DengXian" panose="02010600030101010101" pitchFamily="2" charset="-122"/>
                <a:cs typeface="Calibri" panose="020F0502020204030204" pitchFamily="34" charset="0"/>
              </a:rPr>
              <a:t>mobile device(s) </a:t>
            </a:r>
            <a:r>
              <a:rPr lang="en-US" sz="1200">
                <a:solidFill>
                  <a:srgbClr val="404040"/>
                </a:solidFill>
                <a:effectLst/>
                <a:latin typeface="Calibri" panose="020F0502020204030204" pitchFamily="34" charset="0"/>
                <a:ea typeface="DengXian" panose="02010600030101010101" pitchFamily="2" charset="-122"/>
                <a:cs typeface="Calibri" panose="020F0502020204030204" pitchFamily="34" charset="0"/>
              </a:rPr>
              <a:t>in </a:t>
            </a:r>
            <a:r>
              <a:rPr lang="en-US" sz="1200" b="1">
                <a:solidFill>
                  <a:srgbClr val="404040"/>
                </a:solidFill>
                <a:effectLst/>
                <a:latin typeface="Calibri" panose="020F0502020204030204" pitchFamily="34" charset="0"/>
                <a:ea typeface="DengXian" panose="02010600030101010101" pitchFamily="2" charset="-122"/>
                <a:cs typeface="Calibri" panose="020F0502020204030204" pitchFamily="34" charset="0"/>
              </a:rPr>
              <a:t>crowded areas</a:t>
            </a:r>
            <a:r>
              <a:rPr lang="en-US" sz="1200">
                <a:solidFill>
                  <a:srgbClr val="404040"/>
                </a:solidFill>
                <a:effectLst/>
                <a:latin typeface="Calibri" panose="020F0502020204030204" pitchFamily="34" charset="0"/>
                <a:ea typeface="DengXian" panose="02010600030101010101" pitchFamily="2" charset="-122"/>
                <a:cs typeface="Calibri" panose="020F0502020204030204" pitchFamily="34" charset="0"/>
              </a:rPr>
              <a:t>?</a:t>
            </a:r>
            <a:r>
              <a:rPr lang="en-US" sz="1200" b="1">
                <a:solidFill>
                  <a:srgbClr val="4472C4"/>
                </a:solidFill>
                <a:effectLst/>
                <a:latin typeface="Calibri" panose="020F0502020204030204" pitchFamily="34" charset="0"/>
                <a:ea typeface="DengXian" panose="02010600030101010101" pitchFamily="2" charset="-122"/>
                <a:cs typeface="Calibri" panose="020F0502020204030204" pitchFamily="34" charset="0"/>
              </a:rPr>
              <a:t> </a:t>
            </a:r>
            <a:r>
              <a:rPr lang="en-US" sz="1200" i="1">
                <a:solidFill>
                  <a:srgbClr val="404040"/>
                </a:solidFill>
                <a:effectLst/>
                <a:latin typeface="Calibri" panose="020F0502020204030204" pitchFamily="34" charset="0"/>
                <a:ea typeface="DengXian" panose="02010600030101010101" pitchFamily="2" charset="-122"/>
                <a:cs typeface="Calibri" panose="020F0502020204030204" pitchFamily="34" charset="0"/>
              </a:rPr>
              <a:t>Select one.</a:t>
            </a:r>
          </a:p>
          <a:p>
            <a:pPr marL="342900" marR="0" lvl="0" indent="-342900">
              <a:lnSpc>
                <a:spcPct val="110000"/>
              </a:lnSpc>
              <a:spcBef>
                <a:spcPts val="0"/>
              </a:spcBef>
              <a:spcAft>
                <a:spcPts val="0"/>
              </a:spcAft>
              <a:buFont typeface="+mj-lt"/>
              <a:buAutoNum type="arabicPeriod"/>
            </a:pPr>
            <a:r>
              <a:rPr lang="en-US" sz="1200" b="0">
                <a:effectLst/>
                <a:latin typeface="Calibri" panose="020F0502020204030204" pitchFamily="34" charset="0"/>
                <a:ea typeface="DengXian" panose="02010600030101010101" pitchFamily="2" charset="-122"/>
                <a:cs typeface="Calibri" panose="020F0502020204030204" pitchFamily="34" charset="0"/>
              </a:rPr>
              <a:t>Multiple times a day</a:t>
            </a:r>
            <a:endParaRPr lang="en-US" sz="1200" b="0">
              <a:effectLst/>
              <a:latin typeface="Calibri" panose="020F0502020204030204" pitchFamily="34" charset="0"/>
              <a:ea typeface="DengXian" panose="02010600030101010101" pitchFamily="2" charset="-122"/>
              <a:cs typeface="Times New Roman" panose="02020603050405020304" pitchFamily="18" charset="0"/>
            </a:endParaRPr>
          </a:p>
          <a:p>
            <a:pPr marL="342900" marR="0" lvl="0" indent="-342900">
              <a:lnSpc>
                <a:spcPct val="110000"/>
              </a:lnSpc>
              <a:spcBef>
                <a:spcPts val="0"/>
              </a:spcBef>
              <a:spcAft>
                <a:spcPts val="0"/>
              </a:spcAft>
              <a:buFont typeface="+mj-lt"/>
              <a:buAutoNum type="arabicPeriod"/>
            </a:pPr>
            <a:r>
              <a:rPr lang="en-US" sz="1200" b="0">
                <a:effectLst/>
                <a:latin typeface="Calibri" panose="020F0502020204030204" pitchFamily="34" charset="0"/>
                <a:ea typeface="DengXian" panose="02010600030101010101" pitchFamily="2" charset="-122"/>
                <a:cs typeface="Calibri" panose="020F0502020204030204" pitchFamily="34" charset="0"/>
              </a:rPr>
              <a:t>Once a day</a:t>
            </a:r>
            <a:endParaRPr lang="en-US" sz="1200" b="0">
              <a:effectLst/>
              <a:latin typeface="Calibri" panose="020F0502020204030204" pitchFamily="34" charset="0"/>
              <a:ea typeface="DengXian" panose="02010600030101010101" pitchFamily="2" charset="-122"/>
              <a:cs typeface="Times New Roman" panose="02020603050405020304" pitchFamily="18" charset="0"/>
            </a:endParaRPr>
          </a:p>
          <a:p>
            <a:pPr marL="342900" marR="0" lvl="0" indent="-342900">
              <a:lnSpc>
                <a:spcPct val="110000"/>
              </a:lnSpc>
              <a:spcBef>
                <a:spcPts val="0"/>
              </a:spcBef>
              <a:spcAft>
                <a:spcPts val="0"/>
              </a:spcAft>
              <a:buFont typeface="+mj-lt"/>
              <a:buAutoNum type="arabicPeriod"/>
            </a:pPr>
            <a:r>
              <a:rPr lang="en-US" sz="1200" b="0">
                <a:effectLst/>
                <a:latin typeface="Calibri" panose="020F0502020204030204" pitchFamily="34" charset="0"/>
                <a:ea typeface="DengXian" panose="02010600030101010101" pitchFamily="2" charset="-122"/>
                <a:cs typeface="Calibri" panose="020F0502020204030204" pitchFamily="34" charset="0"/>
              </a:rPr>
              <a:t>Multiple times a week </a:t>
            </a:r>
            <a:endParaRPr lang="en-US" sz="1200" b="0">
              <a:effectLst/>
              <a:latin typeface="Calibri" panose="020F0502020204030204" pitchFamily="34" charset="0"/>
              <a:ea typeface="DengXian" panose="02010600030101010101" pitchFamily="2" charset="-122"/>
              <a:cs typeface="Times New Roman" panose="02020603050405020304" pitchFamily="18" charset="0"/>
            </a:endParaRPr>
          </a:p>
          <a:p>
            <a:pPr marL="342900" marR="0" lvl="0" indent="-342900">
              <a:lnSpc>
                <a:spcPct val="110000"/>
              </a:lnSpc>
              <a:spcBef>
                <a:spcPts val="0"/>
              </a:spcBef>
              <a:spcAft>
                <a:spcPts val="0"/>
              </a:spcAft>
              <a:buFont typeface="+mj-lt"/>
              <a:buAutoNum type="arabicPeriod"/>
            </a:pPr>
            <a:r>
              <a:rPr lang="en-US" sz="1200" b="0">
                <a:effectLst/>
                <a:latin typeface="Calibri" panose="020F0502020204030204" pitchFamily="34" charset="0"/>
                <a:ea typeface="DengXian" panose="02010600030101010101" pitchFamily="2" charset="-122"/>
                <a:cs typeface="Calibri" panose="020F0502020204030204" pitchFamily="34" charset="0"/>
              </a:rPr>
              <a:t>Once a week</a:t>
            </a:r>
            <a:endParaRPr lang="en-US" sz="1200" b="0">
              <a:effectLst/>
              <a:latin typeface="Calibri" panose="020F0502020204030204" pitchFamily="34" charset="0"/>
              <a:ea typeface="DengXian" panose="02010600030101010101" pitchFamily="2" charset="-122"/>
              <a:cs typeface="Times New Roman" panose="02020603050405020304" pitchFamily="18" charset="0"/>
            </a:endParaRPr>
          </a:p>
          <a:p>
            <a:pPr marL="342900" marR="0" lvl="0" indent="-342900">
              <a:lnSpc>
                <a:spcPct val="110000"/>
              </a:lnSpc>
              <a:spcBef>
                <a:spcPts val="0"/>
              </a:spcBef>
              <a:spcAft>
                <a:spcPts val="0"/>
              </a:spcAft>
              <a:buFont typeface="+mj-lt"/>
              <a:buAutoNum type="arabicPeriod"/>
            </a:pPr>
            <a:r>
              <a:rPr lang="en-US" sz="1200" b="0">
                <a:effectLst/>
                <a:latin typeface="Calibri" panose="020F0502020204030204" pitchFamily="34" charset="0"/>
                <a:ea typeface="DengXian" panose="02010600030101010101" pitchFamily="2" charset="-122"/>
                <a:cs typeface="Calibri" panose="020F0502020204030204" pitchFamily="34" charset="0"/>
              </a:rPr>
              <a:t>Multiple times a month </a:t>
            </a:r>
            <a:endParaRPr lang="en-US" sz="1200" b="0">
              <a:effectLst/>
              <a:latin typeface="Calibri" panose="020F0502020204030204" pitchFamily="34" charset="0"/>
              <a:ea typeface="DengXian" panose="02010600030101010101" pitchFamily="2" charset="-122"/>
              <a:cs typeface="Times New Roman" panose="02020603050405020304" pitchFamily="18" charset="0"/>
            </a:endParaRPr>
          </a:p>
          <a:p>
            <a:pPr marL="342900" marR="0" lvl="0" indent="-342900">
              <a:lnSpc>
                <a:spcPct val="110000"/>
              </a:lnSpc>
              <a:spcBef>
                <a:spcPts val="0"/>
              </a:spcBef>
              <a:spcAft>
                <a:spcPts val="0"/>
              </a:spcAft>
              <a:buFont typeface="+mj-lt"/>
              <a:buAutoNum type="arabicPeriod"/>
            </a:pPr>
            <a:r>
              <a:rPr lang="en-US" sz="1200" b="0">
                <a:effectLst/>
                <a:latin typeface="Calibri" panose="020F0502020204030204" pitchFamily="34" charset="0"/>
                <a:ea typeface="DengXian" panose="02010600030101010101" pitchFamily="2" charset="-122"/>
                <a:cs typeface="Calibri" panose="020F0502020204030204" pitchFamily="34" charset="0"/>
              </a:rPr>
              <a:t>Once a month</a:t>
            </a:r>
            <a:endParaRPr lang="en-US" sz="1200" b="0">
              <a:effectLst/>
              <a:latin typeface="Calibri" panose="020F0502020204030204" pitchFamily="34" charset="0"/>
              <a:ea typeface="DengXian" panose="02010600030101010101" pitchFamily="2" charset="-122"/>
              <a:cs typeface="Times New Roman" panose="02020603050405020304" pitchFamily="18" charset="0"/>
            </a:endParaRPr>
          </a:p>
          <a:p>
            <a:pPr marL="342900" marR="0" lvl="0" indent="-342900">
              <a:lnSpc>
                <a:spcPct val="110000"/>
              </a:lnSpc>
              <a:spcBef>
                <a:spcPts val="0"/>
              </a:spcBef>
              <a:spcAft>
                <a:spcPts val="600"/>
              </a:spcAft>
              <a:buFont typeface="+mj-lt"/>
              <a:buAutoNum type="arabicPeriod"/>
            </a:pPr>
            <a:r>
              <a:rPr lang="en-US" sz="1200" b="0">
                <a:effectLst/>
                <a:latin typeface="Calibri" panose="020F0502020204030204" pitchFamily="34" charset="0"/>
                <a:ea typeface="DengXian" panose="02010600030101010101" pitchFamily="2" charset="-122"/>
                <a:cs typeface="Calibri" panose="020F0502020204030204" pitchFamily="34" charset="0"/>
              </a:rPr>
              <a:t>A few times a year</a:t>
            </a:r>
            <a:endParaRPr lang="en-US" sz="1200" b="0">
              <a:effectLst/>
              <a:latin typeface="Calibri" panose="020F0502020204030204" pitchFamily="34" charset="0"/>
              <a:ea typeface="DengXian" panose="02010600030101010101" pitchFamily="2" charset="-122"/>
              <a:cs typeface="Times New Roman" panose="02020603050405020304" pitchFamily="18" charset="0"/>
            </a:endParaRPr>
          </a:p>
          <a:p>
            <a:pPr marL="0" marR="0">
              <a:spcBef>
                <a:spcPts val="0"/>
              </a:spcBef>
              <a:spcAft>
                <a:spcPts val="0"/>
              </a:spcAft>
            </a:pPr>
            <a:endParaRPr lang="en-US" sz="1200">
              <a:solidFill>
                <a:srgbClr val="404040"/>
              </a:solidFill>
              <a:effectLst/>
              <a:latin typeface="Calibri" panose="020F0502020204030204" pitchFamily="34" charset="0"/>
              <a:ea typeface="DengXian" panose="02010600030101010101" pitchFamily="2" charset="-122"/>
              <a:cs typeface="Times New Roman" panose="02020603050405020304" pitchFamily="18" charset="0"/>
            </a:endParaRPr>
          </a:p>
          <a:p>
            <a:r>
              <a:rPr lang="en-US" sz="1200">
                <a:solidFill>
                  <a:srgbClr val="404040"/>
                </a:solidFill>
                <a:effectLst/>
                <a:latin typeface="Calibri" panose="020F0502020204030204" pitchFamily="34" charset="0"/>
                <a:ea typeface="DengXian" panose="02010600030101010101" pitchFamily="2" charset="-122"/>
              </a:rPr>
              <a:t>Q5.  In which of the following </a:t>
            </a:r>
            <a:r>
              <a:rPr lang="en-US" sz="1200" b="1">
                <a:solidFill>
                  <a:srgbClr val="404040"/>
                </a:solidFill>
                <a:effectLst/>
                <a:latin typeface="Calibri" panose="020F0502020204030204" pitchFamily="34" charset="0"/>
                <a:ea typeface="DengXian" panose="02010600030101010101" pitchFamily="2" charset="-122"/>
              </a:rPr>
              <a:t>crowded areas</a:t>
            </a:r>
            <a:r>
              <a:rPr lang="en-US" sz="1200">
                <a:solidFill>
                  <a:srgbClr val="404040"/>
                </a:solidFill>
                <a:effectLst/>
                <a:latin typeface="Calibri" panose="020F0502020204030204" pitchFamily="34" charset="0"/>
                <a:ea typeface="DengXian" panose="02010600030101010101" pitchFamily="2" charset="-122"/>
              </a:rPr>
              <a:t> would you like to be able to use your </a:t>
            </a:r>
            <a:r>
              <a:rPr lang="en-US" sz="1200" b="1">
                <a:solidFill>
                  <a:srgbClr val="404040"/>
                </a:solidFill>
                <a:effectLst/>
                <a:latin typeface="Calibri" panose="020F0502020204030204" pitchFamily="34" charset="0"/>
                <a:ea typeface="DengXian" panose="02010600030101010101" pitchFamily="2" charset="-122"/>
              </a:rPr>
              <a:t>mobile device(s)</a:t>
            </a:r>
            <a:r>
              <a:rPr lang="en-US" sz="1200">
                <a:solidFill>
                  <a:srgbClr val="404040"/>
                </a:solidFill>
                <a:effectLst/>
                <a:latin typeface="Calibri" panose="020F0502020204030204" pitchFamily="34" charset="0"/>
                <a:ea typeface="DengXian" panose="02010600030101010101" pitchFamily="2" charset="-122"/>
              </a:rPr>
              <a:t>?</a:t>
            </a:r>
          </a:p>
          <a:p>
            <a:endParaRPr lang="en-US" sz="1200">
              <a:solidFill>
                <a:srgbClr val="404040"/>
              </a:solidFill>
              <a:effectLst/>
              <a:latin typeface="Calibri" panose="020F0502020204030204" pitchFamily="34"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b="1" i="1" u="sng" kern="1200">
                <a:solidFill>
                  <a:srgbClr val="0E2C3A"/>
                </a:solidFill>
                <a:effectLst/>
                <a:latin typeface="Microsoft Sans Serif" panose="020B0604020202020204" pitchFamily="34" charset="0"/>
                <a:ea typeface="+mn-ea"/>
                <a:cs typeface="+mn-cs"/>
              </a:rPr>
              <a:t>Sample size = 4500</a:t>
            </a:r>
            <a:endParaRPr lang="en-US" altLang="zh-CN" sz="1000">
              <a:effectLst/>
              <a:latin typeface="Calibri" panose="020F0502020204030204" pitchFamily="34" charset="0"/>
              <a:ea typeface="DengXian" panose="02010600030101010101" pitchFamily="2" charset="-122"/>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a:t>Incidence of those frequenting crowded areas at least weekly – 52%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a:t>36% of gen pop experiences a connectivity issue at least weekly (52% * 69%) = 36%</a:t>
            </a:r>
          </a:p>
          <a:p>
            <a:endParaRPr lang="en-US"/>
          </a:p>
          <a:p>
            <a:pPr marL="0" marR="0" lvl="0" indent="0">
              <a:lnSpc>
                <a:spcPct val="110000"/>
              </a:lnSpc>
              <a:spcBef>
                <a:spcPts val="0"/>
              </a:spcBef>
              <a:spcAft>
                <a:spcPts val="0"/>
              </a:spcAft>
              <a:buFont typeface="+mj-lt"/>
              <a:buNone/>
            </a:pPr>
            <a:r>
              <a:rPr lang="en-US" sz="1200">
                <a:effectLst/>
                <a:latin typeface="Calibri" panose="020F0502020204030204" pitchFamily="34" charset="0"/>
                <a:ea typeface="DengXian" panose="02010600030101010101" pitchFamily="2" charset="-122"/>
                <a:cs typeface="Calibri" panose="020F0502020204030204" pitchFamily="34" charset="0"/>
              </a:rPr>
              <a:t>Q11.  Again, please think about any dense </a:t>
            </a:r>
            <a:r>
              <a:rPr lang="en-US" sz="1200" b="1">
                <a:effectLst/>
                <a:latin typeface="Calibri" panose="020F0502020204030204" pitchFamily="34" charset="0"/>
                <a:ea typeface="DengXian" panose="02010600030101010101" pitchFamily="2" charset="-122"/>
                <a:cs typeface="Calibri" panose="020F0502020204030204" pitchFamily="34" charset="0"/>
              </a:rPr>
              <a:t>crowded areas</a:t>
            </a:r>
            <a:r>
              <a:rPr lang="en-US" sz="1200">
                <a:effectLst/>
                <a:latin typeface="Calibri" panose="020F0502020204030204" pitchFamily="34" charset="0"/>
                <a:ea typeface="DengXian" panose="02010600030101010101" pitchFamily="2" charset="-122"/>
                <a:cs typeface="Calibri" panose="020F0502020204030204" pitchFamily="34" charset="0"/>
              </a:rPr>
              <a:t> where you might want to use this new </a:t>
            </a:r>
            <a:r>
              <a:rPr lang="en-US" sz="1200" b="1">
                <a:effectLst/>
                <a:latin typeface="Calibri" panose="020F0502020204030204" pitchFamily="34" charset="0"/>
                <a:ea typeface="DengXian" panose="02010600030101010101" pitchFamily="2" charset="-122"/>
                <a:cs typeface="Calibri" panose="020F0502020204030204" pitchFamily="34" charset="0"/>
              </a:rPr>
              <a:t>5G Enhanced Service</a:t>
            </a:r>
            <a:r>
              <a:rPr lang="en-US" sz="1200" b="1">
                <a:solidFill>
                  <a:srgbClr val="4472C4"/>
                </a:solidFill>
                <a:effectLst/>
                <a:latin typeface="Calibri" panose="020F0502020204030204" pitchFamily="34" charset="0"/>
                <a:ea typeface="DengXian" panose="02010600030101010101" pitchFamily="2" charset="-122"/>
                <a:cs typeface="Calibri" panose="020F0502020204030204" pitchFamily="34" charset="0"/>
              </a:rPr>
              <a:t> </a:t>
            </a:r>
            <a:r>
              <a:rPr lang="en-US" sz="1200">
                <a:effectLst/>
                <a:latin typeface="Calibri" panose="020F0502020204030204" pitchFamily="34" charset="0"/>
                <a:ea typeface="DengXian" panose="02010600030101010101" pitchFamily="2" charset="-122"/>
                <a:cs typeface="Calibri" panose="020F0502020204030204" pitchFamily="34" charset="0"/>
              </a:rPr>
              <a:t>within the</a:t>
            </a:r>
            <a:r>
              <a:rPr lang="en-US" sz="1200" b="1">
                <a:effectLst/>
                <a:latin typeface="Calibri" panose="020F0502020204030204" pitchFamily="34" charset="0"/>
                <a:ea typeface="DengXian" panose="02010600030101010101" pitchFamily="2" charset="-122"/>
                <a:cs typeface="Calibri" panose="020F0502020204030204" pitchFamily="34" charset="0"/>
              </a:rPr>
              <a:t> next year</a:t>
            </a:r>
            <a:r>
              <a:rPr lang="en-US" sz="1200">
                <a:effectLst/>
                <a:latin typeface="Calibri" panose="020F0502020204030204" pitchFamily="34" charset="0"/>
                <a:ea typeface="DengXian" panose="02010600030101010101" pitchFamily="2" charset="-122"/>
                <a:cs typeface="Calibri" panose="020F0502020204030204" pitchFamily="34" charset="0"/>
              </a:rPr>
              <a:t>.  </a:t>
            </a:r>
            <a:endParaRPr lang="en-US" sz="1200">
              <a:effectLst/>
              <a:latin typeface="Calibri" panose="020F0502020204030204" pitchFamily="34" charset="0"/>
              <a:ea typeface="DengXian" panose="02010600030101010101" pitchFamily="2" charset="-122"/>
              <a:cs typeface="Times New Roman" panose="02020603050405020304" pitchFamily="18" charset="0"/>
            </a:endParaRPr>
          </a:p>
          <a:p>
            <a:pPr marL="228600" marR="0">
              <a:lnSpc>
                <a:spcPct val="110000"/>
              </a:lnSpc>
              <a:spcBef>
                <a:spcPts val="0"/>
              </a:spcBef>
              <a:spcAft>
                <a:spcPts val="0"/>
              </a:spcAft>
            </a:pPr>
            <a:r>
              <a:rPr lang="en-US" sz="1200">
                <a:effectLst/>
                <a:latin typeface="Calibri" panose="020F0502020204030204" pitchFamily="34" charset="0"/>
                <a:ea typeface="DengXian" panose="02010600030101010101" pitchFamily="2" charset="-122"/>
                <a:cs typeface="Calibri" panose="020F0502020204030204" pitchFamily="34" charset="0"/>
              </a:rPr>
              <a:t> </a:t>
            </a:r>
            <a:endParaRPr lang="en-US" sz="1200">
              <a:effectLst/>
              <a:latin typeface="Calibri" panose="020F0502020204030204" pitchFamily="34" charset="0"/>
              <a:ea typeface="DengXian" panose="02010600030101010101" pitchFamily="2" charset="-122"/>
              <a:cs typeface="Times New Roman" panose="02020603050405020304" pitchFamily="18" charset="0"/>
            </a:endParaRPr>
          </a:p>
          <a:p>
            <a:pPr marL="457200" marR="0">
              <a:lnSpc>
                <a:spcPct val="110000"/>
              </a:lnSpc>
              <a:spcBef>
                <a:spcPts val="0"/>
              </a:spcBef>
              <a:spcAft>
                <a:spcPts val="0"/>
              </a:spcAft>
            </a:pPr>
            <a:r>
              <a:rPr lang="en-US" sz="1200">
                <a:effectLst/>
                <a:latin typeface="Calibri" panose="020F0502020204030204" pitchFamily="34" charset="0"/>
                <a:ea typeface="DengXian" panose="02010600030101010101" pitchFamily="2" charset="-122"/>
                <a:cs typeface="Calibri" panose="020F0502020204030204" pitchFamily="34" charset="0"/>
              </a:rPr>
              <a:t>Earlier you mentioned you pay </a:t>
            </a:r>
            <a:r>
              <a:rPr lang="en-US" sz="1200" b="1">
                <a:solidFill>
                  <a:srgbClr val="4472C4"/>
                </a:solidFill>
                <a:effectLst/>
                <a:latin typeface="Calibri" panose="020F0502020204030204" pitchFamily="34" charset="0"/>
                <a:ea typeface="DengXian" panose="02010600030101010101" pitchFamily="2" charset="-122"/>
                <a:cs typeface="Calibri" panose="020F0502020204030204" pitchFamily="34" charset="0"/>
              </a:rPr>
              <a:t>[INSERT S16B MONTHLY SERVICE COST]</a:t>
            </a:r>
            <a:r>
              <a:rPr lang="en-US" sz="1200">
                <a:solidFill>
                  <a:srgbClr val="4472C4"/>
                </a:solidFill>
                <a:effectLst/>
                <a:latin typeface="Calibri" panose="020F0502020204030204" pitchFamily="34" charset="0"/>
                <a:ea typeface="DengXian" panose="02010600030101010101" pitchFamily="2" charset="-122"/>
                <a:cs typeface="Calibri" panose="020F0502020204030204" pitchFamily="34" charset="0"/>
              </a:rPr>
              <a:t> </a:t>
            </a:r>
            <a:r>
              <a:rPr lang="en-US" sz="1200">
                <a:effectLst/>
                <a:latin typeface="Calibri" panose="020F0502020204030204" pitchFamily="34" charset="0"/>
                <a:ea typeface="DengXian" panose="02010600030101010101" pitchFamily="2" charset="-122"/>
                <a:cs typeface="Calibri" panose="020F0502020204030204" pitchFamily="34" charset="0"/>
              </a:rPr>
              <a:t>monthly for 5G / 4G/LTE cellular service.  </a:t>
            </a:r>
            <a:r>
              <a:rPr lang="en-US" sz="1200" i="1">
                <a:effectLst/>
                <a:latin typeface="Calibri" panose="020F0502020204030204" pitchFamily="34" charset="0"/>
                <a:ea typeface="DengXian" panose="02010600030101010101" pitchFamily="2" charset="-122"/>
                <a:cs typeface="Calibri" panose="020F0502020204030204" pitchFamily="34" charset="0"/>
              </a:rPr>
              <a:t>How much </a:t>
            </a:r>
            <a:r>
              <a:rPr lang="en-US" sz="1200" b="1" i="1" u="sng">
                <a:effectLst/>
                <a:latin typeface="Calibri" panose="020F0502020204030204" pitchFamily="34" charset="0"/>
                <a:ea typeface="DengXian" panose="02010600030101010101" pitchFamily="2" charset="-122"/>
                <a:cs typeface="Calibri" panose="020F0502020204030204" pitchFamily="34" charset="0"/>
              </a:rPr>
              <a:t>EXTRA</a:t>
            </a:r>
            <a:r>
              <a:rPr lang="en-US" sz="1200" i="1">
                <a:effectLst/>
                <a:latin typeface="Calibri" panose="020F0502020204030204" pitchFamily="34" charset="0"/>
                <a:ea typeface="DengXian" panose="02010600030101010101" pitchFamily="2" charset="-122"/>
                <a:cs typeface="Calibri" panose="020F0502020204030204" pitchFamily="34" charset="0"/>
              </a:rPr>
              <a:t> would you be willing to pay </a:t>
            </a:r>
            <a:r>
              <a:rPr lang="en-US" sz="1200" b="1" i="1">
                <a:effectLst/>
                <a:latin typeface="Calibri" panose="020F0502020204030204" pitchFamily="34" charset="0"/>
                <a:ea typeface="DengXian" panose="02010600030101010101" pitchFamily="2" charset="-122"/>
                <a:cs typeface="Calibri" panose="020F0502020204030204" pitchFamily="34" charset="0"/>
              </a:rPr>
              <a:t>on top of</a:t>
            </a:r>
            <a:r>
              <a:rPr lang="en-US" sz="1200" i="1">
                <a:effectLst/>
                <a:latin typeface="Calibri" panose="020F0502020204030204" pitchFamily="34" charset="0"/>
                <a:ea typeface="DengXian" panose="02010600030101010101" pitchFamily="2" charset="-122"/>
                <a:cs typeface="Calibri" panose="020F0502020204030204" pitchFamily="34" charset="0"/>
              </a:rPr>
              <a:t> your current monthly cellular service plan (</a:t>
            </a:r>
            <a:r>
              <a:rPr lang="en-US" sz="1200" b="1">
                <a:solidFill>
                  <a:srgbClr val="4472C4"/>
                </a:solidFill>
                <a:effectLst/>
                <a:latin typeface="Calibri" panose="020F0502020204030204" pitchFamily="34" charset="0"/>
                <a:ea typeface="DengXian" panose="02010600030101010101" pitchFamily="2" charset="-122"/>
                <a:cs typeface="Calibri" panose="020F0502020204030204" pitchFamily="34" charset="0"/>
              </a:rPr>
              <a:t>[INSERT S16B MONTHLY SERVICE COST]</a:t>
            </a:r>
            <a:r>
              <a:rPr lang="en-US" sz="1200" i="1">
                <a:effectLst/>
                <a:latin typeface="Calibri" panose="020F0502020204030204" pitchFamily="34" charset="0"/>
                <a:ea typeface="DengXian" panose="02010600030101010101" pitchFamily="2" charset="-122"/>
                <a:cs typeface="Calibri" panose="020F0502020204030204" pitchFamily="34" charset="0"/>
              </a:rPr>
              <a:t>) for the </a:t>
            </a:r>
            <a:r>
              <a:rPr lang="en-US" sz="1200" b="1" i="1">
                <a:effectLst/>
                <a:latin typeface="Calibri" panose="020F0502020204030204" pitchFamily="34" charset="0"/>
                <a:ea typeface="DengXian" panose="02010600030101010101" pitchFamily="2" charset="-122"/>
                <a:cs typeface="Calibri" panose="020F0502020204030204" pitchFamily="34" charset="0"/>
              </a:rPr>
              <a:t>5G Enhanced Service</a:t>
            </a:r>
            <a:r>
              <a:rPr lang="en-US" sz="1200" b="1">
                <a:solidFill>
                  <a:srgbClr val="4472C4"/>
                </a:solidFill>
                <a:effectLst/>
                <a:latin typeface="Calibri" panose="020F0502020204030204" pitchFamily="34" charset="0"/>
                <a:ea typeface="DengXian" panose="02010600030101010101" pitchFamily="2" charset="-122"/>
                <a:cs typeface="Calibri" panose="020F0502020204030204" pitchFamily="34" charset="0"/>
              </a:rPr>
              <a:t> </a:t>
            </a:r>
            <a:r>
              <a:rPr lang="en-US" sz="1200" i="1">
                <a:effectLst/>
                <a:latin typeface="Calibri" panose="020F0502020204030204" pitchFamily="34" charset="0"/>
                <a:ea typeface="DengXian" panose="02010600030101010101" pitchFamily="2" charset="-122"/>
                <a:cs typeface="Calibri" panose="020F0502020204030204" pitchFamily="34" charset="0"/>
              </a:rPr>
              <a:t>ongoing monthly subscription and pay-as-you-go pass</a:t>
            </a:r>
            <a:r>
              <a:rPr lang="en-US" sz="1200">
                <a:effectLst/>
                <a:latin typeface="Calibri" panose="020F0502020204030204" pitchFamily="34" charset="0"/>
                <a:ea typeface="DengXian" panose="02010600030101010101" pitchFamily="2" charset="-122"/>
                <a:cs typeface="Calibri" panose="020F0502020204030204" pitchFamily="34" charset="0"/>
              </a:rPr>
              <a:t> </a:t>
            </a:r>
            <a:r>
              <a:rPr lang="en-US" sz="1200" i="1">
                <a:effectLst/>
                <a:latin typeface="Calibri" panose="020F0502020204030204" pitchFamily="34" charset="0"/>
                <a:ea typeface="DengXian" panose="02010600030101010101" pitchFamily="2" charset="-122"/>
                <a:cs typeface="Calibri" panose="020F0502020204030204" pitchFamily="34" charset="0"/>
              </a:rPr>
              <a:t>options.</a:t>
            </a:r>
            <a:endParaRPr lang="en-US" sz="1200">
              <a:effectLst/>
              <a:latin typeface="Calibri" panose="020F0502020204030204" pitchFamily="34" charset="0"/>
              <a:ea typeface="DengXian" panose="02010600030101010101" pitchFamily="2" charset="-122"/>
              <a:cs typeface="Times New Roman" panose="02020603050405020304" pitchFamily="18" charset="0"/>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1" i="1" u="sng" kern="1200">
                <a:solidFill>
                  <a:srgbClr val="0E2C3A"/>
                </a:solidFill>
                <a:effectLst/>
                <a:latin typeface="Microsoft Sans Serif" panose="020B0604020202020204" pitchFamily="34" charset="0"/>
                <a:ea typeface="+mn-ea"/>
                <a:cs typeface="+mn-cs"/>
              </a:rPr>
              <a:t>Sample size = 4500</a:t>
            </a:r>
            <a:endParaRPr lang="en-US" altLang="zh-CN" sz="1200">
              <a:effectLst/>
              <a:latin typeface="Calibri" panose="020F0502020204030204" pitchFamily="34" charset="0"/>
              <a:ea typeface="DengXian" panose="02010600030101010101" pitchFamily="2" charset="-122"/>
              <a:cs typeface="Calibri" panose="020F050202020403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5822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SzPts val="1000"/>
              <a:buFont typeface="Symbol" panose="05050102010706020507" pitchFamily="18" charset="2"/>
              <a:buNone/>
              <a:tabLst>
                <a:tab pos="457200" algn="l"/>
              </a:tabLst>
            </a:pPr>
            <a:r>
              <a:rPr lang="en-US" sz="1200">
                <a:effectLst/>
                <a:latin typeface="Calibri" panose="020F0502020204030204" pitchFamily="34" charset="0"/>
                <a:ea typeface="Times New Roman" panose="02020603050405020304" pitchFamily="18" charset="0"/>
              </a:rPr>
              <a:t>Helps operators differentiate in terms of cost and performance.   </a:t>
            </a:r>
          </a:p>
          <a:p>
            <a:pPr marL="0" marR="0" lvl="0" indent="0">
              <a:spcBef>
                <a:spcPts val="0"/>
              </a:spcBef>
              <a:spcAft>
                <a:spcPts val="0"/>
              </a:spcAft>
              <a:buSzPts val="1000"/>
              <a:buFont typeface="Symbol" panose="05050102010706020507" pitchFamily="18" charset="2"/>
              <a:buNone/>
              <a:tabLst>
                <a:tab pos="457200" algn="l"/>
              </a:tabLst>
            </a:pPr>
            <a:endParaRPr lang="en-US" sz="1200">
              <a:effectLst/>
              <a:latin typeface="Calibri" panose="020F0502020204030204" pitchFamily="34" charset="0"/>
              <a:ea typeface="Times New Roman" panose="02020603050405020304" pitchFamily="18" charset="0"/>
            </a:endParaRPr>
          </a:p>
          <a:p>
            <a:pPr marL="0" marR="0" lvl="0" indent="0">
              <a:spcBef>
                <a:spcPts val="0"/>
              </a:spcBef>
              <a:spcAft>
                <a:spcPts val="0"/>
              </a:spcAft>
              <a:buSzPts val="1000"/>
              <a:buFont typeface="Symbol" panose="05050102010706020507" pitchFamily="18" charset="2"/>
              <a:buNone/>
              <a:tabLst>
                <a:tab pos="457200" algn="l"/>
              </a:tabLst>
            </a:pPr>
            <a:r>
              <a:rPr lang="en-US" sz="1200">
                <a:effectLst/>
                <a:latin typeface="Calibri" panose="020F0502020204030204" pitchFamily="34" charset="0"/>
                <a:ea typeface="Times New Roman" panose="02020603050405020304" pitchFamily="18" charset="0"/>
              </a:rPr>
              <a:t>---------</a:t>
            </a:r>
          </a:p>
          <a:p>
            <a:pPr marL="0" marR="0" lvl="0" indent="0">
              <a:spcBef>
                <a:spcPts val="0"/>
              </a:spcBef>
              <a:spcAft>
                <a:spcPts val="0"/>
              </a:spcAft>
              <a:buSzPts val="1000"/>
              <a:buFont typeface="Symbol" panose="05050102010706020507" pitchFamily="18" charset="2"/>
              <a:buNone/>
              <a:tabLst>
                <a:tab pos="457200" algn="l"/>
              </a:tabLst>
            </a:pPr>
            <a:endParaRPr lang="en-US" sz="1200">
              <a:effectLst/>
              <a:latin typeface="Calibri" panose="020F0502020204030204" pitchFamily="34" charset="0"/>
              <a:ea typeface="Times New Roman" panose="02020603050405020304" pitchFamily="18" charset="0"/>
            </a:endParaRPr>
          </a:p>
          <a:p>
            <a:pPr marL="0" marR="0" lvl="0" indent="0">
              <a:spcBef>
                <a:spcPts val="0"/>
              </a:spcBef>
              <a:spcAft>
                <a:spcPts val="0"/>
              </a:spcAft>
              <a:buSzPts val="1000"/>
              <a:buFont typeface="Symbol" panose="05050102010706020507" pitchFamily="18" charset="2"/>
              <a:buNone/>
              <a:tabLst>
                <a:tab pos="457200" algn="l"/>
              </a:tabLst>
            </a:pPr>
            <a:r>
              <a:rPr lang="en-US" sz="1200">
                <a:effectLst/>
                <a:latin typeface="Calibri" panose="020F0502020204030204" pitchFamily="34" charset="0"/>
                <a:ea typeface="Times New Roman" panose="02020603050405020304" pitchFamily="18" charset="0"/>
              </a:rPr>
              <a:t>Putting it all together:</a:t>
            </a:r>
          </a:p>
          <a:p>
            <a:pPr marL="285750" marR="0" lvl="0" indent="-285750">
              <a:spcBef>
                <a:spcPts val="0"/>
              </a:spcBef>
              <a:spcAft>
                <a:spcPts val="0"/>
              </a:spcAft>
              <a:buSzPts val="1000"/>
              <a:buFont typeface="Arial" panose="020B0604020202020204" pitchFamily="34" charset="0"/>
              <a:buChar char="•"/>
              <a:tabLst>
                <a:tab pos="457200" algn="l"/>
              </a:tabLst>
            </a:pPr>
            <a:r>
              <a:rPr lang="en-US" sz="1200" b="1">
                <a:effectLst/>
                <a:latin typeface="Calibri" panose="020F0502020204030204" pitchFamily="34" charset="0"/>
                <a:ea typeface="Times New Roman" panose="02020603050405020304" pitchFamily="18" charset="0"/>
              </a:rPr>
              <a:t>Incredible opportunity </a:t>
            </a:r>
            <a:r>
              <a:rPr lang="en-US" sz="1200">
                <a:effectLst/>
                <a:latin typeface="Calibri" panose="020F0502020204030204" pitchFamily="34" charset="0"/>
                <a:ea typeface="Times New Roman" panose="02020603050405020304" pitchFamily="18" charset="0"/>
              </a:rPr>
              <a:t>to offer the </a:t>
            </a:r>
            <a:r>
              <a:rPr lang="en-US" sz="1200" b="1">
                <a:effectLst/>
                <a:latin typeface="Calibri" panose="020F0502020204030204" pitchFamily="34" charset="0"/>
                <a:ea typeface="Times New Roman" panose="02020603050405020304" pitchFamily="18" charset="0"/>
              </a:rPr>
              <a:t>best possible </a:t>
            </a:r>
            <a:r>
              <a:rPr lang="en-US" sz="1200" b="1" err="1">
                <a:effectLst/>
                <a:latin typeface="Calibri" panose="020F0502020204030204" pitchFamily="34" charset="0"/>
                <a:ea typeface="Times New Roman" panose="02020603050405020304" pitchFamily="18" charset="0"/>
              </a:rPr>
              <a:t>QoE</a:t>
            </a:r>
            <a:r>
              <a:rPr lang="en-US" sz="1200" b="1">
                <a:effectLst/>
                <a:latin typeface="Calibri" panose="020F0502020204030204" pitchFamily="34" charset="0"/>
                <a:ea typeface="Times New Roman" panose="02020603050405020304" pitchFamily="18" charset="0"/>
              </a:rPr>
              <a:t> </a:t>
            </a:r>
            <a:r>
              <a:rPr lang="en-US" sz="1200">
                <a:effectLst/>
                <a:latin typeface="Calibri" panose="020F0502020204030204" pitchFamily="34" charset="0"/>
                <a:ea typeface="Times New Roman" panose="02020603050405020304" pitchFamily="18" charset="0"/>
              </a:rPr>
              <a:t>to mobile subs </a:t>
            </a:r>
            <a:r>
              <a:rPr lang="en-US" sz="1200" b="1">
                <a:effectLst/>
                <a:latin typeface="Calibri" panose="020F0502020204030204" pitchFamily="34" charset="0"/>
                <a:ea typeface="Times New Roman" panose="02020603050405020304" pitchFamily="18" charset="0"/>
              </a:rPr>
              <a:t>wherever they are</a:t>
            </a:r>
            <a:r>
              <a:rPr lang="en-US" sz="1200">
                <a:effectLst/>
                <a:latin typeface="Calibri" panose="020F0502020204030204" pitchFamily="34" charset="0"/>
                <a:ea typeface="Times New Roman" panose="02020603050405020304" pitchFamily="18" charset="0"/>
              </a:rPr>
              <a:t>. 5G mid-band in non-dense areas. 5G </a:t>
            </a:r>
            <a:r>
              <a:rPr lang="en-US" sz="1200" err="1">
                <a:effectLst/>
                <a:latin typeface="Calibri" panose="020F0502020204030204" pitchFamily="34" charset="0"/>
                <a:ea typeface="Times New Roman" panose="02020603050405020304" pitchFamily="18" charset="0"/>
              </a:rPr>
              <a:t>mmWave</a:t>
            </a:r>
            <a:r>
              <a:rPr lang="en-US" sz="1200">
                <a:effectLst/>
                <a:latin typeface="Calibri" panose="020F0502020204030204" pitchFamily="34" charset="0"/>
                <a:ea typeface="Times New Roman" panose="02020603050405020304" pitchFamily="18" charset="0"/>
              </a:rPr>
              <a:t> complementing it in “hot zones”.</a:t>
            </a:r>
          </a:p>
          <a:p>
            <a:pPr marL="285750" marR="0" lvl="0" indent="-285750">
              <a:spcBef>
                <a:spcPts val="0"/>
              </a:spcBef>
              <a:spcAft>
                <a:spcPts val="0"/>
              </a:spcAft>
              <a:buSzPts val="1000"/>
              <a:buFont typeface="Arial" panose="020B0604020202020204" pitchFamily="34" charset="0"/>
              <a:buChar char="•"/>
              <a:tabLst>
                <a:tab pos="457200" algn="l"/>
              </a:tabLst>
            </a:pPr>
            <a:r>
              <a:rPr lang="en-US" sz="1200">
                <a:effectLst/>
                <a:latin typeface="Calibri" panose="020F0502020204030204" pitchFamily="34" charset="0"/>
                <a:ea typeface="Calibri" panose="020F0502020204030204" pitchFamily="34" charset="0"/>
              </a:rPr>
              <a:t>If you put yourself in the shoes of a </a:t>
            </a:r>
            <a:r>
              <a:rPr lang="en-US" sz="1200" b="1">
                <a:effectLst/>
                <a:latin typeface="Calibri" panose="020F0502020204030204" pitchFamily="34" charset="0"/>
                <a:ea typeface="Calibri" panose="020F0502020204030204" pitchFamily="34" charset="0"/>
              </a:rPr>
              <a:t>hypothetical UK operator</a:t>
            </a:r>
            <a:r>
              <a:rPr lang="en-US" sz="1200">
                <a:effectLst/>
                <a:latin typeface="Calibri" panose="020F0502020204030204" pitchFamily="34" charset="0"/>
                <a:ea typeface="Calibri" panose="020F0502020204030204" pitchFamily="34" charset="0"/>
              </a:rPr>
              <a:t>, you only need to </a:t>
            </a:r>
            <a:r>
              <a:rPr lang="en-US" sz="1200" b="1">
                <a:effectLst/>
                <a:latin typeface="Calibri" panose="020F0502020204030204" pitchFamily="34" charset="0"/>
                <a:ea typeface="Calibri" panose="020F0502020204030204" pitchFamily="34" charset="0"/>
              </a:rPr>
              <a:t>cover 2,000 “hot zones” </a:t>
            </a:r>
            <a:r>
              <a:rPr lang="en-US" sz="1200">
                <a:effectLst/>
                <a:latin typeface="Calibri" panose="020F0502020204030204" pitchFamily="34" charset="0"/>
                <a:ea typeface="Calibri" panose="020F0502020204030204" pitchFamily="34" charset="0"/>
              </a:rPr>
              <a:t>and </a:t>
            </a:r>
            <a:r>
              <a:rPr lang="en-US" sz="1200" b="1">
                <a:effectLst/>
                <a:latin typeface="Calibri" panose="020F0502020204030204" pitchFamily="34" charset="0"/>
                <a:ea typeface="Times New Roman" panose="02020603050405020304" pitchFamily="18" charset="0"/>
              </a:rPr>
              <a:t>24% of your subscribers</a:t>
            </a:r>
            <a:r>
              <a:rPr lang="en-US" sz="1200">
                <a:effectLst/>
                <a:latin typeface="Calibri" panose="020F0502020204030204" pitchFamily="34" charset="0"/>
                <a:ea typeface="Times New Roman" panose="02020603050405020304" pitchFamily="18" charset="0"/>
              </a:rPr>
              <a:t> will be reached </a:t>
            </a:r>
            <a:r>
              <a:rPr lang="en-US" sz="1200" b="1">
                <a:effectLst/>
                <a:latin typeface="Calibri" panose="020F0502020204030204" pitchFamily="34" charset="0"/>
                <a:ea typeface="Times New Roman" panose="02020603050405020304" pitchFamily="18" charset="0"/>
              </a:rPr>
              <a:t>daily</a:t>
            </a:r>
            <a:r>
              <a:rPr lang="en-US" sz="1200">
                <a:effectLst/>
                <a:latin typeface="Calibri" panose="020F0502020204030204" pitchFamily="34" charset="0"/>
                <a:ea typeface="Times New Roman" panose="02020603050405020304" pitchFamily="18" charset="0"/>
              </a:rPr>
              <a:t> by </a:t>
            </a:r>
            <a:r>
              <a:rPr lang="en-US" sz="1200" err="1">
                <a:effectLst/>
                <a:latin typeface="Calibri" panose="020F0502020204030204" pitchFamily="34" charset="0"/>
                <a:ea typeface="Times New Roman" panose="02020603050405020304" pitchFamily="18" charset="0"/>
              </a:rPr>
              <a:t>mmWave</a:t>
            </a:r>
            <a:r>
              <a:rPr lang="en-US" sz="1200">
                <a:effectLst/>
                <a:latin typeface="Calibri" panose="020F0502020204030204" pitchFamily="34" charset="0"/>
                <a:ea typeface="Times New Roman" panose="02020603050405020304" pitchFamily="18" charset="0"/>
              </a:rPr>
              <a:t>. </a:t>
            </a:r>
            <a:endParaRPr lang="en-US" sz="1200">
              <a:effectLst/>
              <a:latin typeface="Calibri" panose="020F0502020204030204" pitchFamily="34" charset="0"/>
              <a:ea typeface="Calibri" panose="020F0502020204030204" pitchFamily="34" charset="0"/>
            </a:endParaRPr>
          </a:p>
          <a:p>
            <a:pPr marL="285750" marR="0" lvl="0" indent="-285750">
              <a:spcBef>
                <a:spcPts val="0"/>
              </a:spcBef>
              <a:spcAft>
                <a:spcPts val="0"/>
              </a:spcAft>
              <a:buSzPts val="1000"/>
              <a:buFont typeface="Arial" panose="020B0604020202020204" pitchFamily="34" charset="0"/>
              <a:buChar char="•"/>
              <a:tabLst>
                <a:tab pos="457200" algn="l"/>
              </a:tabLst>
            </a:pPr>
            <a:r>
              <a:rPr lang="en-US" sz="1200">
                <a:effectLst/>
                <a:latin typeface="Calibri" panose="020F0502020204030204" pitchFamily="34" charset="0"/>
                <a:ea typeface="Times New Roman" panose="02020603050405020304" pitchFamily="18" charset="0"/>
              </a:rPr>
              <a:t>The Revenue streams from the monetization techniques we’ve just seen represent </a:t>
            </a:r>
            <a:r>
              <a:rPr lang="en-US" sz="1200" b="1">
                <a:effectLst/>
                <a:latin typeface="Calibri" panose="020F0502020204030204" pitchFamily="34" charset="0"/>
                <a:ea typeface="Times New Roman" panose="02020603050405020304" pitchFamily="18" charset="0"/>
              </a:rPr>
              <a:t>3% incremental yearly revenue</a:t>
            </a:r>
            <a:r>
              <a:rPr lang="en-US" sz="1200">
                <a:effectLst/>
                <a:latin typeface="Calibri" panose="020F0502020204030204" pitchFamily="34" charset="0"/>
                <a:ea typeface="Times New Roman" panose="02020603050405020304" pitchFamily="18" charset="0"/>
              </a:rPr>
              <a:t>, growing to 10% in 2027. This revenue will generate a positive BC with a </a:t>
            </a:r>
            <a:r>
              <a:rPr lang="en-US" sz="1200" b="1">
                <a:effectLst/>
                <a:latin typeface="Calibri" panose="020F0502020204030204" pitchFamily="34" charset="0"/>
                <a:ea typeface="Times New Roman" panose="02020603050405020304" pitchFamily="18" charset="0"/>
              </a:rPr>
              <a:t>4.8-year payback period</a:t>
            </a:r>
            <a:r>
              <a:rPr lang="en-US" sz="1200">
                <a:effectLst/>
                <a:latin typeface="Calibri" panose="020F0502020204030204" pitchFamily="34" charset="0"/>
                <a:ea typeface="Times New Roman" panose="02020603050405020304" pitchFamily="18" charset="0"/>
              </a:rPr>
              <a:t> (</a:t>
            </a:r>
            <a:r>
              <a:rPr lang="en-US" sz="1200" i="1">
                <a:effectLst/>
                <a:latin typeface="Calibri" panose="020F0502020204030204" pitchFamily="34" charset="0"/>
                <a:ea typeface="Times New Roman" panose="02020603050405020304" pitchFamily="18" charset="0"/>
              </a:rPr>
              <a:t>vs. 7-8 years for 5G mid-band coverage</a:t>
            </a:r>
            <a:r>
              <a:rPr lang="en-US" sz="1200">
                <a:effectLst/>
                <a:latin typeface="Calibri" panose="020F0502020204030204" pitchFamily="34" charset="0"/>
                <a:ea typeface="Times New Roman" panose="02020603050405020304" pitchFamily="18" charset="0"/>
              </a:rPr>
              <a:t>). </a:t>
            </a:r>
            <a:endParaRPr lang="en-US" sz="1200">
              <a:effectLst/>
              <a:latin typeface="Calibri" panose="020F0502020204030204" pitchFamily="34" charset="0"/>
              <a:ea typeface="Calibri" panose="020F0502020204030204" pitchFamily="34" charset="0"/>
            </a:endParaRPr>
          </a:p>
          <a:p>
            <a:pPr marL="285750" marR="0" lvl="0" indent="-285750">
              <a:spcBef>
                <a:spcPts val="0"/>
              </a:spcBef>
              <a:spcAft>
                <a:spcPts val="0"/>
              </a:spcAft>
              <a:buSzPts val="1000"/>
              <a:buFont typeface="Arial" panose="020B0604020202020204" pitchFamily="34" charset="0"/>
              <a:buChar char="•"/>
              <a:tabLst>
                <a:tab pos="457200" algn="l"/>
              </a:tabLst>
            </a:pPr>
            <a:r>
              <a:rPr lang="en-US" sz="1200" b="1">
                <a:effectLst/>
                <a:latin typeface="Calibri" panose="020F0502020204030204" pitchFamily="34" charset="0"/>
                <a:ea typeface="Times New Roman" panose="02020603050405020304" pitchFamily="18" charset="0"/>
              </a:rPr>
              <a:t>Where is the trick? </a:t>
            </a:r>
            <a:r>
              <a:rPr lang="en-US" sz="1200">
                <a:effectLst/>
                <a:latin typeface="Calibri" panose="020F0502020204030204" pitchFamily="34" charset="0"/>
                <a:ea typeface="Times New Roman" panose="02020603050405020304" pitchFamily="18" charset="0"/>
              </a:rPr>
              <a:t>There is no trick! Densifying a commuting station, a shopping mall, or an outdoor “hot zone” </a:t>
            </a:r>
            <a:r>
              <a:rPr lang="en-US" sz="1200" b="1">
                <a:effectLst/>
                <a:latin typeface="Calibri" panose="020F0502020204030204" pitchFamily="34" charset="0"/>
                <a:ea typeface="Times New Roman" panose="02020603050405020304" pitchFamily="18" charset="0"/>
              </a:rPr>
              <a:t>costs 66-75% less</a:t>
            </a:r>
            <a:r>
              <a:rPr lang="en-US" sz="1200">
                <a:effectLst/>
                <a:latin typeface="Calibri" panose="020F0502020204030204" pitchFamily="34" charset="0"/>
                <a:ea typeface="Times New Roman" panose="02020603050405020304" pitchFamily="18" charset="0"/>
              </a:rPr>
              <a:t> than doing it with 5G mid-band. </a:t>
            </a:r>
          </a:p>
          <a:p>
            <a:pPr marL="285750" marR="0" lvl="0" indent="-285750">
              <a:spcBef>
                <a:spcPts val="0"/>
              </a:spcBef>
              <a:spcAft>
                <a:spcPts val="0"/>
              </a:spcAft>
              <a:buSzPts val="1000"/>
              <a:buFont typeface="Arial" panose="020B0604020202020204" pitchFamily="34" charset="0"/>
              <a:buChar char="•"/>
              <a:tabLst>
                <a:tab pos="457200" algn="l"/>
              </a:tabLst>
            </a:pPr>
            <a:r>
              <a:rPr lang="en-US" sz="1200" b="1">
                <a:effectLst/>
                <a:latin typeface="Calibri" panose="020F0502020204030204" pitchFamily="34" charset="0"/>
                <a:ea typeface="Times New Roman" panose="02020603050405020304" pitchFamily="18" charset="0"/>
              </a:rPr>
              <a:t>That’s why it makes sense to reassign </a:t>
            </a:r>
            <a:r>
              <a:rPr lang="en-US" sz="1200">
                <a:effectLst/>
                <a:latin typeface="Calibri" panose="020F0502020204030204" pitchFamily="34" charset="0"/>
                <a:ea typeface="Times New Roman" panose="02020603050405020304" pitchFamily="18" charset="0"/>
              </a:rPr>
              <a:t>(</a:t>
            </a:r>
            <a:r>
              <a:rPr lang="en-US" sz="1200" i="1">
                <a:effectLst/>
                <a:latin typeface="Calibri" panose="020F0502020204030204" pitchFamily="34" charset="0"/>
                <a:ea typeface="Times New Roman" panose="02020603050405020304" pitchFamily="18" charset="0"/>
              </a:rPr>
              <a:t>not to increase</a:t>
            </a:r>
            <a:r>
              <a:rPr lang="en-US" sz="1200">
                <a:effectLst/>
                <a:latin typeface="Calibri" panose="020F0502020204030204" pitchFamily="34" charset="0"/>
                <a:ea typeface="Times New Roman" panose="02020603050405020304" pitchFamily="18" charset="0"/>
              </a:rPr>
              <a:t>) 12% of your capex/</a:t>
            </a:r>
            <a:r>
              <a:rPr lang="en-US" sz="1200" err="1">
                <a:effectLst/>
                <a:latin typeface="Calibri" panose="020F0502020204030204" pitchFamily="34" charset="0"/>
                <a:ea typeface="Times New Roman" panose="02020603050405020304" pitchFamily="18" charset="0"/>
              </a:rPr>
              <a:t>opex</a:t>
            </a:r>
            <a:r>
              <a:rPr lang="en-US" sz="1200">
                <a:effectLst/>
                <a:latin typeface="Calibri" panose="020F0502020204030204" pitchFamily="34" charset="0"/>
                <a:ea typeface="Times New Roman" panose="02020603050405020304" pitchFamily="18" charset="0"/>
              </a:rPr>
              <a:t> to 5G </a:t>
            </a:r>
            <a:r>
              <a:rPr lang="en-US" sz="1200" err="1">
                <a:effectLst/>
                <a:latin typeface="Calibri" panose="020F0502020204030204" pitchFamily="34" charset="0"/>
                <a:ea typeface="Times New Roman" panose="02020603050405020304" pitchFamily="18" charset="0"/>
              </a:rPr>
              <a:t>mmWave</a:t>
            </a:r>
            <a:r>
              <a:rPr lang="en-US" sz="1200">
                <a:effectLst/>
                <a:latin typeface="Calibri" panose="020F0502020204030204" pitchFamily="34" charset="0"/>
                <a:ea typeface="Times New Roman" panose="02020603050405020304" pitchFamily="18" charset="0"/>
              </a:rPr>
              <a:t> in these high-density locations.</a:t>
            </a:r>
            <a:endParaRPr lang="en-US" sz="1200">
              <a:effectLst/>
              <a:latin typeface="Calibri" panose="020F0502020204030204" pitchFamily="34" charset="0"/>
              <a:ea typeface="Calibri" panose="020F0502020204030204" pitchFamily="34" charset="0"/>
            </a:endParaRPr>
          </a:p>
          <a:p>
            <a:pPr marL="285750" marR="0" lvl="0" indent="-285750">
              <a:spcBef>
                <a:spcPts val="0"/>
              </a:spcBef>
              <a:spcAft>
                <a:spcPts val="0"/>
              </a:spcAft>
              <a:buSzPts val="1000"/>
              <a:buFont typeface="Arial" panose="020B0604020202020204" pitchFamily="34" charset="0"/>
              <a:buChar char="•"/>
              <a:tabLst>
                <a:tab pos="457200" algn="l"/>
              </a:tabLst>
            </a:pPr>
            <a:r>
              <a:rPr lang="en-US" sz="1200" b="1" i="0">
                <a:effectLst/>
                <a:latin typeface="Calibri" panose="020F0502020204030204" pitchFamily="34" charset="0"/>
                <a:ea typeface="Times New Roman" panose="02020603050405020304" pitchFamily="18" charset="0"/>
              </a:rPr>
              <a:t>And the above is only for mobile use! </a:t>
            </a:r>
            <a:r>
              <a:rPr lang="en-US" sz="1200">
                <a:effectLst/>
                <a:latin typeface="Calibri" panose="020F0502020204030204" pitchFamily="34" charset="0"/>
                <a:ea typeface="Times New Roman" panose="02020603050405020304" pitchFamily="18" charset="0"/>
              </a:rPr>
              <a:t>FWA i.e. Wireless Fiber as well as Enterprises are equally incredible opportunities to leverage 5G </a:t>
            </a:r>
            <a:r>
              <a:rPr lang="en-US" sz="1200" err="1">
                <a:effectLst/>
                <a:latin typeface="Calibri" panose="020F0502020204030204" pitchFamily="34" charset="0"/>
                <a:ea typeface="Times New Roman" panose="02020603050405020304" pitchFamily="18" charset="0"/>
              </a:rPr>
              <a:t>mmWave</a:t>
            </a:r>
            <a:r>
              <a:rPr lang="en-US" sz="1200">
                <a:effectLst/>
                <a:latin typeface="Calibri" panose="020F0502020204030204" pitchFamily="34" charset="0"/>
                <a:ea typeface="Times New Roman" panose="02020603050405020304" pitchFamily="18" charset="0"/>
              </a:rPr>
              <a:t>.</a:t>
            </a:r>
            <a:endParaRPr lang="en-US" sz="1200">
              <a:effectLst/>
              <a:latin typeface="Calibri" panose="020F0502020204030204" pitchFamily="34" charset="0"/>
              <a:ea typeface="Calibri" panose="020F050202020403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8811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lgn="l"/>
            <a:r>
              <a:rPr lang="en-US" sz="3200" kern="1200">
                <a:solidFill>
                  <a:schemeClr val="tx1"/>
                </a:solidFill>
                <a:effectLst/>
                <a:latin typeface="+mn-lt"/>
                <a:ea typeface="+mn-ea"/>
                <a:cs typeface="+mn-cs"/>
              </a:rPr>
              <a:t>I’d like to spend a few moments talking about the outdoor </a:t>
            </a:r>
            <a:r>
              <a:rPr lang="en-US" sz="3200" kern="1200" err="1">
                <a:solidFill>
                  <a:schemeClr val="tx1"/>
                </a:solidFill>
                <a:effectLst/>
                <a:latin typeface="+mn-lt"/>
                <a:ea typeface="+mn-ea"/>
                <a:cs typeface="+mn-cs"/>
              </a:rPr>
              <a:t>mmWave</a:t>
            </a:r>
            <a:r>
              <a:rPr lang="en-US" sz="3200" kern="1200">
                <a:solidFill>
                  <a:schemeClr val="tx1"/>
                </a:solidFill>
                <a:effectLst/>
                <a:latin typeface="+mn-lt"/>
                <a:ea typeface="+mn-ea"/>
                <a:cs typeface="+mn-cs"/>
              </a:rPr>
              <a:t> opportunity.  </a:t>
            </a:r>
          </a:p>
          <a:p>
            <a:pPr lvl="0" algn="l"/>
            <a:endParaRPr lang="en-US" sz="3200" kern="1200">
              <a:solidFill>
                <a:schemeClr val="tx1"/>
              </a:solidFill>
              <a:effectLst/>
              <a:latin typeface="+mn-lt"/>
              <a:ea typeface="+mn-ea"/>
              <a:cs typeface="+mn-cs"/>
            </a:endParaRPr>
          </a:p>
          <a:p>
            <a:pPr lvl="0" algn="l"/>
            <a:r>
              <a:rPr lang="en-US" sz="3200" kern="1200">
                <a:solidFill>
                  <a:schemeClr val="tx1"/>
                </a:solidFill>
                <a:effectLst/>
                <a:latin typeface="+mn-lt"/>
                <a:ea typeface="+mn-ea"/>
                <a:cs typeface="+mn-cs"/>
              </a:rPr>
              <a:t>Massive opportunity for fixed wireless and mobility, though, challenges remain. To maximize potential and accelerate the opportunity, the industry needs to focus on improving range, reducing cost and increasing flexibility / scalability of the infra products themselves.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379FF8-0DE8-A24A-B5AA-D1034DD365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5855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cs typeface="Calibri"/>
              </a:rPr>
              <a:t>Qualcomm is investing in addressing these challenges for </a:t>
            </a:r>
            <a:r>
              <a:rPr lang="en-US" err="1">
                <a:latin typeface="Calibri"/>
                <a:cs typeface="Calibri"/>
              </a:rPr>
              <a:t>mmWave</a:t>
            </a:r>
            <a:r>
              <a:rPr lang="en-US">
                <a:latin typeface="Calibri"/>
                <a:cs typeface="Calibri"/>
              </a:rPr>
              <a:t> with the introduction of our compact macro solution, which is essentially a hybrid</a:t>
            </a:r>
            <a:r>
              <a:rPr lang="en-US" dirty="0">
                <a:latin typeface="Calibri"/>
                <a:cs typeface="Calibri"/>
              </a:rPr>
              <a:t>, </a:t>
            </a:r>
            <a:r>
              <a:rPr lang="en-US" dirty="0"/>
              <a:t>improving cost-to-performance paradigm by combining the best of small cells with the best of macro. </a:t>
            </a:r>
            <a:r>
              <a:rPr lang="en-US">
                <a:latin typeface="Calibri"/>
                <a:cs typeface="Calibri"/>
              </a:rPr>
              <a:t>Based on our evaluation, we expect this to translate to a 50% base station equipment cost reduction for a given converge area.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cs typeface="Calibri"/>
              </a:rPr>
              <a:t>Innovations like this from Qualcomm, together with many others in the industry, are signaling a bright future for </a:t>
            </a:r>
            <a:r>
              <a:rPr lang="en-US" err="1">
                <a:latin typeface="Calibri"/>
                <a:cs typeface="Calibri"/>
              </a:rPr>
              <a:t>mmWave</a:t>
            </a:r>
            <a:r>
              <a:rPr lang="en-US">
                <a:latin typeface="Calibri"/>
                <a:cs typeface="Calibri"/>
              </a:rPr>
              <a:t> around the globe.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de-DE" sz="1200" b="0" i="0" u="none" strike="noStrike" kern="1200" cap="none" spc="0" normalizeH="0" baseline="0" noProof="0">
              <a:ln>
                <a:noFill/>
              </a:ln>
              <a:solidFill>
                <a:srgbClr val="0E2C3A"/>
              </a:solidFill>
              <a:effectLst/>
              <a:uLnTx/>
              <a:uFillTx/>
              <a:latin typeface="Microsoft Sans Serif"/>
              <a:ea typeface="+mn-ea"/>
              <a:cs typeface="+mn-cs"/>
            </a:endParaRPr>
          </a:p>
        </p:txBody>
      </p:sp>
    </p:spTree>
    <p:extLst>
      <p:ext uri="{BB962C8B-B14F-4D97-AF65-F5344CB8AC3E}">
        <p14:creationId xmlns:p14="http://schemas.microsoft.com/office/powerpoint/2010/main" val="4094415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400" dirty="0">
                <a:ea typeface="Microsoft Sans Serif"/>
                <a:cs typeface="Microsoft Sans Serif"/>
              </a:rPr>
              <a:t>To conclude… </a:t>
            </a:r>
          </a:p>
          <a:p>
            <a:pPr marL="0" indent="0">
              <a:buFont typeface="Arial" panose="020B0604020202020204" pitchFamily="34" charset="0"/>
              <a:buNone/>
            </a:pPr>
            <a:endParaRPr lang="en-US" sz="1400" dirty="0">
              <a:ea typeface="Microsoft Sans Serif"/>
              <a:cs typeface="Microsoft Sans Serif"/>
            </a:endParaRPr>
          </a:p>
          <a:p>
            <a:pPr marL="0" indent="0">
              <a:buFont typeface="Arial" panose="020B0604020202020204" pitchFamily="34" charset="0"/>
              <a:buNone/>
            </a:pPr>
            <a:r>
              <a:rPr lang="en-US" sz="1400" dirty="0">
                <a:ea typeface="Microsoft Sans Serif"/>
                <a:cs typeface="Microsoft Sans Serif"/>
              </a:rPr>
              <a:t>----------------</a:t>
            </a:r>
          </a:p>
          <a:p>
            <a:pPr marL="0" indent="0">
              <a:buFont typeface="Arial" panose="020B0604020202020204" pitchFamily="34" charset="0"/>
              <a:buNone/>
            </a:pPr>
            <a:endParaRPr lang="en-US" sz="1400" dirty="0">
              <a:ea typeface="Microsoft Sans Serif"/>
              <a:cs typeface="Microsoft Sans Serif"/>
            </a:endParaRPr>
          </a:p>
          <a:p>
            <a:pPr marL="0" indent="0">
              <a:buFont typeface="Arial" panose="020B0604020202020204" pitchFamily="34" charset="0"/>
              <a:buNone/>
            </a:pPr>
            <a:endParaRPr lang="en-US" sz="1400" dirty="0">
              <a:ea typeface="Microsoft Sans Serif"/>
              <a:cs typeface="Microsoft Sans Serif"/>
            </a:endParaRPr>
          </a:p>
          <a:p>
            <a:pPr marL="285750" indent="-285750">
              <a:buFont typeface="Arial" panose="020B0604020202020204" pitchFamily="34" charset="0"/>
              <a:buChar char="•"/>
            </a:pPr>
            <a:r>
              <a:rPr lang="en-US" sz="1400" dirty="0">
                <a:ea typeface="Microsoft Sans Serif"/>
                <a:cs typeface="Microsoft Sans Serif"/>
              </a:rPr>
              <a:t>What I’ll show today will have you to</a:t>
            </a:r>
            <a:r>
              <a:rPr lang="fr-DZ" sz="1400" dirty="0">
                <a:ea typeface="Microsoft Sans Serif"/>
                <a:cs typeface="Microsoft Sans Serif"/>
              </a:rPr>
              <a:t> </a:t>
            </a:r>
            <a:r>
              <a:rPr lang="en-US" sz="1400" b="1" dirty="0">
                <a:ea typeface="Microsoft Sans Serif"/>
                <a:cs typeface="Microsoft Sans Serif"/>
              </a:rPr>
              <a:t>reconsider your investment and business case </a:t>
            </a:r>
            <a:r>
              <a:rPr lang="en-US" sz="1400" dirty="0">
                <a:ea typeface="Microsoft Sans Serif"/>
                <a:cs typeface="Microsoft Sans Serif"/>
              </a:rPr>
              <a:t>on 5G </a:t>
            </a:r>
            <a:r>
              <a:rPr lang="en-US" sz="1400" dirty="0" err="1">
                <a:ea typeface="Microsoft Sans Serif"/>
                <a:cs typeface="Microsoft Sans Serif"/>
              </a:rPr>
              <a:t>mmWave</a:t>
            </a:r>
            <a:r>
              <a:rPr lang="fr-DZ" sz="1400" dirty="0">
                <a:ea typeface="Microsoft Sans Serif"/>
                <a:cs typeface="Microsoft Sans Serif"/>
              </a:rPr>
              <a:t> </a:t>
            </a:r>
            <a:r>
              <a:rPr lang="fr-DZ" sz="1400" b="1" dirty="0">
                <a:ea typeface="Microsoft Sans Serif"/>
                <a:cs typeface="Microsoft Sans Serif"/>
              </a:rPr>
              <a:t>for mobile use</a:t>
            </a:r>
            <a:r>
              <a:rPr lang="en-US" sz="1400" dirty="0">
                <a:ea typeface="Microsoft Sans Serif"/>
                <a:cs typeface="Microsoft Sans Serif"/>
              </a:rPr>
              <a:t>.</a:t>
            </a:r>
          </a:p>
          <a:p>
            <a:pPr marL="285750" indent="-285750">
              <a:buFont typeface="Arial" panose="020B0604020202020204" pitchFamily="34" charset="0"/>
              <a:buChar char="•"/>
            </a:pPr>
            <a:r>
              <a:rPr lang="en-US" sz="1400" dirty="0">
                <a:ea typeface="Microsoft Sans Serif"/>
                <a:cs typeface="Microsoft Sans Serif"/>
              </a:rPr>
              <a:t>First, no doubt that 5G </a:t>
            </a:r>
            <a:r>
              <a:rPr lang="en-US" sz="1400" dirty="0" err="1">
                <a:ea typeface="Microsoft Sans Serif"/>
                <a:cs typeface="Microsoft Sans Serif"/>
              </a:rPr>
              <a:t>mmWave</a:t>
            </a:r>
            <a:r>
              <a:rPr lang="en-US" sz="1400" dirty="0">
                <a:ea typeface="Microsoft Sans Serif"/>
                <a:cs typeface="Microsoft Sans Serif"/>
              </a:rPr>
              <a:t> is </a:t>
            </a:r>
            <a:r>
              <a:rPr lang="en-US" sz="1400" b="1" dirty="0">
                <a:ea typeface="Microsoft Sans Serif"/>
                <a:cs typeface="Microsoft Sans Serif"/>
              </a:rPr>
              <a:t>a mature ecosystem</a:t>
            </a:r>
            <a:r>
              <a:rPr lang="fr-DZ" sz="1400" dirty="0">
                <a:ea typeface="Microsoft Sans Serif"/>
                <a:cs typeface="Microsoft Sans Serif"/>
              </a:rPr>
              <a:t>,</a:t>
            </a:r>
            <a:r>
              <a:rPr lang="en-US" sz="1400" dirty="0">
                <a:ea typeface="Microsoft Sans Serif"/>
                <a:cs typeface="Microsoft Sans Serif"/>
              </a:rPr>
              <a:t> based on the following 6 </a:t>
            </a:r>
            <a:r>
              <a:rPr lang="fr-DZ" sz="1400" dirty="0">
                <a:ea typeface="Microsoft Sans Serif"/>
                <a:cs typeface="Microsoft Sans Serif"/>
              </a:rPr>
              <a:t>criteria</a:t>
            </a:r>
            <a:r>
              <a:rPr lang="en-US" sz="1400" dirty="0">
                <a:ea typeface="Microsoft Sans Serif"/>
                <a:cs typeface="Microsoft Sans Serif"/>
              </a:rPr>
              <a:t>. </a:t>
            </a:r>
          </a:p>
          <a:p>
            <a:pPr marL="800100" lvl="1" indent="-342900">
              <a:buFont typeface="+mj-lt"/>
              <a:buAutoNum type="arabicPeriod"/>
            </a:pPr>
            <a:r>
              <a:rPr lang="en-US" sz="1400" dirty="0">
                <a:ea typeface="Microsoft Sans Serif"/>
                <a:cs typeface="Microsoft Sans Serif"/>
              </a:rPr>
              <a:t>The Spectrum is abundant and cheaper than 5G mid-band per MHz</a:t>
            </a:r>
          </a:p>
          <a:p>
            <a:pPr marL="800100" lvl="1" indent="-342900">
              <a:buFont typeface="+mj-lt"/>
              <a:buAutoNum type="arabicPeriod"/>
            </a:pPr>
            <a:r>
              <a:rPr lang="en-US" sz="1400" dirty="0">
                <a:ea typeface="Microsoft Sans Serif"/>
                <a:cs typeface="Microsoft Sans Serif"/>
              </a:rPr>
              <a:t>The technology is adopted in all worldwide markets. E/// claims has some form of </a:t>
            </a:r>
            <a:r>
              <a:rPr lang="en-US" sz="1400" dirty="0" err="1">
                <a:ea typeface="Microsoft Sans Serif"/>
                <a:cs typeface="Microsoft Sans Serif"/>
              </a:rPr>
              <a:t>mmWave</a:t>
            </a:r>
            <a:r>
              <a:rPr lang="en-US" sz="1400" dirty="0">
                <a:ea typeface="Microsoft Sans Serif"/>
                <a:cs typeface="Microsoft Sans Serif"/>
              </a:rPr>
              <a:t> equipment to </a:t>
            </a:r>
            <a:r>
              <a:rPr lang="en-US" sz="1400" b="1" dirty="0">
                <a:ea typeface="Microsoft Sans Serif"/>
                <a:cs typeface="Microsoft Sans Serif"/>
              </a:rPr>
              <a:t>90 operators in 40 countries</a:t>
            </a:r>
          </a:p>
          <a:p>
            <a:pPr marL="800100" lvl="1" indent="-342900">
              <a:buFont typeface="+mj-lt"/>
              <a:buAutoNum type="arabicPeriod"/>
            </a:pPr>
            <a:r>
              <a:rPr lang="en-US" sz="1400" dirty="0">
                <a:ea typeface="Microsoft Sans Serif"/>
                <a:cs typeface="Microsoft Sans Serif"/>
              </a:rPr>
              <a:t>It is a proven technology. </a:t>
            </a:r>
            <a:r>
              <a:rPr lang="fr-DZ" sz="1400" dirty="0">
                <a:ea typeface="Microsoft Sans Serif"/>
                <a:cs typeface="Microsoft Sans Serif"/>
              </a:rPr>
              <a:t>As an example, t</a:t>
            </a:r>
            <a:r>
              <a:rPr lang="en-US" sz="1400" dirty="0">
                <a:ea typeface="Microsoft Sans Serif"/>
                <a:cs typeface="Microsoft Sans Serif"/>
              </a:rPr>
              <a:t>he SD X70 is the </a:t>
            </a:r>
            <a:r>
              <a:rPr lang="en-US" sz="1400" b="1" dirty="0">
                <a:ea typeface="Microsoft Sans Serif"/>
                <a:cs typeface="Microsoft Sans Serif"/>
              </a:rPr>
              <a:t>5</a:t>
            </a:r>
            <a:r>
              <a:rPr lang="en-US" sz="1400" b="1" baseline="30000" dirty="0">
                <a:ea typeface="Microsoft Sans Serif"/>
                <a:cs typeface="Microsoft Sans Serif"/>
              </a:rPr>
              <a:t>th</a:t>
            </a:r>
            <a:r>
              <a:rPr lang="en-US" sz="1400" b="1" dirty="0">
                <a:ea typeface="Microsoft Sans Serif"/>
                <a:cs typeface="Microsoft Sans Serif"/>
              </a:rPr>
              <a:t> generation </a:t>
            </a:r>
            <a:r>
              <a:rPr lang="en-US" sz="1400" dirty="0">
                <a:ea typeface="Microsoft Sans Serif"/>
                <a:cs typeface="Microsoft Sans Serif"/>
              </a:rPr>
              <a:t>of RF-modem system </a:t>
            </a:r>
            <a:r>
              <a:rPr lang="en-US" sz="1400" b="1" dirty="0">
                <a:ea typeface="Microsoft Sans Serif"/>
                <a:cs typeface="Microsoft Sans Serif"/>
              </a:rPr>
              <a:t>including all </a:t>
            </a:r>
            <a:r>
              <a:rPr lang="en-US" sz="1400" b="1" dirty="0" err="1">
                <a:ea typeface="Microsoft Sans Serif"/>
                <a:cs typeface="Microsoft Sans Serif"/>
              </a:rPr>
              <a:t>mmWave</a:t>
            </a:r>
            <a:r>
              <a:rPr lang="en-US" sz="1400" b="1" dirty="0">
                <a:ea typeface="Microsoft Sans Serif"/>
                <a:cs typeface="Microsoft Sans Serif"/>
              </a:rPr>
              <a:t> bands</a:t>
            </a:r>
            <a:r>
              <a:rPr lang="en-US" sz="1400" dirty="0">
                <a:ea typeface="Microsoft Sans Serif"/>
                <a:cs typeface="Microsoft Sans Serif"/>
              </a:rPr>
              <a:t>. It embarks AI-based features to </a:t>
            </a:r>
            <a:r>
              <a:rPr lang="en-US" sz="1400" b="1" dirty="0">
                <a:ea typeface="Microsoft Sans Serif"/>
                <a:cs typeface="Microsoft Sans Serif"/>
              </a:rPr>
              <a:t>increase the coverage by 20%</a:t>
            </a:r>
          </a:p>
          <a:p>
            <a:pPr marL="800100" lvl="1" indent="-342900">
              <a:buFont typeface="+mj-lt"/>
              <a:buAutoNum type="arabicPeriod"/>
            </a:pPr>
            <a:r>
              <a:rPr lang="fr-DZ" sz="1400" dirty="0">
                <a:ea typeface="Microsoft Sans Serif"/>
                <a:cs typeface="Microsoft Sans Serif"/>
              </a:rPr>
              <a:t>We’ll see together </a:t>
            </a:r>
            <a:r>
              <a:rPr lang="en-US" sz="1400" dirty="0">
                <a:ea typeface="Microsoft Sans Serif"/>
                <a:cs typeface="Microsoft Sans Serif"/>
              </a:rPr>
              <a:t>that the device ecosystem is mature</a:t>
            </a:r>
          </a:p>
          <a:p>
            <a:pPr marL="800100" lvl="1" indent="-342900">
              <a:buFont typeface="+mj-lt"/>
              <a:buAutoNum type="arabicPeriod"/>
            </a:pPr>
            <a:r>
              <a:rPr lang="fr-DZ" sz="1400" dirty="0">
                <a:ea typeface="Microsoft Sans Serif"/>
                <a:cs typeface="Microsoft Sans Serif"/>
              </a:rPr>
              <a:t>We’ll </a:t>
            </a:r>
            <a:r>
              <a:rPr lang="fr-FR" sz="1400" dirty="0" err="1">
                <a:ea typeface="Microsoft Sans Serif"/>
                <a:cs typeface="Microsoft Sans Serif"/>
              </a:rPr>
              <a:t>also</a:t>
            </a:r>
            <a:r>
              <a:rPr lang="fr-FR" sz="1400" dirty="0">
                <a:ea typeface="Microsoft Sans Serif"/>
                <a:cs typeface="Microsoft Sans Serif"/>
              </a:rPr>
              <a:t> </a:t>
            </a:r>
            <a:r>
              <a:rPr lang="fr-DZ" sz="1400" dirty="0">
                <a:ea typeface="Microsoft Sans Serif"/>
                <a:cs typeface="Microsoft Sans Serif"/>
              </a:rPr>
              <a:t>see </a:t>
            </a:r>
            <a:r>
              <a:rPr lang="en-US" sz="1400" dirty="0">
                <a:ea typeface="Microsoft Sans Serif"/>
                <a:cs typeface="Microsoft Sans Serif"/>
              </a:rPr>
              <a:t>that use cases are ready now and </a:t>
            </a:r>
            <a:r>
              <a:rPr lang="fr-DZ" sz="1400" dirty="0">
                <a:ea typeface="Microsoft Sans Serif"/>
                <a:cs typeface="Microsoft Sans Serif"/>
              </a:rPr>
              <a:t>f</a:t>
            </a:r>
            <a:r>
              <a:rPr lang="en-US" sz="1400" dirty="0">
                <a:ea typeface="Microsoft Sans Serif"/>
                <a:cs typeface="Microsoft Sans Serif"/>
              </a:rPr>
              <a:t>or the future</a:t>
            </a:r>
          </a:p>
          <a:p>
            <a:pPr marL="800100" lvl="1" indent="-342900">
              <a:buFont typeface="+mj-lt"/>
              <a:buAutoNum type="arabicPeriod"/>
            </a:pPr>
            <a:r>
              <a:rPr lang="en-US" sz="1400" dirty="0">
                <a:ea typeface="Microsoft Sans Serif"/>
                <a:cs typeface="Microsoft Sans Serif"/>
              </a:rPr>
              <a:t>Above all, </a:t>
            </a:r>
            <a:r>
              <a:rPr lang="en-US" sz="1400" b="1" dirty="0">
                <a:ea typeface="Microsoft Sans Serif"/>
                <a:cs typeface="Microsoft Sans Serif"/>
              </a:rPr>
              <a:t>you are looking for a high and fast return on investment</a:t>
            </a:r>
            <a:r>
              <a:rPr lang="en-US" sz="1400" dirty="0">
                <a:ea typeface="Microsoft Sans Serif"/>
                <a:cs typeface="Microsoft Sans Serif"/>
              </a:rPr>
              <a:t>. </a:t>
            </a:r>
            <a:endParaRPr lang="fr-DZ" sz="1400" dirty="0">
              <a:ea typeface="Microsoft Sans Serif"/>
              <a:cs typeface="Microsoft Sans Serif"/>
            </a:endParaRPr>
          </a:p>
          <a:p>
            <a:pPr marL="171450" indent="-171450">
              <a:buFontTx/>
              <a:buChar char="-"/>
            </a:pPr>
            <a:endParaRPr lang="en-US" sz="1400" dirty="0">
              <a:ea typeface="Microsoft Sans Serif"/>
              <a:cs typeface="Microsoft Sans Serif"/>
            </a:endParaRPr>
          </a:p>
          <a:p>
            <a:pPr marL="285750" indent="-285750">
              <a:buFont typeface="Arial" panose="020B0604020202020204" pitchFamily="34" charset="0"/>
              <a:buChar char="•"/>
            </a:pPr>
            <a:r>
              <a:rPr lang="fr-DZ" sz="1400" dirty="0">
                <a:ea typeface="Microsoft Sans Serif"/>
                <a:cs typeface="Microsoft Sans Serif"/>
              </a:rPr>
              <a:t>Let me put</a:t>
            </a:r>
            <a:r>
              <a:rPr lang="fr-FR" sz="1400" dirty="0">
                <a:ea typeface="Microsoft Sans Serif"/>
                <a:cs typeface="Microsoft Sans Serif"/>
              </a:rPr>
              <a:t> </a:t>
            </a:r>
            <a:r>
              <a:rPr lang="fr-FR" sz="1400" dirty="0" err="1">
                <a:ea typeface="Microsoft Sans Serif"/>
                <a:cs typeface="Microsoft Sans Serif"/>
              </a:rPr>
              <a:t>you</a:t>
            </a:r>
            <a:r>
              <a:rPr lang="fr-FR" sz="1400" dirty="0">
                <a:ea typeface="Microsoft Sans Serif"/>
                <a:cs typeface="Microsoft Sans Serif"/>
              </a:rPr>
              <a:t> in the </a:t>
            </a:r>
            <a:r>
              <a:rPr lang="fr-FR" sz="1400" dirty="0" err="1">
                <a:ea typeface="Microsoft Sans Serif"/>
                <a:cs typeface="Microsoft Sans Serif"/>
              </a:rPr>
              <a:t>shoes</a:t>
            </a:r>
            <a:r>
              <a:rPr lang="fr-FR" sz="1400" dirty="0">
                <a:ea typeface="Microsoft Sans Serif"/>
                <a:cs typeface="Microsoft Sans Serif"/>
              </a:rPr>
              <a:t> </a:t>
            </a:r>
            <a:r>
              <a:rPr lang="fr-DZ" sz="1400" dirty="0">
                <a:ea typeface="Microsoft Sans Serif"/>
                <a:cs typeface="Microsoft Sans Serif"/>
              </a:rPr>
              <a:t>of</a:t>
            </a:r>
            <a:r>
              <a:rPr lang="en-US" sz="1400" dirty="0">
                <a:ea typeface="Microsoft Sans Serif"/>
                <a:cs typeface="Microsoft Sans Serif"/>
              </a:rPr>
              <a:t> a </a:t>
            </a:r>
            <a:r>
              <a:rPr lang="en-US" sz="1400" b="1" dirty="0">
                <a:ea typeface="Microsoft Sans Serif"/>
                <a:cs typeface="Microsoft Sans Serif"/>
              </a:rPr>
              <a:t>hypothetical UK operator with 30% market share</a:t>
            </a:r>
            <a:r>
              <a:rPr lang="en-US" sz="1400" dirty="0">
                <a:ea typeface="Microsoft Sans Serif"/>
                <a:cs typeface="Microsoft Sans Serif"/>
              </a:rPr>
              <a:t>. </a:t>
            </a:r>
            <a:r>
              <a:rPr lang="en-US" sz="1400" b="1" dirty="0" err="1">
                <a:ea typeface="Microsoft Sans Serif"/>
                <a:cs typeface="Microsoft Sans Serif"/>
              </a:rPr>
              <a:t>Ofcom</a:t>
            </a:r>
            <a:r>
              <a:rPr lang="en-US" sz="1400" dirty="0">
                <a:ea typeface="Microsoft Sans Serif"/>
                <a:cs typeface="Microsoft Sans Serif"/>
              </a:rPr>
              <a:t> just launched the public consultation this week.</a:t>
            </a:r>
          </a:p>
          <a:p>
            <a:pPr marL="285750" indent="-285750">
              <a:buFont typeface="Arial" panose="020B0604020202020204" pitchFamily="34" charset="0"/>
              <a:buChar char="•"/>
            </a:pPr>
            <a:r>
              <a:rPr lang="en-US" sz="1400" dirty="0">
                <a:ea typeface="Microsoft Sans Serif"/>
                <a:cs typeface="Microsoft Sans Serif"/>
              </a:rPr>
              <a:t>Our study shows that you would need to deploy 5G </a:t>
            </a:r>
            <a:r>
              <a:rPr lang="en-US" sz="1400" dirty="0" err="1">
                <a:ea typeface="Microsoft Sans Serif"/>
                <a:cs typeface="Microsoft Sans Serif"/>
              </a:rPr>
              <a:t>mmWave</a:t>
            </a:r>
            <a:r>
              <a:rPr lang="en-US" sz="1400" dirty="0">
                <a:ea typeface="Microsoft Sans Serif"/>
                <a:cs typeface="Microsoft Sans Serif"/>
              </a:rPr>
              <a:t> </a:t>
            </a:r>
            <a:r>
              <a:rPr lang="en-US" sz="1400" b="1" dirty="0">
                <a:ea typeface="Microsoft Sans Serif"/>
                <a:cs typeface="Microsoft Sans Serif"/>
              </a:rPr>
              <a:t>in 2,000 “hot zones” only </a:t>
            </a:r>
            <a:r>
              <a:rPr lang="en-US" sz="1400" dirty="0">
                <a:ea typeface="Microsoft Sans Serif"/>
                <a:cs typeface="Microsoft Sans Serif"/>
              </a:rPr>
              <a:t>(which are high density locations) in complement to 5G mid-band. </a:t>
            </a:r>
          </a:p>
          <a:p>
            <a:pPr marL="285750" indent="-285750">
              <a:buFont typeface="Arial" panose="020B0604020202020204" pitchFamily="34" charset="0"/>
              <a:buChar char="•"/>
            </a:pPr>
            <a:r>
              <a:rPr lang="en-US" sz="1400" dirty="0">
                <a:ea typeface="Microsoft Sans Serif"/>
                <a:cs typeface="Microsoft Sans Serif"/>
              </a:rPr>
              <a:t>With such a targeted deployment </a:t>
            </a:r>
            <a:r>
              <a:rPr lang="en-US" sz="1400" b="1" dirty="0">
                <a:ea typeface="Microsoft Sans Serif"/>
                <a:cs typeface="Microsoft Sans Serif"/>
              </a:rPr>
              <a:t>24% of your subscribers </a:t>
            </a:r>
            <a:r>
              <a:rPr lang="en-US" sz="1400" dirty="0">
                <a:ea typeface="Microsoft Sans Serif"/>
                <a:cs typeface="Microsoft Sans Serif"/>
              </a:rPr>
              <a:t>will experience 5G </a:t>
            </a:r>
            <a:r>
              <a:rPr lang="en-US" sz="1400" dirty="0" err="1">
                <a:ea typeface="Microsoft Sans Serif"/>
                <a:cs typeface="Microsoft Sans Serif"/>
              </a:rPr>
              <a:t>mmWave</a:t>
            </a:r>
            <a:r>
              <a:rPr lang="en-US" sz="1400" dirty="0">
                <a:ea typeface="Microsoft Sans Serif"/>
                <a:cs typeface="Microsoft Sans Serif"/>
              </a:rPr>
              <a:t> </a:t>
            </a:r>
            <a:r>
              <a:rPr lang="en-US" sz="1400" b="1" dirty="0">
                <a:ea typeface="Microsoft Sans Serif"/>
                <a:cs typeface="Microsoft Sans Serif"/>
              </a:rPr>
              <a:t>on a daily basis</a:t>
            </a:r>
            <a:r>
              <a:rPr lang="en-US" sz="1400" dirty="0">
                <a:ea typeface="Microsoft Sans Serif"/>
                <a:cs typeface="Microsoft Sans Serif"/>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ea typeface="Microsoft Sans Serif"/>
                <a:cs typeface="Microsoft Sans Serif"/>
              </a:rPr>
              <a:t>By deploying 5G </a:t>
            </a:r>
            <a:r>
              <a:rPr lang="en-US" sz="1400" dirty="0" err="1">
                <a:ea typeface="Microsoft Sans Serif"/>
                <a:cs typeface="Microsoft Sans Serif"/>
              </a:rPr>
              <a:t>mmWave</a:t>
            </a:r>
            <a:r>
              <a:rPr lang="en-US" sz="1400" dirty="0">
                <a:ea typeface="Microsoft Sans Serif"/>
                <a:cs typeface="Microsoft Sans Serif"/>
              </a:rPr>
              <a:t> as a </a:t>
            </a:r>
            <a:r>
              <a:rPr lang="en-US" sz="1400" b="1" dirty="0">
                <a:ea typeface="Microsoft Sans Serif"/>
                <a:cs typeface="Microsoft Sans Serif"/>
              </a:rPr>
              <a:t>complement to 5G mid-band</a:t>
            </a:r>
            <a:r>
              <a:rPr lang="en-US" sz="1400" dirty="0">
                <a:ea typeface="Microsoft Sans Serif"/>
                <a:cs typeface="Microsoft Sans Serif"/>
              </a:rPr>
              <a:t>, </a:t>
            </a:r>
            <a:r>
              <a:rPr lang="fr-FR" sz="1400" dirty="0" err="1">
                <a:ea typeface="Microsoft Sans Serif"/>
                <a:cs typeface="Microsoft Sans Serif"/>
              </a:rPr>
              <a:t>you</a:t>
            </a:r>
            <a:r>
              <a:rPr lang="fr-FR" sz="1400" dirty="0">
                <a:ea typeface="Microsoft Sans Serif"/>
                <a:cs typeface="Microsoft Sans Serif"/>
              </a:rPr>
              <a:t> can </a:t>
            </a:r>
            <a:r>
              <a:rPr lang="en-US" sz="1400" dirty="0">
                <a:ea typeface="Microsoft Sans Serif"/>
                <a:cs typeface="Microsoft Sans Serif"/>
              </a:rPr>
              <a:t>get a 55% </a:t>
            </a:r>
            <a:r>
              <a:rPr lang="en-US" sz="1400" dirty="0" err="1">
                <a:ea typeface="Microsoft Sans Serif"/>
                <a:cs typeface="Microsoft Sans Serif"/>
              </a:rPr>
              <a:t>RoI</a:t>
            </a:r>
            <a:r>
              <a:rPr lang="en-US" sz="1400" dirty="0">
                <a:ea typeface="Microsoft Sans Serif"/>
                <a:cs typeface="Microsoft Sans Serif"/>
              </a:rPr>
              <a:t> and a fast payback period of 4 to 5 years. </a:t>
            </a:r>
          </a:p>
          <a:p>
            <a:pPr marL="285750" indent="-285750">
              <a:buFont typeface="Arial" panose="020B0604020202020204" pitchFamily="34" charset="0"/>
              <a:buChar char="•"/>
            </a:pPr>
            <a:r>
              <a:rPr lang="en-US" sz="1400" dirty="0">
                <a:ea typeface="Microsoft Sans Serif"/>
                <a:cs typeface="Microsoft Sans Serif"/>
              </a:rPr>
              <a:t>This is a </a:t>
            </a:r>
            <a:r>
              <a:rPr lang="en-US" sz="1400" b="1" dirty="0">
                <a:ea typeface="Microsoft Sans Serif"/>
                <a:cs typeface="Microsoft Sans Serif"/>
              </a:rPr>
              <a:t>true game changer</a:t>
            </a:r>
            <a:r>
              <a:rPr lang="en-US" sz="1400" dirty="0">
                <a:ea typeface="Microsoft Sans Serif"/>
                <a:cs typeface="Microsoft Sans Serif"/>
              </a:rPr>
              <a:t>!</a:t>
            </a:r>
            <a:endParaRPr lang="en-US" sz="1400" dirty="0"/>
          </a:p>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10</a:t>
            </a:fld>
            <a:endParaRPr lang="de-DE"/>
          </a:p>
        </p:txBody>
      </p:sp>
    </p:spTree>
    <p:extLst>
      <p:ext uri="{BB962C8B-B14F-4D97-AF65-F5344CB8AC3E}">
        <p14:creationId xmlns:p14="http://schemas.microsoft.com/office/powerpoint/2010/main" val="674391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1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1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1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1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3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8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8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8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Master" Target="../slideMasters/slideMaster3.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14.svg"/></Relationships>
</file>

<file path=ppt/slideLayouts/_rels/slideLayout4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Master" Target="../slideMasters/slideMaster3.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9.svg"/></Relationships>
</file>

<file path=ppt/slideLayouts/_rels/slideLayout4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Master" Target="../slideMasters/slideMaster3.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9.svg"/></Relationships>
</file>

<file path=ppt/slideLayouts/_rels/slideLayout4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Master" Target="../slideMasters/slideMaster3.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14.sv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Master" Target="../slideMasters/slideMaster3.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14.svg"/></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5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5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5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57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57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7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4.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57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4.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6377F854-B030-1E1F-537A-F62E5E18D68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LIght Grad_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922D5626-855D-4286-8A44-3404B0F13E9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2" name="Title 1">
            <a:extLst>
              <a:ext uri="{FF2B5EF4-FFF2-40B4-BE49-F238E27FC236}">
                <a16:creationId xmlns:a16="http://schemas.microsoft.com/office/drawing/2014/main" id="{17D13136-89A1-40F8-908D-F1B0AA9696FC}"/>
              </a:ext>
            </a:extLst>
          </p:cNvPr>
          <p:cNvSpPr>
            <a:spLocks noGrp="1"/>
          </p:cNvSpPr>
          <p:nvPr>
            <p:ph type="title"/>
          </p:nvPr>
        </p:nvSpPr>
        <p:spPr/>
        <p:txBody>
          <a:bodyPr anchor="t" anchorCtr="0"/>
          <a:lstStyle/>
          <a:p>
            <a:r>
              <a:rPr lang="en-US"/>
              <a:t>Click to edit Master title style</a:t>
            </a:r>
          </a:p>
        </p:txBody>
      </p:sp>
    </p:spTree>
    <p:extLst>
      <p:ext uri="{BB962C8B-B14F-4D97-AF65-F5344CB8AC3E}">
        <p14:creationId xmlns:p14="http://schemas.microsoft.com/office/powerpoint/2010/main" val="312599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990230"/>
            <a:ext cx="9144000" cy="519734"/>
          </a:xfrm>
        </p:spPr>
        <p:txBody>
          <a:bodyPr anchor="b"/>
          <a:lstStyle>
            <a:lvl1pPr algn="ctr">
              <a:defRPr sz="3555"/>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422"/>
            </a:lvl1pPr>
            <a:lvl2pPr marL="270916" indent="0" algn="ctr">
              <a:buNone/>
              <a:defRPr sz="1185"/>
            </a:lvl2pPr>
            <a:lvl3pPr marL="541832" indent="0" algn="ctr">
              <a:buNone/>
              <a:defRPr sz="1067"/>
            </a:lvl3pPr>
            <a:lvl4pPr marL="812747" indent="0" algn="ctr">
              <a:buNone/>
              <a:defRPr sz="948"/>
            </a:lvl4pPr>
            <a:lvl5pPr marL="1083663" indent="0" algn="ctr">
              <a:buNone/>
              <a:defRPr sz="948"/>
            </a:lvl5pPr>
            <a:lvl6pPr marL="1354578" indent="0" algn="ctr">
              <a:buNone/>
              <a:defRPr sz="948"/>
            </a:lvl6pPr>
            <a:lvl7pPr marL="1625494" indent="0" algn="ctr">
              <a:buNone/>
              <a:defRPr sz="948"/>
            </a:lvl7pPr>
            <a:lvl8pPr marL="1896409" indent="0" algn="ctr">
              <a:buNone/>
              <a:defRPr sz="948"/>
            </a:lvl8pPr>
            <a:lvl9pPr marL="2167325" indent="0" algn="ctr">
              <a:buNone/>
              <a:defRPr sz="948"/>
            </a:lvl9pPr>
          </a:lstStyle>
          <a:p>
            <a:r>
              <a:rPr lang="en-US"/>
              <a:t>Click to edit Master subtitle style</a:t>
            </a:r>
          </a:p>
        </p:txBody>
      </p:sp>
      <p:sp>
        <p:nvSpPr>
          <p:cNvPr id="4" name="Date Placeholder 3"/>
          <p:cNvSpPr>
            <a:spLocks noGrp="1"/>
          </p:cNvSpPr>
          <p:nvPr>
            <p:ph type="dt" sz="half" idx="10"/>
          </p:nvPr>
        </p:nvSpPr>
        <p:spPr/>
        <p:txBody>
          <a:bodyPr/>
          <a:lstStyle>
            <a:lvl1pPr>
              <a:defRPr b="0" i="0">
                <a:latin typeface="Microsoft Sans Serif" panose="020B0604020202020204" pitchFamily="34" charset="0"/>
              </a:defRPr>
            </a:lvl1pPr>
          </a:lstStyle>
          <a:p>
            <a:fld id="{6F87E3FD-123C-BE47-95A8-FC95EB60EE6C}" type="datetimeFigureOut">
              <a:rPr lang="en-US" smtClean="0"/>
              <a:pPr/>
              <a:t>5/19/2023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b="0" i="0">
                <a:latin typeface="Microsoft Sans Serif" panose="020B0604020202020204" pitchFamily="34" charset="0"/>
              </a:defRPr>
            </a:lvl1pPr>
          </a:lstStyle>
          <a:p>
            <a:fld id="{0DBE383D-096A-074D-9933-05961DA97BF9}" type="slidenum">
              <a:rPr lang="en-US" smtClean="0"/>
              <a:pPr/>
              <a:t>‹#›</a:t>
            </a:fld>
            <a:endParaRPr lang="en-US"/>
          </a:p>
        </p:txBody>
      </p:sp>
      <p:pic>
        <p:nvPicPr>
          <p:cNvPr id="7" name="Picture 6">
            <a:extLst>
              <a:ext uri="{FF2B5EF4-FFF2-40B4-BE49-F238E27FC236}">
                <a16:creationId xmlns:a16="http://schemas.microsoft.com/office/drawing/2014/main" id="{F3F39AA0-AF0D-7F4E-91CF-34D8DB29FE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88" y="0"/>
            <a:ext cx="12188825" cy="6858000"/>
          </a:xfrm>
          <a:prstGeom prst="rect">
            <a:avLst/>
          </a:prstGeom>
        </p:spPr>
      </p:pic>
    </p:spTree>
    <p:extLst>
      <p:ext uri="{BB962C8B-B14F-4D97-AF65-F5344CB8AC3E}">
        <p14:creationId xmlns:p14="http://schemas.microsoft.com/office/powerpoint/2010/main" val="342270059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084794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31102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669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44825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314514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63300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08581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696005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582779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160393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3855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53460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138397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057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77066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16368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pic>
        <p:nvPicPr>
          <p:cNvPr id="5" name="Picture 4">
            <a:extLst>
              <a:ext uri="{FF2B5EF4-FFF2-40B4-BE49-F238E27FC236}">
                <a16:creationId xmlns:a16="http://schemas.microsoft.com/office/drawing/2014/main" id="{78B8477E-184D-49F9-A528-CB942EAA3000}"/>
              </a:ext>
            </a:extLst>
          </p:cNvPr>
          <p:cNvPicPr>
            <a:picLocks noChangeAspect="1"/>
          </p:cNvPicPr>
          <p:nvPr userDrawn="1"/>
        </p:nvPicPr>
        <p:blipFill rotWithShape="1">
          <a:blip r:embed="rId2">
            <a:lum bright="70000" contrast="-70000"/>
            <a:alphaModFix amt="10000"/>
            <a:extLst>
              <a:ext uri="{28A0092B-C50C-407E-A947-70E740481C1C}">
                <a14:useLocalDpi xmlns:a14="http://schemas.microsoft.com/office/drawing/2010/main" val="0"/>
              </a:ext>
            </a:extLst>
          </a:blip>
          <a:srcRect t="-1" b="-6203"/>
          <a:stretch/>
        </p:blipFill>
        <p:spPr>
          <a:xfrm>
            <a:off x="-1534315" y="-148743"/>
            <a:ext cx="14093594" cy="6069181"/>
          </a:xfrm>
          <a:prstGeom prst="rect">
            <a:avLst/>
          </a:prstGeom>
        </p:spPr>
      </p:pic>
    </p:spTree>
    <p:extLst>
      <p:ext uri="{BB962C8B-B14F-4D97-AF65-F5344CB8AC3E}">
        <p14:creationId xmlns:p14="http://schemas.microsoft.com/office/powerpoint/2010/main" val="2573399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527669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55965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78465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86973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47012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8564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0651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3750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18715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73507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81540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93681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101478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944633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821488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694134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58016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4052330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1069578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416806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30952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7717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80564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87386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11802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25524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13144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840738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3241360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82186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77884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585959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493833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886897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4163204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94841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91720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563339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38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9497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678757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80523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6698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91140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669449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3115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498374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7651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49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26390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46279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29802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29363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451344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04165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75264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4234647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723789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72393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30687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386715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848263"/>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and Snapdragon are trademarks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357149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071941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411715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641153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983425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86210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helf Blue_Title top">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4" name="Title 3">
            <a:extLst>
              <a:ext uri="{FF2B5EF4-FFF2-40B4-BE49-F238E27FC236}">
                <a16:creationId xmlns:a16="http://schemas.microsoft.com/office/drawing/2014/main" id="{981D0AE3-B7CC-4A96-AB28-F50411D20B2E}"/>
              </a:ext>
            </a:extLst>
          </p:cNvPr>
          <p:cNvSpPr>
            <a:spLocks noGrp="1"/>
          </p:cNvSpPr>
          <p:nvPr>
            <p:ph type="title"/>
          </p:nvPr>
        </p:nvSpPr>
        <p:spPr>
          <a:xfrm>
            <a:off x="495300" y="576574"/>
            <a:ext cx="11187112" cy="455189"/>
          </a:xfrm>
        </p:spPr>
        <p:txBody>
          <a:bodyPr anchor="t" anchorCtr="0"/>
          <a:lstStyle/>
          <a:p>
            <a:r>
              <a:rPr lang="en-US"/>
              <a:t>Click to edit Master title style</a:t>
            </a:r>
          </a:p>
        </p:txBody>
      </p:sp>
    </p:spTree>
    <p:extLst>
      <p:ext uri="{BB962C8B-B14F-4D97-AF65-F5344CB8AC3E}">
        <p14:creationId xmlns:p14="http://schemas.microsoft.com/office/powerpoint/2010/main" val="3545508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helf Blue_Blank">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Tree>
    <p:extLst>
      <p:ext uri="{BB962C8B-B14F-4D97-AF65-F5344CB8AC3E}">
        <p14:creationId xmlns:p14="http://schemas.microsoft.com/office/powerpoint/2010/main" val="1351290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helf Teal_Title Botton">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4" name="Title 3">
            <a:extLst>
              <a:ext uri="{FF2B5EF4-FFF2-40B4-BE49-F238E27FC236}">
                <a16:creationId xmlns:a16="http://schemas.microsoft.com/office/drawing/2014/main" id="{D52423D8-8D7D-4C52-B985-35465069B81E}"/>
              </a:ext>
            </a:extLst>
          </p:cNvPr>
          <p:cNvSpPr>
            <a:spLocks noGrp="1"/>
          </p:cNvSpPr>
          <p:nvPr>
            <p:ph type="title"/>
          </p:nvPr>
        </p:nvSpPr>
        <p:spPr>
          <a:xfrm>
            <a:off x="495300" y="5739156"/>
            <a:ext cx="11187112" cy="568745"/>
          </a:xfrm>
        </p:spPr>
        <p:txBody>
          <a:bodyPr anchor="ctr" anchorCtr="0"/>
          <a:lstStyle>
            <a:lvl1pPr algn="ct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801675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Shelf Gray_Blank">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3CBE746-BB2C-4292-8570-8A0A0F17872D}"/>
              </a:ext>
            </a:extLst>
          </p:cNvPr>
          <p:cNvGrpSpPr/>
          <p:nvPr userDrawn="1"/>
        </p:nvGrpSpPr>
        <p:grpSpPr>
          <a:xfrm>
            <a:off x="-1855" y="5312740"/>
            <a:ext cx="12195710" cy="1545260"/>
            <a:chOff x="-1855" y="5312733"/>
            <a:chExt cx="12195710" cy="1545260"/>
          </a:xfrm>
        </p:grpSpPr>
        <p:sp>
          <p:nvSpPr>
            <p:cNvPr id="9" name="Rectangle 8">
              <a:extLst>
                <a:ext uri="{FF2B5EF4-FFF2-40B4-BE49-F238E27FC236}">
                  <a16:creationId xmlns:a16="http://schemas.microsoft.com/office/drawing/2014/main" id="{4F27E499-DBA8-4BC7-8870-1084934318A2}"/>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0" name="Rectangle: Single Corner Rounded 6">
              <a:extLst>
                <a:ext uri="{FF2B5EF4-FFF2-40B4-BE49-F238E27FC236}">
                  <a16:creationId xmlns:a16="http://schemas.microsoft.com/office/drawing/2014/main" id="{157C85D1-2042-4EC0-B4E8-268B052D368E}"/>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Tree>
    <p:extLst>
      <p:ext uri="{BB962C8B-B14F-4D97-AF65-F5344CB8AC3E}">
        <p14:creationId xmlns:p14="http://schemas.microsoft.com/office/powerpoint/2010/main" val="346884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helf Gray_Blank_Title, Subtitle">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3CBE746-BB2C-4292-8570-8A0A0F17872D}"/>
              </a:ext>
            </a:extLst>
          </p:cNvPr>
          <p:cNvGrpSpPr/>
          <p:nvPr userDrawn="1"/>
        </p:nvGrpSpPr>
        <p:grpSpPr>
          <a:xfrm>
            <a:off x="-1855" y="5312740"/>
            <a:ext cx="12195710" cy="1545260"/>
            <a:chOff x="-1855" y="5312733"/>
            <a:chExt cx="12195710" cy="1545260"/>
          </a:xfrm>
        </p:grpSpPr>
        <p:sp>
          <p:nvSpPr>
            <p:cNvPr id="9" name="Rectangle 8">
              <a:extLst>
                <a:ext uri="{FF2B5EF4-FFF2-40B4-BE49-F238E27FC236}">
                  <a16:creationId xmlns:a16="http://schemas.microsoft.com/office/drawing/2014/main" id="{4F27E499-DBA8-4BC7-8870-1084934318A2}"/>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0" name="Rectangle: Single Corner Rounded 6">
              <a:extLst>
                <a:ext uri="{FF2B5EF4-FFF2-40B4-BE49-F238E27FC236}">
                  <a16:creationId xmlns:a16="http://schemas.microsoft.com/office/drawing/2014/main" id="{157C85D1-2042-4EC0-B4E8-268B052D368E}"/>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2" name="Title 1">
            <a:extLst>
              <a:ext uri="{FF2B5EF4-FFF2-40B4-BE49-F238E27FC236}">
                <a16:creationId xmlns:a16="http://schemas.microsoft.com/office/drawing/2014/main" id="{17E1BC87-7993-451F-8C90-1C66EDC0B609}"/>
              </a:ext>
            </a:extLst>
          </p:cNvPr>
          <p:cNvSpPr>
            <a:spLocks noGrp="1"/>
          </p:cNvSpPr>
          <p:nvPr>
            <p:ph type="title"/>
          </p:nvPr>
        </p:nvSpPr>
        <p:spPr/>
        <p:txBody>
          <a:bodyPr/>
          <a:lstStyle/>
          <a:p>
            <a:r>
              <a:rPr lang="en-US"/>
              <a:t>Click to edit Master title style</a:t>
            </a:r>
          </a:p>
        </p:txBody>
      </p:sp>
      <p:sp>
        <p:nvSpPr>
          <p:cNvPr id="13" name="Subtitle">
            <a:extLst>
              <a:ext uri="{FF2B5EF4-FFF2-40B4-BE49-F238E27FC236}">
                <a16:creationId xmlns:a16="http://schemas.microsoft.com/office/drawing/2014/main" id="{D0296202-1BE4-4570-BFF5-80F58CAC29FE}"/>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78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Nickel_Blank">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934488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op self Midnight Title Only">
    <p:bg>
      <p:bgPr>
        <a:solidFill>
          <a:schemeClr val="tx2"/>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785FB95-E9CC-4E72-9E3C-56D5758043A0}"/>
              </a:ext>
            </a:extLst>
          </p:cNvPr>
          <p:cNvGrpSpPr/>
          <p:nvPr userDrawn="1"/>
        </p:nvGrpSpPr>
        <p:grpSpPr>
          <a:xfrm flipV="1">
            <a:off x="-1855" y="0"/>
            <a:ext cx="12195710" cy="1970979"/>
            <a:chOff x="-1855" y="5339631"/>
            <a:chExt cx="12195710" cy="1970979"/>
          </a:xfrm>
        </p:grpSpPr>
        <p:sp>
          <p:nvSpPr>
            <p:cNvPr id="7" name="Rectangle 6">
              <a:extLst>
                <a:ext uri="{FF2B5EF4-FFF2-40B4-BE49-F238E27FC236}">
                  <a16:creationId xmlns:a16="http://schemas.microsoft.com/office/drawing/2014/main" id="{E5DBAF4F-8251-48E1-BC27-05776F15C520}"/>
                </a:ext>
              </a:extLst>
            </p:cNvPr>
            <p:cNvSpPr/>
            <p:nvPr userDrawn="1"/>
          </p:nvSpPr>
          <p:spPr bwMode="gray">
            <a:xfrm>
              <a:off x="-1855" y="5838825"/>
              <a:ext cx="12195710" cy="1471785"/>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8" name="Rectangle: Single Corner Rounded 6">
              <a:extLst>
                <a:ext uri="{FF2B5EF4-FFF2-40B4-BE49-F238E27FC236}">
                  <a16:creationId xmlns:a16="http://schemas.microsoft.com/office/drawing/2014/main" id="{AB4E7BDE-9D7D-48FC-923E-1F1FD93841AE}"/>
                </a:ext>
              </a:extLst>
            </p:cNvPr>
            <p:cNvSpPr/>
            <p:nvPr userDrawn="1"/>
          </p:nvSpPr>
          <p:spPr bwMode="gray">
            <a:xfrm rot="16200000" flipH="1">
              <a:off x="5849113" y="-509478"/>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grpSp>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567521"/>
            <a:ext cx="11696700" cy="455189"/>
          </a:xfrm>
        </p:spPr>
        <p:txBody>
          <a:bodyPr anchor="t" anchorCtr="0"/>
          <a:lstStyle/>
          <a:p>
            <a:r>
              <a:rPr lang="en-US"/>
              <a:t>Click to edit Master title style</a:t>
            </a:r>
          </a:p>
        </p:txBody>
      </p:sp>
    </p:spTree>
    <p:extLst>
      <p:ext uri="{BB962C8B-B14F-4D97-AF65-F5344CB8AC3E}">
        <p14:creationId xmlns:p14="http://schemas.microsoft.com/office/powerpoint/2010/main" val="625652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Cutaway 1/4 Left Teal_Title,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781253A-A750-46F8-8DC2-90ABF640F34A}"/>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4AE75290-FB34-423E-8C8E-192B891CD936}"/>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2" y="3200400"/>
            <a:ext cx="4164661" cy="1255728"/>
          </a:xfrm>
          <a:prstGeom prst="rect">
            <a:avLst/>
          </a:prstGeom>
        </p:spPr>
        <p:txBody>
          <a:bodyPr>
            <a:spAutoFit/>
          </a:bodyPr>
          <a:lstStyle>
            <a:lvl1pPr marL="0" indent="0">
              <a:lnSpc>
                <a:spcPct val="90000"/>
              </a:lnSpc>
              <a:spcBef>
                <a:spcPts val="2400"/>
              </a:spcBef>
              <a:buClr>
                <a:schemeClr val="bg1"/>
              </a:buClr>
              <a:buNone/>
              <a:defRPr sz="1800">
                <a:solidFill>
                  <a:schemeClr val="bg1"/>
                </a:solidFill>
              </a:defRPr>
            </a:lvl1pPr>
            <a:lvl2pPr marL="163513" indent="-163513">
              <a:lnSpc>
                <a:spcPct val="90000"/>
              </a:lnSpc>
              <a:buClr>
                <a:schemeClr val="bg1"/>
              </a:buClr>
              <a:defRPr sz="1200">
                <a:solidFill>
                  <a:schemeClr val="bg1"/>
                </a:solidFill>
              </a:defRPr>
            </a:lvl2pPr>
            <a:lvl3pPr marL="344488" indent="-163513">
              <a:lnSpc>
                <a:spcPct val="90000"/>
              </a:lnSpc>
              <a:buClr>
                <a:schemeClr val="bg1"/>
              </a:buClr>
              <a:defRPr sz="1200">
                <a:solidFill>
                  <a:schemeClr val="bg1"/>
                </a:solidFill>
              </a:defRPr>
            </a:lvl3pPr>
            <a:lvl4pPr marL="569913" indent="-163513">
              <a:lnSpc>
                <a:spcPct val="90000"/>
              </a:lnSpc>
              <a:buClr>
                <a:schemeClr val="bg1"/>
              </a:buClr>
              <a:defRPr sz="1200">
                <a:solidFill>
                  <a:schemeClr val="bg1"/>
                </a:solidFill>
              </a:defRPr>
            </a:lvl4pPr>
            <a:lvl5pPr>
              <a:lnSpc>
                <a:spcPct val="90000"/>
              </a:lnSpc>
              <a:buNone/>
              <a:defRPr sz="2000">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299" y="562447"/>
            <a:ext cx="4162125" cy="910377"/>
          </a:xfrm>
        </p:spPr>
        <p:txBody>
          <a:bodyPr wrap="square" anchor="t" anchorCtr="0">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1258148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Cutaway 1/4 Left Blue_Title,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6DD8DD-2B9B-41B7-94E0-DF19254E499F}"/>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Rectangle 8">
            <a:extLst>
              <a:ext uri="{FF2B5EF4-FFF2-40B4-BE49-F238E27FC236}">
                <a16:creationId xmlns:a16="http://schemas.microsoft.com/office/drawing/2014/main" id="{FC410681-DC67-458B-BC84-DA2C9F1F70B1}"/>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2" y="3200400"/>
            <a:ext cx="4164661" cy="1255728"/>
          </a:xfrm>
          <a:prstGeom prst="rect">
            <a:avLst/>
          </a:prstGeom>
        </p:spPr>
        <p:txBody>
          <a:bodyPr>
            <a:spAutoFit/>
          </a:bodyPr>
          <a:lstStyle>
            <a:lvl1pPr marL="0" indent="0">
              <a:lnSpc>
                <a:spcPct val="90000"/>
              </a:lnSpc>
              <a:spcBef>
                <a:spcPts val="2400"/>
              </a:spcBef>
              <a:buClr>
                <a:schemeClr val="bg1"/>
              </a:buClr>
              <a:buNone/>
              <a:defRPr sz="1800">
                <a:solidFill>
                  <a:schemeClr val="bg1"/>
                </a:solidFill>
              </a:defRPr>
            </a:lvl1pPr>
            <a:lvl2pPr marL="163513" indent="-163513">
              <a:lnSpc>
                <a:spcPct val="90000"/>
              </a:lnSpc>
              <a:buClr>
                <a:schemeClr val="bg1"/>
              </a:buClr>
              <a:defRPr sz="1200">
                <a:solidFill>
                  <a:schemeClr val="bg1"/>
                </a:solidFill>
              </a:defRPr>
            </a:lvl2pPr>
            <a:lvl3pPr marL="344488" indent="-163513">
              <a:lnSpc>
                <a:spcPct val="90000"/>
              </a:lnSpc>
              <a:buClr>
                <a:schemeClr val="bg1"/>
              </a:buClr>
              <a:defRPr sz="1200">
                <a:solidFill>
                  <a:schemeClr val="bg1"/>
                </a:solidFill>
              </a:defRPr>
            </a:lvl3pPr>
            <a:lvl4pPr marL="569913" indent="-163513">
              <a:lnSpc>
                <a:spcPct val="90000"/>
              </a:lnSpc>
              <a:buClr>
                <a:schemeClr val="bg1"/>
              </a:buClr>
              <a:defRPr sz="1200">
                <a:solidFill>
                  <a:schemeClr val="bg1"/>
                </a:solidFill>
              </a:defRPr>
            </a:lvl4pPr>
            <a:lvl5pPr>
              <a:lnSpc>
                <a:spcPct val="90000"/>
              </a:lnSpc>
              <a:buNone/>
              <a:defRPr sz="2000">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299" y="6532895"/>
            <a:ext cx="402107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299" y="562447"/>
            <a:ext cx="4162125" cy="910377"/>
          </a:xfrm>
        </p:spPr>
        <p:txBody>
          <a:bodyPr wrap="square" anchor="t" anchorCtr="0">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2201356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Cutaway 1/4 Left Light Blue_Title,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11C8496-75C2-4D38-B782-DFB5E628509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1" name="Rectangle 10">
            <a:extLst>
              <a:ext uri="{FF2B5EF4-FFF2-40B4-BE49-F238E27FC236}">
                <a16:creationId xmlns:a16="http://schemas.microsoft.com/office/drawing/2014/main" id="{F736449E-18CC-4E86-9C51-FDB441A14FEE}"/>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2" y="3200400"/>
            <a:ext cx="4164661" cy="1255728"/>
          </a:xfrm>
          <a:prstGeom prst="rect">
            <a:avLst/>
          </a:prstGeom>
        </p:spPr>
        <p:txBody>
          <a:bodyPr>
            <a:spAutoFit/>
          </a:bodyPr>
          <a:lstStyle>
            <a:lvl1pPr marL="0" indent="0">
              <a:lnSpc>
                <a:spcPct val="90000"/>
              </a:lnSpc>
              <a:spcBef>
                <a:spcPts val="2400"/>
              </a:spcBef>
              <a:buClr>
                <a:schemeClr val="bg1"/>
              </a:buClr>
              <a:buNone/>
              <a:defRPr sz="1800">
                <a:solidFill>
                  <a:schemeClr val="bg1"/>
                </a:solidFill>
              </a:defRPr>
            </a:lvl1pPr>
            <a:lvl2pPr marL="163513" indent="-163513">
              <a:lnSpc>
                <a:spcPct val="90000"/>
              </a:lnSpc>
              <a:buClr>
                <a:schemeClr val="bg1"/>
              </a:buClr>
              <a:defRPr sz="1200">
                <a:solidFill>
                  <a:schemeClr val="bg1"/>
                </a:solidFill>
              </a:defRPr>
            </a:lvl2pPr>
            <a:lvl3pPr marL="344488" indent="-163513">
              <a:lnSpc>
                <a:spcPct val="90000"/>
              </a:lnSpc>
              <a:buClr>
                <a:schemeClr val="bg1"/>
              </a:buClr>
              <a:defRPr sz="1200">
                <a:solidFill>
                  <a:schemeClr val="bg1"/>
                </a:solidFill>
              </a:defRPr>
            </a:lvl3pPr>
            <a:lvl4pPr marL="569913" indent="-163513">
              <a:lnSpc>
                <a:spcPct val="90000"/>
              </a:lnSpc>
              <a:buClr>
                <a:schemeClr val="bg1"/>
              </a:buClr>
              <a:defRPr sz="1200">
                <a:solidFill>
                  <a:schemeClr val="bg1"/>
                </a:solidFill>
              </a:defRPr>
            </a:lvl4pPr>
            <a:lvl5pPr>
              <a:lnSpc>
                <a:spcPct val="90000"/>
              </a:lnSpc>
              <a:buNone/>
              <a:defRPr sz="2000">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299" y="6532895"/>
            <a:ext cx="402107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20000"/>
                    <a:lumOff val="8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299" y="562447"/>
            <a:ext cx="4162125" cy="910377"/>
          </a:xfrm>
        </p:spPr>
        <p:txBody>
          <a:bodyPr wrap="square" anchor="t" anchorCtr="0">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211979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Fifty Fifty Blue_Blank">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nchor="b" anchorCtr="0"/>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nchor="b" anchorCtr="0">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799310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Fifty Fifty Gun Metal_Blank">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381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5602224" y="-7"/>
            <a:ext cx="493776" cy="6858003"/>
          </a:xfrm>
          <a:prstGeom prst="round1Rect">
            <a:avLst>
              <a:gd name="adj" fmla="val 0"/>
            </a:avLst>
          </a:prstGeom>
          <a:gradFill flip="none" rotWithShape="1">
            <a:gsLst>
              <a:gs pos="0">
                <a:schemeClr val="accent5"/>
              </a:gs>
              <a:gs pos="100000">
                <a:schemeClr val="accent5">
                  <a:lumMod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nchor="b" anchorCtr="0">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792791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Cutaway 1/4 Left Gun Metal_Title,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63561D0-AAFD-4CDF-AEBE-AADC222C80E2}"/>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1" name="Rectangle 10">
            <a:extLst>
              <a:ext uri="{FF2B5EF4-FFF2-40B4-BE49-F238E27FC236}">
                <a16:creationId xmlns:a16="http://schemas.microsoft.com/office/drawing/2014/main" id="{6C3BA52F-13E9-4B39-8A3A-F0AE81BC1B95}"/>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2" y="3200400"/>
            <a:ext cx="4164661" cy="1255728"/>
          </a:xfrm>
          <a:prstGeom prst="rect">
            <a:avLst/>
          </a:prstGeom>
        </p:spPr>
        <p:txBody>
          <a:bodyPr>
            <a:spAutoFit/>
          </a:bodyPr>
          <a:lstStyle>
            <a:lvl1pPr marL="0" indent="0">
              <a:lnSpc>
                <a:spcPct val="90000"/>
              </a:lnSpc>
              <a:spcBef>
                <a:spcPts val="2400"/>
              </a:spcBef>
              <a:buClr>
                <a:schemeClr val="bg1"/>
              </a:buClr>
              <a:buNone/>
              <a:defRPr sz="1800">
                <a:solidFill>
                  <a:schemeClr val="bg1"/>
                </a:solidFill>
              </a:defRPr>
            </a:lvl1pPr>
            <a:lvl2pPr marL="163513" indent="-163513">
              <a:lnSpc>
                <a:spcPct val="90000"/>
              </a:lnSpc>
              <a:buClr>
                <a:schemeClr val="bg1"/>
              </a:buClr>
              <a:defRPr sz="1200">
                <a:solidFill>
                  <a:schemeClr val="bg1"/>
                </a:solidFill>
              </a:defRPr>
            </a:lvl2pPr>
            <a:lvl3pPr marL="344488" indent="-163513">
              <a:lnSpc>
                <a:spcPct val="90000"/>
              </a:lnSpc>
              <a:buClr>
                <a:schemeClr val="bg1"/>
              </a:buClr>
              <a:defRPr sz="1200">
                <a:solidFill>
                  <a:schemeClr val="bg1"/>
                </a:solidFill>
              </a:defRPr>
            </a:lvl3pPr>
            <a:lvl4pPr marL="569913" indent="-163513">
              <a:lnSpc>
                <a:spcPct val="90000"/>
              </a:lnSpc>
              <a:buClr>
                <a:schemeClr val="bg1"/>
              </a:buClr>
              <a:defRPr sz="1200">
                <a:solidFill>
                  <a:schemeClr val="bg1"/>
                </a:solidFill>
              </a:defRPr>
            </a:lvl4pPr>
            <a:lvl5pPr>
              <a:lnSpc>
                <a:spcPct val="90000"/>
              </a:lnSpc>
              <a:buNone/>
              <a:defRPr sz="2000">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299" y="6532895"/>
            <a:ext cx="402107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299" y="562447"/>
            <a:ext cx="4162125" cy="910377"/>
          </a:xfrm>
        </p:spPr>
        <p:txBody>
          <a:bodyPr wrap="square" anchor="t" anchorCtr="0">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137187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Cutaway 1/4 Left Nickel_Title onl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191000" y="6532895"/>
            <a:ext cx="689991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1">
            <a:extLst>
              <a:ext uri="{FF2B5EF4-FFF2-40B4-BE49-F238E27FC236}">
                <a16:creationId xmlns:a16="http://schemas.microsoft.com/office/drawing/2014/main" id="{600B0913-3C3A-480F-95FF-BE107801D026}"/>
              </a:ext>
            </a:extLst>
          </p:cNvPr>
          <p:cNvSpPr>
            <a:spLocks noGrp="1"/>
          </p:cNvSpPr>
          <p:nvPr>
            <p:ph type="title"/>
          </p:nvPr>
        </p:nvSpPr>
        <p:spPr bwMode="gray">
          <a:xfrm>
            <a:off x="495300" y="2706014"/>
            <a:ext cx="3211007" cy="1445973"/>
          </a:xfrm>
        </p:spPr>
        <p:txBody>
          <a:bodyPr wrap="square" anchor="ctr" anchorCtr="0">
            <a:spAutoFit/>
          </a:bodyPr>
          <a:lstStyle>
            <a:lvl1pPr>
              <a:lnSpc>
                <a:spcPct val="87000"/>
              </a:lnSpc>
              <a:defRPr sz="3600">
                <a:solidFill>
                  <a:schemeClr val="tx1"/>
                </a:solidFill>
              </a:defRPr>
            </a:lvl1pPr>
          </a:lstStyle>
          <a:p>
            <a:r>
              <a:rPr lang="en-US"/>
              <a:t>Click to edit Master title style</a:t>
            </a:r>
          </a:p>
        </p:txBody>
      </p:sp>
    </p:spTree>
    <p:extLst>
      <p:ext uri="{BB962C8B-B14F-4D97-AF65-F5344CB8AC3E}">
        <p14:creationId xmlns:p14="http://schemas.microsoft.com/office/powerpoint/2010/main" val="410326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640">
          <p15:clr>
            <a:srgbClr val="FBAE40"/>
          </p15:clr>
        </p15:guide>
        <p15:guide id="2" pos="500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0A7309CB-3B44-EB85-1AD7-BB5F5DF5F6E9}"/>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3_Title and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2173" y="432100"/>
            <a:ext cx="11210239" cy="429028"/>
          </a:xfrm>
        </p:spPr>
        <p:txBody>
          <a:bodyPr anchor="t"/>
          <a:lstStyle>
            <a:lvl1pPr>
              <a:lnSpc>
                <a:spcPct val="87000"/>
              </a:lnSpc>
              <a:defRPr sz="4400">
                <a:solidFill>
                  <a:schemeClr val="bg1"/>
                </a:solidFill>
              </a:defRPr>
            </a:lvl1pPr>
          </a:lstStyle>
          <a:p>
            <a:r>
              <a:rPr lang="en-US"/>
              <a:t>Click to edit</a:t>
            </a:r>
            <a:br>
              <a:rPr lang="en-US"/>
            </a:br>
            <a:r>
              <a:rPr lang="en-US"/>
              <a:t>Master title style</a:t>
            </a:r>
          </a:p>
        </p:txBody>
      </p:sp>
    </p:spTree>
    <p:extLst>
      <p:ext uri="{BB962C8B-B14F-4D97-AF65-F5344CB8AC3E}">
        <p14:creationId xmlns:p14="http://schemas.microsoft.com/office/powerpoint/2010/main" val="1682435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888118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94134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a:t>Edit source notes</a:t>
            </a:r>
          </a:p>
        </p:txBody>
      </p:sp>
    </p:spTree>
    <p:extLst>
      <p:ext uri="{BB962C8B-B14F-4D97-AF65-F5344CB8AC3E}">
        <p14:creationId xmlns:p14="http://schemas.microsoft.com/office/powerpoint/2010/main" val="2757487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1_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05C0C055-71FB-4115-845F-03CCB2A81DB3}"/>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131714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Source sample text</a:t>
            </a:r>
          </a:p>
        </p:txBody>
      </p:sp>
    </p:spTree>
    <p:extLst>
      <p:ext uri="{BB962C8B-B14F-4D97-AF65-F5344CB8AC3E}">
        <p14:creationId xmlns:p14="http://schemas.microsoft.com/office/powerpoint/2010/main" val="1479642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1_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379BCE9F-B7E9-445D-B396-3D6F276DBE2C}"/>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659387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4_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a:t>Edit source notes</a:t>
            </a:r>
          </a:p>
        </p:txBody>
      </p:sp>
    </p:spTree>
    <p:extLst>
      <p:ext uri="{BB962C8B-B14F-4D97-AF65-F5344CB8AC3E}">
        <p14:creationId xmlns:p14="http://schemas.microsoft.com/office/powerpoint/2010/main" val="372067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1_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Source sample text</a:t>
            </a:r>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358082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Shelf Blue_Title Bottom">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a:xfrm>
            <a:off x="495300" y="5852712"/>
            <a:ext cx="11187112" cy="455189"/>
          </a:xfrm>
        </p:spPr>
        <p:txBody>
          <a:bodyPr anchor="ctr" anchorCtr="0"/>
          <a:lstStyle>
            <a:lvl1pPr algn="ct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89686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Shelf Gun Metal_Bottom Titl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3" name="Title 2">
            <a:extLst>
              <a:ext uri="{FF2B5EF4-FFF2-40B4-BE49-F238E27FC236}">
                <a16:creationId xmlns:a16="http://schemas.microsoft.com/office/drawing/2014/main" id="{F3D8D38C-A12A-45AF-95BF-F21BC0FA86EF}"/>
              </a:ext>
            </a:extLst>
          </p:cNvPr>
          <p:cNvSpPr>
            <a:spLocks noGrp="1"/>
          </p:cNvSpPr>
          <p:nvPr>
            <p:ph type="title"/>
          </p:nvPr>
        </p:nvSpPr>
        <p:spPr>
          <a:xfrm>
            <a:off x="196158" y="5760720"/>
            <a:ext cx="11799684" cy="455189"/>
          </a:xfrm>
        </p:spPr>
        <p:txBody>
          <a:bodyPr anchor="ctr" anchorCtr="1"/>
          <a:lstStyle>
            <a:lvl1pPr algn="ctr">
              <a:defRPr>
                <a:solidFill>
                  <a:schemeClr val="bg1"/>
                </a:solidFill>
              </a:defRPr>
            </a:lvl1pPr>
          </a:lstStyle>
          <a:p>
            <a:r>
              <a:rPr lang="en-US"/>
              <a:t>Click to edit Master title style</a:t>
            </a:r>
          </a:p>
        </p:txBody>
      </p:sp>
      <p:sp>
        <p:nvSpPr>
          <p:cNvPr id="16" name="Footer Placeholder 2">
            <a:extLst>
              <a:ext uri="{FF2B5EF4-FFF2-40B4-BE49-F238E27FC236}">
                <a16:creationId xmlns:a16="http://schemas.microsoft.com/office/drawing/2014/main" id="{093717C3-2DE3-4C35-8BE3-73398C00D401}"/>
              </a:ext>
            </a:extLst>
          </p:cNvPr>
          <p:cNvSpPr>
            <a:spLocks noGrp="1"/>
          </p:cNvSpPr>
          <p:nvPr>
            <p:ph type="ftr" sz="quarter" idx="16"/>
          </p:nvPr>
        </p:nvSpPr>
        <p:spPr bwMode="gray">
          <a:xfrm>
            <a:off x="495300" y="6532895"/>
            <a:ext cx="10515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Tree>
    <p:extLst>
      <p:ext uri="{BB962C8B-B14F-4D97-AF65-F5344CB8AC3E}">
        <p14:creationId xmlns:p14="http://schemas.microsoft.com/office/powerpoint/2010/main" val="2098990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Shelf Midnight_Title only">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a:xfrm>
            <a:off x="495300" y="5769864"/>
            <a:ext cx="11187112" cy="455189"/>
          </a:xfrm>
        </p:spPr>
        <p:txBody>
          <a:bodyPr anchor="ctr" anchorCtr="0"/>
          <a:lstStyle>
            <a:lvl1pPr algn="ct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249111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Use case title only_Title Top">
    <p:bg>
      <p:bgPr>
        <a:solidFill>
          <a:schemeClr val="tx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2" name="Title 1">
            <a:extLst>
              <a:ext uri="{FF2B5EF4-FFF2-40B4-BE49-F238E27FC236}">
                <a16:creationId xmlns:a16="http://schemas.microsoft.com/office/drawing/2014/main" id="{612B8F30-858A-4932-81B6-23C810E2EC78}"/>
              </a:ext>
            </a:extLst>
          </p:cNvPr>
          <p:cNvSpPr>
            <a:spLocks noGrp="1"/>
          </p:cNvSpPr>
          <p:nvPr>
            <p:ph type="title"/>
          </p:nvPr>
        </p:nvSpPr>
        <p:spPr>
          <a:xfrm>
            <a:off x="495300" y="576574"/>
            <a:ext cx="11187112" cy="455189"/>
          </a:xfrm>
        </p:spPr>
        <p:txBody>
          <a:bodyPr anchor="t" anchorCtr="0"/>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54281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Light Nickel_Blank">
    <p:bg>
      <p:bgPr>
        <a:solidFill>
          <a:schemeClr val="accent6">
            <a:lumMod val="20000"/>
            <a:lumOff val="8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7602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
        <p:nvSpPr>
          <p:cNvPr id="12" name="TextBox 11">
            <a:extLst>
              <a:ext uri="{FF2B5EF4-FFF2-40B4-BE49-F238E27FC236}">
                <a16:creationId xmlns:a16="http://schemas.microsoft.com/office/drawing/2014/main" id="{5B97C916-67C0-4A4F-B583-9BFCFCB9AEBE}"/>
              </a:ext>
            </a:extLst>
          </p:cNvPr>
          <p:cNvSpPr txBox="1"/>
          <p:nvPr/>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404961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Off-White_Title Only">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marL="0" marR="0" lvl="0" indent="0" algn="l" defTabSz="685800" rtl="0" eaLnBrk="1" fontAlgn="auto" latinLnBrk="0" hangingPunct="1">
              <a:lnSpc>
                <a:spcPct val="96000"/>
              </a:lnSpc>
              <a:spcBef>
                <a:spcPts val="0"/>
              </a:spcBef>
              <a:spcAft>
                <a:spcPts val="0"/>
              </a:spcAft>
              <a:buClr>
                <a:srgbClr val="3253DC"/>
              </a:buClr>
              <a:buSzTx/>
              <a:buFont typeface="Arial" panose="020B0604020202020204" pitchFamily="34" charset="0"/>
              <a:buNone/>
              <a:tabLst/>
              <a:defRPr/>
            </a:pPr>
            <a:endParaRPr kumimoji="0" lang="en-US" sz="800" b="0" i="0" u="none" strike="noStrike" kern="1200" cap="none" spc="0" normalizeH="0" baseline="0" noProof="0">
              <a:ln>
                <a:noFill/>
              </a:ln>
              <a:solidFill>
                <a:srgbClr val="4A5A75">
                  <a:lumMod val="60000"/>
                  <a:lumOff val="40000"/>
                </a:srgbClr>
              </a:solidFill>
              <a:effectLst/>
              <a:uLnTx/>
              <a:uFillTx/>
              <a:latin typeface="Microsoft Sans Serif"/>
              <a:ea typeface="+mn-ea"/>
              <a:cs typeface="+mn-cs"/>
            </a:endParaRPr>
          </a:p>
        </p:txBody>
      </p:sp>
      <p:sp>
        <p:nvSpPr>
          <p:cNvPr id="4" name="Title 3">
            <a:extLst>
              <a:ext uri="{FF2B5EF4-FFF2-40B4-BE49-F238E27FC236}">
                <a16:creationId xmlns:a16="http://schemas.microsoft.com/office/drawing/2014/main" id="{8C0A3E13-1739-47C7-932F-96C38CB48DA7}"/>
              </a:ext>
            </a:extLst>
          </p:cNvPr>
          <p:cNvSpPr>
            <a:spLocks noGrp="1"/>
          </p:cNvSpPr>
          <p:nvPr>
            <p:ph type="title"/>
          </p:nvPr>
        </p:nvSpPr>
        <p:spPr>
          <a:xfrm>
            <a:off x="495300" y="567521"/>
            <a:ext cx="11187112" cy="455189"/>
          </a:xfrm>
        </p:spPr>
        <p:txBody>
          <a:bodyPr anchor="t" anchorCtr="0"/>
          <a:lstStyle/>
          <a:p>
            <a:r>
              <a:rPr lang="en-US"/>
              <a:t>Click to edit Master title style</a:t>
            </a:r>
          </a:p>
        </p:txBody>
      </p:sp>
    </p:spTree>
    <p:extLst>
      <p:ext uri="{BB962C8B-B14F-4D97-AF65-F5344CB8AC3E}">
        <p14:creationId xmlns:p14="http://schemas.microsoft.com/office/powerpoint/2010/main" val="409904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Gun Metal_Blank">
    <p:bg>
      <p:bgPr>
        <a:solidFill>
          <a:schemeClr val="accent5"/>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marR="0" lvl="0" indent="0" algn="r" defTabSz="914400" rtl="0" eaLnBrk="1" fontAlgn="auto" latinLnBrk="0" hangingPunct="1">
              <a:lnSpc>
                <a:spcPct val="125000"/>
              </a:lnSpc>
              <a:spcBef>
                <a:spcPts val="0"/>
              </a:spcBef>
              <a:spcAft>
                <a:spcPts val="0"/>
              </a:spcAft>
              <a:buClrTx/>
              <a:buSzTx/>
              <a:buFontTx/>
              <a:buNone/>
              <a:tabLst/>
              <a:defRPr/>
            </a:pPr>
            <a:fld id="{B01BFD70-D99E-427C-A01B-19B2BB56A3C8}" type="slidenum">
              <a:rPr kumimoji="0" lang="en-US" sz="800" b="0" i="0" u="none" strike="noStrike" kern="1200" cap="none" spc="0" normalizeH="0" baseline="0" noProof="0" smtClean="0">
                <a:ln>
                  <a:noFill/>
                </a:ln>
                <a:solidFill>
                  <a:srgbClr val="445776">
                    <a:lumMod val="40000"/>
                    <a:lumOff val="60000"/>
                  </a:srgbClr>
                </a:solidFill>
                <a:effectLst/>
                <a:uLnTx/>
                <a:uFillTx/>
                <a:latin typeface="Microsoft Sans Serif"/>
                <a:ea typeface="+mn-ea"/>
                <a:cs typeface="+mn-cs"/>
              </a:rPr>
              <a:pPr marL="0" marR="0" lvl="0" indent="0" algn="r" defTabSz="914400" rtl="0" eaLnBrk="1" fontAlgn="auto" latinLnBrk="0" hangingPunct="1">
                <a:lnSpc>
                  <a:spcPct val="125000"/>
                </a:lnSpc>
                <a:spcBef>
                  <a:spcPts val="0"/>
                </a:spcBef>
                <a:spcAft>
                  <a:spcPts val="0"/>
                </a:spcAft>
                <a:buClrTx/>
                <a:buSzTx/>
                <a:buFontTx/>
                <a:buNone/>
                <a:tabLst/>
                <a:defRPr/>
              </a:pPr>
              <a:t>‹#›</a:t>
            </a:fld>
            <a:endParaRPr kumimoji="0" lang="en-US" sz="800" b="0" i="0" u="none" strike="noStrike" kern="1200" cap="none" spc="0" normalizeH="0" baseline="0" noProof="0">
              <a:ln>
                <a:noFill/>
              </a:ln>
              <a:solidFill>
                <a:srgbClr val="445776">
                  <a:lumMod val="40000"/>
                  <a:lumOff val="60000"/>
                </a:srgbClr>
              </a:solidFill>
              <a:effectLst/>
              <a:uLnTx/>
              <a:uFillTx/>
              <a:latin typeface="Microsoft Sans Serif"/>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endParaRPr kumimoji="0" lang="en-US" sz="800" b="0" i="0" u="none" strike="noStrike" kern="1200" cap="none" spc="0" normalizeH="0" baseline="0" noProof="0">
              <a:ln>
                <a:noFill/>
              </a:ln>
              <a:solidFill>
                <a:srgbClr val="445776">
                  <a:lumMod val="40000"/>
                  <a:lumOff val="60000"/>
                </a:srgbClr>
              </a:solidFill>
              <a:effectLst/>
              <a:uLnTx/>
              <a:uFillTx/>
              <a:latin typeface="Microsoft Sans Serif"/>
              <a:ea typeface="+mn-ea"/>
              <a:cs typeface="+mn-cs"/>
            </a:endParaRPr>
          </a:p>
        </p:txBody>
      </p:sp>
    </p:spTree>
    <p:extLst>
      <p:ext uri="{BB962C8B-B14F-4D97-AF65-F5344CB8AC3E}">
        <p14:creationId xmlns:p14="http://schemas.microsoft.com/office/powerpoint/2010/main" val="1071809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LIght Grad_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922D5626-855D-4286-8A44-3404B0F13E9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2" name="Title 1">
            <a:extLst>
              <a:ext uri="{FF2B5EF4-FFF2-40B4-BE49-F238E27FC236}">
                <a16:creationId xmlns:a16="http://schemas.microsoft.com/office/drawing/2014/main" id="{17D13136-89A1-40F8-908D-F1B0AA9696FC}"/>
              </a:ext>
            </a:extLst>
          </p:cNvPr>
          <p:cNvSpPr>
            <a:spLocks noGrp="1"/>
          </p:cNvSpPr>
          <p:nvPr>
            <p:ph type="title"/>
          </p:nvPr>
        </p:nvSpPr>
        <p:spPr/>
        <p:txBody>
          <a:bodyPr anchor="t" anchorCtr="0"/>
          <a:lstStyle/>
          <a:p>
            <a:r>
              <a:rPr lang="en-US"/>
              <a:t>Click to edit Master title style</a:t>
            </a:r>
          </a:p>
        </p:txBody>
      </p:sp>
    </p:spTree>
    <p:extLst>
      <p:ext uri="{BB962C8B-B14F-4D97-AF65-F5344CB8AC3E}">
        <p14:creationId xmlns:p14="http://schemas.microsoft.com/office/powerpoint/2010/main" val="4155777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CD5B3-338A-7F2C-01A4-DF30C912BE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749B22-4B83-2662-6EBE-2061522D16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90CDEA-1D08-C0B3-248B-25A1EA86D50A}"/>
              </a:ext>
            </a:extLst>
          </p:cNvPr>
          <p:cNvSpPr>
            <a:spLocks noGrp="1"/>
          </p:cNvSpPr>
          <p:nvPr>
            <p:ph type="dt" sz="half" idx="10"/>
          </p:nvPr>
        </p:nvSpPr>
        <p:spPr/>
        <p:txBody>
          <a:bodyPr/>
          <a:lstStyle/>
          <a:p>
            <a:fld id="{19CCAEEA-BD6C-4CAD-9786-1CB5A23BA04A}" type="datetimeFigureOut">
              <a:rPr lang="en-US" smtClean="0"/>
              <a:t>5/19/2023</a:t>
            </a:fld>
            <a:endParaRPr lang="en-US"/>
          </a:p>
        </p:txBody>
      </p:sp>
      <p:sp>
        <p:nvSpPr>
          <p:cNvPr id="5" name="Footer Placeholder 4">
            <a:extLst>
              <a:ext uri="{FF2B5EF4-FFF2-40B4-BE49-F238E27FC236}">
                <a16:creationId xmlns:a16="http://schemas.microsoft.com/office/drawing/2014/main" id="{9F6DFDC9-2715-CFFE-C535-CC13C6CC9C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22022C-C567-FDDE-3E95-C63C06806EA6}"/>
              </a:ext>
            </a:extLst>
          </p:cNvPr>
          <p:cNvSpPr>
            <a:spLocks noGrp="1"/>
          </p:cNvSpPr>
          <p:nvPr>
            <p:ph type="sldNum" sz="quarter" idx="12"/>
          </p:nvPr>
        </p:nvSpPr>
        <p:spPr/>
        <p:txBody>
          <a:bodyPr/>
          <a:lstStyle/>
          <a:p>
            <a:fld id="{A1E61E35-CBC3-4287-9FBB-C46B979FB9FB}" type="slidenum">
              <a:rPr lang="en-US" smtClean="0"/>
              <a:t>‹#›</a:t>
            </a:fld>
            <a:endParaRPr lang="en-US"/>
          </a:p>
        </p:txBody>
      </p:sp>
    </p:spTree>
    <p:extLst>
      <p:ext uri="{BB962C8B-B14F-4D97-AF65-F5344CB8AC3E}">
        <p14:creationId xmlns:p14="http://schemas.microsoft.com/office/powerpoint/2010/main" val="1347712521"/>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70098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812661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528226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5179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81837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851985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893763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26168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138265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1306794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027347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7965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684538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436994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979720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514468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6551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901143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84084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3610932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800617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4143836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496013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5458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90879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9577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7084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27274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44702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1933755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711270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404681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455021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9846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95959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9599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6907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469132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68249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0286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70329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54443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68088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01899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53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50512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9680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07650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Tree>
    <p:extLst>
      <p:ext uri="{BB962C8B-B14F-4D97-AF65-F5344CB8AC3E}">
        <p14:creationId xmlns:p14="http://schemas.microsoft.com/office/powerpoint/2010/main" val="1996897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071210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44706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93367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976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5417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417015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605319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501282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51702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637004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2921257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Tree>
    <p:extLst>
      <p:ext uri="{BB962C8B-B14F-4D97-AF65-F5344CB8AC3E}">
        <p14:creationId xmlns:p14="http://schemas.microsoft.com/office/powerpoint/2010/main" val="191419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294305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6219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57580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262466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495303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4725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2294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269090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975674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33199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7330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497354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43563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868900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01267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950011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58903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144580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410336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94282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7FE17C8A-F4D9-2A7D-CF89-8A7DE13571AF}"/>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380126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288307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853909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56759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072271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23406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544283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378197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445231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84861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908844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055837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845320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675121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512000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4171060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6.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38335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590651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Snapdragon is a product of Qualcomm Technologies, Inc. and/or its subsidiaries.</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151972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9.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Snapdragon is a product of Qualcomm Technologies, Inc. and/or its subsidiaries.</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71986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Snapdragon is a product of Qualcomm Technologies, Inc. and/or its subsidiaries.</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146386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1.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597097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2.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887151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3.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5044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97488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4815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3936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1838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0892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6693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3306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03350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13918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Tree>
    <p:extLst>
      <p:ext uri="{BB962C8B-B14F-4D97-AF65-F5344CB8AC3E}">
        <p14:creationId xmlns:p14="http://schemas.microsoft.com/office/powerpoint/2010/main" val="1092998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4854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78167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76918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015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18263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56383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3947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84070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56658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92977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49922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894202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632383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49961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303962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751576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983444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861872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810201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78815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324372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37745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995552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615058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45942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05925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608363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157213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13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877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3098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49860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5420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15588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4232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16034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0814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997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2.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Tree>
    <p:extLst>
      <p:ext uri="{BB962C8B-B14F-4D97-AF65-F5344CB8AC3E}">
        <p14:creationId xmlns:p14="http://schemas.microsoft.com/office/powerpoint/2010/main" val="3467231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961856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4.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endParaRPr lang="en-US"/>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58254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endParaRPr lang="en-US"/>
          </a:p>
        </p:txBody>
      </p:sp>
    </p:spTree>
    <p:extLst>
      <p:ext uri="{BB962C8B-B14F-4D97-AF65-F5344CB8AC3E}">
        <p14:creationId xmlns:p14="http://schemas.microsoft.com/office/powerpoint/2010/main" val="2327635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8998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97442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94578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719098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34703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410599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635150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927527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446884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endParaRPr lang="en-US"/>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11873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41924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12648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034545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937957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04978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95848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550949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79449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886375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507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9440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9579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Tree>
    <p:extLst>
      <p:ext uri="{BB962C8B-B14F-4D97-AF65-F5344CB8AC3E}">
        <p14:creationId xmlns:p14="http://schemas.microsoft.com/office/powerpoint/2010/main" val="1947144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0831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4" name="TextBox 3">
            <a:extLst>
              <a:ext uri="{FF2B5EF4-FFF2-40B4-BE49-F238E27FC236}">
                <a16:creationId xmlns:a16="http://schemas.microsoft.com/office/drawing/2014/main" id="{CC430428-0862-131C-5A1B-9C040B8A6CE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endParaRPr lang="en-US"/>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308301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68528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endParaRPr lang="en-US"/>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37615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60598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41680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14495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778757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269422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8.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973393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9.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629078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4212306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1.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140722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2.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6199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3.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77668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4.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432304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5.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319547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6.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68220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7.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922313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8.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539380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9.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813202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0.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607264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1.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920866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2.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733147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3.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522579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4.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11174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5.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206131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6.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1387390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7.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34495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8.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100143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9.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734913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0.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848914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userDrawn="1">
  <p:cSld name="Light Grad_Blank">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2299412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32.xml><?xml version="1.0" encoding="utf-8"?>
<p:sldLayout xmlns:a="http://schemas.openxmlformats.org/drawingml/2006/main" xmlns:r="http://schemas.openxmlformats.org/officeDocument/2006/relationships" xmlns:p="http://schemas.openxmlformats.org/presentationml/2006/main" showMasterSp="0" preserve="1" userDrawn="1">
  <p:cSld name="Light Grad_Blank_No Page Numbers">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3915906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33.xml><?xml version="1.0" encoding="utf-8"?>
<p:sldLayout xmlns:a="http://schemas.openxmlformats.org/drawingml/2006/main" xmlns:r="http://schemas.openxmlformats.org/officeDocument/2006/relationships" xmlns:p="http://schemas.openxmlformats.org/presentationml/2006/main" userDrawn="1">
  <p:cSld name="Nickel_Blank">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marL="0" marR="0" lvl="0" indent="0" algn="l" defTabSz="685800" rtl="0" eaLnBrk="1" fontAlgn="auto" latinLnBrk="0" hangingPunct="1">
              <a:lnSpc>
                <a:spcPct val="96000"/>
              </a:lnSpc>
              <a:spcBef>
                <a:spcPts val="0"/>
              </a:spcBef>
              <a:spcAft>
                <a:spcPts val="0"/>
              </a:spcAft>
              <a:buClr>
                <a:srgbClr val="3253DC"/>
              </a:buClr>
              <a:buSzTx/>
              <a:buFont typeface="Arial" panose="020B0604020202020204" pitchFamily="34" charset="0"/>
              <a:buNone/>
              <a:tabLst/>
              <a:defRPr/>
            </a:pPr>
            <a:endParaRPr kumimoji="0" lang="en-US" sz="800" b="0" i="0" u="none" strike="noStrike" kern="1200" cap="none" spc="0" normalizeH="0" baseline="0" noProof="0">
              <a:ln>
                <a:noFill/>
              </a:ln>
              <a:solidFill>
                <a:srgbClr val="4A5A75">
                  <a:lumMod val="60000"/>
                  <a:lumOff val="40000"/>
                </a:srgbClr>
              </a:solidFill>
              <a:effectLst/>
              <a:uLnTx/>
              <a:uFillTx/>
              <a:latin typeface="Microsoft Sans Serif"/>
              <a:ea typeface="+mn-ea"/>
              <a:cs typeface="+mn-cs"/>
            </a:endParaRPr>
          </a:p>
        </p:txBody>
      </p:sp>
    </p:spTree>
    <p:extLst>
      <p:ext uri="{BB962C8B-B14F-4D97-AF65-F5344CB8AC3E}">
        <p14:creationId xmlns:p14="http://schemas.microsoft.com/office/powerpoint/2010/main" val="2745528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Nickel Grad_Blank">
    <p:bg>
      <p:bgPr>
        <a:gradFill>
          <a:gsLst>
            <a:gs pos="4000">
              <a:schemeClr val="accent6">
                <a:lumMod val="40000"/>
                <a:lumOff val="60000"/>
              </a:schemeClr>
            </a:gs>
            <a:gs pos="40000">
              <a:schemeClr val="accent6">
                <a:lumMod val="60000"/>
                <a:lumOff val="40000"/>
              </a:schemeClr>
            </a:gs>
            <a:gs pos="100000">
              <a:srgbClr val="ACBACF"/>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Box 5">
            <a:extLst>
              <a:ext uri="{FF2B5EF4-FFF2-40B4-BE49-F238E27FC236}">
                <a16:creationId xmlns:a16="http://schemas.microsoft.com/office/drawing/2014/main" id="{68D480E7-37E8-4BBE-B5CF-2035B8A6B77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7" name="Footer Placeholder 2">
            <a:extLst>
              <a:ext uri="{FF2B5EF4-FFF2-40B4-BE49-F238E27FC236}">
                <a16:creationId xmlns:a16="http://schemas.microsoft.com/office/drawing/2014/main" id="{DED1F597-DB0F-E4E0-7E25-90C8266EC7AF}"/>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62023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5.xml><?xml version="1.0" encoding="utf-8"?>
<p:sldLayout xmlns:a="http://schemas.openxmlformats.org/drawingml/2006/main" xmlns:r="http://schemas.openxmlformats.org/officeDocument/2006/relationships" xmlns:p="http://schemas.openxmlformats.org/presentationml/2006/main" showMasterSp="0" preserve="1" userDrawn="1">
  <p:cSld name="Nickel Grad_Blank_No Page Numbers">
    <p:bg>
      <p:bgPr>
        <a:gradFill>
          <a:gsLst>
            <a:gs pos="4000">
              <a:schemeClr val="accent6">
                <a:lumMod val="40000"/>
                <a:lumOff val="60000"/>
              </a:schemeClr>
            </a:gs>
            <a:gs pos="40000">
              <a:schemeClr val="accent6">
                <a:lumMod val="60000"/>
                <a:lumOff val="40000"/>
              </a:schemeClr>
            </a:gs>
            <a:gs pos="100000">
              <a:srgbClr val="ACBACF"/>
            </a:gs>
          </a:gsLst>
          <a:lin ang="2700000" scaled="1"/>
        </a:gradFill>
        <a:effectLst/>
      </p:bgPr>
    </p:bg>
    <p:spTree>
      <p:nvGrpSpPr>
        <p:cNvPr id="1" name=""/>
        <p:cNvGrpSpPr/>
        <p:nvPr/>
      </p:nvGrpSpPr>
      <p:grpSpPr>
        <a:xfrm>
          <a:off x="0" y="0"/>
          <a:ext cx="0" cy="0"/>
          <a:chOff x="0" y="0"/>
          <a:chExt cx="0" cy="0"/>
        </a:xfrm>
      </p:grpSpPr>
      <p:sp>
        <p:nvSpPr>
          <p:cNvPr id="7" name="Footer Placeholder 2">
            <a:extLst>
              <a:ext uri="{FF2B5EF4-FFF2-40B4-BE49-F238E27FC236}">
                <a16:creationId xmlns:a16="http://schemas.microsoft.com/office/drawing/2014/main" id="{DED1F597-DB0F-E4E0-7E25-90C8266EC7AF}"/>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2299712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6.xml><?xml version="1.0" encoding="utf-8"?>
<p:sldLayout xmlns:a="http://schemas.openxmlformats.org/drawingml/2006/main" xmlns:r="http://schemas.openxmlformats.org/officeDocument/2006/relationships" xmlns:p="http://schemas.openxmlformats.org/presentationml/2006/main" showMasterSp="0" preserve="1" userDrawn="1">
  <p:cSld name="Midnight_Blank">
    <p:bg>
      <p:bgPr>
        <a:solidFill>
          <a:schemeClr val="tx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C5B23B-F92E-B8C1-C7A3-95EC444CC86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8" name="Footer Placeholder 2">
            <a:extLst>
              <a:ext uri="{FF2B5EF4-FFF2-40B4-BE49-F238E27FC236}">
                <a16:creationId xmlns:a16="http://schemas.microsoft.com/office/drawing/2014/main" id="{0C71338C-D49C-2E3B-97D8-796305659039}"/>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48645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7.xml><?xml version="1.0" encoding="utf-8"?>
<p:sldLayout xmlns:a="http://schemas.openxmlformats.org/drawingml/2006/main" xmlns:r="http://schemas.openxmlformats.org/officeDocument/2006/relationships" xmlns:p="http://schemas.openxmlformats.org/presentationml/2006/main" showMasterSp="0" preserve="1" userDrawn="1">
  <p:cSld name="Midnight Grad_Blank">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45D54B78-EC0B-474E-82BC-71FB1A4D616C}"/>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7" name="TextBox 6">
            <a:extLst>
              <a:ext uri="{FF2B5EF4-FFF2-40B4-BE49-F238E27FC236}">
                <a16:creationId xmlns:a16="http://schemas.microsoft.com/office/drawing/2014/main" id="{9A028301-DA9B-4E8D-8B35-9F8FE552163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C9E3D83-10D2-4B44-9194-FD27CD9C1BF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28010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8.xml><?xml version="1.0" encoding="utf-8"?>
<p:sldLayout xmlns:a="http://schemas.openxmlformats.org/drawingml/2006/main" xmlns:r="http://schemas.openxmlformats.org/officeDocument/2006/relationships" xmlns:p="http://schemas.openxmlformats.org/presentationml/2006/main" showMasterSp="0" preserve="1" userDrawn="1">
  <p:cSld name="Midnight Grad_Blank_No Page Number">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45D54B78-EC0B-474E-82BC-71FB1A4D616C}"/>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7" name="TextBox 6">
            <a:extLst>
              <a:ext uri="{FF2B5EF4-FFF2-40B4-BE49-F238E27FC236}">
                <a16:creationId xmlns:a16="http://schemas.microsoft.com/office/drawing/2014/main" id="{9A028301-DA9B-4E8D-8B35-9F8FE552163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127882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9.xml><?xml version="1.0" encoding="utf-8"?>
<p:sldLayout xmlns:a="http://schemas.openxmlformats.org/drawingml/2006/main" xmlns:r="http://schemas.openxmlformats.org/officeDocument/2006/relationships" xmlns:p="http://schemas.openxmlformats.org/presentationml/2006/main" showMasterSp="0" preserve="1" userDrawn="1">
  <p:cSld name="Gun Metal Grad_Blank">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60000"/>
                  <a:lumOff val="4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60000"/>
                  <a:lumOff val="4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Tree>
    <p:extLst>
      <p:ext uri="{BB962C8B-B14F-4D97-AF65-F5344CB8AC3E}">
        <p14:creationId xmlns:p14="http://schemas.microsoft.com/office/powerpoint/2010/main" val="2605376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0.xml><?xml version="1.0" encoding="utf-8"?>
<p:sldLayout xmlns:a="http://schemas.openxmlformats.org/drawingml/2006/main" xmlns:r="http://schemas.openxmlformats.org/officeDocument/2006/relationships" xmlns:p="http://schemas.openxmlformats.org/presentationml/2006/main" showMasterSp="0" preserve="1" userDrawn="1">
  <p:cSld name="Gun Metal Grad_Title and Sub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60000"/>
                  <a:lumOff val="4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60000"/>
                  <a:lumOff val="4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
        <p:nvSpPr>
          <p:cNvPr id="2" name="Title 2">
            <a:extLst>
              <a:ext uri="{FF2B5EF4-FFF2-40B4-BE49-F238E27FC236}">
                <a16:creationId xmlns:a16="http://schemas.microsoft.com/office/drawing/2014/main" id="{CF65F988-2B0C-455D-FA7A-366C39818ED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3" name="Subtitle">
            <a:extLst>
              <a:ext uri="{FF2B5EF4-FFF2-40B4-BE49-F238E27FC236}">
                <a16:creationId xmlns:a16="http://schemas.microsoft.com/office/drawing/2014/main" id="{3A159BCB-F9C3-8AD7-9037-259DD09C149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44900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41.xml><?xml version="1.0" encoding="utf-8"?>
<p:sldLayout xmlns:a="http://schemas.openxmlformats.org/drawingml/2006/main" xmlns:r="http://schemas.openxmlformats.org/officeDocument/2006/relationships" xmlns:p="http://schemas.openxmlformats.org/presentationml/2006/main" showMasterSp="0" preserve="1" userDrawn="1">
  <p:cSld name="Gun Metal Grad_Blank_No Page Numbers">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Tree>
    <p:extLst>
      <p:ext uri="{BB962C8B-B14F-4D97-AF65-F5344CB8AC3E}">
        <p14:creationId xmlns:p14="http://schemas.microsoft.com/office/powerpoint/2010/main" val="3741820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42.xml><?xml version="1.0" encoding="utf-8"?>
<p:sldLayout xmlns:a="http://schemas.openxmlformats.org/drawingml/2006/main" xmlns:r="http://schemas.openxmlformats.org/officeDocument/2006/relationships" xmlns:p="http://schemas.openxmlformats.org/presentationml/2006/main" showMasterSp="0" preserve="1" userDrawn="1">
  <p:cSld name="Blue Grad Blank">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3481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3.xml><?xml version="1.0" encoding="utf-8"?>
<p:sldLayout xmlns:a="http://schemas.openxmlformats.org/drawingml/2006/main" xmlns:r="http://schemas.openxmlformats.org/officeDocument/2006/relationships" xmlns:p="http://schemas.openxmlformats.org/presentationml/2006/main" preserve="1" userDrawn="1">
  <p:cSld name="Off-white_Title, Subtitle">
    <p:bg>
      <p:bgPr>
        <a:solidFill>
          <a:schemeClr val="bg1"/>
        </a:solidFill>
        <a:effectLst/>
      </p:bgPr>
    </p:bg>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6CF3D3C4-28D1-4CCE-E209-0D21637A5D0C}"/>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5" name="Subtitle">
            <a:extLst>
              <a:ext uri="{FF2B5EF4-FFF2-40B4-BE49-F238E27FC236}">
                <a16:creationId xmlns:a16="http://schemas.microsoft.com/office/drawing/2014/main" id="{E04A34E9-EA65-0AC4-0661-BA632E20F19F}"/>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42698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4.xml><?xml version="1.0" encoding="utf-8"?>
<p:sldLayout xmlns:a="http://schemas.openxmlformats.org/drawingml/2006/main" xmlns:r="http://schemas.openxmlformats.org/officeDocument/2006/relationships" xmlns:p="http://schemas.openxmlformats.org/presentationml/2006/main" preserve="1" userDrawn="1">
  <p:cSld name="Light Grad_Blank_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F8B281EF-8F52-278E-63B7-594E62A82872}"/>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34090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45.xml><?xml version="1.0" encoding="utf-8"?>
<p:sldLayout xmlns:a="http://schemas.openxmlformats.org/drawingml/2006/main" xmlns:r="http://schemas.openxmlformats.org/officeDocument/2006/relationships" xmlns:p="http://schemas.openxmlformats.org/presentationml/2006/main" preserve="1" userDrawn="1">
  <p:cSld name="Light Grad_Blank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F8B281EF-8F52-278E-63B7-594E62A82872}"/>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7A7C1A1F-F7C9-A9E0-696D-7C098E33CA8F}"/>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07115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userDrawn="1">
  <p:cSld name="Bottom Shelf/Off-white_Title, Subtitl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6" name="Title 2">
            <a:extLst>
              <a:ext uri="{FF2B5EF4-FFF2-40B4-BE49-F238E27FC236}">
                <a16:creationId xmlns:a16="http://schemas.microsoft.com/office/drawing/2014/main" id="{446DFED1-314F-CC14-D7B2-81B8334D634B}"/>
              </a:ext>
            </a:extLst>
          </p:cNvPr>
          <p:cNvSpPr>
            <a:spLocks noGrp="1"/>
          </p:cNvSpPr>
          <p:nvPr>
            <p:ph type="title"/>
          </p:nvPr>
        </p:nvSpPr>
        <p:spPr>
          <a:xfrm>
            <a:off x="502444" y="5601333"/>
            <a:ext cx="11187112" cy="361959"/>
          </a:xfrm>
        </p:spPr>
        <p:txBody>
          <a:bodyPr anchor="ctr" anchorCtr="0"/>
          <a:lstStyle>
            <a:lvl1pPr algn="ctr">
              <a:defRPr sz="2800">
                <a:solidFill>
                  <a:schemeClr val="tx2"/>
                </a:solidFill>
              </a:defRPr>
            </a:lvl1pPr>
          </a:lstStyle>
          <a:p>
            <a:r>
              <a:rPr lang="en-US"/>
              <a:t>Click to edit Master title style</a:t>
            </a:r>
          </a:p>
        </p:txBody>
      </p:sp>
      <p:sp>
        <p:nvSpPr>
          <p:cNvPr id="7" name="Subtitle">
            <a:extLst>
              <a:ext uri="{FF2B5EF4-FFF2-40B4-BE49-F238E27FC236}">
                <a16:creationId xmlns:a16="http://schemas.microsoft.com/office/drawing/2014/main" id="{530301A5-60AA-DB6B-57C1-9DF970CF9BC5}"/>
              </a:ext>
            </a:extLst>
          </p:cNvPr>
          <p:cNvSpPr>
            <a:spLocks noGrp="1"/>
          </p:cNvSpPr>
          <p:nvPr>
            <p:ph type="subTitle" idx="1"/>
          </p:nvPr>
        </p:nvSpPr>
        <p:spPr>
          <a:xfrm>
            <a:off x="501889" y="6011114"/>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3788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userDrawn="1">
  <p:cSld name="Bottom Shelf/Off-white_Title only">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786063"/>
            <a:ext cx="11187112" cy="361959"/>
          </a:xfrm>
        </p:spPr>
        <p:txBody>
          <a:bodyPr anchor="ctr" anchorCtr="0"/>
          <a:lstStyle>
            <a:lvl1pPr algn="ct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063364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Bottom Shelf/White_Title, Subtitle">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C77E39F1-780C-1810-170B-5B3617444969}"/>
              </a:ext>
            </a:extLst>
          </p:cNvPr>
          <p:cNvSpPr>
            <a:spLocks noGrp="1"/>
          </p:cNvSpPr>
          <p:nvPr>
            <p:ph type="title"/>
          </p:nvPr>
        </p:nvSpPr>
        <p:spPr>
          <a:xfrm>
            <a:off x="502444" y="5545917"/>
            <a:ext cx="11187112" cy="361959"/>
          </a:xfrm>
        </p:spPr>
        <p:txBody>
          <a:bodyPr anchor="ctr" anchorCtr="0"/>
          <a:lstStyle>
            <a:lvl1pPr algn="ctr">
              <a:defRPr sz="2800">
                <a:solidFill>
                  <a:schemeClr val="tx2"/>
                </a:solidFill>
              </a:defRPr>
            </a:lvl1pPr>
          </a:lstStyle>
          <a:p>
            <a:r>
              <a:rPr lang="en-US"/>
              <a:t>Click to edit Master title style</a:t>
            </a:r>
          </a:p>
        </p:txBody>
      </p:sp>
      <p:sp>
        <p:nvSpPr>
          <p:cNvPr id="9" name="Subtitle">
            <a:extLst>
              <a:ext uri="{FF2B5EF4-FFF2-40B4-BE49-F238E27FC236}">
                <a16:creationId xmlns:a16="http://schemas.microsoft.com/office/drawing/2014/main" id="{9D5E1771-4992-A66B-A6EC-446D1CE2FADA}"/>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4608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9.xml><?xml version="1.0" encoding="utf-8"?>
<p:sldLayout xmlns:a="http://schemas.openxmlformats.org/drawingml/2006/main" xmlns:r="http://schemas.openxmlformats.org/officeDocument/2006/relationships" xmlns:p="http://schemas.openxmlformats.org/presentationml/2006/main" preserve="1" userDrawn="1">
  <p:cSld name="Bottom Shelf/Light Grad_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786063"/>
            <a:ext cx="11187112" cy="361959"/>
          </a:xfrm>
        </p:spPr>
        <p:txBody>
          <a:bodyPr anchor="ctr" anchorCtr="0"/>
          <a:lstStyle>
            <a:lvl1pPr algn="ct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78280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userDrawn="1">
  <p:cSld name="Bottom Shelf/Light Grad_Smaller 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811936"/>
            <a:ext cx="11187112" cy="310213"/>
          </a:xfrm>
        </p:spPr>
        <p:txBody>
          <a:bodyPr anchor="ctr" anchorCtr="0"/>
          <a:lstStyle>
            <a:lvl1pPr algn="ctr">
              <a:defRPr sz="2400">
                <a:solidFill>
                  <a:schemeClr val="tx2"/>
                </a:solidFill>
              </a:defRPr>
            </a:lvl1pPr>
          </a:lstStyle>
          <a:p>
            <a:r>
              <a:rPr lang="en-US"/>
              <a:t>Click to edit Master title style</a:t>
            </a:r>
          </a:p>
        </p:txBody>
      </p:sp>
    </p:spTree>
    <p:extLst>
      <p:ext uri="{BB962C8B-B14F-4D97-AF65-F5344CB8AC3E}">
        <p14:creationId xmlns:p14="http://schemas.microsoft.com/office/powerpoint/2010/main" val="4224687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1.xml><?xml version="1.0" encoding="utf-8"?>
<p:sldLayout xmlns:a="http://schemas.openxmlformats.org/drawingml/2006/main" xmlns:r="http://schemas.openxmlformats.org/officeDocument/2006/relationships" xmlns:p="http://schemas.openxmlformats.org/presentationml/2006/main" preserve="1" userDrawn="1">
  <p:cSld name="Bottom Shelf/Light Grad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6" name="Title 2">
            <a:extLst>
              <a:ext uri="{FF2B5EF4-FFF2-40B4-BE49-F238E27FC236}">
                <a16:creationId xmlns:a16="http://schemas.microsoft.com/office/drawing/2014/main" id="{702CD5E7-08E9-679F-5C2B-746C45C30CE3}"/>
              </a:ext>
            </a:extLst>
          </p:cNvPr>
          <p:cNvSpPr>
            <a:spLocks noGrp="1"/>
          </p:cNvSpPr>
          <p:nvPr>
            <p:ph type="title"/>
          </p:nvPr>
        </p:nvSpPr>
        <p:spPr>
          <a:xfrm>
            <a:off x="502444" y="5545917"/>
            <a:ext cx="11187112" cy="361959"/>
          </a:xfrm>
        </p:spPr>
        <p:txBody>
          <a:bodyPr anchor="ctr" anchorCtr="0"/>
          <a:lstStyle>
            <a:lvl1pPr algn="ctr">
              <a:defRPr sz="2800">
                <a:solidFill>
                  <a:schemeClr val="tx2"/>
                </a:solidFill>
              </a:defRPr>
            </a:lvl1pPr>
          </a:lstStyle>
          <a:p>
            <a:r>
              <a:rPr lang="en-US"/>
              <a:t>Click to edit Master title style</a:t>
            </a:r>
          </a:p>
        </p:txBody>
      </p:sp>
      <p:sp>
        <p:nvSpPr>
          <p:cNvPr id="7" name="Subtitle">
            <a:extLst>
              <a:ext uri="{FF2B5EF4-FFF2-40B4-BE49-F238E27FC236}">
                <a16:creationId xmlns:a16="http://schemas.microsoft.com/office/drawing/2014/main" id="{F0E7C75A-0CEF-1FA0-52EB-E562213788E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81416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2.xml><?xml version="1.0" encoding="utf-8"?>
<p:sldLayout xmlns:a="http://schemas.openxmlformats.org/drawingml/2006/main" xmlns:r="http://schemas.openxmlformats.org/officeDocument/2006/relationships" xmlns:p="http://schemas.openxmlformats.org/presentationml/2006/main" preserve="1" userDrawn="1">
  <p:cSld name="Demo: Bottom Shelf/Midnight_Smaller Title only">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800843"/>
            <a:ext cx="11187112" cy="332399"/>
          </a:xfrm>
        </p:spPr>
        <p:txBody>
          <a:bodyPr anchor="ctr" anchorCtr="0"/>
          <a:lstStyle>
            <a:lvl1pPr algn="ctr">
              <a:lnSpc>
                <a:spcPct val="90000"/>
              </a:lnSpc>
              <a:defRPr sz="2400">
                <a:solidFill>
                  <a:schemeClr val="tx2"/>
                </a:solidFill>
              </a:defRPr>
            </a:lvl1pPr>
          </a:lstStyle>
          <a:p>
            <a:r>
              <a:rPr lang="en-US"/>
              <a:t>Click to edit Master title style</a:t>
            </a:r>
          </a:p>
        </p:txBody>
      </p:sp>
    </p:spTree>
    <p:extLst>
      <p:ext uri="{BB962C8B-B14F-4D97-AF65-F5344CB8AC3E}">
        <p14:creationId xmlns:p14="http://schemas.microsoft.com/office/powerpoint/2010/main" val="2674504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userDrawn="1">
  <p:cSld name="Demo: Bottom Shelf/Midnight_Blank">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78642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userDrawn="1">
  <p:cSld name="Bottom Shelf Gun Metal/Light Grad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2DCAAC0-820B-8A5F-383E-CD559641E43E}"/>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9" name="Footer Placeholder 2">
            <a:extLst>
              <a:ext uri="{FF2B5EF4-FFF2-40B4-BE49-F238E27FC236}">
                <a16:creationId xmlns:a16="http://schemas.microsoft.com/office/drawing/2014/main" id="{69F2F1D9-A1D9-3A87-43A3-F4BE7B14A44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0" name="TextBox 9">
            <a:extLst>
              <a:ext uri="{FF2B5EF4-FFF2-40B4-BE49-F238E27FC236}">
                <a16:creationId xmlns:a16="http://schemas.microsoft.com/office/drawing/2014/main" id="{DCA2E1FA-BDA1-15A1-1836-8A920566A9A8}"/>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6" name="Title 2">
            <a:extLst>
              <a:ext uri="{FF2B5EF4-FFF2-40B4-BE49-F238E27FC236}">
                <a16:creationId xmlns:a16="http://schemas.microsoft.com/office/drawing/2014/main" id="{702CD5E7-08E9-679F-5C2B-746C45C30CE3}"/>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7" name="Subtitle">
            <a:extLst>
              <a:ext uri="{FF2B5EF4-FFF2-40B4-BE49-F238E27FC236}">
                <a16:creationId xmlns:a16="http://schemas.microsoft.com/office/drawing/2014/main" id="{F0E7C75A-0CEF-1FA0-52EB-E562213788E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7667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5.xml><?xml version="1.0" encoding="utf-8"?>
<p:sldLayout xmlns:a="http://schemas.openxmlformats.org/drawingml/2006/main" xmlns:r="http://schemas.openxmlformats.org/officeDocument/2006/relationships" xmlns:p="http://schemas.openxmlformats.org/presentationml/2006/main" showMasterSp="0" preserve="1" userDrawn="1">
  <p:cSld name="Gun Metal Grad_Shelf_Title and Sub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1A49E7C-49D4-CF19-8AD9-F8192C79271A}"/>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99CA4E22-96C6-0B6A-F232-F7756CECEB22}"/>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7" name="Subtitle">
            <a:extLst>
              <a:ext uri="{FF2B5EF4-FFF2-40B4-BE49-F238E27FC236}">
                <a16:creationId xmlns:a16="http://schemas.microsoft.com/office/drawing/2014/main" id="{A5035E7D-F57B-2E73-3B38-7F1692FA6F2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60000"/>
                  <a:lumOff val="4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60000"/>
                  <a:lumOff val="4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Tree>
    <p:extLst>
      <p:ext uri="{BB962C8B-B14F-4D97-AF65-F5344CB8AC3E}">
        <p14:creationId xmlns:p14="http://schemas.microsoft.com/office/powerpoint/2010/main" val="3593911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56.xml><?xml version="1.0" encoding="utf-8"?>
<p:sldLayout xmlns:a="http://schemas.openxmlformats.org/drawingml/2006/main" xmlns:r="http://schemas.openxmlformats.org/officeDocument/2006/relationships" xmlns:p="http://schemas.openxmlformats.org/presentationml/2006/main" userDrawn="1">
  <p:cSld name="Shelf Gun Metal/White_Title bottom">
    <p:bg>
      <p:bgPr>
        <a:solidFill>
          <a:srgbClr val="FFFFFF"/>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158436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7.xml><?xml version="1.0" encoding="utf-8"?>
<p:sldLayout xmlns:a="http://schemas.openxmlformats.org/drawingml/2006/main" xmlns:r="http://schemas.openxmlformats.org/officeDocument/2006/relationships" xmlns:p="http://schemas.openxmlformats.org/presentationml/2006/main" preserve="1" userDrawn="1">
  <p:cSld name="Shelf Gun Metal/Off-white_Title bottom">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172773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8.xml><?xml version="1.0" encoding="utf-8"?>
<p:sldLayout xmlns:a="http://schemas.openxmlformats.org/drawingml/2006/main" xmlns:r="http://schemas.openxmlformats.org/officeDocument/2006/relationships" xmlns:p="http://schemas.openxmlformats.org/presentationml/2006/main" preserve="1" userDrawn="1">
  <p:cSld name="Shelf Gun Metal/Off-white_Blank">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51255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userDrawn="1">
  <p:cSld name="Blue/Off-White_Title bottom">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1379956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userDrawn="1">
  <p:cSld name="Blue/Off-White_Blank">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6000"/>
              </a:lnSpc>
            </a:pPr>
            <a:endParaRPr lang="en-US" err="1">
              <a:solidFill>
                <a:schemeClr val="bg1"/>
              </a:solidFill>
              <a:latin typeface="Microsoft Sans Serif"/>
              <a:cs typeface="Microsoft Sans Serif" panose="020B0604020202020204" pitchFamily="34" charset="0"/>
            </a:endParaRP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1838674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1.xml><?xml version="1.0" encoding="utf-8"?>
<p:sldLayout xmlns:a="http://schemas.openxmlformats.org/drawingml/2006/main" xmlns:r="http://schemas.openxmlformats.org/officeDocument/2006/relationships" xmlns:p="http://schemas.openxmlformats.org/presentationml/2006/main" preserve="1" userDrawn="1">
  <p:cSld name="Shelf Midnight/White_Title bottom">
    <p:bg>
      <p:bgPr>
        <a:solidFill>
          <a:srgbClr val="FFFFFF"/>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15" name="Title 2">
            <a:extLst>
              <a:ext uri="{FF2B5EF4-FFF2-40B4-BE49-F238E27FC236}">
                <a16:creationId xmlns:a16="http://schemas.microsoft.com/office/drawing/2014/main" id="{F15C3A85-0E72-3B6B-823B-7FB07CE045F6}"/>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74231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2.xml><?xml version="1.0" encoding="utf-8"?>
<p:sldLayout xmlns:a="http://schemas.openxmlformats.org/drawingml/2006/main" xmlns:r="http://schemas.openxmlformats.org/officeDocument/2006/relationships" xmlns:p="http://schemas.openxmlformats.org/presentationml/2006/main" preserve="1" userDrawn="1">
  <p:cSld name="Shelf Midnight/Off-white_Title bottom">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15" name="Title 2">
            <a:extLst>
              <a:ext uri="{FF2B5EF4-FFF2-40B4-BE49-F238E27FC236}">
                <a16:creationId xmlns:a16="http://schemas.microsoft.com/office/drawing/2014/main" id="{F15C3A85-0E72-3B6B-823B-7FB07CE045F6}"/>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93405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3.xml><?xml version="1.0" encoding="utf-8"?>
<p:sldLayout xmlns:a="http://schemas.openxmlformats.org/drawingml/2006/main" xmlns:r="http://schemas.openxmlformats.org/officeDocument/2006/relationships" xmlns:p="http://schemas.openxmlformats.org/presentationml/2006/main" preserve="1" userDrawn="1">
  <p:cSld name="Shelf Midnight/Off-white_Blank">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Tree>
    <p:extLst>
      <p:ext uri="{BB962C8B-B14F-4D97-AF65-F5344CB8AC3E}">
        <p14:creationId xmlns:p14="http://schemas.microsoft.com/office/powerpoint/2010/main" val="384001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4.xml><?xml version="1.0" encoding="utf-8"?>
<p:sldLayout xmlns:a="http://schemas.openxmlformats.org/drawingml/2006/main" xmlns:r="http://schemas.openxmlformats.org/officeDocument/2006/relationships" xmlns:p="http://schemas.openxmlformats.org/presentationml/2006/main" showMasterSp="0" preserve="1" userDrawn="1">
  <p:cSld name="Midnight Grad_Shelf_Title Only">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57429DE-BCF8-346E-BF9C-7DDC166C6E3E}"/>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extBox 2">
            <a:extLst>
              <a:ext uri="{FF2B5EF4-FFF2-40B4-BE49-F238E27FC236}">
                <a16:creationId xmlns:a16="http://schemas.microsoft.com/office/drawing/2014/main" id="{7E5F46BB-E016-C6E5-EF4B-5250785930E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4" name="Footer Placeholder 2">
            <a:extLst>
              <a:ext uri="{FF2B5EF4-FFF2-40B4-BE49-F238E27FC236}">
                <a16:creationId xmlns:a16="http://schemas.microsoft.com/office/drawing/2014/main" id="{526D2084-31A5-E896-7324-88BCAD27DA1F}"/>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6" name="Title 2">
            <a:extLst>
              <a:ext uri="{FF2B5EF4-FFF2-40B4-BE49-F238E27FC236}">
                <a16:creationId xmlns:a16="http://schemas.microsoft.com/office/drawing/2014/main" id="{FDD12AF4-F204-6ED6-7FC5-E033E58628C2}"/>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7196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5.xml><?xml version="1.0" encoding="utf-8"?>
<p:sldLayout xmlns:a="http://schemas.openxmlformats.org/drawingml/2006/main" xmlns:r="http://schemas.openxmlformats.org/officeDocument/2006/relationships" xmlns:p="http://schemas.openxmlformats.org/presentationml/2006/main" showMasterSp="0" preserve="1" userDrawn="1">
  <p:cSld name="Midnight Grad_Shelf_Title and Sub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57429DE-BCF8-346E-BF9C-7DDC166C6E3E}"/>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extBox 2">
            <a:extLst>
              <a:ext uri="{FF2B5EF4-FFF2-40B4-BE49-F238E27FC236}">
                <a16:creationId xmlns:a16="http://schemas.microsoft.com/office/drawing/2014/main" id="{7E5F46BB-E016-C6E5-EF4B-5250785930E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4" name="Footer Placeholder 2">
            <a:extLst>
              <a:ext uri="{FF2B5EF4-FFF2-40B4-BE49-F238E27FC236}">
                <a16:creationId xmlns:a16="http://schemas.microsoft.com/office/drawing/2014/main" id="{526D2084-31A5-E896-7324-88BCAD27DA1F}"/>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2">
            <a:extLst>
              <a:ext uri="{FF2B5EF4-FFF2-40B4-BE49-F238E27FC236}">
                <a16:creationId xmlns:a16="http://schemas.microsoft.com/office/drawing/2014/main" id="{303F85E5-F725-C425-B1DF-736539083E85}"/>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D9C90C2A-65D8-62C1-8130-A47151BF29DB}"/>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51285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6.xml><?xml version="1.0" encoding="utf-8"?>
<p:sldLayout xmlns:a="http://schemas.openxmlformats.org/drawingml/2006/main" xmlns:r="http://schemas.openxmlformats.org/officeDocument/2006/relationships" xmlns:p="http://schemas.openxmlformats.org/presentationml/2006/main" preserve="1" userDrawn="1">
  <p:cSld name="Shelf Midnight/Off-white_Bottom Title, Subtitle">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2" name="Title 2">
            <a:extLst>
              <a:ext uri="{FF2B5EF4-FFF2-40B4-BE49-F238E27FC236}">
                <a16:creationId xmlns:a16="http://schemas.microsoft.com/office/drawing/2014/main" id="{C794F7B4-A6F2-6DA2-64BC-0B68691F1F18}"/>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3" name="Subtitle">
            <a:extLst>
              <a:ext uri="{FF2B5EF4-FFF2-40B4-BE49-F238E27FC236}">
                <a16:creationId xmlns:a16="http://schemas.microsoft.com/office/drawing/2014/main" id="{E55C2090-A77B-DC24-CF31-323072FBA320}"/>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28970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Shelf Midnight/Off-white_Top title and subtitle">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2" name="Title 2">
            <a:extLst>
              <a:ext uri="{FF2B5EF4-FFF2-40B4-BE49-F238E27FC236}">
                <a16:creationId xmlns:a16="http://schemas.microsoft.com/office/drawing/2014/main" id="{87295105-1455-44BF-5B1D-5803AB48858B}"/>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3" name="Subtitle">
            <a:extLst>
              <a:ext uri="{FF2B5EF4-FFF2-40B4-BE49-F238E27FC236}">
                <a16:creationId xmlns:a16="http://schemas.microsoft.com/office/drawing/2014/main" id="{77D18192-A419-73E8-15F7-693A153D28FA}"/>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3053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Shelf Gun Metal/Off-white_Top title and subtitle">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87295105-1455-44BF-5B1D-5803AB48858B}"/>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3" name="Subtitle">
            <a:extLst>
              <a:ext uri="{FF2B5EF4-FFF2-40B4-BE49-F238E27FC236}">
                <a16:creationId xmlns:a16="http://schemas.microsoft.com/office/drawing/2014/main" id="{77D18192-A419-73E8-15F7-693A153D28FA}"/>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3">
            <a:extLst>
              <a:ext uri="{FF2B5EF4-FFF2-40B4-BE49-F238E27FC236}">
                <a16:creationId xmlns:a16="http://schemas.microsoft.com/office/drawing/2014/main" id="{41C6CC78-83BC-B1C8-69F2-C86873150AE6}"/>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 name="Footer Placeholder 2">
            <a:extLst>
              <a:ext uri="{FF2B5EF4-FFF2-40B4-BE49-F238E27FC236}">
                <a16:creationId xmlns:a16="http://schemas.microsoft.com/office/drawing/2014/main" id="{A9ABB9F3-CC75-BBFF-6B7E-E2A49A26D949}"/>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6" name="TextBox 5">
            <a:extLst>
              <a:ext uri="{FF2B5EF4-FFF2-40B4-BE49-F238E27FC236}">
                <a16:creationId xmlns:a16="http://schemas.microsoft.com/office/drawing/2014/main" id="{8F32018A-B917-DD7A-36CD-821E89FCD2BF}"/>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99195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Off-white/Cutaway 1/3 Right Nickel">
    <p:bg>
      <p:bgPr>
        <a:solidFill>
          <a:schemeClr val="bg1"/>
        </a:solidFill>
        <a:effectLst/>
      </p:bgPr>
    </p:bg>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36223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userDrawn="1">
  <p:cSld name="Cutaway 1/4 Left Gun Metal/Off-white_Title only">
    <p:bg>
      <p:bgPr>
        <a:solidFill>
          <a:schemeClr val="bg1"/>
        </a:soli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4" name="Title 1">
            <a:extLst>
              <a:ext uri="{FF2B5EF4-FFF2-40B4-BE49-F238E27FC236}">
                <a16:creationId xmlns:a16="http://schemas.microsoft.com/office/drawing/2014/main" id="{20C4F2EE-8EF0-C668-E491-6320F2AACC11}"/>
              </a:ext>
            </a:extLst>
          </p:cNvPr>
          <p:cNvSpPr>
            <a:spLocks noGrp="1"/>
          </p:cNvSpPr>
          <p:nvPr>
            <p:ph type="title" hasCustomPrompt="1"/>
          </p:nvPr>
        </p:nvSpPr>
        <p:spPr>
          <a:xfrm>
            <a:off x="495300" y="651881"/>
            <a:ext cx="3226955" cy="1085875"/>
          </a:xfrm>
        </p:spPr>
        <p:txBody>
          <a:bodyPr anchor="t" anchorCtr="0"/>
          <a:lstStyle>
            <a:lvl1pPr>
              <a:defRPr>
                <a:solidFill>
                  <a:schemeClr val="bg1"/>
                </a:solidFill>
              </a:defRPr>
            </a:lvl1pPr>
          </a:lstStyle>
          <a:p>
            <a:r>
              <a:rPr lang="en-US"/>
              <a:t>Click to</a:t>
            </a:r>
            <a:br>
              <a:rPr lang="en-US"/>
            </a:br>
            <a:r>
              <a:rPr lang="en-US"/>
              <a:t>edit Master</a:t>
            </a:r>
            <a:br>
              <a:rPr lang="en-US"/>
            </a:br>
            <a:r>
              <a:rPr lang="en-US"/>
              <a:t>title style</a:t>
            </a:r>
          </a:p>
        </p:txBody>
      </p:sp>
    </p:spTree>
    <p:extLst>
      <p:ext uri="{BB962C8B-B14F-4D97-AF65-F5344CB8AC3E}">
        <p14:creationId xmlns:p14="http://schemas.microsoft.com/office/powerpoint/2010/main" val="398381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Cutaway_Midnight/Off-white_Title only">
    <p:bg>
      <p:bgPr>
        <a:solidFill>
          <a:schemeClr val="bg1"/>
        </a:soli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7" name="Title 1">
            <a:extLst>
              <a:ext uri="{FF2B5EF4-FFF2-40B4-BE49-F238E27FC236}">
                <a16:creationId xmlns:a16="http://schemas.microsoft.com/office/drawing/2014/main" id="{57B4EE61-24CA-20A9-3CF8-5F4562D75571}"/>
              </a:ext>
            </a:extLst>
          </p:cNvPr>
          <p:cNvSpPr>
            <a:spLocks noGrp="1"/>
          </p:cNvSpPr>
          <p:nvPr>
            <p:ph type="title" hasCustomPrompt="1"/>
          </p:nvPr>
        </p:nvSpPr>
        <p:spPr>
          <a:xfrm>
            <a:off x="495300" y="651881"/>
            <a:ext cx="3226955" cy="1085875"/>
          </a:xfrm>
        </p:spPr>
        <p:txBody>
          <a:bodyPr anchor="t" anchorCtr="0"/>
          <a:lstStyle>
            <a:lvl1pPr>
              <a:defRPr>
                <a:solidFill>
                  <a:schemeClr val="bg1"/>
                </a:solidFill>
              </a:defRPr>
            </a:lvl1pPr>
          </a:lstStyle>
          <a:p>
            <a:r>
              <a:rPr lang="en-US"/>
              <a:t>Click to</a:t>
            </a:r>
            <a:br>
              <a:rPr lang="en-US"/>
            </a:br>
            <a:r>
              <a:rPr lang="en-US"/>
              <a:t>edit Master</a:t>
            </a:r>
            <a:br>
              <a:rPr lang="en-US"/>
            </a:br>
            <a:r>
              <a:rPr lang="en-US"/>
              <a:t>title style</a:t>
            </a:r>
          </a:p>
        </p:txBody>
      </p:sp>
    </p:spTree>
    <p:extLst>
      <p:ext uri="{BB962C8B-B14F-4D97-AF65-F5344CB8AC3E}">
        <p14:creationId xmlns:p14="http://schemas.microsoft.com/office/powerpoint/2010/main" val="82100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userDrawn="1">
  <p:cSld name="Cutaway_Midnight/Light Grad_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7" name="Title 1">
            <a:extLst>
              <a:ext uri="{FF2B5EF4-FFF2-40B4-BE49-F238E27FC236}">
                <a16:creationId xmlns:a16="http://schemas.microsoft.com/office/drawing/2014/main" id="{57B4EE61-24CA-20A9-3CF8-5F4562D75571}"/>
              </a:ext>
            </a:extLst>
          </p:cNvPr>
          <p:cNvSpPr>
            <a:spLocks noGrp="1"/>
          </p:cNvSpPr>
          <p:nvPr>
            <p:ph type="title" hasCustomPrompt="1"/>
          </p:nvPr>
        </p:nvSpPr>
        <p:spPr>
          <a:xfrm>
            <a:off x="495300" y="651881"/>
            <a:ext cx="3226955" cy="1085875"/>
          </a:xfrm>
        </p:spPr>
        <p:txBody>
          <a:bodyPr anchor="t" anchorCtr="0"/>
          <a:lstStyle>
            <a:lvl1pPr>
              <a:defRPr>
                <a:solidFill>
                  <a:schemeClr val="bg1"/>
                </a:solidFill>
              </a:defRPr>
            </a:lvl1pPr>
          </a:lstStyle>
          <a:p>
            <a:r>
              <a:rPr lang="en-US"/>
              <a:t>Click to</a:t>
            </a:r>
            <a:br>
              <a:rPr lang="en-US"/>
            </a:br>
            <a:r>
              <a:rPr lang="en-US"/>
              <a:t>edit Master</a:t>
            </a:r>
            <a:br>
              <a:rPr lang="en-US"/>
            </a:br>
            <a:r>
              <a:rPr lang="en-US"/>
              <a:t>title style</a:t>
            </a:r>
          </a:p>
        </p:txBody>
      </p:sp>
    </p:spTree>
    <p:extLst>
      <p:ext uri="{BB962C8B-B14F-4D97-AF65-F5344CB8AC3E}">
        <p14:creationId xmlns:p14="http://schemas.microsoft.com/office/powerpoint/2010/main" val="2345787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Cutaway_Midnight/Off-white_Blank">
    <p:bg>
      <p:bgPr>
        <a:solidFill>
          <a:schemeClr val="bg1"/>
        </a:soli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1011667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userDrawn="1">
  <p:cSld name="Midnight/Off-white_Blank">
    <p:bg>
      <p:bgPr>
        <a:solidFill>
          <a:schemeClr val="bg1"/>
        </a:solidFill>
        <a:effectLst/>
      </p:bgPr>
    </p:bg>
    <p:spTree>
      <p:nvGrpSpPr>
        <p:cNvPr id="1" name=""/>
        <p:cNvGrpSpPr/>
        <p:nvPr/>
      </p:nvGrpSpPr>
      <p:grpSpPr>
        <a:xfrm>
          <a:off x="0" y="0"/>
          <a:ext cx="0" cy="0"/>
          <a:chOff x="0" y="0"/>
          <a:chExt cx="0" cy="0"/>
        </a:xfrm>
      </p:grpSpPr>
      <p:sp>
        <p:nvSpPr>
          <p:cNvPr id="7" name="Rectangle: Rounded Corners 13">
            <a:extLst>
              <a:ext uri="{FF2B5EF4-FFF2-40B4-BE49-F238E27FC236}">
                <a16:creationId xmlns:a16="http://schemas.microsoft.com/office/drawing/2014/main" id="{01841735-7CEC-F21F-89C8-EA96099A1D83}"/>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40233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3188159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5.xml><?xml version="1.0" encoding="utf-8"?>
<p:sldLayout xmlns:a="http://schemas.openxmlformats.org/drawingml/2006/main" xmlns:r="http://schemas.openxmlformats.org/officeDocument/2006/relationships" xmlns:p="http://schemas.openxmlformats.org/presentationml/2006/main" preserve="1" userDrawn="1">
  <p:cSld name="Cutaway 1/4 Left Blue/Off-whte_Title only">
    <p:bg>
      <p:bgPr>
        <a:solidFill>
          <a:schemeClr val="bg1"/>
        </a:solid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651881"/>
            <a:ext cx="3236191"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2221593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Cutaway 1/4 Left Blue/Off-whte_Center Title only">
    <p:bg>
      <p:bgPr>
        <a:solidFill>
          <a:schemeClr val="bg1"/>
        </a:solid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22830"/>
            <a:ext cx="3871407" cy="652361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3067042"/>
            <a:ext cx="3236191" cy="723916"/>
          </a:xfrm>
        </p:spPr>
        <p:txBody>
          <a:bodyPr anchor="ctr"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2196812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Cutaway 1/4 Left Blue/Whte_Center Title only">
    <p:bg>
      <p:bgPr>
        <a:solidFill>
          <a:srgbClr val="FFFFFF"/>
        </a:solid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22830"/>
            <a:ext cx="3871407" cy="652361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2442951"/>
            <a:ext cx="3236191"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242542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Cutaway 1/4 Left/ Nickel/Off-whte_Title only">
    <p:bg>
      <p:bgPr>
        <a:solidFill>
          <a:schemeClr val="bg1"/>
        </a:solidFill>
        <a:effectLst/>
      </p:bgPr>
    </p:bg>
    <p:spTree>
      <p:nvGrpSpPr>
        <p:cNvPr id="1" name=""/>
        <p:cNvGrpSpPr/>
        <p:nvPr/>
      </p:nvGrpSpPr>
      <p:grpSpPr>
        <a:xfrm>
          <a:off x="0" y="0"/>
          <a:ext cx="0" cy="0"/>
          <a:chOff x="0" y="0"/>
          <a:chExt cx="0" cy="0"/>
        </a:xfrm>
      </p:grpSpPr>
      <p:sp>
        <p:nvSpPr>
          <p:cNvPr id="2" name="Rectangle: Rounded Corners 8">
            <a:extLst>
              <a:ext uri="{FF2B5EF4-FFF2-40B4-BE49-F238E27FC236}">
                <a16:creationId xmlns:a16="http://schemas.microsoft.com/office/drawing/2014/main" id="{8F419028-F8E1-AFAE-E786-FDE2EE462272}"/>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651881"/>
            <a:ext cx="3236191" cy="723916"/>
          </a:xfrm>
        </p:spPr>
        <p:txBody>
          <a:bodyPr anchor="t" anchorCtr="0"/>
          <a:lstStyle>
            <a:lvl1pPr>
              <a:defRPr>
                <a:solidFill>
                  <a:schemeClr val="tx2"/>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395938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9.xml><?xml version="1.0" encoding="utf-8"?>
<p:sldLayout xmlns:a="http://schemas.openxmlformats.org/drawingml/2006/main" xmlns:r="http://schemas.openxmlformats.org/officeDocument/2006/relationships" xmlns:p="http://schemas.openxmlformats.org/presentationml/2006/main" preserve="1" userDrawn="1">
  <p:cSld name="Midnight/Off-white_Title, 1st level no bullet, More paragraph spacing">
    <p:bg>
      <p:bgPr>
        <a:solidFill>
          <a:schemeClr val="bg1"/>
        </a:solidFill>
        <a:effectLst/>
      </p:bgPr>
    </p:bg>
    <p:spTree>
      <p:nvGrpSpPr>
        <p:cNvPr id="1" name=""/>
        <p:cNvGrpSpPr/>
        <p:nvPr/>
      </p:nvGrpSpPr>
      <p:grpSpPr>
        <a:xfrm>
          <a:off x="0" y="0"/>
          <a:ext cx="0" cy="0"/>
          <a:chOff x="0" y="0"/>
          <a:chExt cx="0" cy="0"/>
        </a:xfrm>
      </p:grpSpPr>
      <p:sp>
        <p:nvSpPr>
          <p:cNvPr id="7" name="Rectangle: Rounded Corners 13">
            <a:extLst>
              <a:ext uri="{FF2B5EF4-FFF2-40B4-BE49-F238E27FC236}">
                <a16:creationId xmlns:a16="http://schemas.microsoft.com/office/drawing/2014/main" id="{01841735-7CEC-F21F-89C8-EA96099A1D83}"/>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40233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ext Placeholder 3">
            <a:extLst>
              <a:ext uri="{FF2B5EF4-FFF2-40B4-BE49-F238E27FC236}">
                <a16:creationId xmlns:a16="http://schemas.microsoft.com/office/drawing/2014/main" id="{CDDFDBDF-C851-EC32-613D-0E1435643B8E}"/>
              </a:ext>
            </a:extLst>
          </p:cNvPr>
          <p:cNvSpPr>
            <a:spLocks noGrp="1"/>
          </p:cNvSpPr>
          <p:nvPr>
            <p:ph type="body" sz="quarter" idx="10"/>
          </p:nvPr>
        </p:nvSpPr>
        <p:spPr bwMode="gray">
          <a:xfrm>
            <a:off x="481013" y="2401888"/>
            <a:ext cx="4164878" cy="1326517"/>
          </a:xfrm>
          <a:prstGeom prst="rect">
            <a:avLst/>
          </a:prstGeom>
        </p:spPr>
        <p:txBody>
          <a:bodyPr>
            <a:spAutoFit/>
          </a:bodyPr>
          <a:lstStyle>
            <a:lvl1pPr marL="0" indent="0">
              <a:lnSpc>
                <a:spcPct val="90000"/>
              </a:lnSpc>
              <a:spcBef>
                <a:spcPts val="2400"/>
              </a:spcBef>
              <a:spcAft>
                <a:spcPts val="0"/>
              </a:spcAft>
              <a:buClr>
                <a:schemeClr val="bg1"/>
              </a:buClr>
              <a:buNone/>
              <a:defRPr sz="1800">
                <a:solidFill>
                  <a:schemeClr val="bg1"/>
                </a:solidFill>
              </a:defRPr>
            </a:lvl1pPr>
            <a:lvl2pPr marL="152400" indent="-152400">
              <a:lnSpc>
                <a:spcPct val="90000"/>
              </a:lnSpc>
              <a:spcBef>
                <a:spcPts val="600"/>
              </a:spcBef>
              <a:spcAft>
                <a:spcPts val="0"/>
              </a:spcAft>
              <a:buClr>
                <a:schemeClr val="bg1"/>
              </a:buClr>
              <a:defRPr sz="1400">
                <a:solidFill>
                  <a:schemeClr val="bg1"/>
                </a:solidFill>
              </a:defRPr>
            </a:lvl2pPr>
            <a:lvl3pPr>
              <a:lnSpc>
                <a:spcPct val="90000"/>
              </a:lnSpc>
              <a:spcBef>
                <a:spcPts val="600"/>
              </a:spcBef>
              <a:spcAft>
                <a:spcPts val="0"/>
              </a:spcAft>
              <a:buClr>
                <a:schemeClr val="bg1"/>
              </a:buClr>
              <a:defRPr sz="1100">
                <a:solidFill>
                  <a:schemeClr val="bg1"/>
                </a:solidFill>
              </a:defRPr>
            </a:lvl3pPr>
            <a:lvl4pPr>
              <a:lnSpc>
                <a:spcPct val="90000"/>
              </a:lnSpc>
              <a:spcBef>
                <a:spcPts val="600"/>
              </a:spcBef>
              <a:spcAft>
                <a:spcPts val="0"/>
              </a:spcAft>
              <a:buClr>
                <a:schemeClr val="bg1"/>
              </a:buClr>
              <a:defRPr sz="700">
                <a:solidFill>
                  <a:schemeClr val="bg1"/>
                </a:solidFill>
              </a:defRPr>
            </a:lvl4pPr>
            <a:lvl5pPr marL="173736" indent="-173736">
              <a:lnSpc>
                <a:spcPct val="90000"/>
              </a:lnSpc>
              <a:spcBef>
                <a:spcPts val="1200"/>
              </a:spcBef>
              <a:spcAft>
                <a:spcPts val="0"/>
              </a:spcAft>
              <a:buFont typeface="Arial" panose="020B0604020202020204" pitchFamily="34" charset="0"/>
              <a:buChar char="•"/>
              <a:defRPr sz="1800">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E6130DCF-D6AA-0796-9DAC-327495C273D2}"/>
              </a:ext>
            </a:extLst>
          </p:cNvPr>
          <p:cNvSpPr>
            <a:spLocks noGrp="1"/>
          </p:cNvSpPr>
          <p:nvPr>
            <p:ph type="title" hasCustomPrompt="1"/>
          </p:nvPr>
        </p:nvSpPr>
        <p:spPr>
          <a:xfrm>
            <a:off x="495300" y="651881"/>
            <a:ext cx="4141355"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218930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userDrawn="1">
  <p:cSld name="Midnight/Off-white_Top Title Only">
    <p:bg>
      <p:bgPr>
        <a:solidFill>
          <a:schemeClr val="bg1"/>
        </a:solidFill>
        <a:effectLst/>
      </p:bgPr>
    </p:bg>
    <p:spTree>
      <p:nvGrpSpPr>
        <p:cNvPr id="1" name=""/>
        <p:cNvGrpSpPr/>
        <p:nvPr/>
      </p:nvGrpSpPr>
      <p:grpSpPr>
        <a:xfrm>
          <a:off x="0" y="0"/>
          <a:ext cx="0" cy="0"/>
          <a:chOff x="0" y="0"/>
          <a:chExt cx="0" cy="0"/>
        </a:xfrm>
      </p:grpSpPr>
      <p:sp>
        <p:nvSpPr>
          <p:cNvPr id="7" name="Rectangle: Rounded Corners 13">
            <a:extLst>
              <a:ext uri="{FF2B5EF4-FFF2-40B4-BE49-F238E27FC236}">
                <a16:creationId xmlns:a16="http://schemas.microsoft.com/office/drawing/2014/main" id="{01841735-7CEC-F21F-89C8-EA96099A1D83}"/>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40233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2" name="Title 1">
            <a:extLst>
              <a:ext uri="{FF2B5EF4-FFF2-40B4-BE49-F238E27FC236}">
                <a16:creationId xmlns:a16="http://schemas.microsoft.com/office/drawing/2014/main" id="{E6130DCF-D6AA-0796-9DAC-327495C273D2}"/>
              </a:ext>
            </a:extLst>
          </p:cNvPr>
          <p:cNvSpPr>
            <a:spLocks noGrp="1"/>
          </p:cNvSpPr>
          <p:nvPr>
            <p:ph type="title" hasCustomPrompt="1"/>
          </p:nvPr>
        </p:nvSpPr>
        <p:spPr>
          <a:xfrm>
            <a:off x="495300" y="651881"/>
            <a:ext cx="4141355"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402337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userDrawn="1">
  <p:cSld name="Midnight/White_Title, 1st level no bullet">
    <p:bg>
      <p:bgPr>
        <a:solidFill>
          <a:srgbClr val="FFFFFF"/>
        </a:solidFill>
        <a:effectLst/>
      </p:bgPr>
    </p:bg>
    <p:spTree>
      <p:nvGrpSpPr>
        <p:cNvPr id="1" name=""/>
        <p:cNvGrpSpPr/>
        <p:nvPr/>
      </p:nvGrpSpPr>
      <p:grpSpPr>
        <a:xfrm>
          <a:off x="0" y="0"/>
          <a:ext cx="0" cy="0"/>
          <a:chOff x="0" y="0"/>
          <a:chExt cx="0" cy="0"/>
        </a:xfrm>
      </p:grpSpPr>
      <p:sp>
        <p:nvSpPr>
          <p:cNvPr id="7" name="Rectangle: Rounded Corners 13">
            <a:extLst>
              <a:ext uri="{FF2B5EF4-FFF2-40B4-BE49-F238E27FC236}">
                <a16:creationId xmlns:a16="http://schemas.microsoft.com/office/drawing/2014/main" id="{01841735-7CEC-F21F-89C8-EA96099A1D83}"/>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40233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ext Placeholder 3">
            <a:extLst>
              <a:ext uri="{FF2B5EF4-FFF2-40B4-BE49-F238E27FC236}">
                <a16:creationId xmlns:a16="http://schemas.microsoft.com/office/drawing/2014/main" id="{CDDFDBDF-C851-EC32-613D-0E1435643B8E}"/>
              </a:ext>
            </a:extLst>
          </p:cNvPr>
          <p:cNvSpPr>
            <a:spLocks noGrp="1"/>
          </p:cNvSpPr>
          <p:nvPr>
            <p:ph type="body" sz="quarter" idx="10"/>
          </p:nvPr>
        </p:nvSpPr>
        <p:spPr bwMode="gray">
          <a:xfrm>
            <a:off x="481013" y="2401888"/>
            <a:ext cx="4164878" cy="1326517"/>
          </a:xfrm>
          <a:prstGeom prst="rect">
            <a:avLst/>
          </a:prstGeom>
        </p:spPr>
        <p:txBody>
          <a:bodyPr>
            <a:spAutoFit/>
          </a:bodyPr>
          <a:lstStyle>
            <a:lvl1pPr marL="0" indent="0">
              <a:lnSpc>
                <a:spcPct val="90000"/>
              </a:lnSpc>
              <a:spcBef>
                <a:spcPts val="1200"/>
              </a:spcBef>
              <a:spcAft>
                <a:spcPts val="0"/>
              </a:spcAft>
              <a:buClr>
                <a:schemeClr val="bg1"/>
              </a:buClr>
              <a:buNone/>
              <a:defRPr sz="1800">
                <a:solidFill>
                  <a:schemeClr val="bg1"/>
                </a:solidFill>
              </a:defRPr>
            </a:lvl1pPr>
            <a:lvl2pPr marL="152400" indent="-152400">
              <a:lnSpc>
                <a:spcPct val="90000"/>
              </a:lnSpc>
              <a:spcBef>
                <a:spcPts val="600"/>
              </a:spcBef>
              <a:spcAft>
                <a:spcPts val="0"/>
              </a:spcAft>
              <a:buClr>
                <a:schemeClr val="bg1"/>
              </a:buClr>
              <a:defRPr sz="1400">
                <a:solidFill>
                  <a:schemeClr val="bg1"/>
                </a:solidFill>
              </a:defRPr>
            </a:lvl2pPr>
            <a:lvl3pPr>
              <a:lnSpc>
                <a:spcPct val="90000"/>
              </a:lnSpc>
              <a:spcBef>
                <a:spcPts val="600"/>
              </a:spcBef>
              <a:spcAft>
                <a:spcPts val="0"/>
              </a:spcAft>
              <a:buClr>
                <a:schemeClr val="bg1"/>
              </a:buClr>
              <a:defRPr sz="1100">
                <a:solidFill>
                  <a:schemeClr val="bg1"/>
                </a:solidFill>
              </a:defRPr>
            </a:lvl3pPr>
            <a:lvl4pPr>
              <a:lnSpc>
                <a:spcPct val="90000"/>
              </a:lnSpc>
              <a:spcBef>
                <a:spcPts val="600"/>
              </a:spcBef>
              <a:spcAft>
                <a:spcPts val="0"/>
              </a:spcAft>
              <a:buClr>
                <a:schemeClr val="bg1"/>
              </a:buClr>
              <a:defRPr sz="700">
                <a:solidFill>
                  <a:schemeClr val="bg1"/>
                </a:solidFill>
              </a:defRPr>
            </a:lvl4pPr>
            <a:lvl5pPr marL="173736" indent="-173736">
              <a:lnSpc>
                <a:spcPct val="90000"/>
              </a:lnSpc>
              <a:spcBef>
                <a:spcPts val="1200"/>
              </a:spcBef>
              <a:spcAft>
                <a:spcPts val="0"/>
              </a:spcAft>
              <a:buFont typeface="Arial" panose="020B0604020202020204" pitchFamily="34" charset="0"/>
              <a:buChar char="•"/>
              <a:defRPr sz="1800">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E6130DCF-D6AA-0796-9DAC-327495C273D2}"/>
              </a:ext>
            </a:extLst>
          </p:cNvPr>
          <p:cNvSpPr>
            <a:spLocks noGrp="1"/>
          </p:cNvSpPr>
          <p:nvPr>
            <p:ph type="title" hasCustomPrompt="1"/>
          </p:nvPr>
        </p:nvSpPr>
        <p:spPr>
          <a:xfrm>
            <a:off x="495300" y="651881"/>
            <a:ext cx="4141355"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1054884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2.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6377F854-B030-1E1F-537A-F62E5E18D68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0202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83.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0A7309CB-3B44-EB85-1AD7-BB5F5DF5F6E9}"/>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9165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84.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7FE17C8A-F4D9-2A7D-CF89-8A7DE13571AF}"/>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371876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85.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4" name="TextBox 3">
            <a:extLst>
              <a:ext uri="{FF2B5EF4-FFF2-40B4-BE49-F238E27FC236}">
                <a16:creationId xmlns:a16="http://schemas.microsoft.com/office/drawing/2014/main" id="{CC430428-0862-131C-5A1B-9C040B8A6CE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956726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86.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2E50025-980F-C681-ED48-CF50A3D7D21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15422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87.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53959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88.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076972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9.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63747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0.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560870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91.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046238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2.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81634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3.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48487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4.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9497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5.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10136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6.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656325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7.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08476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8.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54458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9.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9944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2E50025-980F-C681-ED48-CF50A3D7D21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885845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534514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2.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33722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3.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337333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4.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9830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5.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44026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47569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56811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39441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9.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6987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4219718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1.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1924136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2.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4045795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3.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326127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4.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244921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5.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46471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6.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0471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7.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9678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51370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9.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3367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0.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028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1.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83407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2.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82628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3.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62400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4.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329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5.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1247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6.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60690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7.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46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8.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1990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9.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Tree>
    <p:extLst>
      <p:ext uri="{BB962C8B-B14F-4D97-AF65-F5344CB8AC3E}">
        <p14:creationId xmlns:p14="http://schemas.microsoft.com/office/powerpoint/2010/main" val="1234749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0.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13721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1.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645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2.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135584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3.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74434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4.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68658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5.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506049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6.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186995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7.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4014137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8.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285504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9.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5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0.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284869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1.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Tree>
    <p:extLst>
      <p:ext uri="{BB962C8B-B14F-4D97-AF65-F5344CB8AC3E}">
        <p14:creationId xmlns:p14="http://schemas.microsoft.com/office/powerpoint/2010/main" val="324716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2.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3786564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3.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257439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4.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840514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5.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878244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6.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625544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7.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263815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8.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88964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9.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106046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0.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18074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19531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2.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810413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3.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844736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4.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931498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5.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116924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6.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093391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7.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15748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8.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604003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9.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8117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0.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692003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1.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08219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2.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001575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3.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340834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4.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16551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5.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62769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6.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858228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7.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03173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8.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451526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9.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362375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0.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139660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1.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881819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2.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830094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3.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55720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4.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 name="TextBox 2">
            <a:extLst>
              <a:ext uri="{FF2B5EF4-FFF2-40B4-BE49-F238E27FC236}">
                <a16:creationId xmlns:a16="http://schemas.microsoft.com/office/drawing/2014/main" id="{091E9095-698B-0FCE-B311-BA02E4AAD35D}"/>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FE136760-A84B-7DDD-A409-1DB6E5638862}"/>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684144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5.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612D00FC-BA28-634A-6914-600460CEC862}"/>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30BC86D6-3C04-6E03-2BFC-749B0C71329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07184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6.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053A03F9-C01F-4015-574F-E35E7BF4A727}"/>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D3245786-770B-F1A6-CCDE-18D0534D955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247159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7.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AC9F69D-F705-B66D-7552-C0DC6C6F8F0C}"/>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6551B1DF-2FCE-5E8A-7F80-8DA31197AEF0}"/>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821480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8.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624888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9.xml><?xml version="1.0" encoding="utf-8"?>
<p:sldLayout xmlns:a="http://schemas.openxmlformats.org/drawingml/2006/main" xmlns:r="http://schemas.openxmlformats.org/officeDocument/2006/relationships" xmlns:p="http://schemas.openxmlformats.org/presentationml/2006/main" showMasterSp="0" preserve="1" userDrawn="1">
  <p:cSld name="Title Midnight for Image">
    <p:bg>
      <p:bgPr>
        <a:solidFill>
          <a:schemeClr val="tx2"/>
        </a:solidFill>
        <a:effectLst/>
      </p:bgPr>
    </p:bg>
    <p:spTree>
      <p:nvGrpSpPr>
        <p:cNvPr id="1" name=""/>
        <p:cNvGrpSpPr/>
        <p:nvPr/>
      </p:nvGrpSpPr>
      <p:grpSpPr>
        <a:xfrm>
          <a:off x="0" y="0"/>
          <a:ext cx="0" cy="0"/>
          <a:chOff x="0" y="0"/>
          <a:chExt cx="0" cy="0"/>
        </a:xfrm>
      </p:grpSpPr>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984869"/>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664040"/>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hasCustomPrompt="1"/>
          </p:nvPr>
        </p:nvSpPr>
        <p:spPr bwMode="gray">
          <a:xfrm>
            <a:off x="431638" y="1654783"/>
            <a:ext cx="8416582" cy="2891817"/>
          </a:xfrm>
        </p:spPr>
        <p:txBody>
          <a:bodyPr wrap="square">
            <a:spAutoFit/>
          </a:bodyPr>
          <a:lstStyle>
            <a:lvl1pPr>
              <a:lnSpc>
                <a:spcPct val="87000"/>
              </a:lnSpc>
              <a:defRPr sz="5400">
                <a:solidFill>
                  <a:schemeClr val="bg1"/>
                </a:solidFill>
              </a:defRPr>
            </a:lvl1pPr>
          </a:lstStyle>
          <a:p>
            <a:r>
              <a:rPr lang="en-US"/>
              <a:t>Click to</a:t>
            </a:r>
            <a:br>
              <a:rPr lang="en-US"/>
            </a:br>
            <a:r>
              <a:rPr lang="en-US"/>
              <a:t>edit</a:t>
            </a:r>
            <a:br>
              <a:rPr lang="en-US"/>
            </a:br>
            <a:r>
              <a:rPr lang="en-US"/>
              <a:t>Master title</a:t>
            </a:r>
            <a:br>
              <a:rPr lang="en-US"/>
            </a:br>
            <a:r>
              <a:rPr lang="en-US"/>
              <a:t>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283675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0.xml><?xml version="1.0" encoding="utf-8"?>
<p:sldLayout xmlns:a="http://schemas.openxmlformats.org/drawingml/2006/main" xmlns:r="http://schemas.openxmlformats.org/officeDocument/2006/relationships" xmlns:p="http://schemas.openxmlformats.org/presentationml/2006/main" showMasterSp="0" preserve="1" userDrawn="1">
  <p:cSld name="Title and Sub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7" y="2514076"/>
            <a:ext cx="10550687"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
        <p:nvSpPr>
          <p:cNvPr id="2" name="Subtitle">
            <a:extLst>
              <a:ext uri="{FF2B5EF4-FFF2-40B4-BE49-F238E27FC236}">
                <a16:creationId xmlns:a16="http://schemas.microsoft.com/office/drawing/2014/main" id="{797B1BEA-EE3C-E9B3-08EA-45362C3AAD41}"/>
              </a:ext>
            </a:extLst>
          </p:cNvPr>
          <p:cNvSpPr>
            <a:spLocks noGrp="1"/>
          </p:cNvSpPr>
          <p:nvPr>
            <p:ph type="subTitle" idx="1"/>
          </p:nvPr>
        </p:nvSpPr>
        <p:spPr bwMode="black">
          <a:xfrm>
            <a:off x="494189" y="3214024"/>
            <a:ext cx="8831404" cy="502317"/>
          </a:xfrm>
          <a:prstGeom prst="rect">
            <a:avLst/>
          </a:prstGeom>
        </p:spPr>
        <p:txBody>
          <a:bodyPr>
            <a:spAutoFit/>
          </a:bodyPr>
          <a:lstStyle>
            <a:lvl1pPr marL="0" indent="0" algn="l">
              <a:lnSpc>
                <a:spcPct val="96000"/>
              </a:lnSpc>
              <a:spcBef>
                <a:spcPts val="1200"/>
              </a:spcBef>
              <a:buNone/>
              <a:defRPr sz="3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1582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81.xml><?xml version="1.0" encoding="utf-8"?>
<p:sldLayout xmlns:a="http://schemas.openxmlformats.org/drawingml/2006/main" xmlns:r="http://schemas.openxmlformats.org/officeDocument/2006/relationships" xmlns:p="http://schemas.openxmlformats.org/presentationml/2006/main" preserve="1" userDrawn="1">
  <p:cSld name="Off-White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979671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2.xml><?xml version="1.0" encoding="utf-8"?>
<p:sldLayout xmlns:a="http://schemas.openxmlformats.org/drawingml/2006/main" xmlns:r="http://schemas.openxmlformats.org/officeDocument/2006/relationships" xmlns:p="http://schemas.openxmlformats.org/presentationml/2006/main" preserve="1" userDrawn="1">
  <p:cSld name="Midnight Grad_Nickel Shelf_Bottom 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602123-420A-49F5-51DA-7282932F2CB5}"/>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87638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3.xml><?xml version="1.0" encoding="utf-8"?>
<p:sldLayout xmlns:a="http://schemas.openxmlformats.org/drawingml/2006/main" xmlns:r="http://schemas.openxmlformats.org/officeDocument/2006/relationships" xmlns:p="http://schemas.openxmlformats.org/presentationml/2006/main" preserve="1" userDrawn="1">
  <p:cSld name="Nickel Shelf_Blank">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Tree>
    <p:extLst>
      <p:ext uri="{BB962C8B-B14F-4D97-AF65-F5344CB8AC3E}">
        <p14:creationId xmlns:p14="http://schemas.microsoft.com/office/powerpoint/2010/main" val="2972349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4.xml><?xml version="1.0" encoding="utf-8"?>
<p:sldLayout xmlns:a="http://schemas.openxmlformats.org/drawingml/2006/main" xmlns:r="http://schemas.openxmlformats.org/officeDocument/2006/relationships" xmlns:p="http://schemas.openxmlformats.org/presentationml/2006/main" preserve="1" userDrawn="1">
  <p:cSld name="Blue Shelf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12BB1B6C-CAD4-D00D-4914-FB8CA9A151CD}"/>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99222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5.xml><?xml version="1.0" encoding="utf-8"?>
<p:sldLayout xmlns:a="http://schemas.openxmlformats.org/drawingml/2006/main" xmlns:r="http://schemas.openxmlformats.org/officeDocument/2006/relationships" xmlns:p="http://schemas.openxmlformats.org/presentationml/2006/main" preserve="1" userDrawn="1">
  <p:cSld name="Gun Metal Shelf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F54DD148-4E45-C139-16E7-14A061AD26D9}"/>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99129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6.xml><?xml version="1.0" encoding="utf-8"?>
<p:sldLayout xmlns:a="http://schemas.openxmlformats.org/drawingml/2006/main" xmlns:r="http://schemas.openxmlformats.org/officeDocument/2006/relationships" xmlns:p="http://schemas.openxmlformats.org/presentationml/2006/main" preserve="1" userDrawn="1">
  <p:cSld name="Midnight Shelf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019AFE-C788-1599-1886-3A1C34BDD6FD}"/>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1973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7.xml><?xml version="1.0" encoding="utf-8"?>
<p:sldLayout xmlns:a="http://schemas.openxmlformats.org/drawingml/2006/main" xmlns:r="http://schemas.openxmlformats.org/officeDocument/2006/relationships" xmlns:p="http://schemas.openxmlformats.org/presentationml/2006/main" preserve="1" userDrawn="1">
  <p:cSld name="Midnight Shelf_Blank">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CCDEA8E3-3E9D-F965-B24A-8ECD2AEEDC4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53751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8.xml><?xml version="1.0" encoding="utf-8"?>
<p:sldLayout xmlns:a="http://schemas.openxmlformats.org/drawingml/2006/main" xmlns:r="http://schemas.openxmlformats.org/officeDocument/2006/relationships" xmlns:p="http://schemas.openxmlformats.org/presentationml/2006/main" preserve="1" userDrawn="1">
  <p:cSld name="Bottom Shelf Midnight/Light Grad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2DCAAC0-820B-8A5F-383E-CD559641E43E}"/>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9" name="Footer Placeholder 2">
            <a:extLst>
              <a:ext uri="{FF2B5EF4-FFF2-40B4-BE49-F238E27FC236}">
                <a16:creationId xmlns:a16="http://schemas.microsoft.com/office/drawing/2014/main" id="{69F2F1D9-A1D9-3A87-43A3-F4BE7B14A44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6" name="Title 2">
            <a:extLst>
              <a:ext uri="{FF2B5EF4-FFF2-40B4-BE49-F238E27FC236}">
                <a16:creationId xmlns:a16="http://schemas.microsoft.com/office/drawing/2014/main" id="{702CD5E7-08E9-679F-5C2B-746C45C30CE3}"/>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7" name="Subtitle">
            <a:extLst>
              <a:ext uri="{FF2B5EF4-FFF2-40B4-BE49-F238E27FC236}">
                <a16:creationId xmlns:a16="http://schemas.microsoft.com/office/drawing/2014/main" id="{F0E7C75A-0CEF-1FA0-52EB-E562213788E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extBox 1">
            <a:extLst>
              <a:ext uri="{FF2B5EF4-FFF2-40B4-BE49-F238E27FC236}">
                <a16:creationId xmlns:a16="http://schemas.microsoft.com/office/drawing/2014/main" id="{7907CBC9-811B-6DF0-F8E1-7017AFA4DE0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709593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9.xml><?xml version="1.0" encoding="utf-8"?>
<p:sldLayout xmlns:a="http://schemas.openxmlformats.org/drawingml/2006/main" xmlns:r="http://schemas.openxmlformats.org/officeDocument/2006/relationships" xmlns:p="http://schemas.openxmlformats.org/presentationml/2006/main" preserve="1" userDrawn="1">
  <p:cSld name="Midnight/Light Gradient Shelf_Bottom Title-28">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019AFE-C788-1599-1886-3A1C34BDD6FD}"/>
              </a:ext>
            </a:extLst>
          </p:cNvPr>
          <p:cNvSpPr>
            <a:spLocks noGrp="1"/>
          </p:cNvSpPr>
          <p:nvPr>
            <p:ph type="body" sz="quarter" idx="15"/>
          </p:nvPr>
        </p:nvSpPr>
        <p:spPr bwMode="gray">
          <a:xfrm>
            <a:off x="495299" y="5707060"/>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3" name="TextBox 2">
            <a:extLst>
              <a:ext uri="{FF2B5EF4-FFF2-40B4-BE49-F238E27FC236}">
                <a16:creationId xmlns:a16="http://schemas.microsoft.com/office/drawing/2014/main" id="{C32BC67F-EE02-A528-DBA7-05B0FEAFE08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063061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0.xml><?xml version="1.0" encoding="utf-8"?>
<p:sldLayout xmlns:a="http://schemas.openxmlformats.org/drawingml/2006/main" xmlns:r="http://schemas.openxmlformats.org/officeDocument/2006/relationships" xmlns:p="http://schemas.openxmlformats.org/presentationml/2006/main" preserve="1" userDrawn="1">
  <p:cSld name="Bluet/Light Gradient Shelf_Bottom Title">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A1C099-0804-D54C-B7C9-BCA9234854E0}"/>
              </a:ext>
            </a:extLst>
          </p:cNvPr>
          <p:cNvSpPr/>
          <p:nvPr userDrawn="1"/>
        </p:nvSpPr>
        <p:spPr>
          <a:xfrm>
            <a:off x="0" y="5264727"/>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019AFE-C788-1599-1886-3A1C34BDD6FD}"/>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3" name="TextBox 2">
            <a:extLst>
              <a:ext uri="{FF2B5EF4-FFF2-40B4-BE49-F238E27FC236}">
                <a16:creationId xmlns:a16="http://schemas.microsoft.com/office/drawing/2014/main" id="{C32BC67F-EE02-A528-DBA7-05B0FEAFE08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19701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1.xml><?xml version="1.0" encoding="utf-8"?>
<p:sldLayout xmlns:a="http://schemas.openxmlformats.org/drawingml/2006/main" xmlns:r="http://schemas.openxmlformats.org/officeDocument/2006/relationships" xmlns:p="http://schemas.openxmlformats.org/presentationml/2006/main" preserve="1" userDrawn="1">
  <p:cSld name="Midnight/Light Gradient Shelf_Blank">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7F77B102-20DB-5C4C-23F8-5484E7DA6C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882481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2.xml><?xml version="1.0" encoding="utf-8"?>
<p:sldLayout xmlns:a="http://schemas.openxmlformats.org/drawingml/2006/main" xmlns:r="http://schemas.openxmlformats.org/officeDocument/2006/relationships" xmlns:p="http://schemas.openxmlformats.org/presentationml/2006/main" preserve="1" userDrawn="1">
  <p:cSld name="Gun Metal/Light Gradient Shelf_Blank">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D82CD5-5377-D244-1B28-4E04C8B076F5}"/>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7F77B102-20DB-5C4C-23F8-5484E7DA6C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65013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3.xml><?xml version="1.0" encoding="utf-8"?>
<p:sldLayout xmlns:a="http://schemas.openxmlformats.org/drawingml/2006/main" xmlns:r="http://schemas.openxmlformats.org/officeDocument/2006/relationships" xmlns:p="http://schemas.openxmlformats.org/presentationml/2006/main" preserve="1" userDrawn="1">
  <p:cSld name="Midnight/Light Gradient-Short Shelf_Blank">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7DAD14-B2CF-4EFF-C4F3-10B9875FF515}"/>
              </a:ext>
            </a:extLst>
          </p:cNvPr>
          <p:cNvSpPr/>
          <p:nvPr userDrawn="1"/>
        </p:nvSpPr>
        <p:spPr>
          <a:xfrm>
            <a:off x="0" y="5497615"/>
            <a:ext cx="12192000" cy="1360385"/>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7F77B102-20DB-5C4C-23F8-5484E7DA6C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519204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4.xml><?xml version="1.0" encoding="utf-8"?>
<p:sldLayout xmlns:a="http://schemas.openxmlformats.org/drawingml/2006/main" xmlns:r="http://schemas.openxmlformats.org/officeDocument/2006/relationships" xmlns:p="http://schemas.openxmlformats.org/presentationml/2006/main" preserve="1" userDrawn="1">
  <p:cSld name="Off-white_Title only">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63BB29D-0F12-BE3C-3AF2-E66B231B0F33}"/>
              </a:ext>
            </a:extLst>
          </p:cNvPr>
          <p:cNvSpPr>
            <a:spLocks noGrp="1"/>
          </p:cNvSpPr>
          <p:nvPr>
            <p:ph type="ftr" sz="quarter" idx="10"/>
          </p:nvPr>
        </p:nvSpPr>
        <p:spPr/>
        <p:txBody>
          <a:bodyPr/>
          <a:lstStyle/>
          <a:p>
            <a:endParaRPr lang="en-US"/>
          </a:p>
        </p:txBody>
      </p:sp>
      <p:sp>
        <p:nvSpPr>
          <p:cNvPr id="4" name="Title 3">
            <a:extLst>
              <a:ext uri="{FF2B5EF4-FFF2-40B4-BE49-F238E27FC236}">
                <a16:creationId xmlns:a16="http://schemas.microsoft.com/office/drawing/2014/main" id="{0592270A-A46C-A3D2-EA20-F201026016D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43621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5.xml><?xml version="1.0" encoding="utf-8"?>
<p:sldLayout xmlns:a="http://schemas.openxmlformats.org/drawingml/2006/main" xmlns:r="http://schemas.openxmlformats.org/officeDocument/2006/relationships" xmlns:p="http://schemas.openxmlformats.org/presentationml/2006/main" preserve="1" userDrawn="1">
  <p:cSld name="Off-white_Title and subtitle">
    <p:bg>
      <p:bgPr>
        <a:solidFill>
          <a:schemeClr val="bg1"/>
        </a:solid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91420856-89E5-4E0E-863F-880A3E23D9F0}"/>
              </a:ext>
            </a:extLst>
          </p:cNvPr>
          <p:cNvSpPr>
            <a:spLocks noGrp="1"/>
          </p:cNvSpPr>
          <p:nvPr>
            <p:ph type="title"/>
          </p:nvPr>
        </p:nvSpPr>
        <p:spPr>
          <a:xfrm>
            <a:off x="495300" y="642645"/>
            <a:ext cx="11187112" cy="361959"/>
          </a:xfrm>
        </p:spPr>
        <p:txBody>
          <a:bodyPr/>
          <a:lstStyle/>
          <a:p>
            <a:r>
              <a:rPr lang="en-US"/>
              <a:t>Click to edit Master title style</a:t>
            </a:r>
          </a:p>
        </p:txBody>
      </p:sp>
      <p:sp>
        <p:nvSpPr>
          <p:cNvPr id="6" name="Subtitle">
            <a:extLst>
              <a:ext uri="{FF2B5EF4-FFF2-40B4-BE49-F238E27FC236}">
                <a16:creationId xmlns:a16="http://schemas.microsoft.com/office/drawing/2014/main" id="{A331806A-19A1-42ED-95D1-B2E7DE223CFA}"/>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Footer Placeholder 1">
            <a:extLst>
              <a:ext uri="{FF2B5EF4-FFF2-40B4-BE49-F238E27FC236}">
                <a16:creationId xmlns:a16="http://schemas.microsoft.com/office/drawing/2014/main" id="{A73BE45D-388C-07F7-BE7D-19270091B0E7}"/>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274525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6.xml><?xml version="1.0" encoding="utf-8"?>
<p:sldLayout xmlns:a="http://schemas.openxmlformats.org/drawingml/2006/main" xmlns:r="http://schemas.openxmlformats.org/officeDocument/2006/relationships" xmlns:p="http://schemas.openxmlformats.org/presentationml/2006/main" showMasterSp="0" preserve="1" userDrawn="1">
  <p:cSld name="Gun Metal_Title only">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66622DC-9274-5D44-FAEA-63DAC4CE2F1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7" name="TextBox 6">
            <a:extLst>
              <a:ext uri="{FF2B5EF4-FFF2-40B4-BE49-F238E27FC236}">
                <a16:creationId xmlns:a16="http://schemas.microsoft.com/office/drawing/2014/main" id="{8F521857-D419-01C9-0D6D-C095E8093B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8" name="Footer Placeholder 1">
            <a:extLst>
              <a:ext uri="{FF2B5EF4-FFF2-40B4-BE49-F238E27FC236}">
                <a16:creationId xmlns:a16="http://schemas.microsoft.com/office/drawing/2014/main" id="{62B521F5-49BE-8B28-0CDD-CF725FF1037D}"/>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2" name="Title 1">
            <a:extLst>
              <a:ext uri="{FF2B5EF4-FFF2-40B4-BE49-F238E27FC236}">
                <a16:creationId xmlns:a16="http://schemas.microsoft.com/office/drawing/2014/main" id="{3D07F77C-250E-2C31-DBF5-7B1FCE818CCB}"/>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2251174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7.xml><?xml version="1.0" encoding="utf-8"?>
<p:sldLayout xmlns:a="http://schemas.openxmlformats.org/drawingml/2006/main" xmlns:r="http://schemas.openxmlformats.org/officeDocument/2006/relationships" xmlns:p="http://schemas.openxmlformats.org/presentationml/2006/main" showMasterSp="0" preserve="1" userDrawn="1">
  <p:cSld name="Midnight_Title only">
    <p:bg>
      <p:bgPr>
        <a:solidFill>
          <a:schemeClr val="tx2"/>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C291057-BB27-C037-A2F5-A9405E80095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6" name="Footer Placeholder 2">
            <a:extLst>
              <a:ext uri="{FF2B5EF4-FFF2-40B4-BE49-F238E27FC236}">
                <a16:creationId xmlns:a16="http://schemas.microsoft.com/office/drawing/2014/main" id="{A94944FC-1C66-77DD-B9FD-EEEE6E8BB44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032BB3AC-ECF7-5224-450B-D8A23578CA9D}"/>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413291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8.xml><?xml version="1.0" encoding="utf-8"?>
<p:sldLayout xmlns:a="http://schemas.openxmlformats.org/drawingml/2006/main" xmlns:r="http://schemas.openxmlformats.org/officeDocument/2006/relationships" xmlns:p="http://schemas.openxmlformats.org/presentationml/2006/main" showMasterSp="0" preserve="1" userDrawn="1">
  <p:cSld name="Midnight_Title and subtitle">
    <p:bg>
      <p:bgPr>
        <a:solidFill>
          <a:schemeClr val="tx2"/>
        </a:solid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C5FB5314-1A29-4004-A94C-8D9A49CD0F7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98BD203D-D443-4F60-8744-E7A99FBA344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3CC60C46-2D8F-AAA6-9ACF-60624AEDCAA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7" name="Footer Placeholder 2">
            <a:extLst>
              <a:ext uri="{FF2B5EF4-FFF2-40B4-BE49-F238E27FC236}">
                <a16:creationId xmlns:a16="http://schemas.microsoft.com/office/drawing/2014/main" id="{A10A6B3F-91A9-5E3C-C6A9-57849A6D6C1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343732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9.xml><?xml version="1.0" encoding="utf-8"?>
<p:sldLayout xmlns:a="http://schemas.openxmlformats.org/drawingml/2006/main" xmlns:r="http://schemas.openxmlformats.org/officeDocument/2006/relationships" xmlns:p="http://schemas.openxmlformats.org/presentationml/2006/main" preserve="1" userDrawn="1">
  <p:cSld name="Off-white_Blank">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FC7EBEF-DECD-563B-619F-71E97EDD6364}"/>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1353409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0.xml><?xml version="1.0" encoding="utf-8"?>
<p:sldLayout xmlns:a="http://schemas.openxmlformats.org/drawingml/2006/main" xmlns:r="http://schemas.openxmlformats.org/officeDocument/2006/relationships" xmlns:p="http://schemas.openxmlformats.org/presentationml/2006/main" showMasterSp="0" preserve="1" userDrawn="1">
  <p:cSld name="Gun Metal_Blank">
    <p:bg>
      <p:bgPr>
        <a:solidFill>
          <a:schemeClr val="accent5"/>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E2B916-6019-0F1B-9598-DB51C388923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8" name="TextBox 7">
            <a:extLst>
              <a:ext uri="{FF2B5EF4-FFF2-40B4-BE49-F238E27FC236}">
                <a16:creationId xmlns:a16="http://schemas.microsoft.com/office/drawing/2014/main" id="{BB766B4A-1F18-BFC9-E173-21340412DDF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9" name="Footer Placeholder 1">
            <a:extLst>
              <a:ext uri="{FF2B5EF4-FFF2-40B4-BE49-F238E27FC236}">
                <a16:creationId xmlns:a16="http://schemas.microsoft.com/office/drawing/2014/main" id="{CD26B42E-CE41-5D5F-E435-C95A3AD5FC4A}"/>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3861138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1.xml><?xml version="1.0" encoding="utf-8"?>
<p:sldLayout xmlns:a="http://schemas.openxmlformats.org/drawingml/2006/main" xmlns:r="http://schemas.openxmlformats.org/officeDocument/2006/relationships" xmlns:p="http://schemas.openxmlformats.org/presentationml/2006/main" showMasterSp="0" preserve="1" userDrawn="1">
  <p:cSld name="Midnight_Blank">
    <p:bg>
      <p:bgPr>
        <a:solidFill>
          <a:schemeClr val="tx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C5B23B-F92E-B8C1-C7A3-95EC444CC86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8" name="Footer Placeholder 2">
            <a:extLst>
              <a:ext uri="{FF2B5EF4-FFF2-40B4-BE49-F238E27FC236}">
                <a16:creationId xmlns:a16="http://schemas.microsoft.com/office/drawing/2014/main" id="{0C71338C-D49C-2E3B-97D8-796305659039}"/>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77955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2.xml><?xml version="1.0" encoding="utf-8"?>
<p:sldLayout xmlns:a="http://schemas.openxmlformats.org/drawingml/2006/main" xmlns:r="http://schemas.openxmlformats.org/officeDocument/2006/relationships" xmlns:p="http://schemas.openxmlformats.org/presentationml/2006/main" preserve="1" userDrawn="1">
  <p:cSld name="LIght Grad_Title only">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B68D739-D92B-DD46-A373-F53BE63CF8BE}"/>
              </a:ext>
            </a:extLst>
          </p:cNvPr>
          <p:cNvSpPr>
            <a:spLocks noGrp="1"/>
          </p:cNvSpPr>
          <p:nvPr>
            <p:ph type="ftr" sz="quarter" idx="10"/>
          </p:nvPr>
        </p:nvSpPr>
        <p:spPr/>
        <p:txBody>
          <a:bodyPr/>
          <a:lstStyle/>
          <a:p>
            <a:endParaRPr lang="en-US"/>
          </a:p>
        </p:txBody>
      </p:sp>
      <p:sp>
        <p:nvSpPr>
          <p:cNvPr id="5" name="Title 4">
            <a:extLst>
              <a:ext uri="{FF2B5EF4-FFF2-40B4-BE49-F238E27FC236}">
                <a16:creationId xmlns:a16="http://schemas.microsoft.com/office/drawing/2014/main" id="{EA3C03CC-E139-ED1F-782A-E2152F2C041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03678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3.xml><?xml version="1.0" encoding="utf-8"?>
<p:sldLayout xmlns:a="http://schemas.openxmlformats.org/drawingml/2006/main" xmlns:r="http://schemas.openxmlformats.org/officeDocument/2006/relationships" xmlns:p="http://schemas.openxmlformats.org/presentationml/2006/main" preserve="1" userDrawn="1">
  <p:cSld name="Nickel Grad_Title only">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Box 5">
            <a:extLst>
              <a:ext uri="{FF2B5EF4-FFF2-40B4-BE49-F238E27FC236}">
                <a16:creationId xmlns:a16="http://schemas.microsoft.com/office/drawing/2014/main" id="{68D480E7-37E8-4BBE-B5CF-2035B8A6B77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3" name="Footer Placeholder 2">
            <a:extLst>
              <a:ext uri="{FF2B5EF4-FFF2-40B4-BE49-F238E27FC236}">
                <a16:creationId xmlns:a16="http://schemas.microsoft.com/office/drawing/2014/main" id="{30836AC9-0A01-AF4D-4D2D-CC88B68A1DF6}"/>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4" name="Title 3">
            <a:extLst>
              <a:ext uri="{FF2B5EF4-FFF2-40B4-BE49-F238E27FC236}">
                <a16:creationId xmlns:a16="http://schemas.microsoft.com/office/drawing/2014/main" id="{75FABE84-0657-3F5C-D372-99E4BB5AB98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70587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4.xml><?xml version="1.0" encoding="utf-8"?>
<p:sldLayout xmlns:a="http://schemas.openxmlformats.org/drawingml/2006/main" xmlns:r="http://schemas.openxmlformats.org/officeDocument/2006/relationships" xmlns:p="http://schemas.openxmlformats.org/presentationml/2006/main" showMasterSp="0" preserve="1" userDrawn="1">
  <p:cSld name="Gun Metal Grad_Title only">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CECBE9-454D-A077-F763-07795C69419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6" name="TextBox 5">
            <a:extLst>
              <a:ext uri="{FF2B5EF4-FFF2-40B4-BE49-F238E27FC236}">
                <a16:creationId xmlns:a16="http://schemas.microsoft.com/office/drawing/2014/main" id="{1B05F84F-E492-9DB5-6628-EA9F9D71D51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7" name="Footer Placeholder 1">
            <a:extLst>
              <a:ext uri="{FF2B5EF4-FFF2-40B4-BE49-F238E27FC236}">
                <a16:creationId xmlns:a16="http://schemas.microsoft.com/office/drawing/2014/main" id="{2B9BAE85-D34B-978B-2299-A9C81A510C2E}"/>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8" name="Title 7">
            <a:extLst>
              <a:ext uri="{FF2B5EF4-FFF2-40B4-BE49-F238E27FC236}">
                <a16:creationId xmlns:a16="http://schemas.microsoft.com/office/drawing/2014/main" id="{61C74A05-EFE2-D53B-4A12-5553F47D6DA7}"/>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550372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05.xml><?xml version="1.0" encoding="utf-8"?>
<p:sldLayout xmlns:a="http://schemas.openxmlformats.org/drawingml/2006/main" xmlns:r="http://schemas.openxmlformats.org/officeDocument/2006/relationships" xmlns:p="http://schemas.openxmlformats.org/presentationml/2006/main" showMasterSp="0" preserve="1" userDrawn="1">
  <p:cSld name="Midnight Grad_Title only">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9870E30-A68F-37D7-403C-5A50582213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Footer Placeholder 2">
            <a:extLst>
              <a:ext uri="{FF2B5EF4-FFF2-40B4-BE49-F238E27FC236}">
                <a16:creationId xmlns:a16="http://schemas.microsoft.com/office/drawing/2014/main" id="{7563C896-1C28-D577-F26E-BD587DF600E7}"/>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4" name="Title 3">
            <a:extLst>
              <a:ext uri="{FF2B5EF4-FFF2-40B4-BE49-F238E27FC236}">
                <a16:creationId xmlns:a16="http://schemas.microsoft.com/office/drawing/2014/main" id="{1A8CCC50-3AAD-2B64-4567-DA276012DF04}"/>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424033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6.xml><?xml version="1.0" encoding="utf-8"?>
<p:sldLayout xmlns:a="http://schemas.openxmlformats.org/drawingml/2006/main" xmlns:r="http://schemas.openxmlformats.org/officeDocument/2006/relationships" xmlns:p="http://schemas.openxmlformats.org/presentationml/2006/main" showMasterSp="0" preserve="1" userDrawn="1">
  <p:cSld name="Midnight Grad_Title and Sub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9870E30-A68F-37D7-403C-5A50582213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Footer Placeholder 2">
            <a:extLst>
              <a:ext uri="{FF2B5EF4-FFF2-40B4-BE49-F238E27FC236}">
                <a16:creationId xmlns:a16="http://schemas.microsoft.com/office/drawing/2014/main" id="{7563C896-1C28-D577-F26E-BD587DF600E7}"/>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4" name="Title 3">
            <a:extLst>
              <a:ext uri="{FF2B5EF4-FFF2-40B4-BE49-F238E27FC236}">
                <a16:creationId xmlns:a16="http://schemas.microsoft.com/office/drawing/2014/main" id="{1A8CCC50-3AAD-2B64-4567-DA276012DF04}"/>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5" name="Subtitle">
            <a:extLst>
              <a:ext uri="{FF2B5EF4-FFF2-40B4-BE49-F238E27FC236}">
                <a16:creationId xmlns:a16="http://schemas.microsoft.com/office/drawing/2014/main" id="{E5CD1C45-EB8E-51A0-8DBB-3F90BF66A551}"/>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58113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7.xml><?xml version="1.0" encoding="utf-8"?>
<p:sldLayout xmlns:a="http://schemas.openxmlformats.org/drawingml/2006/main" xmlns:r="http://schemas.openxmlformats.org/officeDocument/2006/relationships" xmlns:p="http://schemas.openxmlformats.org/presentationml/2006/main" preserve="1" userDrawn="1">
  <p:cSld name="LIght Grad_Blank">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05C57E8-1F83-84B7-9248-4710C91994C2}"/>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61150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8.xml><?xml version="1.0" encoding="utf-8"?>
<p:sldLayout xmlns:a="http://schemas.openxmlformats.org/drawingml/2006/main" xmlns:r="http://schemas.openxmlformats.org/officeDocument/2006/relationships" xmlns:p="http://schemas.openxmlformats.org/presentationml/2006/main" preserve="1" userDrawn="1">
  <p:cSld name="Nickel Grad_Blank">
    <p:bg>
      <p:bgPr>
        <a:gradFill>
          <a:gsLst>
            <a:gs pos="4000">
              <a:schemeClr val="accent6">
                <a:lumMod val="40000"/>
                <a:lumOff val="60000"/>
              </a:schemeClr>
            </a:gs>
            <a:gs pos="40000">
              <a:schemeClr val="accent6">
                <a:lumMod val="60000"/>
                <a:lumOff val="40000"/>
              </a:schemeClr>
            </a:gs>
            <a:gs pos="100000">
              <a:srgbClr val="ACBACF"/>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Box 5">
            <a:extLst>
              <a:ext uri="{FF2B5EF4-FFF2-40B4-BE49-F238E27FC236}">
                <a16:creationId xmlns:a16="http://schemas.microsoft.com/office/drawing/2014/main" id="{68D480E7-37E8-4BBE-B5CF-2035B8A6B77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2" name="Footer Placeholder 1">
            <a:extLst>
              <a:ext uri="{FF2B5EF4-FFF2-40B4-BE49-F238E27FC236}">
                <a16:creationId xmlns:a16="http://schemas.microsoft.com/office/drawing/2014/main" id="{47090F63-A412-7563-DA54-8F7C8DE608B2}"/>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Tree>
    <p:extLst>
      <p:ext uri="{BB962C8B-B14F-4D97-AF65-F5344CB8AC3E}">
        <p14:creationId xmlns:p14="http://schemas.microsoft.com/office/powerpoint/2010/main" val="3780836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9.xml><?xml version="1.0" encoding="utf-8"?>
<p:sldLayout xmlns:a="http://schemas.openxmlformats.org/drawingml/2006/main" xmlns:r="http://schemas.openxmlformats.org/officeDocument/2006/relationships" xmlns:p="http://schemas.openxmlformats.org/presentationml/2006/main" showMasterSp="0" preserve="1" userDrawn="1">
  <p:cSld name="Gun Metal Grad_Blank">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1294080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0.xml><?xml version="1.0" encoding="utf-8"?>
<p:sldLayout xmlns:a="http://schemas.openxmlformats.org/drawingml/2006/main" xmlns:r="http://schemas.openxmlformats.org/officeDocument/2006/relationships" xmlns:p="http://schemas.openxmlformats.org/presentationml/2006/main" showMasterSp="0" preserve="1" userDrawn="1">
  <p:cSld name="Midnight Grad_Blank">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Tree>
    <p:extLst>
      <p:ext uri="{BB962C8B-B14F-4D97-AF65-F5344CB8AC3E}">
        <p14:creationId xmlns:p14="http://schemas.microsoft.com/office/powerpoint/2010/main" val="79785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1.xml><?xml version="1.0" encoding="utf-8"?>
<p:sldLayout xmlns:a="http://schemas.openxmlformats.org/drawingml/2006/main" xmlns:r="http://schemas.openxmlformats.org/officeDocument/2006/relationships" xmlns:p="http://schemas.openxmlformats.org/presentationml/2006/main" showMasterSp="0" preserve="1" userDrawn="1">
  <p:cSld name="Midnight Grad_Bottom Shelf_Blank">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24597C5-4F95-3700-F069-A2BF6732DC82}"/>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Tree>
    <p:extLst>
      <p:ext uri="{BB962C8B-B14F-4D97-AF65-F5344CB8AC3E}">
        <p14:creationId xmlns:p14="http://schemas.microsoft.com/office/powerpoint/2010/main" val="31829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2.xml><?xml version="1.0" encoding="utf-8"?>
<p:sldLayout xmlns:a="http://schemas.openxmlformats.org/drawingml/2006/main" xmlns:r="http://schemas.openxmlformats.org/officeDocument/2006/relationships" xmlns:p="http://schemas.openxmlformats.org/presentationml/2006/main" showMasterSp="0" preserve="1" userDrawn="1">
  <p:cSld name="Use Case_Gun Metal Grad_Box 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7" name="Subtitle">
            <a:extLst>
              <a:ext uri="{FF2B5EF4-FFF2-40B4-BE49-F238E27FC236}">
                <a16:creationId xmlns:a16="http://schemas.microsoft.com/office/drawing/2014/main" id="{E36904AD-0D72-DD7A-2EF3-33BEC00C42EF}"/>
              </a:ext>
            </a:extLst>
          </p:cNvPr>
          <p:cNvSpPr>
            <a:spLocks noGrp="1"/>
          </p:cNvSpPr>
          <p:nvPr>
            <p:ph type="subTitle" idx="1"/>
          </p:nvPr>
        </p:nvSpPr>
        <p:spPr>
          <a:xfrm>
            <a:off x="480097" y="536828"/>
            <a:ext cx="8579962" cy="152349"/>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3">
            <a:extLst>
              <a:ext uri="{FF2B5EF4-FFF2-40B4-BE49-F238E27FC236}">
                <a16:creationId xmlns:a16="http://schemas.microsoft.com/office/drawing/2014/main" id="{C464A168-DB6B-C7FC-CA2E-7302C6480D27}"/>
              </a:ext>
            </a:extLst>
          </p:cNvPr>
          <p:cNvSpPr>
            <a:spLocks noGrp="1"/>
          </p:cNvSpPr>
          <p:nvPr>
            <p:ph type="body" sz="quarter" idx="10"/>
          </p:nvPr>
        </p:nvSpPr>
        <p:spPr bwMode="gray">
          <a:xfrm>
            <a:off x="9546336" y="79339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Rectangle: Rounded Corners 8">
            <a:extLst>
              <a:ext uri="{FF2B5EF4-FFF2-40B4-BE49-F238E27FC236}">
                <a16:creationId xmlns:a16="http://schemas.microsoft.com/office/drawing/2014/main" id="{0EF5AD4F-FAAC-18D8-2B8D-6D2F23BD6D43}"/>
              </a:ext>
            </a:extLst>
          </p:cNvPr>
          <p:cNvSpPr/>
          <p:nvPr userDrawn="1"/>
        </p:nvSpPr>
        <p:spPr>
          <a:xfrm>
            <a:off x="480097" y="793396"/>
            <a:ext cx="8593138" cy="5493103"/>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prstClr val="white"/>
              </a:solidFill>
              <a:latin typeface="Microsoft Sans Serif"/>
            </a:endParaRPr>
          </a:p>
        </p:txBody>
      </p:sp>
    </p:spTree>
    <p:extLst>
      <p:ext uri="{BB962C8B-B14F-4D97-AF65-F5344CB8AC3E}">
        <p14:creationId xmlns:p14="http://schemas.microsoft.com/office/powerpoint/2010/main" val="4016054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13.xml><?xml version="1.0" encoding="utf-8"?>
<p:sldLayout xmlns:a="http://schemas.openxmlformats.org/drawingml/2006/main" xmlns:r="http://schemas.openxmlformats.org/officeDocument/2006/relationships" xmlns:p="http://schemas.openxmlformats.org/presentationml/2006/main" showMasterSp="0" preserve="1" userDrawn="1">
  <p:cSld name="Use Case_Gun Metal Grad_Box 2 line  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7" name="Subtitle">
            <a:extLst>
              <a:ext uri="{FF2B5EF4-FFF2-40B4-BE49-F238E27FC236}">
                <a16:creationId xmlns:a16="http://schemas.microsoft.com/office/drawing/2014/main" id="{E36904AD-0D72-DD7A-2EF3-33BEC00C42EF}"/>
              </a:ext>
            </a:extLst>
          </p:cNvPr>
          <p:cNvSpPr>
            <a:spLocks noGrp="1"/>
          </p:cNvSpPr>
          <p:nvPr>
            <p:ph type="subTitle" idx="1" hasCustomPrompt="1"/>
          </p:nvPr>
        </p:nvSpPr>
        <p:spPr>
          <a:xfrm>
            <a:off x="480097" y="342900"/>
            <a:ext cx="8579962" cy="387798"/>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4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a:t>
            </a:r>
            <a:br>
              <a:rPr lang="en-US"/>
            </a:br>
            <a:r>
              <a:rPr lang="en-US"/>
              <a:t>subtitle style</a:t>
            </a:r>
          </a:p>
        </p:txBody>
      </p:sp>
      <p:sp>
        <p:nvSpPr>
          <p:cNvPr id="8" name="Text Placeholder 3">
            <a:extLst>
              <a:ext uri="{FF2B5EF4-FFF2-40B4-BE49-F238E27FC236}">
                <a16:creationId xmlns:a16="http://schemas.microsoft.com/office/drawing/2014/main" id="{C464A168-DB6B-C7FC-CA2E-7302C6480D27}"/>
              </a:ext>
            </a:extLst>
          </p:cNvPr>
          <p:cNvSpPr>
            <a:spLocks noGrp="1"/>
          </p:cNvSpPr>
          <p:nvPr>
            <p:ph type="body" sz="quarter" idx="10"/>
          </p:nvPr>
        </p:nvSpPr>
        <p:spPr bwMode="gray">
          <a:xfrm>
            <a:off x="9546336" y="83975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Rectangle: Rounded Corners 8">
            <a:extLst>
              <a:ext uri="{FF2B5EF4-FFF2-40B4-BE49-F238E27FC236}">
                <a16:creationId xmlns:a16="http://schemas.microsoft.com/office/drawing/2014/main" id="{0EF5AD4F-FAAC-18D8-2B8D-6D2F23BD6D43}"/>
              </a:ext>
            </a:extLst>
          </p:cNvPr>
          <p:cNvSpPr/>
          <p:nvPr userDrawn="1"/>
        </p:nvSpPr>
        <p:spPr>
          <a:xfrm>
            <a:off x="480097" y="839756"/>
            <a:ext cx="8593138" cy="5446744"/>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prstClr val="white"/>
              </a:solidFill>
              <a:latin typeface="Microsoft Sans Serif"/>
            </a:endParaRPr>
          </a:p>
        </p:txBody>
      </p:sp>
    </p:spTree>
    <p:extLst>
      <p:ext uri="{BB962C8B-B14F-4D97-AF65-F5344CB8AC3E}">
        <p14:creationId xmlns:p14="http://schemas.microsoft.com/office/powerpoint/2010/main" val="4002110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14.xml><?xml version="1.0" encoding="utf-8"?>
<p:sldLayout xmlns:a="http://schemas.openxmlformats.org/drawingml/2006/main" xmlns:r="http://schemas.openxmlformats.org/officeDocument/2006/relationships" xmlns:p="http://schemas.openxmlformats.org/presentationml/2006/main" showMasterSp="0" preserve="1" userDrawn="1">
  <p:cSld name="Use Case_Midnight Grad_Box 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a:xfrm>
            <a:off x="3082925" y="6532895"/>
            <a:ext cx="8321040" cy="118174"/>
          </a:xfrm>
        </p:spPr>
        <p:txBody>
          <a:bodyPr/>
          <a:lstStyle>
            <a:lvl1pPr>
              <a:defRPr>
                <a:solidFill>
                  <a:schemeClr val="accent5">
                    <a:lumMod val="40000"/>
                    <a:lumOff val="60000"/>
                  </a:schemeClr>
                </a:solidFill>
              </a:defRPr>
            </a:lvl1pPr>
          </a:lstStyle>
          <a:p>
            <a:endParaRPr lang="en-US"/>
          </a:p>
        </p:txBody>
      </p:sp>
      <p:sp>
        <p:nvSpPr>
          <p:cNvPr id="3" name="Rectangle: Rounded Corners 2">
            <a:extLst>
              <a:ext uri="{FF2B5EF4-FFF2-40B4-BE49-F238E27FC236}">
                <a16:creationId xmlns:a16="http://schemas.microsoft.com/office/drawing/2014/main" id="{00169A40-B790-01F1-1DCF-B97FAF0170DF}"/>
              </a:ext>
            </a:extLst>
          </p:cNvPr>
          <p:cNvSpPr/>
          <p:nvPr userDrawn="1"/>
        </p:nvSpPr>
        <p:spPr>
          <a:xfrm>
            <a:off x="3082925" y="793396"/>
            <a:ext cx="8593138" cy="5493103"/>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prstClr val="white"/>
              </a:solidFill>
              <a:latin typeface="Microsoft Sans Serif"/>
            </a:endParaRPr>
          </a:p>
        </p:txBody>
      </p:sp>
      <p:sp>
        <p:nvSpPr>
          <p:cNvPr id="4" name="Subtitle">
            <a:extLst>
              <a:ext uri="{FF2B5EF4-FFF2-40B4-BE49-F238E27FC236}">
                <a16:creationId xmlns:a16="http://schemas.microsoft.com/office/drawing/2014/main" id="{E2F819E0-5121-C6D0-AC51-690FE160C8E9}"/>
              </a:ext>
            </a:extLst>
          </p:cNvPr>
          <p:cNvSpPr>
            <a:spLocks noGrp="1"/>
          </p:cNvSpPr>
          <p:nvPr>
            <p:ph type="subTitle" idx="1"/>
          </p:nvPr>
        </p:nvSpPr>
        <p:spPr>
          <a:xfrm>
            <a:off x="3086772" y="536828"/>
            <a:ext cx="8579962" cy="152349"/>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Text Placeholder 3">
            <a:extLst>
              <a:ext uri="{FF2B5EF4-FFF2-40B4-BE49-F238E27FC236}">
                <a16:creationId xmlns:a16="http://schemas.microsoft.com/office/drawing/2014/main" id="{EA5558C0-217C-6532-56F4-EF784CCB5A3D}"/>
              </a:ext>
            </a:extLst>
          </p:cNvPr>
          <p:cNvSpPr>
            <a:spLocks noGrp="1"/>
          </p:cNvSpPr>
          <p:nvPr>
            <p:ph type="body" sz="quarter" idx="11"/>
          </p:nvPr>
        </p:nvSpPr>
        <p:spPr bwMode="gray">
          <a:xfrm>
            <a:off x="480097" y="79339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4373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5.xml><?xml version="1.0" encoding="utf-8"?>
<p:sldLayout xmlns:a="http://schemas.openxmlformats.org/drawingml/2006/main" xmlns:r="http://schemas.openxmlformats.org/officeDocument/2006/relationships" xmlns:p="http://schemas.openxmlformats.org/presentationml/2006/main" showMasterSp="0" preserve="1" userDrawn="1">
  <p:cSld name="Use Case_Midnight Grad_Dark Box 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a:xfrm>
            <a:off x="3082925" y="6532895"/>
            <a:ext cx="8321040" cy="118174"/>
          </a:xfrm>
        </p:spPr>
        <p:txBody>
          <a:bodyPr/>
          <a:lstStyle>
            <a:lvl1pPr>
              <a:defRPr>
                <a:solidFill>
                  <a:schemeClr val="accent5">
                    <a:lumMod val="40000"/>
                    <a:lumOff val="60000"/>
                  </a:schemeClr>
                </a:solidFill>
              </a:defRPr>
            </a:lvl1pPr>
          </a:lstStyle>
          <a:p>
            <a:endParaRPr lang="en-US"/>
          </a:p>
        </p:txBody>
      </p:sp>
      <p:sp>
        <p:nvSpPr>
          <p:cNvPr id="3" name="Rectangle: Rounded Corners 2">
            <a:extLst>
              <a:ext uri="{FF2B5EF4-FFF2-40B4-BE49-F238E27FC236}">
                <a16:creationId xmlns:a16="http://schemas.microsoft.com/office/drawing/2014/main" id="{00169A40-B790-01F1-1DCF-B97FAF0170DF}"/>
              </a:ext>
            </a:extLst>
          </p:cNvPr>
          <p:cNvSpPr/>
          <p:nvPr userDrawn="1"/>
        </p:nvSpPr>
        <p:spPr>
          <a:xfrm>
            <a:off x="3082925" y="793396"/>
            <a:ext cx="8593138" cy="5493103"/>
          </a:xfrm>
          <a:prstGeom prst="roundRect">
            <a:avLst>
              <a:gd name="adj" fmla="val 1251"/>
            </a:avLst>
          </a:prstGeom>
          <a:solidFill>
            <a:schemeClr val="tx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latin typeface="Microsoft Sans Serif"/>
            </a:endParaRPr>
          </a:p>
        </p:txBody>
      </p:sp>
      <p:sp>
        <p:nvSpPr>
          <p:cNvPr id="4" name="Subtitle">
            <a:extLst>
              <a:ext uri="{FF2B5EF4-FFF2-40B4-BE49-F238E27FC236}">
                <a16:creationId xmlns:a16="http://schemas.microsoft.com/office/drawing/2014/main" id="{E2F819E0-5121-C6D0-AC51-690FE160C8E9}"/>
              </a:ext>
            </a:extLst>
          </p:cNvPr>
          <p:cNvSpPr>
            <a:spLocks noGrp="1"/>
          </p:cNvSpPr>
          <p:nvPr>
            <p:ph type="subTitle" idx="1"/>
          </p:nvPr>
        </p:nvSpPr>
        <p:spPr>
          <a:xfrm>
            <a:off x="3086772" y="536828"/>
            <a:ext cx="8579962" cy="152349"/>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Text Placeholder 3">
            <a:extLst>
              <a:ext uri="{FF2B5EF4-FFF2-40B4-BE49-F238E27FC236}">
                <a16:creationId xmlns:a16="http://schemas.microsoft.com/office/drawing/2014/main" id="{EA5558C0-217C-6532-56F4-EF784CCB5A3D}"/>
              </a:ext>
            </a:extLst>
          </p:cNvPr>
          <p:cNvSpPr>
            <a:spLocks noGrp="1"/>
          </p:cNvSpPr>
          <p:nvPr>
            <p:ph type="body" sz="quarter" idx="11"/>
          </p:nvPr>
        </p:nvSpPr>
        <p:spPr bwMode="gray">
          <a:xfrm>
            <a:off x="480097" y="79339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536230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6.xml><?xml version="1.0" encoding="utf-8"?>
<p:sldLayout xmlns:a="http://schemas.openxmlformats.org/drawingml/2006/main" xmlns:r="http://schemas.openxmlformats.org/officeDocument/2006/relationships" xmlns:p="http://schemas.openxmlformats.org/presentationml/2006/main" showMasterSp="0" preserve="1" userDrawn="1">
  <p:cSld name="Use Case_Midnight Grad">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a:xfrm>
            <a:off x="3082925" y="6532895"/>
            <a:ext cx="8321040" cy="118174"/>
          </a:xfrm>
        </p:spPr>
        <p:txBody>
          <a:bodyPr/>
          <a:lstStyle>
            <a:lvl1pPr>
              <a:defRPr>
                <a:solidFill>
                  <a:schemeClr val="accent5">
                    <a:lumMod val="40000"/>
                    <a:lumOff val="60000"/>
                  </a:schemeClr>
                </a:solidFill>
              </a:defRPr>
            </a:lvl1pPr>
          </a:lstStyle>
          <a:p>
            <a:endParaRPr lang="en-US"/>
          </a:p>
        </p:txBody>
      </p:sp>
      <p:sp>
        <p:nvSpPr>
          <p:cNvPr id="6" name="Rectangle: Rounded Corners 5">
            <a:extLst>
              <a:ext uri="{FF2B5EF4-FFF2-40B4-BE49-F238E27FC236}">
                <a16:creationId xmlns:a16="http://schemas.microsoft.com/office/drawing/2014/main" id="{961A0379-B99F-3F6B-F573-5B3C57C1C3FB}"/>
              </a:ext>
            </a:extLst>
          </p:cNvPr>
          <p:cNvSpPr/>
          <p:nvPr userDrawn="1"/>
        </p:nvSpPr>
        <p:spPr>
          <a:xfrm>
            <a:off x="3108699" y="342899"/>
            <a:ext cx="8593138" cy="5943600"/>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err="1">
              <a:solidFill>
                <a:prstClr val="white"/>
              </a:solidFill>
              <a:latin typeface="Microsoft Sans Serif"/>
            </a:endParaRPr>
          </a:p>
        </p:txBody>
      </p:sp>
      <p:sp>
        <p:nvSpPr>
          <p:cNvPr id="7" name="Text Placeholder 3">
            <a:extLst>
              <a:ext uri="{FF2B5EF4-FFF2-40B4-BE49-F238E27FC236}">
                <a16:creationId xmlns:a16="http://schemas.microsoft.com/office/drawing/2014/main" id="{BF305129-2FFB-9939-0760-0CA34280B907}"/>
              </a:ext>
            </a:extLst>
          </p:cNvPr>
          <p:cNvSpPr>
            <a:spLocks noGrp="1"/>
          </p:cNvSpPr>
          <p:nvPr>
            <p:ph type="body" sz="quarter" idx="11"/>
          </p:nvPr>
        </p:nvSpPr>
        <p:spPr bwMode="gray">
          <a:xfrm>
            <a:off x="480097" y="795528"/>
            <a:ext cx="2606675" cy="1538883"/>
          </a:xfrm>
          <a:prstGeom prst="rect">
            <a:avLst/>
          </a:prstGeom>
        </p:spPr>
        <p:txBody>
          <a:bodyPr anchor="t" anchorCtr="0">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993066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Image Right Midnight">
    <p:spTree>
      <p:nvGrpSpPr>
        <p:cNvPr id="1" name=""/>
        <p:cNvGrpSpPr/>
        <p:nvPr/>
      </p:nvGrpSpPr>
      <p:grpSpPr>
        <a:xfrm>
          <a:off x="0" y="0"/>
          <a:ext cx="0" cy="0"/>
          <a:chOff x="0" y="0"/>
          <a:chExt cx="0" cy="0"/>
        </a:xfrm>
      </p:grpSpPr>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6248400"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1577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 name="TextBox 2">
            <a:extLst>
              <a:ext uri="{FF2B5EF4-FFF2-40B4-BE49-F238E27FC236}">
                <a16:creationId xmlns:a16="http://schemas.microsoft.com/office/drawing/2014/main" id="{091E9095-698B-0FCE-B311-BA02E4AAD35D}"/>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FE136760-A84B-7DDD-A409-1DB6E5638862}"/>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612D00FC-BA28-634A-6914-600460CEC862}"/>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30BC86D6-3C04-6E03-2BFC-749B0C71329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053A03F9-C01F-4015-574F-E35E7BF4A727}"/>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D3245786-770B-F1A6-CCDE-18D0534D955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AC9F69D-F705-B66D-7552-C0DC6C6F8F0C}"/>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6551B1DF-2FCE-5E8A-7F80-8DA31197AEF0}"/>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5_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lvl1pPr>
              <a:defRPr>
                <a:solidFill>
                  <a:schemeClr val="accent6">
                    <a:lumMod val="60000"/>
                    <a:lumOff val="40000"/>
                  </a:schemeClr>
                </a:solidFill>
              </a:defRPr>
            </a:lvl1p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1959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theme" Target="../theme/theme1.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127.xml"/><Relationship Id="rId117" Type="http://schemas.openxmlformats.org/officeDocument/2006/relationships/slideLayout" Target="../slideLayouts/slideLayout218.xml"/><Relationship Id="rId21" Type="http://schemas.openxmlformats.org/officeDocument/2006/relationships/slideLayout" Target="../slideLayouts/slideLayout122.xml"/><Relationship Id="rId42" Type="http://schemas.openxmlformats.org/officeDocument/2006/relationships/slideLayout" Target="../slideLayouts/slideLayout143.xml"/><Relationship Id="rId47" Type="http://schemas.openxmlformats.org/officeDocument/2006/relationships/slideLayout" Target="../slideLayouts/slideLayout148.xml"/><Relationship Id="rId63" Type="http://schemas.openxmlformats.org/officeDocument/2006/relationships/slideLayout" Target="../slideLayouts/slideLayout164.xml"/><Relationship Id="rId68" Type="http://schemas.openxmlformats.org/officeDocument/2006/relationships/slideLayout" Target="../slideLayouts/slideLayout169.xml"/><Relationship Id="rId84" Type="http://schemas.openxmlformats.org/officeDocument/2006/relationships/slideLayout" Target="../slideLayouts/slideLayout185.xml"/><Relationship Id="rId89" Type="http://schemas.openxmlformats.org/officeDocument/2006/relationships/slideLayout" Target="../slideLayouts/slideLayout190.xml"/><Relationship Id="rId112" Type="http://schemas.openxmlformats.org/officeDocument/2006/relationships/slideLayout" Target="../slideLayouts/slideLayout213.xml"/><Relationship Id="rId16" Type="http://schemas.openxmlformats.org/officeDocument/2006/relationships/slideLayout" Target="../slideLayouts/slideLayout117.xml"/><Relationship Id="rId107" Type="http://schemas.openxmlformats.org/officeDocument/2006/relationships/slideLayout" Target="../slideLayouts/slideLayout208.xml"/><Relationship Id="rId11" Type="http://schemas.openxmlformats.org/officeDocument/2006/relationships/slideLayout" Target="../slideLayouts/slideLayout112.xml"/><Relationship Id="rId32" Type="http://schemas.openxmlformats.org/officeDocument/2006/relationships/slideLayout" Target="../slideLayouts/slideLayout133.xml"/><Relationship Id="rId37" Type="http://schemas.openxmlformats.org/officeDocument/2006/relationships/slideLayout" Target="../slideLayouts/slideLayout138.xml"/><Relationship Id="rId53" Type="http://schemas.openxmlformats.org/officeDocument/2006/relationships/slideLayout" Target="../slideLayouts/slideLayout154.xml"/><Relationship Id="rId58" Type="http://schemas.openxmlformats.org/officeDocument/2006/relationships/slideLayout" Target="../slideLayouts/slideLayout159.xml"/><Relationship Id="rId74" Type="http://schemas.openxmlformats.org/officeDocument/2006/relationships/slideLayout" Target="../slideLayouts/slideLayout175.xml"/><Relationship Id="rId79" Type="http://schemas.openxmlformats.org/officeDocument/2006/relationships/slideLayout" Target="../slideLayouts/slideLayout180.xml"/><Relationship Id="rId102" Type="http://schemas.openxmlformats.org/officeDocument/2006/relationships/slideLayout" Target="../slideLayouts/slideLayout203.xml"/><Relationship Id="rId5" Type="http://schemas.openxmlformats.org/officeDocument/2006/relationships/slideLayout" Target="../slideLayouts/slideLayout106.xml"/><Relationship Id="rId90" Type="http://schemas.openxmlformats.org/officeDocument/2006/relationships/slideLayout" Target="../slideLayouts/slideLayout191.xml"/><Relationship Id="rId95" Type="http://schemas.openxmlformats.org/officeDocument/2006/relationships/slideLayout" Target="../slideLayouts/slideLayout196.xml"/><Relationship Id="rId22" Type="http://schemas.openxmlformats.org/officeDocument/2006/relationships/slideLayout" Target="../slideLayouts/slideLayout123.xml"/><Relationship Id="rId27" Type="http://schemas.openxmlformats.org/officeDocument/2006/relationships/slideLayout" Target="../slideLayouts/slideLayout128.xml"/><Relationship Id="rId43" Type="http://schemas.openxmlformats.org/officeDocument/2006/relationships/slideLayout" Target="../slideLayouts/slideLayout144.xml"/><Relationship Id="rId48" Type="http://schemas.openxmlformats.org/officeDocument/2006/relationships/slideLayout" Target="../slideLayouts/slideLayout149.xml"/><Relationship Id="rId64" Type="http://schemas.openxmlformats.org/officeDocument/2006/relationships/slideLayout" Target="../slideLayouts/slideLayout165.xml"/><Relationship Id="rId69" Type="http://schemas.openxmlformats.org/officeDocument/2006/relationships/slideLayout" Target="../slideLayouts/slideLayout170.xml"/><Relationship Id="rId113" Type="http://schemas.openxmlformats.org/officeDocument/2006/relationships/slideLayout" Target="../slideLayouts/slideLayout214.xml"/><Relationship Id="rId118" Type="http://schemas.openxmlformats.org/officeDocument/2006/relationships/slideLayout" Target="../slideLayouts/slideLayout219.xml"/><Relationship Id="rId80" Type="http://schemas.openxmlformats.org/officeDocument/2006/relationships/slideLayout" Target="../slideLayouts/slideLayout181.xml"/><Relationship Id="rId85" Type="http://schemas.openxmlformats.org/officeDocument/2006/relationships/slideLayout" Target="../slideLayouts/slideLayout186.xml"/><Relationship Id="rId12" Type="http://schemas.openxmlformats.org/officeDocument/2006/relationships/slideLayout" Target="../slideLayouts/slideLayout113.xml"/><Relationship Id="rId17" Type="http://schemas.openxmlformats.org/officeDocument/2006/relationships/slideLayout" Target="../slideLayouts/slideLayout118.xml"/><Relationship Id="rId33" Type="http://schemas.openxmlformats.org/officeDocument/2006/relationships/slideLayout" Target="../slideLayouts/slideLayout134.xml"/><Relationship Id="rId38" Type="http://schemas.openxmlformats.org/officeDocument/2006/relationships/slideLayout" Target="../slideLayouts/slideLayout139.xml"/><Relationship Id="rId59" Type="http://schemas.openxmlformats.org/officeDocument/2006/relationships/slideLayout" Target="../slideLayouts/slideLayout160.xml"/><Relationship Id="rId103" Type="http://schemas.openxmlformats.org/officeDocument/2006/relationships/slideLayout" Target="../slideLayouts/slideLayout204.xml"/><Relationship Id="rId108" Type="http://schemas.openxmlformats.org/officeDocument/2006/relationships/slideLayout" Target="../slideLayouts/slideLayout209.xml"/><Relationship Id="rId54" Type="http://schemas.openxmlformats.org/officeDocument/2006/relationships/slideLayout" Target="../slideLayouts/slideLayout155.xml"/><Relationship Id="rId70" Type="http://schemas.openxmlformats.org/officeDocument/2006/relationships/slideLayout" Target="../slideLayouts/slideLayout171.xml"/><Relationship Id="rId75" Type="http://schemas.openxmlformats.org/officeDocument/2006/relationships/slideLayout" Target="../slideLayouts/slideLayout176.xml"/><Relationship Id="rId91" Type="http://schemas.openxmlformats.org/officeDocument/2006/relationships/slideLayout" Target="../slideLayouts/slideLayout192.xml"/><Relationship Id="rId96" Type="http://schemas.openxmlformats.org/officeDocument/2006/relationships/slideLayout" Target="../slideLayouts/slideLayout197.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23" Type="http://schemas.openxmlformats.org/officeDocument/2006/relationships/slideLayout" Target="../slideLayouts/slideLayout124.xml"/><Relationship Id="rId28" Type="http://schemas.openxmlformats.org/officeDocument/2006/relationships/slideLayout" Target="../slideLayouts/slideLayout129.xml"/><Relationship Id="rId49" Type="http://schemas.openxmlformats.org/officeDocument/2006/relationships/slideLayout" Target="../slideLayouts/slideLayout150.xml"/><Relationship Id="rId114" Type="http://schemas.openxmlformats.org/officeDocument/2006/relationships/slideLayout" Target="../slideLayouts/slideLayout215.xml"/><Relationship Id="rId119" Type="http://schemas.openxmlformats.org/officeDocument/2006/relationships/theme" Target="../theme/theme2.xml"/><Relationship Id="rId10" Type="http://schemas.openxmlformats.org/officeDocument/2006/relationships/slideLayout" Target="../slideLayouts/slideLayout111.xml"/><Relationship Id="rId31" Type="http://schemas.openxmlformats.org/officeDocument/2006/relationships/slideLayout" Target="../slideLayouts/slideLayout132.xml"/><Relationship Id="rId44" Type="http://schemas.openxmlformats.org/officeDocument/2006/relationships/slideLayout" Target="../slideLayouts/slideLayout145.xml"/><Relationship Id="rId52" Type="http://schemas.openxmlformats.org/officeDocument/2006/relationships/slideLayout" Target="../slideLayouts/slideLayout153.xml"/><Relationship Id="rId60" Type="http://schemas.openxmlformats.org/officeDocument/2006/relationships/slideLayout" Target="../slideLayouts/slideLayout161.xml"/><Relationship Id="rId65" Type="http://schemas.openxmlformats.org/officeDocument/2006/relationships/slideLayout" Target="../slideLayouts/slideLayout166.xml"/><Relationship Id="rId73" Type="http://schemas.openxmlformats.org/officeDocument/2006/relationships/slideLayout" Target="../slideLayouts/slideLayout174.xml"/><Relationship Id="rId78" Type="http://schemas.openxmlformats.org/officeDocument/2006/relationships/slideLayout" Target="../slideLayouts/slideLayout179.xml"/><Relationship Id="rId81" Type="http://schemas.openxmlformats.org/officeDocument/2006/relationships/slideLayout" Target="../slideLayouts/slideLayout182.xml"/><Relationship Id="rId86" Type="http://schemas.openxmlformats.org/officeDocument/2006/relationships/slideLayout" Target="../slideLayouts/slideLayout187.xml"/><Relationship Id="rId94" Type="http://schemas.openxmlformats.org/officeDocument/2006/relationships/slideLayout" Target="../slideLayouts/slideLayout195.xml"/><Relationship Id="rId99" Type="http://schemas.openxmlformats.org/officeDocument/2006/relationships/slideLayout" Target="../slideLayouts/slideLayout200.xml"/><Relationship Id="rId101" Type="http://schemas.openxmlformats.org/officeDocument/2006/relationships/slideLayout" Target="../slideLayouts/slideLayout202.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3" Type="http://schemas.openxmlformats.org/officeDocument/2006/relationships/slideLayout" Target="../slideLayouts/slideLayout114.xml"/><Relationship Id="rId18" Type="http://schemas.openxmlformats.org/officeDocument/2006/relationships/slideLayout" Target="../slideLayouts/slideLayout119.xml"/><Relationship Id="rId39" Type="http://schemas.openxmlformats.org/officeDocument/2006/relationships/slideLayout" Target="../slideLayouts/slideLayout140.xml"/><Relationship Id="rId109" Type="http://schemas.openxmlformats.org/officeDocument/2006/relationships/slideLayout" Target="../slideLayouts/slideLayout210.xml"/><Relationship Id="rId34" Type="http://schemas.openxmlformats.org/officeDocument/2006/relationships/slideLayout" Target="../slideLayouts/slideLayout135.xml"/><Relationship Id="rId50" Type="http://schemas.openxmlformats.org/officeDocument/2006/relationships/slideLayout" Target="../slideLayouts/slideLayout151.xml"/><Relationship Id="rId55" Type="http://schemas.openxmlformats.org/officeDocument/2006/relationships/slideLayout" Target="../slideLayouts/slideLayout156.xml"/><Relationship Id="rId76" Type="http://schemas.openxmlformats.org/officeDocument/2006/relationships/slideLayout" Target="../slideLayouts/slideLayout177.xml"/><Relationship Id="rId97" Type="http://schemas.openxmlformats.org/officeDocument/2006/relationships/slideLayout" Target="../slideLayouts/slideLayout198.xml"/><Relationship Id="rId104" Type="http://schemas.openxmlformats.org/officeDocument/2006/relationships/slideLayout" Target="../slideLayouts/slideLayout205.xml"/><Relationship Id="rId7" Type="http://schemas.openxmlformats.org/officeDocument/2006/relationships/slideLayout" Target="../slideLayouts/slideLayout108.xml"/><Relationship Id="rId71" Type="http://schemas.openxmlformats.org/officeDocument/2006/relationships/slideLayout" Target="../slideLayouts/slideLayout172.xml"/><Relationship Id="rId92" Type="http://schemas.openxmlformats.org/officeDocument/2006/relationships/slideLayout" Target="../slideLayouts/slideLayout193.xml"/><Relationship Id="rId2" Type="http://schemas.openxmlformats.org/officeDocument/2006/relationships/slideLayout" Target="../slideLayouts/slideLayout103.xml"/><Relationship Id="rId29" Type="http://schemas.openxmlformats.org/officeDocument/2006/relationships/slideLayout" Target="../slideLayouts/slideLayout130.xml"/><Relationship Id="rId24" Type="http://schemas.openxmlformats.org/officeDocument/2006/relationships/slideLayout" Target="../slideLayouts/slideLayout125.xml"/><Relationship Id="rId40" Type="http://schemas.openxmlformats.org/officeDocument/2006/relationships/slideLayout" Target="../slideLayouts/slideLayout141.xml"/><Relationship Id="rId45" Type="http://schemas.openxmlformats.org/officeDocument/2006/relationships/slideLayout" Target="../slideLayouts/slideLayout146.xml"/><Relationship Id="rId66" Type="http://schemas.openxmlformats.org/officeDocument/2006/relationships/slideLayout" Target="../slideLayouts/slideLayout167.xml"/><Relationship Id="rId87" Type="http://schemas.openxmlformats.org/officeDocument/2006/relationships/slideLayout" Target="../slideLayouts/slideLayout188.xml"/><Relationship Id="rId110" Type="http://schemas.openxmlformats.org/officeDocument/2006/relationships/slideLayout" Target="../slideLayouts/slideLayout211.xml"/><Relationship Id="rId115" Type="http://schemas.openxmlformats.org/officeDocument/2006/relationships/slideLayout" Target="../slideLayouts/slideLayout216.xml"/><Relationship Id="rId61" Type="http://schemas.openxmlformats.org/officeDocument/2006/relationships/slideLayout" Target="../slideLayouts/slideLayout162.xml"/><Relationship Id="rId82" Type="http://schemas.openxmlformats.org/officeDocument/2006/relationships/slideLayout" Target="../slideLayouts/slideLayout183.xml"/><Relationship Id="rId19" Type="http://schemas.openxmlformats.org/officeDocument/2006/relationships/slideLayout" Target="../slideLayouts/slideLayout120.xml"/><Relationship Id="rId14" Type="http://schemas.openxmlformats.org/officeDocument/2006/relationships/slideLayout" Target="../slideLayouts/slideLayout115.xml"/><Relationship Id="rId30" Type="http://schemas.openxmlformats.org/officeDocument/2006/relationships/slideLayout" Target="../slideLayouts/slideLayout131.xml"/><Relationship Id="rId35" Type="http://schemas.openxmlformats.org/officeDocument/2006/relationships/slideLayout" Target="../slideLayouts/slideLayout136.xml"/><Relationship Id="rId56" Type="http://schemas.openxmlformats.org/officeDocument/2006/relationships/slideLayout" Target="../slideLayouts/slideLayout157.xml"/><Relationship Id="rId77" Type="http://schemas.openxmlformats.org/officeDocument/2006/relationships/slideLayout" Target="../slideLayouts/slideLayout178.xml"/><Relationship Id="rId100" Type="http://schemas.openxmlformats.org/officeDocument/2006/relationships/slideLayout" Target="../slideLayouts/slideLayout201.xml"/><Relationship Id="rId105" Type="http://schemas.openxmlformats.org/officeDocument/2006/relationships/slideLayout" Target="../slideLayouts/slideLayout206.xml"/><Relationship Id="rId8" Type="http://schemas.openxmlformats.org/officeDocument/2006/relationships/slideLayout" Target="../slideLayouts/slideLayout109.xml"/><Relationship Id="rId51" Type="http://schemas.openxmlformats.org/officeDocument/2006/relationships/slideLayout" Target="../slideLayouts/slideLayout152.xml"/><Relationship Id="rId72" Type="http://schemas.openxmlformats.org/officeDocument/2006/relationships/slideLayout" Target="../slideLayouts/slideLayout173.xml"/><Relationship Id="rId93" Type="http://schemas.openxmlformats.org/officeDocument/2006/relationships/slideLayout" Target="../slideLayouts/slideLayout194.xml"/><Relationship Id="rId98" Type="http://schemas.openxmlformats.org/officeDocument/2006/relationships/slideLayout" Target="../slideLayouts/slideLayout199.xml"/><Relationship Id="rId3" Type="http://schemas.openxmlformats.org/officeDocument/2006/relationships/slideLayout" Target="../slideLayouts/slideLayout104.xml"/><Relationship Id="rId25" Type="http://schemas.openxmlformats.org/officeDocument/2006/relationships/slideLayout" Target="../slideLayouts/slideLayout126.xml"/><Relationship Id="rId46" Type="http://schemas.openxmlformats.org/officeDocument/2006/relationships/slideLayout" Target="../slideLayouts/slideLayout147.xml"/><Relationship Id="rId67" Type="http://schemas.openxmlformats.org/officeDocument/2006/relationships/slideLayout" Target="../slideLayouts/slideLayout168.xml"/><Relationship Id="rId116" Type="http://schemas.openxmlformats.org/officeDocument/2006/relationships/slideLayout" Target="../slideLayouts/slideLayout217.xml"/><Relationship Id="rId20" Type="http://schemas.openxmlformats.org/officeDocument/2006/relationships/slideLayout" Target="../slideLayouts/slideLayout121.xml"/><Relationship Id="rId41" Type="http://schemas.openxmlformats.org/officeDocument/2006/relationships/slideLayout" Target="../slideLayouts/slideLayout142.xml"/><Relationship Id="rId62" Type="http://schemas.openxmlformats.org/officeDocument/2006/relationships/slideLayout" Target="../slideLayouts/slideLayout163.xml"/><Relationship Id="rId83" Type="http://schemas.openxmlformats.org/officeDocument/2006/relationships/slideLayout" Target="../slideLayouts/slideLayout184.xml"/><Relationship Id="rId88" Type="http://schemas.openxmlformats.org/officeDocument/2006/relationships/slideLayout" Target="../slideLayouts/slideLayout189.xml"/><Relationship Id="rId111" Type="http://schemas.openxmlformats.org/officeDocument/2006/relationships/slideLayout" Target="../slideLayouts/slideLayout212.xml"/><Relationship Id="rId15" Type="http://schemas.openxmlformats.org/officeDocument/2006/relationships/slideLayout" Target="../slideLayouts/slideLayout116.xml"/><Relationship Id="rId36" Type="http://schemas.openxmlformats.org/officeDocument/2006/relationships/slideLayout" Target="../slideLayouts/slideLayout137.xml"/><Relationship Id="rId57" Type="http://schemas.openxmlformats.org/officeDocument/2006/relationships/slideLayout" Target="../slideLayouts/slideLayout158.xml"/><Relationship Id="rId106" Type="http://schemas.openxmlformats.org/officeDocument/2006/relationships/slideLayout" Target="../slideLayouts/slideLayout207.xml"/></Relationships>
</file>

<file path=ppt/slideMasters/_rels/slideMaster3.xml.rels><?xml version="1.0" encoding="UTF-8" standalone="yes"?>
<Relationships xmlns="http://schemas.openxmlformats.org/package/2006/relationships"><Relationship Id="rId117" Type="http://schemas.openxmlformats.org/officeDocument/2006/relationships/slideLayout" Target="../slideLayouts/slideLayout336.xml"/><Relationship Id="rId21" Type="http://schemas.openxmlformats.org/officeDocument/2006/relationships/slideLayout" Target="../slideLayouts/slideLayout240.xml"/><Relationship Id="rId63" Type="http://schemas.openxmlformats.org/officeDocument/2006/relationships/slideLayout" Target="../slideLayouts/slideLayout282.xml"/><Relationship Id="rId159" Type="http://schemas.openxmlformats.org/officeDocument/2006/relationships/slideLayout" Target="../slideLayouts/slideLayout378.xml"/><Relationship Id="rId170" Type="http://schemas.openxmlformats.org/officeDocument/2006/relationships/slideLayout" Target="../slideLayouts/slideLayout389.xml"/><Relationship Id="rId191" Type="http://schemas.openxmlformats.org/officeDocument/2006/relationships/slideLayout" Target="../slideLayouts/slideLayout410.xml"/><Relationship Id="rId205" Type="http://schemas.openxmlformats.org/officeDocument/2006/relationships/slideLayout" Target="../slideLayouts/slideLayout424.xml"/><Relationship Id="rId226" Type="http://schemas.openxmlformats.org/officeDocument/2006/relationships/slideLayout" Target="../slideLayouts/slideLayout445.xml"/><Relationship Id="rId247" Type="http://schemas.openxmlformats.org/officeDocument/2006/relationships/slideLayout" Target="../slideLayouts/slideLayout466.xml"/><Relationship Id="rId107" Type="http://schemas.openxmlformats.org/officeDocument/2006/relationships/slideLayout" Target="../slideLayouts/slideLayout326.xml"/><Relationship Id="rId11" Type="http://schemas.openxmlformats.org/officeDocument/2006/relationships/slideLayout" Target="../slideLayouts/slideLayout230.xml"/><Relationship Id="rId32" Type="http://schemas.openxmlformats.org/officeDocument/2006/relationships/slideLayout" Target="../slideLayouts/slideLayout251.xml"/><Relationship Id="rId53" Type="http://schemas.openxmlformats.org/officeDocument/2006/relationships/slideLayout" Target="../slideLayouts/slideLayout272.xml"/><Relationship Id="rId74" Type="http://schemas.openxmlformats.org/officeDocument/2006/relationships/slideLayout" Target="../slideLayouts/slideLayout293.xml"/><Relationship Id="rId128" Type="http://schemas.openxmlformats.org/officeDocument/2006/relationships/slideLayout" Target="../slideLayouts/slideLayout347.xml"/><Relationship Id="rId149" Type="http://schemas.openxmlformats.org/officeDocument/2006/relationships/slideLayout" Target="../slideLayouts/slideLayout368.xml"/><Relationship Id="rId5" Type="http://schemas.openxmlformats.org/officeDocument/2006/relationships/slideLayout" Target="../slideLayouts/slideLayout224.xml"/><Relationship Id="rId95" Type="http://schemas.openxmlformats.org/officeDocument/2006/relationships/slideLayout" Target="../slideLayouts/slideLayout314.xml"/><Relationship Id="rId160" Type="http://schemas.openxmlformats.org/officeDocument/2006/relationships/slideLayout" Target="../slideLayouts/slideLayout379.xml"/><Relationship Id="rId181" Type="http://schemas.openxmlformats.org/officeDocument/2006/relationships/slideLayout" Target="../slideLayouts/slideLayout400.xml"/><Relationship Id="rId216" Type="http://schemas.openxmlformats.org/officeDocument/2006/relationships/slideLayout" Target="../slideLayouts/slideLayout435.xml"/><Relationship Id="rId237" Type="http://schemas.openxmlformats.org/officeDocument/2006/relationships/slideLayout" Target="../slideLayouts/slideLayout456.xml"/><Relationship Id="rId258" Type="http://schemas.openxmlformats.org/officeDocument/2006/relationships/slideLayout" Target="../slideLayouts/slideLayout477.xml"/><Relationship Id="rId22" Type="http://schemas.openxmlformats.org/officeDocument/2006/relationships/slideLayout" Target="../slideLayouts/slideLayout241.xml"/><Relationship Id="rId43" Type="http://schemas.openxmlformats.org/officeDocument/2006/relationships/slideLayout" Target="../slideLayouts/slideLayout262.xml"/><Relationship Id="rId64" Type="http://schemas.openxmlformats.org/officeDocument/2006/relationships/slideLayout" Target="../slideLayouts/slideLayout283.xml"/><Relationship Id="rId118" Type="http://schemas.openxmlformats.org/officeDocument/2006/relationships/slideLayout" Target="../slideLayouts/slideLayout337.xml"/><Relationship Id="rId139" Type="http://schemas.openxmlformats.org/officeDocument/2006/relationships/slideLayout" Target="../slideLayouts/slideLayout358.xml"/><Relationship Id="rId85" Type="http://schemas.openxmlformats.org/officeDocument/2006/relationships/slideLayout" Target="../slideLayouts/slideLayout304.xml"/><Relationship Id="rId150" Type="http://schemas.openxmlformats.org/officeDocument/2006/relationships/slideLayout" Target="../slideLayouts/slideLayout369.xml"/><Relationship Id="rId171" Type="http://schemas.openxmlformats.org/officeDocument/2006/relationships/slideLayout" Target="../slideLayouts/slideLayout390.xml"/><Relationship Id="rId192" Type="http://schemas.openxmlformats.org/officeDocument/2006/relationships/slideLayout" Target="../slideLayouts/slideLayout411.xml"/><Relationship Id="rId206" Type="http://schemas.openxmlformats.org/officeDocument/2006/relationships/slideLayout" Target="../slideLayouts/slideLayout425.xml"/><Relationship Id="rId227" Type="http://schemas.openxmlformats.org/officeDocument/2006/relationships/slideLayout" Target="../slideLayouts/slideLayout446.xml"/><Relationship Id="rId248" Type="http://schemas.openxmlformats.org/officeDocument/2006/relationships/slideLayout" Target="../slideLayouts/slideLayout467.xml"/><Relationship Id="rId12" Type="http://schemas.openxmlformats.org/officeDocument/2006/relationships/slideLayout" Target="../slideLayouts/slideLayout231.xml"/><Relationship Id="rId33" Type="http://schemas.openxmlformats.org/officeDocument/2006/relationships/slideLayout" Target="../slideLayouts/slideLayout252.xml"/><Relationship Id="rId108" Type="http://schemas.openxmlformats.org/officeDocument/2006/relationships/slideLayout" Target="../slideLayouts/slideLayout327.xml"/><Relationship Id="rId129" Type="http://schemas.openxmlformats.org/officeDocument/2006/relationships/slideLayout" Target="../slideLayouts/slideLayout348.xml"/><Relationship Id="rId54" Type="http://schemas.openxmlformats.org/officeDocument/2006/relationships/slideLayout" Target="../slideLayouts/slideLayout273.xml"/><Relationship Id="rId75" Type="http://schemas.openxmlformats.org/officeDocument/2006/relationships/slideLayout" Target="../slideLayouts/slideLayout294.xml"/><Relationship Id="rId96" Type="http://schemas.openxmlformats.org/officeDocument/2006/relationships/slideLayout" Target="../slideLayouts/slideLayout315.xml"/><Relationship Id="rId140" Type="http://schemas.openxmlformats.org/officeDocument/2006/relationships/slideLayout" Target="../slideLayouts/slideLayout359.xml"/><Relationship Id="rId161" Type="http://schemas.openxmlformats.org/officeDocument/2006/relationships/slideLayout" Target="../slideLayouts/slideLayout380.xml"/><Relationship Id="rId182" Type="http://schemas.openxmlformats.org/officeDocument/2006/relationships/slideLayout" Target="../slideLayouts/slideLayout401.xml"/><Relationship Id="rId217" Type="http://schemas.openxmlformats.org/officeDocument/2006/relationships/slideLayout" Target="../slideLayouts/slideLayout436.xml"/><Relationship Id="rId6" Type="http://schemas.openxmlformats.org/officeDocument/2006/relationships/slideLayout" Target="../slideLayouts/slideLayout225.xml"/><Relationship Id="rId238" Type="http://schemas.openxmlformats.org/officeDocument/2006/relationships/slideLayout" Target="../slideLayouts/slideLayout457.xml"/><Relationship Id="rId259" Type="http://schemas.openxmlformats.org/officeDocument/2006/relationships/slideLayout" Target="../slideLayouts/slideLayout478.xml"/><Relationship Id="rId23" Type="http://schemas.openxmlformats.org/officeDocument/2006/relationships/slideLayout" Target="../slideLayouts/slideLayout242.xml"/><Relationship Id="rId119" Type="http://schemas.openxmlformats.org/officeDocument/2006/relationships/slideLayout" Target="../slideLayouts/slideLayout338.xml"/><Relationship Id="rId44" Type="http://schemas.openxmlformats.org/officeDocument/2006/relationships/slideLayout" Target="../slideLayouts/slideLayout263.xml"/><Relationship Id="rId65" Type="http://schemas.openxmlformats.org/officeDocument/2006/relationships/slideLayout" Target="../slideLayouts/slideLayout284.xml"/><Relationship Id="rId86" Type="http://schemas.openxmlformats.org/officeDocument/2006/relationships/slideLayout" Target="../slideLayouts/slideLayout305.xml"/><Relationship Id="rId130" Type="http://schemas.openxmlformats.org/officeDocument/2006/relationships/slideLayout" Target="../slideLayouts/slideLayout349.xml"/><Relationship Id="rId151" Type="http://schemas.openxmlformats.org/officeDocument/2006/relationships/slideLayout" Target="../slideLayouts/slideLayout370.xml"/><Relationship Id="rId172" Type="http://schemas.openxmlformats.org/officeDocument/2006/relationships/slideLayout" Target="../slideLayouts/slideLayout391.xml"/><Relationship Id="rId193" Type="http://schemas.openxmlformats.org/officeDocument/2006/relationships/slideLayout" Target="../slideLayouts/slideLayout412.xml"/><Relationship Id="rId207" Type="http://schemas.openxmlformats.org/officeDocument/2006/relationships/slideLayout" Target="../slideLayouts/slideLayout426.xml"/><Relationship Id="rId228" Type="http://schemas.openxmlformats.org/officeDocument/2006/relationships/slideLayout" Target="../slideLayouts/slideLayout447.xml"/><Relationship Id="rId249" Type="http://schemas.openxmlformats.org/officeDocument/2006/relationships/slideLayout" Target="../slideLayouts/slideLayout468.xml"/><Relationship Id="rId13" Type="http://schemas.openxmlformats.org/officeDocument/2006/relationships/slideLayout" Target="../slideLayouts/slideLayout232.xml"/><Relationship Id="rId109" Type="http://schemas.openxmlformats.org/officeDocument/2006/relationships/slideLayout" Target="../slideLayouts/slideLayout328.xml"/><Relationship Id="rId260" Type="http://schemas.openxmlformats.org/officeDocument/2006/relationships/slideLayout" Target="../slideLayouts/slideLayout479.xml"/><Relationship Id="rId34" Type="http://schemas.openxmlformats.org/officeDocument/2006/relationships/slideLayout" Target="../slideLayouts/slideLayout253.xml"/><Relationship Id="rId55" Type="http://schemas.openxmlformats.org/officeDocument/2006/relationships/slideLayout" Target="../slideLayouts/slideLayout274.xml"/><Relationship Id="rId76" Type="http://schemas.openxmlformats.org/officeDocument/2006/relationships/slideLayout" Target="../slideLayouts/slideLayout295.xml"/><Relationship Id="rId97" Type="http://schemas.openxmlformats.org/officeDocument/2006/relationships/slideLayout" Target="../slideLayouts/slideLayout316.xml"/><Relationship Id="rId120" Type="http://schemas.openxmlformats.org/officeDocument/2006/relationships/slideLayout" Target="../slideLayouts/slideLayout339.xml"/><Relationship Id="rId141" Type="http://schemas.openxmlformats.org/officeDocument/2006/relationships/slideLayout" Target="../slideLayouts/slideLayout360.xml"/><Relationship Id="rId7" Type="http://schemas.openxmlformats.org/officeDocument/2006/relationships/slideLayout" Target="../slideLayouts/slideLayout226.xml"/><Relationship Id="rId162" Type="http://schemas.openxmlformats.org/officeDocument/2006/relationships/slideLayout" Target="../slideLayouts/slideLayout381.xml"/><Relationship Id="rId183" Type="http://schemas.openxmlformats.org/officeDocument/2006/relationships/slideLayout" Target="../slideLayouts/slideLayout402.xml"/><Relationship Id="rId218" Type="http://schemas.openxmlformats.org/officeDocument/2006/relationships/slideLayout" Target="../slideLayouts/slideLayout437.xml"/><Relationship Id="rId239" Type="http://schemas.openxmlformats.org/officeDocument/2006/relationships/slideLayout" Target="../slideLayouts/slideLayout458.xml"/><Relationship Id="rId250" Type="http://schemas.openxmlformats.org/officeDocument/2006/relationships/slideLayout" Target="../slideLayouts/slideLayout469.xml"/><Relationship Id="rId24" Type="http://schemas.openxmlformats.org/officeDocument/2006/relationships/slideLayout" Target="../slideLayouts/slideLayout243.xml"/><Relationship Id="rId45" Type="http://schemas.openxmlformats.org/officeDocument/2006/relationships/slideLayout" Target="../slideLayouts/slideLayout264.xml"/><Relationship Id="rId66" Type="http://schemas.openxmlformats.org/officeDocument/2006/relationships/slideLayout" Target="../slideLayouts/slideLayout285.xml"/><Relationship Id="rId87" Type="http://schemas.openxmlformats.org/officeDocument/2006/relationships/slideLayout" Target="../slideLayouts/slideLayout306.xml"/><Relationship Id="rId110" Type="http://schemas.openxmlformats.org/officeDocument/2006/relationships/slideLayout" Target="../slideLayouts/slideLayout329.xml"/><Relationship Id="rId131" Type="http://schemas.openxmlformats.org/officeDocument/2006/relationships/slideLayout" Target="../slideLayouts/slideLayout350.xml"/><Relationship Id="rId152" Type="http://schemas.openxmlformats.org/officeDocument/2006/relationships/slideLayout" Target="../slideLayouts/slideLayout371.xml"/><Relationship Id="rId173" Type="http://schemas.openxmlformats.org/officeDocument/2006/relationships/slideLayout" Target="../slideLayouts/slideLayout392.xml"/><Relationship Id="rId194" Type="http://schemas.openxmlformats.org/officeDocument/2006/relationships/slideLayout" Target="../slideLayouts/slideLayout413.xml"/><Relationship Id="rId208" Type="http://schemas.openxmlformats.org/officeDocument/2006/relationships/slideLayout" Target="../slideLayouts/slideLayout427.xml"/><Relationship Id="rId229" Type="http://schemas.openxmlformats.org/officeDocument/2006/relationships/slideLayout" Target="../slideLayouts/slideLayout448.xml"/><Relationship Id="rId240" Type="http://schemas.openxmlformats.org/officeDocument/2006/relationships/slideLayout" Target="../slideLayouts/slideLayout459.xml"/><Relationship Id="rId261" Type="http://schemas.openxmlformats.org/officeDocument/2006/relationships/slideLayout" Target="../slideLayouts/slideLayout480.xml"/><Relationship Id="rId14" Type="http://schemas.openxmlformats.org/officeDocument/2006/relationships/slideLayout" Target="../slideLayouts/slideLayout233.xml"/><Relationship Id="rId35" Type="http://schemas.openxmlformats.org/officeDocument/2006/relationships/slideLayout" Target="../slideLayouts/slideLayout254.xml"/><Relationship Id="rId56" Type="http://schemas.openxmlformats.org/officeDocument/2006/relationships/slideLayout" Target="../slideLayouts/slideLayout275.xml"/><Relationship Id="rId77" Type="http://schemas.openxmlformats.org/officeDocument/2006/relationships/slideLayout" Target="../slideLayouts/slideLayout296.xml"/><Relationship Id="rId100" Type="http://schemas.openxmlformats.org/officeDocument/2006/relationships/slideLayout" Target="../slideLayouts/slideLayout319.xml"/><Relationship Id="rId8" Type="http://schemas.openxmlformats.org/officeDocument/2006/relationships/slideLayout" Target="../slideLayouts/slideLayout227.xml"/><Relationship Id="rId98" Type="http://schemas.openxmlformats.org/officeDocument/2006/relationships/slideLayout" Target="../slideLayouts/slideLayout317.xml"/><Relationship Id="rId121" Type="http://schemas.openxmlformats.org/officeDocument/2006/relationships/slideLayout" Target="../slideLayouts/slideLayout340.xml"/><Relationship Id="rId142" Type="http://schemas.openxmlformats.org/officeDocument/2006/relationships/slideLayout" Target="../slideLayouts/slideLayout361.xml"/><Relationship Id="rId163" Type="http://schemas.openxmlformats.org/officeDocument/2006/relationships/slideLayout" Target="../slideLayouts/slideLayout382.xml"/><Relationship Id="rId184" Type="http://schemas.openxmlformats.org/officeDocument/2006/relationships/slideLayout" Target="../slideLayouts/slideLayout403.xml"/><Relationship Id="rId219" Type="http://schemas.openxmlformats.org/officeDocument/2006/relationships/slideLayout" Target="../slideLayouts/slideLayout438.xml"/><Relationship Id="rId230" Type="http://schemas.openxmlformats.org/officeDocument/2006/relationships/slideLayout" Target="../slideLayouts/slideLayout449.xml"/><Relationship Id="rId251" Type="http://schemas.openxmlformats.org/officeDocument/2006/relationships/slideLayout" Target="../slideLayouts/slideLayout470.xml"/><Relationship Id="rId25" Type="http://schemas.openxmlformats.org/officeDocument/2006/relationships/slideLayout" Target="../slideLayouts/slideLayout244.xml"/><Relationship Id="rId46" Type="http://schemas.openxmlformats.org/officeDocument/2006/relationships/slideLayout" Target="../slideLayouts/slideLayout265.xml"/><Relationship Id="rId67" Type="http://schemas.openxmlformats.org/officeDocument/2006/relationships/slideLayout" Target="../slideLayouts/slideLayout286.xml"/><Relationship Id="rId88" Type="http://schemas.openxmlformats.org/officeDocument/2006/relationships/slideLayout" Target="../slideLayouts/slideLayout307.xml"/><Relationship Id="rId111" Type="http://schemas.openxmlformats.org/officeDocument/2006/relationships/slideLayout" Target="../slideLayouts/slideLayout330.xml"/><Relationship Id="rId132" Type="http://schemas.openxmlformats.org/officeDocument/2006/relationships/slideLayout" Target="../slideLayouts/slideLayout351.xml"/><Relationship Id="rId153" Type="http://schemas.openxmlformats.org/officeDocument/2006/relationships/slideLayout" Target="../slideLayouts/slideLayout372.xml"/><Relationship Id="rId174" Type="http://schemas.openxmlformats.org/officeDocument/2006/relationships/slideLayout" Target="../slideLayouts/slideLayout393.xml"/><Relationship Id="rId195" Type="http://schemas.openxmlformats.org/officeDocument/2006/relationships/slideLayout" Target="../slideLayouts/slideLayout414.xml"/><Relationship Id="rId209" Type="http://schemas.openxmlformats.org/officeDocument/2006/relationships/slideLayout" Target="../slideLayouts/slideLayout428.xml"/><Relationship Id="rId220" Type="http://schemas.openxmlformats.org/officeDocument/2006/relationships/slideLayout" Target="../slideLayouts/slideLayout439.xml"/><Relationship Id="rId241" Type="http://schemas.openxmlformats.org/officeDocument/2006/relationships/slideLayout" Target="../slideLayouts/slideLayout460.xml"/><Relationship Id="rId15" Type="http://schemas.openxmlformats.org/officeDocument/2006/relationships/slideLayout" Target="../slideLayouts/slideLayout234.xml"/><Relationship Id="rId36" Type="http://schemas.openxmlformats.org/officeDocument/2006/relationships/slideLayout" Target="../slideLayouts/slideLayout255.xml"/><Relationship Id="rId57" Type="http://schemas.openxmlformats.org/officeDocument/2006/relationships/slideLayout" Target="../slideLayouts/slideLayout276.xml"/><Relationship Id="rId262" Type="http://schemas.openxmlformats.org/officeDocument/2006/relationships/slideLayout" Target="../slideLayouts/slideLayout481.xml"/><Relationship Id="rId78" Type="http://schemas.openxmlformats.org/officeDocument/2006/relationships/slideLayout" Target="../slideLayouts/slideLayout297.xml"/><Relationship Id="rId99" Type="http://schemas.openxmlformats.org/officeDocument/2006/relationships/slideLayout" Target="../slideLayouts/slideLayout318.xml"/><Relationship Id="rId101" Type="http://schemas.openxmlformats.org/officeDocument/2006/relationships/slideLayout" Target="../slideLayouts/slideLayout320.xml"/><Relationship Id="rId122" Type="http://schemas.openxmlformats.org/officeDocument/2006/relationships/slideLayout" Target="../slideLayouts/slideLayout341.xml"/><Relationship Id="rId143" Type="http://schemas.openxmlformats.org/officeDocument/2006/relationships/slideLayout" Target="../slideLayouts/slideLayout362.xml"/><Relationship Id="rId164" Type="http://schemas.openxmlformats.org/officeDocument/2006/relationships/slideLayout" Target="../slideLayouts/slideLayout383.xml"/><Relationship Id="rId185" Type="http://schemas.openxmlformats.org/officeDocument/2006/relationships/slideLayout" Target="../slideLayouts/slideLayout404.xml"/><Relationship Id="rId9" Type="http://schemas.openxmlformats.org/officeDocument/2006/relationships/slideLayout" Target="../slideLayouts/slideLayout228.xml"/><Relationship Id="rId210" Type="http://schemas.openxmlformats.org/officeDocument/2006/relationships/slideLayout" Target="../slideLayouts/slideLayout429.xml"/><Relationship Id="rId26" Type="http://schemas.openxmlformats.org/officeDocument/2006/relationships/slideLayout" Target="../slideLayouts/slideLayout245.xml"/><Relationship Id="rId231" Type="http://schemas.openxmlformats.org/officeDocument/2006/relationships/slideLayout" Target="../slideLayouts/slideLayout450.xml"/><Relationship Id="rId252" Type="http://schemas.openxmlformats.org/officeDocument/2006/relationships/slideLayout" Target="../slideLayouts/slideLayout471.xml"/><Relationship Id="rId47" Type="http://schemas.openxmlformats.org/officeDocument/2006/relationships/slideLayout" Target="../slideLayouts/slideLayout266.xml"/><Relationship Id="rId68" Type="http://schemas.openxmlformats.org/officeDocument/2006/relationships/slideLayout" Target="../slideLayouts/slideLayout287.xml"/><Relationship Id="rId89" Type="http://schemas.openxmlformats.org/officeDocument/2006/relationships/slideLayout" Target="../slideLayouts/slideLayout308.xml"/><Relationship Id="rId112" Type="http://schemas.openxmlformats.org/officeDocument/2006/relationships/slideLayout" Target="../slideLayouts/slideLayout331.xml"/><Relationship Id="rId133" Type="http://schemas.openxmlformats.org/officeDocument/2006/relationships/slideLayout" Target="../slideLayouts/slideLayout352.xml"/><Relationship Id="rId154" Type="http://schemas.openxmlformats.org/officeDocument/2006/relationships/slideLayout" Target="../slideLayouts/slideLayout373.xml"/><Relationship Id="rId175" Type="http://schemas.openxmlformats.org/officeDocument/2006/relationships/slideLayout" Target="../slideLayouts/slideLayout394.xml"/><Relationship Id="rId196" Type="http://schemas.openxmlformats.org/officeDocument/2006/relationships/slideLayout" Target="../slideLayouts/slideLayout415.xml"/><Relationship Id="rId200" Type="http://schemas.openxmlformats.org/officeDocument/2006/relationships/slideLayout" Target="../slideLayouts/slideLayout419.xml"/><Relationship Id="rId16" Type="http://schemas.openxmlformats.org/officeDocument/2006/relationships/slideLayout" Target="../slideLayouts/slideLayout235.xml"/><Relationship Id="rId221" Type="http://schemas.openxmlformats.org/officeDocument/2006/relationships/slideLayout" Target="../slideLayouts/slideLayout440.xml"/><Relationship Id="rId242" Type="http://schemas.openxmlformats.org/officeDocument/2006/relationships/slideLayout" Target="../slideLayouts/slideLayout461.xml"/><Relationship Id="rId263" Type="http://schemas.openxmlformats.org/officeDocument/2006/relationships/theme" Target="../theme/theme3.xml"/><Relationship Id="rId37" Type="http://schemas.openxmlformats.org/officeDocument/2006/relationships/slideLayout" Target="../slideLayouts/slideLayout256.xml"/><Relationship Id="rId58" Type="http://schemas.openxmlformats.org/officeDocument/2006/relationships/slideLayout" Target="../slideLayouts/slideLayout277.xml"/><Relationship Id="rId79" Type="http://schemas.openxmlformats.org/officeDocument/2006/relationships/slideLayout" Target="../slideLayouts/slideLayout298.xml"/><Relationship Id="rId102" Type="http://schemas.openxmlformats.org/officeDocument/2006/relationships/slideLayout" Target="../slideLayouts/slideLayout321.xml"/><Relationship Id="rId123" Type="http://schemas.openxmlformats.org/officeDocument/2006/relationships/slideLayout" Target="../slideLayouts/slideLayout342.xml"/><Relationship Id="rId144" Type="http://schemas.openxmlformats.org/officeDocument/2006/relationships/slideLayout" Target="../slideLayouts/slideLayout363.xml"/><Relationship Id="rId90" Type="http://schemas.openxmlformats.org/officeDocument/2006/relationships/slideLayout" Target="../slideLayouts/slideLayout309.xml"/><Relationship Id="rId165" Type="http://schemas.openxmlformats.org/officeDocument/2006/relationships/slideLayout" Target="../slideLayouts/slideLayout384.xml"/><Relationship Id="rId186" Type="http://schemas.openxmlformats.org/officeDocument/2006/relationships/slideLayout" Target="../slideLayouts/slideLayout405.xml"/><Relationship Id="rId211" Type="http://schemas.openxmlformats.org/officeDocument/2006/relationships/slideLayout" Target="../slideLayouts/slideLayout430.xml"/><Relationship Id="rId232" Type="http://schemas.openxmlformats.org/officeDocument/2006/relationships/slideLayout" Target="../slideLayouts/slideLayout451.xml"/><Relationship Id="rId253" Type="http://schemas.openxmlformats.org/officeDocument/2006/relationships/slideLayout" Target="../slideLayouts/slideLayout472.xml"/><Relationship Id="rId27" Type="http://schemas.openxmlformats.org/officeDocument/2006/relationships/slideLayout" Target="../slideLayouts/slideLayout246.xml"/><Relationship Id="rId48" Type="http://schemas.openxmlformats.org/officeDocument/2006/relationships/slideLayout" Target="../slideLayouts/slideLayout267.xml"/><Relationship Id="rId69" Type="http://schemas.openxmlformats.org/officeDocument/2006/relationships/slideLayout" Target="../slideLayouts/slideLayout288.xml"/><Relationship Id="rId113" Type="http://schemas.openxmlformats.org/officeDocument/2006/relationships/slideLayout" Target="../slideLayouts/slideLayout332.xml"/><Relationship Id="rId134" Type="http://schemas.openxmlformats.org/officeDocument/2006/relationships/slideLayout" Target="../slideLayouts/slideLayout353.xml"/><Relationship Id="rId80" Type="http://schemas.openxmlformats.org/officeDocument/2006/relationships/slideLayout" Target="../slideLayouts/slideLayout299.xml"/><Relationship Id="rId155" Type="http://schemas.openxmlformats.org/officeDocument/2006/relationships/slideLayout" Target="../slideLayouts/slideLayout374.xml"/><Relationship Id="rId176" Type="http://schemas.openxmlformats.org/officeDocument/2006/relationships/slideLayout" Target="../slideLayouts/slideLayout395.xml"/><Relationship Id="rId197" Type="http://schemas.openxmlformats.org/officeDocument/2006/relationships/slideLayout" Target="../slideLayouts/slideLayout416.xml"/><Relationship Id="rId201" Type="http://schemas.openxmlformats.org/officeDocument/2006/relationships/slideLayout" Target="../slideLayouts/slideLayout420.xml"/><Relationship Id="rId222" Type="http://schemas.openxmlformats.org/officeDocument/2006/relationships/slideLayout" Target="../slideLayouts/slideLayout441.xml"/><Relationship Id="rId243" Type="http://schemas.openxmlformats.org/officeDocument/2006/relationships/slideLayout" Target="../slideLayouts/slideLayout462.xml"/><Relationship Id="rId17" Type="http://schemas.openxmlformats.org/officeDocument/2006/relationships/slideLayout" Target="../slideLayouts/slideLayout236.xml"/><Relationship Id="rId38" Type="http://schemas.openxmlformats.org/officeDocument/2006/relationships/slideLayout" Target="../slideLayouts/slideLayout257.xml"/><Relationship Id="rId59" Type="http://schemas.openxmlformats.org/officeDocument/2006/relationships/slideLayout" Target="../slideLayouts/slideLayout278.xml"/><Relationship Id="rId103" Type="http://schemas.openxmlformats.org/officeDocument/2006/relationships/slideLayout" Target="../slideLayouts/slideLayout322.xml"/><Relationship Id="rId124" Type="http://schemas.openxmlformats.org/officeDocument/2006/relationships/slideLayout" Target="../slideLayouts/slideLayout343.xml"/><Relationship Id="rId70" Type="http://schemas.openxmlformats.org/officeDocument/2006/relationships/slideLayout" Target="../slideLayouts/slideLayout289.xml"/><Relationship Id="rId91" Type="http://schemas.openxmlformats.org/officeDocument/2006/relationships/slideLayout" Target="../slideLayouts/slideLayout310.xml"/><Relationship Id="rId145" Type="http://schemas.openxmlformats.org/officeDocument/2006/relationships/slideLayout" Target="../slideLayouts/slideLayout364.xml"/><Relationship Id="rId166" Type="http://schemas.openxmlformats.org/officeDocument/2006/relationships/slideLayout" Target="../slideLayouts/slideLayout385.xml"/><Relationship Id="rId187" Type="http://schemas.openxmlformats.org/officeDocument/2006/relationships/slideLayout" Target="../slideLayouts/slideLayout406.xml"/><Relationship Id="rId1" Type="http://schemas.openxmlformats.org/officeDocument/2006/relationships/slideLayout" Target="../slideLayouts/slideLayout220.xml"/><Relationship Id="rId212" Type="http://schemas.openxmlformats.org/officeDocument/2006/relationships/slideLayout" Target="../slideLayouts/slideLayout431.xml"/><Relationship Id="rId233" Type="http://schemas.openxmlformats.org/officeDocument/2006/relationships/slideLayout" Target="../slideLayouts/slideLayout452.xml"/><Relationship Id="rId254" Type="http://schemas.openxmlformats.org/officeDocument/2006/relationships/slideLayout" Target="../slideLayouts/slideLayout473.xml"/><Relationship Id="rId28" Type="http://schemas.openxmlformats.org/officeDocument/2006/relationships/slideLayout" Target="../slideLayouts/slideLayout247.xml"/><Relationship Id="rId49" Type="http://schemas.openxmlformats.org/officeDocument/2006/relationships/slideLayout" Target="../slideLayouts/slideLayout268.xml"/><Relationship Id="rId114" Type="http://schemas.openxmlformats.org/officeDocument/2006/relationships/slideLayout" Target="../slideLayouts/slideLayout333.xml"/><Relationship Id="rId60" Type="http://schemas.openxmlformats.org/officeDocument/2006/relationships/slideLayout" Target="../slideLayouts/slideLayout279.xml"/><Relationship Id="rId81" Type="http://schemas.openxmlformats.org/officeDocument/2006/relationships/slideLayout" Target="../slideLayouts/slideLayout300.xml"/><Relationship Id="rId135" Type="http://schemas.openxmlformats.org/officeDocument/2006/relationships/slideLayout" Target="../slideLayouts/slideLayout354.xml"/><Relationship Id="rId156" Type="http://schemas.openxmlformats.org/officeDocument/2006/relationships/slideLayout" Target="../slideLayouts/slideLayout375.xml"/><Relationship Id="rId177" Type="http://schemas.openxmlformats.org/officeDocument/2006/relationships/slideLayout" Target="../slideLayouts/slideLayout396.xml"/><Relationship Id="rId198" Type="http://schemas.openxmlformats.org/officeDocument/2006/relationships/slideLayout" Target="../slideLayouts/slideLayout417.xml"/><Relationship Id="rId202" Type="http://schemas.openxmlformats.org/officeDocument/2006/relationships/slideLayout" Target="../slideLayouts/slideLayout421.xml"/><Relationship Id="rId223" Type="http://schemas.openxmlformats.org/officeDocument/2006/relationships/slideLayout" Target="../slideLayouts/slideLayout442.xml"/><Relationship Id="rId244" Type="http://schemas.openxmlformats.org/officeDocument/2006/relationships/slideLayout" Target="../slideLayouts/slideLayout463.xml"/><Relationship Id="rId18" Type="http://schemas.openxmlformats.org/officeDocument/2006/relationships/slideLayout" Target="../slideLayouts/slideLayout237.xml"/><Relationship Id="rId39" Type="http://schemas.openxmlformats.org/officeDocument/2006/relationships/slideLayout" Target="../slideLayouts/slideLayout258.xml"/><Relationship Id="rId50" Type="http://schemas.openxmlformats.org/officeDocument/2006/relationships/slideLayout" Target="../slideLayouts/slideLayout269.xml"/><Relationship Id="rId104" Type="http://schemas.openxmlformats.org/officeDocument/2006/relationships/slideLayout" Target="../slideLayouts/slideLayout323.xml"/><Relationship Id="rId125" Type="http://schemas.openxmlformats.org/officeDocument/2006/relationships/slideLayout" Target="../slideLayouts/slideLayout344.xml"/><Relationship Id="rId146" Type="http://schemas.openxmlformats.org/officeDocument/2006/relationships/slideLayout" Target="../slideLayouts/slideLayout365.xml"/><Relationship Id="rId167" Type="http://schemas.openxmlformats.org/officeDocument/2006/relationships/slideLayout" Target="../slideLayouts/slideLayout386.xml"/><Relationship Id="rId188" Type="http://schemas.openxmlformats.org/officeDocument/2006/relationships/slideLayout" Target="../slideLayouts/slideLayout407.xml"/><Relationship Id="rId71" Type="http://schemas.openxmlformats.org/officeDocument/2006/relationships/slideLayout" Target="../slideLayouts/slideLayout290.xml"/><Relationship Id="rId92" Type="http://schemas.openxmlformats.org/officeDocument/2006/relationships/slideLayout" Target="../slideLayouts/slideLayout311.xml"/><Relationship Id="rId213" Type="http://schemas.openxmlformats.org/officeDocument/2006/relationships/slideLayout" Target="../slideLayouts/slideLayout432.xml"/><Relationship Id="rId234" Type="http://schemas.openxmlformats.org/officeDocument/2006/relationships/slideLayout" Target="../slideLayouts/slideLayout453.xml"/><Relationship Id="rId2" Type="http://schemas.openxmlformats.org/officeDocument/2006/relationships/slideLayout" Target="../slideLayouts/slideLayout221.xml"/><Relationship Id="rId29" Type="http://schemas.openxmlformats.org/officeDocument/2006/relationships/slideLayout" Target="../slideLayouts/slideLayout248.xml"/><Relationship Id="rId255" Type="http://schemas.openxmlformats.org/officeDocument/2006/relationships/slideLayout" Target="../slideLayouts/slideLayout474.xml"/><Relationship Id="rId40" Type="http://schemas.openxmlformats.org/officeDocument/2006/relationships/slideLayout" Target="../slideLayouts/slideLayout259.xml"/><Relationship Id="rId115" Type="http://schemas.openxmlformats.org/officeDocument/2006/relationships/slideLayout" Target="../slideLayouts/slideLayout334.xml"/><Relationship Id="rId136" Type="http://schemas.openxmlformats.org/officeDocument/2006/relationships/slideLayout" Target="../slideLayouts/slideLayout355.xml"/><Relationship Id="rId157" Type="http://schemas.openxmlformats.org/officeDocument/2006/relationships/slideLayout" Target="../slideLayouts/slideLayout376.xml"/><Relationship Id="rId178" Type="http://schemas.openxmlformats.org/officeDocument/2006/relationships/slideLayout" Target="../slideLayouts/slideLayout397.xml"/><Relationship Id="rId61" Type="http://schemas.openxmlformats.org/officeDocument/2006/relationships/slideLayout" Target="../slideLayouts/slideLayout280.xml"/><Relationship Id="rId82" Type="http://schemas.openxmlformats.org/officeDocument/2006/relationships/slideLayout" Target="../slideLayouts/slideLayout301.xml"/><Relationship Id="rId199" Type="http://schemas.openxmlformats.org/officeDocument/2006/relationships/slideLayout" Target="../slideLayouts/slideLayout418.xml"/><Relationship Id="rId203" Type="http://schemas.openxmlformats.org/officeDocument/2006/relationships/slideLayout" Target="../slideLayouts/slideLayout422.xml"/><Relationship Id="rId19" Type="http://schemas.openxmlformats.org/officeDocument/2006/relationships/slideLayout" Target="../slideLayouts/slideLayout238.xml"/><Relationship Id="rId224" Type="http://schemas.openxmlformats.org/officeDocument/2006/relationships/slideLayout" Target="../slideLayouts/slideLayout443.xml"/><Relationship Id="rId245" Type="http://schemas.openxmlformats.org/officeDocument/2006/relationships/slideLayout" Target="../slideLayouts/slideLayout464.xml"/><Relationship Id="rId30" Type="http://schemas.openxmlformats.org/officeDocument/2006/relationships/slideLayout" Target="../slideLayouts/slideLayout249.xml"/><Relationship Id="rId105" Type="http://schemas.openxmlformats.org/officeDocument/2006/relationships/slideLayout" Target="../slideLayouts/slideLayout324.xml"/><Relationship Id="rId126" Type="http://schemas.openxmlformats.org/officeDocument/2006/relationships/slideLayout" Target="../slideLayouts/slideLayout345.xml"/><Relationship Id="rId147" Type="http://schemas.openxmlformats.org/officeDocument/2006/relationships/slideLayout" Target="../slideLayouts/slideLayout366.xml"/><Relationship Id="rId168" Type="http://schemas.openxmlformats.org/officeDocument/2006/relationships/slideLayout" Target="../slideLayouts/slideLayout387.xml"/><Relationship Id="rId51" Type="http://schemas.openxmlformats.org/officeDocument/2006/relationships/slideLayout" Target="../slideLayouts/slideLayout270.xml"/><Relationship Id="rId72" Type="http://schemas.openxmlformats.org/officeDocument/2006/relationships/slideLayout" Target="../slideLayouts/slideLayout291.xml"/><Relationship Id="rId93" Type="http://schemas.openxmlformats.org/officeDocument/2006/relationships/slideLayout" Target="../slideLayouts/slideLayout312.xml"/><Relationship Id="rId189" Type="http://schemas.openxmlformats.org/officeDocument/2006/relationships/slideLayout" Target="../slideLayouts/slideLayout408.xml"/><Relationship Id="rId3" Type="http://schemas.openxmlformats.org/officeDocument/2006/relationships/slideLayout" Target="../slideLayouts/slideLayout222.xml"/><Relationship Id="rId214" Type="http://schemas.openxmlformats.org/officeDocument/2006/relationships/slideLayout" Target="../slideLayouts/slideLayout433.xml"/><Relationship Id="rId235" Type="http://schemas.openxmlformats.org/officeDocument/2006/relationships/slideLayout" Target="../slideLayouts/slideLayout454.xml"/><Relationship Id="rId256" Type="http://schemas.openxmlformats.org/officeDocument/2006/relationships/slideLayout" Target="../slideLayouts/slideLayout475.xml"/><Relationship Id="rId116" Type="http://schemas.openxmlformats.org/officeDocument/2006/relationships/slideLayout" Target="../slideLayouts/slideLayout335.xml"/><Relationship Id="rId137" Type="http://schemas.openxmlformats.org/officeDocument/2006/relationships/slideLayout" Target="../slideLayouts/slideLayout356.xml"/><Relationship Id="rId158" Type="http://schemas.openxmlformats.org/officeDocument/2006/relationships/slideLayout" Target="../slideLayouts/slideLayout377.xml"/><Relationship Id="rId20" Type="http://schemas.openxmlformats.org/officeDocument/2006/relationships/slideLayout" Target="../slideLayouts/slideLayout239.xml"/><Relationship Id="rId41" Type="http://schemas.openxmlformats.org/officeDocument/2006/relationships/slideLayout" Target="../slideLayouts/slideLayout260.xml"/><Relationship Id="rId62" Type="http://schemas.openxmlformats.org/officeDocument/2006/relationships/slideLayout" Target="../slideLayouts/slideLayout281.xml"/><Relationship Id="rId83" Type="http://schemas.openxmlformats.org/officeDocument/2006/relationships/slideLayout" Target="../slideLayouts/slideLayout302.xml"/><Relationship Id="rId179" Type="http://schemas.openxmlformats.org/officeDocument/2006/relationships/slideLayout" Target="../slideLayouts/slideLayout398.xml"/><Relationship Id="rId190" Type="http://schemas.openxmlformats.org/officeDocument/2006/relationships/slideLayout" Target="../slideLayouts/slideLayout409.xml"/><Relationship Id="rId204" Type="http://schemas.openxmlformats.org/officeDocument/2006/relationships/slideLayout" Target="../slideLayouts/slideLayout423.xml"/><Relationship Id="rId225" Type="http://schemas.openxmlformats.org/officeDocument/2006/relationships/slideLayout" Target="../slideLayouts/slideLayout444.xml"/><Relationship Id="rId246" Type="http://schemas.openxmlformats.org/officeDocument/2006/relationships/slideLayout" Target="../slideLayouts/slideLayout465.xml"/><Relationship Id="rId106" Type="http://schemas.openxmlformats.org/officeDocument/2006/relationships/slideLayout" Target="../slideLayouts/slideLayout325.xml"/><Relationship Id="rId127" Type="http://schemas.openxmlformats.org/officeDocument/2006/relationships/slideLayout" Target="../slideLayouts/slideLayout346.xml"/><Relationship Id="rId10" Type="http://schemas.openxmlformats.org/officeDocument/2006/relationships/slideLayout" Target="../slideLayouts/slideLayout229.xml"/><Relationship Id="rId31" Type="http://schemas.openxmlformats.org/officeDocument/2006/relationships/slideLayout" Target="../slideLayouts/slideLayout250.xml"/><Relationship Id="rId52" Type="http://schemas.openxmlformats.org/officeDocument/2006/relationships/slideLayout" Target="../slideLayouts/slideLayout271.xml"/><Relationship Id="rId73" Type="http://schemas.openxmlformats.org/officeDocument/2006/relationships/slideLayout" Target="../slideLayouts/slideLayout292.xml"/><Relationship Id="rId94" Type="http://schemas.openxmlformats.org/officeDocument/2006/relationships/slideLayout" Target="../slideLayouts/slideLayout313.xml"/><Relationship Id="rId148" Type="http://schemas.openxmlformats.org/officeDocument/2006/relationships/slideLayout" Target="../slideLayouts/slideLayout367.xml"/><Relationship Id="rId169" Type="http://schemas.openxmlformats.org/officeDocument/2006/relationships/slideLayout" Target="../slideLayouts/slideLayout388.xml"/><Relationship Id="rId4" Type="http://schemas.openxmlformats.org/officeDocument/2006/relationships/slideLayout" Target="../slideLayouts/slideLayout223.xml"/><Relationship Id="rId180" Type="http://schemas.openxmlformats.org/officeDocument/2006/relationships/slideLayout" Target="../slideLayouts/slideLayout399.xml"/><Relationship Id="rId215" Type="http://schemas.openxmlformats.org/officeDocument/2006/relationships/slideLayout" Target="../slideLayouts/slideLayout434.xml"/><Relationship Id="rId236" Type="http://schemas.openxmlformats.org/officeDocument/2006/relationships/slideLayout" Target="../slideLayouts/slideLayout455.xml"/><Relationship Id="rId257" Type="http://schemas.openxmlformats.org/officeDocument/2006/relationships/slideLayout" Target="../slideLayouts/slideLayout476.xml"/><Relationship Id="rId42" Type="http://schemas.openxmlformats.org/officeDocument/2006/relationships/slideLayout" Target="../slideLayouts/slideLayout261.xml"/><Relationship Id="rId84" Type="http://schemas.openxmlformats.org/officeDocument/2006/relationships/slideLayout" Target="../slideLayouts/slideLayout303.xml"/><Relationship Id="rId138" Type="http://schemas.openxmlformats.org/officeDocument/2006/relationships/slideLayout" Target="../slideLayouts/slideLayout357.xml"/></Relationships>
</file>

<file path=ppt/slideMasters/_rels/slideMaster4.xml.rels><?xml version="1.0" encoding="UTF-8" standalone="yes"?>
<Relationships xmlns="http://schemas.openxmlformats.org/package/2006/relationships"><Relationship Id="rId117" Type="http://schemas.openxmlformats.org/officeDocument/2006/relationships/slideLayout" Target="../slideLayouts/slideLayout598.xml"/><Relationship Id="rId21" Type="http://schemas.openxmlformats.org/officeDocument/2006/relationships/slideLayout" Target="../slideLayouts/slideLayout502.xml"/><Relationship Id="rId42" Type="http://schemas.openxmlformats.org/officeDocument/2006/relationships/slideLayout" Target="../slideLayouts/slideLayout523.xml"/><Relationship Id="rId63" Type="http://schemas.openxmlformats.org/officeDocument/2006/relationships/slideLayout" Target="../slideLayouts/slideLayout544.xml"/><Relationship Id="rId84" Type="http://schemas.openxmlformats.org/officeDocument/2006/relationships/slideLayout" Target="../slideLayouts/slideLayout565.xml"/><Relationship Id="rId16" Type="http://schemas.openxmlformats.org/officeDocument/2006/relationships/slideLayout" Target="../slideLayouts/slideLayout497.xml"/><Relationship Id="rId107" Type="http://schemas.openxmlformats.org/officeDocument/2006/relationships/slideLayout" Target="../slideLayouts/slideLayout588.xml"/><Relationship Id="rId11" Type="http://schemas.openxmlformats.org/officeDocument/2006/relationships/slideLayout" Target="../slideLayouts/slideLayout492.xml"/><Relationship Id="rId32" Type="http://schemas.openxmlformats.org/officeDocument/2006/relationships/slideLayout" Target="../slideLayouts/slideLayout513.xml"/><Relationship Id="rId37" Type="http://schemas.openxmlformats.org/officeDocument/2006/relationships/slideLayout" Target="../slideLayouts/slideLayout518.xml"/><Relationship Id="rId53" Type="http://schemas.openxmlformats.org/officeDocument/2006/relationships/slideLayout" Target="../slideLayouts/slideLayout534.xml"/><Relationship Id="rId58" Type="http://schemas.openxmlformats.org/officeDocument/2006/relationships/slideLayout" Target="../slideLayouts/slideLayout539.xml"/><Relationship Id="rId74" Type="http://schemas.openxmlformats.org/officeDocument/2006/relationships/slideLayout" Target="../slideLayouts/slideLayout555.xml"/><Relationship Id="rId79" Type="http://schemas.openxmlformats.org/officeDocument/2006/relationships/slideLayout" Target="../slideLayouts/slideLayout560.xml"/><Relationship Id="rId102" Type="http://schemas.openxmlformats.org/officeDocument/2006/relationships/slideLayout" Target="../slideLayouts/slideLayout583.xml"/><Relationship Id="rId123" Type="http://schemas.openxmlformats.org/officeDocument/2006/relationships/slideLayout" Target="../slideLayouts/slideLayout604.xml"/><Relationship Id="rId128" Type="http://schemas.openxmlformats.org/officeDocument/2006/relationships/slideLayout" Target="../slideLayouts/slideLayout609.xml"/><Relationship Id="rId5" Type="http://schemas.openxmlformats.org/officeDocument/2006/relationships/slideLayout" Target="../slideLayouts/slideLayout486.xml"/><Relationship Id="rId90" Type="http://schemas.openxmlformats.org/officeDocument/2006/relationships/slideLayout" Target="../slideLayouts/slideLayout571.xml"/><Relationship Id="rId95" Type="http://schemas.openxmlformats.org/officeDocument/2006/relationships/slideLayout" Target="../slideLayouts/slideLayout576.xml"/><Relationship Id="rId22" Type="http://schemas.openxmlformats.org/officeDocument/2006/relationships/slideLayout" Target="../slideLayouts/slideLayout503.xml"/><Relationship Id="rId27" Type="http://schemas.openxmlformats.org/officeDocument/2006/relationships/slideLayout" Target="../slideLayouts/slideLayout508.xml"/><Relationship Id="rId43" Type="http://schemas.openxmlformats.org/officeDocument/2006/relationships/slideLayout" Target="../slideLayouts/slideLayout524.xml"/><Relationship Id="rId48" Type="http://schemas.openxmlformats.org/officeDocument/2006/relationships/slideLayout" Target="../slideLayouts/slideLayout529.xml"/><Relationship Id="rId64" Type="http://schemas.openxmlformats.org/officeDocument/2006/relationships/slideLayout" Target="../slideLayouts/slideLayout545.xml"/><Relationship Id="rId69" Type="http://schemas.openxmlformats.org/officeDocument/2006/relationships/slideLayout" Target="../slideLayouts/slideLayout550.xml"/><Relationship Id="rId113" Type="http://schemas.openxmlformats.org/officeDocument/2006/relationships/slideLayout" Target="../slideLayouts/slideLayout594.xml"/><Relationship Id="rId118" Type="http://schemas.openxmlformats.org/officeDocument/2006/relationships/slideLayout" Target="../slideLayouts/slideLayout599.xml"/><Relationship Id="rId134" Type="http://schemas.openxmlformats.org/officeDocument/2006/relationships/slideLayout" Target="../slideLayouts/slideLayout615.xml"/><Relationship Id="rId80" Type="http://schemas.openxmlformats.org/officeDocument/2006/relationships/slideLayout" Target="../slideLayouts/slideLayout561.xml"/><Relationship Id="rId85" Type="http://schemas.openxmlformats.org/officeDocument/2006/relationships/slideLayout" Target="../slideLayouts/slideLayout566.xml"/><Relationship Id="rId12" Type="http://schemas.openxmlformats.org/officeDocument/2006/relationships/slideLayout" Target="../slideLayouts/slideLayout493.xml"/><Relationship Id="rId17" Type="http://schemas.openxmlformats.org/officeDocument/2006/relationships/slideLayout" Target="../slideLayouts/slideLayout498.xml"/><Relationship Id="rId33" Type="http://schemas.openxmlformats.org/officeDocument/2006/relationships/slideLayout" Target="../slideLayouts/slideLayout514.xml"/><Relationship Id="rId38" Type="http://schemas.openxmlformats.org/officeDocument/2006/relationships/slideLayout" Target="../slideLayouts/slideLayout519.xml"/><Relationship Id="rId59" Type="http://schemas.openxmlformats.org/officeDocument/2006/relationships/slideLayout" Target="../slideLayouts/slideLayout540.xml"/><Relationship Id="rId103" Type="http://schemas.openxmlformats.org/officeDocument/2006/relationships/slideLayout" Target="../slideLayouts/slideLayout584.xml"/><Relationship Id="rId108" Type="http://schemas.openxmlformats.org/officeDocument/2006/relationships/slideLayout" Target="../slideLayouts/slideLayout589.xml"/><Relationship Id="rId124" Type="http://schemas.openxmlformats.org/officeDocument/2006/relationships/slideLayout" Target="../slideLayouts/slideLayout605.xml"/><Relationship Id="rId129" Type="http://schemas.openxmlformats.org/officeDocument/2006/relationships/slideLayout" Target="../slideLayouts/slideLayout610.xml"/><Relationship Id="rId54" Type="http://schemas.openxmlformats.org/officeDocument/2006/relationships/slideLayout" Target="../slideLayouts/slideLayout535.xml"/><Relationship Id="rId70" Type="http://schemas.openxmlformats.org/officeDocument/2006/relationships/slideLayout" Target="../slideLayouts/slideLayout551.xml"/><Relationship Id="rId75" Type="http://schemas.openxmlformats.org/officeDocument/2006/relationships/slideLayout" Target="../slideLayouts/slideLayout556.xml"/><Relationship Id="rId91" Type="http://schemas.openxmlformats.org/officeDocument/2006/relationships/slideLayout" Target="../slideLayouts/slideLayout572.xml"/><Relationship Id="rId96" Type="http://schemas.openxmlformats.org/officeDocument/2006/relationships/slideLayout" Target="../slideLayouts/slideLayout577.xml"/><Relationship Id="rId1" Type="http://schemas.openxmlformats.org/officeDocument/2006/relationships/slideLayout" Target="../slideLayouts/slideLayout482.xml"/><Relationship Id="rId6" Type="http://schemas.openxmlformats.org/officeDocument/2006/relationships/slideLayout" Target="../slideLayouts/slideLayout487.xml"/><Relationship Id="rId23" Type="http://schemas.openxmlformats.org/officeDocument/2006/relationships/slideLayout" Target="../slideLayouts/slideLayout504.xml"/><Relationship Id="rId28" Type="http://schemas.openxmlformats.org/officeDocument/2006/relationships/slideLayout" Target="../slideLayouts/slideLayout509.xml"/><Relationship Id="rId49" Type="http://schemas.openxmlformats.org/officeDocument/2006/relationships/slideLayout" Target="../slideLayouts/slideLayout530.xml"/><Relationship Id="rId114" Type="http://schemas.openxmlformats.org/officeDocument/2006/relationships/slideLayout" Target="../slideLayouts/slideLayout595.xml"/><Relationship Id="rId119" Type="http://schemas.openxmlformats.org/officeDocument/2006/relationships/slideLayout" Target="../slideLayouts/slideLayout600.xml"/><Relationship Id="rId44" Type="http://schemas.openxmlformats.org/officeDocument/2006/relationships/slideLayout" Target="../slideLayouts/slideLayout525.xml"/><Relationship Id="rId60" Type="http://schemas.openxmlformats.org/officeDocument/2006/relationships/slideLayout" Target="../slideLayouts/slideLayout541.xml"/><Relationship Id="rId65" Type="http://schemas.openxmlformats.org/officeDocument/2006/relationships/slideLayout" Target="../slideLayouts/slideLayout546.xml"/><Relationship Id="rId81" Type="http://schemas.openxmlformats.org/officeDocument/2006/relationships/slideLayout" Target="../slideLayouts/slideLayout562.xml"/><Relationship Id="rId86" Type="http://schemas.openxmlformats.org/officeDocument/2006/relationships/slideLayout" Target="../slideLayouts/slideLayout567.xml"/><Relationship Id="rId130" Type="http://schemas.openxmlformats.org/officeDocument/2006/relationships/slideLayout" Target="../slideLayouts/slideLayout611.xml"/><Relationship Id="rId135" Type="http://schemas.openxmlformats.org/officeDocument/2006/relationships/slideLayout" Target="../slideLayouts/slideLayout616.xml"/><Relationship Id="rId13" Type="http://schemas.openxmlformats.org/officeDocument/2006/relationships/slideLayout" Target="../slideLayouts/slideLayout494.xml"/><Relationship Id="rId18" Type="http://schemas.openxmlformats.org/officeDocument/2006/relationships/slideLayout" Target="../slideLayouts/slideLayout499.xml"/><Relationship Id="rId39" Type="http://schemas.openxmlformats.org/officeDocument/2006/relationships/slideLayout" Target="../slideLayouts/slideLayout520.xml"/><Relationship Id="rId109" Type="http://schemas.openxmlformats.org/officeDocument/2006/relationships/slideLayout" Target="../slideLayouts/slideLayout590.xml"/><Relationship Id="rId34" Type="http://schemas.openxmlformats.org/officeDocument/2006/relationships/slideLayout" Target="../slideLayouts/slideLayout515.xml"/><Relationship Id="rId50" Type="http://schemas.openxmlformats.org/officeDocument/2006/relationships/slideLayout" Target="../slideLayouts/slideLayout531.xml"/><Relationship Id="rId55" Type="http://schemas.openxmlformats.org/officeDocument/2006/relationships/slideLayout" Target="../slideLayouts/slideLayout536.xml"/><Relationship Id="rId76" Type="http://schemas.openxmlformats.org/officeDocument/2006/relationships/slideLayout" Target="../slideLayouts/slideLayout557.xml"/><Relationship Id="rId97" Type="http://schemas.openxmlformats.org/officeDocument/2006/relationships/slideLayout" Target="../slideLayouts/slideLayout578.xml"/><Relationship Id="rId104" Type="http://schemas.openxmlformats.org/officeDocument/2006/relationships/slideLayout" Target="../slideLayouts/slideLayout585.xml"/><Relationship Id="rId120" Type="http://schemas.openxmlformats.org/officeDocument/2006/relationships/slideLayout" Target="../slideLayouts/slideLayout601.xml"/><Relationship Id="rId125" Type="http://schemas.openxmlformats.org/officeDocument/2006/relationships/slideLayout" Target="../slideLayouts/slideLayout606.xml"/><Relationship Id="rId7" Type="http://schemas.openxmlformats.org/officeDocument/2006/relationships/slideLayout" Target="../slideLayouts/slideLayout488.xml"/><Relationship Id="rId71" Type="http://schemas.openxmlformats.org/officeDocument/2006/relationships/slideLayout" Target="../slideLayouts/slideLayout552.xml"/><Relationship Id="rId92" Type="http://schemas.openxmlformats.org/officeDocument/2006/relationships/slideLayout" Target="../slideLayouts/slideLayout573.xml"/><Relationship Id="rId2" Type="http://schemas.openxmlformats.org/officeDocument/2006/relationships/slideLayout" Target="../slideLayouts/slideLayout483.xml"/><Relationship Id="rId29" Type="http://schemas.openxmlformats.org/officeDocument/2006/relationships/slideLayout" Target="../slideLayouts/slideLayout510.xml"/><Relationship Id="rId24" Type="http://schemas.openxmlformats.org/officeDocument/2006/relationships/slideLayout" Target="../slideLayouts/slideLayout505.xml"/><Relationship Id="rId40" Type="http://schemas.openxmlformats.org/officeDocument/2006/relationships/slideLayout" Target="../slideLayouts/slideLayout521.xml"/><Relationship Id="rId45" Type="http://schemas.openxmlformats.org/officeDocument/2006/relationships/slideLayout" Target="../slideLayouts/slideLayout526.xml"/><Relationship Id="rId66" Type="http://schemas.openxmlformats.org/officeDocument/2006/relationships/slideLayout" Target="../slideLayouts/slideLayout547.xml"/><Relationship Id="rId87" Type="http://schemas.openxmlformats.org/officeDocument/2006/relationships/slideLayout" Target="../slideLayouts/slideLayout568.xml"/><Relationship Id="rId110" Type="http://schemas.openxmlformats.org/officeDocument/2006/relationships/slideLayout" Target="../slideLayouts/slideLayout591.xml"/><Relationship Id="rId115" Type="http://schemas.openxmlformats.org/officeDocument/2006/relationships/slideLayout" Target="../slideLayouts/slideLayout596.xml"/><Relationship Id="rId131" Type="http://schemas.openxmlformats.org/officeDocument/2006/relationships/slideLayout" Target="../slideLayouts/slideLayout612.xml"/><Relationship Id="rId136" Type="http://schemas.openxmlformats.org/officeDocument/2006/relationships/theme" Target="../theme/theme4.xml"/><Relationship Id="rId61" Type="http://schemas.openxmlformats.org/officeDocument/2006/relationships/slideLayout" Target="../slideLayouts/slideLayout542.xml"/><Relationship Id="rId82" Type="http://schemas.openxmlformats.org/officeDocument/2006/relationships/slideLayout" Target="../slideLayouts/slideLayout563.xml"/><Relationship Id="rId19" Type="http://schemas.openxmlformats.org/officeDocument/2006/relationships/slideLayout" Target="../slideLayouts/slideLayout500.xml"/><Relationship Id="rId14" Type="http://schemas.openxmlformats.org/officeDocument/2006/relationships/slideLayout" Target="../slideLayouts/slideLayout495.xml"/><Relationship Id="rId30" Type="http://schemas.openxmlformats.org/officeDocument/2006/relationships/slideLayout" Target="../slideLayouts/slideLayout511.xml"/><Relationship Id="rId35" Type="http://schemas.openxmlformats.org/officeDocument/2006/relationships/slideLayout" Target="../slideLayouts/slideLayout516.xml"/><Relationship Id="rId56" Type="http://schemas.openxmlformats.org/officeDocument/2006/relationships/slideLayout" Target="../slideLayouts/slideLayout537.xml"/><Relationship Id="rId77" Type="http://schemas.openxmlformats.org/officeDocument/2006/relationships/slideLayout" Target="../slideLayouts/slideLayout558.xml"/><Relationship Id="rId100" Type="http://schemas.openxmlformats.org/officeDocument/2006/relationships/slideLayout" Target="../slideLayouts/slideLayout581.xml"/><Relationship Id="rId105" Type="http://schemas.openxmlformats.org/officeDocument/2006/relationships/slideLayout" Target="../slideLayouts/slideLayout586.xml"/><Relationship Id="rId126" Type="http://schemas.openxmlformats.org/officeDocument/2006/relationships/slideLayout" Target="../slideLayouts/slideLayout607.xml"/><Relationship Id="rId8" Type="http://schemas.openxmlformats.org/officeDocument/2006/relationships/slideLayout" Target="../slideLayouts/slideLayout489.xml"/><Relationship Id="rId51" Type="http://schemas.openxmlformats.org/officeDocument/2006/relationships/slideLayout" Target="../slideLayouts/slideLayout532.xml"/><Relationship Id="rId72" Type="http://schemas.openxmlformats.org/officeDocument/2006/relationships/slideLayout" Target="../slideLayouts/slideLayout553.xml"/><Relationship Id="rId93" Type="http://schemas.openxmlformats.org/officeDocument/2006/relationships/slideLayout" Target="../slideLayouts/slideLayout574.xml"/><Relationship Id="rId98" Type="http://schemas.openxmlformats.org/officeDocument/2006/relationships/slideLayout" Target="../slideLayouts/slideLayout579.xml"/><Relationship Id="rId121" Type="http://schemas.openxmlformats.org/officeDocument/2006/relationships/slideLayout" Target="../slideLayouts/slideLayout602.xml"/><Relationship Id="rId3" Type="http://schemas.openxmlformats.org/officeDocument/2006/relationships/slideLayout" Target="../slideLayouts/slideLayout484.xml"/><Relationship Id="rId25" Type="http://schemas.openxmlformats.org/officeDocument/2006/relationships/slideLayout" Target="../slideLayouts/slideLayout506.xml"/><Relationship Id="rId46" Type="http://schemas.openxmlformats.org/officeDocument/2006/relationships/slideLayout" Target="../slideLayouts/slideLayout527.xml"/><Relationship Id="rId67" Type="http://schemas.openxmlformats.org/officeDocument/2006/relationships/slideLayout" Target="../slideLayouts/slideLayout548.xml"/><Relationship Id="rId116" Type="http://schemas.openxmlformats.org/officeDocument/2006/relationships/slideLayout" Target="../slideLayouts/slideLayout597.xml"/><Relationship Id="rId20" Type="http://schemas.openxmlformats.org/officeDocument/2006/relationships/slideLayout" Target="../slideLayouts/slideLayout501.xml"/><Relationship Id="rId41" Type="http://schemas.openxmlformats.org/officeDocument/2006/relationships/slideLayout" Target="../slideLayouts/slideLayout522.xml"/><Relationship Id="rId62" Type="http://schemas.openxmlformats.org/officeDocument/2006/relationships/slideLayout" Target="../slideLayouts/slideLayout543.xml"/><Relationship Id="rId83" Type="http://schemas.openxmlformats.org/officeDocument/2006/relationships/slideLayout" Target="../slideLayouts/slideLayout564.xml"/><Relationship Id="rId88" Type="http://schemas.openxmlformats.org/officeDocument/2006/relationships/slideLayout" Target="../slideLayouts/slideLayout569.xml"/><Relationship Id="rId111" Type="http://schemas.openxmlformats.org/officeDocument/2006/relationships/slideLayout" Target="../slideLayouts/slideLayout592.xml"/><Relationship Id="rId132" Type="http://schemas.openxmlformats.org/officeDocument/2006/relationships/slideLayout" Target="../slideLayouts/slideLayout613.xml"/><Relationship Id="rId15" Type="http://schemas.openxmlformats.org/officeDocument/2006/relationships/slideLayout" Target="../slideLayouts/slideLayout496.xml"/><Relationship Id="rId36" Type="http://schemas.openxmlformats.org/officeDocument/2006/relationships/slideLayout" Target="../slideLayouts/slideLayout517.xml"/><Relationship Id="rId57" Type="http://schemas.openxmlformats.org/officeDocument/2006/relationships/slideLayout" Target="../slideLayouts/slideLayout538.xml"/><Relationship Id="rId106" Type="http://schemas.openxmlformats.org/officeDocument/2006/relationships/slideLayout" Target="../slideLayouts/slideLayout587.xml"/><Relationship Id="rId127" Type="http://schemas.openxmlformats.org/officeDocument/2006/relationships/slideLayout" Target="../slideLayouts/slideLayout608.xml"/><Relationship Id="rId10" Type="http://schemas.openxmlformats.org/officeDocument/2006/relationships/slideLayout" Target="../slideLayouts/slideLayout491.xml"/><Relationship Id="rId31" Type="http://schemas.openxmlformats.org/officeDocument/2006/relationships/slideLayout" Target="../slideLayouts/slideLayout512.xml"/><Relationship Id="rId52" Type="http://schemas.openxmlformats.org/officeDocument/2006/relationships/slideLayout" Target="../slideLayouts/slideLayout533.xml"/><Relationship Id="rId73" Type="http://schemas.openxmlformats.org/officeDocument/2006/relationships/slideLayout" Target="../slideLayouts/slideLayout554.xml"/><Relationship Id="rId78" Type="http://schemas.openxmlformats.org/officeDocument/2006/relationships/slideLayout" Target="../slideLayouts/slideLayout559.xml"/><Relationship Id="rId94" Type="http://schemas.openxmlformats.org/officeDocument/2006/relationships/slideLayout" Target="../slideLayouts/slideLayout575.xml"/><Relationship Id="rId99" Type="http://schemas.openxmlformats.org/officeDocument/2006/relationships/slideLayout" Target="../slideLayouts/slideLayout580.xml"/><Relationship Id="rId101" Type="http://schemas.openxmlformats.org/officeDocument/2006/relationships/slideLayout" Target="../slideLayouts/slideLayout582.xml"/><Relationship Id="rId122" Type="http://schemas.openxmlformats.org/officeDocument/2006/relationships/slideLayout" Target="../slideLayouts/slideLayout603.xml"/><Relationship Id="rId4" Type="http://schemas.openxmlformats.org/officeDocument/2006/relationships/slideLayout" Target="../slideLayouts/slideLayout485.xml"/><Relationship Id="rId9" Type="http://schemas.openxmlformats.org/officeDocument/2006/relationships/slideLayout" Target="../slideLayouts/slideLayout490.xml"/><Relationship Id="rId26" Type="http://schemas.openxmlformats.org/officeDocument/2006/relationships/slideLayout" Target="../slideLayouts/slideLayout507.xml"/><Relationship Id="rId47" Type="http://schemas.openxmlformats.org/officeDocument/2006/relationships/slideLayout" Target="../slideLayouts/slideLayout528.xml"/><Relationship Id="rId68" Type="http://schemas.openxmlformats.org/officeDocument/2006/relationships/slideLayout" Target="../slideLayouts/slideLayout549.xml"/><Relationship Id="rId89" Type="http://schemas.openxmlformats.org/officeDocument/2006/relationships/slideLayout" Target="../slideLayouts/slideLayout570.xml"/><Relationship Id="rId112" Type="http://schemas.openxmlformats.org/officeDocument/2006/relationships/slideLayout" Target="../slideLayouts/slideLayout593.xml"/><Relationship Id="rId133" Type="http://schemas.openxmlformats.org/officeDocument/2006/relationships/slideLayout" Target="../slideLayouts/slideLayout6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4473" r:id="rId68"/>
    <p:sldLayoutId id="2147483973" r:id="rId69"/>
    <p:sldLayoutId id="2147483894" r:id="rId70"/>
    <p:sldLayoutId id="2147483891" r:id="rId71"/>
    <p:sldLayoutId id="2147483895" r:id="rId72"/>
    <p:sldLayoutId id="2147483896" r:id="rId73"/>
    <p:sldLayoutId id="2147483972" r:id="rId74"/>
    <p:sldLayoutId id="2147483900" r:id="rId75"/>
    <p:sldLayoutId id="2147483897" r:id="rId76"/>
    <p:sldLayoutId id="2147483901" r:id="rId77"/>
    <p:sldLayoutId id="2147483902" r:id="rId78"/>
    <p:sldLayoutId id="2147483968" r:id="rId79"/>
    <p:sldLayoutId id="2147483912" r:id="rId80"/>
    <p:sldLayoutId id="2147483909" r:id="rId81"/>
    <p:sldLayoutId id="2147483913" r:id="rId82"/>
    <p:sldLayoutId id="2147483914" r:id="rId83"/>
    <p:sldLayoutId id="2147484076" r:id="rId84"/>
    <p:sldLayoutId id="2147484077" r:id="rId85"/>
    <p:sldLayoutId id="2147484073" r:id="rId86"/>
    <p:sldLayoutId id="2147484080" r:id="rId87"/>
    <p:sldLayoutId id="2147484081" r:id="rId88"/>
    <p:sldLayoutId id="2147483950" r:id="rId89"/>
    <p:sldLayoutId id="2147483947" r:id="rId90"/>
    <p:sldLayoutId id="2147483944" r:id="rId91"/>
    <p:sldLayoutId id="2147483948" r:id="rId92"/>
    <p:sldLayoutId id="2147483949" r:id="rId93"/>
    <p:sldLayoutId id="2147483958" r:id="rId94"/>
    <p:sldLayoutId id="2147483957" r:id="rId95"/>
    <p:sldLayoutId id="2147483954" r:id="rId96"/>
    <p:sldLayoutId id="2147483959" r:id="rId97"/>
    <p:sldLayoutId id="2147484027" r:id="rId98"/>
    <p:sldLayoutId id="2147484347" r:id="rId99"/>
    <p:sldLayoutId id="2147484349" r:id="rId100"/>
    <p:sldLayoutId id="2147484738" r:id="rId10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27046304"/>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 id="2147484365" r:id="rId12"/>
    <p:sldLayoutId id="2147484366" r:id="rId13"/>
    <p:sldLayoutId id="2147484367" r:id="rId14"/>
    <p:sldLayoutId id="2147484368" r:id="rId15"/>
    <p:sldLayoutId id="2147484369" r:id="rId16"/>
    <p:sldLayoutId id="2147484370" r:id="rId17"/>
    <p:sldLayoutId id="2147484371" r:id="rId18"/>
    <p:sldLayoutId id="2147484372" r:id="rId19"/>
    <p:sldLayoutId id="2147484373" r:id="rId20"/>
    <p:sldLayoutId id="2147484374" r:id="rId21"/>
    <p:sldLayoutId id="2147484375" r:id="rId22"/>
    <p:sldLayoutId id="2147484376" r:id="rId23"/>
    <p:sldLayoutId id="2147484377" r:id="rId24"/>
    <p:sldLayoutId id="2147484378" r:id="rId25"/>
    <p:sldLayoutId id="2147484379" r:id="rId26"/>
    <p:sldLayoutId id="2147484380" r:id="rId27"/>
    <p:sldLayoutId id="2147484381" r:id="rId28"/>
    <p:sldLayoutId id="2147484382" r:id="rId29"/>
    <p:sldLayoutId id="2147484383" r:id="rId30"/>
    <p:sldLayoutId id="2147484384" r:id="rId31"/>
    <p:sldLayoutId id="2147484385" r:id="rId32"/>
    <p:sldLayoutId id="2147484386" r:id="rId33"/>
    <p:sldLayoutId id="2147484387" r:id="rId34"/>
    <p:sldLayoutId id="2147484388" r:id="rId35"/>
    <p:sldLayoutId id="2147484389" r:id="rId36"/>
    <p:sldLayoutId id="2147484390" r:id="rId37"/>
    <p:sldLayoutId id="2147484391" r:id="rId38"/>
    <p:sldLayoutId id="2147484392" r:id="rId39"/>
    <p:sldLayoutId id="2147484393" r:id="rId40"/>
    <p:sldLayoutId id="2147484394" r:id="rId41"/>
    <p:sldLayoutId id="2147484395" r:id="rId42"/>
    <p:sldLayoutId id="2147484396" r:id="rId43"/>
    <p:sldLayoutId id="2147484397" r:id="rId44"/>
    <p:sldLayoutId id="2147484398" r:id="rId45"/>
    <p:sldLayoutId id="2147484399" r:id="rId46"/>
    <p:sldLayoutId id="2147484400" r:id="rId47"/>
    <p:sldLayoutId id="2147484401" r:id="rId48"/>
    <p:sldLayoutId id="2147484402" r:id="rId49"/>
    <p:sldLayoutId id="2147484403" r:id="rId50"/>
    <p:sldLayoutId id="2147484404" r:id="rId51"/>
    <p:sldLayoutId id="2147484405" r:id="rId52"/>
    <p:sldLayoutId id="2147484406" r:id="rId53"/>
    <p:sldLayoutId id="2147484407" r:id="rId54"/>
    <p:sldLayoutId id="2147484408" r:id="rId55"/>
    <p:sldLayoutId id="2147484409" r:id="rId56"/>
    <p:sldLayoutId id="2147484410" r:id="rId57"/>
    <p:sldLayoutId id="2147484411" r:id="rId58"/>
    <p:sldLayoutId id="2147484412" r:id="rId59"/>
    <p:sldLayoutId id="2147484413" r:id="rId60"/>
    <p:sldLayoutId id="2147484414" r:id="rId61"/>
    <p:sldLayoutId id="2147484415" r:id="rId62"/>
    <p:sldLayoutId id="2147484416" r:id="rId63"/>
    <p:sldLayoutId id="2147484417" r:id="rId64"/>
    <p:sldLayoutId id="2147484418" r:id="rId65"/>
    <p:sldLayoutId id="2147484419" r:id="rId66"/>
    <p:sldLayoutId id="2147484420" r:id="rId67"/>
    <p:sldLayoutId id="2147484421" r:id="rId68"/>
    <p:sldLayoutId id="2147484422" r:id="rId69"/>
    <p:sldLayoutId id="2147484423" r:id="rId70"/>
    <p:sldLayoutId id="2147484424" r:id="rId71"/>
    <p:sldLayoutId id="2147484425" r:id="rId72"/>
    <p:sldLayoutId id="2147484426" r:id="rId73"/>
    <p:sldLayoutId id="2147484427" r:id="rId74"/>
    <p:sldLayoutId id="2147484428" r:id="rId75"/>
    <p:sldLayoutId id="2147484429" r:id="rId76"/>
    <p:sldLayoutId id="2147484430" r:id="rId77"/>
    <p:sldLayoutId id="2147484431" r:id="rId78"/>
    <p:sldLayoutId id="2147484432" r:id="rId79"/>
    <p:sldLayoutId id="2147484433" r:id="rId80"/>
    <p:sldLayoutId id="2147484434" r:id="rId81"/>
    <p:sldLayoutId id="2147484435" r:id="rId82"/>
    <p:sldLayoutId id="2147484436" r:id="rId83"/>
    <p:sldLayoutId id="2147484437" r:id="rId84"/>
    <p:sldLayoutId id="2147484438" r:id="rId85"/>
    <p:sldLayoutId id="2147484439" r:id="rId86"/>
    <p:sldLayoutId id="2147484440" r:id="rId87"/>
    <p:sldLayoutId id="2147484441" r:id="rId88"/>
    <p:sldLayoutId id="2147484442" r:id="rId89"/>
    <p:sldLayoutId id="2147484443" r:id="rId90"/>
    <p:sldLayoutId id="2147484444" r:id="rId91"/>
    <p:sldLayoutId id="2147484445" r:id="rId92"/>
    <p:sldLayoutId id="2147484446" r:id="rId93"/>
    <p:sldLayoutId id="2147484447" r:id="rId94"/>
    <p:sldLayoutId id="2147484448" r:id="rId95"/>
    <p:sldLayoutId id="2147484449" r:id="rId96"/>
    <p:sldLayoutId id="2147484450" r:id="rId97"/>
    <p:sldLayoutId id="2147484451" r:id="rId98"/>
    <p:sldLayoutId id="2147484452" r:id="rId99"/>
    <p:sldLayoutId id="2147484453" r:id="rId100"/>
    <p:sldLayoutId id="2147484454" r:id="rId101"/>
    <p:sldLayoutId id="2147484455" r:id="rId102"/>
    <p:sldLayoutId id="2147484456" r:id="rId103"/>
    <p:sldLayoutId id="2147484457" r:id="rId104"/>
    <p:sldLayoutId id="2147484458" r:id="rId105"/>
    <p:sldLayoutId id="2147484459" r:id="rId106"/>
    <p:sldLayoutId id="2147484460" r:id="rId107"/>
    <p:sldLayoutId id="2147484461" r:id="rId108"/>
    <p:sldLayoutId id="2147484462" r:id="rId109"/>
    <p:sldLayoutId id="2147484463" r:id="rId110"/>
    <p:sldLayoutId id="2147484464" r:id="rId111"/>
    <p:sldLayoutId id="2147484465" r:id="rId112"/>
    <p:sldLayoutId id="2147484466" r:id="rId113"/>
    <p:sldLayoutId id="2147484468" r:id="rId114"/>
    <p:sldLayoutId id="2147484469" r:id="rId115"/>
    <p:sldLayoutId id="2147484470" r:id="rId116"/>
    <p:sldLayoutId id="2147484471" r:id="rId117"/>
    <p:sldLayoutId id="2147484472" r:id="rId1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2189590313"/>
      </p:ext>
    </p:extLst>
  </p:cSld>
  <p:clrMap bg1="lt1" tx1="dk1" bg2="lt2" tx2="dk2" accent1="accent1" accent2="accent2" accent3="accent3" accent4="accent4" accent5="accent5" accent6="accent6" hlink="hlink" folHlink="folHlink"/>
  <p:sldLayoutIdLst>
    <p:sldLayoutId id="2147484475" r:id="rId1"/>
    <p:sldLayoutId id="2147484476" r:id="rId2"/>
    <p:sldLayoutId id="2147484477" r:id="rId3"/>
    <p:sldLayoutId id="2147484478" r:id="rId4"/>
    <p:sldLayoutId id="2147484479" r:id="rId5"/>
    <p:sldLayoutId id="2147484480" r:id="rId6"/>
    <p:sldLayoutId id="2147484481" r:id="rId7"/>
    <p:sldLayoutId id="2147484482" r:id="rId8"/>
    <p:sldLayoutId id="2147484483" r:id="rId9"/>
    <p:sldLayoutId id="2147484484" r:id="rId10"/>
    <p:sldLayoutId id="2147484485" r:id="rId11"/>
    <p:sldLayoutId id="2147484486" r:id="rId12"/>
    <p:sldLayoutId id="2147484487" r:id="rId13"/>
    <p:sldLayoutId id="2147484488" r:id="rId14"/>
    <p:sldLayoutId id="2147484489" r:id="rId15"/>
    <p:sldLayoutId id="2147484490" r:id="rId16"/>
    <p:sldLayoutId id="2147484491" r:id="rId17"/>
    <p:sldLayoutId id="2147484492" r:id="rId18"/>
    <p:sldLayoutId id="2147484493" r:id="rId19"/>
    <p:sldLayoutId id="2147484494" r:id="rId20"/>
    <p:sldLayoutId id="2147484495" r:id="rId21"/>
    <p:sldLayoutId id="2147484496" r:id="rId22"/>
    <p:sldLayoutId id="2147484497" r:id="rId23"/>
    <p:sldLayoutId id="2147484498" r:id="rId24"/>
    <p:sldLayoutId id="2147484499" r:id="rId25"/>
    <p:sldLayoutId id="2147484500" r:id="rId26"/>
    <p:sldLayoutId id="2147484501" r:id="rId27"/>
    <p:sldLayoutId id="2147484502" r:id="rId28"/>
    <p:sldLayoutId id="2147484503" r:id="rId29"/>
    <p:sldLayoutId id="2147484504" r:id="rId30"/>
    <p:sldLayoutId id="2147484505" r:id="rId31"/>
    <p:sldLayoutId id="2147484506" r:id="rId32"/>
    <p:sldLayoutId id="2147484507" r:id="rId33"/>
    <p:sldLayoutId id="2147484508" r:id="rId34"/>
    <p:sldLayoutId id="2147484509" r:id="rId35"/>
    <p:sldLayoutId id="2147484510" r:id="rId36"/>
    <p:sldLayoutId id="2147484511" r:id="rId37"/>
    <p:sldLayoutId id="2147484512" r:id="rId38"/>
    <p:sldLayoutId id="2147484513" r:id="rId39"/>
    <p:sldLayoutId id="2147484514" r:id="rId40"/>
    <p:sldLayoutId id="2147484515" r:id="rId41"/>
    <p:sldLayoutId id="2147484516" r:id="rId42"/>
    <p:sldLayoutId id="2147484517" r:id="rId43"/>
    <p:sldLayoutId id="2147484518" r:id="rId44"/>
    <p:sldLayoutId id="2147484519" r:id="rId45"/>
    <p:sldLayoutId id="2147484520" r:id="rId46"/>
    <p:sldLayoutId id="2147484521" r:id="rId47"/>
    <p:sldLayoutId id="2147484522" r:id="rId48"/>
    <p:sldLayoutId id="2147484523" r:id="rId49"/>
    <p:sldLayoutId id="2147484524" r:id="rId50"/>
    <p:sldLayoutId id="2147484525" r:id="rId51"/>
    <p:sldLayoutId id="2147484526" r:id="rId52"/>
    <p:sldLayoutId id="2147484527" r:id="rId53"/>
    <p:sldLayoutId id="2147484528" r:id="rId54"/>
    <p:sldLayoutId id="2147484529" r:id="rId55"/>
    <p:sldLayoutId id="2147484530" r:id="rId56"/>
    <p:sldLayoutId id="2147484531" r:id="rId57"/>
    <p:sldLayoutId id="2147484532" r:id="rId58"/>
    <p:sldLayoutId id="2147484533" r:id="rId59"/>
    <p:sldLayoutId id="2147484534" r:id="rId60"/>
    <p:sldLayoutId id="2147484535" r:id="rId61"/>
    <p:sldLayoutId id="2147484536" r:id="rId62"/>
    <p:sldLayoutId id="2147484537" r:id="rId63"/>
    <p:sldLayoutId id="2147484538" r:id="rId64"/>
    <p:sldLayoutId id="2147484539" r:id="rId65"/>
    <p:sldLayoutId id="2147484540" r:id="rId66"/>
    <p:sldLayoutId id="2147484541" r:id="rId67"/>
    <p:sldLayoutId id="2147484542" r:id="rId68"/>
    <p:sldLayoutId id="2147484543" r:id="rId69"/>
    <p:sldLayoutId id="2147484544" r:id="rId70"/>
    <p:sldLayoutId id="2147484545" r:id="rId71"/>
    <p:sldLayoutId id="2147484546" r:id="rId72"/>
    <p:sldLayoutId id="2147484547" r:id="rId73"/>
    <p:sldLayoutId id="2147484548" r:id="rId74"/>
    <p:sldLayoutId id="2147484549" r:id="rId75"/>
    <p:sldLayoutId id="2147484550" r:id="rId76"/>
    <p:sldLayoutId id="2147484551" r:id="rId77"/>
    <p:sldLayoutId id="2147484552" r:id="rId78"/>
    <p:sldLayoutId id="2147484553" r:id="rId79"/>
    <p:sldLayoutId id="2147484554" r:id="rId80"/>
    <p:sldLayoutId id="2147484555" r:id="rId81"/>
    <p:sldLayoutId id="2147484556" r:id="rId82"/>
    <p:sldLayoutId id="2147484557" r:id="rId83"/>
    <p:sldLayoutId id="2147484558" r:id="rId84"/>
    <p:sldLayoutId id="2147484559" r:id="rId85"/>
    <p:sldLayoutId id="2147484560" r:id="rId86"/>
    <p:sldLayoutId id="2147484561" r:id="rId87"/>
    <p:sldLayoutId id="2147484562" r:id="rId88"/>
    <p:sldLayoutId id="2147484563" r:id="rId89"/>
    <p:sldLayoutId id="2147484564" r:id="rId90"/>
    <p:sldLayoutId id="2147484565" r:id="rId91"/>
    <p:sldLayoutId id="2147484566" r:id="rId92"/>
    <p:sldLayoutId id="2147484567" r:id="rId93"/>
    <p:sldLayoutId id="2147484568" r:id="rId94"/>
    <p:sldLayoutId id="2147484569" r:id="rId95"/>
    <p:sldLayoutId id="2147484570" r:id="rId96"/>
    <p:sldLayoutId id="2147484571" r:id="rId97"/>
    <p:sldLayoutId id="2147484572" r:id="rId98"/>
    <p:sldLayoutId id="2147484573" r:id="rId99"/>
    <p:sldLayoutId id="2147484574" r:id="rId100"/>
    <p:sldLayoutId id="2147484575" r:id="rId101"/>
    <p:sldLayoutId id="2147484576" r:id="rId102"/>
    <p:sldLayoutId id="2147484577" r:id="rId103"/>
    <p:sldLayoutId id="2147484578" r:id="rId104"/>
    <p:sldLayoutId id="2147484579" r:id="rId105"/>
    <p:sldLayoutId id="2147484580" r:id="rId106"/>
    <p:sldLayoutId id="2147484581" r:id="rId107"/>
    <p:sldLayoutId id="2147484582" r:id="rId108"/>
    <p:sldLayoutId id="2147484583" r:id="rId109"/>
    <p:sldLayoutId id="2147484584" r:id="rId110"/>
    <p:sldLayoutId id="2147484585" r:id="rId111"/>
    <p:sldLayoutId id="2147484586" r:id="rId112"/>
    <p:sldLayoutId id="2147484587" r:id="rId113"/>
    <p:sldLayoutId id="2147484588" r:id="rId114"/>
    <p:sldLayoutId id="2147484589" r:id="rId115"/>
    <p:sldLayoutId id="2147484590" r:id="rId116"/>
    <p:sldLayoutId id="2147484591" r:id="rId117"/>
    <p:sldLayoutId id="2147484592" r:id="rId118"/>
    <p:sldLayoutId id="2147484593" r:id="rId119"/>
    <p:sldLayoutId id="2147484594" r:id="rId120"/>
    <p:sldLayoutId id="2147484595" r:id="rId121"/>
    <p:sldLayoutId id="2147484596" r:id="rId122"/>
    <p:sldLayoutId id="2147484597" r:id="rId123"/>
    <p:sldLayoutId id="2147484598" r:id="rId124"/>
    <p:sldLayoutId id="2147484599" r:id="rId125"/>
    <p:sldLayoutId id="2147484600" r:id="rId126"/>
    <p:sldLayoutId id="2147484601" r:id="rId127"/>
    <p:sldLayoutId id="2147484602" r:id="rId128"/>
    <p:sldLayoutId id="2147484603" r:id="rId129"/>
    <p:sldLayoutId id="2147484604" r:id="rId130"/>
    <p:sldLayoutId id="2147484605" r:id="rId131"/>
    <p:sldLayoutId id="2147484606" r:id="rId132"/>
    <p:sldLayoutId id="2147484607" r:id="rId133"/>
    <p:sldLayoutId id="2147484608" r:id="rId134"/>
    <p:sldLayoutId id="2147484609" r:id="rId135"/>
    <p:sldLayoutId id="2147484610" r:id="rId136"/>
    <p:sldLayoutId id="2147484611" r:id="rId137"/>
    <p:sldLayoutId id="2147484612" r:id="rId138"/>
    <p:sldLayoutId id="2147484613" r:id="rId139"/>
    <p:sldLayoutId id="2147484614" r:id="rId140"/>
    <p:sldLayoutId id="2147484615" r:id="rId141"/>
    <p:sldLayoutId id="2147484616" r:id="rId142"/>
    <p:sldLayoutId id="2147484617" r:id="rId143"/>
    <p:sldLayoutId id="2147484618" r:id="rId144"/>
    <p:sldLayoutId id="2147484619" r:id="rId145"/>
    <p:sldLayoutId id="2147484620" r:id="rId146"/>
    <p:sldLayoutId id="2147484621" r:id="rId147"/>
    <p:sldLayoutId id="2147484622" r:id="rId148"/>
    <p:sldLayoutId id="2147484623" r:id="rId149"/>
    <p:sldLayoutId id="2147484624" r:id="rId150"/>
    <p:sldLayoutId id="2147484625" r:id="rId151"/>
    <p:sldLayoutId id="2147484626" r:id="rId152"/>
    <p:sldLayoutId id="2147484627" r:id="rId153"/>
    <p:sldLayoutId id="2147484628" r:id="rId154"/>
    <p:sldLayoutId id="2147484629" r:id="rId155"/>
    <p:sldLayoutId id="2147484630" r:id="rId156"/>
    <p:sldLayoutId id="2147484631" r:id="rId157"/>
    <p:sldLayoutId id="2147484632" r:id="rId158"/>
    <p:sldLayoutId id="2147484633" r:id="rId159"/>
    <p:sldLayoutId id="2147484634" r:id="rId160"/>
    <p:sldLayoutId id="2147484635" r:id="rId161"/>
    <p:sldLayoutId id="2147484636" r:id="rId162"/>
    <p:sldLayoutId id="2147484637" r:id="rId163"/>
    <p:sldLayoutId id="2147484638" r:id="rId164"/>
    <p:sldLayoutId id="2147484639" r:id="rId165"/>
    <p:sldLayoutId id="2147484640" r:id="rId166"/>
    <p:sldLayoutId id="2147484641" r:id="rId167"/>
    <p:sldLayoutId id="2147484642" r:id="rId168"/>
    <p:sldLayoutId id="2147484643" r:id="rId169"/>
    <p:sldLayoutId id="2147484644" r:id="rId170"/>
    <p:sldLayoutId id="2147484645" r:id="rId171"/>
    <p:sldLayoutId id="2147484646" r:id="rId172"/>
    <p:sldLayoutId id="2147484647" r:id="rId173"/>
    <p:sldLayoutId id="2147484648" r:id="rId174"/>
    <p:sldLayoutId id="2147484649" r:id="rId175"/>
    <p:sldLayoutId id="2147484650" r:id="rId176"/>
    <p:sldLayoutId id="2147484651" r:id="rId177"/>
    <p:sldLayoutId id="2147484652" r:id="rId178"/>
    <p:sldLayoutId id="2147484653" r:id="rId179"/>
    <p:sldLayoutId id="2147484654" r:id="rId180"/>
    <p:sldLayoutId id="2147484655" r:id="rId181"/>
    <p:sldLayoutId id="2147484656" r:id="rId182"/>
    <p:sldLayoutId id="2147484657" r:id="rId183"/>
    <p:sldLayoutId id="2147484658" r:id="rId184"/>
    <p:sldLayoutId id="2147484659" r:id="rId185"/>
    <p:sldLayoutId id="2147484660" r:id="rId186"/>
    <p:sldLayoutId id="2147484661" r:id="rId187"/>
    <p:sldLayoutId id="2147484662" r:id="rId188"/>
    <p:sldLayoutId id="2147484663" r:id="rId189"/>
    <p:sldLayoutId id="2147484664" r:id="rId190"/>
    <p:sldLayoutId id="2147484665" r:id="rId191"/>
    <p:sldLayoutId id="2147484666" r:id="rId192"/>
    <p:sldLayoutId id="2147484667" r:id="rId193"/>
    <p:sldLayoutId id="2147484668" r:id="rId194"/>
    <p:sldLayoutId id="2147484669" r:id="rId195"/>
    <p:sldLayoutId id="2147484670" r:id="rId196"/>
    <p:sldLayoutId id="2147484671" r:id="rId197"/>
    <p:sldLayoutId id="2147484672" r:id="rId198"/>
    <p:sldLayoutId id="2147484673" r:id="rId199"/>
    <p:sldLayoutId id="2147484674" r:id="rId200"/>
    <p:sldLayoutId id="2147484675" r:id="rId201"/>
    <p:sldLayoutId id="2147484676" r:id="rId202"/>
    <p:sldLayoutId id="2147484677" r:id="rId203"/>
    <p:sldLayoutId id="2147484678" r:id="rId204"/>
    <p:sldLayoutId id="2147484679" r:id="rId205"/>
    <p:sldLayoutId id="2147484680" r:id="rId206"/>
    <p:sldLayoutId id="2147484681" r:id="rId207"/>
    <p:sldLayoutId id="2147484682" r:id="rId208"/>
    <p:sldLayoutId id="2147484683" r:id="rId209"/>
    <p:sldLayoutId id="2147484684" r:id="rId210"/>
    <p:sldLayoutId id="2147484685" r:id="rId211"/>
    <p:sldLayoutId id="2147484686" r:id="rId212"/>
    <p:sldLayoutId id="2147484687" r:id="rId213"/>
    <p:sldLayoutId id="2147484688" r:id="rId214"/>
    <p:sldLayoutId id="2147484689" r:id="rId215"/>
    <p:sldLayoutId id="2147484690" r:id="rId216"/>
    <p:sldLayoutId id="2147484691" r:id="rId217"/>
    <p:sldLayoutId id="2147484692" r:id="rId218"/>
    <p:sldLayoutId id="2147484693" r:id="rId219"/>
    <p:sldLayoutId id="2147484694" r:id="rId220"/>
    <p:sldLayoutId id="2147484695" r:id="rId221"/>
    <p:sldLayoutId id="2147484696" r:id="rId222"/>
    <p:sldLayoutId id="2147484697" r:id="rId223"/>
    <p:sldLayoutId id="2147484698" r:id="rId224"/>
    <p:sldLayoutId id="2147484699" r:id="rId225"/>
    <p:sldLayoutId id="2147484700" r:id="rId226"/>
    <p:sldLayoutId id="2147484701" r:id="rId227"/>
    <p:sldLayoutId id="2147484702" r:id="rId228"/>
    <p:sldLayoutId id="2147484703" r:id="rId229"/>
    <p:sldLayoutId id="2147484704" r:id="rId230"/>
    <p:sldLayoutId id="2147484705" r:id="rId231"/>
    <p:sldLayoutId id="2147484706" r:id="rId232"/>
    <p:sldLayoutId id="2147484707" r:id="rId233"/>
    <p:sldLayoutId id="2147484708" r:id="rId234"/>
    <p:sldLayoutId id="2147484709" r:id="rId235"/>
    <p:sldLayoutId id="2147484710" r:id="rId236"/>
    <p:sldLayoutId id="2147484711" r:id="rId237"/>
    <p:sldLayoutId id="2147484712" r:id="rId238"/>
    <p:sldLayoutId id="2147484713" r:id="rId239"/>
    <p:sldLayoutId id="2147484714" r:id="rId240"/>
    <p:sldLayoutId id="2147484715" r:id="rId241"/>
    <p:sldLayoutId id="2147484716" r:id="rId242"/>
    <p:sldLayoutId id="2147484717" r:id="rId243"/>
    <p:sldLayoutId id="2147484718" r:id="rId244"/>
    <p:sldLayoutId id="2147484719" r:id="rId245"/>
    <p:sldLayoutId id="2147484720" r:id="rId246"/>
    <p:sldLayoutId id="2147484721" r:id="rId247"/>
    <p:sldLayoutId id="2147484722" r:id="rId248"/>
    <p:sldLayoutId id="2147484723" r:id="rId249"/>
    <p:sldLayoutId id="2147484724" r:id="rId250"/>
    <p:sldLayoutId id="2147484725" r:id="rId251"/>
    <p:sldLayoutId id="2147484726" r:id="rId252"/>
    <p:sldLayoutId id="2147484727" r:id="rId253"/>
    <p:sldLayoutId id="2147484728" r:id="rId254"/>
    <p:sldLayoutId id="2147484729" r:id="rId255"/>
    <p:sldLayoutId id="2147484730" r:id="rId256"/>
    <p:sldLayoutId id="2147484731" r:id="rId257"/>
    <p:sldLayoutId id="2147484732" r:id="rId258"/>
    <p:sldLayoutId id="2147484733" r:id="rId259"/>
    <p:sldLayoutId id="2147484734" r:id="rId260"/>
    <p:sldLayoutId id="2147484735" r:id="rId261"/>
    <p:sldLayoutId id="2147484736" r:id="rId26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2265020428"/>
      </p:ext>
    </p:extLst>
  </p:cSld>
  <p:clrMap bg1="lt1" tx1="dk1" bg2="lt2" tx2="dk2" accent1="accent1" accent2="accent2" accent3="accent3" accent4="accent4" accent5="accent5" accent6="accent6" hlink="hlink" folHlink="folHlink"/>
  <p:sldLayoutIdLst>
    <p:sldLayoutId id="2147484740" r:id="rId1"/>
    <p:sldLayoutId id="2147484741" r:id="rId2"/>
    <p:sldLayoutId id="2147484742" r:id="rId3"/>
    <p:sldLayoutId id="2147484743" r:id="rId4"/>
    <p:sldLayoutId id="2147484744" r:id="rId5"/>
    <p:sldLayoutId id="2147484745" r:id="rId6"/>
    <p:sldLayoutId id="2147484746" r:id="rId7"/>
    <p:sldLayoutId id="2147484747" r:id="rId8"/>
    <p:sldLayoutId id="2147484748" r:id="rId9"/>
    <p:sldLayoutId id="2147484749" r:id="rId10"/>
    <p:sldLayoutId id="2147484750" r:id="rId11"/>
    <p:sldLayoutId id="2147484751" r:id="rId12"/>
    <p:sldLayoutId id="2147484752" r:id="rId13"/>
    <p:sldLayoutId id="2147484753" r:id="rId14"/>
    <p:sldLayoutId id="2147484754" r:id="rId15"/>
    <p:sldLayoutId id="2147484755" r:id="rId16"/>
    <p:sldLayoutId id="2147484756" r:id="rId17"/>
    <p:sldLayoutId id="2147484757" r:id="rId18"/>
    <p:sldLayoutId id="2147484758" r:id="rId19"/>
    <p:sldLayoutId id="2147484759" r:id="rId20"/>
    <p:sldLayoutId id="2147484760" r:id="rId21"/>
    <p:sldLayoutId id="2147484761" r:id="rId22"/>
    <p:sldLayoutId id="2147484762" r:id="rId23"/>
    <p:sldLayoutId id="2147484763" r:id="rId24"/>
    <p:sldLayoutId id="2147484764" r:id="rId25"/>
    <p:sldLayoutId id="2147484765" r:id="rId26"/>
    <p:sldLayoutId id="2147484766" r:id="rId27"/>
    <p:sldLayoutId id="2147484767" r:id="rId28"/>
    <p:sldLayoutId id="2147484768" r:id="rId29"/>
    <p:sldLayoutId id="2147484769" r:id="rId30"/>
    <p:sldLayoutId id="2147484770" r:id="rId31"/>
    <p:sldLayoutId id="2147484771" r:id="rId32"/>
    <p:sldLayoutId id="2147484772" r:id="rId33"/>
    <p:sldLayoutId id="2147484773" r:id="rId34"/>
    <p:sldLayoutId id="2147484774" r:id="rId35"/>
    <p:sldLayoutId id="2147484775" r:id="rId36"/>
    <p:sldLayoutId id="2147484776" r:id="rId37"/>
    <p:sldLayoutId id="2147484777" r:id="rId38"/>
    <p:sldLayoutId id="2147484778" r:id="rId39"/>
    <p:sldLayoutId id="2147484779" r:id="rId40"/>
    <p:sldLayoutId id="2147484780" r:id="rId41"/>
    <p:sldLayoutId id="2147484781" r:id="rId42"/>
    <p:sldLayoutId id="2147484782" r:id="rId43"/>
    <p:sldLayoutId id="2147484783" r:id="rId44"/>
    <p:sldLayoutId id="2147484784" r:id="rId45"/>
    <p:sldLayoutId id="2147484785" r:id="rId46"/>
    <p:sldLayoutId id="2147484786" r:id="rId47"/>
    <p:sldLayoutId id="2147484787" r:id="rId48"/>
    <p:sldLayoutId id="2147484788" r:id="rId49"/>
    <p:sldLayoutId id="2147484789" r:id="rId50"/>
    <p:sldLayoutId id="2147484790" r:id="rId51"/>
    <p:sldLayoutId id="2147484791" r:id="rId52"/>
    <p:sldLayoutId id="2147484792" r:id="rId53"/>
    <p:sldLayoutId id="2147484793" r:id="rId54"/>
    <p:sldLayoutId id="2147484794" r:id="rId55"/>
    <p:sldLayoutId id="2147484795" r:id="rId56"/>
    <p:sldLayoutId id="2147484796" r:id="rId57"/>
    <p:sldLayoutId id="2147484797" r:id="rId58"/>
    <p:sldLayoutId id="2147484798" r:id="rId59"/>
    <p:sldLayoutId id="2147484799" r:id="rId60"/>
    <p:sldLayoutId id="2147484800" r:id="rId61"/>
    <p:sldLayoutId id="2147484801" r:id="rId62"/>
    <p:sldLayoutId id="2147484802" r:id="rId63"/>
    <p:sldLayoutId id="2147484803" r:id="rId64"/>
    <p:sldLayoutId id="2147484804" r:id="rId65"/>
    <p:sldLayoutId id="2147484805" r:id="rId66"/>
    <p:sldLayoutId id="2147484806" r:id="rId67"/>
    <p:sldLayoutId id="2147484807" r:id="rId68"/>
    <p:sldLayoutId id="2147484808" r:id="rId69"/>
    <p:sldLayoutId id="2147484809" r:id="rId70"/>
    <p:sldLayoutId id="2147484810" r:id="rId71"/>
    <p:sldLayoutId id="2147484811" r:id="rId72"/>
    <p:sldLayoutId id="2147484812" r:id="rId73"/>
    <p:sldLayoutId id="2147484813" r:id="rId74"/>
    <p:sldLayoutId id="2147484814" r:id="rId75"/>
    <p:sldLayoutId id="2147484815" r:id="rId76"/>
    <p:sldLayoutId id="2147484816" r:id="rId77"/>
    <p:sldLayoutId id="2147484817" r:id="rId78"/>
    <p:sldLayoutId id="2147484818" r:id="rId79"/>
    <p:sldLayoutId id="2147484819" r:id="rId80"/>
    <p:sldLayoutId id="2147484820" r:id="rId81"/>
    <p:sldLayoutId id="2147484821" r:id="rId82"/>
    <p:sldLayoutId id="2147484822" r:id="rId83"/>
    <p:sldLayoutId id="2147484823" r:id="rId84"/>
    <p:sldLayoutId id="2147484824" r:id="rId85"/>
    <p:sldLayoutId id="2147484825" r:id="rId86"/>
    <p:sldLayoutId id="2147484826" r:id="rId87"/>
    <p:sldLayoutId id="2147484827" r:id="rId88"/>
    <p:sldLayoutId id="2147484828" r:id="rId89"/>
    <p:sldLayoutId id="2147484829" r:id="rId90"/>
    <p:sldLayoutId id="2147484830" r:id="rId91"/>
    <p:sldLayoutId id="2147484831" r:id="rId92"/>
    <p:sldLayoutId id="2147484832" r:id="rId93"/>
    <p:sldLayoutId id="2147484833" r:id="rId94"/>
    <p:sldLayoutId id="2147484834" r:id="rId95"/>
    <p:sldLayoutId id="2147484835" r:id="rId96"/>
    <p:sldLayoutId id="2147484836" r:id="rId97"/>
    <p:sldLayoutId id="2147484837" r:id="rId98"/>
    <p:sldLayoutId id="2147484838" r:id="rId99"/>
    <p:sldLayoutId id="2147484839" r:id="rId100"/>
    <p:sldLayoutId id="2147484840" r:id="rId101"/>
    <p:sldLayoutId id="2147484841" r:id="rId102"/>
    <p:sldLayoutId id="2147484842" r:id="rId103"/>
    <p:sldLayoutId id="2147484843" r:id="rId104"/>
    <p:sldLayoutId id="2147484844" r:id="rId105"/>
    <p:sldLayoutId id="2147484845" r:id="rId106"/>
    <p:sldLayoutId id="2147484846" r:id="rId107"/>
    <p:sldLayoutId id="2147484847" r:id="rId108"/>
    <p:sldLayoutId id="2147484848" r:id="rId109"/>
    <p:sldLayoutId id="2147484849" r:id="rId110"/>
    <p:sldLayoutId id="2147484850" r:id="rId111"/>
    <p:sldLayoutId id="2147484851" r:id="rId112"/>
    <p:sldLayoutId id="2147484852" r:id="rId113"/>
    <p:sldLayoutId id="2147484853" r:id="rId114"/>
    <p:sldLayoutId id="2147484854" r:id="rId115"/>
    <p:sldLayoutId id="2147484855" r:id="rId116"/>
    <p:sldLayoutId id="2147484856" r:id="rId117"/>
    <p:sldLayoutId id="2147484857" r:id="rId118"/>
    <p:sldLayoutId id="2147484858" r:id="rId119"/>
    <p:sldLayoutId id="2147484859" r:id="rId120"/>
    <p:sldLayoutId id="2147484860" r:id="rId121"/>
    <p:sldLayoutId id="2147484861" r:id="rId122"/>
    <p:sldLayoutId id="2147484862" r:id="rId123"/>
    <p:sldLayoutId id="2147484863" r:id="rId124"/>
    <p:sldLayoutId id="2147484864" r:id="rId125"/>
    <p:sldLayoutId id="2147484865" r:id="rId126"/>
    <p:sldLayoutId id="2147484866" r:id="rId127"/>
    <p:sldLayoutId id="2147484867" r:id="rId128"/>
    <p:sldLayoutId id="2147484868" r:id="rId129"/>
    <p:sldLayoutId id="2147484869" r:id="rId130"/>
    <p:sldLayoutId id="2147484870" r:id="rId131"/>
    <p:sldLayoutId id="2147484871" r:id="rId132"/>
    <p:sldLayoutId id="2147484872" r:id="rId133"/>
    <p:sldLayoutId id="2147484873" r:id="rId134"/>
    <p:sldLayoutId id="2147484874" r:id="rId13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10.xml"/><Relationship Id="rId1" Type="http://schemas.openxmlformats.org/officeDocument/2006/relationships/slideLayout" Target="../slideLayouts/slideLayout47.xml"/><Relationship Id="rId6" Type="http://schemas.openxmlformats.org/officeDocument/2006/relationships/image" Target="../media/image76.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18.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99.xml"/><Relationship Id="rId6" Type="http://schemas.microsoft.com/office/2007/relationships/hdphoto" Target="../media/hdphoto1.wdp"/><Relationship Id="rId5" Type="http://schemas.openxmlformats.org/officeDocument/2006/relationships/image" Target="../media/image32.png"/><Relationship Id="rId10" Type="http://schemas.openxmlformats.org/officeDocument/2006/relationships/image" Target="../media/image35.png"/><Relationship Id="rId4" Type="http://schemas.openxmlformats.org/officeDocument/2006/relationships/image" Target="../media/image31.jpeg"/><Relationship Id="rId9" Type="http://schemas.openxmlformats.org/officeDocument/2006/relationships/image" Target="../media/image34.jpeg"/></Relationships>
</file>

<file path=ppt/slides/_rels/slide4.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18" Type="http://schemas.openxmlformats.org/officeDocument/2006/relationships/image" Target="../media/image51.png"/><Relationship Id="rId3" Type="http://schemas.openxmlformats.org/officeDocument/2006/relationships/image" Target="../media/image36.png"/><Relationship Id="rId21" Type="http://schemas.openxmlformats.org/officeDocument/2006/relationships/image" Target="../media/image54.png"/><Relationship Id="rId7" Type="http://schemas.openxmlformats.org/officeDocument/2006/relationships/image" Target="../media/image40.png"/><Relationship Id="rId12" Type="http://schemas.openxmlformats.org/officeDocument/2006/relationships/image" Target="../media/image45.png"/><Relationship Id="rId17" Type="http://schemas.openxmlformats.org/officeDocument/2006/relationships/image" Target="../media/image50.png"/><Relationship Id="rId2" Type="http://schemas.openxmlformats.org/officeDocument/2006/relationships/notesSlide" Target="../notesSlides/notesSlide3.xml"/><Relationship Id="rId16" Type="http://schemas.openxmlformats.org/officeDocument/2006/relationships/image" Target="../media/image49.png"/><Relationship Id="rId20" Type="http://schemas.openxmlformats.org/officeDocument/2006/relationships/image" Target="../media/image53.png"/><Relationship Id="rId1" Type="http://schemas.openxmlformats.org/officeDocument/2006/relationships/slideLayout" Target="../slideLayouts/slideLayout130.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5" Type="http://schemas.openxmlformats.org/officeDocument/2006/relationships/image" Target="../media/image48.png"/><Relationship Id="rId10" Type="http://schemas.openxmlformats.org/officeDocument/2006/relationships/image" Target="../media/image43.png"/><Relationship Id="rId19" Type="http://schemas.openxmlformats.org/officeDocument/2006/relationships/image" Target="../media/image52.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 Id="rId22" Type="http://schemas.openxmlformats.org/officeDocument/2006/relationships/image" Target="../media/image55.png"/></Relationships>
</file>

<file path=ppt/slides/_rels/slide5.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4.png"/><Relationship Id="rId3" Type="http://schemas.openxmlformats.org/officeDocument/2006/relationships/image" Target="../media/image56.png"/><Relationship Id="rId7" Type="http://schemas.microsoft.com/office/2007/relationships/hdphoto" Target="../media/hdphoto3.wdp"/><Relationship Id="rId12" Type="http://schemas.openxmlformats.org/officeDocument/2006/relationships/image" Target="../media/image63.png"/><Relationship Id="rId2" Type="http://schemas.openxmlformats.org/officeDocument/2006/relationships/notesSlide" Target="../notesSlides/notesSlide4.xml"/><Relationship Id="rId1" Type="http://schemas.openxmlformats.org/officeDocument/2006/relationships/slideLayout" Target="../slideLayouts/slideLayout610.xml"/><Relationship Id="rId6" Type="http://schemas.openxmlformats.org/officeDocument/2006/relationships/image" Target="../media/image59.png"/><Relationship Id="rId11" Type="http://schemas.openxmlformats.org/officeDocument/2006/relationships/image" Target="../media/image62.jpeg"/><Relationship Id="rId5" Type="http://schemas.openxmlformats.org/officeDocument/2006/relationships/image" Target="../media/image58.png"/><Relationship Id="rId10" Type="http://schemas.microsoft.com/office/2007/relationships/hdphoto" Target="../media/hdphoto4.wdp"/><Relationship Id="rId4" Type="http://schemas.openxmlformats.org/officeDocument/2006/relationships/image" Target="../media/image57.png"/><Relationship Id="rId9" Type="http://schemas.openxmlformats.org/officeDocument/2006/relationships/image" Target="../media/image61.png"/><Relationship Id="rId14" Type="http://schemas.openxmlformats.org/officeDocument/2006/relationships/image" Target="../media/image65.pn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00.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66.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6.xml"/><Relationship Id="rId17" Type="http://schemas.openxmlformats.org/officeDocument/2006/relationships/chart" Target="../charts/chart3.xml"/><Relationship Id="rId2" Type="http://schemas.openxmlformats.org/officeDocument/2006/relationships/tags" Target="../tags/tag2.xml"/><Relationship Id="rId16" Type="http://schemas.openxmlformats.org/officeDocument/2006/relationships/image" Target="../media/image69.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100.xml"/><Relationship Id="rId5" Type="http://schemas.openxmlformats.org/officeDocument/2006/relationships/tags" Target="../tags/tag5.xml"/><Relationship Id="rId15" Type="http://schemas.openxmlformats.org/officeDocument/2006/relationships/image" Target="../media/image68.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67.png"/></Relationships>
</file>

<file path=ppt/slides/_rels/slide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xml"/><Relationship Id="rId1" Type="http://schemas.openxmlformats.org/officeDocument/2006/relationships/slideLayout" Target="../slideLayouts/slideLayout101.xml"/></Relationships>
</file>

<file path=ppt/slides/_rels/slide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xml"/><Relationship Id="rId1" Type="http://schemas.openxmlformats.org/officeDocument/2006/relationships/slideLayout" Target="../slideLayouts/slideLayout4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28612A3-2237-D3C6-D3B5-AFE851C69424}"/>
              </a:ext>
            </a:extLst>
          </p:cNvPr>
          <p:cNvSpPr>
            <a:spLocks noGrp="1"/>
          </p:cNvSpPr>
          <p:nvPr>
            <p:ph type="body" sz="quarter" idx="10"/>
          </p:nvPr>
        </p:nvSpPr>
        <p:spPr/>
        <p:txBody>
          <a:bodyPr/>
          <a:lstStyle/>
          <a:p>
            <a:r>
              <a:rPr lang="en-US" sz="2000">
                <a:ea typeface="Microsoft Sans Serif"/>
                <a:cs typeface="Microsoft Sans Serif"/>
              </a:rPr>
              <a:t>Philippe Poggianti</a:t>
            </a:r>
          </a:p>
          <a:p>
            <a:r>
              <a:rPr lang="en-US" sz="2000">
                <a:ea typeface="Microsoft Sans Serif"/>
                <a:cs typeface="Microsoft Sans Serif"/>
              </a:rPr>
              <a:t>Vice President, Business Development</a:t>
            </a:r>
          </a:p>
          <a:p>
            <a:r>
              <a:rPr lang="en-US" sz="2000">
                <a:ea typeface="Microsoft Sans Serif"/>
                <a:cs typeface="Microsoft Sans Serif"/>
              </a:rPr>
              <a:t>Qualcomm France S.A.R.L</a:t>
            </a:r>
          </a:p>
          <a:p>
            <a:pPr>
              <a:buNone/>
            </a:pPr>
            <a:endParaRPr lang="en-US"/>
          </a:p>
        </p:txBody>
      </p:sp>
      <p:sp>
        <p:nvSpPr>
          <p:cNvPr id="4" name="Text Placeholder 3">
            <a:extLst>
              <a:ext uri="{FF2B5EF4-FFF2-40B4-BE49-F238E27FC236}">
                <a16:creationId xmlns:a16="http://schemas.microsoft.com/office/drawing/2014/main" id="{AF1D3824-0BA1-CB74-5175-C588A8D6204A}"/>
              </a:ext>
            </a:extLst>
          </p:cNvPr>
          <p:cNvSpPr>
            <a:spLocks noGrp="1"/>
          </p:cNvSpPr>
          <p:nvPr>
            <p:ph type="body" sz="quarter" idx="13"/>
          </p:nvPr>
        </p:nvSpPr>
        <p:spPr/>
        <p:txBody>
          <a:bodyPr/>
          <a:lstStyle/>
          <a:p>
            <a:r>
              <a:rPr lang="en-US"/>
              <a:t>March 2023</a:t>
            </a:r>
          </a:p>
        </p:txBody>
      </p:sp>
      <p:sp>
        <p:nvSpPr>
          <p:cNvPr id="5" name="Title 4">
            <a:extLst>
              <a:ext uri="{FF2B5EF4-FFF2-40B4-BE49-F238E27FC236}">
                <a16:creationId xmlns:a16="http://schemas.microsoft.com/office/drawing/2014/main" id="{45A49C10-799B-26C7-084E-A7D82E5B1632}"/>
              </a:ext>
            </a:extLst>
          </p:cNvPr>
          <p:cNvSpPr>
            <a:spLocks noGrp="1"/>
          </p:cNvSpPr>
          <p:nvPr>
            <p:ph type="title"/>
          </p:nvPr>
        </p:nvSpPr>
        <p:spPr>
          <a:xfrm>
            <a:off x="431637" y="2631736"/>
            <a:ext cx="9029233" cy="1445909"/>
          </a:xfrm>
        </p:spPr>
        <p:txBody>
          <a:bodyPr/>
          <a:lstStyle/>
          <a:p>
            <a:r>
              <a:rPr lang="en-US" sz="5400">
                <a:latin typeface="+mn-lt"/>
              </a:rPr>
              <a:t>Taking 5G </a:t>
            </a:r>
            <a:r>
              <a:rPr lang="en-US" sz="5400" err="1">
                <a:latin typeface="+mn-lt"/>
              </a:rPr>
              <a:t>mmWave</a:t>
            </a:r>
            <a:r>
              <a:rPr lang="en-US" sz="5400">
                <a:latin typeface="+mn-lt"/>
              </a:rPr>
              <a:t> to the next phase</a:t>
            </a:r>
            <a:endParaRPr lang="en-US">
              <a:latin typeface="+mn-lt"/>
            </a:endParaRPr>
          </a:p>
        </p:txBody>
      </p:sp>
      <p:sp>
        <p:nvSpPr>
          <p:cNvPr id="6" name="Text Placeholder 5">
            <a:extLst>
              <a:ext uri="{FF2B5EF4-FFF2-40B4-BE49-F238E27FC236}">
                <a16:creationId xmlns:a16="http://schemas.microsoft.com/office/drawing/2014/main" id="{F39CC338-81FE-A7A1-3DF8-35D9B92FB80E}"/>
              </a:ext>
            </a:extLst>
          </p:cNvPr>
          <p:cNvSpPr>
            <a:spLocks noGrp="1"/>
          </p:cNvSpPr>
          <p:nvPr>
            <p:ph type="body" sz="quarter" idx="12"/>
          </p:nvPr>
        </p:nvSpPr>
        <p:spPr/>
        <p:txBody>
          <a:bodyPr/>
          <a:lstStyle/>
          <a:p>
            <a:r>
              <a:rPr lang="en-US"/>
              <a:t>Barcelona, Spain</a:t>
            </a:r>
          </a:p>
        </p:txBody>
      </p:sp>
    </p:spTree>
    <p:extLst>
      <p:ext uri="{BB962C8B-B14F-4D97-AF65-F5344CB8AC3E}">
        <p14:creationId xmlns:p14="http://schemas.microsoft.com/office/powerpoint/2010/main" val="246449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3BD9B39D-45F3-7BDD-0CDA-EE11DE75C7C9}"/>
              </a:ext>
            </a:extLst>
          </p:cNvPr>
          <p:cNvPicPr>
            <a:picLocks noGrp="1" noChangeAspect="1"/>
          </p:cNvPicPr>
          <p:nvPr>
            <p:ph type="pic" sz="quarter" idx="11"/>
          </p:nvPr>
        </p:nvPicPr>
        <p:blipFill rotWithShape="1">
          <a:blip r:embed="rId3"/>
          <a:srcRect t="52" b="52"/>
          <a:stretch/>
        </p:blipFill>
        <p:spPr/>
      </p:pic>
      <p:sp>
        <p:nvSpPr>
          <p:cNvPr id="10" name="Rectangle 9">
            <a:extLst>
              <a:ext uri="{FF2B5EF4-FFF2-40B4-BE49-F238E27FC236}">
                <a16:creationId xmlns:a16="http://schemas.microsoft.com/office/drawing/2014/main" id="{96ED7DAA-A16C-D3A5-AEF0-9707BAFD012E}"/>
              </a:ext>
            </a:extLst>
          </p:cNvPr>
          <p:cNvSpPr/>
          <p:nvPr/>
        </p:nvSpPr>
        <p:spPr>
          <a:xfrm flipH="1">
            <a:off x="0" y="-93519"/>
            <a:ext cx="12192000" cy="6858000"/>
          </a:xfrm>
          <a:prstGeom prst="rect">
            <a:avLst/>
          </a:prstGeom>
          <a:gradFill flip="none" rotWithShape="1">
            <a:gsLst>
              <a:gs pos="26000">
                <a:schemeClr val="tx2">
                  <a:alpha val="62000"/>
                </a:schemeClr>
              </a:gs>
              <a:gs pos="0">
                <a:schemeClr val="tx2">
                  <a:alpha val="74000"/>
                </a:schemeClr>
              </a:gs>
              <a:gs pos="60000">
                <a:schemeClr val="tx2">
                  <a:alpha val="0"/>
                </a:schemeClr>
              </a:gs>
            </a:gsLst>
            <a:lin ang="21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grpSp>
        <p:nvGrpSpPr>
          <p:cNvPr id="15" name="Group 14">
            <a:extLst>
              <a:ext uri="{FF2B5EF4-FFF2-40B4-BE49-F238E27FC236}">
                <a16:creationId xmlns:a16="http://schemas.microsoft.com/office/drawing/2014/main" id="{32348CD0-0340-DDDB-9C87-8EA60BAA091D}"/>
              </a:ext>
            </a:extLst>
          </p:cNvPr>
          <p:cNvGrpSpPr/>
          <p:nvPr/>
        </p:nvGrpSpPr>
        <p:grpSpPr>
          <a:xfrm>
            <a:off x="5605715" y="2557766"/>
            <a:ext cx="652163" cy="721360"/>
            <a:chOff x="7800853" y="2486046"/>
            <a:chExt cx="1525747" cy="1687634"/>
          </a:xfrm>
        </p:grpSpPr>
        <p:grpSp>
          <p:nvGrpSpPr>
            <p:cNvPr id="16" name="Graphic 3">
              <a:extLst>
                <a:ext uri="{FF2B5EF4-FFF2-40B4-BE49-F238E27FC236}">
                  <a16:creationId xmlns:a16="http://schemas.microsoft.com/office/drawing/2014/main" id="{452C24A1-E8F0-76DC-FE44-9E9A8B278A20}"/>
                </a:ext>
              </a:extLst>
            </p:cNvPr>
            <p:cNvGrpSpPr/>
            <p:nvPr/>
          </p:nvGrpSpPr>
          <p:grpSpPr>
            <a:xfrm>
              <a:off x="7800853" y="2648550"/>
              <a:ext cx="1235765" cy="1362513"/>
              <a:chOff x="7800853" y="2648550"/>
              <a:chExt cx="1235765" cy="1362513"/>
            </a:xfrm>
            <a:solidFill>
              <a:srgbClr val="9ACFDB"/>
            </a:solidFill>
          </p:grpSpPr>
          <p:sp>
            <p:nvSpPr>
              <p:cNvPr id="23" name="Freeform 22">
                <a:extLst>
                  <a:ext uri="{FF2B5EF4-FFF2-40B4-BE49-F238E27FC236}">
                    <a16:creationId xmlns:a16="http://schemas.microsoft.com/office/drawing/2014/main" id="{794B2163-E353-05CD-EA8C-68AD65B216A8}"/>
                  </a:ext>
                </a:extLst>
              </p:cNvPr>
              <p:cNvSpPr/>
              <p:nvPr/>
            </p:nvSpPr>
            <p:spPr>
              <a:xfrm>
                <a:off x="8977298" y="3687056"/>
                <a:ext cx="59320" cy="59283"/>
              </a:xfrm>
              <a:custGeom>
                <a:avLst/>
                <a:gdLst>
                  <a:gd name="connsiteX0" fmla="*/ 47263 w 59320"/>
                  <a:gd name="connsiteY0" fmla="*/ 5786 h 59283"/>
                  <a:gd name="connsiteX1" fmla="*/ 5786 w 59320"/>
                  <a:gd name="connsiteY1" fmla="*/ 12020 h 59283"/>
                  <a:gd name="connsiteX2" fmla="*/ 12021 w 59320"/>
                  <a:gd name="connsiteY2" fmla="*/ 53497 h 59283"/>
                  <a:gd name="connsiteX3" fmla="*/ 53497 w 59320"/>
                  <a:gd name="connsiteY3" fmla="*/ 47263 h 59283"/>
                  <a:gd name="connsiteX4" fmla="*/ 47263 w 59320"/>
                  <a:gd name="connsiteY4" fmla="*/ 5786 h 592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20" h="59283">
                    <a:moveTo>
                      <a:pt x="47263" y="5786"/>
                    </a:moveTo>
                    <a:cubicBezTo>
                      <a:pt x="34101" y="-3912"/>
                      <a:pt x="15571" y="-1141"/>
                      <a:pt x="5786" y="12020"/>
                    </a:cubicBezTo>
                    <a:cubicBezTo>
                      <a:pt x="-3912" y="25182"/>
                      <a:pt x="-1141" y="43799"/>
                      <a:pt x="12021" y="53497"/>
                    </a:cubicBezTo>
                    <a:cubicBezTo>
                      <a:pt x="25183" y="63196"/>
                      <a:pt x="43713" y="60425"/>
                      <a:pt x="53497" y="47263"/>
                    </a:cubicBezTo>
                    <a:cubicBezTo>
                      <a:pt x="63282" y="34101"/>
                      <a:pt x="60425" y="15484"/>
                      <a:pt x="47263" y="5786"/>
                    </a:cubicBezTo>
                    <a:close/>
                  </a:path>
                </a:pathLst>
              </a:custGeom>
              <a:solidFill>
                <a:srgbClr val="9ACFDB"/>
              </a:solidFill>
              <a:ln w="8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ea typeface="+mn-ea"/>
                  <a:cs typeface="+mn-cs"/>
                </a:endParaRPr>
              </a:p>
            </p:txBody>
          </p:sp>
          <p:sp>
            <p:nvSpPr>
              <p:cNvPr id="24" name="Freeform 23">
                <a:extLst>
                  <a:ext uri="{FF2B5EF4-FFF2-40B4-BE49-F238E27FC236}">
                    <a16:creationId xmlns:a16="http://schemas.microsoft.com/office/drawing/2014/main" id="{BAE05647-1DC8-6876-D3EE-76417203D541}"/>
                  </a:ext>
                </a:extLst>
              </p:cNvPr>
              <p:cNvSpPr/>
              <p:nvPr/>
            </p:nvSpPr>
            <p:spPr>
              <a:xfrm>
                <a:off x="7800853" y="2648550"/>
                <a:ext cx="1189850" cy="1362513"/>
              </a:xfrm>
              <a:custGeom>
                <a:avLst/>
                <a:gdLst>
                  <a:gd name="connsiteX0" fmla="*/ 774561 w 1189850"/>
                  <a:gd name="connsiteY0" fmla="*/ 1297137 h 1362513"/>
                  <a:gd name="connsiteX1" fmla="*/ 311819 w 1189850"/>
                  <a:gd name="connsiteY1" fmla="*/ 1182664 h 1362513"/>
                  <a:gd name="connsiteX2" fmla="*/ 65555 w 1189850"/>
                  <a:gd name="connsiteY2" fmla="*/ 774561 h 1362513"/>
                  <a:gd name="connsiteX3" fmla="*/ 180028 w 1189850"/>
                  <a:gd name="connsiteY3" fmla="*/ 311819 h 1362513"/>
                  <a:gd name="connsiteX4" fmla="*/ 588131 w 1189850"/>
                  <a:gd name="connsiteY4" fmla="*/ 65555 h 1362513"/>
                  <a:gd name="connsiteX5" fmla="*/ 682602 w 1189850"/>
                  <a:gd name="connsiteY5" fmla="*/ 58454 h 1362513"/>
                  <a:gd name="connsiteX6" fmla="*/ 1050786 w 1189850"/>
                  <a:gd name="connsiteY6" fmla="*/ 180028 h 1362513"/>
                  <a:gd name="connsiteX7" fmla="*/ 1065073 w 1189850"/>
                  <a:gd name="connsiteY7" fmla="*/ 191112 h 1362513"/>
                  <a:gd name="connsiteX8" fmla="*/ 1099710 w 1189850"/>
                  <a:gd name="connsiteY8" fmla="*/ 144093 h 1362513"/>
                  <a:gd name="connsiteX9" fmla="*/ 1085422 w 1189850"/>
                  <a:gd name="connsiteY9" fmla="*/ 133009 h 1362513"/>
                  <a:gd name="connsiteX10" fmla="*/ 579385 w 1189850"/>
                  <a:gd name="connsiteY10" fmla="*/ 7799 h 1362513"/>
                  <a:gd name="connsiteX11" fmla="*/ 133009 w 1189850"/>
                  <a:gd name="connsiteY11" fmla="*/ 277096 h 1362513"/>
                  <a:gd name="connsiteX12" fmla="*/ 7799 w 1189850"/>
                  <a:gd name="connsiteY12" fmla="*/ 783134 h 1362513"/>
                  <a:gd name="connsiteX13" fmla="*/ 277096 w 1189850"/>
                  <a:gd name="connsiteY13" fmla="*/ 1229510 h 1362513"/>
                  <a:gd name="connsiteX14" fmla="*/ 679831 w 1189850"/>
                  <a:gd name="connsiteY14" fmla="*/ 1362513 h 1362513"/>
                  <a:gd name="connsiteX15" fmla="*/ 783220 w 1189850"/>
                  <a:gd name="connsiteY15" fmla="*/ 1354720 h 1362513"/>
                  <a:gd name="connsiteX16" fmla="*/ 1189851 w 1189850"/>
                  <a:gd name="connsiteY16" fmla="*/ 1134346 h 1362513"/>
                  <a:gd name="connsiteX17" fmla="*/ 1142745 w 1189850"/>
                  <a:gd name="connsiteY17" fmla="*/ 1099623 h 1362513"/>
                  <a:gd name="connsiteX18" fmla="*/ 774561 w 1189850"/>
                  <a:gd name="connsiteY18" fmla="*/ 1297137 h 136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89850" h="1362513">
                    <a:moveTo>
                      <a:pt x="774561" y="1297137"/>
                    </a:moveTo>
                    <a:cubicBezTo>
                      <a:pt x="610038" y="1321989"/>
                      <a:pt x="445775" y="1281378"/>
                      <a:pt x="311819" y="1182664"/>
                    </a:cubicBezTo>
                    <a:cubicBezTo>
                      <a:pt x="177949" y="1083950"/>
                      <a:pt x="90493" y="938997"/>
                      <a:pt x="65555" y="774561"/>
                    </a:cubicBezTo>
                    <a:cubicBezTo>
                      <a:pt x="40703" y="610125"/>
                      <a:pt x="81314" y="445776"/>
                      <a:pt x="180028" y="311819"/>
                    </a:cubicBezTo>
                    <a:cubicBezTo>
                      <a:pt x="278741" y="177950"/>
                      <a:pt x="423695" y="90493"/>
                      <a:pt x="588131" y="65555"/>
                    </a:cubicBezTo>
                    <a:cubicBezTo>
                      <a:pt x="619736" y="60792"/>
                      <a:pt x="651256" y="58454"/>
                      <a:pt x="682602" y="58454"/>
                    </a:cubicBezTo>
                    <a:cubicBezTo>
                      <a:pt x="814566" y="58454"/>
                      <a:pt x="942634" y="100278"/>
                      <a:pt x="1050786" y="180028"/>
                    </a:cubicBezTo>
                    <a:cubicBezTo>
                      <a:pt x="1055635" y="183578"/>
                      <a:pt x="1060311" y="187388"/>
                      <a:pt x="1065073" y="191112"/>
                    </a:cubicBezTo>
                    <a:lnTo>
                      <a:pt x="1099710" y="144093"/>
                    </a:lnTo>
                    <a:cubicBezTo>
                      <a:pt x="1094947" y="140369"/>
                      <a:pt x="1090271" y="136646"/>
                      <a:pt x="1085422" y="133009"/>
                    </a:cubicBezTo>
                    <a:cubicBezTo>
                      <a:pt x="938997" y="25030"/>
                      <a:pt x="759234" y="-19391"/>
                      <a:pt x="579385" y="7799"/>
                    </a:cubicBezTo>
                    <a:cubicBezTo>
                      <a:pt x="399536" y="34988"/>
                      <a:pt x="240988" y="130671"/>
                      <a:pt x="133009" y="277096"/>
                    </a:cubicBezTo>
                    <a:cubicBezTo>
                      <a:pt x="25030" y="423522"/>
                      <a:pt x="-19391" y="603284"/>
                      <a:pt x="7799" y="783134"/>
                    </a:cubicBezTo>
                    <a:cubicBezTo>
                      <a:pt x="34988" y="963070"/>
                      <a:pt x="130671" y="1121531"/>
                      <a:pt x="277096" y="1229510"/>
                    </a:cubicBezTo>
                    <a:cubicBezTo>
                      <a:pt x="395466" y="1316707"/>
                      <a:pt x="535483" y="1362513"/>
                      <a:pt x="679831" y="1362513"/>
                    </a:cubicBezTo>
                    <a:cubicBezTo>
                      <a:pt x="714120" y="1362513"/>
                      <a:pt x="748670" y="1359916"/>
                      <a:pt x="783220" y="1354720"/>
                    </a:cubicBezTo>
                    <a:cubicBezTo>
                      <a:pt x="942201" y="1330648"/>
                      <a:pt x="1084383" y="1253062"/>
                      <a:pt x="1189851" y="1134346"/>
                    </a:cubicBezTo>
                    <a:lnTo>
                      <a:pt x="1142745" y="1099623"/>
                    </a:lnTo>
                    <a:cubicBezTo>
                      <a:pt x="1046716" y="1206044"/>
                      <a:pt x="918042" y="1275403"/>
                      <a:pt x="774561" y="1297137"/>
                    </a:cubicBezTo>
                    <a:close/>
                  </a:path>
                </a:pathLst>
              </a:custGeom>
              <a:solidFill>
                <a:srgbClr val="9ACFDB"/>
              </a:solidFill>
              <a:ln w="8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ea typeface="+mn-ea"/>
                  <a:cs typeface="+mn-cs"/>
                </a:endParaRPr>
              </a:p>
            </p:txBody>
          </p:sp>
        </p:grpSp>
        <p:grpSp>
          <p:nvGrpSpPr>
            <p:cNvPr id="17" name="Graphic 3">
              <a:extLst>
                <a:ext uri="{FF2B5EF4-FFF2-40B4-BE49-F238E27FC236}">
                  <a16:creationId xmlns:a16="http://schemas.microsoft.com/office/drawing/2014/main" id="{C7AA6CC9-7EF1-D0CE-08D7-27BB5EB89739}"/>
                </a:ext>
              </a:extLst>
            </p:cNvPr>
            <p:cNvGrpSpPr/>
            <p:nvPr/>
          </p:nvGrpSpPr>
          <p:grpSpPr>
            <a:xfrm>
              <a:off x="7806747" y="2486046"/>
              <a:ext cx="1519853" cy="1687634"/>
              <a:chOff x="7806747" y="2486046"/>
              <a:chExt cx="1519853" cy="1687634"/>
            </a:xfrm>
            <a:solidFill>
              <a:srgbClr val="0063B0"/>
            </a:solidFill>
          </p:grpSpPr>
          <p:sp>
            <p:nvSpPr>
              <p:cNvPr id="21" name="Freeform 20">
                <a:extLst>
                  <a:ext uri="{FF2B5EF4-FFF2-40B4-BE49-F238E27FC236}">
                    <a16:creationId xmlns:a16="http://schemas.microsoft.com/office/drawing/2014/main" id="{3866261A-1B45-10F1-CEAB-DB2B1A0AC37E}"/>
                  </a:ext>
                </a:extLst>
              </p:cNvPr>
              <p:cNvSpPr/>
              <p:nvPr/>
            </p:nvSpPr>
            <p:spPr>
              <a:xfrm>
                <a:off x="7806747" y="2805112"/>
                <a:ext cx="38446" cy="38446"/>
              </a:xfrm>
              <a:custGeom>
                <a:avLst/>
                <a:gdLst>
                  <a:gd name="connsiteX0" fmla="*/ 38446 w 38446"/>
                  <a:gd name="connsiteY0" fmla="*/ 19223 h 38446"/>
                  <a:gd name="connsiteX1" fmla="*/ 19223 w 38446"/>
                  <a:gd name="connsiteY1" fmla="*/ 38446 h 38446"/>
                  <a:gd name="connsiteX2" fmla="*/ 1 w 38446"/>
                  <a:gd name="connsiteY2" fmla="*/ 19223 h 38446"/>
                  <a:gd name="connsiteX3" fmla="*/ 19223 w 38446"/>
                  <a:gd name="connsiteY3" fmla="*/ 0 h 38446"/>
                  <a:gd name="connsiteX4" fmla="*/ 38446 w 38446"/>
                  <a:gd name="connsiteY4" fmla="*/ 19223 h 38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6" h="38446">
                    <a:moveTo>
                      <a:pt x="38446" y="19223"/>
                    </a:moveTo>
                    <a:cubicBezTo>
                      <a:pt x="38446" y="29840"/>
                      <a:pt x="29840" y="38446"/>
                      <a:pt x="19223" y="38446"/>
                    </a:cubicBezTo>
                    <a:cubicBezTo>
                      <a:pt x="8607" y="38446"/>
                      <a:pt x="1" y="29840"/>
                      <a:pt x="1" y="19223"/>
                    </a:cubicBezTo>
                    <a:cubicBezTo>
                      <a:pt x="1" y="8607"/>
                      <a:pt x="8607" y="0"/>
                      <a:pt x="19223" y="0"/>
                    </a:cubicBezTo>
                    <a:cubicBezTo>
                      <a:pt x="29840" y="0"/>
                      <a:pt x="38446" y="8607"/>
                      <a:pt x="38446" y="19223"/>
                    </a:cubicBezTo>
                    <a:close/>
                  </a:path>
                </a:pathLst>
              </a:custGeom>
              <a:solidFill>
                <a:srgbClr val="0063B0"/>
              </a:solidFill>
              <a:ln w="8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ea typeface="+mn-ea"/>
                  <a:cs typeface="+mn-cs"/>
                </a:endParaRPr>
              </a:p>
            </p:txBody>
          </p:sp>
          <p:sp>
            <p:nvSpPr>
              <p:cNvPr id="22" name="Freeform 21">
                <a:extLst>
                  <a:ext uri="{FF2B5EF4-FFF2-40B4-BE49-F238E27FC236}">
                    <a16:creationId xmlns:a16="http://schemas.microsoft.com/office/drawing/2014/main" id="{0E5AD2E5-8EB2-98C2-A041-FABD979A7349}"/>
                  </a:ext>
                </a:extLst>
              </p:cNvPr>
              <p:cNvSpPr/>
              <p:nvPr/>
            </p:nvSpPr>
            <p:spPr>
              <a:xfrm>
                <a:off x="7845106" y="2486046"/>
                <a:ext cx="1481494" cy="1687634"/>
              </a:xfrm>
              <a:custGeom>
                <a:avLst/>
                <a:gdLst>
                  <a:gd name="connsiteX0" fmla="*/ 1138411 w 1481494"/>
                  <a:gd name="connsiteY0" fmla="*/ 164327 h 1687634"/>
                  <a:gd name="connsiteX1" fmla="*/ 0 w 1481494"/>
                  <a:gd name="connsiteY1" fmla="*/ 290404 h 1687634"/>
                  <a:gd name="connsiteX2" fmla="*/ 25112 w 1481494"/>
                  <a:gd name="connsiteY2" fmla="*/ 308848 h 1687634"/>
                  <a:gd name="connsiteX3" fmla="*/ 638435 w 1481494"/>
                  <a:gd name="connsiteY3" fmla="*/ 31064 h 1687634"/>
                  <a:gd name="connsiteX4" fmla="*/ 1119880 w 1481494"/>
                  <a:gd name="connsiteY4" fmla="*/ 189352 h 1687634"/>
                  <a:gd name="connsiteX5" fmla="*/ 1291936 w 1481494"/>
                  <a:gd name="connsiteY5" fmla="*/ 1326464 h 1687634"/>
                  <a:gd name="connsiteX6" fmla="*/ 661381 w 1481494"/>
                  <a:gd name="connsiteY6" fmla="*/ 1656462 h 1687634"/>
                  <a:gd name="connsiteX7" fmla="*/ 663200 w 1481494"/>
                  <a:gd name="connsiteY7" fmla="*/ 1687635 h 1687634"/>
                  <a:gd name="connsiteX8" fmla="*/ 1317048 w 1481494"/>
                  <a:gd name="connsiteY8" fmla="*/ 1344995 h 1687634"/>
                  <a:gd name="connsiteX9" fmla="*/ 1138411 w 1481494"/>
                  <a:gd name="connsiteY9" fmla="*/ 164327 h 168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1494" h="1687634">
                    <a:moveTo>
                      <a:pt x="1138411" y="164327"/>
                    </a:moveTo>
                    <a:cubicBezTo>
                      <a:pt x="781830" y="-98476"/>
                      <a:pt x="285404" y="-38555"/>
                      <a:pt x="0" y="290404"/>
                    </a:cubicBezTo>
                    <a:lnTo>
                      <a:pt x="25112" y="308848"/>
                    </a:lnTo>
                    <a:cubicBezTo>
                      <a:pt x="183832" y="126920"/>
                      <a:pt x="409748" y="31064"/>
                      <a:pt x="638435" y="31064"/>
                    </a:cubicBezTo>
                    <a:cubicBezTo>
                      <a:pt x="805988" y="31064"/>
                      <a:pt x="975014" y="82586"/>
                      <a:pt x="1119880" y="189352"/>
                    </a:cubicBezTo>
                    <a:cubicBezTo>
                      <a:pt x="1480791" y="455446"/>
                      <a:pt x="1558030" y="965553"/>
                      <a:pt x="1291936" y="1326464"/>
                    </a:cubicBezTo>
                    <a:cubicBezTo>
                      <a:pt x="1138064" y="1535235"/>
                      <a:pt x="902537" y="1649102"/>
                      <a:pt x="661381" y="1656462"/>
                    </a:cubicBezTo>
                    <a:lnTo>
                      <a:pt x="663200" y="1687635"/>
                    </a:lnTo>
                    <a:cubicBezTo>
                      <a:pt x="913188" y="1679668"/>
                      <a:pt x="1157461" y="1561559"/>
                      <a:pt x="1317048" y="1344995"/>
                    </a:cubicBezTo>
                    <a:cubicBezTo>
                      <a:pt x="1593359" y="970316"/>
                      <a:pt x="1513263" y="440553"/>
                      <a:pt x="1138411" y="164327"/>
                    </a:cubicBezTo>
                    <a:close/>
                  </a:path>
                </a:pathLst>
              </a:custGeom>
              <a:solidFill>
                <a:srgbClr val="0063B0"/>
              </a:solidFill>
              <a:ln w="8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ea typeface="+mn-ea"/>
                  <a:cs typeface="+mn-cs"/>
                </a:endParaRPr>
              </a:p>
            </p:txBody>
          </p:sp>
        </p:grpSp>
        <p:sp>
          <p:nvSpPr>
            <p:cNvPr id="18" name="Freeform 17">
              <a:extLst>
                <a:ext uri="{FF2B5EF4-FFF2-40B4-BE49-F238E27FC236}">
                  <a16:creationId xmlns:a16="http://schemas.microsoft.com/office/drawing/2014/main" id="{2FCDC564-8CF3-30D1-54A4-CC00F781BA19}"/>
                </a:ext>
              </a:extLst>
            </p:cNvPr>
            <p:cNvSpPr/>
            <p:nvPr/>
          </p:nvSpPr>
          <p:spPr>
            <a:xfrm>
              <a:off x="7969451" y="2821997"/>
              <a:ext cx="1015711" cy="1015711"/>
            </a:xfrm>
            <a:custGeom>
              <a:avLst/>
              <a:gdLst>
                <a:gd name="connsiteX0" fmla="*/ 1015712 w 1015711"/>
                <a:gd name="connsiteY0" fmla="*/ 507856 h 1015711"/>
                <a:gd name="connsiteX1" fmla="*/ 507856 w 1015711"/>
                <a:gd name="connsiteY1" fmla="*/ 1015711 h 1015711"/>
                <a:gd name="connsiteX2" fmla="*/ 0 w 1015711"/>
                <a:gd name="connsiteY2" fmla="*/ 507856 h 1015711"/>
                <a:gd name="connsiteX3" fmla="*/ 507856 w 1015711"/>
                <a:gd name="connsiteY3" fmla="*/ 0 h 1015711"/>
                <a:gd name="connsiteX4" fmla="*/ 1015712 w 1015711"/>
                <a:gd name="connsiteY4" fmla="*/ 507856 h 1015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711" h="1015711">
                  <a:moveTo>
                    <a:pt x="1015712" y="507856"/>
                  </a:moveTo>
                  <a:cubicBezTo>
                    <a:pt x="1015712" y="788337"/>
                    <a:pt x="788337" y="1015711"/>
                    <a:pt x="507856" y="1015711"/>
                  </a:cubicBezTo>
                  <a:cubicBezTo>
                    <a:pt x="227375" y="1015711"/>
                    <a:pt x="0" y="788336"/>
                    <a:pt x="0" y="507856"/>
                  </a:cubicBezTo>
                  <a:cubicBezTo>
                    <a:pt x="0" y="227375"/>
                    <a:pt x="227374" y="0"/>
                    <a:pt x="507856" y="0"/>
                  </a:cubicBezTo>
                  <a:cubicBezTo>
                    <a:pt x="788336" y="0"/>
                    <a:pt x="1015712" y="227375"/>
                    <a:pt x="1015712" y="507856"/>
                  </a:cubicBezTo>
                  <a:close/>
                </a:path>
              </a:pathLst>
            </a:custGeom>
            <a:solidFill>
              <a:srgbClr val="0063B0"/>
            </a:solidFill>
            <a:ln w="8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ea typeface="+mn-ea"/>
                <a:cs typeface="+mn-cs"/>
              </a:endParaRPr>
            </a:p>
          </p:txBody>
        </p:sp>
        <p:sp>
          <p:nvSpPr>
            <p:cNvPr id="19" name="Freeform 18">
              <a:extLst>
                <a:ext uri="{FF2B5EF4-FFF2-40B4-BE49-F238E27FC236}">
                  <a16:creationId xmlns:a16="http://schemas.microsoft.com/office/drawing/2014/main" id="{F7210152-F76A-5920-02ED-32EC61889F6A}"/>
                </a:ext>
              </a:extLst>
            </p:cNvPr>
            <p:cNvSpPr/>
            <p:nvPr/>
          </p:nvSpPr>
          <p:spPr>
            <a:xfrm>
              <a:off x="8136621" y="3033798"/>
              <a:ext cx="696965" cy="568642"/>
            </a:xfrm>
            <a:custGeom>
              <a:avLst/>
              <a:gdLst>
                <a:gd name="connsiteX0" fmla="*/ 404849 w 696965"/>
                <a:gd name="connsiteY0" fmla="*/ 432955 h 568642"/>
                <a:gd name="connsiteX1" fmla="*/ 397662 w 696965"/>
                <a:gd name="connsiteY1" fmla="*/ 427673 h 568642"/>
                <a:gd name="connsiteX2" fmla="*/ 376361 w 696965"/>
                <a:gd name="connsiteY2" fmla="*/ 427673 h 568642"/>
                <a:gd name="connsiteX3" fmla="*/ 369174 w 696965"/>
                <a:gd name="connsiteY3" fmla="*/ 432955 h 568642"/>
                <a:gd name="connsiteX4" fmla="*/ 334104 w 696965"/>
                <a:gd name="connsiteY4" fmla="*/ 528551 h 568642"/>
                <a:gd name="connsiteX5" fmla="*/ 298169 w 696965"/>
                <a:gd name="connsiteY5" fmla="*/ 432955 h 568642"/>
                <a:gd name="connsiteX6" fmla="*/ 290982 w 696965"/>
                <a:gd name="connsiteY6" fmla="*/ 427673 h 568642"/>
                <a:gd name="connsiteX7" fmla="*/ 269941 w 696965"/>
                <a:gd name="connsiteY7" fmla="*/ 427673 h 568642"/>
                <a:gd name="connsiteX8" fmla="*/ 262754 w 696965"/>
                <a:gd name="connsiteY8" fmla="*/ 432955 h 568642"/>
                <a:gd name="connsiteX9" fmla="*/ 227338 w 696965"/>
                <a:gd name="connsiteY9" fmla="*/ 528551 h 568642"/>
                <a:gd name="connsiteX10" fmla="*/ 192009 w 696965"/>
                <a:gd name="connsiteY10" fmla="*/ 432955 h 568642"/>
                <a:gd name="connsiteX11" fmla="*/ 184822 w 696965"/>
                <a:gd name="connsiteY11" fmla="*/ 427673 h 568642"/>
                <a:gd name="connsiteX12" fmla="*/ 163780 w 696965"/>
                <a:gd name="connsiteY12" fmla="*/ 427673 h 568642"/>
                <a:gd name="connsiteX13" fmla="*/ 156593 w 696965"/>
                <a:gd name="connsiteY13" fmla="*/ 432955 h 568642"/>
                <a:gd name="connsiteX14" fmla="*/ 120918 w 696965"/>
                <a:gd name="connsiteY14" fmla="*/ 528551 h 568642"/>
                <a:gd name="connsiteX15" fmla="*/ 85588 w 696965"/>
                <a:gd name="connsiteY15" fmla="*/ 432955 h 568642"/>
                <a:gd name="connsiteX16" fmla="*/ 78402 w 696965"/>
                <a:gd name="connsiteY16" fmla="*/ 427673 h 568642"/>
                <a:gd name="connsiteX17" fmla="*/ 57100 w 696965"/>
                <a:gd name="connsiteY17" fmla="*/ 427673 h 568642"/>
                <a:gd name="connsiteX18" fmla="*/ 49913 w 696965"/>
                <a:gd name="connsiteY18" fmla="*/ 432955 h 568642"/>
                <a:gd name="connsiteX19" fmla="*/ 470 w 696965"/>
                <a:gd name="connsiteY19" fmla="*/ 562235 h 568642"/>
                <a:gd name="connsiteX20" fmla="*/ 643 w 696965"/>
                <a:gd name="connsiteY20" fmla="*/ 566824 h 568642"/>
                <a:gd name="connsiteX21" fmla="*/ 4713 w 696965"/>
                <a:gd name="connsiteY21" fmla="*/ 568643 h 568642"/>
                <a:gd name="connsiteX22" fmla="*/ 23676 w 696965"/>
                <a:gd name="connsiteY22" fmla="*/ 568643 h 568642"/>
                <a:gd name="connsiteX23" fmla="*/ 30863 w 696965"/>
                <a:gd name="connsiteY23" fmla="*/ 563620 h 568642"/>
                <a:gd name="connsiteX24" fmla="*/ 67751 w 696965"/>
                <a:gd name="connsiteY24" fmla="*/ 464734 h 568642"/>
                <a:gd name="connsiteX25" fmla="*/ 104638 w 696965"/>
                <a:gd name="connsiteY25" fmla="*/ 563620 h 568642"/>
                <a:gd name="connsiteX26" fmla="*/ 111826 w 696965"/>
                <a:gd name="connsiteY26" fmla="*/ 568643 h 568642"/>
                <a:gd name="connsiteX27" fmla="*/ 129317 w 696965"/>
                <a:gd name="connsiteY27" fmla="*/ 568643 h 568642"/>
                <a:gd name="connsiteX28" fmla="*/ 136504 w 696965"/>
                <a:gd name="connsiteY28" fmla="*/ 563620 h 568642"/>
                <a:gd name="connsiteX29" fmla="*/ 174258 w 696965"/>
                <a:gd name="connsiteY29" fmla="*/ 464734 h 568642"/>
                <a:gd name="connsiteX30" fmla="*/ 210799 w 696965"/>
                <a:gd name="connsiteY30" fmla="*/ 563620 h 568642"/>
                <a:gd name="connsiteX31" fmla="*/ 218073 w 696965"/>
                <a:gd name="connsiteY31" fmla="*/ 568643 h 568642"/>
                <a:gd name="connsiteX32" fmla="*/ 236430 w 696965"/>
                <a:gd name="connsiteY32" fmla="*/ 568643 h 568642"/>
                <a:gd name="connsiteX33" fmla="*/ 243617 w 696965"/>
                <a:gd name="connsiteY33" fmla="*/ 563620 h 568642"/>
                <a:gd name="connsiteX34" fmla="*/ 280505 w 696965"/>
                <a:gd name="connsiteY34" fmla="*/ 464734 h 568642"/>
                <a:gd name="connsiteX35" fmla="*/ 317912 w 696965"/>
                <a:gd name="connsiteY35" fmla="*/ 563620 h 568642"/>
                <a:gd name="connsiteX36" fmla="*/ 325099 w 696965"/>
                <a:gd name="connsiteY36" fmla="*/ 568643 h 568642"/>
                <a:gd name="connsiteX37" fmla="*/ 342590 w 696965"/>
                <a:gd name="connsiteY37" fmla="*/ 568643 h 568642"/>
                <a:gd name="connsiteX38" fmla="*/ 349777 w 696965"/>
                <a:gd name="connsiteY38" fmla="*/ 563620 h 568642"/>
                <a:gd name="connsiteX39" fmla="*/ 386925 w 696965"/>
                <a:gd name="connsiteY39" fmla="*/ 465340 h 568642"/>
                <a:gd name="connsiteX40" fmla="*/ 423466 w 696965"/>
                <a:gd name="connsiteY40" fmla="*/ 563620 h 568642"/>
                <a:gd name="connsiteX41" fmla="*/ 430653 w 696965"/>
                <a:gd name="connsiteY41" fmla="*/ 568643 h 568642"/>
                <a:gd name="connsiteX42" fmla="*/ 450136 w 696965"/>
                <a:gd name="connsiteY42" fmla="*/ 568643 h 568642"/>
                <a:gd name="connsiteX43" fmla="*/ 454206 w 696965"/>
                <a:gd name="connsiteY43" fmla="*/ 566824 h 568642"/>
                <a:gd name="connsiteX44" fmla="*/ 454379 w 696965"/>
                <a:gd name="connsiteY44" fmla="*/ 562235 h 568642"/>
                <a:gd name="connsiteX45" fmla="*/ 404849 w 696965"/>
                <a:gd name="connsiteY45" fmla="*/ 432955 h 568642"/>
                <a:gd name="connsiteX46" fmla="*/ 67924 w 696965"/>
                <a:gd name="connsiteY46" fmla="*/ 375805 h 568642"/>
                <a:gd name="connsiteX47" fmla="*/ 148540 w 696965"/>
                <a:gd name="connsiteY47" fmla="*/ 394249 h 568642"/>
                <a:gd name="connsiteX48" fmla="*/ 206383 w 696965"/>
                <a:gd name="connsiteY48" fmla="*/ 383944 h 568642"/>
                <a:gd name="connsiteX49" fmla="*/ 251756 w 696965"/>
                <a:gd name="connsiteY49" fmla="*/ 355802 h 568642"/>
                <a:gd name="connsiteX50" fmla="*/ 281111 w 696965"/>
                <a:gd name="connsiteY50" fmla="*/ 314065 h 568642"/>
                <a:gd name="connsiteX51" fmla="*/ 291415 w 696965"/>
                <a:gd name="connsiteY51" fmla="*/ 263150 h 568642"/>
                <a:gd name="connsiteX52" fmla="*/ 281371 w 696965"/>
                <a:gd name="connsiteY52" fmla="*/ 212754 h 568642"/>
                <a:gd name="connsiteX53" fmla="*/ 253921 w 696965"/>
                <a:gd name="connsiteY53" fmla="*/ 174048 h 568642"/>
                <a:gd name="connsiteX54" fmla="*/ 213224 w 696965"/>
                <a:gd name="connsiteY54" fmla="*/ 149369 h 568642"/>
                <a:gd name="connsiteX55" fmla="*/ 163261 w 696965"/>
                <a:gd name="connsiteY55" fmla="*/ 140710 h 568642"/>
                <a:gd name="connsiteX56" fmla="*/ 117887 w 696965"/>
                <a:gd name="connsiteY56" fmla="*/ 147724 h 568642"/>
                <a:gd name="connsiteX57" fmla="*/ 79614 w 696965"/>
                <a:gd name="connsiteY57" fmla="*/ 167034 h 568642"/>
                <a:gd name="connsiteX58" fmla="*/ 88273 w 696965"/>
                <a:gd name="connsiteY58" fmla="*/ 56024 h 568642"/>
                <a:gd name="connsiteX59" fmla="*/ 261454 w 696965"/>
                <a:gd name="connsiteY59" fmla="*/ 56024 h 568642"/>
                <a:gd name="connsiteX60" fmla="*/ 268815 w 696965"/>
                <a:gd name="connsiteY60" fmla="*/ 53080 h 568642"/>
                <a:gd name="connsiteX61" fmla="*/ 271759 w 696965"/>
                <a:gd name="connsiteY61" fmla="*/ 45720 h 568642"/>
                <a:gd name="connsiteX62" fmla="*/ 271759 w 696965"/>
                <a:gd name="connsiteY62" fmla="*/ 17492 h 568642"/>
                <a:gd name="connsiteX63" fmla="*/ 268815 w 696965"/>
                <a:gd name="connsiteY63" fmla="*/ 10131 h 568642"/>
                <a:gd name="connsiteX64" fmla="*/ 261454 w 696965"/>
                <a:gd name="connsiteY64" fmla="*/ 7187 h 568642"/>
                <a:gd name="connsiteX65" fmla="*/ 56754 w 696965"/>
                <a:gd name="connsiteY65" fmla="*/ 7187 h 568642"/>
                <a:gd name="connsiteX66" fmla="*/ 49393 w 696965"/>
                <a:gd name="connsiteY66" fmla="*/ 10131 h 568642"/>
                <a:gd name="connsiteX67" fmla="*/ 45843 w 696965"/>
                <a:gd name="connsiteY67" fmla="*/ 17492 h 568642"/>
                <a:gd name="connsiteX68" fmla="*/ 32249 w 696965"/>
                <a:gd name="connsiteY68" fmla="*/ 198293 h 568642"/>
                <a:gd name="connsiteX69" fmla="*/ 39869 w 696965"/>
                <a:gd name="connsiteY69" fmla="*/ 208598 h 568642"/>
                <a:gd name="connsiteX70" fmla="*/ 67578 w 696965"/>
                <a:gd name="connsiteY70" fmla="*/ 214573 h 568642"/>
                <a:gd name="connsiteX71" fmla="*/ 81692 w 696965"/>
                <a:gd name="connsiteY71" fmla="*/ 210763 h 568642"/>
                <a:gd name="connsiteX72" fmla="*/ 110440 w 696965"/>
                <a:gd name="connsiteY72" fmla="*/ 193098 h 568642"/>
                <a:gd name="connsiteX73" fmla="*/ 152263 w 696965"/>
                <a:gd name="connsiteY73" fmla="*/ 184699 h 568642"/>
                <a:gd name="connsiteX74" fmla="*/ 185687 w 696965"/>
                <a:gd name="connsiteY74" fmla="*/ 190414 h 568642"/>
                <a:gd name="connsiteX75" fmla="*/ 212531 w 696965"/>
                <a:gd name="connsiteY75" fmla="*/ 206433 h 568642"/>
                <a:gd name="connsiteX76" fmla="*/ 230455 w 696965"/>
                <a:gd name="connsiteY76" fmla="*/ 231717 h 568642"/>
                <a:gd name="connsiteX77" fmla="*/ 236950 w 696965"/>
                <a:gd name="connsiteY77" fmla="*/ 265142 h 568642"/>
                <a:gd name="connsiteX78" fmla="*/ 230455 w 696965"/>
                <a:gd name="connsiteY78" fmla="*/ 297440 h 568642"/>
                <a:gd name="connsiteX79" fmla="*/ 212271 w 696965"/>
                <a:gd name="connsiteY79" fmla="*/ 323764 h 568642"/>
                <a:gd name="connsiteX80" fmla="*/ 184302 w 696965"/>
                <a:gd name="connsiteY80" fmla="*/ 341688 h 568642"/>
                <a:gd name="connsiteX81" fmla="*/ 148453 w 696965"/>
                <a:gd name="connsiteY81" fmla="*/ 348182 h 568642"/>
                <a:gd name="connsiteX82" fmla="*/ 95200 w 696965"/>
                <a:gd name="connsiteY82" fmla="*/ 334328 h 568642"/>
                <a:gd name="connsiteX83" fmla="*/ 59871 w 696965"/>
                <a:gd name="connsiteY83" fmla="*/ 299864 h 568642"/>
                <a:gd name="connsiteX84" fmla="*/ 52251 w 696965"/>
                <a:gd name="connsiteY84" fmla="*/ 294409 h 568642"/>
                <a:gd name="connsiteX85" fmla="*/ 41427 w 696965"/>
                <a:gd name="connsiteY85" fmla="*/ 297094 h 568642"/>
                <a:gd name="connsiteX86" fmla="*/ 21338 w 696965"/>
                <a:gd name="connsiteY86" fmla="*/ 310688 h 568642"/>
                <a:gd name="connsiteX87" fmla="*/ 15623 w 696965"/>
                <a:gd name="connsiteY87" fmla="*/ 318308 h 568642"/>
                <a:gd name="connsiteX88" fmla="*/ 17008 w 696965"/>
                <a:gd name="connsiteY88" fmla="*/ 327574 h 568642"/>
                <a:gd name="connsiteX89" fmla="*/ 67924 w 696965"/>
                <a:gd name="connsiteY89" fmla="*/ 375805 h 568642"/>
                <a:gd name="connsiteX90" fmla="*/ 696401 w 696965"/>
                <a:gd name="connsiteY90" fmla="*/ 118457 h 568642"/>
                <a:gd name="connsiteX91" fmla="*/ 667912 w 696965"/>
                <a:gd name="connsiteY91" fmla="*/ 68753 h 568642"/>
                <a:gd name="connsiteX92" fmla="*/ 625829 w 696965"/>
                <a:gd name="connsiteY92" fmla="*/ 31519 h 568642"/>
                <a:gd name="connsiteX93" fmla="*/ 573442 w 696965"/>
                <a:gd name="connsiteY93" fmla="*/ 8140 h 568642"/>
                <a:gd name="connsiteX94" fmla="*/ 513954 w 696965"/>
                <a:gd name="connsiteY94" fmla="*/ 0 h 568642"/>
                <a:gd name="connsiteX95" fmla="*/ 436542 w 696965"/>
                <a:gd name="connsiteY95" fmla="*/ 14894 h 568642"/>
                <a:gd name="connsiteX96" fmla="*/ 373850 w 696965"/>
                <a:gd name="connsiteY96" fmla="*/ 56198 h 568642"/>
                <a:gd name="connsiteX97" fmla="*/ 331766 w 696965"/>
                <a:gd name="connsiteY97" fmla="*/ 118630 h 568642"/>
                <a:gd name="connsiteX98" fmla="*/ 316267 w 696965"/>
                <a:gd name="connsiteY98" fmla="*/ 197081 h 568642"/>
                <a:gd name="connsiteX99" fmla="*/ 330641 w 696965"/>
                <a:gd name="connsiteY99" fmla="*/ 275532 h 568642"/>
                <a:gd name="connsiteX100" fmla="*/ 370819 w 696965"/>
                <a:gd name="connsiteY100" fmla="*/ 337965 h 568642"/>
                <a:gd name="connsiteX101" fmla="*/ 431346 w 696965"/>
                <a:gd name="connsiteY101" fmla="*/ 379268 h 568642"/>
                <a:gd name="connsiteX102" fmla="*/ 506853 w 696965"/>
                <a:gd name="connsiteY102" fmla="*/ 394162 h 568642"/>
                <a:gd name="connsiteX103" fmla="*/ 556816 w 696965"/>
                <a:gd name="connsiteY103" fmla="*/ 387668 h 568642"/>
                <a:gd name="connsiteX104" fmla="*/ 595868 w 696965"/>
                <a:gd name="connsiteY104" fmla="*/ 371129 h 568642"/>
                <a:gd name="connsiteX105" fmla="*/ 624617 w 696965"/>
                <a:gd name="connsiteY105" fmla="*/ 348355 h 568642"/>
                <a:gd name="connsiteX106" fmla="*/ 643580 w 696965"/>
                <a:gd name="connsiteY106" fmla="*/ 322551 h 568642"/>
                <a:gd name="connsiteX107" fmla="*/ 643580 w 696965"/>
                <a:gd name="connsiteY107" fmla="*/ 376844 h 568642"/>
                <a:gd name="connsiteX108" fmla="*/ 646871 w 696965"/>
                <a:gd name="connsiteY108" fmla="*/ 384204 h 568642"/>
                <a:gd name="connsiteX109" fmla="*/ 654491 w 696965"/>
                <a:gd name="connsiteY109" fmla="*/ 387148 h 568642"/>
                <a:gd name="connsiteX110" fmla="*/ 683239 w 696965"/>
                <a:gd name="connsiteY110" fmla="*/ 387148 h 568642"/>
                <a:gd name="connsiteX111" fmla="*/ 690599 w 696965"/>
                <a:gd name="connsiteY111" fmla="*/ 384204 h 568642"/>
                <a:gd name="connsiteX112" fmla="*/ 693543 w 696965"/>
                <a:gd name="connsiteY112" fmla="*/ 376844 h 568642"/>
                <a:gd name="connsiteX113" fmla="*/ 693543 w 696965"/>
                <a:gd name="connsiteY113" fmla="*/ 217170 h 568642"/>
                <a:gd name="connsiteX114" fmla="*/ 690599 w 696965"/>
                <a:gd name="connsiteY114" fmla="*/ 210070 h 568642"/>
                <a:gd name="connsiteX115" fmla="*/ 683239 w 696965"/>
                <a:gd name="connsiteY115" fmla="*/ 207385 h 568642"/>
                <a:gd name="connsiteX116" fmla="*/ 524691 w 696965"/>
                <a:gd name="connsiteY116" fmla="*/ 207385 h 568642"/>
                <a:gd name="connsiteX117" fmla="*/ 517071 w 696965"/>
                <a:gd name="connsiteY117" fmla="*/ 210070 h 568642"/>
                <a:gd name="connsiteX118" fmla="*/ 513780 w 696965"/>
                <a:gd name="connsiteY118" fmla="*/ 217170 h 568642"/>
                <a:gd name="connsiteX119" fmla="*/ 513780 w 696965"/>
                <a:gd name="connsiteY119" fmla="*/ 241069 h 568642"/>
                <a:gd name="connsiteX120" fmla="*/ 517071 w 696965"/>
                <a:gd name="connsiteY120" fmla="*/ 248429 h 568642"/>
                <a:gd name="connsiteX121" fmla="*/ 524691 w 696965"/>
                <a:gd name="connsiteY121" fmla="*/ 251374 h 568642"/>
                <a:gd name="connsiteX122" fmla="*/ 640896 w 696965"/>
                <a:gd name="connsiteY122" fmla="*/ 251374 h 568642"/>
                <a:gd name="connsiteX123" fmla="*/ 625656 w 696965"/>
                <a:gd name="connsiteY123" fmla="*/ 286356 h 568642"/>
                <a:gd name="connsiteX124" fmla="*/ 598467 w 696965"/>
                <a:gd name="connsiteY124" fmla="*/ 316490 h 568642"/>
                <a:gd name="connsiteX125" fmla="*/ 560713 w 696965"/>
                <a:gd name="connsiteY125" fmla="*/ 337358 h 568642"/>
                <a:gd name="connsiteX126" fmla="*/ 513780 w 696965"/>
                <a:gd name="connsiteY126" fmla="*/ 345238 h 568642"/>
                <a:gd name="connsiteX127" fmla="*/ 456804 w 696965"/>
                <a:gd name="connsiteY127" fmla="*/ 334068 h 568642"/>
                <a:gd name="connsiteX128" fmla="*/ 412036 w 696965"/>
                <a:gd name="connsiteY128" fmla="*/ 303155 h 568642"/>
                <a:gd name="connsiteX129" fmla="*/ 382682 w 696965"/>
                <a:gd name="connsiteY129" fmla="*/ 256483 h 568642"/>
                <a:gd name="connsiteX130" fmla="*/ 372118 w 696965"/>
                <a:gd name="connsiteY130" fmla="*/ 197601 h 568642"/>
                <a:gd name="connsiteX131" fmla="*/ 382682 w 696965"/>
                <a:gd name="connsiteY131" fmla="*/ 139498 h 568642"/>
                <a:gd name="connsiteX132" fmla="*/ 412296 w 696965"/>
                <a:gd name="connsiteY132" fmla="*/ 92220 h 568642"/>
                <a:gd name="connsiteX133" fmla="*/ 457323 w 696965"/>
                <a:gd name="connsiteY133" fmla="*/ 60700 h 568642"/>
                <a:gd name="connsiteX134" fmla="*/ 513780 w 696965"/>
                <a:gd name="connsiteY134" fmla="*/ 49270 h 568642"/>
                <a:gd name="connsiteX135" fmla="*/ 592492 w 696965"/>
                <a:gd name="connsiteY135" fmla="*/ 71005 h 568642"/>
                <a:gd name="connsiteX136" fmla="*/ 642454 w 696965"/>
                <a:gd name="connsiteY136" fmla="*/ 129107 h 568642"/>
                <a:gd name="connsiteX137" fmla="*/ 645745 w 696965"/>
                <a:gd name="connsiteY137" fmla="*/ 135082 h 568642"/>
                <a:gd name="connsiteX138" fmla="*/ 653365 w 696965"/>
                <a:gd name="connsiteY138" fmla="*/ 136727 h 568642"/>
                <a:gd name="connsiteX139" fmla="*/ 690253 w 696965"/>
                <a:gd name="connsiteY139" fmla="*/ 128588 h 568642"/>
                <a:gd name="connsiteX140" fmla="*/ 696488 w 696965"/>
                <a:gd name="connsiteY140" fmla="*/ 124258 h 568642"/>
                <a:gd name="connsiteX141" fmla="*/ 696401 w 696965"/>
                <a:gd name="connsiteY141" fmla="*/ 118457 h 56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696965" h="568642">
                  <a:moveTo>
                    <a:pt x="404849" y="432955"/>
                  </a:moveTo>
                  <a:cubicBezTo>
                    <a:pt x="403464" y="429405"/>
                    <a:pt x="401039" y="427673"/>
                    <a:pt x="397662" y="427673"/>
                  </a:cubicBezTo>
                  <a:lnTo>
                    <a:pt x="376361" y="427673"/>
                  </a:lnTo>
                  <a:cubicBezTo>
                    <a:pt x="372897" y="427673"/>
                    <a:pt x="370473" y="429491"/>
                    <a:pt x="369174" y="432955"/>
                  </a:cubicBezTo>
                  <a:lnTo>
                    <a:pt x="334104" y="528551"/>
                  </a:lnTo>
                  <a:lnTo>
                    <a:pt x="298169" y="432955"/>
                  </a:lnTo>
                  <a:cubicBezTo>
                    <a:pt x="296784" y="429405"/>
                    <a:pt x="294359" y="427673"/>
                    <a:pt x="290982" y="427673"/>
                  </a:cubicBezTo>
                  <a:lnTo>
                    <a:pt x="269941" y="427673"/>
                  </a:lnTo>
                  <a:cubicBezTo>
                    <a:pt x="266477" y="427673"/>
                    <a:pt x="264053" y="429491"/>
                    <a:pt x="262754" y="432955"/>
                  </a:cubicBezTo>
                  <a:lnTo>
                    <a:pt x="227338" y="528551"/>
                  </a:lnTo>
                  <a:lnTo>
                    <a:pt x="192009" y="432955"/>
                  </a:lnTo>
                  <a:cubicBezTo>
                    <a:pt x="190623" y="429405"/>
                    <a:pt x="188199" y="427673"/>
                    <a:pt x="184822" y="427673"/>
                  </a:cubicBezTo>
                  <a:lnTo>
                    <a:pt x="163780" y="427673"/>
                  </a:lnTo>
                  <a:cubicBezTo>
                    <a:pt x="160316" y="427673"/>
                    <a:pt x="157892" y="429491"/>
                    <a:pt x="156593" y="432955"/>
                  </a:cubicBezTo>
                  <a:lnTo>
                    <a:pt x="120918" y="528551"/>
                  </a:lnTo>
                  <a:lnTo>
                    <a:pt x="85588" y="432955"/>
                  </a:lnTo>
                  <a:cubicBezTo>
                    <a:pt x="84203" y="429405"/>
                    <a:pt x="81778" y="427673"/>
                    <a:pt x="78402" y="427673"/>
                  </a:cubicBezTo>
                  <a:lnTo>
                    <a:pt x="57100" y="427673"/>
                  </a:lnTo>
                  <a:cubicBezTo>
                    <a:pt x="53636" y="427673"/>
                    <a:pt x="51212" y="429491"/>
                    <a:pt x="49913" y="432955"/>
                  </a:cubicBezTo>
                  <a:lnTo>
                    <a:pt x="470" y="562235"/>
                  </a:lnTo>
                  <a:cubicBezTo>
                    <a:pt x="-223" y="563880"/>
                    <a:pt x="-136" y="565526"/>
                    <a:pt x="643" y="566824"/>
                  </a:cubicBezTo>
                  <a:cubicBezTo>
                    <a:pt x="1422" y="568036"/>
                    <a:pt x="2894" y="568643"/>
                    <a:pt x="4713" y="568643"/>
                  </a:cubicBezTo>
                  <a:lnTo>
                    <a:pt x="23676" y="568643"/>
                  </a:lnTo>
                  <a:cubicBezTo>
                    <a:pt x="27226" y="568643"/>
                    <a:pt x="29824" y="566824"/>
                    <a:pt x="30863" y="563620"/>
                  </a:cubicBezTo>
                  <a:lnTo>
                    <a:pt x="67751" y="464734"/>
                  </a:lnTo>
                  <a:lnTo>
                    <a:pt x="104638" y="563620"/>
                  </a:lnTo>
                  <a:cubicBezTo>
                    <a:pt x="105937" y="566997"/>
                    <a:pt x="108275" y="568643"/>
                    <a:pt x="111826" y="568643"/>
                  </a:cubicBezTo>
                  <a:lnTo>
                    <a:pt x="129317" y="568643"/>
                  </a:lnTo>
                  <a:cubicBezTo>
                    <a:pt x="132954" y="568643"/>
                    <a:pt x="135205" y="567084"/>
                    <a:pt x="136504" y="563620"/>
                  </a:cubicBezTo>
                  <a:lnTo>
                    <a:pt x="174258" y="464734"/>
                  </a:lnTo>
                  <a:lnTo>
                    <a:pt x="210799" y="563620"/>
                  </a:lnTo>
                  <a:cubicBezTo>
                    <a:pt x="212184" y="566911"/>
                    <a:pt x="214609" y="568643"/>
                    <a:pt x="218073" y="568643"/>
                  </a:cubicBezTo>
                  <a:lnTo>
                    <a:pt x="236430" y="568643"/>
                  </a:lnTo>
                  <a:cubicBezTo>
                    <a:pt x="239807" y="568643"/>
                    <a:pt x="242232" y="566997"/>
                    <a:pt x="243617" y="563620"/>
                  </a:cubicBezTo>
                  <a:lnTo>
                    <a:pt x="280505" y="464734"/>
                  </a:lnTo>
                  <a:lnTo>
                    <a:pt x="317912" y="563620"/>
                  </a:lnTo>
                  <a:cubicBezTo>
                    <a:pt x="319211" y="566997"/>
                    <a:pt x="321549" y="568643"/>
                    <a:pt x="325099" y="568643"/>
                  </a:cubicBezTo>
                  <a:lnTo>
                    <a:pt x="342590" y="568643"/>
                  </a:lnTo>
                  <a:cubicBezTo>
                    <a:pt x="346227" y="568643"/>
                    <a:pt x="348479" y="567084"/>
                    <a:pt x="349777" y="563620"/>
                  </a:cubicBezTo>
                  <a:lnTo>
                    <a:pt x="386925" y="465340"/>
                  </a:lnTo>
                  <a:lnTo>
                    <a:pt x="423466" y="563620"/>
                  </a:lnTo>
                  <a:cubicBezTo>
                    <a:pt x="424505" y="566824"/>
                    <a:pt x="427190" y="568643"/>
                    <a:pt x="430653" y="568643"/>
                  </a:cubicBezTo>
                  <a:lnTo>
                    <a:pt x="450136" y="568643"/>
                  </a:lnTo>
                  <a:cubicBezTo>
                    <a:pt x="451954" y="568643"/>
                    <a:pt x="453427" y="567950"/>
                    <a:pt x="454206" y="566824"/>
                  </a:cubicBezTo>
                  <a:cubicBezTo>
                    <a:pt x="454985" y="565612"/>
                    <a:pt x="455072" y="563967"/>
                    <a:pt x="454379" y="562235"/>
                  </a:cubicBezTo>
                  <a:lnTo>
                    <a:pt x="404849" y="432955"/>
                  </a:lnTo>
                  <a:close/>
                  <a:moveTo>
                    <a:pt x="67924" y="375805"/>
                  </a:moveTo>
                  <a:cubicBezTo>
                    <a:pt x="90524" y="388101"/>
                    <a:pt x="117454" y="394249"/>
                    <a:pt x="148540" y="394249"/>
                  </a:cubicBezTo>
                  <a:cubicBezTo>
                    <a:pt x="169495" y="394249"/>
                    <a:pt x="188805" y="390785"/>
                    <a:pt x="206383" y="383944"/>
                  </a:cubicBezTo>
                  <a:cubicBezTo>
                    <a:pt x="223961" y="377104"/>
                    <a:pt x="239028" y="367665"/>
                    <a:pt x="251756" y="355802"/>
                  </a:cubicBezTo>
                  <a:cubicBezTo>
                    <a:pt x="264399" y="343853"/>
                    <a:pt x="274184" y="329998"/>
                    <a:pt x="281111" y="314065"/>
                  </a:cubicBezTo>
                  <a:cubicBezTo>
                    <a:pt x="287951" y="298133"/>
                    <a:pt x="291415" y="281161"/>
                    <a:pt x="291415" y="263150"/>
                  </a:cubicBezTo>
                  <a:cubicBezTo>
                    <a:pt x="291415" y="244706"/>
                    <a:pt x="288038" y="227907"/>
                    <a:pt x="281371" y="212754"/>
                  </a:cubicBezTo>
                  <a:cubicBezTo>
                    <a:pt x="274703" y="197601"/>
                    <a:pt x="265524" y="184699"/>
                    <a:pt x="253921" y="174048"/>
                  </a:cubicBezTo>
                  <a:cubicBezTo>
                    <a:pt x="242318" y="163397"/>
                    <a:pt x="228723" y="155171"/>
                    <a:pt x="213224" y="149369"/>
                  </a:cubicBezTo>
                  <a:cubicBezTo>
                    <a:pt x="197637" y="143568"/>
                    <a:pt x="181012" y="140710"/>
                    <a:pt x="163261" y="140710"/>
                  </a:cubicBezTo>
                  <a:cubicBezTo>
                    <a:pt x="146982" y="140710"/>
                    <a:pt x="131828" y="143048"/>
                    <a:pt x="117887" y="147724"/>
                  </a:cubicBezTo>
                  <a:cubicBezTo>
                    <a:pt x="103946" y="152400"/>
                    <a:pt x="91217" y="158808"/>
                    <a:pt x="79614" y="167034"/>
                  </a:cubicBezTo>
                  <a:lnTo>
                    <a:pt x="88273" y="56024"/>
                  </a:lnTo>
                  <a:lnTo>
                    <a:pt x="261454" y="56024"/>
                  </a:lnTo>
                  <a:cubicBezTo>
                    <a:pt x="264312" y="56024"/>
                    <a:pt x="266823" y="55072"/>
                    <a:pt x="268815" y="53080"/>
                  </a:cubicBezTo>
                  <a:cubicBezTo>
                    <a:pt x="270806" y="51089"/>
                    <a:pt x="271759" y="48664"/>
                    <a:pt x="271759" y="45720"/>
                  </a:cubicBezTo>
                  <a:lnTo>
                    <a:pt x="271759" y="17492"/>
                  </a:lnTo>
                  <a:cubicBezTo>
                    <a:pt x="271759" y="14634"/>
                    <a:pt x="270720" y="12123"/>
                    <a:pt x="268815" y="10131"/>
                  </a:cubicBezTo>
                  <a:cubicBezTo>
                    <a:pt x="266823" y="8140"/>
                    <a:pt x="264399" y="7187"/>
                    <a:pt x="261454" y="7187"/>
                  </a:cubicBezTo>
                  <a:lnTo>
                    <a:pt x="56754" y="7187"/>
                  </a:lnTo>
                  <a:cubicBezTo>
                    <a:pt x="53810" y="7187"/>
                    <a:pt x="51385" y="8226"/>
                    <a:pt x="49393" y="10131"/>
                  </a:cubicBezTo>
                  <a:cubicBezTo>
                    <a:pt x="47402" y="12123"/>
                    <a:pt x="46190" y="14547"/>
                    <a:pt x="45843" y="17492"/>
                  </a:cubicBezTo>
                  <a:lnTo>
                    <a:pt x="32249" y="198293"/>
                  </a:lnTo>
                  <a:cubicBezTo>
                    <a:pt x="31556" y="203402"/>
                    <a:pt x="34067" y="206779"/>
                    <a:pt x="39869" y="208598"/>
                  </a:cubicBezTo>
                  <a:lnTo>
                    <a:pt x="67578" y="214573"/>
                  </a:lnTo>
                  <a:cubicBezTo>
                    <a:pt x="72600" y="215698"/>
                    <a:pt x="77363" y="214399"/>
                    <a:pt x="81692" y="210763"/>
                  </a:cubicBezTo>
                  <a:cubicBezTo>
                    <a:pt x="88965" y="204614"/>
                    <a:pt x="98491" y="198726"/>
                    <a:pt x="110440" y="193098"/>
                  </a:cubicBezTo>
                  <a:cubicBezTo>
                    <a:pt x="122389" y="187470"/>
                    <a:pt x="136331" y="184699"/>
                    <a:pt x="152263" y="184699"/>
                  </a:cubicBezTo>
                  <a:cubicBezTo>
                    <a:pt x="164213" y="184699"/>
                    <a:pt x="175297" y="186604"/>
                    <a:pt x="185687" y="190414"/>
                  </a:cubicBezTo>
                  <a:cubicBezTo>
                    <a:pt x="195992" y="194224"/>
                    <a:pt x="204998" y="199592"/>
                    <a:pt x="212531" y="206433"/>
                  </a:cubicBezTo>
                  <a:cubicBezTo>
                    <a:pt x="220151" y="213273"/>
                    <a:pt x="226126" y="221759"/>
                    <a:pt x="230455" y="231717"/>
                  </a:cubicBezTo>
                  <a:cubicBezTo>
                    <a:pt x="234785" y="241675"/>
                    <a:pt x="236950" y="252846"/>
                    <a:pt x="236950" y="265142"/>
                  </a:cubicBezTo>
                  <a:cubicBezTo>
                    <a:pt x="236950" y="276745"/>
                    <a:pt x="234785" y="287482"/>
                    <a:pt x="230455" y="297440"/>
                  </a:cubicBezTo>
                  <a:cubicBezTo>
                    <a:pt x="226126" y="307398"/>
                    <a:pt x="220064" y="316144"/>
                    <a:pt x="212271" y="323764"/>
                  </a:cubicBezTo>
                  <a:cubicBezTo>
                    <a:pt x="204478" y="331384"/>
                    <a:pt x="195126" y="337358"/>
                    <a:pt x="184302" y="341688"/>
                  </a:cubicBezTo>
                  <a:cubicBezTo>
                    <a:pt x="173478" y="346017"/>
                    <a:pt x="161529" y="348182"/>
                    <a:pt x="148453" y="348182"/>
                  </a:cubicBezTo>
                  <a:cubicBezTo>
                    <a:pt x="126719" y="348182"/>
                    <a:pt x="108968" y="343593"/>
                    <a:pt x="95200" y="334328"/>
                  </a:cubicBezTo>
                  <a:cubicBezTo>
                    <a:pt x="81432" y="325062"/>
                    <a:pt x="69656" y="313632"/>
                    <a:pt x="59871" y="299864"/>
                  </a:cubicBezTo>
                  <a:cubicBezTo>
                    <a:pt x="58052" y="297353"/>
                    <a:pt x="55542" y="295535"/>
                    <a:pt x="52251" y="294409"/>
                  </a:cubicBezTo>
                  <a:cubicBezTo>
                    <a:pt x="48961" y="293284"/>
                    <a:pt x="45411" y="294236"/>
                    <a:pt x="41427" y="297094"/>
                  </a:cubicBezTo>
                  <a:lnTo>
                    <a:pt x="21338" y="310688"/>
                  </a:lnTo>
                  <a:cubicBezTo>
                    <a:pt x="18480" y="312507"/>
                    <a:pt x="16576" y="315018"/>
                    <a:pt x="15623" y="318308"/>
                  </a:cubicBezTo>
                  <a:cubicBezTo>
                    <a:pt x="14757" y="321599"/>
                    <a:pt x="15190" y="324630"/>
                    <a:pt x="17008" y="327574"/>
                  </a:cubicBezTo>
                  <a:cubicBezTo>
                    <a:pt x="28352" y="347403"/>
                    <a:pt x="45237" y="363509"/>
                    <a:pt x="67924" y="375805"/>
                  </a:cubicBezTo>
                  <a:close/>
                  <a:moveTo>
                    <a:pt x="696401" y="118457"/>
                  </a:moveTo>
                  <a:cubicBezTo>
                    <a:pt x="689560" y="100013"/>
                    <a:pt x="680035" y="83474"/>
                    <a:pt x="667912" y="68753"/>
                  </a:cubicBezTo>
                  <a:cubicBezTo>
                    <a:pt x="655790" y="54119"/>
                    <a:pt x="641762" y="41737"/>
                    <a:pt x="625829" y="31519"/>
                  </a:cubicBezTo>
                  <a:cubicBezTo>
                    <a:pt x="609897" y="21388"/>
                    <a:pt x="592405" y="13595"/>
                    <a:pt x="573442" y="8140"/>
                  </a:cubicBezTo>
                  <a:cubicBezTo>
                    <a:pt x="554478" y="2685"/>
                    <a:pt x="534649" y="0"/>
                    <a:pt x="513954" y="0"/>
                  </a:cubicBezTo>
                  <a:cubicBezTo>
                    <a:pt x="486418" y="0"/>
                    <a:pt x="460614" y="5022"/>
                    <a:pt x="436542" y="14894"/>
                  </a:cubicBezTo>
                  <a:cubicBezTo>
                    <a:pt x="412469" y="24852"/>
                    <a:pt x="391601" y="38620"/>
                    <a:pt x="373850" y="56198"/>
                  </a:cubicBezTo>
                  <a:cubicBezTo>
                    <a:pt x="356099" y="73776"/>
                    <a:pt x="342071" y="94557"/>
                    <a:pt x="331766" y="118630"/>
                  </a:cubicBezTo>
                  <a:cubicBezTo>
                    <a:pt x="321462" y="142702"/>
                    <a:pt x="316267" y="168852"/>
                    <a:pt x="316267" y="197081"/>
                  </a:cubicBezTo>
                  <a:cubicBezTo>
                    <a:pt x="316267" y="225310"/>
                    <a:pt x="321029" y="251460"/>
                    <a:pt x="330641" y="275532"/>
                  </a:cubicBezTo>
                  <a:cubicBezTo>
                    <a:pt x="340252" y="299605"/>
                    <a:pt x="353587" y="320386"/>
                    <a:pt x="370819" y="337965"/>
                  </a:cubicBezTo>
                  <a:cubicBezTo>
                    <a:pt x="388050" y="355543"/>
                    <a:pt x="408226" y="369310"/>
                    <a:pt x="431346" y="379268"/>
                  </a:cubicBezTo>
                  <a:cubicBezTo>
                    <a:pt x="454466" y="389226"/>
                    <a:pt x="479664" y="394162"/>
                    <a:pt x="506853" y="394162"/>
                  </a:cubicBezTo>
                  <a:cubicBezTo>
                    <a:pt x="525297" y="394162"/>
                    <a:pt x="541923" y="391997"/>
                    <a:pt x="556816" y="387668"/>
                  </a:cubicBezTo>
                  <a:cubicBezTo>
                    <a:pt x="571623" y="383338"/>
                    <a:pt x="584698" y="377796"/>
                    <a:pt x="595868" y="371129"/>
                  </a:cubicBezTo>
                  <a:cubicBezTo>
                    <a:pt x="607126" y="364461"/>
                    <a:pt x="616651" y="356841"/>
                    <a:pt x="624617" y="348355"/>
                  </a:cubicBezTo>
                  <a:cubicBezTo>
                    <a:pt x="632583" y="339869"/>
                    <a:pt x="638904" y="331210"/>
                    <a:pt x="643580" y="322551"/>
                  </a:cubicBezTo>
                  <a:lnTo>
                    <a:pt x="643580" y="376844"/>
                  </a:lnTo>
                  <a:cubicBezTo>
                    <a:pt x="643580" y="379788"/>
                    <a:pt x="644706" y="382212"/>
                    <a:pt x="646871" y="384204"/>
                  </a:cubicBezTo>
                  <a:cubicBezTo>
                    <a:pt x="649035" y="386196"/>
                    <a:pt x="651547" y="387148"/>
                    <a:pt x="654491" y="387148"/>
                  </a:cubicBezTo>
                  <a:lnTo>
                    <a:pt x="683239" y="387148"/>
                  </a:lnTo>
                  <a:cubicBezTo>
                    <a:pt x="686097" y="387148"/>
                    <a:pt x="688608" y="386196"/>
                    <a:pt x="690599" y="384204"/>
                  </a:cubicBezTo>
                  <a:cubicBezTo>
                    <a:pt x="692591" y="382212"/>
                    <a:pt x="693543" y="379788"/>
                    <a:pt x="693543" y="376844"/>
                  </a:cubicBezTo>
                  <a:lnTo>
                    <a:pt x="693543" y="217170"/>
                  </a:lnTo>
                  <a:cubicBezTo>
                    <a:pt x="693543" y="214313"/>
                    <a:pt x="692504" y="211888"/>
                    <a:pt x="690599" y="210070"/>
                  </a:cubicBezTo>
                  <a:cubicBezTo>
                    <a:pt x="688608" y="208251"/>
                    <a:pt x="686183" y="207385"/>
                    <a:pt x="683239" y="207385"/>
                  </a:cubicBezTo>
                  <a:lnTo>
                    <a:pt x="524691" y="207385"/>
                  </a:lnTo>
                  <a:cubicBezTo>
                    <a:pt x="521833" y="207385"/>
                    <a:pt x="519236" y="208251"/>
                    <a:pt x="517071" y="210070"/>
                  </a:cubicBezTo>
                  <a:cubicBezTo>
                    <a:pt x="514906" y="211888"/>
                    <a:pt x="513780" y="214226"/>
                    <a:pt x="513780" y="217170"/>
                  </a:cubicBezTo>
                  <a:lnTo>
                    <a:pt x="513780" y="241069"/>
                  </a:lnTo>
                  <a:cubicBezTo>
                    <a:pt x="513780" y="244013"/>
                    <a:pt x="514906" y="246438"/>
                    <a:pt x="517071" y="248429"/>
                  </a:cubicBezTo>
                  <a:cubicBezTo>
                    <a:pt x="519236" y="250421"/>
                    <a:pt x="521747" y="251374"/>
                    <a:pt x="524691" y="251374"/>
                  </a:cubicBezTo>
                  <a:lnTo>
                    <a:pt x="640896" y="251374"/>
                  </a:lnTo>
                  <a:cubicBezTo>
                    <a:pt x="637952" y="263323"/>
                    <a:pt x="632930" y="275013"/>
                    <a:pt x="625656" y="286356"/>
                  </a:cubicBezTo>
                  <a:cubicBezTo>
                    <a:pt x="618382" y="297786"/>
                    <a:pt x="609377" y="307831"/>
                    <a:pt x="598467" y="316490"/>
                  </a:cubicBezTo>
                  <a:cubicBezTo>
                    <a:pt x="587643" y="325149"/>
                    <a:pt x="575000" y="332163"/>
                    <a:pt x="560713" y="337358"/>
                  </a:cubicBezTo>
                  <a:cubicBezTo>
                    <a:pt x="546425" y="342640"/>
                    <a:pt x="530752" y="345238"/>
                    <a:pt x="513780" y="345238"/>
                  </a:cubicBezTo>
                  <a:cubicBezTo>
                    <a:pt x="493172" y="345238"/>
                    <a:pt x="474122" y="341515"/>
                    <a:pt x="456804" y="334068"/>
                  </a:cubicBezTo>
                  <a:cubicBezTo>
                    <a:pt x="439399" y="326621"/>
                    <a:pt x="424505" y="316317"/>
                    <a:pt x="412036" y="303155"/>
                  </a:cubicBezTo>
                  <a:cubicBezTo>
                    <a:pt x="399567" y="289906"/>
                    <a:pt x="389782" y="274407"/>
                    <a:pt x="382682" y="256483"/>
                  </a:cubicBezTo>
                  <a:cubicBezTo>
                    <a:pt x="375582" y="238558"/>
                    <a:pt x="372118" y="218902"/>
                    <a:pt x="372118" y="197601"/>
                  </a:cubicBezTo>
                  <a:cubicBezTo>
                    <a:pt x="372118" y="176992"/>
                    <a:pt x="375668" y="157596"/>
                    <a:pt x="382682" y="139498"/>
                  </a:cubicBezTo>
                  <a:cubicBezTo>
                    <a:pt x="389782" y="121401"/>
                    <a:pt x="399567" y="105641"/>
                    <a:pt x="412296" y="92220"/>
                  </a:cubicBezTo>
                  <a:cubicBezTo>
                    <a:pt x="424938" y="78798"/>
                    <a:pt x="440005" y="68320"/>
                    <a:pt x="457323" y="60700"/>
                  </a:cubicBezTo>
                  <a:cubicBezTo>
                    <a:pt x="474728" y="53080"/>
                    <a:pt x="493518" y="49270"/>
                    <a:pt x="513780" y="49270"/>
                  </a:cubicBezTo>
                  <a:cubicBezTo>
                    <a:pt x="544520" y="49270"/>
                    <a:pt x="570757" y="56544"/>
                    <a:pt x="592492" y="71005"/>
                  </a:cubicBezTo>
                  <a:cubicBezTo>
                    <a:pt x="614226" y="85465"/>
                    <a:pt x="630852" y="104862"/>
                    <a:pt x="642454" y="129107"/>
                  </a:cubicBezTo>
                  <a:cubicBezTo>
                    <a:pt x="643147" y="131272"/>
                    <a:pt x="644273" y="133264"/>
                    <a:pt x="645745" y="135082"/>
                  </a:cubicBezTo>
                  <a:cubicBezTo>
                    <a:pt x="647217" y="136900"/>
                    <a:pt x="649728" y="137420"/>
                    <a:pt x="653365" y="136727"/>
                  </a:cubicBezTo>
                  <a:lnTo>
                    <a:pt x="690253" y="128588"/>
                  </a:lnTo>
                  <a:cubicBezTo>
                    <a:pt x="693889" y="127895"/>
                    <a:pt x="695968" y="126423"/>
                    <a:pt x="696488" y="124258"/>
                  </a:cubicBezTo>
                  <a:cubicBezTo>
                    <a:pt x="697180" y="122267"/>
                    <a:pt x="697093" y="120275"/>
                    <a:pt x="696401" y="118457"/>
                  </a:cubicBezTo>
                  <a:close/>
                </a:path>
              </a:pathLst>
            </a:custGeom>
            <a:solidFill>
              <a:srgbClr val="FFFFFF"/>
            </a:solidFill>
            <a:ln w="8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ea typeface="+mn-ea"/>
                <a:cs typeface="+mn-cs"/>
              </a:endParaRPr>
            </a:p>
          </p:txBody>
        </p:sp>
        <p:sp>
          <p:nvSpPr>
            <p:cNvPr id="20" name="Freeform 19">
              <a:extLst>
                <a:ext uri="{FF2B5EF4-FFF2-40B4-BE49-F238E27FC236}">
                  <a16:creationId xmlns:a16="http://schemas.microsoft.com/office/drawing/2014/main" id="{5640BB95-635E-DB0D-A46C-AB74AB7DB09B}"/>
                </a:ext>
              </a:extLst>
            </p:cNvPr>
            <p:cNvSpPr/>
            <p:nvPr/>
          </p:nvSpPr>
          <p:spPr>
            <a:xfrm>
              <a:off x="8586375" y="3461298"/>
              <a:ext cx="242181" cy="140969"/>
            </a:xfrm>
            <a:custGeom>
              <a:avLst/>
              <a:gdLst>
                <a:gd name="connsiteX0" fmla="*/ 211318 w 242181"/>
                <a:gd name="connsiteY0" fmla="*/ 5195 h 140969"/>
                <a:gd name="connsiteX1" fmla="*/ 218506 w 242181"/>
                <a:gd name="connsiteY1" fmla="*/ 173 h 140969"/>
                <a:gd name="connsiteX2" fmla="*/ 237469 w 242181"/>
                <a:gd name="connsiteY2" fmla="*/ 173 h 140969"/>
                <a:gd name="connsiteX3" fmla="*/ 241539 w 242181"/>
                <a:gd name="connsiteY3" fmla="*/ 1991 h 140969"/>
                <a:gd name="connsiteX4" fmla="*/ 241712 w 242181"/>
                <a:gd name="connsiteY4" fmla="*/ 6581 h 140969"/>
                <a:gd name="connsiteX5" fmla="*/ 192268 w 242181"/>
                <a:gd name="connsiteY5" fmla="*/ 135168 h 140969"/>
                <a:gd name="connsiteX6" fmla="*/ 192009 w 242181"/>
                <a:gd name="connsiteY6" fmla="*/ 135688 h 140969"/>
                <a:gd name="connsiteX7" fmla="*/ 184822 w 242181"/>
                <a:gd name="connsiteY7" fmla="*/ 140970 h 140969"/>
                <a:gd name="connsiteX8" fmla="*/ 163780 w 242181"/>
                <a:gd name="connsiteY8" fmla="*/ 140970 h 140969"/>
                <a:gd name="connsiteX9" fmla="*/ 156593 w 242181"/>
                <a:gd name="connsiteY9" fmla="*/ 135688 h 140969"/>
                <a:gd name="connsiteX10" fmla="*/ 120658 w 242181"/>
                <a:gd name="connsiteY10" fmla="*/ 40091 h 140969"/>
                <a:gd name="connsiteX11" fmla="*/ 85588 w 242181"/>
                <a:gd name="connsiteY11" fmla="*/ 135688 h 140969"/>
                <a:gd name="connsiteX12" fmla="*/ 78402 w 242181"/>
                <a:gd name="connsiteY12" fmla="*/ 140970 h 140969"/>
                <a:gd name="connsiteX13" fmla="*/ 57100 w 242181"/>
                <a:gd name="connsiteY13" fmla="*/ 140970 h 140969"/>
                <a:gd name="connsiteX14" fmla="*/ 49913 w 242181"/>
                <a:gd name="connsiteY14" fmla="*/ 135688 h 140969"/>
                <a:gd name="connsiteX15" fmla="*/ 470 w 242181"/>
                <a:gd name="connsiteY15" fmla="*/ 6408 h 140969"/>
                <a:gd name="connsiteX16" fmla="*/ 643 w 242181"/>
                <a:gd name="connsiteY16" fmla="*/ 1818 h 140969"/>
                <a:gd name="connsiteX17" fmla="*/ 4713 w 242181"/>
                <a:gd name="connsiteY17" fmla="*/ 0 h 140969"/>
                <a:gd name="connsiteX18" fmla="*/ 24196 w 242181"/>
                <a:gd name="connsiteY18" fmla="*/ 0 h 140969"/>
                <a:gd name="connsiteX19" fmla="*/ 31382 w 242181"/>
                <a:gd name="connsiteY19" fmla="*/ 5022 h 140969"/>
                <a:gd name="connsiteX20" fmla="*/ 67924 w 242181"/>
                <a:gd name="connsiteY20" fmla="*/ 103303 h 140969"/>
                <a:gd name="connsiteX21" fmla="*/ 105071 w 242181"/>
                <a:gd name="connsiteY21" fmla="*/ 5022 h 140969"/>
                <a:gd name="connsiteX22" fmla="*/ 112258 w 242181"/>
                <a:gd name="connsiteY22" fmla="*/ 0 h 140969"/>
                <a:gd name="connsiteX23" fmla="*/ 129750 w 242181"/>
                <a:gd name="connsiteY23" fmla="*/ 0 h 140969"/>
                <a:gd name="connsiteX24" fmla="*/ 136937 w 242181"/>
                <a:gd name="connsiteY24" fmla="*/ 5022 h 140969"/>
                <a:gd name="connsiteX25" fmla="*/ 174344 w 242181"/>
                <a:gd name="connsiteY25" fmla="*/ 103909 h 140969"/>
                <a:gd name="connsiteX26" fmla="*/ 211318 w 242181"/>
                <a:gd name="connsiteY26" fmla="*/ 5195 h 14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2181" h="140969">
                  <a:moveTo>
                    <a:pt x="211318" y="5195"/>
                  </a:moveTo>
                  <a:cubicBezTo>
                    <a:pt x="212358" y="1991"/>
                    <a:pt x="215042" y="173"/>
                    <a:pt x="218506" y="173"/>
                  </a:cubicBezTo>
                  <a:lnTo>
                    <a:pt x="237469" y="173"/>
                  </a:lnTo>
                  <a:cubicBezTo>
                    <a:pt x="239287" y="173"/>
                    <a:pt x="240760" y="866"/>
                    <a:pt x="241539" y="1991"/>
                  </a:cubicBezTo>
                  <a:cubicBezTo>
                    <a:pt x="242318" y="3204"/>
                    <a:pt x="242405" y="4849"/>
                    <a:pt x="241712" y="6581"/>
                  </a:cubicBezTo>
                  <a:lnTo>
                    <a:pt x="192268" y="135168"/>
                  </a:lnTo>
                  <a:lnTo>
                    <a:pt x="192009" y="135688"/>
                  </a:lnTo>
                  <a:cubicBezTo>
                    <a:pt x="190623" y="139238"/>
                    <a:pt x="188199" y="140970"/>
                    <a:pt x="184822" y="140970"/>
                  </a:cubicBezTo>
                  <a:lnTo>
                    <a:pt x="163780" y="140970"/>
                  </a:lnTo>
                  <a:cubicBezTo>
                    <a:pt x="160316" y="140970"/>
                    <a:pt x="157892" y="139151"/>
                    <a:pt x="156593" y="135688"/>
                  </a:cubicBezTo>
                  <a:lnTo>
                    <a:pt x="120658" y="40091"/>
                  </a:lnTo>
                  <a:lnTo>
                    <a:pt x="85588" y="135688"/>
                  </a:lnTo>
                  <a:cubicBezTo>
                    <a:pt x="84203" y="139238"/>
                    <a:pt x="81778" y="140970"/>
                    <a:pt x="78402" y="140970"/>
                  </a:cubicBezTo>
                  <a:lnTo>
                    <a:pt x="57100" y="140970"/>
                  </a:lnTo>
                  <a:cubicBezTo>
                    <a:pt x="53636" y="140970"/>
                    <a:pt x="51212" y="139151"/>
                    <a:pt x="49913" y="135688"/>
                  </a:cubicBezTo>
                  <a:lnTo>
                    <a:pt x="470" y="6408"/>
                  </a:lnTo>
                  <a:cubicBezTo>
                    <a:pt x="-223" y="4762"/>
                    <a:pt x="-136" y="3030"/>
                    <a:pt x="643" y="1818"/>
                  </a:cubicBezTo>
                  <a:cubicBezTo>
                    <a:pt x="1422" y="606"/>
                    <a:pt x="2894" y="0"/>
                    <a:pt x="4713" y="0"/>
                  </a:cubicBezTo>
                  <a:lnTo>
                    <a:pt x="24196" y="0"/>
                  </a:lnTo>
                  <a:cubicBezTo>
                    <a:pt x="27746" y="0"/>
                    <a:pt x="30343" y="1818"/>
                    <a:pt x="31382" y="5022"/>
                  </a:cubicBezTo>
                  <a:lnTo>
                    <a:pt x="67924" y="103303"/>
                  </a:lnTo>
                  <a:lnTo>
                    <a:pt x="105071" y="5022"/>
                  </a:lnTo>
                  <a:cubicBezTo>
                    <a:pt x="106370" y="1645"/>
                    <a:pt x="108708" y="0"/>
                    <a:pt x="112258" y="0"/>
                  </a:cubicBezTo>
                  <a:lnTo>
                    <a:pt x="129750" y="0"/>
                  </a:lnTo>
                  <a:cubicBezTo>
                    <a:pt x="133387" y="0"/>
                    <a:pt x="135638" y="1559"/>
                    <a:pt x="136937" y="5022"/>
                  </a:cubicBezTo>
                  <a:lnTo>
                    <a:pt x="174344" y="103909"/>
                  </a:lnTo>
                  <a:lnTo>
                    <a:pt x="211318" y="5195"/>
                  </a:lnTo>
                  <a:close/>
                </a:path>
              </a:pathLst>
            </a:custGeom>
            <a:solidFill>
              <a:srgbClr val="9ACFDB"/>
            </a:solidFill>
            <a:ln w="8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ea typeface="+mn-ea"/>
                <a:cs typeface="+mn-cs"/>
              </a:endParaRPr>
            </a:p>
          </p:txBody>
        </p:sp>
      </p:grpSp>
      <p:grpSp>
        <p:nvGrpSpPr>
          <p:cNvPr id="25" name="Group 24">
            <a:extLst>
              <a:ext uri="{FF2B5EF4-FFF2-40B4-BE49-F238E27FC236}">
                <a16:creationId xmlns:a16="http://schemas.microsoft.com/office/drawing/2014/main" id="{593C4F4F-88D7-FC1F-EF5A-2696C0F59355}"/>
              </a:ext>
            </a:extLst>
          </p:cNvPr>
          <p:cNvGrpSpPr/>
          <p:nvPr/>
        </p:nvGrpSpPr>
        <p:grpSpPr>
          <a:xfrm>
            <a:off x="7497404" y="620427"/>
            <a:ext cx="1561580" cy="794135"/>
            <a:chOff x="4140138" y="4490604"/>
            <a:chExt cx="2951828" cy="1501140"/>
          </a:xfrm>
          <a:solidFill>
            <a:schemeClr val="bg1"/>
          </a:solidFill>
        </p:grpSpPr>
        <p:sp>
          <p:nvSpPr>
            <p:cNvPr id="26" name="Freeform 25">
              <a:extLst>
                <a:ext uri="{FF2B5EF4-FFF2-40B4-BE49-F238E27FC236}">
                  <a16:creationId xmlns:a16="http://schemas.microsoft.com/office/drawing/2014/main" id="{1B68941F-4A0F-05BC-DB17-4B5D3A4C9046}"/>
                </a:ext>
              </a:extLst>
            </p:cNvPr>
            <p:cNvSpPr/>
            <p:nvPr/>
          </p:nvSpPr>
          <p:spPr>
            <a:xfrm>
              <a:off x="4140138" y="4490604"/>
              <a:ext cx="1827872" cy="1490489"/>
            </a:xfrm>
            <a:custGeom>
              <a:avLst/>
              <a:gdLst>
                <a:gd name="connsiteX0" fmla="*/ 149748 w 1827872"/>
                <a:gd name="connsiteY0" fmla="*/ 1120660 h 1490489"/>
                <a:gd name="connsiteX1" fmla="*/ 205599 w 1827872"/>
                <a:gd name="connsiteY1" fmla="*/ 1120660 h 1490489"/>
                <a:gd name="connsiteX2" fmla="*/ 224562 w 1827872"/>
                <a:gd name="connsiteY2" fmla="*/ 1134601 h 1490489"/>
                <a:gd name="connsiteX3" fmla="*/ 317301 w 1827872"/>
                <a:gd name="connsiteY3" fmla="*/ 1385282 h 1490489"/>
                <a:gd name="connsiteX4" fmla="*/ 410819 w 1827872"/>
                <a:gd name="connsiteY4" fmla="*/ 1134601 h 1490489"/>
                <a:gd name="connsiteX5" fmla="*/ 429783 w 1827872"/>
                <a:gd name="connsiteY5" fmla="*/ 1120747 h 1490489"/>
                <a:gd name="connsiteX6" fmla="*/ 484854 w 1827872"/>
                <a:gd name="connsiteY6" fmla="*/ 1120747 h 1490489"/>
                <a:gd name="connsiteX7" fmla="*/ 503818 w 1827872"/>
                <a:gd name="connsiteY7" fmla="*/ 1134688 h 1490489"/>
                <a:gd name="connsiteX8" fmla="*/ 596557 w 1827872"/>
                <a:gd name="connsiteY8" fmla="*/ 1385368 h 1490489"/>
                <a:gd name="connsiteX9" fmla="*/ 689296 w 1827872"/>
                <a:gd name="connsiteY9" fmla="*/ 1134688 h 1490489"/>
                <a:gd name="connsiteX10" fmla="*/ 708259 w 1827872"/>
                <a:gd name="connsiteY10" fmla="*/ 1120833 h 1490489"/>
                <a:gd name="connsiteX11" fmla="*/ 763331 w 1827872"/>
                <a:gd name="connsiteY11" fmla="*/ 1120833 h 1490489"/>
                <a:gd name="connsiteX12" fmla="*/ 782294 w 1827872"/>
                <a:gd name="connsiteY12" fmla="*/ 1134774 h 1490489"/>
                <a:gd name="connsiteX13" fmla="*/ 876592 w 1827872"/>
                <a:gd name="connsiteY13" fmla="*/ 1385455 h 1490489"/>
                <a:gd name="connsiteX14" fmla="*/ 968551 w 1827872"/>
                <a:gd name="connsiteY14" fmla="*/ 1134774 h 1490489"/>
                <a:gd name="connsiteX15" fmla="*/ 987515 w 1827872"/>
                <a:gd name="connsiteY15" fmla="*/ 1120919 h 1490489"/>
                <a:gd name="connsiteX16" fmla="*/ 1043366 w 1827872"/>
                <a:gd name="connsiteY16" fmla="*/ 1120919 h 1490489"/>
                <a:gd name="connsiteX17" fmla="*/ 1062329 w 1827872"/>
                <a:gd name="connsiteY17" fmla="*/ 1134861 h 1490489"/>
                <a:gd name="connsiteX18" fmla="*/ 1191869 w 1827872"/>
                <a:gd name="connsiteY18" fmla="*/ 1473691 h 1490489"/>
                <a:gd name="connsiteX19" fmla="*/ 1191350 w 1827872"/>
                <a:gd name="connsiteY19" fmla="*/ 1485640 h 1490489"/>
                <a:gd name="connsiteX20" fmla="*/ 1180612 w 1827872"/>
                <a:gd name="connsiteY20" fmla="*/ 1490489 h 1490489"/>
                <a:gd name="connsiteX21" fmla="*/ 1129264 w 1827872"/>
                <a:gd name="connsiteY21" fmla="*/ 1490489 h 1490489"/>
                <a:gd name="connsiteX22" fmla="*/ 1110300 w 1827872"/>
                <a:gd name="connsiteY22" fmla="*/ 1477414 h 1490489"/>
                <a:gd name="connsiteX23" fmla="*/ 1014445 w 1827872"/>
                <a:gd name="connsiteY23" fmla="*/ 1219720 h 1490489"/>
                <a:gd name="connsiteX24" fmla="*/ 917030 w 1827872"/>
                <a:gd name="connsiteY24" fmla="*/ 1477328 h 1490489"/>
                <a:gd name="connsiteX25" fmla="*/ 898066 w 1827872"/>
                <a:gd name="connsiteY25" fmla="*/ 1490403 h 1490489"/>
                <a:gd name="connsiteX26" fmla="*/ 852346 w 1827872"/>
                <a:gd name="connsiteY26" fmla="*/ 1490403 h 1490489"/>
                <a:gd name="connsiteX27" fmla="*/ 833383 w 1827872"/>
                <a:gd name="connsiteY27" fmla="*/ 1477241 h 1490489"/>
                <a:gd name="connsiteX28" fmla="*/ 735189 w 1827872"/>
                <a:gd name="connsiteY28" fmla="*/ 1218075 h 1490489"/>
                <a:gd name="connsiteX29" fmla="*/ 638553 w 1827872"/>
                <a:gd name="connsiteY29" fmla="*/ 1477241 h 1490489"/>
                <a:gd name="connsiteX30" fmla="*/ 619590 w 1827872"/>
                <a:gd name="connsiteY30" fmla="*/ 1490317 h 1490489"/>
                <a:gd name="connsiteX31" fmla="*/ 571532 w 1827872"/>
                <a:gd name="connsiteY31" fmla="*/ 1490317 h 1490489"/>
                <a:gd name="connsiteX32" fmla="*/ 552569 w 1827872"/>
                <a:gd name="connsiteY32" fmla="*/ 1477155 h 1490489"/>
                <a:gd name="connsiteX33" fmla="*/ 456799 w 1827872"/>
                <a:gd name="connsiteY33" fmla="*/ 1218075 h 1490489"/>
                <a:gd name="connsiteX34" fmla="*/ 357826 w 1827872"/>
                <a:gd name="connsiteY34" fmla="*/ 1477241 h 1490489"/>
                <a:gd name="connsiteX35" fmla="*/ 338862 w 1827872"/>
                <a:gd name="connsiteY35" fmla="*/ 1490317 h 1490489"/>
                <a:gd name="connsiteX36" fmla="*/ 293315 w 1827872"/>
                <a:gd name="connsiteY36" fmla="*/ 1490317 h 1490489"/>
                <a:gd name="connsiteX37" fmla="*/ 274352 w 1827872"/>
                <a:gd name="connsiteY37" fmla="*/ 1477155 h 1490489"/>
                <a:gd name="connsiteX38" fmla="*/ 177717 w 1827872"/>
                <a:gd name="connsiteY38" fmla="*/ 1217988 h 1490489"/>
                <a:gd name="connsiteX39" fmla="*/ 81081 w 1827872"/>
                <a:gd name="connsiteY39" fmla="*/ 1477155 h 1490489"/>
                <a:gd name="connsiteX40" fmla="*/ 62118 w 1827872"/>
                <a:gd name="connsiteY40" fmla="*/ 1490230 h 1490489"/>
                <a:gd name="connsiteX41" fmla="*/ 12501 w 1827872"/>
                <a:gd name="connsiteY41" fmla="*/ 1490230 h 1490489"/>
                <a:gd name="connsiteX42" fmla="*/ 1764 w 1827872"/>
                <a:gd name="connsiteY42" fmla="*/ 1485381 h 1490489"/>
                <a:gd name="connsiteX43" fmla="*/ 1244 w 1827872"/>
                <a:gd name="connsiteY43" fmla="*/ 1473431 h 1490489"/>
                <a:gd name="connsiteX44" fmla="*/ 130784 w 1827872"/>
                <a:gd name="connsiteY44" fmla="*/ 1134514 h 1490489"/>
                <a:gd name="connsiteX45" fmla="*/ 149748 w 1827872"/>
                <a:gd name="connsiteY45" fmla="*/ 1120660 h 1490489"/>
                <a:gd name="connsiteX46" fmla="*/ 149748 w 1827872"/>
                <a:gd name="connsiteY46" fmla="*/ 18530 h 1490489"/>
                <a:gd name="connsiteX47" fmla="*/ 686352 w 1827872"/>
                <a:gd name="connsiteY47" fmla="*/ 18530 h 1490489"/>
                <a:gd name="connsiteX48" fmla="*/ 705575 w 1827872"/>
                <a:gd name="connsiteY48" fmla="*/ 26323 h 1490489"/>
                <a:gd name="connsiteX49" fmla="*/ 713368 w 1827872"/>
                <a:gd name="connsiteY49" fmla="*/ 45546 h 1490489"/>
                <a:gd name="connsiteX50" fmla="*/ 713368 w 1827872"/>
                <a:gd name="connsiteY50" fmla="*/ 119581 h 1490489"/>
                <a:gd name="connsiteX51" fmla="*/ 705575 w 1827872"/>
                <a:gd name="connsiteY51" fmla="*/ 138805 h 1490489"/>
                <a:gd name="connsiteX52" fmla="*/ 686352 w 1827872"/>
                <a:gd name="connsiteY52" fmla="*/ 146598 h 1490489"/>
                <a:gd name="connsiteX53" fmla="*/ 232269 w 1827872"/>
                <a:gd name="connsiteY53" fmla="*/ 146598 h 1490489"/>
                <a:gd name="connsiteX54" fmla="*/ 209496 w 1827872"/>
                <a:gd name="connsiteY54" fmla="*/ 437544 h 1490489"/>
                <a:gd name="connsiteX55" fmla="*/ 309855 w 1827872"/>
                <a:gd name="connsiteY55" fmla="*/ 386888 h 1490489"/>
                <a:gd name="connsiteX56" fmla="*/ 428744 w 1827872"/>
                <a:gd name="connsiteY56" fmla="*/ 368617 h 1490489"/>
                <a:gd name="connsiteX57" fmla="*/ 559669 w 1827872"/>
                <a:gd name="connsiteY57" fmla="*/ 391304 h 1490489"/>
                <a:gd name="connsiteX58" fmla="*/ 666436 w 1827872"/>
                <a:gd name="connsiteY58" fmla="*/ 455901 h 1490489"/>
                <a:gd name="connsiteX59" fmla="*/ 738307 w 1827872"/>
                <a:gd name="connsiteY59" fmla="*/ 557472 h 1490489"/>
                <a:gd name="connsiteX60" fmla="*/ 764630 w 1827872"/>
                <a:gd name="connsiteY60" fmla="*/ 689523 h 1490489"/>
                <a:gd name="connsiteX61" fmla="*/ 737614 w 1827872"/>
                <a:gd name="connsiteY61" fmla="*/ 823046 h 1490489"/>
                <a:gd name="connsiteX62" fmla="*/ 660721 w 1827872"/>
                <a:gd name="connsiteY62" fmla="*/ 932411 h 1490489"/>
                <a:gd name="connsiteX63" fmla="*/ 541832 w 1827872"/>
                <a:gd name="connsiteY63" fmla="*/ 1006273 h 1490489"/>
                <a:gd name="connsiteX64" fmla="*/ 390124 w 1827872"/>
                <a:gd name="connsiteY64" fmla="*/ 1033289 h 1490489"/>
                <a:gd name="connsiteX65" fmla="*/ 178756 w 1827872"/>
                <a:gd name="connsiteY65" fmla="*/ 984885 h 1490489"/>
                <a:gd name="connsiteX66" fmla="*/ 45666 w 1827872"/>
                <a:gd name="connsiteY66" fmla="*/ 858202 h 1490489"/>
                <a:gd name="connsiteX67" fmla="*/ 42115 w 1827872"/>
                <a:gd name="connsiteY67" fmla="*/ 834043 h 1490489"/>
                <a:gd name="connsiteX68" fmla="*/ 57096 w 1827872"/>
                <a:gd name="connsiteY68" fmla="*/ 814127 h 1490489"/>
                <a:gd name="connsiteX69" fmla="*/ 109743 w 1827872"/>
                <a:gd name="connsiteY69" fmla="*/ 778539 h 1490489"/>
                <a:gd name="connsiteX70" fmla="*/ 138231 w 1827872"/>
                <a:gd name="connsiteY70" fmla="*/ 771438 h 1490489"/>
                <a:gd name="connsiteX71" fmla="*/ 158147 w 1827872"/>
                <a:gd name="connsiteY71" fmla="*/ 785639 h 1490489"/>
                <a:gd name="connsiteX72" fmla="*/ 250627 w 1827872"/>
                <a:gd name="connsiteY72" fmla="*/ 876040 h 1490489"/>
                <a:gd name="connsiteX73" fmla="*/ 390124 w 1827872"/>
                <a:gd name="connsiteY73" fmla="*/ 912322 h 1490489"/>
                <a:gd name="connsiteX74" fmla="*/ 484076 w 1827872"/>
                <a:gd name="connsiteY74" fmla="*/ 895263 h 1490489"/>
                <a:gd name="connsiteX75" fmla="*/ 557418 w 1827872"/>
                <a:gd name="connsiteY75" fmla="*/ 848331 h 1490489"/>
                <a:gd name="connsiteX76" fmla="*/ 605130 w 1827872"/>
                <a:gd name="connsiteY76" fmla="*/ 779318 h 1490489"/>
                <a:gd name="connsiteX77" fmla="*/ 622188 w 1827872"/>
                <a:gd name="connsiteY77" fmla="*/ 694632 h 1490489"/>
                <a:gd name="connsiteX78" fmla="*/ 605130 w 1827872"/>
                <a:gd name="connsiteY78" fmla="*/ 607089 h 1490489"/>
                <a:gd name="connsiteX79" fmla="*/ 558197 w 1827872"/>
                <a:gd name="connsiteY79" fmla="*/ 540933 h 1490489"/>
                <a:gd name="connsiteX80" fmla="*/ 487712 w 1827872"/>
                <a:gd name="connsiteY80" fmla="*/ 498936 h 1490489"/>
                <a:gd name="connsiteX81" fmla="*/ 400169 w 1827872"/>
                <a:gd name="connsiteY81" fmla="*/ 483956 h 1490489"/>
                <a:gd name="connsiteX82" fmla="*/ 290545 w 1827872"/>
                <a:gd name="connsiteY82" fmla="*/ 506037 h 1490489"/>
                <a:gd name="connsiteX83" fmla="*/ 215124 w 1827872"/>
                <a:gd name="connsiteY83" fmla="*/ 552277 h 1490489"/>
                <a:gd name="connsiteX84" fmla="*/ 178150 w 1827872"/>
                <a:gd name="connsiteY84" fmla="*/ 562235 h 1490489"/>
                <a:gd name="connsiteX85" fmla="*/ 105587 w 1827872"/>
                <a:gd name="connsiteY85" fmla="*/ 546561 h 1490489"/>
                <a:gd name="connsiteX86" fmla="*/ 85671 w 1827872"/>
                <a:gd name="connsiteY86" fmla="*/ 519545 h 1490489"/>
                <a:gd name="connsiteX87" fmla="*/ 121260 w 1827872"/>
                <a:gd name="connsiteY87" fmla="*/ 45546 h 1490489"/>
                <a:gd name="connsiteX88" fmla="*/ 130525 w 1827872"/>
                <a:gd name="connsiteY88" fmla="*/ 26323 h 1490489"/>
                <a:gd name="connsiteX89" fmla="*/ 149748 w 1827872"/>
                <a:gd name="connsiteY89" fmla="*/ 18530 h 1490489"/>
                <a:gd name="connsiteX90" fmla="*/ 1347992 w 1827872"/>
                <a:gd name="connsiteY90" fmla="*/ 0 h 1490489"/>
                <a:gd name="connsiteX91" fmla="*/ 1503856 w 1827872"/>
                <a:gd name="connsiteY91" fmla="*/ 21388 h 1490489"/>
                <a:gd name="connsiteX92" fmla="*/ 1641189 w 1827872"/>
                <a:gd name="connsiteY92" fmla="*/ 82608 h 1490489"/>
                <a:gd name="connsiteX93" fmla="*/ 1751506 w 1827872"/>
                <a:gd name="connsiteY93" fmla="*/ 180110 h 1490489"/>
                <a:gd name="connsiteX94" fmla="*/ 1826234 w 1827872"/>
                <a:gd name="connsiteY94" fmla="*/ 310342 h 1490489"/>
                <a:gd name="connsiteX95" fmla="*/ 1826927 w 1827872"/>
                <a:gd name="connsiteY95" fmla="*/ 326015 h 1490489"/>
                <a:gd name="connsiteX96" fmla="*/ 1810561 w 1827872"/>
                <a:gd name="connsiteY96" fmla="*/ 337358 h 1490489"/>
                <a:gd name="connsiteX97" fmla="*/ 1713752 w 1827872"/>
                <a:gd name="connsiteY97" fmla="*/ 358747 h 1490489"/>
                <a:gd name="connsiteX98" fmla="*/ 1693836 w 1827872"/>
                <a:gd name="connsiteY98" fmla="*/ 354503 h 1490489"/>
                <a:gd name="connsiteX99" fmla="*/ 1685264 w 1827872"/>
                <a:gd name="connsiteY99" fmla="*/ 338830 h 1490489"/>
                <a:gd name="connsiteX100" fmla="*/ 1554339 w 1827872"/>
                <a:gd name="connsiteY100" fmla="*/ 186517 h 1490489"/>
                <a:gd name="connsiteX101" fmla="*/ 1347992 w 1827872"/>
                <a:gd name="connsiteY101" fmla="*/ 129540 h 1490489"/>
                <a:gd name="connsiteX102" fmla="*/ 1199922 w 1827872"/>
                <a:gd name="connsiteY102" fmla="*/ 159414 h 1490489"/>
                <a:gd name="connsiteX103" fmla="*/ 1081812 w 1827872"/>
                <a:gd name="connsiteY103" fmla="*/ 241935 h 1490489"/>
                <a:gd name="connsiteX104" fmla="*/ 1004227 w 1827872"/>
                <a:gd name="connsiteY104" fmla="*/ 365760 h 1490489"/>
                <a:gd name="connsiteX105" fmla="*/ 976431 w 1827872"/>
                <a:gd name="connsiteY105" fmla="*/ 518074 h 1490489"/>
                <a:gd name="connsiteX106" fmla="*/ 1004227 w 1827872"/>
                <a:gd name="connsiteY106" fmla="*/ 672465 h 1490489"/>
                <a:gd name="connsiteX107" fmla="*/ 1081119 w 1827872"/>
                <a:gd name="connsiteY107" fmla="*/ 794905 h 1490489"/>
                <a:gd name="connsiteX108" fmla="*/ 1198536 w 1827872"/>
                <a:gd name="connsiteY108" fmla="*/ 876041 h 1490489"/>
                <a:gd name="connsiteX109" fmla="*/ 1347992 w 1827872"/>
                <a:gd name="connsiteY109" fmla="*/ 905222 h 1490489"/>
                <a:gd name="connsiteX110" fmla="*/ 1471125 w 1827872"/>
                <a:gd name="connsiteY110" fmla="*/ 884613 h 1490489"/>
                <a:gd name="connsiteX111" fmla="*/ 1570012 w 1827872"/>
                <a:gd name="connsiteY111" fmla="*/ 829801 h 1490489"/>
                <a:gd name="connsiteX112" fmla="*/ 1641189 w 1827872"/>
                <a:gd name="connsiteY112" fmla="*/ 750830 h 1490489"/>
                <a:gd name="connsiteX113" fmla="*/ 1681021 w 1827872"/>
                <a:gd name="connsiteY113" fmla="*/ 659044 h 1490489"/>
                <a:gd name="connsiteX114" fmla="*/ 1376394 w 1827872"/>
                <a:gd name="connsiteY114" fmla="*/ 659044 h 1490489"/>
                <a:gd name="connsiteX115" fmla="*/ 1356479 w 1827872"/>
                <a:gd name="connsiteY115" fmla="*/ 651250 h 1490489"/>
                <a:gd name="connsiteX116" fmla="*/ 1347906 w 1827872"/>
                <a:gd name="connsiteY116" fmla="*/ 632028 h 1490489"/>
                <a:gd name="connsiteX117" fmla="*/ 1347906 w 1827872"/>
                <a:gd name="connsiteY117" fmla="*/ 569422 h 1490489"/>
                <a:gd name="connsiteX118" fmla="*/ 1356479 w 1827872"/>
                <a:gd name="connsiteY118" fmla="*/ 550891 h 1490489"/>
                <a:gd name="connsiteX119" fmla="*/ 1376394 w 1827872"/>
                <a:gd name="connsiteY119" fmla="*/ 543791 h 1490489"/>
                <a:gd name="connsiteX120" fmla="*/ 1792031 w 1827872"/>
                <a:gd name="connsiteY120" fmla="*/ 543791 h 1490489"/>
                <a:gd name="connsiteX121" fmla="*/ 1811254 w 1827872"/>
                <a:gd name="connsiteY121" fmla="*/ 550891 h 1490489"/>
                <a:gd name="connsiteX122" fmla="*/ 1819047 w 1827872"/>
                <a:gd name="connsiteY122" fmla="*/ 569422 h 1490489"/>
                <a:gd name="connsiteX123" fmla="*/ 1819047 w 1827872"/>
                <a:gd name="connsiteY123" fmla="*/ 987916 h 1490489"/>
                <a:gd name="connsiteX124" fmla="*/ 1811254 w 1827872"/>
                <a:gd name="connsiteY124" fmla="*/ 1007139 h 1490489"/>
                <a:gd name="connsiteX125" fmla="*/ 1792031 w 1827872"/>
                <a:gd name="connsiteY125" fmla="*/ 1014932 h 1490489"/>
                <a:gd name="connsiteX126" fmla="*/ 1716610 w 1827872"/>
                <a:gd name="connsiteY126" fmla="*/ 1014932 h 1490489"/>
                <a:gd name="connsiteX127" fmla="*/ 1696694 w 1827872"/>
                <a:gd name="connsiteY127" fmla="*/ 1007139 h 1490489"/>
                <a:gd name="connsiteX128" fmla="*/ 1688122 w 1827872"/>
                <a:gd name="connsiteY128" fmla="*/ 987916 h 1490489"/>
                <a:gd name="connsiteX129" fmla="*/ 1688122 w 1827872"/>
                <a:gd name="connsiteY129" fmla="*/ 845560 h 1490489"/>
                <a:gd name="connsiteX130" fmla="*/ 1638332 w 1827872"/>
                <a:gd name="connsiteY130" fmla="*/ 913188 h 1490489"/>
                <a:gd name="connsiteX131" fmla="*/ 1562911 w 1827872"/>
                <a:gd name="connsiteY131" fmla="*/ 972936 h 1490489"/>
                <a:gd name="connsiteX132" fmla="*/ 1460474 w 1827872"/>
                <a:gd name="connsiteY132" fmla="*/ 1016317 h 1490489"/>
                <a:gd name="connsiteX133" fmla="*/ 1329548 w 1827872"/>
                <a:gd name="connsiteY133" fmla="*/ 1033376 h 1490489"/>
                <a:gd name="connsiteX134" fmla="*/ 1131688 w 1827872"/>
                <a:gd name="connsiteY134" fmla="*/ 994237 h 1490489"/>
                <a:gd name="connsiteX135" fmla="*/ 972967 w 1827872"/>
                <a:gd name="connsiteY135" fmla="*/ 886085 h 1490489"/>
                <a:gd name="connsiteX136" fmla="*/ 867673 w 1827872"/>
                <a:gd name="connsiteY136" fmla="*/ 722428 h 1490489"/>
                <a:gd name="connsiteX137" fmla="*/ 829919 w 1827872"/>
                <a:gd name="connsiteY137" fmla="*/ 516775 h 1490489"/>
                <a:gd name="connsiteX138" fmla="*/ 870443 w 1827872"/>
                <a:gd name="connsiteY138" fmla="*/ 311122 h 1490489"/>
                <a:gd name="connsiteX139" fmla="*/ 980760 w 1827872"/>
                <a:gd name="connsiteY139" fmla="*/ 147465 h 1490489"/>
                <a:gd name="connsiteX140" fmla="*/ 1145197 w 1827872"/>
                <a:gd name="connsiteY140" fmla="*/ 39313 h 1490489"/>
                <a:gd name="connsiteX141" fmla="*/ 1347992 w 1827872"/>
                <a:gd name="connsiteY141" fmla="*/ 0 h 149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827872" h="1490489">
                  <a:moveTo>
                    <a:pt x="149748" y="1120660"/>
                  </a:moveTo>
                  <a:lnTo>
                    <a:pt x="205599" y="1120660"/>
                  </a:lnTo>
                  <a:cubicBezTo>
                    <a:pt x="214604" y="1120660"/>
                    <a:pt x="221012" y="1125336"/>
                    <a:pt x="224562" y="1134601"/>
                  </a:cubicBezTo>
                  <a:lnTo>
                    <a:pt x="317301" y="1385282"/>
                  </a:lnTo>
                  <a:lnTo>
                    <a:pt x="410819" y="1134601"/>
                  </a:lnTo>
                  <a:cubicBezTo>
                    <a:pt x="414370" y="1125422"/>
                    <a:pt x="420777" y="1120747"/>
                    <a:pt x="429783" y="1120747"/>
                  </a:cubicBezTo>
                  <a:lnTo>
                    <a:pt x="484854" y="1120747"/>
                  </a:lnTo>
                  <a:cubicBezTo>
                    <a:pt x="493860" y="1120747"/>
                    <a:pt x="500268" y="1125422"/>
                    <a:pt x="503818" y="1134688"/>
                  </a:cubicBezTo>
                  <a:lnTo>
                    <a:pt x="596557" y="1385368"/>
                  </a:lnTo>
                  <a:lnTo>
                    <a:pt x="689296" y="1134688"/>
                  </a:lnTo>
                  <a:cubicBezTo>
                    <a:pt x="692846" y="1125509"/>
                    <a:pt x="699254" y="1120833"/>
                    <a:pt x="708259" y="1120833"/>
                  </a:cubicBezTo>
                  <a:lnTo>
                    <a:pt x="763331" y="1120833"/>
                  </a:lnTo>
                  <a:cubicBezTo>
                    <a:pt x="772336" y="1120833"/>
                    <a:pt x="778744" y="1125509"/>
                    <a:pt x="782294" y="1134774"/>
                  </a:cubicBezTo>
                  <a:lnTo>
                    <a:pt x="876592" y="1385455"/>
                  </a:lnTo>
                  <a:lnTo>
                    <a:pt x="968551" y="1134774"/>
                  </a:lnTo>
                  <a:cubicBezTo>
                    <a:pt x="972102" y="1125596"/>
                    <a:pt x="978509" y="1120919"/>
                    <a:pt x="987515" y="1120919"/>
                  </a:cubicBezTo>
                  <a:lnTo>
                    <a:pt x="1043366" y="1120919"/>
                  </a:lnTo>
                  <a:cubicBezTo>
                    <a:pt x="1052371" y="1120919"/>
                    <a:pt x="1058779" y="1125596"/>
                    <a:pt x="1062329" y="1134861"/>
                  </a:cubicBezTo>
                  <a:lnTo>
                    <a:pt x="1191869" y="1473691"/>
                  </a:lnTo>
                  <a:cubicBezTo>
                    <a:pt x="1193688" y="1478107"/>
                    <a:pt x="1193515" y="1482437"/>
                    <a:pt x="1191350" y="1485640"/>
                  </a:cubicBezTo>
                  <a:cubicBezTo>
                    <a:pt x="1189271" y="1488758"/>
                    <a:pt x="1185462" y="1490489"/>
                    <a:pt x="1180612" y="1490489"/>
                  </a:cubicBezTo>
                  <a:lnTo>
                    <a:pt x="1129264" y="1490489"/>
                  </a:lnTo>
                  <a:cubicBezTo>
                    <a:pt x="1119999" y="1490489"/>
                    <a:pt x="1113071" y="1485727"/>
                    <a:pt x="1110300" y="1477414"/>
                  </a:cubicBezTo>
                  <a:lnTo>
                    <a:pt x="1014445" y="1219720"/>
                  </a:lnTo>
                  <a:lnTo>
                    <a:pt x="917030" y="1477328"/>
                  </a:lnTo>
                  <a:cubicBezTo>
                    <a:pt x="913566" y="1486247"/>
                    <a:pt x="907591" y="1490403"/>
                    <a:pt x="898066" y="1490403"/>
                  </a:cubicBezTo>
                  <a:lnTo>
                    <a:pt x="852346" y="1490403"/>
                  </a:lnTo>
                  <a:cubicBezTo>
                    <a:pt x="842821" y="1490403"/>
                    <a:pt x="836846" y="1486247"/>
                    <a:pt x="833383" y="1477241"/>
                  </a:cubicBezTo>
                  <a:lnTo>
                    <a:pt x="735189" y="1218075"/>
                  </a:lnTo>
                  <a:lnTo>
                    <a:pt x="638553" y="1477241"/>
                  </a:lnTo>
                  <a:cubicBezTo>
                    <a:pt x="634917" y="1485900"/>
                    <a:pt x="628595" y="1490317"/>
                    <a:pt x="619590" y="1490317"/>
                  </a:cubicBezTo>
                  <a:lnTo>
                    <a:pt x="571532" y="1490317"/>
                  </a:lnTo>
                  <a:cubicBezTo>
                    <a:pt x="562613" y="1490317"/>
                    <a:pt x="556205" y="1485900"/>
                    <a:pt x="552569" y="1477155"/>
                  </a:cubicBezTo>
                  <a:lnTo>
                    <a:pt x="456799" y="1218075"/>
                  </a:lnTo>
                  <a:lnTo>
                    <a:pt x="357826" y="1477241"/>
                  </a:lnTo>
                  <a:cubicBezTo>
                    <a:pt x="354362" y="1486160"/>
                    <a:pt x="348387" y="1490317"/>
                    <a:pt x="338862" y="1490317"/>
                  </a:cubicBezTo>
                  <a:lnTo>
                    <a:pt x="293315" y="1490317"/>
                  </a:lnTo>
                  <a:cubicBezTo>
                    <a:pt x="283877" y="1490317"/>
                    <a:pt x="277816" y="1486160"/>
                    <a:pt x="274352" y="1477155"/>
                  </a:cubicBezTo>
                  <a:lnTo>
                    <a:pt x="177717" y="1217988"/>
                  </a:lnTo>
                  <a:lnTo>
                    <a:pt x="81081" y="1477155"/>
                  </a:lnTo>
                  <a:cubicBezTo>
                    <a:pt x="78310" y="1485468"/>
                    <a:pt x="71383" y="1490230"/>
                    <a:pt x="62118" y="1490230"/>
                  </a:cubicBezTo>
                  <a:lnTo>
                    <a:pt x="12501" y="1490230"/>
                  </a:lnTo>
                  <a:cubicBezTo>
                    <a:pt x="7652" y="1490230"/>
                    <a:pt x="3928" y="1488498"/>
                    <a:pt x="1764" y="1485381"/>
                  </a:cubicBezTo>
                  <a:cubicBezTo>
                    <a:pt x="-401" y="1482177"/>
                    <a:pt x="-574" y="1477848"/>
                    <a:pt x="1244" y="1473431"/>
                  </a:cubicBezTo>
                  <a:lnTo>
                    <a:pt x="130784" y="1134514"/>
                  </a:lnTo>
                  <a:cubicBezTo>
                    <a:pt x="134335" y="1125336"/>
                    <a:pt x="140742" y="1120660"/>
                    <a:pt x="149748" y="1120660"/>
                  </a:cubicBezTo>
                  <a:close/>
                  <a:moveTo>
                    <a:pt x="149748" y="18530"/>
                  </a:moveTo>
                  <a:lnTo>
                    <a:pt x="686352" y="18530"/>
                  </a:lnTo>
                  <a:cubicBezTo>
                    <a:pt x="693972" y="18530"/>
                    <a:pt x="700380" y="21128"/>
                    <a:pt x="705575" y="26323"/>
                  </a:cubicBezTo>
                  <a:cubicBezTo>
                    <a:pt x="710770" y="31519"/>
                    <a:pt x="713368" y="37926"/>
                    <a:pt x="713368" y="45546"/>
                  </a:cubicBezTo>
                  <a:lnTo>
                    <a:pt x="713368" y="119581"/>
                  </a:lnTo>
                  <a:cubicBezTo>
                    <a:pt x="713368" y="127201"/>
                    <a:pt x="710770" y="133610"/>
                    <a:pt x="705575" y="138805"/>
                  </a:cubicBezTo>
                  <a:cubicBezTo>
                    <a:pt x="700380" y="144000"/>
                    <a:pt x="693972" y="146598"/>
                    <a:pt x="686352" y="146598"/>
                  </a:cubicBezTo>
                  <a:lnTo>
                    <a:pt x="232269" y="146598"/>
                  </a:lnTo>
                  <a:lnTo>
                    <a:pt x="209496" y="437544"/>
                  </a:lnTo>
                  <a:cubicBezTo>
                    <a:pt x="239889" y="415982"/>
                    <a:pt x="273313" y="399097"/>
                    <a:pt x="309855" y="386888"/>
                  </a:cubicBezTo>
                  <a:cubicBezTo>
                    <a:pt x="346396" y="374678"/>
                    <a:pt x="385968" y="368617"/>
                    <a:pt x="428744" y="368617"/>
                  </a:cubicBezTo>
                  <a:cubicBezTo>
                    <a:pt x="475243" y="368617"/>
                    <a:pt x="518885" y="376237"/>
                    <a:pt x="559669" y="391304"/>
                  </a:cubicBezTo>
                  <a:cubicBezTo>
                    <a:pt x="600454" y="406457"/>
                    <a:pt x="636042" y="428019"/>
                    <a:pt x="666436" y="455901"/>
                  </a:cubicBezTo>
                  <a:cubicBezTo>
                    <a:pt x="696829" y="483869"/>
                    <a:pt x="720728" y="517640"/>
                    <a:pt x="738307" y="557472"/>
                  </a:cubicBezTo>
                  <a:cubicBezTo>
                    <a:pt x="755885" y="597217"/>
                    <a:pt x="764630" y="641292"/>
                    <a:pt x="764630" y="689523"/>
                  </a:cubicBezTo>
                  <a:cubicBezTo>
                    <a:pt x="764630" y="736888"/>
                    <a:pt x="755625" y="781396"/>
                    <a:pt x="737614" y="823046"/>
                  </a:cubicBezTo>
                  <a:cubicBezTo>
                    <a:pt x="719603" y="864697"/>
                    <a:pt x="693972" y="901151"/>
                    <a:pt x="660721" y="932411"/>
                  </a:cubicBezTo>
                  <a:cubicBezTo>
                    <a:pt x="627470" y="963670"/>
                    <a:pt x="587898" y="988262"/>
                    <a:pt x="541832" y="1006273"/>
                  </a:cubicBezTo>
                  <a:cubicBezTo>
                    <a:pt x="495679" y="1024284"/>
                    <a:pt x="445110" y="1033289"/>
                    <a:pt x="390124" y="1033289"/>
                  </a:cubicBezTo>
                  <a:cubicBezTo>
                    <a:pt x="308469" y="1033289"/>
                    <a:pt x="238071" y="1017183"/>
                    <a:pt x="178756" y="984885"/>
                  </a:cubicBezTo>
                  <a:cubicBezTo>
                    <a:pt x="119441" y="952673"/>
                    <a:pt x="75107" y="910416"/>
                    <a:pt x="45666" y="858202"/>
                  </a:cubicBezTo>
                  <a:cubicBezTo>
                    <a:pt x="40903" y="850582"/>
                    <a:pt x="39691" y="842529"/>
                    <a:pt x="42115" y="834043"/>
                  </a:cubicBezTo>
                  <a:cubicBezTo>
                    <a:pt x="44454" y="825471"/>
                    <a:pt x="49476" y="818890"/>
                    <a:pt x="57096" y="814127"/>
                  </a:cubicBezTo>
                  <a:lnTo>
                    <a:pt x="109743" y="778539"/>
                  </a:lnTo>
                  <a:cubicBezTo>
                    <a:pt x="120134" y="770919"/>
                    <a:pt x="129659" y="768580"/>
                    <a:pt x="138231" y="771438"/>
                  </a:cubicBezTo>
                  <a:cubicBezTo>
                    <a:pt x="146804" y="774296"/>
                    <a:pt x="153385" y="779058"/>
                    <a:pt x="158147" y="785639"/>
                  </a:cubicBezTo>
                  <a:cubicBezTo>
                    <a:pt x="183778" y="821747"/>
                    <a:pt x="214605" y="851794"/>
                    <a:pt x="250627" y="876040"/>
                  </a:cubicBezTo>
                  <a:cubicBezTo>
                    <a:pt x="286648" y="900199"/>
                    <a:pt x="333148" y="912322"/>
                    <a:pt x="390124" y="912322"/>
                  </a:cubicBezTo>
                  <a:cubicBezTo>
                    <a:pt x="424328" y="912322"/>
                    <a:pt x="455587" y="906606"/>
                    <a:pt x="484076" y="895263"/>
                  </a:cubicBezTo>
                  <a:cubicBezTo>
                    <a:pt x="512564" y="883833"/>
                    <a:pt x="536983" y="868247"/>
                    <a:pt x="557418" y="848331"/>
                  </a:cubicBezTo>
                  <a:cubicBezTo>
                    <a:pt x="577853" y="828415"/>
                    <a:pt x="593700" y="805382"/>
                    <a:pt x="605130" y="779318"/>
                  </a:cubicBezTo>
                  <a:cubicBezTo>
                    <a:pt x="616560" y="753254"/>
                    <a:pt x="622188" y="725025"/>
                    <a:pt x="622188" y="694632"/>
                  </a:cubicBezTo>
                  <a:cubicBezTo>
                    <a:pt x="622188" y="662420"/>
                    <a:pt x="616473" y="633239"/>
                    <a:pt x="605130" y="607089"/>
                  </a:cubicBezTo>
                  <a:cubicBezTo>
                    <a:pt x="593786" y="581025"/>
                    <a:pt x="578113" y="558944"/>
                    <a:pt x="558197" y="540933"/>
                  </a:cubicBezTo>
                  <a:cubicBezTo>
                    <a:pt x="538282" y="522922"/>
                    <a:pt x="514815" y="508894"/>
                    <a:pt x="487712" y="498936"/>
                  </a:cubicBezTo>
                  <a:cubicBezTo>
                    <a:pt x="460696" y="488979"/>
                    <a:pt x="431515" y="483956"/>
                    <a:pt x="400169" y="483956"/>
                  </a:cubicBezTo>
                  <a:cubicBezTo>
                    <a:pt x="358432" y="483956"/>
                    <a:pt x="321891" y="491317"/>
                    <a:pt x="290545" y="506037"/>
                  </a:cubicBezTo>
                  <a:cubicBezTo>
                    <a:pt x="259199" y="520757"/>
                    <a:pt x="234088" y="536171"/>
                    <a:pt x="215124" y="552277"/>
                  </a:cubicBezTo>
                  <a:cubicBezTo>
                    <a:pt x="203781" y="561801"/>
                    <a:pt x="191398" y="565092"/>
                    <a:pt x="178150" y="562235"/>
                  </a:cubicBezTo>
                  <a:lnTo>
                    <a:pt x="105587" y="546561"/>
                  </a:lnTo>
                  <a:cubicBezTo>
                    <a:pt x="90433" y="541799"/>
                    <a:pt x="83766" y="532794"/>
                    <a:pt x="85671" y="519545"/>
                  </a:cubicBezTo>
                  <a:lnTo>
                    <a:pt x="121260" y="45546"/>
                  </a:lnTo>
                  <a:cubicBezTo>
                    <a:pt x="122212" y="37926"/>
                    <a:pt x="125243" y="31519"/>
                    <a:pt x="130525" y="26323"/>
                  </a:cubicBezTo>
                  <a:cubicBezTo>
                    <a:pt x="135720" y="21128"/>
                    <a:pt x="142128" y="18530"/>
                    <a:pt x="149748" y="18530"/>
                  </a:cubicBezTo>
                  <a:close/>
                  <a:moveTo>
                    <a:pt x="1347992" y="0"/>
                  </a:moveTo>
                  <a:cubicBezTo>
                    <a:pt x="1402112" y="0"/>
                    <a:pt x="1454066" y="7101"/>
                    <a:pt x="1503856" y="21388"/>
                  </a:cubicBezTo>
                  <a:cubicBezTo>
                    <a:pt x="1553646" y="35589"/>
                    <a:pt x="1599453" y="56025"/>
                    <a:pt x="1641189" y="82608"/>
                  </a:cubicBezTo>
                  <a:cubicBezTo>
                    <a:pt x="1682926" y="109192"/>
                    <a:pt x="1719727" y="141663"/>
                    <a:pt x="1751506" y="180110"/>
                  </a:cubicBezTo>
                  <a:cubicBezTo>
                    <a:pt x="1783285" y="218556"/>
                    <a:pt x="1808223" y="261938"/>
                    <a:pt x="1826234" y="310342"/>
                  </a:cubicBezTo>
                  <a:cubicBezTo>
                    <a:pt x="1828139" y="315104"/>
                    <a:pt x="1828399" y="320300"/>
                    <a:pt x="1826927" y="326015"/>
                  </a:cubicBezTo>
                  <a:cubicBezTo>
                    <a:pt x="1825541" y="331730"/>
                    <a:pt x="1819999" y="335540"/>
                    <a:pt x="1810561" y="337358"/>
                  </a:cubicBezTo>
                  <a:lnTo>
                    <a:pt x="1713752" y="358747"/>
                  </a:lnTo>
                  <a:cubicBezTo>
                    <a:pt x="1704227" y="360651"/>
                    <a:pt x="1697646" y="359266"/>
                    <a:pt x="1693836" y="354503"/>
                  </a:cubicBezTo>
                  <a:cubicBezTo>
                    <a:pt x="1690026" y="349741"/>
                    <a:pt x="1687169" y="344546"/>
                    <a:pt x="1685264" y="338830"/>
                  </a:cubicBezTo>
                  <a:cubicBezTo>
                    <a:pt x="1654871" y="275273"/>
                    <a:pt x="1611229" y="224531"/>
                    <a:pt x="1554339" y="186517"/>
                  </a:cubicBezTo>
                  <a:cubicBezTo>
                    <a:pt x="1497448" y="148590"/>
                    <a:pt x="1428608" y="129540"/>
                    <a:pt x="1347992" y="129540"/>
                  </a:cubicBezTo>
                  <a:cubicBezTo>
                    <a:pt x="1294825" y="129540"/>
                    <a:pt x="1245555" y="139498"/>
                    <a:pt x="1199922" y="159414"/>
                  </a:cubicBezTo>
                  <a:cubicBezTo>
                    <a:pt x="1154375" y="179330"/>
                    <a:pt x="1114976" y="206866"/>
                    <a:pt x="1081812" y="241935"/>
                  </a:cubicBezTo>
                  <a:cubicBezTo>
                    <a:pt x="1048561" y="277091"/>
                    <a:pt x="1022757" y="318308"/>
                    <a:pt x="1004227" y="365760"/>
                  </a:cubicBezTo>
                  <a:cubicBezTo>
                    <a:pt x="985696" y="413212"/>
                    <a:pt x="976431" y="463954"/>
                    <a:pt x="976431" y="518074"/>
                  </a:cubicBezTo>
                  <a:cubicBezTo>
                    <a:pt x="976431" y="574098"/>
                    <a:pt x="985696" y="625533"/>
                    <a:pt x="1004227" y="672465"/>
                  </a:cubicBezTo>
                  <a:cubicBezTo>
                    <a:pt x="1022757" y="719397"/>
                    <a:pt x="1048388" y="760269"/>
                    <a:pt x="1081119" y="794905"/>
                  </a:cubicBezTo>
                  <a:cubicBezTo>
                    <a:pt x="1113851" y="829541"/>
                    <a:pt x="1152990" y="856558"/>
                    <a:pt x="1198536" y="876041"/>
                  </a:cubicBezTo>
                  <a:cubicBezTo>
                    <a:pt x="1244083" y="895524"/>
                    <a:pt x="1293873" y="905222"/>
                    <a:pt x="1347992" y="905222"/>
                  </a:cubicBezTo>
                  <a:cubicBezTo>
                    <a:pt x="1392587" y="905222"/>
                    <a:pt x="1433631" y="898381"/>
                    <a:pt x="1471125" y="884613"/>
                  </a:cubicBezTo>
                  <a:cubicBezTo>
                    <a:pt x="1508618" y="870845"/>
                    <a:pt x="1541609" y="852574"/>
                    <a:pt x="1570012" y="829801"/>
                  </a:cubicBezTo>
                  <a:cubicBezTo>
                    <a:pt x="1598413" y="807027"/>
                    <a:pt x="1622226" y="780704"/>
                    <a:pt x="1641189" y="750830"/>
                  </a:cubicBezTo>
                  <a:cubicBezTo>
                    <a:pt x="1660152" y="720956"/>
                    <a:pt x="1673401" y="690303"/>
                    <a:pt x="1681021" y="659044"/>
                  </a:cubicBezTo>
                  <a:lnTo>
                    <a:pt x="1376394" y="659044"/>
                  </a:lnTo>
                  <a:cubicBezTo>
                    <a:pt x="1368774" y="659044"/>
                    <a:pt x="1362193" y="656446"/>
                    <a:pt x="1356479" y="651250"/>
                  </a:cubicBezTo>
                  <a:cubicBezTo>
                    <a:pt x="1350763" y="646055"/>
                    <a:pt x="1347906" y="639647"/>
                    <a:pt x="1347906" y="632028"/>
                  </a:cubicBezTo>
                  <a:lnTo>
                    <a:pt x="1347906" y="569422"/>
                  </a:lnTo>
                  <a:cubicBezTo>
                    <a:pt x="1347906" y="561802"/>
                    <a:pt x="1350763" y="555654"/>
                    <a:pt x="1356479" y="550891"/>
                  </a:cubicBezTo>
                  <a:cubicBezTo>
                    <a:pt x="1362193" y="546129"/>
                    <a:pt x="1368774" y="543791"/>
                    <a:pt x="1376394" y="543791"/>
                  </a:cubicBezTo>
                  <a:lnTo>
                    <a:pt x="1792031" y="543791"/>
                  </a:lnTo>
                  <a:cubicBezTo>
                    <a:pt x="1799651" y="543791"/>
                    <a:pt x="1806058" y="546129"/>
                    <a:pt x="1811254" y="550891"/>
                  </a:cubicBezTo>
                  <a:cubicBezTo>
                    <a:pt x="1816449" y="555654"/>
                    <a:pt x="1819047" y="561802"/>
                    <a:pt x="1819047" y="569422"/>
                  </a:cubicBezTo>
                  <a:lnTo>
                    <a:pt x="1819047" y="987916"/>
                  </a:lnTo>
                  <a:cubicBezTo>
                    <a:pt x="1819047" y="995536"/>
                    <a:pt x="1816449" y="1001944"/>
                    <a:pt x="1811254" y="1007139"/>
                  </a:cubicBezTo>
                  <a:cubicBezTo>
                    <a:pt x="1806058" y="1012335"/>
                    <a:pt x="1799651" y="1014932"/>
                    <a:pt x="1792031" y="1014932"/>
                  </a:cubicBezTo>
                  <a:lnTo>
                    <a:pt x="1716610" y="1014932"/>
                  </a:lnTo>
                  <a:cubicBezTo>
                    <a:pt x="1708990" y="1014932"/>
                    <a:pt x="1702409" y="1012335"/>
                    <a:pt x="1696694" y="1007139"/>
                  </a:cubicBezTo>
                  <a:cubicBezTo>
                    <a:pt x="1690979" y="1001944"/>
                    <a:pt x="1688122" y="995536"/>
                    <a:pt x="1688122" y="987916"/>
                  </a:cubicBezTo>
                  <a:lnTo>
                    <a:pt x="1688122" y="845560"/>
                  </a:lnTo>
                  <a:cubicBezTo>
                    <a:pt x="1675739" y="868334"/>
                    <a:pt x="1659200" y="890847"/>
                    <a:pt x="1638332" y="913188"/>
                  </a:cubicBezTo>
                  <a:cubicBezTo>
                    <a:pt x="1617463" y="935529"/>
                    <a:pt x="1592265" y="955444"/>
                    <a:pt x="1562911" y="972936"/>
                  </a:cubicBezTo>
                  <a:cubicBezTo>
                    <a:pt x="1533470" y="990514"/>
                    <a:pt x="1499354" y="1004974"/>
                    <a:pt x="1460474" y="1016317"/>
                  </a:cubicBezTo>
                  <a:cubicBezTo>
                    <a:pt x="1421595" y="1027661"/>
                    <a:pt x="1377953" y="1033376"/>
                    <a:pt x="1329548" y="1033376"/>
                  </a:cubicBezTo>
                  <a:cubicBezTo>
                    <a:pt x="1258371" y="1033376"/>
                    <a:pt x="1192389" y="1020301"/>
                    <a:pt x="1131688" y="994237"/>
                  </a:cubicBezTo>
                  <a:cubicBezTo>
                    <a:pt x="1070988" y="968173"/>
                    <a:pt x="1018081" y="932065"/>
                    <a:pt x="972967" y="886085"/>
                  </a:cubicBezTo>
                  <a:cubicBezTo>
                    <a:pt x="927853" y="840105"/>
                    <a:pt x="892784" y="785553"/>
                    <a:pt x="867673" y="722428"/>
                  </a:cubicBezTo>
                  <a:cubicBezTo>
                    <a:pt x="842561" y="659303"/>
                    <a:pt x="829919" y="590810"/>
                    <a:pt x="829919" y="516775"/>
                  </a:cubicBezTo>
                  <a:cubicBezTo>
                    <a:pt x="829919" y="442739"/>
                    <a:pt x="843427" y="374246"/>
                    <a:pt x="870443" y="311122"/>
                  </a:cubicBezTo>
                  <a:cubicBezTo>
                    <a:pt x="897460" y="247996"/>
                    <a:pt x="934261" y="193444"/>
                    <a:pt x="980760" y="147465"/>
                  </a:cubicBezTo>
                  <a:cubicBezTo>
                    <a:pt x="1027260" y="101485"/>
                    <a:pt x="1082072" y="65377"/>
                    <a:pt x="1145197" y="39313"/>
                  </a:cubicBezTo>
                  <a:cubicBezTo>
                    <a:pt x="1208234" y="12989"/>
                    <a:pt x="1275862" y="0"/>
                    <a:pt x="1347992" y="0"/>
                  </a:cubicBezTo>
                  <a:close/>
                </a:path>
              </a:pathLst>
            </a:custGeom>
            <a:grpFill/>
            <a:ln w="8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ea typeface="+mn-ea"/>
                <a:cs typeface="+mn-cs"/>
              </a:endParaRPr>
            </a:p>
          </p:txBody>
        </p:sp>
        <p:sp>
          <p:nvSpPr>
            <p:cNvPr id="27" name="Freeform 26">
              <a:extLst>
                <a:ext uri="{FF2B5EF4-FFF2-40B4-BE49-F238E27FC236}">
                  <a16:creationId xmlns:a16="http://schemas.microsoft.com/office/drawing/2014/main" id="{2542F3C0-338E-32B1-529E-CEDB4E6DE3DB}"/>
                </a:ext>
              </a:extLst>
            </p:cNvPr>
            <p:cNvSpPr/>
            <p:nvPr/>
          </p:nvSpPr>
          <p:spPr>
            <a:xfrm>
              <a:off x="5319418" y="5598795"/>
              <a:ext cx="1772548" cy="392949"/>
            </a:xfrm>
            <a:custGeom>
              <a:avLst/>
              <a:gdLst>
                <a:gd name="connsiteX0" fmla="*/ 815200 w 1772548"/>
                <a:gd name="connsiteY0" fmla="*/ 70918 h 392949"/>
                <a:gd name="connsiteX1" fmla="*/ 767575 w 1772548"/>
                <a:gd name="connsiteY1" fmla="*/ 80789 h 392949"/>
                <a:gd name="connsiteX2" fmla="*/ 729821 w 1772548"/>
                <a:gd name="connsiteY2" fmla="*/ 107546 h 392949"/>
                <a:gd name="connsiteX3" fmla="*/ 705056 w 1772548"/>
                <a:gd name="connsiteY3" fmla="*/ 147291 h 392949"/>
                <a:gd name="connsiteX4" fmla="*/ 696397 w 1772548"/>
                <a:gd name="connsiteY4" fmla="*/ 196908 h 392949"/>
                <a:gd name="connsiteX5" fmla="*/ 705056 w 1772548"/>
                <a:gd name="connsiteY5" fmla="*/ 246091 h 392949"/>
                <a:gd name="connsiteX6" fmla="*/ 729821 w 1772548"/>
                <a:gd name="connsiteY6" fmla="*/ 286616 h 392949"/>
                <a:gd name="connsiteX7" fmla="*/ 767575 w 1772548"/>
                <a:gd name="connsiteY7" fmla="*/ 313805 h 392949"/>
                <a:gd name="connsiteX8" fmla="*/ 815200 w 1772548"/>
                <a:gd name="connsiteY8" fmla="*/ 323677 h 392949"/>
                <a:gd name="connsiteX9" fmla="*/ 862825 w 1772548"/>
                <a:gd name="connsiteY9" fmla="*/ 313805 h 392949"/>
                <a:gd name="connsiteX10" fmla="*/ 900232 w 1772548"/>
                <a:gd name="connsiteY10" fmla="*/ 286616 h 392949"/>
                <a:gd name="connsiteX11" fmla="*/ 924997 w 1772548"/>
                <a:gd name="connsiteY11" fmla="*/ 246091 h 392949"/>
                <a:gd name="connsiteX12" fmla="*/ 934089 w 1772548"/>
                <a:gd name="connsiteY12" fmla="*/ 196908 h 392949"/>
                <a:gd name="connsiteX13" fmla="*/ 924997 w 1772548"/>
                <a:gd name="connsiteY13" fmla="*/ 147291 h 392949"/>
                <a:gd name="connsiteX14" fmla="*/ 900232 w 1772548"/>
                <a:gd name="connsiteY14" fmla="*/ 107546 h 392949"/>
                <a:gd name="connsiteX15" fmla="*/ 862825 w 1772548"/>
                <a:gd name="connsiteY15" fmla="*/ 80789 h 392949"/>
                <a:gd name="connsiteX16" fmla="*/ 815200 w 1772548"/>
                <a:gd name="connsiteY16" fmla="*/ 70918 h 392949"/>
                <a:gd name="connsiteX17" fmla="*/ 1585252 w 1772548"/>
                <a:gd name="connsiteY17" fmla="*/ 63817 h 392949"/>
                <a:gd name="connsiteX18" fmla="*/ 1509312 w 1772548"/>
                <a:gd name="connsiteY18" fmla="*/ 92305 h 392949"/>
                <a:gd name="connsiteX19" fmla="*/ 1471125 w 1772548"/>
                <a:gd name="connsiteY19" fmla="*/ 165388 h 392949"/>
                <a:gd name="connsiteX20" fmla="*/ 1697820 w 1772548"/>
                <a:gd name="connsiteY20" fmla="*/ 165388 h 392949"/>
                <a:gd name="connsiteX21" fmla="*/ 1660067 w 1772548"/>
                <a:gd name="connsiteY21" fmla="*/ 90400 h 392949"/>
                <a:gd name="connsiteX22" fmla="*/ 1585252 w 1772548"/>
                <a:gd name="connsiteY22" fmla="*/ 63817 h 392949"/>
                <a:gd name="connsiteX23" fmla="*/ 12502 w 1772548"/>
                <a:gd name="connsiteY23" fmla="*/ 12209 h 392949"/>
                <a:gd name="connsiteX24" fmla="*/ 63677 w 1772548"/>
                <a:gd name="connsiteY24" fmla="*/ 12209 h 392949"/>
                <a:gd name="connsiteX25" fmla="*/ 82640 w 1772548"/>
                <a:gd name="connsiteY25" fmla="*/ 25284 h 392949"/>
                <a:gd name="connsiteX26" fmla="*/ 178497 w 1772548"/>
                <a:gd name="connsiteY26" fmla="*/ 282979 h 392949"/>
                <a:gd name="connsiteX27" fmla="*/ 275911 w 1772548"/>
                <a:gd name="connsiteY27" fmla="*/ 25371 h 392949"/>
                <a:gd name="connsiteX28" fmla="*/ 294875 w 1772548"/>
                <a:gd name="connsiteY28" fmla="*/ 12296 h 392949"/>
                <a:gd name="connsiteX29" fmla="*/ 340595 w 1772548"/>
                <a:gd name="connsiteY29" fmla="*/ 12296 h 392949"/>
                <a:gd name="connsiteX30" fmla="*/ 359559 w 1772548"/>
                <a:gd name="connsiteY30" fmla="*/ 25458 h 392949"/>
                <a:gd name="connsiteX31" fmla="*/ 457752 w 1772548"/>
                <a:gd name="connsiteY31" fmla="*/ 284624 h 392949"/>
                <a:gd name="connsiteX32" fmla="*/ 554301 w 1772548"/>
                <a:gd name="connsiteY32" fmla="*/ 25804 h 392949"/>
                <a:gd name="connsiteX33" fmla="*/ 573265 w 1772548"/>
                <a:gd name="connsiteY33" fmla="*/ 12729 h 392949"/>
                <a:gd name="connsiteX34" fmla="*/ 622881 w 1772548"/>
                <a:gd name="connsiteY34" fmla="*/ 12729 h 392949"/>
                <a:gd name="connsiteX35" fmla="*/ 633618 w 1772548"/>
                <a:gd name="connsiteY35" fmla="*/ 17578 h 392949"/>
                <a:gd name="connsiteX36" fmla="*/ 634138 w 1772548"/>
                <a:gd name="connsiteY36" fmla="*/ 29527 h 392949"/>
                <a:gd name="connsiteX37" fmla="*/ 504512 w 1772548"/>
                <a:gd name="connsiteY37" fmla="*/ 366626 h 392949"/>
                <a:gd name="connsiteX38" fmla="*/ 503819 w 1772548"/>
                <a:gd name="connsiteY38" fmla="*/ 368011 h 392949"/>
                <a:gd name="connsiteX39" fmla="*/ 484855 w 1772548"/>
                <a:gd name="connsiteY39" fmla="*/ 381866 h 392949"/>
                <a:gd name="connsiteX40" fmla="*/ 429784 w 1772548"/>
                <a:gd name="connsiteY40" fmla="*/ 381866 h 392949"/>
                <a:gd name="connsiteX41" fmla="*/ 410820 w 1772548"/>
                <a:gd name="connsiteY41" fmla="*/ 367925 h 392949"/>
                <a:gd name="connsiteX42" fmla="*/ 316523 w 1772548"/>
                <a:gd name="connsiteY42" fmla="*/ 117244 h 392949"/>
                <a:gd name="connsiteX43" fmla="*/ 224563 w 1772548"/>
                <a:gd name="connsiteY43" fmla="*/ 367925 h 392949"/>
                <a:gd name="connsiteX44" fmla="*/ 205600 w 1772548"/>
                <a:gd name="connsiteY44" fmla="*/ 381779 h 392949"/>
                <a:gd name="connsiteX45" fmla="*/ 149748 w 1772548"/>
                <a:gd name="connsiteY45" fmla="*/ 381779 h 392949"/>
                <a:gd name="connsiteX46" fmla="*/ 130785 w 1772548"/>
                <a:gd name="connsiteY46" fmla="*/ 367838 h 392949"/>
                <a:gd name="connsiteX47" fmla="*/ 1245 w 1772548"/>
                <a:gd name="connsiteY47" fmla="*/ 29008 h 392949"/>
                <a:gd name="connsiteX48" fmla="*/ 1765 w 1772548"/>
                <a:gd name="connsiteY48" fmla="*/ 17058 h 392949"/>
                <a:gd name="connsiteX49" fmla="*/ 12502 w 1772548"/>
                <a:gd name="connsiteY49" fmla="*/ 12209 h 392949"/>
                <a:gd name="connsiteX50" fmla="*/ 1045185 w 1772548"/>
                <a:gd name="connsiteY50" fmla="*/ 11170 h 392949"/>
                <a:gd name="connsiteX51" fmla="*/ 1097919 w 1772548"/>
                <a:gd name="connsiteY51" fmla="*/ 11170 h 392949"/>
                <a:gd name="connsiteX52" fmla="*/ 1109349 w 1772548"/>
                <a:gd name="connsiteY52" fmla="*/ 14721 h 392949"/>
                <a:gd name="connsiteX53" fmla="*/ 1115237 w 1772548"/>
                <a:gd name="connsiteY53" fmla="*/ 24591 h 392949"/>
                <a:gd name="connsiteX54" fmla="*/ 1219146 w 1772548"/>
                <a:gd name="connsiteY54" fmla="*/ 307224 h 392949"/>
                <a:gd name="connsiteX55" fmla="*/ 1320718 w 1772548"/>
                <a:gd name="connsiteY55" fmla="*/ 24591 h 392949"/>
                <a:gd name="connsiteX56" fmla="*/ 1326606 w 1772548"/>
                <a:gd name="connsiteY56" fmla="*/ 14721 h 392949"/>
                <a:gd name="connsiteX57" fmla="*/ 1338036 w 1772548"/>
                <a:gd name="connsiteY57" fmla="*/ 11170 h 392949"/>
                <a:gd name="connsiteX58" fmla="*/ 1389990 w 1772548"/>
                <a:gd name="connsiteY58" fmla="*/ 11170 h 392949"/>
                <a:gd name="connsiteX59" fmla="*/ 1401767 w 1772548"/>
                <a:gd name="connsiteY59" fmla="*/ 17058 h 392949"/>
                <a:gd name="connsiteX60" fmla="*/ 1402546 w 1772548"/>
                <a:gd name="connsiteY60" fmla="*/ 30047 h 392949"/>
                <a:gd name="connsiteX61" fmla="*/ 1271880 w 1772548"/>
                <a:gd name="connsiteY61" fmla="*/ 368531 h 392949"/>
                <a:gd name="connsiteX62" fmla="*/ 1264434 w 1772548"/>
                <a:gd name="connsiteY62" fmla="*/ 378749 h 392949"/>
                <a:gd name="connsiteX63" fmla="*/ 1252224 w 1772548"/>
                <a:gd name="connsiteY63" fmla="*/ 382645 h 392949"/>
                <a:gd name="connsiteX64" fmla="*/ 1182172 w 1772548"/>
                <a:gd name="connsiteY64" fmla="*/ 382645 h 392949"/>
                <a:gd name="connsiteX65" fmla="*/ 1170742 w 1772548"/>
                <a:gd name="connsiteY65" fmla="*/ 378749 h 392949"/>
                <a:gd name="connsiteX66" fmla="*/ 1163295 w 1772548"/>
                <a:gd name="connsiteY66" fmla="*/ 368531 h 392949"/>
                <a:gd name="connsiteX67" fmla="*/ 1032630 w 1772548"/>
                <a:gd name="connsiteY67" fmla="*/ 30047 h 392949"/>
                <a:gd name="connsiteX68" fmla="*/ 1033409 w 1772548"/>
                <a:gd name="connsiteY68" fmla="*/ 17058 h 392949"/>
                <a:gd name="connsiteX69" fmla="*/ 1045185 w 1772548"/>
                <a:gd name="connsiteY69" fmla="*/ 11170 h 392949"/>
                <a:gd name="connsiteX70" fmla="*/ 1584386 w 1772548"/>
                <a:gd name="connsiteY70" fmla="*/ 86 h 392949"/>
                <a:gd name="connsiteX71" fmla="*/ 1659980 w 1772548"/>
                <a:gd name="connsiteY71" fmla="*/ 14633 h 392949"/>
                <a:gd name="connsiteX72" fmla="*/ 1719814 w 1772548"/>
                <a:gd name="connsiteY72" fmla="*/ 54378 h 392949"/>
                <a:gd name="connsiteX73" fmla="*/ 1758780 w 1772548"/>
                <a:gd name="connsiteY73" fmla="*/ 113779 h 392949"/>
                <a:gd name="connsiteX74" fmla="*/ 1772548 w 1772548"/>
                <a:gd name="connsiteY74" fmla="*/ 187382 h 392949"/>
                <a:gd name="connsiteX75" fmla="*/ 1772548 w 1772548"/>
                <a:gd name="connsiteY75" fmla="*/ 201583 h 392949"/>
                <a:gd name="connsiteX76" fmla="*/ 1769431 w 1772548"/>
                <a:gd name="connsiteY76" fmla="*/ 212234 h 392949"/>
                <a:gd name="connsiteX77" fmla="*/ 1757654 w 1772548"/>
                <a:gd name="connsiteY77" fmla="*/ 216563 h 392949"/>
                <a:gd name="connsiteX78" fmla="*/ 1469567 w 1772548"/>
                <a:gd name="connsiteY78" fmla="*/ 216563 h 392949"/>
                <a:gd name="connsiteX79" fmla="*/ 1481776 w 1772548"/>
                <a:gd name="connsiteY79" fmla="*/ 261417 h 392949"/>
                <a:gd name="connsiteX80" fmla="*/ 1507320 w 1772548"/>
                <a:gd name="connsiteY80" fmla="*/ 296487 h 392949"/>
                <a:gd name="connsiteX81" fmla="*/ 1543948 w 1772548"/>
                <a:gd name="connsiteY81" fmla="*/ 319347 h 392949"/>
                <a:gd name="connsiteX82" fmla="*/ 1588456 w 1772548"/>
                <a:gd name="connsiteY82" fmla="*/ 327572 h 392949"/>
                <a:gd name="connsiteX83" fmla="*/ 1648290 w 1772548"/>
                <a:gd name="connsiteY83" fmla="*/ 314151 h 392949"/>
                <a:gd name="connsiteX84" fmla="*/ 1690027 w 1772548"/>
                <a:gd name="connsiteY84" fmla="*/ 280294 h 392949"/>
                <a:gd name="connsiteX85" fmla="*/ 1709683 w 1772548"/>
                <a:gd name="connsiteY85" fmla="*/ 277177 h 392949"/>
                <a:gd name="connsiteX86" fmla="*/ 1744320 w 1772548"/>
                <a:gd name="connsiteY86" fmla="*/ 300037 h 392949"/>
                <a:gd name="connsiteX87" fmla="*/ 1750641 w 1772548"/>
                <a:gd name="connsiteY87" fmla="*/ 309908 h 392949"/>
                <a:gd name="connsiteX88" fmla="*/ 1747523 w 1772548"/>
                <a:gd name="connsiteY88" fmla="*/ 319780 h 392949"/>
                <a:gd name="connsiteX89" fmla="*/ 1684139 w 1772548"/>
                <a:gd name="connsiteY89" fmla="*/ 372513 h 392949"/>
                <a:gd name="connsiteX90" fmla="*/ 1586897 w 1772548"/>
                <a:gd name="connsiteY90" fmla="*/ 392949 h 392949"/>
                <a:gd name="connsiteX91" fmla="*/ 1508533 w 1772548"/>
                <a:gd name="connsiteY91" fmla="*/ 377968 h 392949"/>
                <a:gd name="connsiteX92" fmla="*/ 1446707 w 1772548"/>
                <a:gd name="connsiteY92" fmla="*/ 337011 h 392949"/>
                <a:gd name="connsiteX93" fmla="*/ 1406182 w 1772548"/>
                <a:gd name="connsiteY93" fmla="*/ 275185 h 392949"/>
                <a:gd name="connsiteX94" fmla="*/ 1391635 w 1772548"/>
                <a:gd name="connsiteY94" fmla="*/ 197600 h 392949"/>
                <a:gd name="connsiteX95" fmla="*/ 1406182 w 1772548"/>
                <a:gd name="connsiteY95" fmla="*/ 120447 h 392949"/>
                <a:gd name="connsiteX96" fmla="*/ 1446360 w 1772548"/>
                <a:gd name="connsiteY96" fmla="*/ 57495 h 392949"/>
                <a:gd name="connsiteX97" fmla="*/ 1507407 w 1772548"/>
                <a:gd name="connsiteY97" fmla="*/ 15412 h 392949"/>
                <a:gd name="connsiteX98" fmla="*/ 1584386 w 1772548"/>
                <a:gd name="connsiteY98" fmla="*/ 86 h 392949"/>
                <a:gd name="connsiteX99" fmla="*/ 806713 w 1772548"/>
                <a:gd name="connsiteY99" fmla="*/ 0 h 392949"/>
                <a:gd name="connsiteX100" fmla="*/ 884299 w 1772548"/>
                <a:gd name="connsiteY100" fmla="*/ 20089 h 392949"/>
                <a:gd name="connsiteX101" fmla="*/ 933483 w 1772548"/>
                <a:gd name="connsiteY101" fmla="*/ 70052 h 392949"/>
                <a:gd name="connsiteX102" fmla="*/ 933483 w 1772548"/>
                <a:gd name="connsiteY102" fmla="*/ 25977 h 392949"/>
                <a:gd name="connsiteX103" fmla="*/ 937812 w 1772548"/>
                <a:gd name="connsiteY103" fmla="*/ 15326 h 392949"/>
                <a:gd name="connsiteX104" fmla="*/ 948549 w 1772548"/>
                <a:gd name="connsiteY104" fmla="*/ 10997 h 392949"/>
                <a:gd name="connsiteX105" fmla="*/ 995482 w 1772548"/>
                <a:gd name="connsiteY105" fmla="*/ 10997 h 392949"/>
                <a:gd name="connsiteX106" fmla="*/ 1005786 w 1772548"/>
                <a:gd name="connsiteY106" fmla="*/ 15326 h 392949"/>
                <a:gd name="connsiteX107" fmla="*/ 1009769 w 1772548"/>
                <a:gd name="connsiteY107" fmla="*/ 25977 h 392949"/>
                <a:gd name="connsiteX108" fmla="*/ 1009769 w 1772548"/>
                <a:gd name="connsiteY108" fmla="*/ 368444 h 392949"/>
                <a:gd name="connsiteX109" fmla="*/ 1005786 w 1772548"/>
                <a:gd name="connsiteY109" fmla="*/ 378662 h 392949"/>
                <a:gd name="connsiteX110" fmla="*/ 995482 w 1772548"/>
                <a:gd name="connsiteY110" fmla="*/ 382559 h 392949"/>
                <a:gd name="connsiteX111" fmla="*/ 948549 w 1772548"/>
                <a:gd name="connsiteY111" fmla="*/ 382559 h 392949"/>
                <a:gd name="connsiteX112" fmla="*/ 937812 w 1772548"/>
                <a:gd name="connsiteY112" fmla="*/ 378662 h 392949"/>
                <a:gd name="connsiteX113" fmla="*/ 933483 w 1772548"/>
                <a:gd name="connsiteY113" fmla="*/ 368444 h 392949"/>
                <a:gd name="connsiteX114" fmla="*/ 934089 w 1772548"/>
                <a:gd name="connsiteY114" fmla="*/ 323590 h 392949"/>
                <a:gd name="connsiteX115" fmla="*/ 884819 w 1772548"/>
                <a:gd name="connsiteY115" fmla="*/ 373207 h 392949"/>
                <a:gd name="connsiteX116" fmla="*/ 806367 w 1772548"/>
                <a:gd name="connsiteY116" fmla="*/ 392863 h 392949"/>
                <a:gd name="connsiteX117" fmla="*/ 734583 w 1772548"/>
                <a:gd name="connsiteY117" fmla="*/ 378662 h 392949"/>
                <a:gd name="connsiteX118" fmla="*/ 675009 w 1772548"/>
                <a:gd name="connsiteY118" fmla="*/ 338484 h 392949"/>
                <a:gd name="connsiteX119" fmla="*/ 634398 w 1772548"/>
                <a:gd name="connsiteY119" fmla="*/ 276311 h 392949"/>
                <a:gd name="connsiteX120" fmla="*/ 619331 w 1772548"/>
                <a:gd name="connsiteY120" fmla="*/ 196041 h 392949"/>
                <a:gd name="connsiteX121" fmla="*/ 634311 w 1772548"/>
                <a:gd name="connsiteY121" fmla="*/ 116551 h 392949"/>
                <a:gd name="connsiteX122" fmla="*/ 675268 w 1772548"/>
                <a:gd name="connsiteY122" fmla="*/ 54379 h 392949"/>
                <a:gd name="connsiteX123" fmla="*/ 735103 w 1772548"/>
                <a:gd name="connsiteY123" fmla="*/ 14201 h 392949"/>
                <a:gd name="connsiteX124" fmla="*/ 806713 w 1772548"/>
                <a:gd name="connsiteY124" fmla="*/ 0 h 39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772548" h="392949">
                  <a:moveTo>
                    <a:pt x="815200" y="70918"/>
                  </a:moveTo>
                  <a:cubicBezTo>
                    <a:pt x="797881" y="70918"/>
                    <a:pt x="782035" y="74208"/>
                    <a:pt x="767575" y="80789"/>
                  </a:cubicBezTo>
                  <a:cubicBezTo>
                    <a:pt x="753114" y="87370"/>
                    <a:pt x="740558" y="96289"/>
                    <a:pt x="729821" y="107546"/>
                  </a:cubicBezTo>
                  <a:cubicBezTo>
                    <a:pt x="719083" y="118802"/>
                    <a:pt x="710771" y="132051"/>
                    <a:pt x="705056" y="147291"/>
                  </a:cubicBezTo>
                  <a:cubicBezTo>
                    <a:pt x="699341" y="162531"/>
                    <a:pt x="696397" y="179070"/>
                    <a:pt x="696397" y="196908"/>
                  </a:cubicBezTo>
                  <a:cubicBezTo>
                    <a:pt x="696397" y="214226"/>
                    <a:pt x="699254" y="230678"/>
                    <a:pt x="705056" y="246091"/>
                  </a:cubicBezTo>
                  <a:cubicBezTo>
                    <a:pt x="710857" y="261591"/>
                    <a:pt x="719083" y="275099"/>
                    <a:pt x="729821" y="286616"/>
                  </a:cubicBezTo>
                  <a:cubicBezTo>
                    <a:pt x="740558" y="298132"/>
                    <a:pt x="753200" y="307224"/>
                    <a:pt x="767575" y="313805"/>
                  </a:cubicBezTo>
                  <a:cubicBezTo>
                    <a:pt x="782035" y="320386"/>
                    <a:pt x="797881" y="323677"/>
                    <a:pt x="815200" y="323677"/>
                  </a:cubicBezTo>
                  <a:cubicBezTo>
                    <a:pt x="832518" y="323677"/>
                    <a:pt x="848364" y="320386"/>
                    <a:pt x="862825" y="313805"/>
                  </a:cubicBezTo>
                  <a:cubicBezTo>
                    <a:pt x="877285" y="307224"/>
                    <a:pt x="889754" y="298219"/>
                    <a:pt x="900232" y="286616"/>
                  </a:cubicBezTo>
                  <a:cubicBezTo>
                    <a:pt x="910709" y="275099"/>
                    <a:pt x="919022" y="261591"/>
                    <a:pt x="924997" y="246091"/>
                  </a:cubicBezTo>
                  <a:cubicBezTo>
                    <a:pt x="931058" y="230592"/>
                    <a:pt x="934089" y="214226"/>
                    <a:pt x="934089" y="196908"/>
                  </a:cubicBezTo>
                  <a:cubicBezTo>
                    <a:pt x="934089" y="179070"/>
                    <a:pt x="931058" y="162531"/>
                    <a:pt x="924997" y="147291"/>
                  </a:cubicBezTo>
                  <a:cubicBezTo>
                    <a:pt x="918935" y="132051"/>
                    <a:pt x="910709" y="118802"/>
                    <a:pt x="900232" y="107546"/>
                  </a:cubicBezTo>
                  <a:cubicBezTo>
                    <a:pt x="889754" y="96289"/>
                    <a:pt x="877285" y="87370"/>
                    <a:pt x="862825" y="80789"/>
                  </a:cubicBezTo>
                  <a:cubicBezTo>
                    <a:pt x="848364" y="74208"/>
                    <a:pt x="832518" y="70918"/>
                    <a:pt x="815200" y="70918"/>
                  </a:cubicBezTo>
                  <a:close/>
                  <a:moveTo>
                    <a:pt x="1585252" y="63817"/>
                  </a:moveTo>
                  <a:cubicBezTo>
                    <a:pt x="1555378" y="63817"/>
                    <a:pt x="1530007" y="73342"/>
                    <a:pt x="1509312" y="92305"/>
                  </a:cubicBezTo>
                  <a:cubicBezTo>
                    <a:pt x="1488530" y="111355"/>
                    <a:pt x="1475888" y="135687"/>
                    <a:pt x="1471125" y="165388"/>
                  </a:cubicBezTo>
                  <a:lnTo>
                    <a:pt x="1697820" y="165388"/>
                  </a:lnTo>
                  <a:cubicBezTo>
                    <a:pt x="1693577" y="133090"/>
                    <a:pt x="1681022" y="108151"/>
                    <a:pt x="1660067" y="90400"/>
                  </a:cubicBezTo>
                  <a:cubicBezTo>
                    <a:pt x="1639111" y="72649"/>
                    <a:pt x="1614173" y="63817"/>
                    <a:pt x="1585252" y="63817"/>
                  </a:cubicBezTo>
                  <a:close/>
                  <a:moveTo>
                    <a:pt x="12502" y="12209"/>
                  </a:moveTo>
                  <a:lnTo>
                    <a:pt x="63677" y="12209"/>
                  </a:lnTo>
                  <a:cubicBezTo>
                    <a:pt x="72942" y="12209"/>
                    <a:pt x="79869" y="16971"/>
                    <a:pt x="82640" y="25284"/>
                  </a:cubicBezTo>
                  <a:lnTo>
                    <a:pt x="178497" y="282979"/>
                  </a:lnTo>
                  <a:lnTo>
                    <a:pt x="275911" y="25371"/>
                  </a:lnTo>
                  <a:cubicBezTo>
                    <a:pt x="279375" y="16452"/>
                    <a:pt x="285350" y="12296"/>
                    <a:pt x="294875" y="12296"/>
                  </a:cubicBezTo>
                  <a:lnTo>
                    <a:pt x="340595" y="12296"/>
                  </a:lnTo>
                  <a:cubicBezTo>
                    <a:pt x="350120" y="12296"/>
                    <a:pt x="356095" y="16452"/>
                    <a:pt x="359559" y="25458"/>
                  </a:cubicBezTo>
                  <a:lnTo>
                    <a:pt x="457752" y="284624"/>
                  </a:lnTo>
                  <a:lnTo>
                    <a:pt x="554301" y="25804"/>
                  </a:lnTo>
                  <a:cubicBezTo>
                    <a:pt x="557072" y="17491"/>
                    <a:pt x="564000" y="12729"/>
                    <a:pt x="573265" y="12729"/>
                  </a:cubicBezTo>
                  <a:lnTo>
                    <a:pt x="622881" y="12729"/>
                  </a:lnTo>
                  <a:cubicBezTo>
                    <a:pt x="627730" y="12729"/>
                    <a:pt x="631454" y="14460"/>
                    <a:pt x="633618" y="17578"/>
                  </a:cubicBezTo>
                  <a:cubicBezTo>
                    <a:pt x="635783" y="20781"/>
                    <a:pt x="635957" y="25111"/>
                    <a:pt x="634138" y="29527"/>
                  </a:cubicBezTo>
                  <a:lnTo>
                    <a:pt x="504512" y="366626"/>
                  </a:lnTo>
                  <a:lnTo>
                    <a:pt x="503819" y="368011"/>
                  </a:lnTo>
                  <a:cubicBezTo>
                    <a:pt x="500269" y="377190"/>
                    <a:pt x="493861" y="381866"/>
                    <a:pt x="484855" y="381866"/>
                  </a:cubicBezTo>
                  <a:lnTo>
                    <a:pt x="429784" y="381866"/>
                  </a:lnTo>
                  <a:cubicBezTo>
                    <a:pt x="420778" y="381866"/>
                    <a:pt x="414370" y="377190"/>
                    <a:pt x="410820" y="367925"/>
                  </a:cubicBezTo>
                  <a:lnTo>
                    <a:pt x="316523" y="117244"/>
                  </a:lnTo>
                  <a:lnTo>
                    <a:pt x="224563" y="367925"/>
                  </a:lnTo>
                  <a:cubicBezTo>
                    <a:pt x="221013" y="377103"/>
                    <a:pt x="214605" y="381779"/>
                    <a:pt x="205600" y="381779"/>
                  </a:cubicBezTo>
                  <a:lnTo>
                    <a:pt x="149748" y="381779"/>
                  </a:lnTo>
                  <a:cubicBezTo>
                    <a:pt x="140743" y="381779"/>
                    <a:pt x="134335" y="377103"/>
                    <a:pt x="130785" y="367838"/>
                  </a:cubicBezTo>
                  <a:lnTo>
                    <a:pt x="1245" y="29008"/>
                  </a:lnTo>
                  <a:cubicBezTo>
                    <a:pt x="-573" y="24591"/>
                    <a:pt x="-400" y="20262"/>
                    <a:pt x="1765" y="17058"/>
                  </a:cubicBezTo>
                  <a:cubicBezTo>
                    <a:pt x="3843" y="13941"/>
                    <a:pt x="7653" y="12209"/>
                    <a:pt x="12502" y="12209"/>
                  </a:cubicBezTo>
                  <a:close/>
                  <a:moveTo>
                    <a:pt x="1045185" y="11170"/>
                  </a:moveTo>
                  <a:lnTo>
                    <a:pt x="1097919" y="11170"/>
                  </a:lnTo>
                  <a:cubicBezTo>
                    <a:pt x="1103201" y="11170"/>
                    <a:pt x="1107011" y="12382"/>
                    <a:pt x="1109349" y="14721"/>
                  </a:cubicBezTo>
                  <a:cubicBezTo>
                    <a:pt x="1111687" y="17058"/>
                    <a:pt x="1113678" y="20349"/>
                    <a:pt x="1115237" y="24591"/>
                  </a:cubicBezTo>
                  <a:lnTo>
                    <a:pt x="1219146" y="307224"/>
                  </a:lnTo>
                  <a:lnTo>
                    <a:pt x="1320718" y="24591"/>
                  </a:lnTo>
                  <a:cubicBezTo>
                    <a:pt x="1322276" y="20435"/>
                    <a:pt x="1324268" y="17145"/>
                    <a:pt x="1326606" y="14721"/>
                  </a:cubicBezTo>
                  <a:cubicBezTo>
                    <a:pt x="1328943" y="12382"/>
                    <a:pt x="1332753" y="11170"/>
                    <a:pt x="1338036" y="11170"/>
                  </a:cubicBezTo>
                  <a:lnTo>
                    <a:pt x="1389990" y="11170"/>
                  </a:lnTo>
                  <a:cubicBezTo>
                    <a:pt x="1395272" y="11170"/>
                    <a:pt x="1399169" y="13161"/>
                    <a:pt x="1401767" y="17058"/>
                  </a:cubicBezTo>
                  <a:cubicBezTo>
                    <a:pt x="1404364" y="20955"/>
                    <a:pt x="1404624" y="25284"/>
                    <a:pt x="1402546" y="30047"/>
                  </a:cubicBezTo>
                  <a:lnTo>
                    <a:pt x="1271880" y="368531"/>
                  </a:lnTo>
                  <a:cubicBezTo>
                    <a:pt x="1270322" y="372774"/>
                    <a:pt x="1267810" y="376151"/>
                    <a:pt x="1264434" y="378749"/>
                  </a:cubicBezTo>
                  <a:cubicBezTo>
                    <a:pt x="1261056" y="381346"/>
                    <a:pt x="1256986" y="382645"/>
                    <a:pt x="1252224" y="382645"/>
                  </a:cubicBezTo>
                  <a:lnTo>
                    <a:pt x="1182172" y="382645"/>
                  </a:lnTo>
                  <a:cubicBezTo>
                    <a:pt x="1177929" y="382645"/>
                    <a:pt x="1174205" y="381346"/>
                    <a:pt x="1170742" y="378749"/>
                  </a:cubicBezTo>
                  <a:cubicBezTo>
                    <a:pt x="1167365" y="376151"/>
                    <a:pt x="1164854" y="372687"/>
                    <a:pt x="1163295" y="368531"/>
                  </a:cubicBezTo>
                  <a:lnTo>
                    <a:pt x="1032630" y="30047"/>
                  </a:lnTo>
                  <a:cubicBezTo>
                    <a:pt x="1030551" y="25284"/>
                    <a:pt x="1030811" y="20955"/>
                    <a:pt x="1033409" y="17058"/>
                  </a:cubicBezTo>
                  <a:cubicBezTo>
                    <a:pt x="1036007" y="13161"/>
                    <a:pt x="1039990" y="11170"/>
                    <a:pt x="1045185" y="11170"/>
                  </a:cubicBezTo>
                  <a:close/>
                  <a:moveTo>
                    <a:pt x="1584386" y="86"/>
                  </a:moveTo>
                  <a:cubicBezTo>
                    <a:pt x="1611662" y="86"/>
                    <a:pt x="1636860" y="4935"/>
                    <a:pt x="1659980" y="14633"/>
                  </a:cubicBezTo>
                  <a:cubicBezTo>
                    <a:pt x="1683100" y="24331"/>
                    <a:pt x="1703016" y="37579"/>
                    <a:pt x="1719814" y="54378"/>
                  </a:cubicBezTo>
                  <a:cubicBezTo>
                    <a:pt x="1736613" y="71177"/>
                    <a:pt x="1749602" y="91006"/>
                    <a:pt x="1758780" y="113779"/>
                  </a:cubicBezTo>
                  <a:cubicBezTo>
                    <a:pt x="1767959" y="136640"/>
                    <a:pt x="1772548" y="161145"/>
                    <a:pt x="1772548" y="187382"/>
                  </a:cubicBezTo>
                  <a:lnTo>
                    <a:pt x="1772548" y="201583"/>
                  </a:lnTo>
                  <a:cubicBezTo>
                    <a:pt x="1772548" y="205826"/>
                    <a:pt x="1771509" y="209376"/>
                    <a:pt x="1769431" y="212234"/>
                  </a:cubicBezTo>
                  <a:cubicBezTo>
                    <a:pt x="1767353" y="215091"/>
                    <a:pt x="1763370" y="216563"/>
                    <a:pt x="1757654" y="216563"/>
                  </a:cubicBezTo>
                  <a:lnTo>
                    <a:pt x="1469567" y="216563"/>
                  </a:lnTo>
                  <a:cubicBezTo>
                    <a:pt x="1471125" y="232842"/>
                    <a:pt x="1475195" y="247822"/>
                    <a:pt x="1481776" y="261417"/>
                  </a:cubicBezTo>
                  <a:cubicBezTo>
                    <a:pt x="1488357" y="275098"/>
                    <a:pt x="1496843" y="286702"/>
                    <a:pt x="1507320" y="296487"/>
                  </a:cubicBezTo>
                  <a:cubicBezTo>
                    <a:pt x="1517797" y="306185"/>
                    <a:pt x="1530007" y="313805"/>
                    <a:pt x="1543948" y="319347"/>
                  </a:cubicBezTo>
                  <a:cubicBezTo>
                    <a:pt x="1557889" y="324888"/>
                    <a:pt x="1572696" y="327572"/>
                    <a:pt x="1588456" y="327572"/>
                  </a:cubicBezTo>
                  <a:cubicBezTo>
                    <a:pt x="1612615" y="327572"/>
                    <a:pt x="1632530" y="323157"/>
                    <a:pt x="1648290" y="314151"/>
                  </a:cubicBezTo>
                  <a:cubicBezTo>
                    <a:pt x="1664050" y="305232"/>
                    <a:pt x="1677905" y="293976"/>
                    <a:pt x="1690027" y="280294"/>
                  </a:cubicBezTo>
                  <a:cubicBezTo>
                    <a:pt x="1696348" y="273453"/>
                    <a:pt x="1702842" y="272414"/>
                    <a:pt x="1709683" y="277177"/>
                  </a:cubicBezTo>
                  <a:lnTo>
                    <a:pt x="1744320" y="300037"/>
                  </a:lnTo>
                  <a:cubicBezTo>
                    <a:pt x="1748476" y="302635"/>
                    <a:pt x="1750641" y="305925"/>
                    <a:pt x="1750641" y="309908"/>
                  </a:cubicBezTo>
                  <a:cubicBezTo>
                    <a:pt x="1750641" y="313805"/>
                    <a:pt x="1749602" y="317095"/>
                    <a:pt x="1747523" y="319780"/>
                  </a:cubicBezTo>
                  <a:cubicBezTo>
                    <a:pt x="1731764" y="341341"/>
                    <a:pt x="1710636" y="358919"/>
                    <a:pt x="1684139" y="372513"/>
                  </a:cubicBezTo>
                  <a:cubicBezTo>
                    <a:pt x="1657642" y="386195"/>
                    <a:pt x="1625257" y="392949"/>
                    <a:pt x="1586897" y="392949"/>
                  </a:cubicBezTo>
                  <a:cubicBezTo>
                    <a:pt x="1558582" y="392949"/>
                    <a:pt x="1532431" y="387927"/>
                    <a:pt x="1508533" y="377968"/>
                  </a:cubicBezTo>
                  <a:cubicBezTo>
                    <a:pt x="1484634" y="368011"/>
                    <a:pt x="1464025" y="354329"/>
                    <a:pt x="1446707" y="337011"/>
                  </a:cubicBezTo>
                  <a:cubicBezTo>
                    <a:pt x="1429389" y="319693"/>
                    <a:pt x="1415880" y="299084"/>
                    <a:pt x="1406182" y="275185"/>
                  </a:cubicBezTo>
                  <a:cubicBezTo>
                    <a:pt x="1396484" y="251286"/>
                    <a:pt x="1391635" y="225482"/>
                    <a:pt x="1391635" y="197600"/>
                  </a:cubicBezTo>
                  <a:cubicBezTo>
                    <a:pt x="1391635" y="170324"/>
                    <a:pt x="1396484" y="144606"/>
                    <a:pt x="1406182" y="120447"/>
                  </a:cubicBezTo>
                  <a:cubicBezTo>
                    <a:pt x="1415880" y="96288"/>
                    <a:pt x="1429302" y="75334"/>
                    <a:pt x="1446360" y="57495"/>
                  </a:cubicBezTo>
                  <a:cubicBezTo>
                    <a:pt x="1463419" y="39658"/>
                    <a:pt x="1483767" y="25630"/>
                    <a:pt x="1507407" y="15412"/>
                  </a:cubicBezTo>
                  <a:cubicBezTo>
                    <a:pt x="1530873" y="5195"/>
                    <a:pt x="1556591" y="86"/>
                    <a:pt x="1584386" y="86"/>
                  </a:cubicBezTo>
                  <a:close/>
                  <a:moveTo>
                    <a:pt x="806713" y="0"/>
                  </a:moveTo>
                  <a:cubicBezTo>
                    <a:pt x="836068" y="0"/>
                    <a:pt x="861958" y="6667"/>
                    <a:pt x="884299" y="20089"/>
                  </a:cubicBezTo>
                  <a:cubicBezTo>
                    <a:pt x="906640" y="33511"/>
                    <a:pt x="923005" y="50136"/>
                    <a:pt x="933483" y="70052"/>
                  </a:cubicBezTo>
                  <a:lnTo>
                    <a:pt x="933483" y="25977"/>
                  </a:lnTo>
                  <a:cubicBezTo>
                    <a:pt x="933483" y="21821"/>
                    <a:pt x="934954" y="18271"/>
                    <a:pt x="937812" y="15326"/>
                  </a:cubicBezTo>
                  <a:cubicBezTo>
                    <a:pt x="940756" y="12469"/>
                    <a:pt x="944306" y="10997"/>
                    <a:pt x="948549" y="10997"/>
                  </a:cubicBezTo>
                  <a:lnTo>
                    <a:pt x="995482" y="10997"/>
                  </a:lnTo>
                  <a:cubicBezTo>
                    <a:pt x="999725" y="10997"/>
                    <a:pt x="1003188" y="12469"/>
                    <a:pt x="1005786" y="15326"/>
                  </a:cubicBezTo>
                  <a:cubicBezTo>
                    <a:pt x="1008471" y="18184"/>
                    <a:pt x="1009769" y="21734"/>
                    <a:pt x="1009769" y="25977"/>
                  </a:cubicBezTo>
                  <a:lnTo>
                    <a:pt x="1009769" y="368444"/>
                  </a:lnTo>
                  <a:cubicBezTo>
                    <a:pt x="1009769" y="372687"/>
                    <a:pt x="1008471" y="376064"/>
                    <a:pt x="1005786" y="378662"/>
                  </a:cubicBezTo>
                  <a:cubicBezTo>
                    <a:pt x="1003101" y="381260"/>
                    <a:pt x="999725" y="382559"/>
                    <a:pt x="995482" y="382559"/>
                  </a:cubicBezTo>
                  <a:lnTo>
                    <a:pt x="948549" y="382559"/>
                  </a:lnTo>
                  <a:cubicBezTo>
                    <a:pt x="944306" y="382559"/>
                    <a:pt x="940756" y="381260"/>
                    <a:pt x="937812" y="378662"/>
                  </a:cubicBezTo>
                  <a:cubicBezTo>
                    <a:pt x="934868" y="376064"/>
                    <a:pt x="933483" y="372600"/>
                    <a:pt x="933483" y="368444"/>
                  </a:cubicBezTo>
                  <a:lnTo>
                    <a:pt x="934089" y="323590"/>
                  </a:lnTo>
                  <a:cubicBezTo>
                    <a:pt x="923524" y="343506"/>
                    <a:pt x="907159" y="360045"/>
                    <a:pt x="884819" y="373207"/>
                  </a:cubicBezTo>
                  <a:cubicBezTo>
                    <a:pt x="862478" y="386282"/>
                    <a:pt x="836328" y="392863"/>
                    <a:pt x="806367" y="392863"/>
                  </a:cubicBezTo>
                  <a:cubicBezTo>
                    <a:pt x="781169" y="392863"/>
                    <a:pt x="757184" y="388101"/>
                    <a:pt x="734583" y="378662"/>
                  </a:cubicBezTo>
                  <a:cubicBezTo>
                    <a:pt x="711983" y="369223"/>
                    <a:pt x="692067" y="355802"/>
                    <a:pt x="675009" y="338484"/>
                  </a:cubicBezTo>
                  <a:cubicBezTo>
                    <a:pt x="657950" y="321165"/>
                    <a:pt x="644355" y="300471"/>
                    <a:pt x="634398" y="276311"/>
                  </a:cubicBezTo>
                  <a:cubicBezTo>
                    <a:pt x="624266" y="252239"/>
                    <a:pt x="619331" y="225483"/>
                    <a:pt x="619331" y="196041"/>
                  </a:cubicBezTo>
                  <a:cubicBezTo>
                    <a:pt x="619331" y="167207"/>
                    <a:pt x="624353" y="140710"/>
                    <a:pt x="634311" y="116551"/>
                  </a:cubicBezTo>
                  <a:cubicBezTo>
                    <a:pt x="644269" y="92392"/>
                    <a:pt x="657950" y="71697"/>
                    <a:pt x="675268" y="54379"/>
                  </a:cubicBezTo>
                  <a:cubicBezTo>
                    <a:pt x="692587" y="37061"/>
                    <a:pt x="712502" y="23639"/>
                    <a:pt x="735103" y="14201"/>
                  </a:cubicBezTo>
                  <a:cubicBezTo>
                    <a:pt x="757703" y="4762"/>
                    <a:pt x="781516" y="0"/>
                    <a:pt x="806713" y="0"/>
                  </a:cubicBezTo>
                  <a:close/>
                </a:path>
              </a:pathLst>
            </a:custGeom>
            <a:solidFill>
              <a:schemeClr val="accent3"/>
            </a:solidFill>
            <a:ln w="8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ea typeface="+mn-ea"/>
                <a:cs typeface="+mn-cs"/>
              </a:endParaRPr>
            </a:p>
          </p:txBody>
        </p:sp>
      </p:grpSp>
      <p:sp>
        <p:nvSpPr>
          <p:cNvPr id="3" name="Rectangle 2">
            <a:extLst>
              <a:ext uri="{FF2B5EF4-FFF2-40B4-BE49-F238E27FC236}">
                <a16:creationId xmlns:a16="http://schemas.microsoft.com/office/drawing/2014/main" id="{BEF37493-7606-1D6E-8477-CDD056F0A724}"/>
              </a:ext>
            </a:extLst>
          </p:cNvPr>
          <p:cNvSpPr/>
          <p:nvPr/>
        </p:nvSpPr>
        <p:spPr>
          <a:xfrm>
            <a:off x="7497404" y="1894515"/>
            <a:ext cx="4481465" cy="4470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cs typeface="Microsoft Sans Serif" panose="020B0604020202020204" pitchFamily="34" charset="0"/>
            </a:endParaRPr>
          </a:p>
        </p:txBody>
      </p:sp>
      <p:sp>
        <p:nvSpPr>
          <p:cNvPr id="14" name="Text Placeholder 13">
            <a:extLst>
              <a:ext uri="{FF2B5EF4-FFF2-40B4-BE49-F238E27FC236}">
                <a16:creationId xmlns:a16="http://schemas.microsoft.com/office/drawing/2014/main" id="{F169AE70-1EC7-CFF7-0E02-5FB1E4CA3877}"/>
              </a:ext>
            </a:extLst>
          </p:cNvPr>
          <p:cNvSpPr>
            <a:spLocks noGrp="1"/>
          </p:cNvSpPr>
          <p:nvPr>
            <p:ph type="body" sz="quarter" idx="10"/>
          </p:nvPr>
        </p:nvSpPr>
        <p:spPr>
          <a:xfrm>
            <a:off x="7593767" y="2557765"/>
            <a:ext cx="4288741" cy="3064045"/>
          </a:xfrm>
        </p:spPr>
        <p:txBody>
          <a:bodyPr/>
          <a:lstStyle/>
          <a:p>
            <a:pPr marL="173038" indent="-173038">
              <a:buClr>
                <a:schemeClr val="accent4"/>
              </a:buClr>
              <a:buSzPct val="85000"/>
              <a:buFont typeface="+mj-lt"/>
              <a:buAutoNum type="arabicPeriod"/>
            </a:pPr>
            <a:r>
              <a:rPr lang="en-US" sz="1800" dirty="0"/>
              <a:t>Commercial in all parts of the world</a:t>
            </a:r>
          </a:p>
          <a:p>
            <a:pPr marL="173038" indent="-173038">
              <a:buClr>
                <a:schemeClr val="accent4"/>
              </a:buClr>
              <a:buSzPct val="85000"/>
              <a:buFont typeface="+mj-lt"/>
              <a:buAutoNum type="arabicPeriod"/>
            </a:pPr>
            <a:r>
              <a:rPr lang="en-US" sz="1800" dirty="0"/>
              <a:t>Mature device and infrastructure ecosystem</a:t>
            </a:r>
          </a:p>
          <a:p>
            <a:pPr marL="173038" indent="-173038">
              <a:buClr>
                <a:schemeClr val="accent4"/>
              </a:buClr>
              <a:buSzPct val="85000"/>
              <a:buFont typeface="+mj-lt"/>
              <a:buAutoNum type="arabicPeriod"/>
            </a:pPr>
            <a:r>
              <a:rPr lang="en-US" sz="1800" dirty="0"/>
              <a:t>Subscribers want more capacity in crowded locations</a:t>
            </a:r>
          </a:p>
          <a:p>
            <a:pPr marL="173038" indent="-173038">
              <a:buClr>
                <a:schemeClr val="accent4"/>
              </a:buClr>
              <a:buSzPct val="85000"/>
              <a:buFont typeface="+mj-lt"/>
              <a:buAutoNum type="arabicPeriod"/>
            </a:pPr>
            <a:r>
              <a:rPr lang="en-US" sz="1800" dirty="0"/>
              <a:t>Improved infra cost, range and ease-of-rollout are accelerating deployment</a:t>
            </a:r>
            <a:endParaRPr lang="en-US" sz="1800" dirty="0">
              <a:highlight>
                <a:srgbClr val="FF0000"/>
              </a:highlight>
            </a:endParaRPr>
          </a:p>
          <a:p>
            <a:pPr marL="173038" indent="-173038">
              <a:buClr>
                <a:schemeClr val="accent4"/>
              </a:buClr>
              <a:buSzPct val="85000"/>
              <a:buFont typeface="+mj-lt"/>
              <a:buAutoNum type="arabicPeriod"/>
            </a:pPr>
            <a:r>
              <a:rPr lang="en-US" sz="1800" dirty="0"/>
              <a:t>More to come for consumers and businesses in Europe and globally</a:t>
            </a:r>
          </a:p>
        </p:txBody>
      </p:sp>
      <p:sp>
        <p:nvSpPr>
          <p:cNvPr id="2" name="Title 1">
            <a:extLst>
              <a:ext uri="{FF2B5EF4-FFF2-40B4-BE49-F238E27FC236}">
                <a16:creationId xmlns:a16="http://schemas.microsoft.com/office/drawing/2014/main" id="{41471149-54EC-AF7B-CE28-993BFDFAA639}"/>
              </a:ext>
            </a:extLst>
          </p:cNvPr>
          <p:cNvSpPr>
            <a:spLocks noGrp="1"/>
          </p:cNvSpPr>
          <p:nvPr>
            <p:ph type="title"/>
          </p:nvPr>
        </p:nvSpPr>
        <p:spPr>
          <a:xfrm>
            <a:off x="7670076" y="1969407"/>
            <a:ext cx="3379300" cy="374846"/>
          </a:xfrm>
        </p:spPr>
        <p:txBody>
          <a:bodyPr/>
          <a:lstStyle/>
          <a:p>
            <a:r>
              <a:rPr lang="en-US">
                <a:latin typeface="+mn-lt"/>
              </a:rPr>
              <a:t>A mature ecosystem</a:t>
            </a:r>
          </a:p>
        </p:txBody>
      </p:sp>
    </p:spTree>
    <p:extLst>
      <p:ext uri="{BB962C8B-B14F-4D97-AF65-F5344CB8AC3E}">
        <p14:creationId xmlns:p14="http://schemas.microsoft.com/office/powerpoint/2010/main" val="1141115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1000"/>
                                        <p:tgtEl>
                                          <p:spTgt spid="14">
                                            <p:txEl>
                                              <p:pRg st="0" end="0"/>
                                            </p:txEl>
                                          </p:spTgt>
                                        </p:tgtEl>
                                      </p:cBhvr>
                                    </p:animEffect>
                                    <p:anim calcmode="lin" valueType="num">
                                      <p:cBhvr>
                                        <p:cTn id="1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fade">
                                      <p:cBhvr>
                                        <p:cTn id="17" dur="1000"/>
                                        <p:tgtEl>
                                          <p:spTgt spid="14">
                                            <p:txEl>
                                              <p:pRg st="1" end="1"/>
                                            </p:txEl>
                                          </p:spTgt>
                                        </p:tgtEl>
                                      </p:cBhvr>
                                    </p:animEffect>
                                    <p:anim calcmode="lin" valueType="num">
                                      <p:cBhvr>
                                        <p:cTn id="18"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14">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fade">
                                      <p:cBhvr>
                                        <p:cTn id="22" dur="1000"/>
                                        <p:tgtEl>
                                          <p:spTgt spid="14">
                                            <p:txEl>
                                              <p:pRg st="2" end="2"/>
                                            </p:txEl>
                                          </p:spTgt>
                                        </p:tgtEl>
                                      </p:cBhvr>
                                    </p:animEffect>
                                    <p:anim calcmode="lin" valueType="num">
                                      <p:cBhvr>
                                        <p:cTn id="23" dur="1000" fill="hold"/>
                                        <p:tgtEl>
                                          <p:spTgt spid="14">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14">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14">
                                            <p:txEl>
                                              <p:pRg st="3" end="3"/>
                                            </p:txEl>
                                          </p:spTgt>
                                        </p:tgtEl>
                                        <p:attrNameLst>
                                          <p:attrName>style.visibility</p:attrName>
                                        </p:attrNameLst>
                                      </p:cBhvr>
                                      <p:to>
                                        <p:strVal val="visible"/>
                                      </p:to>
                                    </p:set>
                                    <p:animEffect transition="in" filter="fade">
                                      <p:cBhvr>
                                        <p:cTn id="27" dur="1000"/>
                                        <p:tgtEl>
                                          <p:spTgt spid="14">
                                            <p:txEl>
                                              <p:pRg st="3" end="3"/>
                                            </p:txEl>
                                          </p:spTgt>
                                        </p:tgtEl>
                                      </p:cBhvr>
                                    </p:animEffect>
                                    <p:anim calcmode="lin" valueType="num">
                                      <p:cBhvr>
                                        <p:cTn id="28" dur="10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14">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14">
                                            <p:txEl>
                                              <p:pRg st="4" end="4"/>
                                            </p:txEl>
                                          </p:spTgt>
                                        </p:tgtEl>
                                        <p:attrNameLst>
                                          <p:attrName>style.visibility</p:attrName>
                                        </p:attrNameLst>
                                      </p:cBhvr>
                                      <p:to>
                                        <p:strVal val="visible"/>
                                      </p:to>
                                    </p:set>
                                    <p:animEffect transition="in" filter="fade">
                                      <p:cBhvr>
                                        <p:cTn id="32" dur="1000"/>
                                        <p:tgtEl>
                                          <p:spTgt spid="14">
                                            <p:txEl>
                                              <p:pRg st="4" end="4"/>
                                            </p:txEl>
                                          </p:spTgt>
                                        </p:tgtEl>
                                      </p:cBhvr>
                                    </p:animEffect>
                                    <p:anim calcmode="lin" valueType="num">
                                      <p:cBhvr>
                                        <p:cTn id="33" dur="1000" fill="hold"/>
                                        <p:tgtEl>
                                          <p:spTgt spid="14">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1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9F7A46-28C5-5516-8958-74FC6812516C}"/>
              </a:ext>
            </a:extLst>
          </p:cNvPr>
          <p:cNvSpPr>
            <a:spLocks noGrp="1"/>
          </p:cNvSpPr>
          <p:nvPr>
            <p:ph type="ftr" sz="quarter" idx="10"/>
          </p:nvPr>
        </p:nvSpPr>
        <p:spPr>
          <a:xfrm>
            <a:off x="341071" y="6587215"/>
            <a:ext cx="10488168" cy="118174"/>
          </a:xfrm>
        </p:spPr>
        <p:txBody>
          <a:bodyPr/>
          <a:lstStyle/>
          <a:p>
            <a:r>
              <a:rPr lang="en-US"/>
              <a:t>Detailed content available at Financial Times’ Waves of Change webpage (except Telefonica example)</a:t>
            </a:r>
          </a:p>
        </p:txBody>
      </p:sp>
      <p:sp>
        <p:nvSpPr>
          <p:cNvPr id="5" name="Title 4">
            <a:extLst>
              <a:ext uri="{FF2B5EF4-FFF2-40B4-BE49-F238E27FC236}">
                <a16:creationId xmlns:a16="http://schemas.microsoft.com/office/drawing/2014/main" id="{687DDE0A-A3FE-AD60-844E-CAA696CA19C8}"/>
              </a:ext>
            </a:extLst>
          </p:cNvPr>
          <p:cNvSpPr>
            <a:spLocks noGrp="1"/>
          </p:cNvSpPr>
          <p:nvPr>
            <p:ph type="title"/>
          </p:nvPr>
        </p:nvSpPr>
        <p:spPr>
          <a:xfrm>
            <a:off x="495300" y="642645"/>
            <a:ext cx="11187112" cy="361959"/>
          </a:xfrm>
        </p:spPr>
        <p:txBody>
          <a:bodyPr/>
          <a:lstStyle/>
          <a:p>
            <a:r>
              <a:rPr lang="en-US">
                <a:latin typeface="+mn-lt"/>
              </a:rPr>
              <a:t>5G mmWave in Europe</a:t>
            </a:r>
          </a:p>
        </p:txBody>
      </p:sp>
      <p:pic>
        <p:nvPicPr>
          <p:cNvPr id="8" name="Picture 7">
            <a:extLst>
              <a:ext uri="{FF2B5EF4-FFF2-40B4-BE49-F238E27FC236}">
                <a16:creationId xmlns:a16="http://schemas.microsoft.com/office/drawing/2014/main" id="{3D246549-307F-161E-7D26-5BF5BB4D4F3E}"/>
              </a:ext>
            </a:extLst>
          </p:cNvPr>
          <p:cNvPicPr>
            <a:picLocks noChangeAspect="1"/>
          </p:cNvPicPr>
          <p:nvPr/>
        </p:nvPicPr>
        <p:blipFill>
          <a:blip r:embed="rId3"/>
          <a:stretch>
            <a:fillRect/>
          </a:stretch>
        </p:blipFill>
        <p:spPr>
          <a:xfrm>
            <a:off x="211120" y="1848402"/>
            <a:ext cx="2929797" cy="1637181"/>
          </a:xfrm>
          <a:prstGeom prst="rect">
            <a:avLst/>
          </a:prstGeom>
        </p:spPr>
      </p:pic>
      <p:pic>
        <p:nvPicPr>
          <p:cNvPr id="9" name="Picture 8">
            <a:extLst>
              <a:ext uri="{FF2B5EF4-FFF2-40B4-BE49-F238E27FC236}">
                <a16:creationId xmlns:a16="http://schemas.microsoft.com/office/drawing/2014/main" id="{FC2FB04D-AE88-0E50-B8C1-6357EE269DD4}"/>
              </a:ext>
            </a:extLst>
          </p:cNvPr>
          <p:cNvPicPr>
            <a:picLocks noChangeAspect="1"/>
          </p:cNvPicPr>
          <p:nvPr/>
        </p:nvPicPr>
        <p:blipFill rotWithShape="1">
          <a:blip r:embed="rId4"/>
          <a:srcRect r="14166" b="14166"/>
          <a:stretch/>
        </p:blipFill>
        <p:spPr>
          <a:xfrm>
            <a:off x="9192436" y="1833335"/>
            <a:ext cx="2860623" cy="1664012"/>
          </a:xfrm>
          <a:prstGeom prst="rect">
            <a:avLst/>
          </a:prstGeom>
        </p:spPr>
      </p:pic>
      <p:pic>
        <p:nvPicPr>
          <p:cNvPr id="10" name="Picture 9">
            <a:extLst>
              <a:ext uri="{FF2B5EF4-FFF2-40B4-BE49-F238E27FC236}">
                <a16:creationId xmlns:a16="http://schemas.microsoft.com/office/drawing/2014/main" id="{89BBC366-59AF-AE5D-A74E-BE2603A188B4}"/>
              </a:ext>
            </a:extLst>
          </p:cNvPr>
          <p:cNvPicPr>
            <a:picLocks noChangeAspect="1"/>
          </p:cNvPicPr>
          <p:nvPr/>
        </p:nvPicPr>
        <p:blipFill rotWithShape="1">
          <a:blip r:embed="rId5"/>
          <a:srcRect r="11026" b="8807"/>
          <a:stretch/>
        </p:blipFill>
        <p:spPr>
          <a:xfrm>
            <a:off x="3207873" y="1848402"/>
            <a:ext cx="2929798" cy="1637181"/>
          </a:xfrm>
          <a:prstGeom prst="rect">
            <a:avLst/>
          </a:prstGeom>
        </p:spPr>
      </p:pic>
      <p:pic>
        <p:nvPicPr>
          <p:cNvPr id="11" name="Picture 4">
            <a:extLst>
              <a:ext uri="{FF2B5EF4-FFF2-40B4-BE49-F238E27FC236}">
                <a16:creationId xmlns:a16="http://schemas.microsoft.com/office/drawing/2014/main" id="{BDA8CBA3-B0CE-6461-E226-A0227FB55A08}"/>
              </a:ext>
            </a:extLst>
          </p:cNvPr>
          <p:cNvPicPr>
            <a:picLocks noChangeAspect="1"/>
          </p:cNvPicPr>
          <p:nvPr/>
        </p:nvPicPr>
        <p:blipFill rotWithShape="1">
          <a:blip r:embed="rId6"/>
          <a:srcRect l="25785" t="9396" r="25336" b="41888"/>
          <a:stretch/>
        </p:blipFill>
        <p:spPr>
          <a:xfrm>
            <a:off x="6204627" y="1848402"/>
            <a:ext cx="2920854" cy="1637181"/>
          </a:xfrm>
          <a:prstGeom prst="rect">
            <a:avLst/>
          </a:prstGeom>
        </p:spPr>
      </p:pic>
      <p:pic>
        <p:nvPicPr>
          <p:cNvPr id="13" name="Picture 12" descr="A picture containing grass, outdoor, transport, golf cart&#10;&#10;Description automatically generated">
            <a:extLst>
              <a:ext uri="{FF2B5EF4-FFF2-40B4-BE49-F238E27FC236}">
                <a16:creationId xmlns:a16="http://schemas.microsoft.com/office/drawing/2014/main" id="{130F1707-7533-DA0F-BD5B-BC9534917D73}"/>
              </a:ext>
            </a:extLst>
          </p:cNvPr>
          <p:cNvPicPr>
            <a:picLocks noChangeAspect="1"/>
          </p:cNvPicPr>
          <p:nvPr/>
        </p:nvPicPr>
        <p:blipFill rotWithShape="1">
          <a:blip r:embed="rId7">
            <a:extLst>
              <a:ext uri="{28A0092B-C50C-407E-A947-70E740481C1C}">
                <a14:useLocalDpi xmlns:a14="http://schemas.microsoft.com/office/drawing/2010/main" val="0"/>
              </a:ext>
            </a:extLst>
          </a:blip>
          <a:srcRect r="9378"/>
          <a:stretch/>
        </p:blipFill>
        <p:spPr>
          <a:xfrm>
            <a:off x="6204642" y="4113453"/>
            <a:ext cx="2930304" cy="1626443"/>
          </a:xfrm>
          <a:prstGeom prst="rect">
            <a:avLst/>
          </a:prstGeom>
        </p:spPr>
      </p:pic>
      <p:pic>
        <p:nvPicPr>
          <p:cNvPr id="14" name="Picture 13">
            <a:extLst>
              <a:ext uri="{FF2B5EF4-FFF2-40B4-BE49-F238E27FC236}">
                <a16:creationId xmlns:a16="http://schemas.microsoft.com/office/drawing/2014/main" id="{0791DB17-677D-C1B2-5AC4-D69CD5E36C20}"/>
              </a:ext>
            </a:extLst>
          </p:cNvPr>
          <p:cNvPicPr>
            <a:picLocks noChangeAspect="1"/>
          </p:cNvPicPr>
          <p:nvPr/>
        </p:nvPicPr>
        <p:blipFill rotWithShape="1">
          <a:blip r:embed="rId8"/>
          <a:srcRect r="12091"/>
          <a:stretch/>
        </p:blipFill>
        <p:spPr>
          <a:xfrm>
            <a:off x="211120" y="4102877"/>
            <a:ext cx="2929797" cy="1637102"/>
          </a:xfrm>
          <a:prstGeom prst="rect">
            <a:avLst/>
          </a:prstGeom>
        </p:spPr>
      </p:pic>
      <p:pic>
        <p:nvPicPr>
          <p:cNvPr id="15" name="Picture 6">
            <a:extLst>
              <a:ext uri="{FF2B5EF4-FFF2-40B4-BE49-F238E27FC236}">
                <a16:creationId xmlns:a16="http://schemas.microsoft.com/office/drawing/2014/main" id="{4E63484A-7945-CB27-17FC-E25D074EB41C}"/>
              </a:ext>
            </a:extLst>
          </p:cNvPr>
          <p:cNvPicPr>
            <a:picLocks noChangeAspect="1"/>
          </p:cNvPicPr>
          <p:nvPr/>
        </p:nvPicPr>
        <p:blipFill rotWithShape="1">
          <a:blip r:embed="rId9"/>
          <a:srcRect l="32486" t="7527" r="19329" b="40860"/>
          <a:stretch/>
        </p:blipFill>
        <p:spPr>
          <a:xfrm>
            <a:off x="3202293" y="4083118"/>
            <a:ext cx="2963117" cy="1655720"/>
          </a:xfrm>
          <a:prstGeom prst="rect">
            <a:avLst/>
          </a:prstGeom>
        </p:spPr>
      </p:pic>
      <p:sp>
        <p:nvSpPr>
          <p:cNvPr id="16" name="TextBox 15">
            <a:extLst>
              <a:ext uri="{FF2B5EF4-FFF2-40B4-BE49-F238E27FC236}">
                <a16:creationId xmlns:a16="http://schemas.microsoft.com/office/drawing/2014/main" id="{90DD7C3A-AE09-01AD-8A61-5C15DB85A9B9}"/>
              </a:ext>
            </a:extLst>
          </p:cNvPr>
          <p:cNvSpPr txBox="1"/>
          <p:nvPr/>
        </p:nvSpPr>
        <p:spPr>
          <a:xfrm>
            <a:off x="9660175" y="3513288"/>
            <a:ext cx="1700107" cy="461665"/>
          </a:xfrm>
          <a:prstGeom prst="rect">
            <a:avLst/>
          </a:prstGeom>
          <a:noFill/>
        </p:spPr>
        <p:txBody>
          <a:bodyPr wrap="square">
            <a:spAutoFit/>
          </a:bodyPr>
          <a:lstStyle/>
          <a:p>
            <a:pPr algn="ctr"/>
            <a:r>
              <a:rPr lang="en-US" sz="1200" i="0">
                <a:solidFill>
                  <a:schemeClr val="bg1"/>
                </a:solidFill>
                <a:effectLst/>
              </a:rPr>
              <a:t>University of Dresden</a:t>
            </a:r>
            <a:endParaRPr lang="en-US" sz="1200">
              <a:solidFill>
                <a:schemeClr val="bg1"/>
              </a:solidFill>
            </a:endParaRPr>
          </a:p>
          <a:p>
            <a:pPr algn="ctr"/>
            <a:r>
              <a:rPr lang="en-US" sz="1200" b="1" i="0">
                <a:solidFill>
                  <a:schemeClr val="bg1"/>
                </a:solidFill>
                <a:effectLst/>
              </a:rPr>
              <a:t>Germany</a:t>
            </a:r>
            <a:endParaRPr lang="en-US" sz="1200" b="1">
              <a:solidFill>
                <a:schemeClr val="bg1"/>
              </a:solidFill>
            </a:endParaRPr>
          </a:p>
        </p:txBody>
      </p:sp>
      <p:sp>
        <p:nvSpPr>
          <p:cNvPr id="17" name="TextBox 16">
            <a:extLst>
              <a:ext uri="{FF2B5EF4-FFF2-40B4-BE49-F238E27FC236}">
                <a16:creationId xmlns:a16="http://schemas.microsoft.com/office/drawing/2014/main" id="{D8E0F5A5-7FCF-E9DE-24A3-73F65260F3EC}"/>
              </a:ext>
            </a:extLst>
          </p:cNvPr>
          <p:cNvSpPr txBox="1"/>
          <p:nvPr/>
        </p:nvSpPr>
        <p:spPr>
          <a:xfrm>
            <a:off x="1046231" y="3513288"/>
            <a:ext cx="1259573" cy="461665"/>
          </a:xfrm>
          <a:prstGeom prst="rect">
            <a:avLst/>
          </a:prstGeom>
          <a:noFill/>
        </p:spPr>
        <p:txBody>
          <a:bodyPr wrap="square" lIns="91440" tIns="45720" rIns="91440" bIns="45720" anchor="t">
            <a:spAutoFit/>
          </a:bodyPr>
          <a:lstStyle/>
          <a:p>
            <a:pPr algn="ctr"/>
            <a:r>
              <a:rPr lang="en-US" sz="1200" i="0">
                <a:solidFill>
                  <a:schemeClr val="bg1"/>
                </a:solidFill>
                <a:effectLst/>
              </a:rPr>
              <a:t>TIM</a:t>
            </a:r>
            <a:endParaRPr lang="en-US" sz="1200">
              <a:solidFill>
                <a:schemeClr val="bg1"/>
              </a:solidFill>
            </a:endParaRPr>
          </a:p>
          <a:p>
            <a:pPr algn="ctr"/>
            <a:r>
              <a:rPr lang="en-US" sz="1200" b="1" i="0">
                <a:solidFill>
                  <a:schemeClr val="bg1"/>
                </a:solidFill>
                <a:effectLst/>
              </a:rPr>
              <a:t>Italy</a:t>
            </a:r>
            <a:endParaRPr lang="en-US" sz="1200" b="1">
              <a:solidFill>
                <a:schemeClr val="bg1"/>
              </a:solidFill>
            </a:endParaRPr>
          </a:p>
        </p:txBody>
      </p:sp>
      <p:sp>
        <p:nvSpPr>
          <p:cNvPr id="18" name="TextBox 17">
            <a:extLst>
              <a:ext uri="{FF2B5EF4-FFF2-40B4-BE49-F238E27FC236}">
                <a16:creationId xmlns:a16="http://schemas.microsoft.com/office/drawing/2014/main" id="{00E4D572-D926-5004-223E-740D18D456AC}"/>
              </a:ext>
            </a:extLst>
          </p:cNvPr>
          <p:cNvSpPr txBox="1"/>
          <p:nvPr/>
        </p:nvSpPr>
        <p:spPr>
          <a:xfrm>
            <a:off x="3637850" y="3513288"/>
            <a:ext cx="2065000" cy="461665"/>
          </a:xfrm>
          <a:prstGeom prst="rect">
            <a:avLst/>
          </a:prstGeom>
          <a:noFill/>
        </p:spPr>
        <p:txBody>
          <a:bodyPr wrap="square">
            <a:spAutoFit/>
          </a:bodyPr>
          <a:lstStyle/>
          <a:p>
            <a:pPr algn="ctr"/>
            <a:r>
              <a:rPr lang="en-US" sz="1200" i="0">
                <a:solidFill>
                  <a:schemeClr val="bg1"/>
                </a:solidFill>
                <a:effectLst/>
              </a:rPr>
              <a:t>City of Tampere</a:t>
            </a:r>
            <a:endParaRPr lang="en-US" sz="1200">
              <a:solidFill>
                <a:schemeClr val="bg1"/>
              </a:solidFill>
            </a:endParaRPr>
          </a:p>
          <a:p>
            <a:pPr algn="ctr"/>
            <a:r>
              <a:rPr lang="en-US" sz="1200" b="1" i="0">
                <a:solidFill>
                  <a:schemeClr val="bg1"/>
                </a:solidFill>
                <a:effectLst/>
              </a:rPr>
              <a:t>Finland</a:t>
            </a:r>
            <a:endParaRPr lang="en-US" sz="1200" b="1">
              <a:solidFill>
                <a:schemeClr val="bg1"/>
              </a:solidFill>
            </a:endParaRPr>
          </a:p>
        </p:txBody>
      </p:sp>
      <p:sp>
        <p:nvSpPr>
          <p:cNvPr id="19" name="TextBox 18">
            <a:extLst>
              <a:ext uri="{FF2B5EF4-FFF2-40B4-BE49-F238E27FC236}">
                <a16:creationId xmlns:a16="http://schemas.microsoft.com/office/drawing/2014/main" id="{3A0276B6-E1F0-0F5B-EE74-D620B5EBB7F9}"/>
              </a:ext>
            </a:extLst>
          </p:cNvPr>
          <p:cNvSpPr txBox="1"/>
          <p:nvPr/>
        </p:nvSpPr>
        <p:spPr>
          <a:xfrm>
            <a:off x="6724541" y="3513288"/>
            <a:ext cx="1847201" cy="461665"/>
          </a:xfrm>
          <a:prstGeom prst="rect">
            <a:avLst/>
          </a:prstGeom>
          <a:noFill/>
        </p:spPr>
        <p:txBody>
          <a:bodyPr wrap="square" lIns="91440" tIns="45720" rIns="91440" bIns="45720" anchor="t">
            <a:spAutoFit/>
          </a:bodyPr>
          <a:lstStyle/>
          <a:p>
            <a:pPr algn="ctr"/>
            <a:r>
              <a:rPr lang="en-US" sz="1200">
                <a:solidFill>
                  <a:schemeClr val="bg1"/>
                </a:solidFill>
              </a:rPr>
              <a:t>SNCF Rennes</a:t>
            </a:r>
          </a:p>
          <a:p>
            <a:pPr algn="ctr"/>
            <a:r>
              <a:rPr lang="en-US" sz="1200" b="1">
                <a:solidFill>
                  <a:schemeClr val="bg1"/>
                </a:solidFill>
              </a:rPr>
              <a:t>France</a:t>
            </a:r>
            <a:endParaRPr lang="en-US" sz="1200" b="1">
              <a:solidFill>
                <a:schemeClr val="bg1"/>
              </a:solidFill>
              <a:ea typeface="Microsoft Sans Serif"/>
              <a:cs typeface="Microsoft Sans Serif"/>
            </a:endParaRPr>
          </a:p>
        </p:txBody>
      </p:sp>
      <p:grpSp>
        <p:nvGrpSpPr>
          <p:cNvPr id="24" name="Group 23">
            <a:extLst>
              <a:ext uri="{FF2B5EF4-FFF2-40B4-BE49-F238E27FC236}">
                <a16:creationId xmlns:a16="http://schemas.microsoft.com/office/drawing/2014/main" id="{3299951A-4B20-AFB5-4B49-CFCBFC326F3D}"/>
              </a:ext>
            </a:extLst>
          </p:cNvPr>
          <p:cNvGrpSpPr/>
          <p:nvPr/>
        </p:nvGrpSpPr>
        <p:grpSpPr>
          <a:xfrm>
            <a:off x="9192436" y="4130119"/>
            <a:ext cx="2844602" cy="1625385"/>
            <a:chOff x="9074741" y="4184440"/>
            <a:chExt cx="2844602" cy="1625385"/>
          </a:xfrm>
        </p:grpSpPr>
        <p:sp>
          <p:nvSpPr>
            <p:cNvPr id="23" name="Rectangle 22">
              <a:extLst>
                <a:ext uri="{FF2B5EF4-FFF2-40B4-BE49-F238E27FC236}">
                  <a16:creationId xmlns:a16="http://schemas.microsoft.com/office/drawing/2014/main" id="{FBCC54C3-8BE2-C7F1-8B4D-4142E182E84B}"/>
                </a:ext>
              </a:extLst>
            </p:cNvPr>
            <p:cNvSpPr/>
            <p:nvPr/>
          </p:nvSpPr>
          <p:spPr>
            <a:xfrm>
              <a:off x="9074741" y="4184440"/>
              <a:ext cx="2844602" cy="16253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cs typeface="Microsoft Sans Serif" panose="020B0604020202020204" pitchFamily="34" charset="0"/>
              </a:endParaRPr>
            </a:p>
          </p:txBody>
        </p:sp>
        <p:pic>
          <p:nvPicPr>
            <p:cNvPr id="21" name="Picture 20">
              <a:extLst>
                <a:ext uri="{FF2B5EF4-FFF2-40B4-BE49-F238E27FC236}">
                  <a16:creationId xmlns:a16="http://schemas.microsoft.com/office/drawing/2014/main" id="{05AA187C-D929-43DA-3E6B-4694361E26CE}"/>
                </a:ext>
              </a:extLst>
            </p:cNvPr>
            <p:cNvPicPr>
              <a:picLocks noChangeAspect="1"/>
            </p:cNvPicPr>
            <p:nvPr/>
          </p:nvPicPr>
          <p:blipFill>
            <a:blip r:embed="rId10"/>
            <a:stretch>
              <a:fillRect/>
            </a:stretch>
          </p:blipFill>
          <p:spPr>
            <a:xfrm rot="5400000">
              <a:off x="9965928" y="3528402"/>
              <a:ext cx="1054894" cy="2813050"/>
            </a:xfrm>
            <a:prstGeom prst="rect">
              <a:avLst/>
            </a:prstGeom>
          </p:spPr>
        </p:pic>
      </p:grpSp>
      <p:sp>
        <p:nvSpPr>
          <p:cNvPr id="25" name="TextBox 24">
            <a:extLst>
              <a:ext uri="{FF2B5EF4-FFF2-40B4-BE49-F238E27FC236}">
                <a16:creationId xmlns:a16="http://schemas.microsoft.com/office/drawing/2014/main" id="{00FD3964-2CF6-37F6-CC7B-29C1DF47B5A9}"/>
              </a:ext>
            </a:extLst>
          </p:cNvPr>
          <p:cNvSpPr txBox="1"/>
          <p:nvPr/>
        </p:nvSpPr>
        <p:spPr>
          <a:xfrm>
            <a:off x="10210928" y="4906119"/>
            <a:ext cx="1149354" cy="236347"/>
          </a:xfrm>
          <a:prstGeom prst="rect">
            <a:avLst/>
          </a:prstGeom>
        </p:spPr>
        <p:txBody>
          <a:bodyPr wrap="none" lIns="0" tIns="0" rIns="0" bIns="0" rtlCol="0">
            <a:spAutoFit/>
          </a:bodyPr>
          <a:lstStyle/>
          <a:p>
            <a:pPr algn="l">
              <a:lnSpc>
                <a:spcPct val="96000"/>
              </a:lnSpc>
            </a:pPr>
            <a:r>
              <a:rPr lang="en-US" sz="1600" err="1">
                <a:solidFill>
                  <a:schemeClr val="accent5">
                    <a:lumMod val="75000"/>
                  </a:schemeClr>
                </a:solidFill>
                <a:cs typeface="Microsoft Sans Serif" panose="020B0604020202020204" pitchFamily="34" charset="0"/>
              </a:rPr>
              <a:t>Fira</a:t>
            </a:r>
            <a:r>
              <a:rPr lang="en-US" sz="1600">
                <a:solidFill>
                  <a:schemeClr val="accent5">
                    <a:lumMod val="75000"/>
                  </a:schemeClr>
                </a:solidFill>
                <a:cs typeface="Microsoft Sans Serif" panose="020B0604020202020204" pitchFamily="34" charset="0"/>
              </a:rPr>
              <a:t>    Hall 3 </a:t>
            </a:r>
          </a:p>
        </p:txBody>
      </p:sp>
      <p:sp>
        <p:nvSpPr>
          <p:cNvPr id="26" name="TextBox 25">
            <a:extLst>
              <a:ext uri="{FF2B5EF4-FFF2-40B4-BE49-F238E27FC236}">
                <a16:creationId xmlns:a16="http://schemas.microsoft.com/office/drawing/2014/main" id="{10CFE783-E0FC-E478-C89B-D9BCD6B9C8F0}"/>
              </a:ext>
            </a:extLst>
          </p:cNvPr>
          <p:cNvSpPr txBox="1"/>
          <p:nvPr/>
        </p:nvSpPr>
        <p:spPr>
          <a:xfrm>
            <a:off x="6405811" y="5820023"/>
            <a:ext cx="2518486" cy="461665"/>
          </a:xfrm>
          <a:prstGeom prst="rect">
            <a:avLst/>
          </a:prstGeom>
          <a:noFill/>
        </p:spPr>
        <p:txBody>
          <a:bodyPr wrap="square">
            <a:spAutoFit/>
          </a:bodyPr>
          <a:lstStyle/>
          <a:p>
            <a:pPr algn="ctr"/>
            <a:r>
              <a:rPr lang="en-US" sz="1200" b="0" i="0">
                <a:solidFill>
                  <a:schemeClr val="bg1"/>
                </a:solidFill>
                <a:effectLst/>
              </a:rPr>
              <a:t>Dorset Council</a:t>
            </a:r>
          </a:p>
          <a:p>
            <a:pPr algn="ctr"/>
            <a:r>
              <a:rPr lang="en-US" sz="1200" b="1" i="0">
                <a:solidFill>
                  <a:schemeClr val="bg1"/>
                </a:solidFill>
                <a:effectLst/>
              </a:rPr>
              <a:t>UK</a:t>
            </a:r>
            <a:endParaRPr lang="en-US" sz="1200" b="1">
              <a:solidFill>
                <a:schemeClr val="bg1"/>
              </a:solidFill>
            </a:endParaRPr>
          </a:p>
        </p:txBody>
      </p:sp>
      <p:sp>
        <p:nvSpPr>
          <p:cNvPr id="27" name="TextBox 26">
            <a:extLst>
              <a:ext uri="{FF2B5EF4-FFF2-40B4-BE49-F238E27FC236}">
                <a16:creationId xmlns:a16="http://schemas.microsoft.com/office/drawing/2014/main" id="{E598C40B-AFC1-9E59-B58A-04CCB62A1A56}"/>
              </a:ext>
            </a:extLst>
          </p:cNvPr>
          <p:cNvSpPr txBox="1"/>
          <p:nvPr/>
        </p:nvSpPr>
        <p:spPr>
          <a:xfrm>
            <a:off x="825963" y="5820023"/>
            <a:ext cx="1700107" cy="461665"/>
          </a:xfrm>
          <a:prstGeom prst="rect">
            <a:avLst/>
          </a:prstGeom>
          <a:noFill/>
        </p:spPr>
        <p:txBody>
          <a:bodyPr wrap="square" lIns="91440" tIns="45720" rIns="91440" bIns="45720" anchor="t">
            <a:spAutoFit/>
          </a:bodyPr>
          <a:lstStyle/>
          <a:p>
            <a:pPr algn="ctr"/>
            <a:r>
              <a:rPr lang="en-US" sz="1200" b="0" i="0">
                <a:solidFill>
                  <a:schemeClr val="bg1"/>
                </a:solidFill>
                <a:effectLst/>
              </a:rPr>
              <a:t>France </a:t>
            </a:r>
            <a:r>
              <a:rPr lang="en-US" sz="1200">
                <a:solidFill>
                  <a:schemeClr val="bg1"/>
                </a:solidFill>
              </a:rPr>
              <a:t>Television</a:t>
            </a:r>
            <a:r>
              <a:rPr lang="en-US" sz="1200" b="0" i="0">
                <a:solidFill>
                  <a:schemeClr val="bg1"/>
                </a:solidFill>
                <a:effectLst/>
              </a:rPr>
              <a:t> </a:t>
            </a:r>
            <a:r>
              <a:rPr lang="en-US" sz="1200" b="1" i="0">
                <a:solidFill>
                  <a:schemeClr val="bg1"/>
                </a:solidFill>
                <a:effectLst/>
              </a:rPr>
              <a:t>France</a:t>
            </a:r>
            <a:endParaRPr lang="en-US" sz="1200" b="1">
              <a:solidFill>
                <a:schemeClr val="bg1"/>
              </a:solidFill>
            </a:endParaRPr>
          </a:p>
        </p:txBody>
      </p:sp>
      <p:sp>
        <p:nvSpPr>
          <p:cNvPr id="28" name="TextBox 27">
            <a:extLst>
              <a:ext uri="{FF2B5EF4-FFF2-40B4-BE49-F238E27FC236}">
                <a16:creationId xmlns:a16="http://schemas.microsoft.com/office/drawing/2014/main" id="{D6868F2C-52ED-8F9B-A8B7-B2706A20265C}"/>
              </a:ext>
            </a:extLst>
          </p:cNvPr>
          <p:cNvSpPr txBox="1"/>
          <p:nvPr/>
        </p:nvSpPr>
        <p:spPr>
          <a:xfrm>
            <a:off x="3427955" y="5820023"/>
            <a:ext cx="2518486" cy="461665"/>
          </a:xfrm>
          <a:prstGeom prst="rect">
            <a:avLst/>
          </a:prstGeom>
          <a:noFill/>
        </p:spPr>
        <p:txBody>
          <a:bodyPr wrap="square" lIns="91440" tIns="45720" rIns="91440" bIns="45720" anchor="t">
            <a:spAutoFit/>
          </a:bodyPr>
          <a:lstStyle/>
          <a:p>
            <a:pPr algn="ctr"/>
            <a:r>
              <a:rPr lang="en-US" sz="1200">
                <a:solidFill>
                  <a:schemeClr val="bg1"/>
                </a:solidFill>
              </a:rPr>
              <a:t>Paris La Defense</a:t>
            </a:r>
            <a:endParaRPr lang="en-US">
              <a:solidFill>
                <a:schemeClr val="bg1"/>
              </a:solidFill>
            </a:endParaRPr>
          </a:p>
          <a:p>
            <a:pPr algn="ctr"/>
            <a:r>
              <a:rPr lang="en-US" sz="1200" b="1">
                <a:solidFill>
                  <a:schemeClr val="bg1"/>
                </a:solidFill>
              </a:rPr>
              <a:t>France</a:t>
            </a:r>
            <a:endParaRPr lang="en-US" sz="1200" b="1">
              <a:solidFill>
                <a:schemeClr val="bg1"/>
              </a:solidFill>
              <a:ea typeface="Microsoft Sans Serif"/>
              <a:cs typeface="Microsoft Sans Serif"/>
            </a:endParaRPr>
          </a:p>
        </p:txBody>
      </p:sp>
      <p:graphicFrame>
        <p:nvGraphicFramePr>
          <p:cNvPr id="20" name="Table 12">
            <a:extLst>
              <a:ext uri="{FF2B5EF4-FFF2-40B4-BE49-F238E27FC236}">
                <a16:creationId xmlns:a16="http://schemas.microsoft.com/office/drawing/2014/main" id="{A0D42159-B8ED-A36E-3F3C-7F04B53813F4}"/>
              </a:ext>
            </a:extLst>
          </p:cNvPr>
          <p:cNvGraphicFramePr>
            <a:graphicFrameLocks noGrp="1"/>
          </p:cNvGraphicFramePr>
          <p:nvPr>
            <p:extLst>
              <p:ext uri="{D42A27DB-BD31-4B8C-83A1-F6EECF244321}">
                <p14:modId xmlns:p14="http://schemas.microsoft.com/office/powerpoint/2010/main" val="1752547363"/>
              </p:ext>
            </p:extLst>
          </p:nvPr>
        </p:nvGraphicFramePr>
        <p:xfrm>
          <a:off x="211120" y="4102955"/>
          <a:ext cx="11841940" cy="1637103"/>
        </p:xfrm>
        <a:graphic>
          <a:graphicData uri="http://schemas.openxmlformats.org/drawingml/2006/table">
            <a:tbl>
              <a:tblPr firstRow="1" bandRow="1">
                <a:tableStyleId>{5C22544A-7EE6-4342-B048-85BDC9FD1C3A}</a:tableStyleId>
              </a:tblPr>
              <a:tblGrid>
                <a:gridCol w="2960485">
                  <a:extLst>
                    <a:ext uri="{9D8B030D-6E8A-4147-A177-3AD203B41FA5}">
                      <a16:colId xmlns:a16="http://schemas.microsoft.com/office/drawing/2014/main" val="995258945"/>
                    </a:ext>
                  </a:extLst>
                </a:gridCol>
                <a:gridCol w="3002858">
                  <a:extLst>
                    <a:ext uri="{9D8B030D-6E8A-4147-A177-3AD203B41FA5}">
                      <a16:colId xmlns:a16="http://schemas.microsoft.com/office/drawing/2014/main" val="3995471103"/>
                    </a:ext>
                  </a:extLst>
                </a:gridCol>
                <a:gridCol w="2987644">
                  <a:extLst>
                    <a:ext uri="{9D8B030D-6E8A-4147-A177-3AD203B41FA5}">
                      <a16:colId xmlns:a16="http://schemas.microsoft.com/office/drawing/2014/main" val="2093325669"/>
                    </a:ext>
                  </a:extLst>
                </a:gridCol>
                <a:gridCol w="2890953">
                  <a:extLst>
                    <a:ext uri="{9D8B030D-6E8A-4147-A177-3AD203B41FA5}">
                      <a16:colId xmlns:a16="http://schemas.microsoft.com/office/drawing/2014/main" val="1178319647"/>
                    </a:ext>
                  </a:extLst>
                </a:gridCol>
              </a:tblGrid>
              <a:tr h="1637103">
                <a:tc>
                  <a:txBody>
                    <a:bodyPr/>
                    <a:lstStyle/>
                    <a:p>
                      <a:endParaRPr lang="en-US"/>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en-US"/>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en-US"/>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en-US"/>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763143567"/>
                  </a:ext>
                </a:extLst>
              </a:tr>
            </a:tbl>
          </a:graphicData>
        </a:graphic>
      </p:graphicFrame>
      <p:graphicFrame>
        <p:nvGraphicFramePr>
          <p:cNvPr id="12" name="Table 12">
            <a:extLst>
              <a:ext uri="{FF2B5EF4-FFF2-40B4-BE49-F238E27FC236}">
                <a16:creationId xmlns:a16="http://schemas.microsoft.com/office/drawing/2014/main" id="{BBD3BD04-9A0A-36B4-93B3-2D1EF1BC3861}"/>
              </a:ext>
            </a:extLst>
          </p:cNvPr>
          <p:cNvGraphicFramePr>
            <a:graphicFrameLocks noGrp="1"/>
          </p:cNvGraphicFramePr>
          <p:nvPr>
            <p:extLst>
              <p:ext uri="{D42A27DB-BD31-4B8C-83A1-F6EECF244321}">
                <p14:modId xmlns:p14="http://schemas.microsoft.com/office/powerpoint/2010/main" val="4058795412"/>
              </p:ext>
            </p:extLst>
          </p:nvPr>
        </p:nvGraphicFramePr>
        <p:xfrm>
          <a:off x="211120" y="1848402"/>
          <a:ext cx="11841940" cy="1637103"/>
        </p:xfrm>
        <a:graphic>
          <a:graphicData uri="http://schemas.openxmlformats.org/drawingml/2006/table">
            <a:tbl>
              <a:tblPr firstRow="1" bandRow="1">
                <a:tableStyleId>{5C22544A-7EE6-4342-B048-85BDC9FD1C3A}</a:tableStyleId>
              </a:tblPr>
              <a:tblGrid>
                <a:gridCol w="2960485">
                  <a:extLst>
                    <a:ext uri="{9D8B030D-6E8A-4147-A177-3AD203B41FA5}">
                      <a16:colId xmlns:a16="http://schemas.microsoft.com/office/drawing/2014/main" val="995258945"/>
                    </a:ext>
                  </a:extLst>
                </a:gridCol>
                <a:gridCol w="3002858">
                  <a:extLst>
                    <a:ext uri="{9D8B030D-6E8A-4147-A177-3AD203B41FA5}">
                      <a16:colId xmlns:a16="http://schemas.microsoft.com/office/drawing/2014/main" val="3995471103"/>
                    </a:ext>
                  </a:extLst>
                </a:gridCol>
                <a:gridCol w="2987644">
                  <a:extLst>
                    <a:ext uri="{9D8B030D-6E8A-4147-A177-3AD203B41FA5}">
                      <a16:colId xmlns:a16="http://schemas.microsoft.com/office/drawing/2014/main" val="2093325669"/>
                    </a:ext>
                  </a:extLst>
                </a:gridCol>
                <a:gridCol w="2890953">
                  <a:extLst>
                    <a:ext uri="{9D8B030D-6E8A-4147-A177-3AD203B41FA5}">
                      <a16:colId xmlns:a16="http://schemas.microsoft.com/office/drawing/2014/main" val="1178319647"/>
                    </a:ext>
                  </a:extLst>
                </a:gridCol>
              </a:tblGrid>
              <a:tr h="1637103">
                <a:tc>
                  <a:txBody>
                    <a:bodyPr/>
                    <a:lstStyle/>
                    <a:p>
                      <a:endParaRPr lang="en-US"/>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en-US"/>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en-US"/>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en-US"/>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763143567"/>
                  </a:ext>
                </a:extLst>
              </a:tr>
            </a:tbl>
          </a:graphicData>
        </a:graphic>
      </p:graphicFrame>
      <p:sp>
        <p:nvSpPr>
          <p:cNvPr id="29" name="TextBox 28">
            <a:extLst>
              <a:ext uri="{FF2B5EF4-FFF2-40B4-BE49-F238E27FC236}">
                <a16:creationId xmlns:a16="http://schemas.microsoft.com/office/drawing/2014/main" id="{8FA2B71E-58DF-3AA8-3B10-FFF05883202F}"/>
              </a:ext>
            </a:extLst>
          </p:cNvPr>
          <p:cNvSpPr txBox="1"/>
          <p:nvPr/>
        </p:nvSpPr>
        <p:spPr>
          <a:xfrm>
            <a:off x="9351827" y="5820023"/>
            <a:ext cx="2518486" cy="461665"/>
          </a:xfrm>
          <a:prstGeom prst="rect">
            <a:avLst/>
          </a:prstGeom>
          <a:noFill/>
        </p:spPr>
        <p:txBody>
          <a:bodyPr wrap="square">
            <a:spAutoFit/>
          </a:bodyPr>
          <a:lstStyle/>
          <a:p>
            <a:pPr algn="ctr"/>
            <a:r>
              <a:rPr lang="en-US" sz="1200" b="0" i="0">
                <a:solidFill>
                  <a:schemeClr val="bg1"/>
                </a:solidFill>
                <a:effectLst/>
              </a:rPr>
              <a:t>Telefonica, Barcelona</a:t>
            </a:r>
          </a:p>
          <a:p>
            <a:pPr algn="ctr"/>
            <a:r>
              <a:rPr lang="en-US" sz="1200" b="1" i="0">
                <a:solidFill>
                  <a:schemeClr val="bg1"/>
                </a:solidFill>
                <a:effectLst/>
              </a:rPr>
              <a:t>Spain</a:t>
            </a:r>
            <a:endParaRPr lang="en-US" sz="1200" b="1">
              <a:solidFill>
                <a:schemeClr val="bg1"/>
              </a:solidFill>
            </a:endParaRPr>
          </a:p>
        </p:txBody>
      </p:sp>
    </p:spTree>
    <p:extLst>
      <p:ext uri="{BB962C8B-B14F-4D97-AF65-F5344CB8AC3E}">
        <p14:creationId xmlns:p14="http://schemas.microsoft.com/office/powerpoint/2010/main" val="2777086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830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622D9E4F-75C9-CFB6-E33B-76F75CBD5F6C}"/>
              </a:ext>
            </a:extLst>
          </p:cNvPr>
          <p:cNvSpPr/>
          <p:nvPr userDrawn="1"/>
        </p:nvSpPr>
        <p:spPr bwMode="gray">
          <a:xfrm>
            <a:off x="-1855" y="5312740"/>
            <a:ext cx="12195710" cy="1545260"/>
          </a:xfrm>
          <a:prstGeom prst="rect">
            <a:avLst/>
          </a:prstGeom>
          <a:solidFill>
            <a:schemeClr val="tx2"/>
          </a:solidFill>
          <a:ln w="10795" cap="flat" cmpd="sng" algn="ctr">
            <a:noFill/>
            <a:prstDash val="solid"/>
          </a:ln>
          <a:effectLst/>
        </p:spPr>
        <p:txBody>
          <a:bodyPr rtlCol="0" anchor="ctr"/>
          <a:lstStyle/>
          <a:p>
            <a:pPr algn="ctr">
              <a:defRPr/>
            </a:pPr>
            <a:r>
              <a:rPr kumimoji="0" lang="en-US" sz="2800" b="0" i="0" u="none" strike="noStrike" kern="0" cap="none" spc="0" normalizeH="0" baseline="0" noProof="0">
                <a:ln>
                  <a:noFill/>
                </a:ln>
                <a:solidFill>
                  <a:schemeClr val="bg1"/>
                </a:solidFill>
                <a:effectLst/>
                <a:uLnTx/>
                <a:uFillTx/>
                <a:ea typeface="+mn-ea"/>
                <a:cs typeface="+mn-cs"/>
              </a:rPr>
              <a:t>Australia is the 3</a:t>
            </a:r>
            <a:r>
              <a:rPr kumimoji="0" lang="en-US" sz="2800" b="0" i="0" u="none" strike="noStrike" kern="0" cap="none" spc="0" normalizeH="0" baseline="30000" noProof="0">
                <a:ln>
                  <a:noFill/>
                </a:ln>
                <a:solidFill>
                  <a:schemeClr val="bg1"/>
                </a:solidFill>
                <a:effectLst/>
                <a:uLnTx/>
                <a:uFillTx/>
                <a:ea typeface="+mn-ea"/>
                <a:cs typeface="+mn-cs"/>
              </a:rPr>
              <a:t>rd</a:t>
            </a:r>
            <a:r>
              <a:rPr kumimoji="0" lang="en-US" sz="2800" b="0" i="0" u="none" strike="noStrike" kern="0" cap="none" spc="0" normalizeH="0" baseline="0" noProof="0">
                <a:ln>
                  <a:noFill/>
                </a:ln>
                <a:solidFill>
                  <a:schemeClr val="bg1"/>
                </a:solidFill>
                <a:effectLst/>
                <a:uLnTx/>
                <a:uFillTx/>
                <a:ea typeface="+mn-ea"/>
                <a:cs typeface="+mn-cs"/>
              </a:rPr>
              <a:t> pillar opening up the “26GHz market”</a:t>
            </a:r>
            <a:br>
              <a:rPr kumimoji="0" lang="en-US" sz="2800" b="0" i="0" u="none" strike="noStrike" kern="0" cap="none" spc="0" normalizeH="0" baseline="0" noProof="0">
                <a:ln>
                  <a:noFill/>
                </a:ln>
                <a:solidFill>
                  <a:schemeClr val="bg1"/>
                </a:solidFill>
                <a:effectLst/>
                <a:uLnTx/>
                <a:uFillTx/>
                <a:ea typeface="+mn-ea"/>
                <a:cs typeface="+mn-cs"/>
              </a:rPr>
            </a:br>
            <a:r>
              <a:rPr kumimoji="0" lang="en-US" sz="1800" b="0" i="0" u="none" strike="noStrike" kern="0" cap="none" spc="0" normalizeH="0" baseline="0" noProof="0">
                <a:ln>
                  <a:noFill/>
                </a:ln>
                <a:solidFill>
                  <a:schemeClr val="bg1"/>
                </a:solidFill>
                <a:effectLst/>
                <a:uLnTx/>
                <a:uFillTx/>
                <a:ea typeface="+mn-ea"/>
                <a:cs typeface="+mn-cs"/>
              </a:rPr>
              <a:t>China, India, Europe being part of 26GHz market (3GPP n258 band)</a:t>
            </a:r>
            <a:endParaRPr kumimoji="0" lang="en-US" sz="3200" b="0" i="0" u="none" strike="noStrike" kern="0" cap="none" spc="0" normalizeH="0" baseline="0" noProof="0">
              <a:ln>
                <a:noFill/>
              </a:ln>
              <a:solidFill>
                <a:schemeClr val="bg1"/>
              </a:solidFill>
              <a:effectLst/>
              <a:uLnTx/>
              <a:uFillTx/>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a typeface="+mn-ea"/>
              <a:cs typeface="+mn-cs"/>
            </a:endParaRPr>
          </a:p>
        </p:txBody>
      </p:sp>
      <p:cxnSp>
        <p:nvCxnSpPr>
          <p:cNvPr id="277" name="Straight Connector 276">
            <a:extLst>
              <a:ext uri="{FF2B5EF4-FFF2-40B4-BE49-F238E27FC236}">
                <a16:creationId xmlns:a16="http://schemas.microsoft.com/office/drawing/2014/main" id="{15826712-11A3-4BD6-8667-9EDE29C67CD8}"/>
              </a:ext>
            </a:extLst>
          </p:cNvPr>
          <p:cNvCxnSpPr>
            <a:cxnSpLocks/>
          </p:cNvCxnSpPr>
          <p:nvPr/>
        </p:nvCxnSpPr>
        <p:spPr>
          <a:xfrm flipH="1">
            <a:off x="4503900" y="1448794"/>
            <a:ext cx="1003102" cy="8202"/>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276" name="Straight Connector 275">
            <a:extLst>
              <a:ext uri="{FF2B5EF4-FFF2-40B4-BE49-F238E27FC236}">
                <a16:creationId xmlns:a16="http://schemas.microsoft.com/office/drawing/2014/main" id="{B0272E30-0A89-43D6-8A92-0CC7EB069B6C}"/>
              </a:ext>
            </a:extLst>
          </p:cNvPr>
          <p:cNvCxnSpPr>
            <a:cxnSpLocks/>
          </p:cNvCxnSpPr>
          <p:nvPr/>
        </p:nvCxnSpPr>
        <p:spPr>
          <a:xfrm flipH="1" flipV="1">
            <a:off x="4518686" y="2268534"/>
            <a:ext cx="1321724" cy="10216"/>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sp>
        <p:nvSpPr>
          <p:cNvPr id="13" name="TextBox 7">
            <a:extLst>
              <a:ext uri="{FF2B5EF4-FFF2-40B4-BE49-F238E27FC236}">
                <a16:creationId xmlns:a16="http://schemas.microsoft.com/office/drawing/2014/main" id="{359B0087-BE77-4758-82D7-BA2D744826F1}"/>
              </a:ext>
            </a:extLst>
          </p:cNvPr>
          <p:cNvSpPr txBox="1"/>
          <p:nvPr/>
        </p:nvSpPr>
        <p:spPr>
          <a:xfrm>
            <a:off x="6822669" y="4267709"/>
            <a:ext cx="2797674" cy="72696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15226" tIns="15226" rIns="15226" bIns="15226">
            <a:spAutoFit/>
          </a:bodyPr>
          <a:lstStyle/>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3200" b="0" i="0" u="none" strike="noStrike" kern="0" cap="none" spc="0" normalizeH="0" baseline="0" noProof="0">
                <a:ln>
                  <a:noFill/>
                </a:ln>
                <a:solidFill>
                  <a:srgbClr val="F7F8FA"/>
                </a:solidFill>
                <a:effectLst/>
                <a:uLnTx/>
                <a:uFillTx/>
                <a:ea typeface="Microsoft Sans Serif"/>
                <a:cs typeface="Microsoft Sans Serif"/>
                <a:sym typeface="Microsoft Sans Serif"/>
              </a:rPr>
              <a:t>Australia</a:t>
            </a:r>
            <a:endParaRPr kumimoji="0" lang="en-US" sz="3600" b="0" i="0" u="none" strike="noStrike" kern="0" cap="none" spc="0" normalizeH="0" baseline="0" noProof="0">
              <a:ln>
                <a:noFill/>
              </a:ln>
              <a:solidFill>
                <a:srgbClr val="F7F8FA"/>
              </a:solidFill>
              <a:effectLst/>
              <a:uLnTx/>
              <a:uFillTx/>
              <a:ea typeface="Microsoft Sans Serif"/>
              <a:cs typeface="Microsoft Sans Serif"/>
              <a:sym typeface="Microsoft Sans Serif"/>
            </a:endParaRPr>
          </a:p>
          <a:p>
            <a:pPr marL="0" marR="0" lvl="0" indent="0" algn="r" defTabSz="541873" rtl="0" eaLnBrk="1" fontAlgn="auto" latinLnBrk="0" hangingPunct="0">
              <a:lnSpc>
                <a:spcPct val="87000"/>
              </a:lnSpc>
              <a:spcBef>
                <a:spcPts val="0"/>
              </a:spcBef>
              <a:spcAft>
                <a:spcPts val="0"/>
              </a:spcAft>
              <a:buClrTx/>
              <a:buSzTx/>
              <a:buFontTx/>
              <a:buNone/>
              <a:tabLst/>
              <a:defRPr sz="2400">
                <a:solidFill>
                  <a:srgbClr val="262626"/>
                </a:solidFill>
              </a:defRPr>
            </a:pPr>
            <a:r>
              <a:rPr kumimoji="0" lang="en-US" sz="1000" b="0" i="0" u="none" strike="noStrike" kern="1200" cap="none" spc="0" normalizeH="0" baseline="0" noProof="0">
                <a:ln>
                  <a:noFill/>
                </a:ln>
                <a:solidFill>
                  <a:schemeClr val="accent2"/>
                </a:solidFill>
                <a:effectLst/>
                <a:uLnTx/>
                <a:uFillTx/>
                <a:cs typeface="Microsoft Sans Serif" panose="020B0604020202020204" pitchFamily="34" charset="0"/>
                <a:sym typeface="Microsoft Sans Serif"/>
              </a:rPr>
              <a:t>Optus | Telstra | NBN</a:t>
            </a:r>
          </a:p>
          <a:p>
            <a:pPr marL="0" marR="0" lvl="0" indent="0" algn="r" defTabSz="541873" rtl="0" eaLnBrk="1" fontAlgn="auto" latinLnBrk="0" hangingPunct="0">
              <a:lnSpc>
                <a:spcPct val="87000"/>
              </a:lnSpc>
              <a:spcBef>
                <a:spcPts val="0"/>
              </a:spcBef>
              <a:spcAft>
                <a:spcPts val="0"/>
              </a:spcAft>
              <a:buClrTx/>
              <a:buSzTx/>
              <a:buFontTx/>
              <a:buNone/>
              <a:tabLst/>
              <a:defRPr sz="2400">
                <a:solidFill>
                  <a:srgbClr val="262626"/>
                </a:solidFill>
              </a:defRPr>
            </a:pPr>
            <a:r>
              <a:rPr kumimoji="0" lang="en-US" sz="1000" b="0" i="0" u="none" strike="noStrike" kern="1200" cap="none" spc="0" normalizeH="0" baseline="0" noProof="0">
                <a:ln>
                  <a:noFill/>
                </a:ln>
                <a:solidFill>
                  <a:schemeClr val="accent2"/>
                </a:solidFill>
                <a:effectLst/>
                <a:uLnTx/>
                <a:uFillTx/>
                <a:cs typeface="Microsoft Sans Serif" panose="020B0604020202020204" pitchFamily="34" charset="0"/>
                <a:sym typeface="Microsoft Sans Serif"/>
              </a:rPr>
              <a:t> TPG Telecom/Vodafone</a:t>
            </a:r>
            <a:endParaRPr kumimoji="0" sz="1000" b="0" i="0" u="none" strike="noStrike" kern="1200" cap="none" spc="0" normalizeH="0" baseline="0" noProof="0">
              <a:ln>
                <a:noFill/>
              </a:ln>
              <a:solidFill>
                <a:schemeClr val="accent2"/>
              </a:solidFill>
              <a:effectLst/>
              <a:uLnTx/>
              <a:uFillTx/>
              <a:cs typeface="Microsoft Sans Serif" panose="020B0604020202020204" pitchFamily="34" charset="0"/>
              <a:sym typeface="Microsoft Sans Serif"/>
            </a:endParaRPr>
          </a:p>
        </p:txBody>
      </p:sp>
      <p:sp>
        <p:nvSpPr>
          <p:cNvPr id="70" name="Circle: Hollow 79">
            <a:extLst>
              <a:ext uri="{FF2B5EF4-FFF2-40B4-BE49-F238E27FC236}">
                <a16:creationId xmlns:a16="http://schemas.microsoft.com/office/drawing/2014/main" id="{BBF3AAAB-5036-4691-8EF5-0EBE94317F67}"/>
              </a:ext>
            </a:extLst>
          </p:cNvPr>
          <p:cNvSpPr/>
          <p:nvPr/>
        </p:nvSpPr>
        <p:spPr>
          <a:xfrm>
            <a:off x="5569299" y="1565277"/>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71" name="Oval 70">
            <a:extLst>
              <a:ext uri="{FF2B5EF4-FFF2-40B4-BE49-F238E27FC236}">
                <a16:creationId xmlns:a16="http://schemas.microsoft.com/office/drawing/2014/main" id="{24E8F4DC-07F8-4134-9834-2319690B248A}"/>
              </a:ext>
            </a:extLst>
          </p:cNvPr>
          <p:cNvSpPr/>
          <p:nvPr/>
        </p:nvSpPr>
        <p:spPr>
          <a:xfrm>
            <a:off x="5489485" y="1485464"/>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148" name="Circle: Hollow 79">
            <a:extLst>
              <a:ext uri="{FF2B5EF4-FFF2-40B4-BE49-F238E27FC236}">
                <a16:creationId xmlns:a16="http://schemas.microsoft.com/office/drawing/2014/main" id="{DA4C6B27-7829-4CD5-847C-79D1557A4AC4}"/>
              </a:ext>
            </a:extLst>
          </p:cNvPr>
          <p:cNvSpPr/>
          <p:nvPr/>
        </p:nvSpPr>
        <p:spPr>
          <a:xfrm>
            <a:off x="10212844" y="4163404"/>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149" name="Oval 148">
            <a:extLst>
              <a:ext uri="{FF2B5EF4-FFF2-40B4-BE49-F238E27FC236}">
                <a16:creationId xmlns:a16="http://schemas.microsoft.com/office/drawing/2014/main" id="{A5987AB1-6701-4F48-82CA-2EC9C73AD472}"/>
              </a:ext>
            </a:extLst>
          </p:cNvPr>
          <p:cNvSpPr/>
          <p:nvPr/>
        </p:nvSpPr>
        <p:spPr>
          <a:xfrm>
            <a:off x="10133030" y="4083591"/>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154" name="Circle: Hollow 79">
            <a:extLst>
              <a:ext uri="{FF2B5EF4-FFF2-40B4-BE49-F238E27FC236}">
                <a16:creationId xmlns:a16="http://schemas.microsoft.com/office/drawing/2014/main" id="{215A04F4-E511-4B8C-A26E-AF2E01432C0F}"/>
              </a:ext>
            </a:extLst>
          </p:cNvPr>
          <p:cNvSpPr/>
          <p:nvPr/>
        </p:nvSpPr>
        <p:spPr>
          <a:xfrm>
            <a:off x="1185710" y="1792390"/>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155" name="Oval 154">
            <a:extLst>
              <a:ext uri="{FF2B5EF4-FFF2-40B4-BE49-F238E27FC236}">
                <a16:creationId xmlns:a16="http://schemas.microsoft.com/office/drawing/2014/main" id="{4C18EDDA-26B6-4B08-8539-BA001186CEB3}"/>
              </a:ext>
            </a:extLst>
          </p:cNvPr>
          <p:cNvSpPr/>
          <p:nvPr/>
        </p:nvSpPr>
        <p:spPr>
          <a:xfrm>
            <a:off x="1105896" y="1712577"/>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160" name="TextBox 7">
            <a:extLst>
              <a:ext uri="{FF2B5EF4-FFF2-40B4-BE49-F238E27FC236}">
                <a16:creationId xmlns:a16="http://schemas.microsoft.com/office/drawing/2014/main" id="{C6FB9872-B54C-4799-8E31-03EA825C7468}"/>
              </a:ext>
            </a:extLst>
          </p:cNvPr>
          <p:cNvSpPr txBox="1"/>
          <p:nvPr/>
        </p:nvSpPr>
        <p:spPr>
          <a:xfrm>
            <a:off x="10916284" y="1996734"/>
            <a:ext cx="1273858" cy="5127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15226" tIns="15226" rIns="15226" bIns="15226">
            <a:spAutoFit/>
          </a:bodyPr>
          <a:lstStyle/>
          <a:p>
            <a:pPr marL="0" marR="0" lvl="0" indent="0" algn="l"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7F8FA"/>
                </a:solidFill>
                <a:effectLst/>
                <a:uLnTx/>
                <a:uFillTx/>
                <a:ea typeface="Microsoft Sans Serif"/>
                <a:cs typeface="Microsoft Sans Serif"/>
                <a:sym typeface="Microsoft Sans Serif"/>
              </a:rPr>
              <a:t>Japan</a:t>
            </a:r>
            <a:endParaRPr kumimoji="0" sz="1050" b="0" i="1" u="none" strike="noStrike" kern="0" cap="none" spc="0" normalizeH="0" baseline="0" noProof="0">
              <a:ln>
                <a:noFill/>
              </a:ln>
              <a:solidFill>
                <a:srgbClr val="F7F8FA"/>
              </a:solidFill>
              <a:effectLst>
                <a:outerShdw blurRad="63500" rotWithShape="0">
                  <a:srgbClr val="000000">
                    <a:alpha val="40000"/>
                  </a:srgbClr>
                </a:outerShdw>
              </a:effectLst>
              <a:uLnTx/>
              <a:uFillTx/>
              <a:ea typeface="Microsoft Sans Serif"/>
              <a:cs typeface="Microsoft Sans Serif"/>
              <a:sym typeface="Microsoft Sans Serif"/>
            </a:endParaRPr>
          </a:p>
          <a:p>
            <a:pPr marL="0" marR="0" lvl="0" indent="0" algn="l" defTabSz="541873" rtl="0" eaLnBrk="1" fontAlgn="auto" latinLnBrk="0" hangingPunct="0">
              <a:lnSpc>
                <a:spcPct val="87000"/>
              </a:lnSpc>
              <a:spcBef>
                <a:spcPts val="0"/>
              </a:spcBef>
              <a:spcAft>
                <a:spcPts val="0"/>
              </a:spcAft>
              <a:buClrTx/>
              <a:buSzTx/>
              <a:buFontTx/>
              <a:buNone/>
              <a:tabLst/>
              <a:defRPr sz="2400">
                <a:solidFill>
                  <a:srgbClr val="262626"/>
                </a:solidFill>
              </a:defRPr>
            </a:pPr>
            <a:r>
              <a:rPr kumimoji="0" lang="en-US" sz="1000" b="0" i="0" u="none" strike="noStrike" kern="1200" cap="none" spc="0" normalizeH="0" baseline="0" noProof="0">
                <a:ln>
                  <a:noFill/>
                </a:ln>
                <a:solidFill>
                  <a:srgbClr val="39A3B5"/>
                </a:solidFill>
                <a:effectLst/>
                <a:uLnTx/>
                <a:uFillTx/>
                <a:cs typeface="Microsoft Sans Serif" panose="020B0604020202020204" pitchFamily="34" charset="0"/>
                <a:sym typeface="Microsoft Sans Serif"/>
              </a:rPr>
              <a:t>Docomo | KDDI | </a:t>
            </a:r>
            <a:br>
              <a:rPr kumimoji="0" lang="en-US" sz="1000" b="0" i="0" u="none" strike="noStrike" kern="1200" cap="none" spc="0" normalizeH="0" baseline="0" noProof="0">
                <a:ln>
                  <a:noFill/>
                </a:ln>
                <a:solidFill>
                  <a:srgbClr val="39A3B5"/>
                </a:solidFill>
                <a:effectLst/>
                <a:uLnTx/>
                <a:uFillTx/>
                <a:cs typeface="Microsoft Sans Serif" panose="020B0604020202020204" pitchFamily="34" charset="0"/>
                <a:sym typeface="Microsoft Sans Serif"/>
              </a:rPr>
            </a:br>
            <a:r>
              <a:rPr kumimoji="0" lang="en-US" sz="1000" b="0" i="0" u="none" strike="noStrike" kern="1200" cap="none" spc="0" normalizeH="0" baseline="0" noProof="0">
                <a:ln>
                  <a:noFill/>
                </a:ln>
                <a:solidFill>
                  <a:srgbClr val="39A3B5"/>
                </a:solidFill>
                <a:effectLst/>
                <a:uLnTx/>
                <a:uFillTx/>
                <a:cs typeface="Microsoft Sans Serif" panose="020B0604020202020204" pitchFamily="34" charset="0"/>
                <a:sym typeface="Microsoft Sans Serif"/>
              </a:rPr>
              <a:t>Rakuten | Softbank</a:t>
            </a:r>
            <a:endParaRPr kumimoji="0" sz="1000" b="0" i="0" u="none" strike="noStrike" kern="1200" cap="none" spc="0" normalizeH="0" baseline="0" noProof="0">
              <a:ln>
                <a:noFill/>
              </a:ln>
              <a:solidFill>
                <a:srgbClr val="39A3B5"/>
              </a:solidFill>
              <a:effectLst/>
              <a:uLnTx/>
              <a:uFillTx/>
              <a:cs typeface="Microsoft Sans Serif" panose="020B0604020202020204" pitchFamily="34" charset="0"/>
              <a:sym typeface="Microsoft Sans Serif"/>
            </a:endParaRPr>
          </a:p>
        </p:txBody>
      </p:sp>
      <p:sp>
        <p:nvSpPr>
          <p:cNvPr id="168" name="TextBox 167">
            <a:extLst>
              <a:ext uri="{FF2B5EF4-FFF2-40B4-BE49-F238E27FC236}">
                <a16:creationId xmlns:a16="http://schemas.microsoft.com/office/drawing/2014/main" id="{67C742E3-F8CC-4D30-9EEB-2703C88B72D3}"/>
              </a:ext>
            </a:extLst>
          </p:cNvPr>
          <p:cNvSpPr txBox="1"/>
          <p:nvPr/>
        </p:nvSpPr>
        <p:spPr>
          <a:xfrm>
            <a:off x="665693" y="3365521"/>
            <a:ext cx="1183598" cy="354584"/>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39A3B5"/>
                </a:solidFill>
                <a:effectLst/>
                <a:uLnTx/>
                <a:uFillTx/>
                <a:cs typeface="Microsoft Sans Serif" panose="020B0604020202020204" pitchFamily="34" charset="0"/>
              </a:rPr>
              <a:t>Strategic Pillars</a:t>
            </a:r>
          </a:p>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39A3B5"/>
                </a:solidFill>
                <a:effectLst/>
                <a:uLnTx/>
                <a:uFillTx/>
                <a:cs typeface="Microsoft Sans Serif" panose="020B0604020202020204" pitchFamily="34" charset="0"/>
              </a:rPr>
              <a:t>using 28GHz</a:t>
            </a:r>
          </a:p>
        </p:txBody>
      </p:sp>
      <p:sp>
        <p:nvSpPr>
          <p:cNvPr id="366" name="Oval 365">
            <a:extLst>
              <a:ext uri="{FF2B5EF4-FFF2-40B4-BE49-F238E27FC236}">
                <a16:creationId xmlns:a16="http://schemas.microsoft.com/office/drawing/2014/main" id="{3F509F49-A0F0-44AC-88F5-9C2E39F444A3}"/>
              </a:ext>
            </a:extLst>
          </p:cNvPr>
          <p:cNvSpPr/>
          <p:nvPr/>
        </p:nvSpPr>
        <p:spPr>
          <a:xfrm>
            <a:off x="8638699" y="2783633"/>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367" name="Circle: Hollow 79">
            <a:extLst>
              <a:ext uri="{FF2B5EF4-FFF2-40B4-BE49-F238E27FC236}">
                <a16:creationId xmlns:a16="http://schemas.microsoft.com/office/drawing/2014/main" id="{680CBD2C-6129-480C-8F06-9A92E0F6CE1F}"/>
              </a:ext>
            </a:extLst>
          </p:cNvPr>
          <p:cNvSpPr/>
          <p:nvPr/>
        </p:nvSpPr>
        <p:spPr>
          <a:xfrm>
            <a:off x="8718512" y="2866372"/>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433" name="TextBox 7">
            <a:extLst>
              <a:ext uri="{FF2B5EF4-FFF2-40B4-BE49-F238E27FC236}">
                <a16:creationId xmlns:a16="http://schemas.microsoft.com/office/drawing/2014/main" id="{AF387F97-4C2E-45E2-BC7A-C183428BBE3A}"/>
              </a:ext>
            </a:extLst>
          </p:cNvPr>
          <p:cNvSpPr txBox="1"/>
          <p:nvPr/>
        </p:nvSpPr>
        <p:spPr>
          <a:xfrm>
            <a:off x="7289085" y="3231539"/>
            <a:ext cx="1272951" cy="4592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15226" tIns="15226" rIns="15226" bIns="15226">
            <a:spAutoFit/>
          </a:bodyPr>
          <a:lstStyle/>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FFFFF"/>
                </a:solidFill>
                <a:effectLst/>
                <a:uLnTx/>
                <a:uFillTx/>
                <a:ea typeface="Microsoft Sans Serif"/>
                <a:cs typeface="Microsoft Sans Serif"/>
                <a:sym typeface="Microsoft Sans Serif"/>
              </a:rPr>
              <a:t>Thailand</a:t>
            </a:r>
          </a:p>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FFFFF"/>
                </a:solidFill>
                <a:effectLst/>
                <a:uLnTx/>
                <a:uFillTx/>
                <a:ea typeface="Microsoft Sans Serif"/>
                <a:cs typeface="Microsoft Sans Serif"/>
                <a:sym typeface="Microsoft Sans Serif"/>
              </a:rPr>
              <a:t>Indonesia</a:t>
            </a:r>
          </a:p>
        </p:txBody>
      </p:sp>
      <p:grpSp>
        <p:nvGrpSpPr>
          <p:cNvPr id="434" name="Group 433">
            <a:extLst>
              <a:ext uri="{FF2B5EF4-FFF2-40B4-BE49-F238E27FC236}">
                <a16:creationId xmlns:a16="http://schemas.microsoft.com/office/drawing/2014/main" id="{B505F252-BF35-4A41-BC0D-57B1A3903DD9}"/>
              </a:ext>
            </a:extLst>
          </p:cNvPr>
          <p:cNvGrpSpPr/>
          <p:nvPr/>
        </p:nvGrpSpPr>
        <p:grpSpPr>
          <a:xfrm>
            <a:off x="8410123" y="3128198"/>
            <a:ext cx="414604" cy="123107"/>
            <a:chOff x="1061085" y="1977478"/>
            <a:chExt cx="613617" cy="407635"/>
          </a:xfrm>
        </p:grpSpPr>
        <p:cxnSp>
          <p:nvCxnSpPr>
            <p:cNvPr id="435" name="Straight Connector 434">
              <a:extLst>
                <a:ext uri="{FF2B5EF4-FFF2-40B4-BE49-F238E27FC236}">
                  <a16:creationId xmlns:a16="http://schemas.microsoft.com/office/drawing/2014/main" id="{F17E65AE-C5B0-4E75-A3A1-FDC34008A185}"/>
                </a:ext>
              </a:extLst>
            </p:cNvPr>
            <p:cNvCxnSpPr>
              <a:cxnSpLocks/>
            </p:cNvCxnSpPr>
            <p:nvPr/>
          </p:nvCxnSpPr>
          <p:spPr>
            <a:xfrm flipH="1" flipV="1">
              <a:off x="1061085" y="1977478"/>
              <a:ext cx="613617" cy="893"/>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436" name="Straight Connector 435">
              <a:extLst>
                <a:ext uri="{FF2B5EF4-FFF2-40B4-BE49-F238E27FC236}">
                  <a16:creationId xmlns:a16="http://schemas.microsoft.com/office/drawing/2014/main" id="{80569249-E945-4A01-B6FA-C6FC185621C1}"/>
                </a:ext>
              </a:extLst>
            </p:cNvPr>
            <p:cNvCxnSpPr>
              <a:cxnSpLocks/>
            </p:cNvCxnSpPr>
            <p:nvPr/>
          </p:nvCxnSpPr>
          <p:spPr>
            <a:xfrm flipV="1">
              <a:off x="1061085" y="1977478"/>
              <a:ext cx="0" cy="407635"/>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grpSp>
      <p:cxnSp>
        <p:nvCxnSpPr>
          <p:cNvPr id="361" name="Straight Connector 360">
            <a:extLst>
              <a:ext uri="{FF2B5EF4-FFF2-40B4-BE49-F238E27FC236}">
                <a16:creationId xmlns:a16="http://schemas.microsoft.com/office/drawing/2014/main" id="{DB157DC4-2C20-472C-ABFC-AC97F6F7F3CC}"/>
              </a:ext>
            </a:extLst>
          </p:cNvPr>
          <p:cNvCxnSpPr>
            <a:cxnSpLocks/>
          </p:cNvCxnSpPr>
          <p:nvPr/>
        </p:nvCxnSpPr>
        <p:spPr>
          <a:xfrm flipH="1">
            <a:off x="10734980" y="2075697"/>
            <a:ext cx="200550" cy="0"/>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sp>
        <p:nvSpPr>
          <p:cNvPr id="119" name="TextBox 7">
            <a:extLst>
              <a:ext uri="{FF2B5EF4-FFF2-40B4-BE49-F238E27FC236}">
                <a16:creationId xmlns:a16="http://schemas.microsoft.com/office/drawing/2014/main" id="{FDAE12BA-ED3F-4474-9AE5-220D3F25DB66}"/>
              </a:ext>
            </a:extLst>
          </p:cNvPr>
          <p:cNvSpPr txBox="1"/>
          <p:nvPr/>
        </p:nvSpPr>
        <p:spPr>
          <a:xfrm>
            <a:off x="7301988" y="3670019"/>
            <a:ext cx="1272951" cy="2449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15226" tIns="15226" rIns="15226" bIns="15226">
            <a:spAutoFit/>
          </a:bodyPr>
          <a:lstStyle/>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FFFFF"/>
                </a:solidFill>
                <a:effectLst/>
                <a:uLnTx/>
                <a:uFillTx/>
                <a:ea typeface="Microsoft Sans Serif"/>
                <a:cs typeface="Microsoft Sans Serif"/>
                <a:sym typeface="Microsoft Sans Serif"/>
              </a:rPr>
              <a:t>Vietnam</a:t>
            </a:r>
          </a:p>
        </p:txBody>
      </p:sp>
      <p:sp>
        <p:nvSpPr>
          <p:cNvPr id="131" name="Circle: Hollow 79">
            <a:extLst>
              <a:ext uri="{FF2B5EF4-FFF2-40B4-BE49-F238E27FC236}">
                <a16:creationId xmlns:a16="http://schemas.microsoft.com/office/drawing/2014/main" id="{FAFC521A-91A6-4A19-8122-7BE0A52BE6FE}"/>
              </a:ext>
            </a:extLst>
          </p:cNvPr>
          <p:cNvSpPr/>
          <p:nvPr/>
        </p:nvSpPr>
        <p:spPr>
          <a:xfrm>
            <a:off x="8982623" y="2980849"/>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132" name="Oval 131">
            <a:extLst>
              <a:ext uri="{FF2B5EF4-FFF2-40B4-BE49-F238E27FC236}">
                <a16:creationId xmlns:a16="http://schemas.microsoft.com/office/drawing/2014/main" id="{156DA43B-DE88-4808-A918-B37FBFEFAC71}"/>
              </a:ext>
            </a:extLst>
          </p:cNvPr>
          <p:cNvSpPr/>
          <p:nvPr/>
        </p:nvSpPr>
        <p:spPr>
          <a:xfrm>
            <a:off x="8902809" y="2901036"/>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grpSp>
        <p:nvGrpSpPr>
          <p:cNvPr id="141" name="Group 140">
            <a:extLst>
              <a:ext uri="{FF2B5EF4-FFF2-40B4-BE49-F238E27FC236}">
                <a16:creationId xmlns:a16="http://schemas.microsoft.com/office/drawing/2014/main" id="{00BCA6B9-951E-4A42-BF2E-0010056B047C}"/>
              </a:ext>
            </a:extLst>
          </p:cNvPr>
          <p:cNvGrpSpPr/>
          <p:nvPr/>
        </p:nvGrpSpPr>
        <p:grpSpPr>
          <a:xfrm rot="10320957">
            <a:off x="8573060" y="3360171"/>
            <a:ext cx="584589" cy="329131"/>
            <a:chOff x="4272974" y="2231412"/>
            <a:chExt cx="1485999" cy="891122"/>
          </a:xfrm>
        </p:grpSpPr>
        <p:cxnSp>
          <p:nvCxnSpPr>
            <p:cNvPr id="142" name="Straight Connector 141">
              <a:extLst>
                <a:ext uri="{FF2B5EF4-FFF2-40B4-BE49-F238E27FC236}">
                  <a16:creationId xmlns:a16="http://schemas.microsoft.com/office/drawing/2014/main" id="{A650764B-F467-4167-B244-A98D7FE8C97D}"/>
                </a:ext>
              </a:extLst>
            </p:cNvPr>
            <p:cNvCxnSpPr>
              <a:cxnSpLocks/>
            </p:cNvCxnSpPr>
            <p:nvPr/>
          </p:nvCxnSpPr>
          <p:spPr>
            <a:xfrm flipH="1">
              <a:off x="4272974" y="3122534"/>
              <a:ext cx="800996" cy="0"/>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143" name="Straight Connector 142">
              <a:extLst>
                <a:ext uri="{FF2B5EF4-FFF2-40B4-BE49-F238E27FC236}">
                  <a16:creationId xmlns:a16="http://schemas.microsoft.com/office/drawing/2014/main" id="{EB3F2221-863F-46CB-83CF-26F8C9AC6728}"/>
                </a:ext>
              </a:extLst>
            </p:cNvPr>
            <p:cNvCxnSpPr>
              <a:cxnSpLocks/>
            </p:cNvCxnSpPr>
            <p:nvPr/>
          </p:nvCxnSpPr>
          <p:spPr>
            <a:xfrm flipH="1">
              <a:off x="5070883" y="2231412"/>
              <a:ext cx="688090" cy="891122"/>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grpSp>
      <p:sp>
        <p:nvSpPr>
          <p:cNvPr id="7" name="TextBox 7">
            <a:extLst>
              <a:ext uri="{FF2B5EF4-FFF2-40B4-BE49-F238E27FC236}">
                <a16:creationId xmlns:a16="http://schemas.microsoft.com/office/drawing/2014/main" id="{62BBD73B-0D8F-4FBB-BBA7-594B7B121DB2}"/>
              </a:ext>
            </a:extLst>
          </p:cNvPr>
          <p:cNvSpPr txBox="1"/>
          <p:nvPr/>
        </p:nvSpPr>
        <p:spPr>
          <a:xfrm>
            <a:off x="341423" y="1374615"/>
            <a:ext cx="2258817" cy="37885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15226" tIns="15226" rIns="15226" bIns="15226">
            <a:spAutoFit/>
          </a:bodyPr>
          <a:lstStyle/>
          <a:p>
            <a:pPr marL="0" marR="0" lvl="0" indent="0" algn="l"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7F8FA"/>
                </a:solidFill>
                <a:effectLst/>
                <a:uLnTx/>
                <a:uFillTx/>
                <a:ea typeface="Microsoft Sans Serif"/>
                <a:cs typeface="Microsoft Sans Serif"/>
                <a:sym typeface="Microsoft Sans Serif"/>
              </a:rPr>
              <a:t>United States</a:t>
            </a:r>
            <a:endParaRPr kumimoji="0" sz="1600" b="0" i="0" u="none" strike="noStrike" kern="0" cap="none" spc="0" normalizeH="0" baseline="0" noProof="0">
              <a:ln>
                <a:noFill/>
              </a:ln>
              <a:solidFill>
                <a:srgbClr val="F7F8FA"/>
              </a:solidFill>
              <a:effectLst>
                <a:outerShdw blurRad="63500" rotWithShape="0">
                  <a:srgbClr val="000000">
                    <a:alpha val="40000"/>
                  </a:srgbClr>
                </a:outerShdw>
              </a:effectLst>
              <a:uLnTx/>
              <a:uFillTx/>
              <a:ea typeface="Microsoft Sans Serif"/>
              <a:cs typeface="Microsoft Sans Serif"/>
              <a:sym typeface="Microsoft Sans Serif"/>
            </a:endParaRPr>
          </a:p>
          <a:p>
            <a:pPr marL="0" marR="0" lvl="0" indent="0" algn="l" defTabSz="541873" rtl="0" eaLnBrk="1" fontAlgn="auto" latinLnBrk="0" hangingPunct="0">
              <a:lnSpc>
                <a:spcPct val="87000"/>
              </a:lnSpc>
              <a:spcBef>
                <a:spcPts val="0"/>
              </a:spcBef>
              <a:spcAft>
                <a:spcPts val="0"/>
              </a:spcAft>
              <a:buClrTx/>
              <a:buSzTx/>
              <a:buFontTx/>
              <a:buNone/>
              <a:tabLst/>
              <a:defRPr sz="2400">
                <a:solidFill>
                  <a:srgbClr val="262626"/>
                </a:solidFill>
              </a:defRPr>
            </a:pPr>
            <a:r>
              <a:rPr kumimoji="0" lang="en-US" sz="1000" b="0" i="0" u="none" strike="noStrike" kern="1200" cap="none" spc="0" normalizeH="0" baseline="0" noProof="0">
                <a:ln>
                  <a:noFill/>
                </a:ln>
                <a:solidFill>
                  <a:srgbClr val="39A3B5"/>
                </a:solidFill>
                <a:effectLst/>
                <a:uLnTx/>
                <a:uFillTx/>
                <a:cs typeface="Microsoft Sans Serif" panose="020B0604020202020204" pitchFamily="34" charset="0"/>
                <a:sym typeface="Microsoft Sans Serif"/>
              </a:rPr>
              <a:t>AT&amp;T | T-Mobile | Verizon | US Cellular</a:t>
            </a:r>
            <a:endParaRPr kumimoji="0" sz="1000" b="0" i="0" u="none" strike="noStrike" kern="1200" cap="none" spc="0" normalizeH="0" baseline="0" noProof="0">
              <a:ln>
                <a:noFill/>
              </a:ln>
              <a:solidFill>
                <a:srgbClr val="39A3B5"/>
              </a:solidFill>
              <a:effectLst/>
              <a:uLnTx/>
              <a:uFillTx/>
              <a:cs typeface="Microsoft Sans Serif" panose="020B0604020202020204" pitchFamily="34" charset="0"/>
              <a:sym typeface="Microsoft Sans Serif"/>
            </a:endParaRPr>
          </a:p>
        </p:txBody>
      </p:sp>
      <p:grpSp>
        <p:nvGrpSpPr>
          <p:cNvPr id="189" name="Group 188">
            <a:extLst>
              <a:ext uri="{FF2B5EF4-FFF2-40B4-BE49-F238E27FC236}">
                <a16:creationId xmlns:a16="http://schemas.microsoft.com/office/drawing/2014/main" id="{AEE1957C-CD69-4840-8DBB-D9D35D895580}"/>
              </a:ext>
            </a:extLst>
          </p:cNvPr>
          <p:cNvGrpSpPr/>
          <p:nvPr/>
        </p:nvGrpSpPr>
        <p:grpSpPr>
          <a:xfrm>
            <a:off x="9712111" y="4466507"/>
            <a:ext cx="700645" cy="109492"/>
            <a:chOff x="1061085" y="1977478"/>
            <a:chExt cx="613617" cy="407635"/>
          </a:xfrm>
        </p:grpSpPr>
        <p:cxnSp>
          <p:nvCxnSpPr>
            <p:cNvPr id="190" name="Straight Connector 189">
              <a:extLst>
                <a:ext uri="{FF2B5EF4-FFF2-40B4-BE49-F238E27FC236}">
                  <a16:creationId xmlns:a16="http://schemas.microsoft.com/office/drawing/2014/main" id="{D726EF87-1C01-44DA-A6F4-A31B184B0A1A}"/>
                </a:ext>
              </a:extLst>
            </p:cNvPr>
            <p:cNvCxnSpPr>
              <a:cxnSpLocks/>
            </p:cNvCxnSpPr>
            <p:nvPr/>
          </p:nvCxnSpPr>
          <p:spPr>
            <a:xfrm flipH="1" flipV="1">
              <a:off x="1061085" y="1977478"/>
              <a:ext cx="613617" cy="893"/>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191" name="Straight Connector 190">
              <a:extLst>
                <a:ext uri="{FF2B5EF4-FFF2-40B4-BE49-F238E27FC236}">
                  <a16:creationId xmlns:a16="http://schemas.microsoft.com/office/drawing/2014/main" id="{7762FFBE-5365-411C-9724-D552323EE2ED}"/>
                </a:ext>
              </a:extLst>
            </p:cNvPr>
            <p:cNvCxnSpPr>
              <a:cxnSpLocks/>
            </p:cNvCxnSpPr>
            <p:nvPr/>
          </p:nvCxnSpPr>
          <p:spPr>
            <a:xfrm flipV="1">
              <a:off x="1061085" y="1977478"/>
              <a:ext cx="0" cy="407635"/>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grpSp>
      <p:grpSp>
        <p:nvGrpSpPr>
          <p:cNvPr id="235" name="Group 234">
            <a:extLst>
              <a:ext uri="{FF2B5EF4-FFF2-40B4-BE49-F238E27FC236}">
                <a16:creationId xmlns:a16="http://schemas.microsoft.com/office/drawing/2014/main" id="{34996495-509B-4421-AE6C-68A30BD938B7}"/>
              </a:ext>
            </a:extLst>
          </p:cNvPr>
          <p:cNvGrpSpPr/>
          <p:nvPr/>
        </p:nvGrpSpPr>
        <p:grpSpPr>
          <a:xfrm>
            <a:off x="178093" y="3295107"/>
            <a:ext cx="449669" cy="464628"/>
            <a:chOff x="7931521" y="3780775"/>
            <a:chExt cx="1488250" cy="1488240"/>
          </a:xfrm>
        </p:grpSpPr>
        <p:sp>
          <p:nvSpPr>
            <p:cNvPr id="236" name="Oval 235">
              <a:extLst>
                <a:ext uri="{FF2B5EF4-FFF2-40B4-BE49-F238E27FC236}">
                  <a16:creationId xmlns:a16="http://schemas.microsoft.com/office/drawing/2014/main" id="{C8A0784C-2396-4AEE-B28C-85FCB4E57B36}"/>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237" name="Oval 236">
              <a:extLst>
                <a:ext uri="{FF2B5EF4-FFF2-40B4-BE49-F238E27FC236}">
                  <a16:creationId xmlns:a16="http://schemas.microsoft.com/office/drawing/2014/main" id="{4C9CEAAC-946B-4CDC-B2D0-02588F866902}"/>
                </a:ext>
              </a:extLst>
            </p:cNvPr>
            <p:cNvSpPr/>
            <p:nvPr/>
          </p:nvSpPr>
          <p:spPr bwMode="gray">
            <a:xfrm>
              <a:off x="8045255" y="3894512"/>
              <a:ext cx="1260772" cy="1260767"/>
            </a:xfrm>
            <a:prstGeom prst="ellipse">
              <a:avLst/>
            </a:prstGeom>
            <a:solidFill>
              <a:schemeClr val="accent3"/>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238" name="Freeform: Shape 108">
              <a:extLst>
                <a:ext uri="{FF2B5EF4-FFF2-40B4-BE49-F238E27FC236}">
                  <a16:creationId xmlns:a16="http://schemas.microsoft.com/office/drawing/2014/main" id="{455B1B37-6224-43E2-9DA7-52165747E18F}"/>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nvGrpSpPr>
          <p:cNvPr id="239" name="Group 238">
            <a:extLst>
              <a:ext uri="{FF2B5EF4-FFF2-40B4-BE49-F238E27FC236}">
                <a16:creationId xmlns:a16="http://schemas.microsoft.com/office/drawing/2014/main" id="{BBBB2B48-D3B4-43B0-B724-A53A9FFF99C0}"/>
              </a:ext>
            </a:extLst>
          </p:cNvPr>
          <p:cNvGrpSpPr/>
          <p:nvPr/>
        </p:nvGrpSpPr>
        <p:grpSpPr>
          <a:xfrm>
            <a:off x="1302524" y="1902361"/>
            <a:ext cx="311598" cy="315022"/>
            <a:chOff x="7931521" y="3780775"/>
            <a:chExt cx="1488250" cy="1488240"/>
          </a:xfrm>
        </p:grpSpPr>
        <p:sp>
          <p:nvSpPr>
            <p:cNvPr id="240" name="Oval 239">
              <a:extLst>
                <a:ext uri="{FF2B5EF4-FFF2-40B4-BE49-F238E27FC236}">
                  <a16:creationId xmlns:a16="http://schemas.microsoft.com/office/drawing/2014/main" id="{4CD17293-5AC3-4591-AD40-03F24BC52F73}"/>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241" name="Oval 240">
              <a:extLst>
                <a:ext uri="{FF2B5EF4-FFF2-40B4-BE49-F238E27FC236}">
                  <a16:creationId xmlns:a16="http://schemas.microsoft.com/office/drawing/2014/main" id="{AC71D89F-8279-4D46-9BCE-9F6202B83C25}"/>
                </a:ext>
              </a:extLst>
            </p:cNvPr>
            <p:cNvSpPr/>
            <p:nvPr/>
          </p:nvSpPr>
          <p:spPr bwMode="gray">
            <a:xfrm>
              <a:off x="8045255" y="3894512"/>
              <a:ext cx="1260772" cy="1260767"/>
            </a:xfrm>
            <a:prstGeom prst="ellipse">
              <a:avLst/>
            </a:prstGeom>
            <a:solidFill>
              <a:schemeClr val="accent3"/>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242" name="Freeform: Shape 108">
              <a:extLst>
                <a:ext uri="{FF2B5EF4-FFF2-40B4-BE49-F238E27FC236}">
                  <a16:creationId xmlns:a16="http://schemas.microsoft.com/office/drawing/2014/main" id="{B29DF8BE-8564-4223-A84F-DFE11B5B40EA}"/>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nvGrpSpPr>
          <p:cNvPr id="247" name="Group 246">
            <a:extLst>
              <a:ext uri="{FF2B5EF4-FFF2-40B4-BE49-F238E27FC236}">
                <a16:creationId xmlns:a16="http://schemas.microsoft.com/office/drawing/2014/main" id="{AA58AB30-7C88-429B-923F-B03955D0CF5F}"/>
              </a:ext>
            </a:extLst>
          </p:cNvPr>
          <p:cNvGrpSpPr/>
          <p:nvPr/>
        </p:nvGrpSpPr>
        <p:grpSpPr>
          <a:xfrm>
            <a:off x="5682126" y="1673912"/>
            <a:ext cx="311598" cy="315022"/>
            <a:chOff x="7931521" y="3780775"/>
            <a:chExt cx="1488250" cy="1488240"/>
          </a:xfrm>
        </p:grpSpPr>
        <p:sp>
          <p:nvSpPr>
            <p:cNvPr id="248" name="Oval 247">
              <a:extLst>
                <a:ext uri="{FF2B5EF4-FFF2-40B4-BE49-F238E27FC236}">
                  <a16:creationId xmlns:a16="http://schemas.microsoft.com/office/drawing/2014/main" id="{E9AAF1D4-85C8-46B1-9D2D-C500EF83661B}"/>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249" name="Oval 248">
              <a:extLst>
                <a:ext uri="{FF2B5EF4-FFF2-40B4-BE49-F238E27FC236}">
                  <a16:creationId xmlns:a16="http://schemas.microsoft.com/office/drawing/2014/main" id="{80C8662E-6DB3-4D02-8471-AA6F4EA9B0D9}"/>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250" name="Freeform: Shape 108">
              <a:extLst>
                <a:ext uri="{FF2B5EF4-FFF2-40B4-BE49-F238E27FC236}">
                  <a16:creationId xmlns:a16="http://schemas.microsoft.com/office/drawing/2014/main" id="{485BCAD5-D982-4979-8280-23A1A4DAA071}"/>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nvGrpSpPr>
          <p:cNvPr id="3" name="Group 2">
            <a:extLst>
              <a:ext uri="{FF2B5EF4-FFF2-40B4-BE49-F238E27FC236}">
                <a16:creationId xmlns:a16="http://schemas.microsoft.com/office/drawing/2014/main" id="{84FCD737-41EA-48D2-8D46-3F15989C4083}"/>
              </a:ext>
            </a:extLst>
          </p:cNvPr>
          <p:cNvGrpSpPr/>
          <p:nvPr/>
        </p:nvGrpSpPr>
        <p:grpSpPr>
          <a:xfrm>
            <a:off x="10383879" y="1396307"/>
            <a:ext cx="702225" cy="702223"/>
            <a:chOff x="10214058" y="1726989"/>
            <a:chExt cx="702225" cy="702223"/>
          </a:xfrm>
        </p:grpSpPr>
        <p:sp>
          <p:nvSpPr>
            <p:cNvPr id="138" name="Circle: Hollow 79">
              <a:extLst>
                <a:ext uri="{FF2B5EF4-FFF2-40B4-BE49-F238E27FC236}">
                  <a16:creationId xmlns:a16="http://schemas.microsoft.com/office/drawing/2014/main" id="{CFCF12FA-428E-41E0-A27B-5397F278C878}"/>
                </a:ext>
              </a:extLst>
            </p:cNvPr>
            <p:cNvSpPr/>
            <p:nvPr/>
          </p:nvSpPr>
          <p:spPr>
            <a:xfrm>
              <a:off x="10293872" y="1806802"/>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139" name="Oval 138">
              <a:extLst>
                <a:ext uri="{FF2B5EF4-FFF2-40B4-BE49-F238E27FC236}">
                  <a16:creationId xmlns:a16="http://schemas.microsoft.com/office/drawing/2014/main" id="{2F292599-1B63-4FAF-BC7E-94DAAD80D61B}"/>
                </a:ext>
              </a:extLst>
            </p:cNvPr>
            <p:cNvSpPr/>
            <p:nvPr/>
          </p:nvSpPr>
          <p:spPr>
            <a:xfrm>
              <a:off x="10214058" y="1726989"/>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grpSp>
          <p:nvGrpSpPr>
            <p:cNvPr id="251" name="Group 250">
              <a:extLst>
                <a:ext uri="{FF2B5EF4-FFF2-40B4-BE49-F238E27FC236}">
                  <a16:creationId xmlns:a16="http://schemas.microsoft.com/office/drawing/2014/main" id="{A0AF5C5F-3B4F-497C-BDAC-66D1E31D7089}"/>
                </a:ext>
              </a:extLst>
            </p:cNvPr>
            <p:cNvGrpSpPr/>
            <p:nvPr/>
          </p:nvGrpSpPr>
          <p:grpSpPr>
            <a:xfrm>
              <a:off x="10413504" y="1920539"/>
              <a:ext cx="311598" cy="315022"/>
              <a:chOff x="7931521" y="3780775"/>
              <a:chExt cx="1488250" cy="1488240"/>
            </a:xfrm>
          </p:grpSpPr>
          <p:sp>
            <p:nvSpPr>
              <p:cNvPr id="252" name="Oval 251">
                <a:extLst>
                  <a:ext uri="{FF2B5EF4-FFF2-40B4-BE49-F238E27FC236}">
                    <a16:creationId xmlns:a16="http://schemas.microsoft.com/office/drawing/2014/main" id="{C0273265-12B7-49E0-9BCA-91F7ACE4EC6F}"/>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253" name="Oval 252">
                <a:extLst>
                  <a:ext uri="{FF2B5EF4-FFF2-40B4-BE49-F238E27FC236}">
                    <a16:creationId xmlns:a16="http://schemas.microsoft.com/office/drawing/2014/main" id="{12472D00-196B-4AA6-BCA6-F3E48D6FD87F}"/>
                  </a:ext>
                </a:extLst>
              </p:cNvPr>
              <p:cNvSpPr/>
              <p:nvPr/>
            </p:nvSpPr>
            <p:spPr bwMode="gray">
              <a:xfrm>
                <a:off x="8045255" y="3894512"/>
                <a:ext cx="1260772" cy="1260767"/>
              </a:xfrm>
              <a:prstGeom prst="ellipse">
                <a:avLst/>
              </a:prstGeom>
              <a:solidFill>
                <a:schemeClr val="accent3"/>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254" name="Freeform: Shape 108">
                <a:extLst>
                  <a:ext uri="{FF2B5EF4-FFF2-40B4-BE49-F238E27FC236}">
                    <a16:creationId xmlns:a16="http://schemas.microsoft.com/office/drawing/2014/main" id="{05C018BF-6321-4C82-A800-C018827AACF3}"/>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sp>
        <p:nvSpPr>
          <p:cNvPr id="273" name="TextBox 7">
            <a:extLst>
              <a:ext uri="{FF2B5EF4-FFF2-40B4-BE49-F238E27FC236}">
                <a16:creationId xmlns:a16="http://schemas.microsoft.com/office/drawing/2014/main" id="{094E41F4-C4A1-4E3B-B566-61E2203C4352}"/>
              </a:ext>
            </a:extLst>
          </p:cNvPr>
          <p:cNvSpPr txBox="1"/>
          <p:nvPr/>
        </p:nvSpPr>
        <p:spPr>
          <a:xfrm>
            <a:off x="2878946" y="1336290"/>
            <a:ext cx="1565928" cy="2449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5226" tIns="15226" rIns="15226" bIns="15226">
            <a:spAutoFit/>
          </a:bodyPr>
          <a:lstStyle/>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7F8FA"/>
                </a:solidFill>
                <a:effectLst/>
                <a:uLnTx/>
                <a:uFillTx/>
                <a:ea typeface="Microsoft Sans Serif"/>
                <a:cs typeface="Microsoft Sans Serif"/>
                <a:sym typeface="Microsoft Sans Serif"/>
              </a:rPr>
              <a:t>Germany</a:t>
            </a:r>
          </a:p>
        </p:txBody>
      </p:sp>
      <p:sp>
        <p:nvSpPr>
          <p:cNvPr id="275" name="TextBox 7">
            <a:extLst>
              <a:ext uri="{FF2B5EF4-FFF2-40B4-BE49-F238E27FC236}">
                <a16:creationId xmlns:a16="http://schemas.microsoft.com/office/drawing/2014/main" id="{FCE33F4D-D4AA-49E7-9E93-5E0878C7C266}"/>
              </a:ext>
            </a:extLst>
          </p:cNvPr>
          <p:cNvSpPr txBox="1"/>
          <p:nvPr/>
        </p:nvSpPr>
        <p:spPr>
          <a:xfrm>
            <a:off x="3150028" y="2018718"/>
            <a:ext cx="1301681" cy="459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5226" tIns="15226" rIns="15226" bIns="15226">
            <a:spAutoFit/>
          </a:bodyPr>
          <a:lstStyle/>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FFFFF"/>
                </a:solidFill>
                <a:effectLst/>
                <a:uLnTx/>
                <a:uFillTx/>
                <a:ea typeface="Microsoft Sans Serif"/>
                <a:cs typeface="Microsoft Sans Serif"/>
                <a:sym typeface="Microsoft Sans Serif"/>
              </a:rPr>
              <a:t>Italy</a:t>
            </a:r>
          </a:p>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FFFFF"/>
                </a:solidFill>
                <a:effectLst/>
                <a:uLnTx/>
                <a:uFillTx/>
                <a:ea typeface="Microsoft Sans Serif"/>
                <a:cs typeface="Microsoft Sans Serif"/>
                <a:sym typeface="Microsoft Sans Serif"/>
              </a:rPr>
              <a:t>Greece</a:t>
            </a:r>
            <a:endParaRPr kumimoji="0" sz="1600" b="0" i="0" u="none" strike="noStrike" kern="0" cap="none" spc="0" normalizeH="0" baseline="0" noProof="0">
              <a:ln>
                <a:noFill/>
              </a:ln>
              <a:solidFill>
                <a:srgbClr val="FFFFFF"/>
              </a:solidFill>
              <a:effectLst>
                <a:outerShdw blurRad="63500" rotWithShape="0">
                  <a:srgbClr val="000000">
                    <a:alpha val="40000"/>
                  </a:srgbClr>
                </a:outerShdw>
              </a:effectLst>
              <a:uLnTx/>
              <a:uFillTx/>
              <a:ea typeface="Microsoft Sans Serif"/>
              <a:cs typeface="Microsoft Sans Serif"/>
              <a:sym typeface="Microsoft Sans Serif"/>
            </a:endParaRPr>
          </a:p>
        </p:txBody>
      </p:sp>
      <p:sp>
        <p:nvSpPr>
          <p:cNvPr id="286" name="TextBox 285">
            <a:extLst>
              <a:ext uri="{FF2B5EF4-FFF2-40B4-BE49-F238E27FC236}">
                <a16:creationId xmlns:a16="http://schemas.microsoft.com/office/drawing/2014/main" id="{B5878358-1190-4EC3-A46C-89D0A516D629}"/>
              </a:ext>
            </a:extLst>
          </p:cNvPr>
          <p:cNvSpPr txBox="1"/>
          <p:nvPr/>
        </p:nvSpPr>
        <p:spPr>
          <a:xfrm>
            <a:off x="2645327" y="831521"/>
            <a:ext cx="1799547" cy="5662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5226" tIns="15226" rIns="15226" bIns="15226">
            <a:spAutoFit/>
          </a:bodyPr>
          <a:lstStyle/>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7F8FA"/>
                </a:solidFill>
                <a:effectLst/>
                <a:uLnTx/>
                <a:uFillTx/>
                <a:ea typeface="Microsoft Sans Serif"/>
                <a:cs typeface="Microsoft Sans Serif"/>
                <a:sym typeface="Microsoft Sans Serif"/>
              </a:rPr>
              <a:t>United Kingdom</a:t>
            </a:r>
          </a:p>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7F8FA"/>
                </a:solidFill>
                <a:effectLst/>
                <a:uLnTx/>
                <a:uFillTx/>
                <a:ea typeface="Microsoft Sans Serif"/>
                <a:cs typeface="Microsoft Sans Serif"/>
                <a:sym typeface="Microsoft Sans Serif"/>
              </a:rPr>
              <a:t>France</a:t>
            </a:r>
            <a:endParaRPr kumimoji="0" sz="1600" b="0" i="0" u="none" strike="noStrike" kern="0" cap="none" spc="0" normalizeH="0" baseline="0" noProof="0">
              <a:ln>
                <a:noFill/>
              </a:ln>
              <a:solidFill>
                <a:srgbClr val="F7F8FA"/>
              </a:solidFill>
              <a:effectLst>
                <a:outerShdw blurRad="63500" rotWithShape="0">
                  <a:srgbClr val="000000">
                    <a:alpha val="40000"/>
                  </a:srgbClr>
                </a:outerShdw>
              </a:effectLst>
              <a:uLnTx/>
              <a:uFillTx/>
              <a:ea typeface="Microsoft Sans Serif"/>
              <a:cs typeface="Microsoft Sans Serif"/>
              <a:sym typeface="Microsoft Sans Serif"/>
            </a:endParaRPr>
          </a:p>
          <a:p>
            <a:pPr marL="0" marR="0" lvl="0" indent="0" algn="r" defTabSz="541873" rtl="0" eaLnBrk="1" fontAlgn="auto" latinLnBrk="0" hangingPunct="0">
              <a:lnSpc>
                <a:spcPct val="87000"/>
              </a:lnSpc>
              <a:spcBef>
                <a:spcPts val="0"/>
              </a:spcBef>
              <a:spcAft>
                <a:spcPts val="0"/>
              </a:spcAft>
              <a:buClrTx/>
              <a:buSzTx/>
              <a:buFontTx/>
              <a:buNone/>
              <a:tabLst/>
              <a:defRPr sz="2400">
                <a:solidFill>
                  <a:srgbClr val="262626"/>
                </a:solidFill>
              </a:defRPr>
            </a:pPr>
            <a:endParaRPr kumimoji="0" lang="en-US" sz="800" b="0" i="0" u="none" strike="noStrike" kern="0" cap="none" spc="0" normalizeH="0" baseline="0" noProof="0">
              <a:ln>
                <a:noFill/>
              </a:ln>
              <a:solidFill>
                <a:srgbClr val="F7F8FA">
                  <a:alpha val="75000"/>
                </a:srgbClr>
              </a:solidFill>
              <a:effectLst/>
              <a:uLnTx/>
              <a:uFillTx/>
              <a:ea typeface="Microsoft Sans Serif"/>
              <a:cs typeface="Microsoft Sans Serif"/>
              <a:sym typeface="Microsoft Sans Serif"/>
            </a:endParaRPr>
          </a:p>
        </p:txBody>
      </p:sp>
      <p:grpSp>
        <p:nvGrpSpPr>
          <p:cNvPr id="290" name="Group 289">
            <a:extLst>
              <a:ext uri="{FF2B5EF4-FFF2-40B4-BE49-F238E27FC236}">
                <a16:creationId xmlns:a16="http://schemas.microsoft.com/office/drawing/2014/main" id="{473944F5-D008-4D7A-BF8C-928A35B9244E}"/>
              </a:ext>
            </a:extLst>
          </p:cNvPr>
          <p:cNvGrpSpPr/>
          <p:nvPr/>
        </p:nvGrpSpPr>
        <p:grpSpPr>
          <a:xfrm flipV="1">
            <a:off x="4489961" y="1092596"/>
            <a:ext cx="643784" cy="45719"/>
            <a:chOff x="4272974" y="2231412"/>
            <a:chExt cx="1485999" cy="891122"/>
          </a:xfrm>
        </p:grpSpPr>
        <p:cxnSp>
          <p:nvCxnSpPr>
            <p:cNvPr id="291" name="Straight Connector 290">
              <a:extLst>
                <a:ext uri="{FF2B5EF4-FFF2-40B4-BE49-F238E27FC236}">
                  <a16:creationId xmlns:a16="http://schemas.microsoft.com/office/drawing/2014/main" id="{033846EC-ABE3-4522-AFAC-4639B906E43D}"/>
                </a:ext>
              </a:extLst>
            </p:cNvPr>
            <p:cNvCxnSpPr>
              <a:cxnSpLocks/>
            </p:cNvCxnSpPr>
            <p:nvPr/>
          </p:nvCxnSpPr>
          <p:spPr>
            <a:xfrm flipH="1">
              <a:off x="4272974" y="3122534"/>
              <a:ext cx="800996" cy="0"/>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292" name="Straight Connector 291">
              <a:extLst>
                <a:ext uri="{FF2B5EF4-FFF2-40B4-BE49-F238E27FC236}">
                  <a16:creationId xmlns:a16="http://schemas.microsoft.com/office/drawing/2014/main" id="{47AA3898-2D85-4D47-954A-2BBB103DB0B1}"/>
                </a:ext>
              </a:extLst>
            </p:cNvPr>
            <p:cNvCxnSpPr>
              <a:cxnSpLocks/>
            </p:cNvCxnSpPr>
            <p:nvPr/>
          </p:nvCxnSpPr>
          <p:spPr>
            <a:xfrm flipH="1">
              <a:off x="5070883" y="2231412"/>
              <a:ext cx="688090" cy="891122"/>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grpSp>
      <p:grpSp>
        <p:nvGrpSpPr>
          <p:cNvPr id="314" name="Group 313">
            <a:extLst>
              <a:ext uri="{FF2B5EF4-FFF2-40B4-BE49-F238E27FC236}">
                <a16:creationId xmlns:a16="http://schemas.microsoft.com/office/drawing/2014/main" id="{38E4D7CE-801E-47F8-A4DE-B2E4B3CC7808}"/>
              </a:ext>
            </a:extLst>
          </p:cNvPr>
          <p:cNvGrpSpPr/>
          <p:nvPr/>
        </p:nvGrpSpPr>
        <p:grpSpPr>
          <a:xfrm rot="5400000">
            <a:off x="3595925" y="3366296"/>
            <a:ext cx="176642" cy="353033"/>
            <a:chOff x="10161705" y="2407460"/>
            <a:chExt cx="450316" cy="653951"/>
          </a:xfrm>
        </p:grpSpPr>
        <p:cxnSp>
          <p:nvCxnSpPr>
            <p:cNvPr id="315" name="Straight Connector 314">
              <a:extLst>
                <a:ext uri="{FF2B5EF4-FFF2-40B4-BE49-F238E27FC236}">
                  <a16:creationId xmlns:a16="http://schemas.microsoft.com/office/drawing/2014/main" id="{A3206F61-7292-472C-BB60-0B6E8358A91F}"/>
                </a:ext>
              </a:extLst>
            </p:cNvPr>
            <p:cNvCxnSpPr>
              <a:cxnSpLocks/>
            </p:cNvCxnSpPr>
            <p:nvPr/>
          </p:nvCxnSpPr>
          <p:spPr>
            <a:xfrm flipV="1">
              <a:off x="10161705" y="2407460"/>
              <a:ext cx="0" cy="653951"/>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316" name="Straight Connector 315">
              <a:extLst>
                <a:ext uri="{FF2B5EF4-FFF2-40B4-BE49-F238E27FC236}">
                  <a16:creationId xmlns:a16="http://schemas.microsoft.com/office/drawing/2014/main" id="{585542CF-6B10-4140-B961-2994624F687A}"/>
                </a:ext>
              </a:extLst>
            </p:cNvPr>
            <p:cNvCxnSpPr>
              <a:cxnSpLocks/>
            </p:cNvCxnSpPr>
            <p:nvPr/>
          </p:nvCxnSpPr>
          <p:spPr>
            <a:xfrm flipH="1">
              <a:off x="10161706" y="3061411"/>
              <a:ext cx="450315" cy="0"/>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grpSp>
      <p:sp>
        <p:nvSpPr>
          <p:cNvPr id="317" name="TextBox 7">
            <a:extLst>
              <a:ext uri="{FF2B5EF4-FFF2-40B4-BE49-F238E27FC236}">
                <a16:creationId xmlns:a16="http://schemas.microsoft.com/office/drawing/2014/main" id="{1C918643-EA50-4135-8053-7C60B5F85F98}"/>
              </a:ext>
            </a:extLst>
          </p:cNvPr>
          <p:cNvSpPr txBox="1"/>
          <p:nvPr/>
        </p:nvSpPr>
        <p:spPr>
          <a:xfrm>
            <a:off x="3880192" y="3339194"/>
            <a:ext cx="1427849" cy="2449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15226" tIns="15226" rIns="15226" bIns="15226">
            <a:spAutoFit/>
          </a:bodyPr>
          <a:lstStyle/>
          <a:p>
            <a:pPr marL="0" marR="0" lvl="0" indent="0" algn="l"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7F8FA"/>
                </a:solidFill>
                <a:effectLst/>
                <a:uLnTx/>
                <a:uFillTx/>
                <a:ea typeface="Microsoft Sans Serif"/>
                <a:cs typeface="Microsoft Sans Serif"/>
                <a:sym typeface="Microsoft Sans Serif"/>
              </a:rPr>
              <a:t>Brazil</a:t>
            </a:r>
          </a:p>
        </p:txBody>
      </p:sp>
      <p:cxnSp>
        <p:nvCxnSpPr>
          <p:cNvPr id="244" name="Straight Connector 243">
            <a:extLst>
              <a:ext uri="{FF2B5EF4-FFF2-40B4-BE49-F238E27FC236}">
                <a16:creationId xmlns:a16="http://schemas.microsoft.com/office/drawing/2014/main" id="{5EF8ACE9-673E-4DD9-85DC-4702E813757E}"/>
              </a:ext>
            </a:extLst>
          </p:cNvPr>
          <p:cNvCxnSpPr>
            <a:cxnSpLocks/>
          </p:cNvCxnSpPr>
          <p:nvPr/>
        </p:nvCxnSpPr>
        <p:spPr>
          <a:xfrm flipH="1" flipV="1">
            <a:off x="7678377" y="2618535"/>
            <a:ext cx="408809" cy="4813"/>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sp>
        <p:nvSpPr>
          <p:cNvPr id="245" name="TextBox 244">
            <a:extLst>
              <a:ext uri="{FF2B5EF4-FFF2-40B4-BE49-F238E27FC236}">
                <a16:creationId xmlns:a16="http://schemas.microsoft.com/office/drawing/2014/main" id="{3B795051-4982-4941-AC07-7A4631C859CB}"/>
              </a:ext>
            </a:extLst>
          </p:cNvPr>
          <p:cNvSpPr txBox="1"/>
          <p:nvPr/>
        </p:nvSpPr>
        <p:spPr>
          <a:xfrm>
            <a:off x="6741395" y="2474827"/>
            <a:ext cx="897075" cy="2449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5226" tIns="15226" rIns="15226" bIns="15226">
            <a:spAutoFit/>
          </a:bodyPr>
          <a:lstStyle/>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7F8FA"/>
                </a:solidFill>
                <a:effectLst/>
                <a:uLnTx/>
                <a:uFillTx/>
                <a:ea typeface="Microsoft Sans Serif"/>
                <a:cs typeface="Microsoft Sans Serif"/>
                <a:sym typeface="Microsoft Sans Serif"/>
              </a:rPr>
              <a:t>India</a:t>
            </a:r>
            <a:endParaRPr kumimoji="0" lang="en-US" sz="900" b="0" i="0" u="none" strike="noStrike" kern="0" cap="none" spc="0" normalizeH="0" baseline="0" noProof="0">
              <a:ln>
                <a:noFill/>
              </a:ln>
              <a:solidFill>
                <a:srgbClr val="7BA0FF"/>
              </a:solidFill>
              <a:effectLst/>
              <a:uLnTx/>
              <a:uFillTx/>
              <a:ea typeface="Microsoft Sans Serif"/>
              <a:cs typeface="Microsoft Sans Serif"/>
              <a:sym typeface="Microsoft Sans Serif"/>
            </a:endParaRPr>
          </a:p>
        </p:txBody>
      </p:sp>
      <p:cxnSp>
        <p:nvCxnSpPr>
          <p:cNvPr id="246" name="Straight Connector 245">
            <a:extLst>
              <a:ext uri="{FF2B5EF4-FFF2-40B4-BE49-F238E27FC236}">
                <a16:creationId xmlns:a16="http://schemas.microsoft.com/office/drawing/2014/main" id="{49D612F9-792A-401E-BE41-51B8A7476262}"/>
              </a:ext>
            </a:extLst>
          </p:cNvPr>
          <p:cNvCxnSpPr>
            <a:cxnSpLocks/>
          </p:cNvCxnSpPr>
          <p:nvPr/>
        </p:nvCxnSpPr>
        <p:spPr>
          <a:xfrm>
            <a:off x="5841899" y="1958708"/>
            <a:ext cx="0" cy="322324"/>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260" name="Straight Connector 259">
            <a:extLst>
              <a:ext uri="{FF2B5EF4-FFF2-40B4-BE49-F238E27FC236}">
                <a16:creationId xmlns:a16="http://schemas.microsoft.com/office/drawing/2014/main" id="{A076252E-1063-400A-A55E-95368398DB56}"/>
              </a:ext>
            </a:extLst>
          </p:cNvPr>
          <p:cNvCxnSpPr>
            <a:cxnSpLocks/>
          </p:cNvCxnSpPr>
          <p:nvPr/>
        </p:nvCxnSpPr>
        <p:spPr>
          <a:xfrm flipH="1">
            <a:off x="4481714" y="1816775"/>
            <a:ext cx="425901" cy="0"/>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sp>
        <p:nvSpPr>
          <p:cNvPr id="269" name="TextBox 268">
            <a:extLst>
              <a:ext uri="{FF2B5EF4-FFF2-40B4-BE49-F238E27FC236}">
                <a16:creationId xmlns:a16="http://schemas.microsoft.com/office/drawing/2014/main" id="{49984C34-7C66-4D90-A9C1-ED0D80CE5957}"/>
              </a:ext>
            </a:extLst>
          </p:cNvPr>
          <p:cNvSpPr txBox="1"/>
          <p:nvPr/>
        </p:nvSpPr>
        <p:spPr>
          <a:xfrm>
            <a:off x="3111388" y="1701720"/>
            <a:ext cx="1333486" cy="2449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5226" tIns="15226" rIns="15226" bIns="15226">
            <a:spAutoFit/>
          </a:bodyPr>
          <a:lstStyle/>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7F8FA"/>
                </a:solidFill>
                <a:effectLst>
                  <a:outerShdw blurRad="63500" rotWithShape="0">
                    <a:srgbClr val="000000">
                      <a:alpha val="40000"/>
                    </a:srgbClr>
                  </a:outerShdw>
                </a:effectLst>
                <a:uLnTx/>
                <a:uFillTx/>
                <a:ea typeface="Microsoft Sans Serif"/>
                <a:cs typeface="Microsoft Sans Serif"/>
                <a:sym typeface="Microsoft Sans Serif"/>
              </a:rPr>
              <a:t>Spain</a:t>
            </a:r>
          </a:p>
        </p:txBody>
      </p:sp>
      <p:cxnSp>
        <p:nvCxnSpPr>
          <p:cNvPr id="243" name="Straight Connector 242">
            <a:extLst>
              <a:ext uri="{FF2B5EF4-FFF2-40B4-BE49-F238E27FC236}">
                <a16:creationId xmlns:a16="http://schemas.microsoft.com/office/drawing/2014/main" id="{E7341628-6F4F-400D-B7D6-23D27562E65B}"/>
              </a:ext>
            </a:extLst>
          </p:cNvPr>
          <p:cNvCxnSpPr>
            <a:cxnSpLocks/>
            <a:endCxn id="252" idx="4"/>
          </p:cNvCxnSpPr>
          <p:nvPr/>
        </p:nvCxnSpPr>
        <p:spPr>
          <a:xfrm flipH="1" flipV="1">
            <a:off x="10739124" y="1904879"/>
            <a:ext cx="744" cy="168826"/>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sp>
        <p:nvSpPr>
          <p:cNvPr id="414" name="TextBox 413">
            <a:extLst>
              <a:ext uri="{FF2B5EF4-FFF2-40B4-BE49-F238E27FC236}">
                <a16:creationId xmlns:a16="http://schemas.microsoft.com/office/drawing/2014/main" id="{40D10AB4-98E2-4340-87E7-A777C432C0BA}"/>
              </a:ext>
            </a:extLst>
          </p:cNvPr>
          <p:cNvSpPr txBox="1"/>
          <p:nvPr/>
        </p:nvSpPr>
        <p:spPr>
          <a:xfrm>
            <a:off x="667328" y="3842847"/>
            <a:ext cx="1678566" cy="354584"/>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lang="en-US" sz="1200">
                <a:solidFill>
                  <a:srgbClr val="7BA0FF"/>
                </a:solidFill>
                <a:cs typeface="Microsoft Sans Serif" panose="020B0604020202020204" pitchFamily="34" charset="0"/>
              </a:rPr>
              <a:t>n</a:t>
            </a:r>
            <a:r>
              <a:rPr kumimoji="0" lang="en-US" sz="1200" b="0" i="0" u="none" strike="noStrike" kern="1200" cap="none" spc="0" normalizeH="0" baseline="0" noProof="0">
                <a:ln>
                  <a:noFill/>
                </a:ln>
                <a:solidFill>
                  <a:srgbClr val="7BA0FF"/>
                </a:solidFill>
                <a:effectLst/>
                <a:uLnTx/>
                <a:uFillTx/>
                <a:cs typeface="Microsoft Sans Serif" panose="020B0604020202020204" pitchFamily="34" charset="0"/>
              </a:rPr>
              <a:t>258 band 5G mmWave (26GHz)</a:t>
            </a:r>
          </a:p>
        </p:txBody>
      </p:sp>
      <p:grpSp>
        <p:nvGrpSpPr>
          <p:cNvPr id="415" name="Group 414">
            <a:extLst>
              <a:ext uri="{FF2B5EF4-FFF2-40B4-BE49-F238E27FC236}">
                <a16:creationId xmlns:a16="http://schemas.microsoft.com/office/drawing/2014/main" id="{D7D8169D-ECFD-4BCA-A44A-8ABAE46698C9}"/>
              </a:ext>
            </a:extLst>
          </p:cNvPr>
          <p:cNvGrpSpPr/>
          <p:nvPr/>
        </p:nvGrpSpPr>
        <p:grpSpPr>
          <a:xfrm>
            <a:off x="178093" y="3796754"/>
            <a:ext cx="449669" cy="464628"/>
            <a:chOff x="7931521" y="3780775"/>
            <a:chExt cx="1488250" cy="1488240"/>
          </a:xfrm>
        </p:grpSpPr>
        <p:sp>
          <p:nvSpPr>
            <p:cNvPr id="416" name="Oval 415">
              <a:extLst>
                <a:ext uri="{FF2B5EF4-FFF2-40B4-BE49-F238E27FC236}">
                  <a16:creationId xmlns:a16="http://schemas.microsoft.com/office/drawing/2014/main" id="{26D1C5BC-9F6D-40DE-8368-B1A8B22B0390}"/>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417" name="Oval 416">
              <a:extLst>
                <a:ext uri="{FF2B5EF4-FFF2-40B4-BE49-F238E27FC236}">
                  <a16:creationId xmlns:a16="http://schemas.microsoft.com/office/drawing/2014/main" id="{317AE59F-5E20-46E2-A2AC-11CA5E41D0BD}"/>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418" name="Freeform: Shape 108">
              <a:extLst>
                <a:ext uri="{FF2B5EF4-FFF2-40B4-BE49-F238E27FC236}">
                  <a16:creationId xmlns:a16="http://schemas.microsoft.com/office/drawing/2014/main" id="{0F397990-D19A-4D7B-BE06-2D32D79224D9}"/>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nvGrpSpPr>
          <p:cNvPr id="591" name="Group 590">
            <a:extLst>
              <a:ext uri="{FF2B5EF4-FFF2-40B4-BE49-F238E27FC236}">
                <a16:creationId xmlns:a16="http://schemas.microsoft.com/office/drawing/2014/main" id="{3E5AADBE-E27E-4B44-AFC8-641A629A46F0}"/>
              </a:ext>
            </a:extLst>
          </p:cNvPr>
          <p:cNvGrpSpPr/>
          <p:nvPr/>
        </p:nvGrpSpPr>
        <p:grpSpPr>
          <a:xfrm>
            <a:off x="9100394" y="3086661"/>
            <a:ext cx="311598" cy="315022"/>
            <a:chOff x="7931521" y="3780775"/>
            <a:chExt cx="1488250" cy="1488240"/>
          </a:xfrm>
        </p:grpSpPr>
        <p:sp>
          <p:nvSpPr>
            <p:cNvPr id="592" name="Oval 591">
              <a:extLst>
                <a:ext uri="{FF2B5EF4-FFF2-40B4-BE49-F238E27FC236}">
                  <a16:creationId xmlns:a16="http://schemas.microsoft.com/office/drawing/2014/main" id="{0A2D3B61-1381-452B-B380-2BFC5CFCE60F}"/>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593" name="Oval 592">
              <a:extLst>
                <a:ext uri="{FF2B5EF4-FFF2-40B4-BE49-F238E27FC236}">
                  <a16:creationId xmlns:a16="http://schemas.microsoft.com/office/drawing/2014/main" id="{F0D37F3F-3187-41CC-945A-CD2921E55F1C}"/>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594" name="Freeform: Shape 108">
              <a:extLst>
                <a:ext uri="{FF2B5EF4-FFF2-40B4-BE49-F238E27FC236}">
                  <a16:creationId xmlns:a16="http://schemas.microsoft.com/office/drawing/2014/main" id="{C857A8BB-8767-4EAC-B54F-9340201EEF5C}"/>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nvGrpSpPr>
          <p:cNvPr id="527" name="Group 526">
            <a:extLst>
              <a:ext uri="{FF2B5EF4-FFF2-40B4-BE49-F238E27FC236}">
                <a16:creationId xmlns:a16="http://schemas.microsoft.com/office/drawing/2014/main" id="{F5FF1ADB-4560-4757-AB38-030862F32FF2}"/>
              </a:ext>
            </a:extLst>
          </p:cNvPr>
          <p:cNvGrpSpPr/>
          <p:nvPr/>
        </p:nvGrpSpPr>
        <p:grpSpPr>
          <a:xfrm>
            <a:off x="5291569" y="1123639"/>
            <a:ext cx="702225" cy="702223"/>
            <a:chOff x="10214058" y="1726989"/>
            <a:chExt cx="702225" cy="702223"/>
          </a:xfrm>
        </p:grpSpPr>
        <p:sp>
          <p:nvSpPr>
            <p:cNvPr id="528" name="Circle: Hollow 79">
              <a:extLst>
                <a:ext uri="{FF2B5EF4-FFF2-40B4-BE49-F238E27FC236}">
                  <a16:creationId xmlns:a16="http://schemas.microsoft.com/office/drawing/2014/main" id="{05DA920E-CE65-4A8B-BE7C-213165C62BFB}"/>
                </a:ext>
              </a:extLst>
            </p:cNvPr>
            <p:cNvSpPr/>
            <p:nvPr/>
          </p:nvSpPr>
          <p:spPr>
            <a:xfrm>
              <a:off x="10293872" y="1806802"/>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529" name="Oval 528">
              <a:extLst>
                <a:ext uri="{FF2B5EF4-FFF2-40B4-BE49-F238E27FC236}">
                  <a16:creationId xmlns:a16="http://schemas.microsoft.com/office/drawing/2014/main" id="{0C4F4002-7527-464B-9929-BA10E48CAFF1}"/>
                </a:ext>
              </a:extLst>
            </p:cNvPr>
            <p:cNvSpPr/>
            <p:nvPr/>
          </p:nvSpPr>
          <p:spPr>
            <a:xfrm>
              <a:off x="10214058" y="1726989"/>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grpSp>
          <p:nvGrpSpPr>
            <p:cNvPr id="530" name="Group 529">
              <a:extLst>
                <a:ext uri="{FF2B5EF4-FFF2-40B4-BE49-F238E27FC236}">
                  <a16:creationId xmlns:a16="http://schemas.microsoft.com/office/drawing/2014/main" id="{0EF2D592-76A9-4771-A3DB-A56805E2D7A2}"/>
                </a:ext>
              </a:extLst>
            </p:cNvPr>
            <p:cNvGrpSpPr/>
            <p:nvPr/>
          </p:nvGrpSpPr>
          <p:grpSpPr>
            <a:xfrm>
              <a:off x="10413504" y="1920539"/>
              <a:ext cx="311598" cy="315022"/>
              <a:chOff x="7931521" y="3780775"/>
              <a:chExt cx="1488250" cy="1488240"/>
            </a:xfrm>
          </p:grpSpPr>
          <p:sp>
            <p:nvSpPr>
              <p:cNvPr id="531" name="Oval 530">
                <a:extLst>
                  <a:ext uri="{FF2B5EF4-FFF2-40B4-BE49-F238E27FC236}">
                    <a16:creationId xmlns:a16="http://schemas.microsoft.com/office/drawing/2014/main" id="{EE5D4089-BFBA-4C16-A62A-59B0C12730A7}"/>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532" name="Oval 531">
                <a:extLst>
                  <a:ext uri="{FF2B5EF4-FFF2-40B4-BE49-F238E27FC236}">
                    <a16:creationId xmlns:a16="http://schemas.microsoft.com/office/drawing/2014/main" id="{626E812B-5228-4185-B230-26B9BE5F977B}"/>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533" name="Freeform: Shape 108">
                <a:extLst>
                  <a:ext uri="{FF2B5EF4-FFF2-40B4-BE49-F238E27FC236}">
                    <a16:creationId xmlns:a16="http://schemas.microsoft.com/office/drawing/2014/main" id="{90B8CB34-B3E7-41C0-9458-DA2051FBBB3D}"/>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grpSp>
        <p:nvGrpSpPr>
          <p:cNvPr id="370" name="Group 369">
            <a:extLst>
              <a:ext uri="{FF2B5EF4-FFF2-40B4-BE49-F238E27FC236}">
                <a16:creationId xmlns:a16="http://schemas.microsoft.com/office/drawing/2014/main" id="{42285F0B-E652-A1A4-F91D-7DF669D30855}"/>
              </a:ext>
            </a:extLst>
          </p:cNvPr>
          <p:cNvGrpSpPr/>
          <p:nvPr/>
        </p:nvGrpSpPr>
        <p:grpSpPr>
          <a:xfrm>
            <a:off x="8823430" y="2972644"/>
            <a:ext cx="311598" cy="315022"/>
            <a:chOff x="7931521" y="3780775"/>
            <a:chExt cx="1488250" cy="1488240"/>
          </a:xfrm>
        </p:grpSpPr>
        <p:sp>
          <p:nvSpPr>
            <p:cNvPr id="371" name="Oval 370">
              <a:extLst>
                <a:ext uri="{FF2B5EF4-FFF2-40B4-BE49-F238E27FC236}">
                  <a16:creationId xmlns:a16="http://schemas.microsoft.com/office/drawing/2014/main" id="{9703BF83-7AA0-16EF-8354-53CB51B42F75}"/>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372" name="Oval 371">
              <a:extLst>
                <a:ext uri="{FF2B5EF4-FFF2-40B4-BE49-F238E27FC236}">
                  <a16:creationId xmlns:a16="http://schemas.microsoft.com/office/drawing/2014/main" id="{E7372590-1AA3-88F4-42F7-9ACE3823E472}"/>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374" name="Freeform: Shape 108">
              <a:extLst>
                <a:ext uri="{FF2B5EF4-FFF2-40B4-BE49-F238E27FC236}">
                  <a16:creationId xmlns:a16="http://schemas.microsoft.com/office/drawing/2014/main" id="{36D1533E-BCB2-1D95-CFA4-5E18A10D8957}"/>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nvGrpSpPr>
          <p:cNvPr id="2" name="Group 1">
            <a:extLst>
              <a:ext uri="{FF2B5EF4-FFF2-40B4-BE49-F238E27FC236}">
                <a16:creationId xmlns:a16="http://schemas.microsoft.com/office/drawing/2014/main" id="{8D5ED7ED-A715-8479-C19D-0C115A68815E}"/>
              </a:ext>
            </a:extLst>
          </p:cNvPr>
          <p:cNvGrpSpPr/>
          <p:nvPr/>
        </p:nvGrpSpPr>
        <p:grpSpPr>
          <a:xfrm>
            <a:off x="3149496" y="3441139"/>
            <a:ext cx="702225" cy="702223"/>
            <a:chOff x="10214058" y="1726989"/>
            <a:chExt cx="702225" cy="702223"/>
          </a:xfrm>
        </p:grpSpPr>
        <p:sp>
          <p:nvSpPr>
            <p:cNvPr id="4" name="Circle: Hollow 79">
              <a:extLst>
                <a:ext uri="{FF2B5EF4-FFF2-40B4-BE49-F238E27FC236}">
                  <a16:creationId xmlns:a16="http://schemas.microsoft.com/office/drawing/2014/main" id="{908896A7-C354-E73D-F762-187A9DDE546C}"/>
                </a:ext>
              </a:extLst>
            </p:cNvPr>
            <p:cNvSpPr/>
            <p:nvPr/>
          </p:nvSpPr>
          <p:spPr>
            <a:xfrm>
              <a:off x="10293872" y="1806802"/>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5" name="Oval 4">
              <a:extLst>
                <a:ext uri="{FF2B5EF4-FFF2-40B4-BE49-F238E27FC236}">
                  <a16:creationId xmlns:a16="http://schemas.microsoft.com/office/drawing/2014/main" id="{469908E3-9DAF-54AD-FA1F-7C135CDA2571}"/>
                </a:ext>
              </a:extLst>
            </p:cNvPr>
            <p:cNvSpPr/>
            <p:nvPr/>
          </p:nvSpPr>
          <p:spPr>
            <a:xfrm>
              <a:off x="10214058" y="1726989"/>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grpSp>
          <p:nvGrpSpPr>
            <p:cNvPr id="6" name="Group 5">
              <a:extLst>
                <a:ext uri="{FF2B5EF4-FFF2-40B4-BE49-F238E27FC236}">
                  <a16:creationId xmlns:a16="http://schemas.microsoft.com/office/drawing/2014/main" id="{32BD1B02-21EC-22D1-1E09-7519F77F9D9A}"/>
                </a:ext>
              </a:extLst>
            </p:cNvPr>
            <p:cNvGrpSpPr/>
            <p:nvPr/>
          </p:nvGrpSpPr>
          <p:grpSpPr>
            <a:xfrm>
              <a:off x="10413504" y="1920539"/>
              <a:ext cx="311598" cy="315022"/>
              <a:chOff x="7931521" y="3780775"/>
              <a:chExt cx="1488250" cy="1488240"/>
            </a:xfrm>
          </p:grpSpPr>
          <p:sp>
            <p:nvSpPr>
              <p:cNvPr id="9" name="Oval 8">
                <a:extLst>
                  <a:ext uri="{FF2B5EF4-FFF2-40B4-BE49-F238E27FC236}">
                    <a16:creationId xmlns:a16="http://schemas.microsoft.com/office/drawing/2014/main" id="{3D362C69-7A4E-8D20-9432-3AA40A0A8576}"/>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10" name="Oval 9">
                <a:extLst>
                  <a:ext uri="{FF2B5EF4-FFF2-40B4-BE49-F238E27FC236}">
                    <a16:creationId xmlns:a16="http://schemas.microsoft.com/office/drawing/2014/main" id="{E456B34D-576A-FDD8-D966-247C9990A2D1}"/>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11" name="Freeform: Shape 108">
                <a:extLst>
                  <a:ext uri="{FF2B5EF4-FFF2-40B4-BE49-F238E27FC236}">
                    <a16:creationId xmlns:a16="http://schemas.microsoft.com/office/drawing/2014/main" id="{5B0BD48D-F508-F2E6-26DB-B416AACA6FE3}"/>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grpSp>
        <p:nvGrpSpPr>
          <p:cNvPr id="23" name="Group 22">
            <a:extLst>
              <a:ext uri="{FF2B5EF4-FFF2-40B4-BE49-F238E27FC236}">
                <a16:creationId xmlns:a16="http://schemas.microsoft.com/office/drawing/2014/main" id="{F13C32B3-B821-D34B-9C72-01BB2C322489}"/>
              </a:ext>
            </a:extLst>
          </p:cNvPr>
          <p:cNvGrpSpPr/>
          <p:nvPr/>
        </p:nvGrpSpPr>
        <p:grpSpPr>
          <a:xfrm>
            <a:off x="4713787" y="1467338"/>
            <a:ext cx="702225" cy="702223"/>
            <a:chOff x="10214058" y="1726989"/>
            <a:chExt cx="702225" cy="702223"/>
          </a:xfrm>
        </p:grpSpPr>
        <p:sp>
          <p:nvSpPr>
            <p:cNvPr id="24" name="Circle: Hollow 79">
              <a:extLst>
                <a:ext uri="{FF2B5EF4-FFF2-40B4-BE49-F238E27FC236}">
                  <a16:creationId xmlns:a16="http://schemas.microsoft.com/office/drawing/2014/main" id="{07D9B083-858B-34A5-C6D4-3AEED108F2C4}"/>
                </a:ext>
              </a:extLst>
            </p:cNvPr>
            <p:cNvSpPr/>
            <p:nvPr/>
          </p:nvSpPr>
          <p:spPr>
            <a:xfrm>
              <a:off x="10293872" y="1806802"/>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25" name="Oval 24">
              <a:extLst>
                <a:ext uri="{FF2B5EF4-FFF2-40B4-BE49-F238E27FC236}">
                  <a16:creationId xmlns:a16="http://schemas.microsoft.com/office/drawing/2014/main" id="{0AF055B8-5E69-F4B9-DCFA-7AD5B03048FC}"/>
                </a:ext>
              </a:extLst>
            </p:cNvPr>
            <p:cNvSpPr/>
            <p:nvPr/>
          </p:nvSpPr>
          <p:spPr>
            <a:xfrm>
              <a:off x="10214058" y="1726989"/>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grpSp>
          <p:nvGrpSpPr>
            <p:cNvPr id="26" name="Group 25">
              <a:extLst>
                <a:ext uri="{FF2B5EF4-FFF2-40B4-BE49-F238E27FC236}">
                  <a16:creationId xmlns:a16="http://schemas.microsoft.com/office/drawing/2014/main" id="{BAAF3687-A4A6-FE4A-65E4-C69AC641F347}"/>
                </a:ext>
              </a:extLst>
            </p:cNvPr>
            <p:cNvGrpSpPr/>
            <p:nvPr/>
          </p:nvGrpSpPr>
          <p:grpSpPr>
            <a:xfrm>
              <a:off x="10413504" y="1920539"/>
              <a:ext cx="311598" cy="315022"/>
              <a:chOff x="7931521" y="3780775"/>
              <a:chExt cx="1488250" cy="1488240"/>
            </a:xfrm>
          </p:grpSpPr>
          <p:sp>
            <p:nvSpPr>
              <p:cNvPr id="27" name="Oval 26">
                <a:extLst>
                  <a:ext uri="{FF2B5EF4-FFF2-40B4-BE49-F238E27FC236}">
                    <a16:creationId xmlns:a16="http://schemas.microsoft.com/office/drawing/2014/main" id="{7932E4E6-4F2B-F1E8-6D3A-DE4E9E681FB6}"/>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28" name="Oval 27">
                <a:extLst>
                  <a:ext uri="{FF2B5EF4-FFF2-40B4-BE49-F238E27FC236}">
                    <a16:creationId xmlns:a16="http://schemas.microsoft.com/office/drawing/2014/main" id="{CFC917D2-CAB8-21A7-BBCF-AF6D227365B0}"/>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29" name="Freeform: Shape 108">
                <a:extLst>
                  <a:ext uri="{FF2B5EF4-FFF2-40B4-BE49-F238E27FC236}">
                    <a16:creationId xmlns:a16="http://schemas.microsoft.com/office/drawing/2014/main" id="{8D76CB49-4933-2482-E8E5-D9843635931D}"/>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grpSp>
        <p:nvGrpSpPr>
          <p:cNvPr id="22" name="Group 21">
            <a:extLst>
              <a:ext uri="{FF2B5EF4-FFF2-40B4-BE49-F238E27FC236}">
                <a16:creationId xmlns:a16="http://schemas.microsoft.com/office/drawing/2014/main" id="{70C84A02-7886-C746-E692-13275AA23A1D}"/>
              </a:ext>
            </a:extLst>
          </p:cNvPr>
          <p:cNvGrpSpPr/>
          <p:nvPr/>
        </p:nvGrpSpPr>
        <p:grpSpPr>
          <a:xfrm>
            <a:off x="4940456" y="830217"/>
            <a:ext cx="702225" cy="702223"/>
            <a:chOff x="10214058" y="1726989"/>
            <a:chExt cx="702225" cy="702223"/>
          </a:xfrm>
        </p:grpSpPr>
        <p:sp>
          <p:nvSpPr>
            <p:cNvPr id="37" name="Circle: Hollow 79">
              <a:extLst>
                <a:ext uri="{FF2B5EF4-FFF2-40B4-BE49-F238E27FC236}">
                  <a16:creationId xmlns:a16="http://schemas.microsoft.com/office/drawing/2014/main" id="{63DED87B-04CC-17BC-1589-195F092DBD17}"/>
                </a:ext>
              </a:extLst>
            </p:cNvPr>
            <p:cNvSpPr/>
            <p:nvPr/>
          </p:nvSpPr>
          <p:spPr>
            <a:xfrm>
              <a:off x="10293872" y="1806802"/>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38" name="Oval 37">
              <a:extLst>
                <a:ext uri="{FF2B5EF4-FFF2-40B4-BE49-F238E27FC236}">
                  <a16:creationId xmlns:a16="http://schemas.microsoft.com/office/drawing/2014/main" id="{0FFFC100-378E-665C-032D-AACEFB956046}"/>
                </a:ext>
              </a:extLst>
            </p:cNvPr>
            <p:cNvSpPr/>
            <p:nvPr/>
          </p:nvSpPr>
          <p:spPr>
            <a:xfrm>
              <a:off x="10214058" y="1726989"/>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grpSp>
          <p:nvGrpSpPr>
            <p:cNvPr id="39" name="Group 38">
              <a:extLst>
                <a:ext uri="{FF2B5EF4-FFF2-40B4-BE49-F238E27FC236}">
                  <a16:creationId xmlns:a16="http://schemas.microsoft.com/office/drawing/2014/main" id="{C159A715-416E-A4C7-DB23-B2F28137B3DA}"/>
                </a:ext>
              </a:extLst>
            </p:cNvPr>
            <p:cNvGrpSpPr/>
            <p:nvPr/>
          </p:nvGrpSpPr>
          <p:grpSpPr>
            <a:xfrm>
              <a:off x="10413504" y="1920539"/>
              <a:ext cx="311598" cy="315022"/>
              <a:chOff x="7931521" y="3780775"/>
              <a:chExt cx="1488250" cy="1488240"/>
            </a:xfrm>
          </p:grpSpPr>
          <p:sp>
            <p:nvSpPr>
              <p:cNvPr id="51" name="Oval 50">
                <a:extLst>
                  <a:ext uri="{FF2B5EF4-FFF2-40B4-BE49-F238E27FC236}">
                    <a16:creationId xmlns:a16="http://schemas.microsoft.com/office/drawing/2014/main" id="{F291D7A9-FE1A-602C-2FD5-94F672B2C339}"/>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54" name="Oval 53">
                <a:extLst>
                  <a:ext uri="{FF2B5EF4-FFF2-40B4-BE49-F238E27FC236}">
                    <a16:creationId xmlns:a16="http://schemas.microsoft.com/office/drawing/2014/main" id="{3306F76E-D28E-0A52-D138-837E26A7DE6E}"/>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55" name="Freeform: Shape 108">
                <a:extLst>
                  <a:ext uri="{FF2B5EF4-FFF2-40B4-BE49-F238E27FC236}">
                    <a16:creationId xmlns:a16="http://schemas.microsoft.com/office/drawing/2014/main" id="{A3D3CFDD-B96D-1EA2-CE87-1D00123AA841}"/>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pic>
        <p:nvPicPr>
          <p:cNvPr id="59" name="Graphic 58" descr="Greek Pillar with solid fill">
            <a:extLst>
              <a:ext uri="{FF2B5EF4-FFF2-40B4-BE49-F238E27FC236}">
                <a16:creationId xmlns:a16="http://schemas.microsoft.com/office/drawing/2014/main" id="{29847DAC-0ECE-625E-9B6C-F567026B79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00443" y="1691990"/>
            <a:ext cx="606688" cy="724356"/>
          </a:xfrm>
          <a:prstGeom prst="rect">
            <a:avLst/>
          </a:prstGeom>
        </p:spPr>
      </p:pic>
      <p:pic>
        <p:nvPicPr>
          <p:cNvPr id="79" name="Graphic 78" descr="Greek Pillar with solid fill">
            <a:extLst>
              <a:ext uri="{FF2B5EF4-FFF2-40B4-BE49-F238E27FC236}">
                <a16:creationId xmlns:a16="http://schemas.microsoft.com/office/drawing/2014/main" id="{4C58E678-59D4-5E0B-007B-E70D0291C2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15972" y="1309636"/>
            <a:ext cx="606688" cy="724356"/>
          </a:xfrm>
          <a:prstGeom prst="rect">
            <a:avLst/>
          </a:prstGeom>
        </p:spPr>
      </p:pic>
      <p:pic>
        <p:nvPicPr>
          <p:cNvPr id="80" name="Graphic 79" descr="Greek Pillar with solid fill">
            <a:extLst>
              <a:ext uri="{FF2B5EF4-FFF2-40B4-BE49-F238E27FC236}">
                <a16:creationId xmlns:a16="http://schemas.microsoft.com/office/drawing/2014/main" id="{B293458D-7EDB-FB9D-1FAF-37A24D68115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65323" y="4088434"/>
            <a:ext cx="606688" cy="724356"/>
          </a:xfrm>
          <a:prstGeom prst="rect">
            <a:avLst/>
          </a:prstGeom>
        </p:spPr>
      </p:pic>
      <p:sp>
        <p:nvSpPr>
          <p:cNvPr id="12" name="Arrow: Right 11">
            <a:extLst>
              <a:ext uri="{FF2B5EF4-FFF2-40B4-BE49-F238E27FC236}">
                <a16:creationId xmlns:a16="http://schemas.microsoft.com/office/drawing/2014/main" id="{3E3B8B8A-A2AD-2C7B-B679-5E81B63B358F}"/>
              </a:ext>
            </a:extLst>
          </p:cNvPr>
          <p:cNvSpPr/>
          <p:nvPr/>
        </p:nvSpPr>
        <p:spPr>
          <a:xfrm rot="11364474">
            <a:off x="4372330" y="4089489"/>
            <a:ext cx="3195159" cy="320759"/>
          </a:xfrm>
          <a:prstGeom prst="rightArrow">
            <a:avLst>
              <a:gd name="adj1" fmla="val 32133"/>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sp>
        <p:nvSpPr>
          <p:cNvPr id="16" name="Arrow: Right 15">
            <a:extLst>
              <a:ext uri="{FF2B5EF4-FFF2-40B4-BE49-F238E27FC236}">
                <a16:creationId xmlns:a16="http://schemas.microsoft.com/office/drawing/2014/main" id="{9160EA18-5741-FC8A-ABF3-F1E2B5524C08}"/>
              </a:ext>
            </a:extLst>
          </p:cNvPr>
          <p:cNvSpPr/>
          <p:nvPr/>
        </p:nvSpPr>
        <p:spPr>
          <a:xfrm rot="13531021">
            <a:off x="5600716" y="3151417"/>
            <a:ext cx="2640638" cy="320759"/>
          </a:xfrm>
          <a:prstGeom prst="rightArrow">
            <a:avLst>
              <a:gd name="adj1" fmla="val 32133"/>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grpSp>
        <p:nvGrpSpPr>
          <p:cNvPr id="17" name="Group 16">
            <a:extLst>
              <a:ext uri="{FF2B5EF4-FFF2-40B4-BE49-F238E27FC236}">
                <a16:creationId xmlns:a16="http://schemas.microsoft.com/office/drawing/2014/main" id="{99CB0EA3-7407-B744-E65C-8C080E1247B2}"/>
              </a:ext>
            </a:extLst>
          </p:cNvPr>
          <p:cNvGrpSpPr/>
          <p:nvPr/>
        </p:nvGrpSpPr>
        <p:grpSpPr>
          <a:xfrm>
            <a:off x="10333891" y="4278037"/>
            <a:ext cx="311598" cy="315022"/>
            <a:chOff x="7931521" y="3780775"/>
            <a:chExt cx="1488250" cy="1488240"/>
          </a:xfrm>
        </p:grpSpPr>
        <p:sp>
          <p:nvSpPr>
            <p:cNvPr id="19" name="Oval 18">
              <a:extLst>
                <a:ext uri="{FF2B5EF4-FFF2-40B4-BE49-F238E27FC236}">
                  <a16:creationId xmlns:a16="http://schemas.microsoft.com/office/drawing/2014/main" id="{E10C8696-44E3-3541-DB3F-D946A8A67E42}"/>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20" name="Oval 19">
              <a:extLst>
                <a:ext uri="{FF2B5EF4-FFF2-40B4-BE49-F238E27FC236}">
                  <a16:creationId xmlns:a16="http://schemas.microsoft.com/office/drawing/2014/main" id="{68A6385C-BC80-4955-E756-5E2AFC06FFF4}"/>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30" name="Freeform: Shape 108">
              <a:extLst>
                <a:ext uri="{FF2B5EF4-FFF2-40B4-BE49-F238E27FC236}">
                  <a16:creationId xmlns:a16="http://schemas.microsoft.com/office/drawing/2014/main" id="{74186676-8538-5CD4-227C-EDC5429460CD}"/>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sp>
        <p:nvSpPr>
          <p:cNvPr id="42" name="Arrow: Right 41">
            <a:extLst>
              <a:ext uri="{FF2B5EF4-FFF2-40B4-BE49-F238E27FC236}">
                <a16:creationId xmlns:a16="http://schemas.microsoft.com/office/drawing/2014/main" id="{10CC3A94-E761-3E7A-7757-35A03F40BE68}"/>
              </a:ext>
            </a:extLst>
          </p:cNvPr>
          <p:cNvSpPr/>
          <p:nvPr/>
        </p:nvSpPr>
        <p:spPr>
          <a:xfrm rot="17150191">
            <a:off x="8633379" y="3734653"/>
            <a:ext cx="634954" cy="320759"/>
          </a:xfrm>
          <a:prstGeom prst="rightArrow">
            <a:avLst>
              <a:gd name="adj1" fmla="val 32133"/>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sp>
        <p:nvSpPr>
          <p:cNvPr id="44" name="TextBox 43">
            <a:extLst>
              <a:ext uri="{FF2B5EF4-FFF2-40B4-BE49-F238E27FC236}">
                <a16:creationId xmlns:a16="http://schemas.microsoft.com/office/drawing/2014/main" id="{6899AC59-6BF9-D9FF-C3C2-87EABBE1B58E}"/>
              </a:ext>
            </a:extLst>
          </p:cNvPr>
          <p:cNvSpPr txBox="1"/>
          <p:nvPr/>
        </p:nvSpPr>
        <p:spPr>
          <a:xfrm>
            <a:off x="1823410" y="1795801"/>
            <a:ext cx="140415" cy="177293"/>
          </a:xfrm>
          <a:prstGeom prst="rect">
            <a:avLst/>
          </a:prstGeom>
        </p:spPr>
        <p:txBody>
          <a:bodyPr wrap="square" lIns="0" tIns="0" rIns="0" bIns="0" rtlCol="0" anchor="ctr">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GB" sz="1200" b="0" i="0" u="none" strike="noStrike" kern="1200" cap="none" spc="0" normalizeH="0" baseline="0" noProof="0">
                <a:ln>
                  <a:noFill/>
                </a:ln>
                <a:solidFill>
                  <a:srgbClr val="F7F8FA"/>
                </a:solidFill>
                <a:effectLst/>
                <a:uLnTx/>
                <a:uFillTx/>
                <a:ea typeface="+mn-ea"/>
                <a:cs typeface="Microsoft Sans Serif" panose="020B0604020202020204" pitchFamily="34" charset="0"/>
              </a:rPr>
              <a:t>1</a:t>
            </a:r>
            <a:endParaRPr kumimoji="0" lang="en-US" sz="12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sp>
        <p:nvSpPr>
          <p:cNvPr id="45" name="TextBox 44">
            <a:extLst>
              <a:ext uri="{FF2B5EF4-FFF2-40B4-BE49-F238E27FC236}">
                <a16:creationId xmlns:a16="http://schemas.microsoft.com/office/drawing/2014/main" id="{CBF7E65A-2F61-4210-920E-ADFD12B8D416}"/>
              </a:ext>
            </a:extLst>
          </p:cNvPr>
          <p:cNvSpPr txBox="1"/>
          <p:nvPr/>
        </p:nvSpPr>
        <p:spPr>
          <a:xfrm>
            <a:off x="11155430" y="1412564"/>
            <a:ext cx="140415" cy="177293"/>
          </a:xfrm>
          <a:prstGeom prst="rect">
            <a:avLst/>
          </a:prstGeom>
        </p:spPr>
        <p:txBody>
          <a:bodyPr wrap="square" lIns="0" tIns="0" rIns="0" bIns="0" rtlCol="0" anchor="ctr">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GB" sz="1200" b="0" i="0" u="none" strike="noStrike" kern="1200" cap="none" spc="0" normalizeH="0" baseline="0" noProof="0">
                <a:ln>
                  <a:noFill/>
                </a:ln>
                <a:solidFill>
                  <a:srgbClr val="F7F8FA"/>
                </a:solidFill>
                <a:effectLst/>
                <a:uLnTx/>
                <a:uFillTx/>
                <a:ea typeface="+mn-ea"/>
                <a:cs typeface="Microsoft Sans Serif" panose="020B0604020202020204" pitchFamily="34" charset="0"/>
              </a:rPr>
              <a:t>2</a:t>
            </a:r>
            <a:endParaRPr kumimoji="0" lang="en-US" sz="12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sp>
        <p:nvSpPr>
          <p:cNvPr id="46" name="TextBox 45">
            <a:extLst>
              <a:ext uri="{FF2B5EF4-FFF2-40B4-BE49-F238E27FC236}">
                <a16:creationId xmlns:a16="http://schemas.microsoft.com/office/drawing/2014/main" id="{F6845880-3223-CFF1-8441-A6A00765C74F}"/>
              </a:ext>
            </a:extLst>
          </p:cNvPr>
          <p:cNvSpPr txBox="1"/>
          <p:nvPr/>
        </p:nvSpPr>
        <p:spPr>
          <a:xfrm>
            <a:off x="10902511" y="4205326"/>
            <a:ext cx="140415" cy="177293"/>
          </a:xfrm>
          <a:prstGeom prst="rect">
            <a:avLst/>
          </a:prstGeom>
        </p:spPr>
        <p:txBody>
          <a:bodyPr wrap="square" lIns="0" tIns="0" rIns="0" bIns="0" rtlCol="0" anchor="ctr">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GB" sz="1200" b="0" i="0" u="none" strike="noStrike" kern="1200" cap="none" spc="0" normalizeH="0" baseline="0" noProof="0">
                <a:ln>
                  <a:noFill/>
                </a:ln>
                <a:solidFill>
                  <a:srgbClr val="F7F8FA"/>
                </a:solidFill>
                <a:effectLst/>
                <a:uLnTx/>
                <a:uFillTx/>
                <a:ea typeface="+mn-ea"/>
                <a:cs typeface="Microsoft Sans Serif" panose="020B0604020202020204" pitchFamily="34" charset="0"/>
              </a:rPr>
              <a:t>3</a:t>
            </a:r>
            <a:endParaRPr kumimoji="0" lang="en-US" sz="12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pic>
        <p:nvPicPr>
          <p:cNvPr id="63" name="Graphic 62" descr="Domino Tile with solid fill">
            <a:extLst>
              <a:ext uri="{FF2B5EF4-FFF2-40B4-BE49-F238E27FC236}">
                <a16:creationId xmlns:a16="http://schemas.microsoft.com/office/drawing/2014/main" id="{46436605-2ED8-5C81-D577-6CFEB05734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7707" y="5541130"/>
            <a:ext cx="1018904" cy="1018904"/>
          </a:xfrm>
          <a:prstGeom prst="rect">
            <a:avLst/>
          </a:prstGeom>
        </p:spPr>
      </p:pic>
      <p:grpSp>
        <p:nvGrpSpPr>
          <p:cNvPr id="14" name="Group 13">
            <a:extLst>
              <a:ext uri="{FF2B5EF4-FFF2-40B4-BE49-F238E27FC236}">
                <a16:creationId xmlns:a16="http://schemas.microsoft.com/office/drawing/2014/main" id="{F5948DFF-CEAB-A4A2-A232-9327AA9879B2}"/>
              </a:ext>
            </a:extLst>
          </p:cNvPr>
          <p:cNvGrpSpPr/>
          <p:nvPr/>
        </p:nvGrpSpPr>
        <p:grpSpPr>
          <a:xfrm>
            <a:off x="9188136" y="2009207"/>
            <a:ext cx="702225" cy="702223"/>
            <a:chOff x="10214058" y="1726989"/>
            <a:chExt cx="702225" cy="702223"/>
          </a:xfrm>
        </p:grpSpPr>
        <p:sp>
          <p:nvSpPr>
            <p:cNvPr id="15" name="Circle: Hollow 79">
              <a:extLst>
                <a:ext uri="{FF2B5EF4-FFF2-40B4-BE49-F238E27FC236}">
                  <a16:creationId xmlns:a16="http://schemas.microsoft.com/office/drawing/2014/main" id="{DE4AEAA7-F33F-BD36-2494-6DE8327B3364}"/>
                </a:ext>
              </a:extLst>
            </p:cNvPr>
            <p:cNvSpPr/>
            <p:nvPr/>
          </p:nvSpPr>
          <p:spPr>
            <a:xfrm>
              <a:off x="10293872" y="1806802"/>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18" name="Oval 17">
              <a:extLst>
                <a:ext uri="{FF2B5EF4-FFF2-40B4-BE49-F238E27FC236}">
                  <a16:creationId xmlns:a16="http://schemas.microsoft.com/office/drawing/2014/main" id="{EE434D3F-425E-A4B2-7259-9CD8A8123E59}"/>
                </a:ext>
              </a:extLst>
            </p:cNvPr>
            <p:cNvSpPr/>
            <p:nvPr/>
          </p:nvSpPr>
          <p:spPr>
            <a:xfrm>
              <a:off x="10214058" y="1726989"/>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grpSp>
          <p:nvGrpSpPr>
            <p:cNvPr id="31" name="Group 30">
              <a:extLst>
                <a:ext uri="{FF2B5EF4-FFF2-40B4-BE49-F238E27FC236}">
                  <a16:creationId xmlns:a16="http://schemas.microsoft.com/office/drawing/2014/main" id="{ABEEE107-62FB-F169-72DF-A8AAA0E857E4}"/>
                </a:ext>
              </a:extLst>
            </p:cNvPr>
            <p:cNvGrpSpPr/>
            <p:nvPr/>
          </p:nvGrpSpPr>
          <p:grpSpPr>
            <a:xfrm>
              <a:off x="10413504" y="1920539"/>
              <a:ext cx="311598" cy="315022"/>
              <a:chOff x="7931521" y="3780775"/>
              <a:chExt cx="1488250" cy="1488240"/>
            </a:xfrm>
          </p:grpSpPr>
          <p:sp>
            <p:nvSpPr>
              <p:cNvPr id="32" name="Oval 31">
                <a:extLst>
                  <a:ext uri="{FF2B5EF4-FFF2-40B4-BE49-F238E27FC236}">
                    <a16:creationId xmlns:a16="http://schemas.microsoft.com/office/drawing/2014/main" id="{D4C29C55-0EF7-0201-2A6C-50496BED7C30}"/>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33" name="Oval 32">
                <a:extLst>
                  <a:ext uri="{FF2B5EF4-FFF2-40B4-BE49-F238E27FC236}">
                    <a16:creationId xmlns:a16="http://schemas.microsoft.com/office/drawing/2014/main" id="{70B1DC57-B3B6-3F9B-178B-86F7910D8BD6}"/>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34" name="Freeform: Shape 108">
                <a:extLst>
                  <a:ext uri="{FF2B5EF4-FFF2-40B4-BE49-F238E27FC236}">
                    <a16:creationId xmlns:a16="http://schemas.microsoft.com/office/drawing/2014/main" id="{D8425B12-F8FB-58CA-C3E3-A97A071214C4}"/>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cxnSp>
        <p:nvCxnSpPr>
          <p:cNvPr id="35" name="Straight Connector 34">
            <a:extLst>
              <a:ext uri="{FF2B5EF4-FFF2-40B4-BE49-F238E27FC236}">
                <a16:creationId xmlns:a16="http://schemas.microsoft.com/office/drawing/2014/main" id="{41BFFE82-DEC0-0EC8-8565-F647C279116A}"/>
              </a:ext>
            </a:extLst>
          </p:cNvPr>
          <p:cNvCxnSpPr>
            <a:cxnSpLocks/>
            <a:stCxn id="32" idx="2"/>
          </p:cNvCxnSpPr>
          <p:nvPr/>
        </p:nvCxnSpPr>
        <p:spPr>
          <a:xfrm flipH="1" flipV="1">
            <a:off x="9108323" y="2359373"/>
            <a:ext cx="279259" cy="895"/>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75A08D2C-2F1A-D108-4457-66CB5C363081}"/>
              </a:ext>
            </a:extLst>
          </p:cNvPr>
          <p:cNvSpPr txBox="1"/>
          <p:nvPr/>
        </p:nvSpPr>
        <p:spPr>
          <a:xfrm>
            <a:off x="8203319" y="2231490"/>
            <a:ext cx="897075" cy="2449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5226" tIns="15226" rIns="15226" bIns="15226">
            <a:spAutoFit/>
          </a:bodyPr>
          <a:lstStyle/>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en-US" sz="1600" b="0" i="0" u="none" strike="noStrike" kern="0" cap="none" spc="0" normalizeH="0" baseline="0" noProof="0">
                <a:ln>
                  <a:noFill/>
                </a:ln>
                <a:solidFill>
                  <a:srgbClr val="F7F8FA"/>
                </a:solidFill>
                <a:effectLst/>
                <a:uLnTx/>
                <a:uFillTx/>
                <a:ea typeface="Microsoft Sans Serif"/>
                <a:cs typeface="Microsoft Sans Serif"/>
                <a:sym typeface="Microsoft Sans Serif"/>
              </a:rPr>
              <a:t>China</a:t>
            </a:r>
            <a:endParaRPr kumimoji="0" lang="en-US" sz="900" b="0" i="0" u="none" strike="noStrike" kern="0" cap="none" spc="0" normalizeH="0" baseline="0" noProof="0">
              <a:ln>
                <a:noFill/>
              </a:ln>
              <a:solidFill>
                <a:srgbClr val="7BA0FF"/>
              </a:solidFill>
              <a:effectLst/>
              <a:uLnTx/>
              <a:uFillTx/>
              <a:ea typeface="Microsoft Sans Serif"/>
              <a:cs typeface="Microsoft Sans Serif"/>
              <a:sym typeface="Microsoft Sans Serif"/>
            </a:endParaRPr>
          </a:p>
        </p:txBody>
      </p:sp>
      <p:grpSp>
        <p:nvGrpSpPr>
          <p:cNvPr id="36" name="Group 35">
            <a:extLst>
              <a:ext uri="{FF2B5EF4-FFF2-40B4-BE49-F238E27FC236}">
                <a16:creationId xmlns:a16="http://schemas.microsoft.com/office/drawing/2014/main" id="{C889E953-4C35-1B80-D55A-123A31C2D17E}"/>
              </a:ext>
            </a:extLst>
          </p:cNvPr>
          <p:cNvGrpSpPr/>
          <p:nvPr/>
        </p:nvGrpSpPr>
        <p:grpSpPr>
          <a:xfrm>
            <a:off x="5677865" y="508161"/>
            <a:ext cx="702225" cy="702223"/>
            <a:chOff x="10214058" y="1726989"/>
            <a:chExt cx="702225" cy="702223"/>
          </a:xfrm>
        </p:grpSpPr>
        <p:sp>
          <p:nvSpPr>
            <p:cNvPr id="40" name="Circle: Hollow 79">
              <a:extLst>
                <a:ext uri="{FF2B5EF4-FFF2-40B4-BE49-F238E27FC236}">
                  <a16:creationId xmlns:a16="http://schemas.microsoft.com/office/drawing/2014/main" id="{3C944A7B-6389-983D-86C8-DF69FFAFB20C}"/>
                </a:ext>
              </a:extLst>
            </p:cNvPr>
            <p:cNvSpPr/>
            <p:nvPr/>
          </p:nvSpPr>
          <p:spPr>
            <a:xfrm>
              <a:off x="10293872" y="1806802"/>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41" name="Oval 40">
              <a:extLst>
                <a:ext uri="{FF2B5EF4-FFF2-40B4-BE49-F238E27FC236}">
                  <a16:creationId xmlns:a16="http://schemas.microsoft.com/office/drawing/2014/main" id="{3B4D8FE4-077C-8C96-FD2E-C4E7B1F9B8FF}"/>
                </a:ext>
              </a:extLst>
            </p:cNvPr>
            <p:cNvSpPr/>
            <p:nvPr/>
          </p:nvSpPr>
          <p:spPr>
            <a:xfrm>
              <a:off x="10214058" y="1726989"/>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grpSp>
          <p:nvGrpSpPr>
            <p:cNvPr id="43" name="Group 42">
              <a:extLst>
                <a:ext uri="{FF2B5EF4-FFF2-40B4-BE49-F238E27FC236}">
                  <a16:creationId xmlns:a16="http://schemas.microsoft.com/office/drawing/2014/main" id="{F46BA755-444E-EDD6-9D38-397870FB3145}"/>
                </a:ext>
              </a:extLst>
            </p:cNvPr>
            <p:cNvGrpSpPr/>
            <p:nvPr/>
          </p:nvGrpSpPr>
          <p:grpSpPr>
            <a:xfrm>
              <a:off x="10413504" y="1920539"/>
              <a:ext cx="311598" cy="315022"/>
              <a:chOff x="7931521" y="3780775"/>
              <a:chExt cx="1488250" cy="1488240"/>
            </a:xfrm>
          </p:grpSpPr>
          <p:sp>
            <p:nvSpPr>
              <p:cNvPr id="47" name="Oval 46">
                <a:extLst>
                  <a:ext uri="{FF2B5EF4-FFF2-40B4-BE49-F238E27FC236}">
                    <a16:creationId xmlns:a16="http://schemas.microsoft.com/office/drawing/2014/main" id="{194B8302-FC3D-01A5-11D1-65AC9D6D8B12}"/>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48" name="Oval 47">
                <a:extLst>
                  <a:ext uri="{FF2B5EF4-FFF2-40B4-BE49-F238E27FC236}">
                    <a16:creationId xmlns:a16="http://schemas.microsoft.com/office/drawing/2014/main" id="{0E35FD57-BA57-0A4D-671D-BA46D7BED25C}"/>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49" name="Freeform: Shape 108">
                <a:extLst>
                  <a:ext uri="{FF2B5EF4-FFF2-40B4-BE49-F238E27FC236}">
                    <a16:creationId xmlns:a16="http://schemas.microsoft.com/office/drawing/2014/main" id="{69CD7374-AEE3-7490-B26D-B3613DD2F819}"/>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sp>
        <p:nvSpPr>
          <p:cNvPr id="50" name="TextBox 49">
            <a:extLst>
              <a:ext uri="{FF2B5EF4-FFF2-40B4-BE49-F238E27FC236}">
                <a16:creationId xmlns:a16="http://schemas.microsoft.com/office/drawing/2014/main" id="{23D60AA4-B997-5822-EE7A-DD455EEB41BD}"/>
              </a:ext>
            </a:extLst>
          </p:cNvPr>
          <p:cNvSpPr txBox="1"/>
          <p:nvPr/>
        </p:nvSpPr>
        <p:spPr>
          <a:xfrm>
            <a:off x="2642418" y="276647"/>
            <a:ext cx="1799547" cy="5662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5226" tIns="15226" rIns="15226" bIns="15226">
            <a:spAutoFit/>
          </a:bodyPr>
          <a:lstStyle/>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fr-FR" sz="1600" b="0" i="0" u="none" strike="noStrike" kern="0" cap="none" spc="0" normalizeH="0" baseline="0" noProof="0" err="1">
                <a:ln>
                  <a:noFill/>
                </a:ln>
                <a:solidFill>
                  <a:srgbClr val="F7F8FA"/>
                </a:solidFill>
                <a:effectLst/>
                <a:uLnTx/>
                <a:uFillTx/>
                <a:ea typeface="Microsoft Sans Serif"/>
                <a:cs typeface="Microsoft Sans Serif"/>
                <a:sym typeface="Microsoft Sans Serif"/>
              </a:rPr>
              <a:t>Denmark</a:t>
            </a:r>
            <a:r>
              <a:rPr kumimoji="0" lang="fr-FR" sz="1600" b="0" i="0" u="none" strike="noStrike" kern="0" cap="none" spc="0" normalizeH="0" baseline="0" noProof="0">
                <a:ln>
                  <a:noFill/>
                </a:ln>
                <a:solidFill>
                  <a:srgbClr val="F7F8FA"/>
                </a:solidFill>
                <a:effectLst/>
                <a:uLnTx/>
                <a:uFillTx/>
                <a:ea typeface="Microsoft Sans Serif"/>
                <a:cs typeface="Microsoft Sans Serif"/>
                <a:sym typeface="Microsoft Sans Serif"/>
              </a:rPr>
              <a:t>, </a:t>
            </a:r>
            <a:r>
              <a:rPr kumimoji="0" lang="fr-FR" sz="1600" b="0" i="0" u="none" strike="noStrike" kern="0" cap="none" spc="0" normalizeH="0" baseline="0" noProof="0" err="1">
                <a:ln>
                  <a:noFill/>
                </a:ln>
                <a:solidFill>
                  <a:srgbClr val="F7F8FA"/>
                </a:solidFill>
                <a:effectLst/>
                <a:uLnTx/>
                <a:uFillTx/>
                <a:ea typeface="Microsoft Sans Serif"/>
                <a:cs typeface="Microsoft Sans Serif"/>
                <a:sym typeface="Microsoft Sans Serif"/>
              </a:rPr>
              <a:t>Finland</a:t>
            </a:r>
            <a:endParaRPr kumimoji="0" lang="fr-FR" sz="1600" b="0" i="0" u="none" strike="noStrike" kern="0" cap="none" spc="0" normalizeH="0" baseline="0" noProof="0">
              <a:ln>
                <a:noFill/>
              </a:ln>
              <a:solidFill>
                <a:srgbClr val="F7F8FA"/>
              </a:solidFill>
              <a:effectLst/>
              <a:uLnTx/>
              <a:uFillTx/>
              <a:ea typeface="Microsoft Sans Serif"/>
              <a:cs typeface="Microsoft Sans Serif"/>
              <a:sym typeface="Microsoft Sans Serif"/>
            </a:endParaRPr>
          </a:p>
          <a:p>
            <a:pPr marL="0" marR="0" lvl="0" indent="0" algn="r" defTabSz="541873" rtl="0" eaLnBrk="1" fontAlgn="auto" latinLnBrk="0" hangingPunct="0">
              <a:lnSpc>
                <a:spcPct val="87000"/>
              </a:lnSpc>
              <a:spcBef>
                <a:spcPts val="0"/>
              </a:spcBef>
              <a:spcAft>
                <a:spcPts val="0"/>
              </a:spcAft>
              <a:buClrTx/>
              <a:buSzTx/>
              <a:buFontTx/>
              <a:buNone/>
              <a:tabLst/>
              <a:defRPr sz="4200">
                <a:solidFill>
                  <a:srgbClr val="262626"/>
                </a:solidFill>
              </a:defRPr>
            </a:pPr>
            <a:r>
              <a:rPr kumimoji="0" lang="fr-FR" sz="1600" b="0" i="0" u="none" strike="noStrike" kern="0" cap="none" spc="0" normalizeH="0" baseline="0" noProof="0" err="1">
                <a:ln>
                  <a:noFill/>
                </a:ln>
                <a:solidFill>
                  <a:srgbClr val="F7F8FA"/>
                </a:solidFill>
                <a:effectLst/>
                <a:uLnTx/>
                <a:uFillTx/>
                <a:ea typeface="Microsoft Sans Serif"/>
                <a:cs typeface="Microsoft Sans Serif"/>
                <a:sym typeface="Microsoft Sans Serif"/>
              </a:rPr>
              <a:t>Norway</a:t>
            </a:r>
            <a:r>
              <a:rPr kumimoji="0" lang="fr-FR" sz="1600" b="0" i="0" u="none" strike="noStrike" kern="0" cap="none" spc="0" normalizeH="0" baseline="0" noProof="0">
                <a:ln>
                  <a:noFill/>
                </a:ln>
                <a:solidFill>
                  <a:srgbClr val="F7F8FA"/>
                </a:solidFill>
                <a:effectLst/>
                <a:uLnTx/>
                <a:uFillTx/>
                <a:ea typeface="Microsoft Sans Serif"/>
                <a:cs typeface="Microsoft Sans Serif"/>
                <a:sym typeface="Microsoft Sans Serif"/>
              </a:rPr>
              <a:t>, </a:t>
            </a:r>
            <a:r>
              <a:rPr kumimoji="0" lang="fr-FR" sz="1600" b="0" i="0" u="none" strike="noStrike" kern="0" cap="none" spc="0" normalizeH="0" baseline="0" noProof="0" err="1">
                <a:ln>
                  <a:noFill/>
                </a:ln>
                <a:solidFill>
                  <a:srgbClr val="F7F8FA"/>
                </a:solidFill>
                <a:effectLst/>
                <a:uLnTx/>
                <a:uFillTx/>
                <a:ea typeface="Microsoft Sans Serif"/>
                <a:cs typeface="Microsoft Sans Serif"/>
                <a:sym typeface="Microsoft Sans Serif"/>
              </a:rPr>
              <a:t>Sweden</a:t>
            </a:r>
            <a:endParaRPr kumimoji="0" sz="1600" b="0" i="0" u="none" strike="noStrike" kern="0" cap="none" spc="0" normalizeH="0" baseline="0" noProof="0">
              <a:ln>
                <a:noFill/>
              </a:ln>
              <a:solidFill>
                <a:srgbClr val="F7F8FA"/>
              </a:solidFill>
              <a:effectLst>
                <a:outerShdw blurRad="63500" rotWithShape="0">
                  <a:srgbClr val="000000">
                    <a:alpha val="40000"/>
                  </a:srgbClr>
                </a:outerShdw>
              </a:effectLst>
              <a:uLnTx/>
              <a:uFillTx/>
              <a:ea typeface="Microsoft Sans Serif"/>
              <a:cs typeface="Microsoft Sans Serif"/>
              <a:sym typeface="Microsoft Sans Serif"/>
            </a:endParaRPr>
          </a:p>
          <a:p>
            <a:pPr marL="0" marR="0" lvl="0" indent="0" algn="r" defTabSz="541873" rtl="0" eaLnBrk="1" fontAlgn="auto" latinLnBrk="0" hangingPunct="0">
              <a:lnSpc>
                <a:spcPct val="87000"/>
              </a:lnSpc>
              <a:spcBef>
                <a:spcPts val="0"/>
              </a:spcBef>
              <a:spcAft>
                <a:spcPts val="0"/>
              </a:spcAft>
              <a:buClrTx/>
              <a:buSzTx/>
              <a:buFontTx/>
              <a:buNone/>
              <a:tabLst/>
              <a:defRPr sz="2400">
                <a:solidFill>
                  <a:srgbClr val="262626"/>
                </a:solidFill>
              </a:defRPr>
            </a:pPr>
            <a:endParaRPr kumimoji="0" lang="en-US" sz="800" b="0" i="0" u="none" strike="noStrike" kern="0" cap="none" spc="0" normalizeH="0" baseline="0" noProof="0">
              <a:ln>
                <a:noFill/>
              </a:ln>
              <a:solidFill>
                <a:srgbClr val="F7F8FA">
                  <a:alpha val="75000"/>
                </a:srgbClr>
              </a:solidFill>
              <a:effectLst/>
              <a:uLnTx/>
              <a:uFillTx/>
              <a:ea typeface="Microsoft Sans Serif"/>
              <a:cs typeface="Microsoft Sans Serif"/>
              <a:sym typeface="Microsoft Sans Serif"/>
            </a:endParaRPr>
          </a:p>
        </p:txBody>
      </p:sp>
      <p:grpSp>
        <p:nvGrpSpPr>
          <p:cNvPr id="52" name="Group 51">
            <a:extLst>
              <a:ext uri="{FF2B5EF4-FFF2-40B4-BE49-F238E27FC236}">
                <a16:creationId xmlns:a16="http://schemas.microsoft.com/office/drawing/2014/main" id="{0C601993-FA80-7982-27DE-6A2839CF1A0D}"/>
              </a:ext>
            </a:extLst>
          </p:cNvPr>
          <p:cNvGrpSpPr/>
          <p:nvPr/>
        </p:nvGrpSpPr>
        <p:grpSpPr>
          <a:xfrm flipV="1">
            <a:off x="4480153" y="549251"/>
            <a:ext cx="1397156" cy="217853"/>
            <a:chOff x="4272974" y="2231412"/>
            <a:chExt cx="1485999" cy="891122"/>
          </a:xfrm>
        </p:grpSpPr>
        <p:cxnSp>
          <p:nvCxnSpPr>
            <p:cNvPr id="53" name="Straight Connector 52">
              <a:extLst>
                <a:ext uri="{FF2B5EF4-FFF2-40B4-BE49-F238E27FC236}">
                  <a16:creationId xmlns:a16="http://schemas.microsoft.com/office/drawing/2014/main" id="{C9D6D4D5-A1B0-599B-4CCD-CC81CE072E53}"/>
                </a:ext>
              </a:extLst>
            </p:cNvPr>
            <p:cNvCxnSpPr>
              <a:cxnSpLocks/>
            </p:cNvCxnSpPr>
            <p:nvPr/>
          </p:nvCxnSpPr>
          <p:spPr>
            <a:xfrm flipH="1">
              <a:off x="4272974" y="3122534"/>
              <a:ext cx="800996" cy="0"/>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7EE334F7-E69E-CBBD-296A-DC7D3896BE2B}"/>
                </a:ext>
              </a:extLst>
            </p:cNvPr>
            <p:cNvCxnSpPr>
              <a:cxnSpLocks/>
            </p:cNvCxnSpPr>
            <p:nvPr/>
          </p:nvCxnSpPr>
          <p:spPr>
            <a:xfrm flipH="1">
              <a:off x="5070883" y="2231412"/>
              <a:ext cx="688090" cy="891122"/>
            </a:xfrm>
            <a:prstGeom prst="line">
              <a:avLst/>
            </a:prstGeom>
            <a:ln cap="rnd">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grpSp>
      <p:grpSp>
        <p:nvGrpSpPr>
          <p:cNvPr id="60" name="Group 59">
            <a:extLst>
              <a:ext uri="{FF2B5EF4-FFF2-40B4-BE49-F238E27FC236}">
                <a16:creationId xmlns:a16="http://schemas.microsoft.com/office/drawing/2014/main" id="{FF45199D-7462-9335-8475-146FE35080E9}"/>
              </a:ext>
            </a:extLst>
          </p:cNvPr>
          <p:cNvGrpSpPr/>
          <p:nvPr/>
        </p:nvGrpSpPr>
        <p:grpSpPr>
          <a:xfrm>
            <a:off x="7832191" y="2302248"/>
            <a:ext cx="702225" cy="702223"/>
            <a:chOff x="10214058" y="1726989"/>
            <a:chExt cx="702225" cy="702223"/>
          </a:xfrm>
        </p:grpSpPr>
        <p:sp>
          <p:nvSpPr>
            <p:cNvPr id="61" name="Circle: Hollow 79">
              <a:extLst>
                <a:ext uri="{FF2B5EF4-FFF2-40B4-BE49-F238E27FC236}">
                  <a16:creationId xmlns:a16="http://schemas.microsoft.com/office/drawing/2014/main" id="{B47C4D3F-0427-6361-FDE6-0EE49BC22AB3}"/>
                </a:ext>
              </a:extLst>
            </p:cNvPr>
            <p:cNvSpPr/>
            <p:nvPr/>
          </p:nvSpPr>
          <p:spPr>
            <a:xfrm>
              <a:off x="10293872" y="1806802"/>
              <a:ext cx="542598" cy="542598"/>
            </a:xfrm>
            <a:prstGeom prst="donut">
              <a:avLst>
                <a:gd name="adj" fmla="val 5025"/>
              </a:avLst>
            </a:prstGeom>
            <a:solidFill>
              <a:srgbClr val="FFFFFF">
                <a:alpha val="2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sp>
          <p:nvSpPr>
            <p:cNvPr id="62" name="Oval 61">
              <a:extLst>
                <a:ext uri="{FF2B5EF4-FFF2-40B4-BE49-F238E27FC236}">
                  <a16:creationId xmlns:a16="http://schemas.microsoft.com/office/drawing/2014/main" id="{7FFEACBD-8775-4281-FFB4-2D6793772F27}"/>
                </a:ext>
              </a:extLst>
            </p:cNvPr>
            <p:cNvSpPr/>
            <p:nvPr/>
          </p:nvSpPr>
          <p:spPr>
            <a:xfrm>
              <a:off x="10214058" y="1726989"/>
              <a:ext cx="702225" cy="702223"/>
            </a:xfrm>
            <a:prstGeom prst="ellipse">
              <a:avLst/>
            </a:prstGeom>
            <a:noFill/>
            <a:ln w="1905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13171F"/>
                </a:solidFill>
                <a:effectLst/>
                <a:uLnTx/>
                <a:uFillTx/>
                <a:ea typeface="+mn-ea"/>
                <a:cs typeface="+mn-cs"/>
              </a:endParaRPr>
            </a:p>
          </p:txBody>
        </p:sp>
        <p:grpSp>
          <p:nvGrpSpPr>
            <p:cNvPr id="67" name="Group 66">
              <a:extLst>
                <a:ext uri="{FF2B5EF4-FFF2-40B4-BE49-F238E27FC236}">
                  <a16:creationId xmlns:a16="http://schemas.microsoft.com/office/drawing/2014/main" id="{96127DCA-29DC-488F-497F-61C166C47663}"/>
                </a:ext>
              </a:extLst>
            </p:cNvPr>
            <p:cNvGrpSpPr/>
            <p:nvPr/>
          </p:nvGrpSpPr>
          <p:grpSpPr>
            <a:xfrm>
              <a:off x="10413504" y="1920539"/>
              <a:ext cx="311598" cy="315022"/>
              <a:chOff x="7931521" y="3780775"/>
              <a:chExt cx="1488250" cy="1488240"/>
            </a:xfrm>
          </p:grpSpPr>
          <p:sp>
            <p:nvSpPr>
              <p:cNvPr id="68" name="Oval 67">
                <a:extLst>
                  <a:ext uri="{FF2B5EF4-FFF2-40B4-BE49-F238E27FC236}">
                    <a16:creationId xmlns:a16="http://schemas.microsoft.com/office/drawing/2014/main" id="{64EE8435-CD5F-7FCE-1A36-7A0729DB3838}"/>
                  </a:ext>
                </a:extLst>
              </p:cNvPr>
              <p:cNvSpPr/>
              <p:nvPr/>
            </p:nvSpPr>
            <p:spPr bwMode="gray">
              <a:xfrm>
                <a:off x="7931521" y="3780775"/>
                <a:ext cx="1488250" cy="1488240"/>
              </a:xfrm>
              <a:prstGeom prst="ellipse">
                <a:avLst/>
              </a:prstGeom>
              <a:solidFill>
                <a:schemeClr val="accent4"/>
              </a:soli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ea typeface="+mn-ea"/>
                  <a:cs typeface="+mn-cs"/>
                </a:endParaRPr>
              </a:p>
            </p:txBody>
          </p:sp>
          <p:sp>
            <p:nvSpPr>
              <p:cNvPr id="69" name="Oval 68">
                <a:extLst>
                  <a:ext uri="{FF2B5EF4-FFF2-40B4-BE49-F238E27FC236}">
                    <a16:creationId xmlns:a16="http://schemas.microsoft.com/office/drawing/2014/main" id="{205D1B45-8B9D-9EB5-D4F0-02BF056EC7C6}"/>
                  </a:ext>
                </a:extLst>
              </p:cNvPr>
              <p:cNvSpPr/>
              <p:nvPr/>
            </p:nvSpPr>
            <p:spPr bwMode="gray">
              <a:xfrm>
                <a:off x="8045255" y="3894512"/>
                <a:ext cx="1260772" cy="1260767"/>
              </a:xfrm>
              <a:prstGeom prst="ellipse">
                <a:avLst/>
              </a:prstGeom>
              <a:solidFill>
                <a:schemeClr val="accent1"/>
              </a:soli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ea typeface="+mn-ea"/>
                  <a:cs typeface="+mn-cs"/>
                </a:endParaRPr>
              </a:p>
            </p:txBody>
          </p:sp>
          <p:sp>
            <p:nvSpPr>
              <p:cNvPr id="72" name="Freeform: Shape 108">
                <a:extLst>
                  <a:ext uri="{FF2B5EF4-FFF2-40B4-BE49-F238E27FC236}">
                    <a16:creationId xmlns:a16="http://schemas.microsoft.com/office/drawing/2014/main" id="{D6A4563A-7745-1627-2985-C8DC13E3579C}"/>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ea typeface="+mn-ea"/>
                  <a:cs typeface="+mn-cs"/>
                </a:endParaRPr>
              </a:p>
            </p:txBody>
          </p:sp>
        </p:grpSp>
      </p:grpSp>
    </p:spTree>
    <p:extLst>
      <p:ext uri="{BB962C8B-B14F-4D97-AF65-F5344CB8AC3E}">
        <p14:creationId xmlns:p14="http://schemas.microsoft.com/office/powerpoint/2010/main" val="1363836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18C798E-5F4D-4802-84C2-2CBF6B26B821}"/>
              </a:ext>
            </a:extLst>
          </p:cNvPr>
          <p:cNvPicPr>
            <a:picLocks noChangeAspect="1"/>
          </p:cNvPicPr>
          <p:nvPr/>
        </p:nvPicPr>
        <p:blipFill rotWithShape="1">
          <a:blip r:embed="rId3"/>
          <a:srcRect b="5559"/>
          <a:stretch/>
        </p:blipFill>
        <p:spPr>
          <a:xfrm>
            <a:off x="1776" y="386079"/>
            <a:ext cx="12188448" cy="6471921"/>
          </a:xfrm>
          <a:prstGeom prst="rect">
            <a:avLst/>
          </a:prstGeom>
        </p:spPr>
      </p:pic>
      <p:sp>
        <p:nvSpPr>
          <p:cNvPr id="22" name="Rectangle 21">
            <a:extLst>
              <a:ext uri="{FF2B5EF4-FFF2-40B4-BE49-F238E27FC236}">
                <a16:creationId xmlns:a16="http://schemas.microsoft.com/office/drawing/2014/main" id="{62343525-A296-48D8-BE1C-3D1CE3A4F5A6}"/>
              </a:ext>
            </a:extLst>
          </p:cNvPr>
          <p:cNvSpPr/>
          <p:nvPr/>
        </p:nvSpPr>
        <p:spPr>
          <a:xfrm>
            <a:off x="0" y="2086669"/>
            <a:ext cx="12192000" cy="4771332"/>
          </a:xfrm>
          <a:prstGeom prst="rect">
            <a:avLst/>
          </a:prstGeom>
          <a:gradFill>
            <a:gsLst>
              <a:gs pos="0">
                <a:schemeClr val="tx1"/>
              </a:gs>
              <a:gs pos="100000">
                <a:schemeClr val="tx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6" name="Rectangle 5">
            <a:extLst>
              <a:ext uri="{FF2B5EF4-FFF2-40B4-BE49-F238E27FC236}">
                <a16:creationId xmlns:a16="http://schemas.microsoft.com/office/drawing/2014/main" id="{2276E492-1CFB-4C85-A800-24D8D1414927}"/>
              </a:ext>
            </a:extLst>
          </p:cNvPr>
          <p:cNvSpPr/>
          <p:nvPr/>
        </p:nvSpPr>
        <p:spPr>
          <a:xfrm>
            <a:off x="0" y="-13546"/>
            <a:ext cx="12192000" cy="2755900"/>
          </a:xfrm>
          <a:prstGeom prst="rect">
            <a:avLst/>
          </a:prstGeom>
          <a:gradFill flip="none" rotWithShape="1">
            <a:gsLst>
              <a:gs pos="30000">
                <a:srgbClr val="1F64C1">
                  <a:alpha val="0"/>
                </a:srgbClr>
              </a:gs>
              <a:gs pos="80000">
                <a:srgbClr val="1F64C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nvGrpSpPr>
          <p:cNvPr id="15" name="Group 14">
            <a:extLst>
              <a:ext uri="{FF2B5EF4-FFF2-40B4-BE49-F238E27FC236}">
                <a16:creationId xmlns:a16="http://schemas.microsoft.com/office/drawing/2014/main" id="{1C33EAB1-817E-5121-0E40-95170DA3C338}"/>
              </a:ext>
            </a:extLst>
          </p:cNvPr>
          <p:cNvGrpSpPr/>
          <p:nvPr/>
        </p:nvGrpSpPr>
        <p:grpSpPr>
          <a:xfrm>
            <a:off x="289880" y="696177"/>
            <a:ext cx="2008574" cy="5223553"/>
            <a:chOff x="289880" y="696177"/>
            <a:chExt cx="2008574" cy="5223553"/>
          </a:xfrm>
        </p:grpSpPr>
        <p:grpSp>
          <p:nvGrpSpPr>
            <p:cNvPr id="5" name="Group 4">
              <a:extLst>
                <a:ext uri="{FF2B5EF4-FFF2-40B4-BE49-F238E27FC236}">
                  <a16:creationId xmlns:a16="http://schemas.microsoft.com/office/drawing/2014/main" id="{489C2D91-0C6E-43A7-BC12-227572514406}"/>
                </a:ext>
              </a:extLst>
            </p:cNvPr>
            <p:cNvGrpSpPr/>
            <p:nvPr/>
          </p:nvGrpSpPr>
          <p:grpSpPr>
            <a:xfrm>
              <a:off x="289880" y="696177"/>
              <a:ext cx="2008574" cy="4192318"/>
              <a:chOff x="7487554" y="732428"/>
              <a:chExt cx="2008574" cy="4192318"/>
            </a:xfrm>
          </p:grpSpPr>
          <p:sp>
            <p:nvSpPr>
              <p:cNvPr id="50" name="TextBox 49">
                <a:extLst>
                  <a:ext uri="{FF2B5EF4-FFF2-40B4-BE49-F238E27FC236}">
                    <a16:creationId xmlns:a16="http://schemas.microsoft.com/office/drawing/2014/main" id="{0B5D8F1F-A665-4D29-9FEA-0C7DAE285AB5}"/>
                  </a:ext>
                </a:extLst>
              </p:cNvPr>
              <p:cNvSpPr txBox="1"/>
              <p:nvPr/>
            </p:nvSpPr>
            <p:spPr>
              <a:xfrm>
                <a:off x="7487554" y="732428"/>
                <a:ext cx="2008574" cy="103913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84000"/>
                  </a:lnSpc>
                  <a:spcBef>
                    <a:spcPts val="0"/>
                  </a:spcBef>
                  <a:spcAft>
                    <a:spcPts val="450"/>
                  </a:spcAft>
                  <a:buClrTx/>
                  <a:buSzTx/>
                  <a:buFontTx/>
                  <a:buNone/>
                  <a:tabLst/>
                  <a:defRPr/>
                </a:pPr>
                <a:r>
                  <a:rPr kumimoji="0" lang="en-US" sz="2400" b="0" i="0" u="none" strike="noStrike" kern="1200" cap="none" spc="0" normalizeH="0" baseline="0" noProof="0">
                    <a:ln>
                      <a:noFill/>
                    </a:ln>
                    <a:solidFill>
                      <a:srgbClr val="FFFFFF"/>
                    </a:solidFill>
                    <a:effectLst/>
                    <a:uLnTx/>
                    <a:uFillTx/>
                    <a:latin typeface="Qualcomm Next" pitchFamily="2" charset="0"/>
                  </a:rPr>
                  <a:t>Fixed wireless access</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Qualcomm Next" pitchFamily="2" charset="0"/>
                  </a:rPr>
                  <a:t>Urban cities, suburban towns, rural villages</a:t>
                </a:r>
                <a:endParaRPr kumimoji="0" lang="en-US" sz="1400" b="0" i="0" u="none" strike="noStrike" kern="1200" cap="none" spc="0" normalizeH="0" baseline="0" noProof="0">
                  <a:ln>
                    <a:noFill/>
                  </a:ln>
                  <a:solidFill>
                    <a:srgbClr val="FFFFFF"/>
                  </a:solidFill>
                  <a:effectLst/>
                  <a:uLnTx/>
                  <a:uFillTx/>
                  <a:latin typeface="Qualcomm Next" pitchFamily="2" charset="0"/>
                </a:endParaRPr>
              </a:p>
            </p:txBody>
          </p:sp>
          <p:cxnSp>
            <p:nvCxnSpPr>
              <p:cNvPr id="51" name="Straight Connector 50">
                <a:extLst>
                  <a:ext uri="{FF2B5EF4-FFF2-40B4-BE49-F238E27FC236}">
                    <a16:creationId xmlns:a16="http://schemas.microsoft.com/office/drawing/2014/main" id="{E194700F-4895-459C-B1CE-C379234DEB45}"/>
                  </a:ext>
                </a:extLst>
              </p:cNvPr>
              <p:cNvCxnSpPr/>
              <p:nvPr/>
            </p:nvCxnSpPr>
            <p:spPr>
              <a:xfrm>
                <a:off x="8491841" y="3554634"/>
                <a:ext cx="0" cy="1066800"/>
              </a:xfrm>
              <a:prstGeom prst="line">
                <a:avLst/>
              </a:prstGeom>
              <a:ln w="19050" cap="rnd">
                <a:solidFill>
                  <a:srgbClr val="FFFFFF"/>
                </a:solidFill>
                <a:round/>
                <a:headEnd type="none" w="sm" len="sm"/>
                <a:tailEnd type="oval" w="sm" len="sm"/>
              </a:ln>
            </p:spPr>
            <p:style>
              <a:lnRef idx="1">
                <a:schemeClr val="accent1"/>
              </a:lnRef>
              <a:fillRef idx="0">
                <a:schemeClr val="accent1"/>
              </a:fillRef>
              <a:effectRef idx="0">
                <a:schemeClr val="accent1"/>
              </a:effectRef>
              <a:fontRef idx="minor">
                <a:schemeClr val="tx1"/>
              </a:fontRef>
            </p:style>
          </p:cxnSp>
          <p:grpSp>
            <p:nvGrpSpPr>
              <p:cNvPr id="52" name="Group 51">
                <a:extLst>
                  <a:ext uri="{FF2B5EF4-FFF2-40B4-BE49-F238E27FC236}">
                    <a16:creationId xmlns:a16="http://schemas.microsoft.com/office/drawing/2014/main" id="{4C439CFC-0F63-4D87-94D2-35C070A521C6}"/>
                  </a:ext>
                </a:extLst>
              </p:cNvPr>
              <p:cNvGrpSpPr/>
              <p:nvPr/>
            </p:nvGrpSpPr>
            <p:grpSpPr>
              <a:xfrm>
                <a:off x="8218423" y="4381266"/>
                <a:ext cx="546836" cy="543480"/>
                <a:chOff x="3768728" y="1116013"/>
                <a:chExt cx="4654551" cy="4625975"/>
              </a:xfrm>
              <a:solidFill>
                <a:schemeClr val="bg1"/>
              </a:solidFill>
            </p:grpSpPr>
            <p:sp>
              <p:nvSpPr>
                <p:cNvPr id="54" name="Oval 5">
                  <a:extLst>
                    <a:ext uri="{FF2B5EF4-FFF2-40B4-BE49-F238E27FC236}">
                      <a16:creationId xmlns:a16="http://schemas.microsoft.com/office/drawing/2014/main" id="{2BAA129A-D141-4F60-9687-1B3C1CD6BADA}"/>
                    </a:ext>
                  </a:extLst>
                </p:cNvPr>
                <p:cNvSpPr>
                  <a:spLocks noChangeArrowheads="1"/>
                </p:cNvSpPr>
                <p:nvPr/>
              </p:nvSpPr>
              <p:spPr bwMode="auto">
                <a:xfrm>
                  <a:off x="4583113" y="1925638"/>
                  <a:ext cx="3013075" cy="2995613"/>
                </a:xfrm>
                <a:prstGeom prst="ellipse">
                  <a:avLst/>
                </a:prstGeom>
                <a:solidFill>
                  <a:schemeClr val="bg1">
                    <a:alpha val="5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sp>
              <p:nvSpPr>
                <p:cNvPr id="55" name="Freeform 6">
                  <a:extLst>
                    <a:ext uri="{FF2B5EF4-FFF2-40B4-BE49-F238E27FC236}">
                      <a16:creationId xmlns:a16="http://schemas.microsoft.com/office/drawing/2014/main" id="{7B62D7C6-ADC5-4136-B391-3FFB4727135A}"/>
                    </a:ext>
                  </a:extLst>
                </p:cNvPr>
                <p:cNvSpPr>
                  <a:spLocks noEditPoints="1"/>
                </p:cNvSpPr>
                <p:nvPr/>
              </p:nvSpPr>
              <p:spPr bwMode="auto">
                <a:xfrm>
                  <a:off x="3768728" y="1116013"/>
                  <a:ext cx="4654551"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sp>
              <p:nvSpPr>
                <p:cNvPr id="71" name="Oval 7">
                  <a:extLst>
                    <a:ext uri="{FF2B5EF4-FFF2-40B4-BE49-F238E27FC236}">
                      <a16:creationId xmlns:a16="http://schemas.microsoft.com/office/drawing/2014/main" id="{BDABAEF5-D724-462B-BE02-110D345D4996}"/>
                    </a:ext>
                  </a:extLst>
                </p:cNvPr>
                <p:cNvSpPr>
                  <a:spLocks noChangeArrowheads="1"/>
                </p:cNvSpPr>
                <p:nvPr/>
              </p:nvSpPr>
              <p:spPr bwMode="auto">
                <a:xfrm>
                  <a:off x="5356225" y="2667001"/>
                  <a:ext cx="1466850" cy="15113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grpSp>
          <p:pic>
            <p:nvPicPr>
              <p:cNvPr id="72" name="Picture 71" descr="A large brick building with grass in front of a house&#10;&#10;Description automatically generated">
                <a:extLst>
                  <a:ext uri="{FF2B5EF4-FFF2-40B4-BE49-F238E27FC236}">
                    <a16:creationId xmlns:a16="http://schemas.microsoft.com/office/drawing/2014/main" id="{66742A8A-4F08-4C41-AFDD-B3E6533882E7}"/>
                  </a:ext>
                </a:extLst>
              </p:cNvPr>
              <p:cNvPicPr preferRelativeResize="0">
                <a:picLocks noChangeAspect="1"/>
              </p:cNvPicPr>
              <p:nvPr/>
            </p:nvPicPr>
            <p:blipFill rotWithShape="1">
              <a:blip r:embed="rId4">
                <a:extLst>
                  <a:ext uri="{28A0092B-C50C-407E-A947-70E740481C1C}">
                    <a14:useLocalDpi xmlns:a14="http://schemas.microsoft.com/office/drawing/2010/main" val="0"/>
                  </a:ext>
                </a:extLst>
              </a:blip>
              <a:srcRect l="5364" r="24111" b="2113"/>
              <a:stretch/>
            </p:blipFill>
            <p:spPr>
              <a:xfrm>
                <a:off x="7585334" y="2122920"/>
                <a:ext cx="1808441" cy="1810512"/>
              </a:xfrm>
              <a:prstGeom prst="ellipse">
                <a:avLst/>
              </a:prstGeom>
              <a:ln w="19050">
                <a:solidFill>
                  <a:schemeClr val="bg1"/>
                </a:solidFill>
              </a:ln>
            </p:spPr>
          </p:pic>
        </p:grpSp>
        <p:sp>
          <p:nvSpPr>
            <p:cNvPr id="9" name="TextBox 8">
              <a:extLst>
                <a:ext uri="{FF2B5EF4-FFF2-40B4-BE49-F238E27FC236}">
                  <a16:creationId xmlns:a16="http://schemas.microsoft.com/office/drawing/2014/main" id="{CEC40F1A-CDE6-78E4-49A2-0AADE44F0800}"/>
                </a:ext>
              </a:extLst>
            </p:cNvPr>
            <p:cNvSpPr txBox="1"/>
            <p:nvPr/>
          </p:nvSpPr>
          <p:spPr>
            <a:xfrm>
              <a:off x="289880" y="5299304"/>
              <a:ext cx="2008574" cy="620426"/>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84000"/>
                </a:lnSpc>
                <a:spcBef>
                  <a:spcPts val="0"/>
                </a:spcBef>
                <a:spcAft>
                  <a:spcPts val="450"/>
                </a:spcAft>
                <a:buClrTx/>
                <a:buSzTx/>
                <a:buFontTx/>
                <a:buNone/>
                <a:tabLst/>
                <a:defRPr/>
              </a:pPr>
              <a:r>
                <a:rPr kumimoji="0" lang="en-US" sz="2400" b="0" i="0" u="none" strike="noStrike" kern="1200" cap="none" spc="0" normalizeH="0" baseline="0" noProof="0">
                  <a:ln>
                    <a:noFill/>
                  </a:ln>
                  <a:solidFill>
                    <a:srgbClr val="FFFFFF"/>
                  </a:solidFill>
                  <a:effectLst/>
                  <a:uLnTx/>
                  <a:uFillTx/>
                  <a:latin typeface="Qualcomm Next" pitchFamily="2" charset="0"/>
                </a:rPr>
                <a:t>Bridge digital divide</a:t>
              </a:r>
            </a:p>
          </p:txBody>
        </p:sp>
      </p:grpSp>
      <p:grpSp>
        <p:nvGrpSpPr>
          <p:cNvPr id="17" name="Group 16">
            <a:extLst>
              <a:ext uri="{FF2B5EF4-FFF2-40B4-BE49-F238E27FC236}">
                <a16:creationId xmlns:a16="http://schemas.microsoft.com/office/drawing/2014/main" id="{1CFE2E5F-EE52-3662-0D78-4C40E5FECBF7}"/>
              </a:ext>
            </a:extLst>
          </p:cNvPr>
          <p:cNvGrpSpPr/>
          <p:nvPr/>
        </p:nvGrpSpPr>
        <p:grpSpPr>
          <a:xfrm>
            <a:off x="2662361" y="696177"/>
            <a:ext cx="4515298" cy="5258749"/>
            <a:chOff x="2662361" y="696177"/>
            <a:chExt cx="4515298" cy="5258749"/>
          </a:xfrm>
        </p:grpSpPr>
        <p:grpSp>
          <p:nvGrpSpPr>
            <p:cNvPr id="3" name="Group 2">
              <a:extLst>
                <a:ext uri="{FF2B5EF4-FFF2-40B4-BE49-F238E27FC236}">
                  <a16:creationId xmlns:a16="http://schemas.microsoft.com/office/drawing/2014/main" id="{B0A63D66-4C9F-45EA-8038-012EAD96C2B7}"/>
                </a:ext>
              </a:extLst>
            </p:cNvPr>
            <p:cNvGrpSpPr/>
            <p:nvPr/>
          </p:nvGrpSpPr>
          <p:grpSpPr>
            <a:xfrm>
              <a:off x="2662361" y="696177"/>
              <a:ext cx="2208403" cy="4192318"/>
              <a:chOff x="2662361" y="732428"/>
              <a:chExt cx="2208403" cy="4192318"/>
            </a:xfrm>
          </p:grpSpPr>
          <p:sp>
            <p:nvSpPr>
              <p:cNvPr id="18" name="TextBox 17">
                <a:extLst>
                  <a:ext uri="{FF2B5EF4-FFF2-40B4-BE49-F238E27FC236}">
                    <a16:creationId xmlns:a16="http://schemas.microsoft.com/office/drawing/2014/main" id="{79051D08-3BB0-480E-B9D9-6734E425DA1E}"/>
                  </a:ext>
                </a:extLst>
              </p:cNvPr>
              <p:cNvSpPr txBox="1"/>
              <p:nvPr/>
            </p:nvSpPr>
            <p:spPr>
              <a:xfrm>
                <a:off x="2662361" y="732428"/>
                <a:ext cx="2208403" cy="103913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84000"/>
                  </a:lnSpc>
                  <a:spcBef>
                    <a:spcPts val="0"/>
                  </a:spcBef>
                  <a:spcAft>
                    <a:spcPts val="450"/>
                  </a:spcAft>
                  <a:buClrTx/>
                  <a:buSzTx/>
                  <a:buFontTx/>
                  <a:buNone/>
                  <a:tabLst/>
                  <a:defRPr/>
                </a:pPr>
                <a:r>
                  <a:rPr kumimoji="0" lang="en-US" sz="2400" b="0" i="0" u="none" strike="noStrike" kern="1200" cap="none" spc="0" normalizeH="0" baseline="0" noProof="0">
                    <a:ln>
                      <a:noFill/>
                    </a:ln>
                    <a:solidFill>
                      <a:srgbClr val="FFFFFF"/>
                    </a:solidFill>
                    <a:effectLst/>
                    <a:uLnTx/>
                    <a:uFillTx/>
                    <a:latin typeface="Qualcomm Next" pitchFamily="2" charset="0"/>
                  </a:rPr>
                  <a:t>Indoo</a:t>
                </a:r>
                <a:r>
                  <a:rPr kumimoji="0" lang="en-US" sz="2400" b="0" i="0" u="none" strike="noStrike" kern="1200" cap="none" spc="300" normalizeH="0" baseline="0" noProof="0">
                    <a:ln>
                      <a:noFill/>
                    </a:ln>
                    <a:solidFill>
                      <a:srgbClr val="FFFFFF"/>
                    </a:solidFill>
                    <a:effectLst/>
                    <a:uLnTx/>
                    <a:uFillTx/>
                    <a:latin typeface="Qualcomm Next" pitchFamily="2" charset="0"/>
                  </a:rPr>
                  <a:t>r</a:t>
                </a:r>
                <a:r>
                  <a:rPr kumimoji="0" lang="en-US" sz="2400" b="0" i="0" u="none" strike="noStrike" kern="1200" cap="none" spc="150" normalizeH="0" baseline="0" noProof="0">
                    <a:ln>
                      <a:noFill/>
                    </a:ln>
                    <a:solidFill>
                      <a:srgbClr val="FFFFFF"/>
                    </a:solidFill>
                    <a:effectLst/>
                    <a:uLnTx/>
                    <a:uFillTx/>
                    <a:latin typeface="Qualcomm Next" pitchFamily="2" charset="0"/>
                  </a:rPr>
                  <a:t>/</a:t>
                </a:r>
                <a:r>
                  <a:rPr kumimoji="0" lang="en-US" sz="2400" b="0" i="0" u="none" strike="noStrike" kern="1200" cap="none" spc="0" normalizeH="0" baseline="0" noProof="0">
                    <a:ln>
                      <a:noFill/>
                    </a:ln>
                    <a:solidFill>
                      <a:srgbClr val="FFFFFF"/>
                    </a:solidFill>
                    <a:effectLst/>
                    <a:uLnTx/>
                    <a:uFillTx/>
                    <a:latin typeface="Qualcomm Next" pitchFamily="2" charset="0"/>
                  </a:rPr>
                  <a:t>outdoor</a:t>
                </a:r>
                <a:br>
                  <a:rPr kumimoji="0" lang="en-US" sz="2400" b="0" i="0" u="none" strike="noStrike" kern="1200" cap="none" spc="0" normalizeH="0" baseline="0" noProof="0">
                    <a:ln>
                      <a:noFill/>
                    </a:ln>
                    <a:solidFill>
                      <a:srgbClr val="FFFFFF"/>
                    </a:solidFill>
                    <a:effectLst/>
                    <a:uLnTx/>
                    <a:uFillTx/>
                    <a:latin typeface="Qualcomm Next" pitchFamily="2" charset="0"/>
                  </a:rPr>
                </a:br>
                <a:r>
                  <a:rPr kumimoji="0" lang="en-US" sz="2400" b="0" i="0" u="none" strike="noStrike" kern="1200" cap="none" spc="0" normalizeH="0" baseline="0" noProof="0">
                    <a:ln>
                      <a:noFill/>
                    </a:ln>
                    <a:solidFill>
                      <a:srgbClr val="FFFFFF"/>
                    </a:solidFill>
                    <a:effectLst/>
                    <a:uLnTx/>
                    <a:uFillTx/>
                    <a:latin typeface="Qualcomm Next" pitchFamily="2" charset="0"/>
                  </a:rPr>
                  <a:t>venues</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Qualcomm Next" pitchFamily="2" charset="0"/>
                  </a:rPr>
                  <a:t>Stadiums, Shopping malls, Busy streets, music venues</a:t>
                </a:r>
              </a:p>
            </p:txBody>
          </p:sp>
          <p:cxnSp>
            <p:nvCxnSpPr>
              <p:cNvPr id="140" name="Straight Connector 139">
                <a:extLst>
                  <a:ext uri="{FF2B5EF4-FFF2-40B4-BE49-F238E27FC236}">
                    <a16:creationId xmlns:a16="http://schemas.microsoft.com/office/drawing/2014/main" id="{35297B64-6DAC-4C10-9B32-A77241CF25F2}"/>
                  </a:ext>
                </a:extLst>
              </p:cNvPr>
              <p:cNvCxnSpPr/>
              <p:nvPr/>
            </p:nvCxnSpPr>
            <p:spPr>
              <a:xfrm>
                <a:off x="3706634" y="3554634"/>
                <a:ext cx="0" cy="1066800"/>
              </a:xfrm>
              <a:prstGeom prst="line">
                <a:avLst/>
              </a:prstGeom>
              <a:ln w="19050" cap="rnd">
                <a:solidFill>
                  <a:srgbClr val="FFFFFF"/>
                </a:solidFill>
                <a:round/>
                <a:headEnd type="none" w="sm" len="sm"/>
                <a:tailEnd type="oval" w="sm" len="sm"/>
              </a:ln>
            </p:spPr>
            <p:style>
              <a:lnRef idx="1">
                <a:schemeClr val="accent1"/>
              </a:lnRef>
              <a:fillRef idx="0">
                <a:schemeClr val="accent1"/>
              </a:fillRef>
              <a:effectRef idx="0">
                <a:schemeClr val="accent1"/>
              </a:effectRef>
              <a:fontRef idx="minor">
                <a:schemeClr val="tx1"/>
              </a:fontRef>
            </p:style>
          </p:cxnSp>
          <p:grpSp>
            <p:nvGrpSpPr>
              <p:cNvPr id="141" name="Group 140">
                <a:extLst>
                  <a:ext uri="{FF2B5EF4-FFF2-40B4-BE49-F238E27FC236}">
                    <a16:creationId xmlns:a16="http://schemas.microsoft.com/office/drawing/2014/main" id="{F2BCF414-98E2-4D65-8FAD-08084DB6A38E}"/>
                  </a:ext>
                </a:extLst>
              </p:cNvPr>
              <p:cNvGrpSpPr/>
              <p:nvPr/>
            </p:nvGrpSpPr>
            <p:grpSpPr>
              <a:xfrm>
                <a:off x="3433216" y="4381266"/>
                <a:ext cx="546836" cy="543480"/>
                <a:chOff x="3768725" y="1116013"/>
                <a:chExt cx="4654550" cy="4625975"/>
              </a:xfrm>
              <a:solidFill>
                <a:schemeClr val="bg1"/>
              </a:solidFill>
            </p:grpSpPr>
            <p:sp>
              <p:nvSpPr>
                <p:cNvPr id="142" name="Oval 5">
                  <a:extLst>
                    <a:ext uri="{FF2B5EF4-FFF2-40B4-BE49-F238E27FC236}">
                      <a16:creationId xmlns:a16="http://schemas.microsoft.com/office/drawing/2014/main" id="{C7245A58-D458-4299-B555-946FFA63EAB3}"/>
                    </a:ext>
                  </a:extLst>
                </p:cNvPr>
                <p:cNvSpPr>
                  <a:spLocks noChangeArrowheads="1"/>
                </p:cNvSpPr>
                <p:nvPr/>
              </p:nvSpPr>
              <p:spPr bwMode="auto">
                <a:xfrm>
                  <a:off x="4583113" y="1925638"/>
                  <a:ext cx="3013075" cy="2995613"/>
                </a:xfrm>
                <a:prstGeom prst="ellipse">
                  <a:avLst/>
                </a:prstGeom>
                <a:solidFill>
                  <a:schemeClr val="bg1">
                    <a:alpha val="5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sp>
              <p:nvSpPr>
                <p:cNvPr id="143" name="Freeform 6">
                  <a:extLst>
                    <a:ext uri="{FF2B5EF4-FFF2-40B4-BE49-F238E27FC236}">
                      <a16:creationId xmlns:a16="http://schemas.microsoft.com/office/drawing/2014/main" id="{01057452-F6C7-4E3F-B771-9734D510F970}"/>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sp>
              <p:nvSpPr>
                <p:cNvPr id="144" name="Oval 7">
                  <a:extLst>
                    <a:ext uri="{FF2B5EF4-FFF2-40B4-BE49-F238E27FC236}">
                      <a16:creationId xmlns:a16="http://schemas.microsoft.com/office/drawing/2014/main" id="{004AEB31-393C-4ABF-8CF0-27E699F57A2C}"/>
                    </a:ext>
                  </a:extLst>
                </p:cNvPr>
                <p:cNvSpPr>
                  <a:spLocks noChangeArrowheads="1"/>
                </p:cNvSpPr>
                <p:nvPr/>
              </p:nvSpPr>
              <p:spPr bwMode="auto">
                <a:xfrm>
                  <a:off x="5356225" y="2667001"/>
                  <a:ext cx="1466850" cy="15113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grpSp>
          <p:pic>
            <p:nvPicPr>
              <p:cNvPr id="150" name="Picture 149">
                <a:extLst>
                  <a:ext uri="{FF2B5EF4-FFF2-40B4-BE49-F238E27FC236}">
                    <a16:creationId xmlns:a16="http://schemas.microsoft.com/office/drawing/2014/main" id="{CA277482-0647-4735-AFCF-20556D75BD6F}"/>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136000"/>
                        </a14:imgEffect>
                      </a14:imgLayer>
                    </a14:imgProps>
                  </a:ext>
                  <a:ext uri="{28A0092B-C50C-407E-A947-70E740481C1C}">
                    <a14:useLocalDpi xmlns:a14="http://schemas.microsoft.com/office/drawing/2010/main"/>
                  </a:ext>
                </a:extLst>
              </a:blip>
              <a:srcRect l="17711" r="26179"/>
              <a:stretch/>
            </p:blipFill>
            <p:spPr>
              <a:xfrm>
                <a:off x="2804400" y="2124688"/>
                <a:ext cx="1805266" cy="1805266"/>
              </a:xfrm>
              <a:prstGeom prst="ellipse">
                <a:avLst/>
              </a:prstGeom>
              <a:ln w="19050">
                <a:solidFill>
                  <a:schemeClr val="bg1"/>
                </a:solidFill>
              </a:ln>
            </p:spPr>
          </p:pic>
        </p:grpSp>
        <p:sp>
          <p:nvSpPr>
            <p:cNvPr id="11" name="TextBox 10">
              <a:extLst>
                <a:ext uri="{FF2B5EF4-FFF2-40B4-BE49-F238E27FC236}">
                  <a16:creationId xmlns:a16="http://schemas.microsoft.com/office/drawing/2014/main" id="{90F3A7FE-01A5-398C-4095-BA17A0670310}"/>
                </a:ext>
              </a:extLst>
            </p:cNvPr>
            <p:cNvSpPr txBox="1"/>
            <p:nvPr/>
          </p:nvSpPr>
          <p:spPr>
            <a:xfrm>
              <a:off x="2691808" y="5334500"/>
              <a:ext cx="4485851" cy="620426"/>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84000"/>
                </a:lnSpc>
                <a:spcBef>
                  <a:spcPts val="0"/>
                </a:spcBef>
                <a:spcAft>
                  <a:spcPts val="450"/>
                </a:spcAft>
                <a:buClrTx/>
                <a:buSzTx/>
                <a:buFontTx/>
                <a:buNone/>
                <a:tabLst/>
                <a:defRPr/>
              </a:pPr>
              <a:r>
                <a:rPr kumimoji="0" lang="en-US" sz="2400" b="0" i="0" u="none" strike="noStrike" kern="1200" cap="none" spc="0" normalizeH="0" baseline="0" noProof="0">
                  <a:ln>
                    <a:noFill/>
                  </a:ln>
                  <a:solidFill>
                    <a:srgbClr val="FFFFFF"/>
                  </a:solidFill>
                  <a:effectLst/>
                  <a:uLnTx/>
                  <a:uFillTx/>
                  <a:latin typeface="Qualcomm Next" pitchFamily="2" charset="0"/>
                </a:rPr>
                <a:t>Best Quality of Experience</a:t>
              </a:r>
              <a:br>
                <a:rPr kumimoji="0" lang="en-US" sz="2400" b="0" i="0" u="none" strike="noStrike" kern="1200" cap="none" spc="0" normalizeH="0" baseline="0" noProof="0">
                  <a:ln>
                    <a:noFill/>
                  </a:ln>
                  <a:solidFill>
                    <a:srgbClr val="FFFFFF"/>
                  </a:solidFill>
                  <a:effectLst/>
                  <a:uLnTx/>
                  <a:uFillTx/>
                  <a:latin typeface="Qualcomm Next" pitchFamily="2" charset="0"/>
                </a:rPr>
              </a:br>
              <a:r>
                <a:rPr kumimoji="0" lang="en-US" sz="2400" b="0" i="0" u="none" strike="noStrike" kern="1200" cap="none" spc="0" normalizeH="0" baseline="0" noProof="0">
                  <a:ln>
                    <a:noFill/>
                  </a:ln>
                  <a:solidFill>
                    <a:srgbClr val="FFFFFF"/>
                  </a:solidFill>
                  <a:effectLst/>
                  <a:uLnTx/>
                  <a:uFillTx/>
                  <a:latin typeface="Qualcomm Next" pitchFamily="2" charset="0"/>
                </a:rPr>
                <a:t>in high-density areas</a:t>
              </a:r>
            </a:p>
          </p:txBody>
        </p:sp>
      </p:grpSp>
      <p:grpSp>
        <p:nvGrpSpPr>
          <p:cNvPr id="4" name="Group 3">
            <a:extLst>
              <a:ext uri="{FF2B5EF4-FFF2-40B4-BE49-F238E27FC236}">
                <a16:creationId xmlns:a16="http://schemas.microsoft.com/office/drawing/2014/main" id="{9D73F9CB-9DF8-4834-A19D-9D56980F143E}"/>
              </a:ext>
            </a:extLst>
          </p:cNvPr>
          <p:cNvGrpSpPr/>
          <p:nvPr/>
        </p:nvGrpSpPr>
        <p:grpSpPr>
          <a:xfrm>
            <a:off x="5139639" y="696177"/>
            <a:ext cx="2008574" cy="4192318"/>
            <a:chOff x="5090967" y="732428"/>
            <a:chExt cx="2008574" cy="4192318"/>
          </a:xfrm>
        </p:grpSpPr>
        <p:sp>
          <p:nvSpPr>
            <p:cNvPr id="16" name="TextBox 15">
              <a:extLst>
                <a:ext uri="{FF2B5EF4-FFF2-40B4-BE49-F238E27FC236}">
                  <a16:creationId xmlns:a16="http://schemas.microsoft.com/office/drawing/2014/main" id="{83F584AA-1256-49EA-9C05-20E842E51B4C}"/>
                </a:ext>
              </a:extLst>
            </p:cNvPr>
            <p:cNvSpPr txBox="1"/>
            <p:nvPr/>
          </p:nvSpPr>
          <p:spPr>
            <a:xfrm>
              <a:off x="5090967" y="732428"/>
              <a:ext cx="2008574" cy="103913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84000"/>
                </a:lnSpc>
                <a:spcBef>
                  <a:spcPts val="0"/>
                </a:spcBef>
                <a:spcAft>
                  <a:spcPts val="450"/>
                </a:spcAft>
                <a:buClrTx/>
                <a:buSzTx/>
                <a:buFontTx/>
                <a:buNone/>
                <a:tabLst/>
                <a:defRPr/>
              </a:pPr>
              <a:r>
                <a:rPr kumimoji="0" lang="en-US" sz="2400" b="0" i="0" u="none" strike="noStrike" kern="1200" cap="none" spc="0" normalizeH="0" baseline="0" noProof="0">
                  <a:ln>
                    <a:noFill/>
                  </a:ln>
                  <a:solidFill>
                    <a:srgbClr val="FFFFFF"/>
                  </a:solidFill>
                  <a:effectLst/>
                  <a:uLnTx/>
                  <a:uFillTx/>
                  <a:latin typeface="Microsoft Sans Serif"/>
                  <a:ea typeface="+mn-ea"/>
                  <a:cs typeface="+mn-cs"/>
                </a:rPr>
                <a:t>Transpo</a:t>
              </a:r>
              <a:r>
                <a:rPr kumimoji="0" lang="en-US" sz="2400" b="0" i="0" u="none" strike="noStrike" kern="1200" cap="none" spc="150" normalizeH="0" baseline="0" noProof="0">
                  <a:ln>
                    <a:noFill/>
                  </a:ln>
                  <a:solidFill>
                    <a:srgbClr val="FFFFFF"/>
                  </a:solidFill>
                  <a:effectLst/>
                  <a:uLnTx/>
                  <a:uFillTx/>
                  <a:latin typeface="Microsoft Sans Serif"/>
                  <a:ea typeface="+mn-ea"/>
                  <a:cs typeface="+mn-cs"/>
                </a:rPr>
                <a:t>r</a:t>
              </a:r>
              <a:r>
                <a:rPr kumimoji="0" lang="en-US" sz="2400" b="0" i="0" u="none" strike="noStrike" kern="1200" cap="none" spc="0" normalizeH="0" baseline="0" noProof="0">
                  <a:ln>
                    <a:noFill/>
                  </a:ln>
                  <a:solidFill>
                    <a:srgbClr val="FFFFFF"/>
                  </a:solidFill>
                  <a:effectLst/>
                  <a:uLnTx/>
                  <a:uFillTx/>
                  <a:latin typeface="Microsoft Sans Serif"/>
                  <a:ea typeface="+mn-ea"/>
                  <a:cs typeface="+mn-cs"/>
                </a:rPr>
                <a:t>tation</a:t>
              </a:r>
              <a:br>
                <a:rPr kumimoji="0" lang="en-US" sz="2400" b="0" i="0" u="none" strike="noStrike" kern="1200" cap="none" spc="0" normalizeH="0" baseline="0" noProof="0">
                  <a:ln>
                    <a:noFill/>
                  </a:ln>
                  <a:solidFill>
                    <a:srgbClr val="FFFFFF"/>
                  </a:solidFill>
                  <a:effectLst/>
                  <a:uLnTx/>
                  <a:uFillTx/>
                  <a:latin typeface="Microsoft Sans Serif"/>
                  <a:ea typeface="+mn-ea"/>
                  <a:cs typeface="+mn-cs"/>
                </a:rPr>
              </a:br>
              <a:r>
                <a:rPr kumimoji="0" lang="en-US" sz="2400" b="0" i="0" u="none" strike="noStrike" kern="1200" cap="none" spc="0" normalizeH="0" baseline="0" noProof="0">
                  <a:ln>
                    <a:noFill/>
                  </a:ln>
                  <a:solidFill>
                    <a:srgbClr val="FFFFFF"/>
                  </a:solidFill>
                  <a:effectLst/>
                  <a:uLnTx/>
                  <a:uFillTx/>
                  <a:latin typeface="Microsoft Sans Serif"/>
                  <a:ea typeface="+mn-ea"/>
                  <a:cs typeface="+mn-cs"/>
                </a:rPr>
                <a:t>hubs</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Microsoft Sans Serif"/>
                  <a:ea typeface="+mn-ea"/>
                  <a:cs typeface="+mn-cs"/>
                </a:rPr>
                <a:t>Train terminals, subway stations, airports</a:t>
              </a:r>
            </a:p>
          </p:txBody>
        </p:sp>
        <p:cxnSp>
          <p:nvCxnSpPr>
            <p:cNvPr id="145" name="Straight Connector 144">
              <a:extLst>
                <a:ext uri="{FF2B5EF4-FFF2-40B4-BE49-F238E27FC236}">
                  <a16:creationId xmlns:a16="http://schemas.microsoft.com/office/drawing/2014/main" id="{15F41D6D-B8A7-4BD8-AC88-CD26CCEB2D71}"/>
                </a:ext>
              </a:extLst>
            </p:cNvPr>
            <p:cNvCxnSpPr/>
            <p:nvPr/>
          </p:nvCxnSpPr>
          <p:spPr>
            <a:xfrm>
              <a:off x="6096000" y="3554634"/>
              <a:ext cx="0" cy="1066800"/>
            </a:xfrm>
            <a:prstGeom prst="line">
              <a:avLst/>
            </a:prstGeom>
            <a:ln w="19050" cap="rnd">
              <a:solidFill>
                <a:srgbClr val="FFFFFF"/>
              </a:solidFill>
              <a:round/>
              <a:headEnd type="none" w="sm" len="sm"/>
              <a:tailEnd type="oval" w="sm" len="sm"/>
            </a:ln>
          </p:spPr>
          <p:style>
            <a:lnRef idx="1">
              <a:schemeClr val="accent1"/>
            </a:lnRef>
            <a:fillRef idx="0">
              <a:schemeClr val="accent1"/>
            </a:fillRef>
            <a:effectRef idx="0">
              <a:schemeClr val="accent1"/>
            </a:effectRef>
            <a:fontRef idx="minor">
              <a:schemeClr val="tx1"/>
            </a:fontRef>
          </p:style>
        </p:cxnSp>
        <p:grpSp>
          <p:nvGrpSpPr>
            <p:cNvPr id="146" name="Group 145">
              <a:extLst>
                <a:ext uri="{FF2B5EF4-FFF2-40B4-BE49-F238E27FC236}">
                  <a16:creationId xmlns:a16="http://schemas.microsoft.com/office/drawing/2014/main" id="{6432F20D-381D-4357-B782-29EBFECE4437}"/>
                </a:ext>
              </a:extLst>
            </p:cNvPr>
            <p:cNvGrpSpPr/>
            <p:nvPr/>
          </p:nvGrpSpPr>
          <p:grpSpPr>
            <a:xfrm>
              <a:off x="5822582" y="4381266"/>
              <a:ext cx="546836" cy="543480"/>
              <a:chOff x="3768725" y="1116013"/>
              <a:chExt cx="4654550" cy="4625975"/>
            </a:xfrm>
            <a:solidFill>
              <a:schemeClr val="bg1"/>
            </a:solidFill>
          </p:grpSpPr>
          <p:sp>
            <p:nvSpPr>
              <p:cNvPr id="147" name="Oval 5">
                <a:extLst>
                  <a:ext uri="{FF2B5EF4-FFF2-40B4-BE49-F238E27FC236}">
                    <a16:creationId xmlns:a16="http://schemas.microsoft.com/office/drawing/2014/main" id="{613E9D8A-5F0C-4AAB-9E9A-14D41854D963}"/>
                  </a:ext>
                </a:extLst>
              </p:cNvPr>
              <p:cNvSpPr>
                <a:spLocks noChangeArrowheads="1"/>
              </p:cNvSpPr>
              <p:nvPr/>
            </p:nvSpPr>
            <p:spPr bwMode="auto">
              <a:xfrm>
                <a:off x="4583113" y="1925638"/>
                <a:ext cx="3013075" cy="2995613"/>
              </a:xfrm>
              <a:prstGeom prst="ellipse">
                <a:avLst/>
              </a:prstGeom>
              <a:solidFill>
                <a:schemeClr val="bg1">
                  <a:alpha val="5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Microsoft Sans Serif"/>
                  <a:ea typeface="+mn-ea"/>
                  <a:cs typeface="+mn-cs"/>
                </a:endParaRPr>
              </a:p>
            </p:txBody>
          </p:sp>
          <p:sp>
            <p:nvSpPr>
              <p:cNvPr id="148" name="Freeform 6">
                <a:extLst>
                  <a:ext uri="{FF2B5EF4-FFF2-40B4-BE49-F238E27FC236}">
                    <a16:creationId xmlns:a16="http://schemas.microsoft.com/office/drawing/2014/main" id="{8A2BE8DF-37CC-40D2-8E04-4D13D3260E23}"/>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Microsoft Sans Serif"/>
                  <a:ea typeface="+mn-ea"/>
                  <a:cs typeface="+mn-cs"/>
                </a:endParaRPr>
              </a:p>
            </p:txBody>
          </p:sp>
          <p:sp>
            <p:nvSpPr>
              <p:cNvPr id="149" name="Oval 7">
                <a:extLst>
                  <a:ext uri="{FF2B5EF4-FFF2-40B4-BE49-F238E27FC236}">
                    <a16:creationId xmlns:a16="http://schemas.microsoft.com/office/drawing/2014/main" id="{CF308435-321E-4751-B13C-1814D7C04DC1}"/>
                  </a:ext>
                </a:extLst>
              </p:cNvPr>
              <p:cNvSpPr>
                <a:spLocks noChangeArrowheads="1"/>
              </p:cNvSpPr>
              <p:nvPr/>
            </p:nvSpPr>
            <p:spPr bwMode="auto">
              <a:xfrm>
                <a:off x="5356225" y="2667001"/>
                <a:ext cx="1466850" cy="15113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Microsoft Sans Serif"/>
                  <a:ea typeface="+mn-ea"/>
                  <a:cs typeface="+mn-cs"/>
                </a:endParaRPr>
              </a:p>
            </p:txBody>
          </p:sp>
        </p:grpSp>
        <p:pic>
          <p:nvPicPr>
            <p:cNvPr id="152" name="Picture 151" descr="People waiting at a train station&#10;&#10;Description automatically generated">
              <a:extLst>
                <a:ext uri="{FF2B5EF4-FFF2-40B4-BE49-F238E27FC236}">
                  <a16:creationId xmlns:a16="http://schemas.microsoft.com/office/drawing/2014/main" id="{F4D6A4D4-EE86-458F-9F32-F5A07E88407F}"/>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159000"/>
                      </a14:imgEffect>
                    </a14:imgLayer>
                  </a14:imgProps>
                </a:ext>
              </a:extLst>
            </a:blip>
            <a:srcRect l="38917" t="12318" r="17683" b="22460"/>
            <a:stretch/>
          </p:blipFill>
          <p:spPr>
            <a:xfrm>
              <a:off x="5194483" y="2124762"/>
              <a:ext cx="1806034" cy="1806032"/>
            </a:xfrm>
            <a:prstGeom prst="ellipse">
              <a:avLst/>
            </a:prstGeom>
            <a:ln w="19050">
              <a:solidFill>
                <a:schemeClr val="bg1"/>
              </a:solidFill>
            </a:ln>
          </p:spPr>
        </p:pic>
      </p:grpSp>
      <p:grpSp>
        <p:nvGrpSpPr>
          <p:cNvPr id="21" name="Group 20">
            <a:extLst>
              <a:ext uri="{FF2B5EF4-FFF2-40B4-BE49-F238E27FC236}">
                <a16:creationId xmlns:a16="http://schemas.microsoft.com/office/drawing/2014/main" id="{2C9DA377-4969-CC62-3420-83F3FC9DFB46}"/>
              </a:ext>
            </a:extLst>
          </p:cNvPr>
          <p:cNvGrpSpPr/>
          <p:nvPr/>
        </p:nvGrpSpPr>
        <p:grpSpPr>
          <a:xfrm>
            <a:off x="6995594" y="696177"/>
            <a:ext cx="3128237" cy="5258749"/>
            <a:chOff x="6995594" y="696177"/>
            <a:chExt cx="3128237" cy="5258749"/>
          </a:xfrm>
        </p:grpSpPr>
        <p:grpSp>
          <p:nvGrpSpPr>
            <p:cNvPr id="2" name="Group 1">
              <a:extLst>
                <a:ext uri="{FF2B5EF4-FFF2-40B4-BE49-F238E27FC236}">
                  <a16:creationId xmlns:a16="http://schemas.microsoft.com/office/drawing/2014/main" id="{6E88654B-B6E0-4C49-8329-87A3E721D5D6}"/>
                </a:ext>
              </a:extLst>
            </p:cNvPr>
            <p:cNvGrpSpPr/>
            <p:nvPr/>
          </p:nvGrpSpPr>
          <p:grpSpPr>
            <a:xfrm>
              <a:off x="7588045" y="696177"/>
              <a:ext cx="2064242" cy="4192318"/>
              <a:chOff x="345282" y="732428"/>
              <a:chExt cx="2064242" cy="4192318"/>
            </a:xfrm>
          </p:grpSpPr>
          <p:sp>
            <p:nvSpPr>
              <p:cNvPr id="19" name="TextBox 18">
                <a:extLst>
                  <a:ext uri="{FF2B5EF4-FFF2-40B4-BE49-F238E27FC236}">
                    <a16:creationId xmlns:a16="http://schemas.microsoft.com/office/drawing/2014/main" id="{343FDA80-3628-46E4-8614-D5A02CF59BDF}"/>
                  </a:ext>
                </a:extLst>
              </p:cNvPr>
              <p:cNvSpPr txBox="1"/>
              <p:nvPr/>
            </p:nvSpPr>
            <p:spPr>
              <a:xfrm>
                <a:off x="345282" y="732428"/>
                <a:ext cx="2064242" cy="103913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84000"/>
                  </a:lnSpc>
                  <a:spcBef>
                    <a:spcPts val="0"/>
                  </a:spcBef>
                  <a:spcAft>
                    <a:spcPts val="450"/>
                  </a:spcAft>
                  <a:buClrTx/>
                  <a:buSzTx/>
                  <a:buFontTx/>
                  <a:buNone/>
                  <a:tabLst/>
                  <a:defRPr/>
                </a:pPr>
                <a:r>
                  <a:rPr kumimoji="0" lang="en-US" sz="2400" b="0" i="0" u="none" strike="noStrike" kern="1200" cap="none" spc="0" normalizeH="0" baseline="0" noProof="0">
                    <a:ln>
                      <a:noFill/>
                    </a:ln>
                    <a:solidFill>
                      <a:srgbClr val="FFFFFF"/>
                    </a:solidFill>
                    <a:effectLst/>
                    <a:uLnTx/>
                    <a:uFillTx/>
                    <a:latin typeface="Qualcomm Next" pitchFamily="2" charset="0"/>
                  </a:rPr>
                  <a:t>Indoor enterprises</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Qualcomm Next" pitchFamily="2" charset="0"/>
                  </a:rPr>
                  <a:t>Offices, auditoriums, education campuses</a:t>
                </a:r>
                <a:endParaRPr kumimoji="0" lang="en-US" sz="1000" b="0" i="0" u="none" strike="noStrike" kern="1200" cap="none" spc="0" normalizeH="0" baseline="0" noProof="0">
                  <a:ln>
                    <a:noFill/>
                  </a:ln>
                  <a:solidFill>
                    <a:srgbClr val="FFFFFF"/>
                  </a:solidFill>
                  <a:effectLst/>
                  <a:uLnTx/>
                  <a:uFillTx/>
                  <a:latin typeface="Qualcomm Next" pitchFamily="2" charset="0"/>
                </a:endParaRPr>
              </a:p>
            </p:txBody>
          </p:sp>
          <p:cxnSp>
            <p:nvCxnSpPr>
              <p:cNvPr id="135" name="Straight Connector 134">
                <a:extLst>
                  <a:ext uri="{FF2B5EF4-FFF2-40B4-BE49-F238E27FC236}">
                    <a16:creationId xmlns:a16="http://schemas.microsoft.com/office/drawing/2014/main" id="{B47116F4-A8E2-4DC5-A9C4-DCD17A5B3377}"/>
                  </a:ext>
                </a:extLst>
              </p:cNvPr>
              <p:cNvCxnSpPr/>
              <p:nvPr/>
            </p:nvCxnSpPr>
            <p:spPr>
              <a:xfrm>
                <a:off x="1320253" y="3554634"/>
                <a:ext cx="0" cy="1066800"/>
              </a:xfrm>
              <a:prstGeom prst="line">
                <a:avLst/>
              </a:prstGeom>
              <a:ln w="19050" cap="rnd">
                <a:solidFill>
                  <a:srgbClr val="FFFFFF"/>
                </a:solidFill>
                <a:round/>
                <a:headEnd type="none" w="sm" len="sm"/>
                <a:tailEnd type="oval" w="sm" len="sm"/>
              </a:ln>
            </p:spPr>
            <p:style>
              <a:lnRef idx="1">
                <a:schemeClr val="accent1"/>
              </a:lnRef>
              <a:fillRef idx="0">
                <a:schemeClr val="accent1"/>
              </a:fillRef>
              <a:effectRef idx="0">
                <a:schemeClr val="accent1"/>
              </a:effectRef>
              <a:fontRef idx="minor">
                <a:schemeClr val="tx1"/>
              </a:fontRef>
            </p:style>
          </p:cxnSp>
          <p:grpSp>
            <p:nvGrpSpPr>
              <p:cNvPr id="136" name="Group 135">
                <a:extLst>
                  <a:ext uri="{FF2B5EF4-FFF2-40B4-BE49-F238E27FC236}">
                    <a16:creationId xmlns:a16="http://schemas.microsoft.com/office/drawing/2014/main" id="{CC65796A-7D72-4BDA-A4DD-F86467D25C07}"/>
                  </a:ext>
                </a:extLst>
              </p:cNvPr>
              <p:cNvGrpSpPr/>
              <p:nvPr/>
            </p:nvGrpSpPr>
            <p:grpSpPr>
              <a:xfrm>
                <a:off x="1046835" y="4381266"/>
                <a:ext cx="546836" cy="543480"/>
                <a:chOff x="3768725" y="1116013"/>
                <a:chExt cx="4654550" cy="4625975"/>
              </a:xfrm>
              <a:solidFill>
                <a:schemeClr val="bg1"/>
              </a:solidFill>
            </p:grpSpPr>
            <p:sp>
              <p:nvSpPr>
                <p:cNvPr id="137" name="Oval 5">
                  <a:extLst>
                    <a:ext uri="{FF2B5EF4-FFF2-40B4-BE49-F238E27FC236}">
                      <a16:creationId xmlns:a16="http://schemas.microsoft.com/office/drawing/2014/main" id="{77B06CA7-7432-41AA-A81F-A79C62435539}"/>
                    </a:ext>
                  </a:extLst>
                </p:cNvPr>
                <p:cNvSpPr>
                  <a:spLocks noChangeArrowheads="1"/>
                </p:cNvSpPr>
                <p:nvPr/>
              </p:nvSpPr>
              <p:spPr bwMode="auto">
                <a:xfrm>
                  <a:off x="4583113" y="1925638"/>
                  <a:ext cx="3013075" cy="2995613"/>
                </a:xfrm>
                <a:prstGeom prst="ellipse">
                  <a:avLst/>
                </a:prstGeom>
                <a:solidFill>
                  <a:schemeClr val="bg1">
                    <a:alpha val="5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sp>
              <p:nvSpPr>
                <p:cNvPr id="138" name="Freeform 6">
                  <a:extLst>
                    <a:ext uri="{FF2B5EF4-FFF2-40B4-BE49-F238E27FC236}">
                      <a16:creationId xmlns:a16="http://schemas.microsoft.com/office/drawing/2014/main" id="{E0EB3ED5-7439-4BC7-B2DF-F1DD95F06D56}"/>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sp>
              <p:nvSpPr>
                <p:cNvPr id="139" name="Oval 7">
                  <a:extLst>
                    <a:ext uri="{FF2B5EF4-FFF2-40B4-BE49-F238E27FC236}">
                      <a16:creationId xmlns:a16="http://schemas.microsoft.com/office/drawing/2014/main" id="{FE17733C-71CB-4B6C-82E5-385E76BAE697}"/>
                    </a:ext>
                  </a:extLst>
                </p:cNvPr>
                <p:cNvSpPr>
                  <a:spLocks noChangeArrowheads="1"/>
                </p:cNvSpPr>
                <p:nvPr/>
              </p:nvSpPr>
              <p:spPr bwMode="auto">
                <a:xfrm>
                  <a:off x="5356225" y="2667001"/>
                  <a:ext cx="1466850" cy="15113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grpSp>
          <p:pic>
            <p:nvPicPr>
              <p:cNvPr id="151" name="Picture 150" descr="A person standing in front of a computer screen&#10;&#10;Description automatically generated">
                <a:extLst>
                  <a:ext uri="{FF2B5EF4-FFF2-40B4-BE49-F238E27FC236}">
                    <a16:creationId xmlns:a16="http://schemas.microsoft.com/office/drawing/2014/main" id="{738F163E-C6DD-4C87-AA32-131B8C6A1710}"/>
                  </a:ext>
                </a:extLst>
              </p:cNvPr>
              <p:cNvPicPr>
                <a:picLocks noChangeAspect="1"/>
              </p:cNvPicPr>
              <p:nvPr/>
            </p:nvPicPr>
            <p:blipFill rotWithShape="1">
              <a:blip r:embed="rId9">
                <a:extLst>
                  <a:ext uri="{28A0092B-C50C-407E-A947-70E740481C1C}">
                    <a14:useLocalDpi xmlns:a14="http://schemas.microsoft.com/office/drawing/2010/main" val="0"/>
                  </a:ext>
                </a:extLst>
              </a:blip>
              <a:srcRect l="44359" t="24313" r="5171"/>
              <a:stretch/>
            </p:blipFill>
            <p:spPr>
              <a:xfrm>
                <a:off x="414317" y="2124688"/>
                <a:ext cx="1805266" cy="1805266"/>
              </a:xfrm>
              <a:prstGeom prst="ellipse">
                <a:avLst/>
              </a:prstGeom>
              <a:ln w="19050">
                <a:solidFill>
                  <a:schemeClr val="bg1"/>
                </a:solidFill>
              </a:ln>
            </p:spPr>
          </p:pic>
        </p:grpSp>
        <p:sp>
          <p:nvSpPr>
            <p:cNvPr id="13" name="TextBox 12">
              <a:extLst>
                <a:ext uri="{FF2B5EF4-FFF2-40B4-BE49-F238E27FC236}">
                  <a16:creationId xmlns:a16="http://schemas.microsoft.com/office/drawing/2014/main" id="{FB515A9B-A2B6-BEBE-6ED1-537A499C468A}"/>
                </a:ext>
              </a:extLst>
            </p:cNvPr>
            <p:cNvSpPr txBox="1"/>
            <p:nvPr/>
          </p:nvSpPr>
          <p:spPr>
            <a:xfrm>
              <a:off x="6995594" y="5334500"/>
              <a:ext cx="3128237" cy="620426"/>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84000"/>
                </a:lnSpc>
                <a:spcBef>
                  <a:spcPts val="0"/>
                </a:spcBef>
                <a:spcAft>
                  <a:spcPts val="450"/>
                </a:spcAft>
                <a:buClrTx/>
                <a:buSzTx/>
                <a:buFontTx/>
                <a:buNone/>
                <a:tabLst/>
                <a:defRPr/>
              </a:pPr>
              <a:r>
                <a:rPr kumimoji="0" lang="en-US" sz="2400" b="0" i="0" u="none" strike="noStrike" kern="1200" cap="none" spc="0" normalizeH="0" baseline="0" noProof="0">
                  <a:ln>
                    <a:noFill/>
                  </a:ln>
                  <a:solidFill>
                    <a:srgbClr val="FFFFFF"/>
                  </a:solidFill>
                  <a:effectLst/>
                  <a:uLnTx/>
                  <a:uFillTx/>
                  <a:latin typeface="Qualcomm Next" pitchFamily="2" charset="0"/>
                </a:rPr>
                <a:t>Free up mobility and </a:t>
              </a:r>
              <a:br>
                <a:rPr kumimoji="0" lang="en-US" sz="2400" b="0" i="0" u="none" strike="noStrike" kern="1200" cap="none" spc="0" normalizeH="0" baseline="0" noProof="0">
                  <a:ln>
                    <a:noFill/>
                  </a:ln>
                  <a:solidFill>
                    <a:srgbClr val="FFFFFF"/>
                  </a:solidFill>
                  <a:effectLst/>
                  <a:uLnTx/>
                  <a:uFillTx/>
                  <a:latin typeface="Qualcomm Next" pitchFamily="2" charset="0"/>
                </a:rPr>
              </a:br>
              <a:r>
                <a:rPr kumimoji="0" lang="en-US" sz="2400" b="0" i="0" u="none" strike="noStrike" kern="1200" cap="none" spc="0" normalizeH="0" baseline="0" noProof="0">
                  <a:ln>
                    <a:noFill/>
                  </a:ln>
                  <a:solidFill>
                    <a:srgbClr val="FFFFFF"/>
                  </a:solidFill>
                  <a:effectLst/>
                  <a:uLnTx/>
                  <a:uFillTx/>
                  <a:latin typeface="Qualcomm Next" pitchFamily="2" charset="0"/>
                </a:rPr>
                <a:t>power hybrid work</a:t>
              </a:r>
            </a:p>
          </p:txBody>
        </p:sp>
      </p:grpSp>
      <p:grpSp>
        <p:nvGrpSpPr>
          <p:cNvPr id="23" name="Group 22">
            <a:extLst>
              <a:ext uri="{FF2B5EF4-FFF2-40B4-BE49-F238E27FC236}">
                <a16:creationId xmlns:a16="http://schemas.microsoft.com/office/drawing/2014/main" id="{FB165B4F-76F4-8EA6-E3FC-9D9F1F578596}"/>
              </a:ext>
            </a:extLst>
          </p:cNvPr>
          <p:cNvGrpSpPr/>
          <p:nvPr/>
        </p:nvGrpSpPr>
        <p:grpSpPr>
          <a:xfrm>
            <a:off x="10043833" y="696177"/>
            <a:ext cx="2008574" cy="5525433"/>
            <a:chOff x="10043833" y="696177"/>
            <a:chExt cx="2008574" cy="5525433"/>
          </a:xfrm>
        </p:grpSpPr>
        <p:grpSp>
          <p:nvGrpSpPr>
            <p:cNvPr id="7" name="Group 6">
              <a:extLst>
                <a:ext uri="{FF2B5EF4-FFF2-40B4-BE49-F238E27FC236}">
                  <a16:creationId xmlns:a16="http://schemas.microsoft.com/office/drawing/2014/main" id="{58D0C7D6-98D6-4309-8C10-C397CB3A640C}"/>
                </a:ext>
              </a:extLst>
            </p:cNvPr>
            <p:cNvGrpSpPr/>
            <p:nvPr/>
          </p:nvGrpSpPr>
          <p:grpSpPr>
            <a:xfrm>
              <a:off x="10043833" y="696177"/>
              <a:ext cx="1831658" cy="4192318"/>
              <a:chOff x="9955375" y="732428"/>
              <a:chExt cx="1831658" cy="4192318"/>
            </a:xfrm>
          </p:grpSpPr>
          <p:sp>
            <p:nvSpPr>
              <p:cNvPr id="42" name="TextBox 41">
                <a:extLst>
                  <a:ext uri="{FF2B5EF4-FFF2-40B4-BE49-F238E27FC236}">
                    <a16:creationId xmlns:a16="http://schemas.microsoft.com/office/drawing/2014/main" id="{2DE2CFF0-F808-4C13-A627-8D4C26E7C561}"/>
                  </a:ext>
                </a:extLst>
              </p:cNvPr>
              <p:cNvSpPr txBox="1"/>
              <p:nvPr/>
            </p:nvSpPr>
            <p:spPr>
              <a:xfrm>
                <a:off x="9955375" y="732428"/>
                <a:ext cx="1659978" cy="103913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84000"/>
                  </a:lnSpc>
                  <a:spcBef>
                    <a:spcPts val="0"/>
                  </a:spcBef>
                  <a:spcAft>
                    <a:spcPts val="450"/>
                  </a:spcAft>
                  <a:buClrTx/>
                  <a:buSzTx/>
                  <a:buFontTx/>
                  <a:buNone/>
                  <a:tabLst/>
                  <a:defRPr/>
                </a:pPr>
                <a:r>
                  <a:rPr kumimoji="0" lang="en-US" sz="2400" b="0" i="0" u="none" strike="noStrike" kern="1200" cap="none" spc="0" normalizeH="0" baseline="0" noProof="0">
                    <a:ln>
                      <a:noFill/>
                    </a:ln>
                    <a:solidFill>
                      <a:srgbClr val="FFFFFF"/>
                    </a:solidFill>
                    <a:effectLst/>
                    <a:uLnTx/>
                    <a:uFillTx/>
                    <a:latin typeface="Qualcomm Next" pitchFamily="2" charset="0"/>
                  </a:rPr>
                  <a:t>Industrial IoT</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Qualcomm Next" pitchFamily="2" charset="0"/>
                  </a:rPr>
                  <a:t>Factories, warehouses, logistic hubs</a:t>
                </a:r>
                <a:endParaRPr kumimoji="0" lang="en-US" sz="1400" b="0" i="0" u="none" strike="noStrike" kern="1200" cap="none" spc="0" normalizeH="0" baseline="0" noProof="0">
                  <a:ln>
                    <a:noFill/>
                  </a:ln>
                  <a:solidFill>
                    <a:srgbClr val="FFFFFF"/>
                  </a:solidFill>
                  <a:effectLst/>
                  <a:uLnTx/>
                  <a:uFillTx/>
                  <a:latin typeface="Qualcomm Next" pitchFamily="2" charset="0"/>
                </a:endParaRPr>
              </a:p>
            </p:txBody>
          </p:sp>
          <p:cxnSp>
            <p:nvCxnSpPr>
              <p:cNvPr id="43" name="Straight Connector 42">
                <a:extLst>
                  <a:ext uri="{FF2B5EF4-FFF2-40B4-BE49-F238E27FC236}">
                    <a16:creationId xmlns:a16="http://schemas.microsoft.com/office/drawing/2014/main" id="{A97AD92E-A462-4D87-98B8-2AE817E8A315}"/>
                  </a:ext>
                </a:extLst>
              </p:cNvPr>
              <p:cNvCxnSpPr/>
              <p:nvPr/>
            </p:nvCxnSpPr>
            <p:spPr>
              <a:xfrm>
                <a:off x="10880413" y="3554634"/>
                <a:ext cx="0" cy="1066800"/>
              </a:xfrm>
              <a:prstGeom prst="line">
                <a:avLst/>
              </a:prstGeom>
              <a:ln w="19050" cap="rnd">
                <a:solidFill>
                  <a:srgbClr val="FFFFFF"/>
                </a:solidFill>
                <a:round/>
                <a:headEnd type="none" w="sm" len="sm"/>
                <a:tailEnd type="oval" w="sm" len="sm"/>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AA597399-EA7F-47E3-B6F6-6E2EFFA48762}"/>
                  </a:ext>
                </a:extLst>
              </p:cNvPr>
              <p:cNvGrpSpPr/>
              <p:nvPr/>
            </p:nvGrpSpPr>
            <p:grpSpPr>
              <a:xfrm>
                <a:off x="10606995" y="4381266"/>
                <a:ext cx="546836" cy="543480"/>
                <a:chOff x="3768725" y="1116013"/>
                <a:chExt cx="4654550" cy="4625975"/>
              </a:xfrm>
              <a:solidFill>
                <a:schemeClr val="bg1"/>
              </a:solidFill>
            </p:grpSpPr>
            <p:sp>
              <p:nvSpPr>
                <p:cNvPr id="45" name="Oval 5">
                  <a:extLst>
                    <a:ext uri="{FF2B5EF4-FFF2-40B4-BE49-F238E27FC236}">
                      <a16:creationId xmlns:a16="http://schemas.microsoft.com/office/drawing/2014/main" id="{E0DE0D22-9481-4A06-851F-EC5CD8D90EE1}"/>
                    </a:ext>
                  </a:extLst>
                </p:cNvPr>
                <p:cNvSpPr>
                  <a:spLocks noChangeArrowheads="1"/>
                </p:cNvSpPr>
                <p:nvPr/>
              </p:nvSpPr>
              <p:spPr bwMode="auto">
                <a:xfrm>
                  <a:off x="4583113" y="1925638"/>
                  <a:ext cx="3013075" cy="2995613"/>
                </a:xfrm>
                <a:prstGeom prst="ellipse">
                  <a:avLst/>
                </a:prstGeom>
                <a:solidFill>
                  <a:schemeClr val="bg1">
                    <a:alpha val="5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sp>
              <p:nvSpPr>
                <p:cNvPr id="46" name="Freeform 6">
                  <a:extLst>
                    <a:ext uri="{FF2B5EF4-FFF2-40B4-BE49-F238E27FC236}">
                      <a16:creationId xmlns:a16="http://schemas.microsoft.com/office/drawing/2014/main" id="{6948540E-78B1-4B55-8EB0-FA696390F344}"/>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sp>
              <p:nvSpPr>
                <p:cNvPr id="47" name="Oval 7">
                  <a:extLst>
                    <a:ext uri="{FF2B5EF4-FFF2-40B4-BE49-F238E27FC236}">
                      <a16:creationId xmlns:a16="http://schemas.microsoft.com/office/drawing/2014/main" id="{118993DA-2598-4B50-B3DD-5342D5D2F367}"/>
                    </a:ext>
                  </a:extLst>
                </p:cNvPr>
                <p:cNvSpPr>
                  <a:spLocks noChangeArrowheads="1"/>
                </p:cNvSpPr>
                <p:nvPr/>
              </p:nvSpPr>
              <p:spPr bwMode="auto">
                <a:xfrm>
                  <a:off x="5356225" y="2667001"/>
                  <a:ext cx="1466850" cy="15113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Qualcomm Next" pitchFamily="2" charset="0"/>
                  </a:endParaRPr>
                </a:p>
              </p:txBody>
            </p:sp>
          </p:grpSp>
          <p:pic>
            <p:nvPicPr>
              <p:cNvPr id="53" name="Picture 52">
                <a:extLst>
                  <a:ext uri="{FF2B5EF4-FFF2-40B4-BE49-F238E27FC236}">
                    <a16:creationId xmlns:a16="http://schemas.microsoft.com/office/drawing/2014/main" id="{AA5FE4D3-1490-4A7A-8659-719CBBFC769C}"/>
                  </a:ext>
                </a:extLst>
              </p:cNvPr>
              <p:cNvPicPr preferRelativeResize="0">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9978592" y="2123955"/>
                <a:ext cx="1808441" cy="1808441"/>
              </a:xfrm>
              <a:prstGeom prst="ellipse">
                <a:avLst/>
              </a:prstGeom>
              <a:ln w="19050">
                <a:solidFill>
                  <a:schemeClr val="bg1"/>
                </a:solidFill>
              </a:ln>
            </p:spPr>
          </p:pic>
        </p:grpSp>
        <p:sp>
          <p:nvSpPr>
            <p:cNvPr id="14" name="TextBox 13">
              <a:extLst>
                <a:ext uri="{FF2B5EF4-FFF2-40B4-BE49-F238E27FC236}">
                  <a16:creationId xmlns:a16="http://schemas.microsoft.com/office/drawing/2014/main" id="{ACBCBC19-74A4-FC98-0A36-1418EF202F0A}"/>
                </a:ext>
              </a:extLst>
            </p:cNvPr>
            <p:cNvSpPr txBox="1"/>
            <p:nvPr/>
          </p:nvSpPr>
          <p:spPr>
            <a:xfrm>
              <a:off x="10043833" y="5305590"/>
              <a:ext cx="2008574" cy="916020"/>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lang="en-US" sz="2400">
                  <a:solidFill>
                    <a:srgbClr val="FFFFFF"/>
                  </a:solidFill>
                  <a:latin typeface="Qualcomm Next" pitchFamily="2" charset="0"/>
                </a:rPr>
                <a:t>Unleash Industry 4.0</a:t>
              </a:r>
            </a:p>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Qualcomm Next" pitchFamily="2" charset="0"/>
              </a:endParaRPr>
            </a:p>
          </p:txBody>
        </p:sp>
      </p:grpSp>
      <p:cxnSp>
        <p:nvCxnSpPr>
          <p:cNvPr id="20" name="Straight Connector 19">
            <a:extLst>
              <a:ext uri="{FF2B5EF4-FFF2-40B4-BE49-F238E27FC236}">
                <a16:creationId xmlns:a16="http://schemas.microsoft.com/office/drawing/2014/main" id="{22F3479F-47CD-8E2C-6985-B017AC72721B}"/>
              </a:ext>
            </a:extLst>
          </p:cNvPr>
          <p:cNvCxnSpPr>
            <a:cxnSpLocks/>
          </p:cNvCxnSpPr>
          <p:nvPr/>
        </p:nvCxnSpPr>
        <p:spPr>
          <a:xfrm>
            <a:off x="7419893" y="612250"/>
            <a:ext cx="0" cy="3674828"/>
          </a:xfrm>
          <a:prstGeom prst="line">
            <a:avLst/>
          </a:prstGeom>
          <a:ln w="1905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EAA3690-EC44-A320-206D-4FF7EE9CFEBD}"/>
              </a:ext>
            </a:extLst>
          </p:cNvPr>
          <p:cNvCxnSpPr>
            <a:cxnSpLocks/>
          </p:cNvCxnSpPr>
          <p:nvPr/>
        </p:nvCxnSpPr>
        <p:spPr>
          <a:xfrm>
            <a:off x="2427799" y="670187"/>
            <a:ext cx="0" cy="3674828"/>
          </a:xfrm>
          <a:prstGeom prst="line">
            <a:avLst/>
          </a:prstGeom>
          <a:ln w="28575"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4567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76F00730-7FEA-CC0B-BE46-32B2B45EEEBB}"/>
              </a:ext>
            </a:extLst>
          </p:cNvPr>
          <p:cNvSpPr>
            <a:spLocks noGrp="1"/>
          </p:cNvSpPr>
          <p:nvPr>
            <p:ph type="body" sz="quarter" idx="15"/>
          </p:nvPr>
        </p:nvSpPr>
        <p:spPr/>
        <p:txBody>
          <a:bodyPr/>
          <a:lstStyle/>
          <a:p>
            <a:pPr algn="ctr"/>
            <a:r>
              <a:rPr kumimoji="0" lang="en-US" sz="3200" b="0" i="0" u="none" strike="noStrike" kern="1200" cap="none" spc="30" normalizeH="0" baseline="0" noProof="0">
                <a:ln>
                  <a:noFill/>
                </a:ln>
                <a:effectLst/>
                <a:uLnTx/>
                <a:uFillTx/>
                <a:ea typeface="Microsoft Sans Serif" panose="020B0604020202020204" pitchFamily="34" charset="0"/>
                <a:cs typeface="Microsoft Sans Serif" panose="020B0604020202020204" pitchFamily="34" charset="0"/>
              </a:rPr>
              <a:t>Expanding breadth, availability of 5G mmWave devices</a:t>
            </a:r>
          </a:p>
        </p:txBody>
      </p:sp>
      <p:sp>
        <p:nvSpPr>
          <p:cNvPr id="11" name="Rectangle 10">
            <a:extLst>
              <a:ext uri="{FF2B5EF4-FFF2-40B4-BE49-F238E27FC236}">
                <a16:creationId xmlns:a16="http://schemas.microsoft.com/office/drawing/2014/main" id="{320E8F54-4D76-A8C4-0DB2-0FC360B27597}"/>
              </a:ext>
            </a:extLst>
          </p:cNvPr>
          <p:cNvSpPr/>
          <p:nvPr/>
        </p:nvSpPr>
        <p:spPr>
          <a:xfrm>
            <a:off x="543155" y="257379"/>
            <a:ext cx="1555234" cy="221599"/>
          </a:xfrm>
          <a:prstGeom prst="rect">
            <a:avLst/>
          </a:prstGeom>
        </p:spPr>
        <p:txBody>
          <a:bodyPr wrap="none" lIns="0" tIns="0" rIns="0" bIns="0" anchor="t">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10" normalizeH="0" baseline="0" noProof="0">
                <a:ln>
                  <a:noFill/>
                </a:ln>
                <a:solidFill>
                  <a:srgbClr val="0E283C"/>
                </a:solidFill>
                <a:effectLst/>
                <a:uLnTx/>
                <a:uFillTx/>
                <a:ea typeface="Microsoft Sans Serif" panose="020B0604020202020204" pitchFamily="34" charset="0"/>
                <a:cs typeface="Microsoft Sans Serif" panose="020B0604020202020204" pitchFamily="34" charset="0"/>
              </a:rPr>
              <a:t>5G smartphones</a:t>
            </a:r>
          </a:p>
        </p:txBody>
      </p:sp>
      <p:cxnSp>
        <p:nvCxnSpPr>
          <p:cNvPr id="12" name="Straight Connector 11">
            <a:extLst>
              <a:ext uri="{FF2B5EF4-FFF2-40B4-BE49-F238E27FC236}">
                <a16:creationId xmlns:a16="http://schemas.microsoft.com/office/drawing/2014/main" id="{C7350B55-1CCA-1932-8529-E142EA25BCAD}"/>
              </a:ext>
            </a:extLst>
          </p:cNvPr>
          <p:cNvCxnSpPr>
            <a:cxnSpLocks/>
          </p:cNvCxnSpPr>
          <p:nvPr/>
        </p:nvCxnSpPr>
        <p:spPr>
          <a:xfrm>
            <a:off x="543155" y="520017"/>
            <a:ext cx="3835392" cy="0"/>
          </a:xfrm>
          <a:prstGeom prst="line">
            <a:avLst/>
          </a:prstGeom>
          <a:ln w="9525" cmpd="sng">
            <a:solidFill>
              <a:schemeClr val="accent6"/>
            </a:solidFill>
            <a:prstDash val="solid"/>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3D2BD477-2F78-EB53-64FB-168087659604}"/>
              </a:ext>
            </a:extLst>
          </p:cNvPr>
          <p:cNvPicPr>
            <a:picLocks noChangeAspect="1"/>
          </p:cNvPicPr>
          <p:nvPr/>
        </p:nvPicPr>
        <p:blipFill>
          <a:blip r:embed="rId3"/>
          <a:stretch>
            <a:fillRect/>
          </a:stretch>
        </p:blipFill>
        <p:spPr>
          <a:xfrm>
            <a:off x="572340" y="615026"/>
            <a:ext cx="654341" cy="1371600"/>
          </a:xfrm>
          <a:prstGeom prst="rect">
            <a:avLst/>
          </a:prstGeom>
        </p:spPr>
      </p:pic>
      <p:pic>
        <p:nvPicPr>
          <p:cNvPr id="14" name="Picture 13">
            <a:extLst>
              <a:ext uri="{FF2B5EF4-FFF2-40B4-BE49-F238E27FC236}">
                <a16:creationId xmlns:a16="http://schemas.microsoft.com/office/drawing/2014/main" id="{06E3D945-FAEF-8551-3969-FEC9152754B7}"/>
              </a:ext>
            </a:extLst>
          </p:cNvPr>
          <p:cNvPicPr>
            <a:picLocks noChangeAspect="1"/>
          </p:cNvPicPr>
          <p:nvPr/>
        </p:nvPicPr>
        <p:blipFill>
          <a:blip r:embed="rId4"/>
          <a:stretch>
            <a:fillRect/>
          </a:stretch>
        </p:blipFill>
        <p:spPr>
          <a:xfrm>
            <a:off x="1572491" y="615026"/>
            <a:ext cx="634365" cy="1371600"/>
          </a:xfrm>
          <a:prstGeom prst="rect">
            <a:avLst/>
          </a:prstGeom>
        </p:spPr>
      </p:pic>
      <p:pic>
        <p:nvPicPr>
          <p:cNvPr id="15" name="Picture 14">
            <a:extLst>
              <a:ext uri="{FF2B5EF4-FFF2-40B4-BE49-F238E27FC236}">
                <a16:creationId xmlns:a16="http://schemas.microsoft.com/office/drawing/2014/main" id="{E9B30501-9E15-2F24-DF76-8C64BCD037F4}"/>
              </a:ext>
            </a:extLst>
          </p:cNvPr>
          <p:cNvPicPr>
            <a:picLocks noChangeAspect="1"/>
          </p:cNvPicPr>
          <p:nvPr/>
        </p:nvPicPr>
        <p:blipFill>
          <a:blip r:embed="rId5"/>
          <a:stretch>
            <a:fillRect/>
          </a:stretch>
        </p:blipFill>
        <p:spPr>
          <a:xfrm>
            <a:off x="2552666" y="615026"/>
            <a:ext cx="627214" cy="1371600"/>
          </a:xfrm>
          <a:prstGeom prst="rect">
            <a:avLst/>
          </a:prstGeom>
        </p:spPr>
      </p:pic>
      <p:pic>
        <p:nvPicPr>
          <p:cNvPr id="16" name="Picture 15">
            <a:extLst>
              <a:ext uri="{FF2B5EF4-FFF2-40B4-BE49-F238E27FC236}">
                <a16:creationId xmlns:a16="http://schemas.microsoft.com/office/drawing/2014/main" id="{A4779386-631E-F274-B922-B94A05BEB21F}"/>
              </a:ext>
            </a:extLst>
          </p:cNvPr>
          <p:cNvPicPr>
            <a:picLocks noChangeAspect="1"/>
          </p:cNvPicPr>
          <p:nvPr/>
        </p:nvPicPr>
        <p:blipFill>
          <a:blip r:embed="rId6"/>
          <a:stretch>
            <a:fillRect/>
          </a:stretch>
        </p:blipFill>
        <p:spPr>
          <a:xfrm>
            <a:off x="3525690" y="615026"/>
            <a:ext cx="614974" cy="1371600"/>
          </a:xfrm>
          <a:prstGeom prst="rect">
            <a:avLst/>
          </a:prstGeom>
        </p:spPr>
      </p:pic>
      <p:pic>
        <p:nvPicPr>
          <p:cNvPr id="17" name="Picture 16">
            <a:extLst>
              <a:ext uri="{FF2B5EF4-FFF2-40B4-BE49-F238E27FC236}">
                <a16:creationId xmlns:a16="http://schemas.microsoft.com/office/drawing/2014/main" id="{6270455F-7F65-17C2-F1AF-4A69E2BB106D}"/>
              </a:ext>
            </a:extLst>
          </p:cNvPr>
          <p:cNvPicPr>
            <a:picLocks noChangeAspect="1"/>
          </p:cNvPicPr>
          <p:nvPr/>
        </p:nvPicPr>
        <p:blipFill>
          <a:blip r:embed="rId7"/>
          <a:stretch>
            <a:fillRect/>
          </a:stretch>
        </p:blipFill>
        <p:spPr>
          <a:xfrm>
            <a:off x="1014057" y="2176851"/>
            <a:ext cx="637553" cy="1371600"/>
          </a:xfrm>
          <a:prstGeom prst="rect">
            <a:avLst/>
          </a:prstGeom>
        </p:spPr>
      </p:pic>
      <p:pic>
        <p:nvPicPr>
          <p:cNvPr id="18" name="Picture 17">
            <a:extLst>
              <a:ext uri="{FF2B5EF4-FFF2-40B4-BE49-F238E27FC236}">
                <a16:creationId xmlns:a16="http://schemas.microsoft.com/office/drawing/2014/main" id="{873E9FC3-9B6B-4637-CDCE-762531F6162D}"/>
              </a:ext>
            </a:extLst>
          </p:cNvPr>
          <p:cNvPicPr>
            <a:picLocks noChangeAspect="1"/>
          </p:cNvPicPr>
          <p:nvPr/>
        </p:nvPicPr>
        <p:blipFill>
          <a:blip r:embed="rId8"/>
          <a:stretch>
            <a:fillRect/>
          </a:stretch>
        </p:blipFill>
        <p:spPr>
          <a:xfrm>
            <a:off x="1997420" y="2176851"/>
            <a:ext cx="634106" cy="1371600"/>
          </a:xfrm>
          <a:prstGeom prst="rect">
            <a:avLst/>
          </a:prstGeom>
        </p:spPr>
      </p:pic>
      <p:pic>
        <p:nvPicPr>
          <p:cNvPr id="19" name="Picture 18">
            <a:extLst>
              <a:ext uri="{FF2B5EF4-FFF2-40B4-BE49-F238E27FC236}">
                <a16:creationId xmlns:a16="http://schemas.microsoft.com/office/drawing/2014/main" id="{4D9DEEAA-9E3D-A8EF-F371-3F2DE087D60A}"/>
              </a:ext>
            </a:extLst>
          </p:cNvPr>
          <p:cNvPicPr>
            <a:picLocks noChangeAspect="1"/>
          </p:cNvPicPr>
          <p:nvPr/>
        </p:nvPicPr>
        <p:blipFill>
          <a:blip r:embed="rId9"/>
          <a:stretch>
            <a:fillRect/>
          </a:stretch>
        </p:blipFill>
        <p:spPr>
          <a:xfrm>
            <a:off x="2977337" y="2176851"/>
            <a:ext cx="941573" cy="1371600"/>
          </a:xfrm>
          <a:prstGeom prst="rect">
            <a:avLst/>
          </a:prstGeom>
        </p:spPr>
      </p:pic>
      <p:pic>
        <p:nvPicPr>
          <p:cNvPr id="20" name="Picture 10" descr="Lenovo Flex 5g | 2-in-1 Laptop with Windows 10 Pro | Lenovo US">
            <a:extLst>
              <a:ext uri="{FF2B5EF4-FFF2-40B4-BE49-F238E27FC236}">
                <a16:creationId xmlns:a16="http://schemas.microsoft.com/office/drawing/2014/main" id="{FB03E337-BD63-B153-B77B-AF1F0E07E56A}"/>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tretch>
            <a:fillRect/>
          </a:stretch>
        </p:blipFill>
        <p:spPr bwMode="auto">
          <a:xfrm>
            <a:off x="1858751" y="4068952"/>
            <a:ext cx="1681082" cy="1194148"/>
          </a:xfrm>
          <a:prstGeom prst="rect">
            <a:avLst/>
          </a:prstGeom>
          <a:extLst>
            <a:ext uri="{909E8E84-426E-40DD-AFC4-6F175D3DCCD1}">
              <a14:hiddenFill xmlns:a14="http://schemas.microsoft.com/office/drawing/2010/main">
                <a:solidFill>
                  <a:srgbClr val="FFFFFF"/>
                </a:solidFill>
              </a14:hiddenFill>
            </a:ext>
          </a:extLst>
        </p:spPr>
      </p:pic>
      <p:pic>
        <p:nvPicPr>
          <p:cNvPr id="21" name="Picture 20" descr="A screen shot of a television&#10;&#10;Description automatically generated">
            <a:extLst>
              <a:ext uri="{FF2B5EF4-FFF2-40B4-BE49-F238E27FC236}">
                <a16:creationId xmlns:a16="http://schemas.microsoft.com/office/drawing/2014/main" id="{A9BDF6B5-32E6-1229-76E8-2446DD5D180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604477" y="4000640"/>
            <a:ext cx="1423866" cy="1063681"/>
          </a:xfrm>
          <a:prstGeom prst="rect">
            <a:avLst/>
          </a:prstGeom>
        </p:spPr>
      </p:pic>
      <p:sp>
        <p:nvSpPr>
          <p:cNvPr id="22" name="Rectangle 21">
            <a:extLst>
              <a:ext uri="{FF2B5EF4-FFF2-40B4-BE49-F238E27FC236}">
                <a16:creationId xmlns:a16="http://schemas.microsoft.com/office/drawing/2014/main" id="{D8BB374D-F9B3-1EA9-1B59-369B47D847AF}"/>
              </a:ext>
            </a:extLst>
          </p:cNvPr>
          <p:cNvSpPr/>
          <p:nvPr/>
        </p:nvSpPr>
        <p:spPr>
          <a:xfrm>
            <a:off x="8270291" y="294881"/>
            <a:ext cx="1386918" cy="221599"/>
          </a:xfrm>
          <a:prstGeom prst="rect">
            <a:avLst/>
          </a:prstGeom>
        </p:spPr>
        <p:txBody>
          <a:bodyPr wrap="none" lIns="0" tIns="0" rIns="0" bIns="0" anchor="t">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10" normalizeH="0" baseline="0" noProof="0">
                <a:ln>
                  <a:noFill/>
                </a:ln>
                <a:solidFill>
                  <a:srgbClr val="0E283C"/>
                </a:solidFill>
                <a:effectLst/>
                <a:uLnTx/>
                <a:uFillTx/>
                <a:ea typeface="Microsoft Sans Serif" panose="020B0604020202020204" pitchFamily="34" charset="0"/>
                <a:cs typeface="Microsoft Sans Serif" panose="020B0604020202020204" pitchFamily="34" charset="0"/>
              </a:rPr>
              <a:t>Hotspots &amp; IoT</a:t>
            </a:r>
          </a:p>
        </p:txBody>
      </p:sp>
      <p:sp>
        <p:nvSpPr>
          <p:cNvPr id="23" name="Rectangle 22">
            <a:extLst>
              <a:ext uri="{FF2B5EF4-FFF2-40B4-BE49-F238E27FC236}">
                <a16:creationId xmlns:a16="http://schemas.microsoft.com/office/drawing/2014/main" id="{9DC03D00-BB21-1FAC-391C-E5327DB09542}"/>
              </a:ext>
            </a:extLst>
          </p:cNvPr>
          <p:cNvSpPr/>
          <p:nvPr/>
        </p:nvSpPr>
        <p:spPr>
          <a:xfrm>
            <a:off x="575292" y="3738002"/>
            <a:ext cx="390171" cy="221599"/>
          </a:xfrm>
          <a:prstGeom prst="rect">
            <a:avLst/>
          </a:prstGeom>
        </p:spPr>
        <p:txBody>
          <a:bodyPr wrap="none" lIns="0" tIns="0" rIns="0" bIns="0" anchor="t">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10" normalizeH="0" baseline="0" noProof="0">
                <a:ln>
                  <a:noFill/>
                </a:ln>
                <a:solidFill>
                  <a:srgbClr val="0E283C"/>
                </a:solidFill>
                <a:effectLst/>
                <a:uLnTx/>
                <a:uFillTx/>
                <a:ea typeface="Microsoft Sans Serif" panose="020B0604020202020204" pitchFamily="34" charset="0"/>
                <a:cs typeface="Microsoft Sans Serif" panose="020B0604020202020204" pitchFamily="34" charset="0"/>
              </a:rPr>
              <a:t>PCs</a:t>
            </a:r>
          </a:p>
        </p:txBody>
      </p:sp>
      <p:grpSp>
        <p:nvGrpSpPr>
          <p:cNvPr id="24" name="Group 23">
            <a:extLst>
              <a:ext uri="{FF2B5EF4-FFF2-40B4-BE49-F238E27FC236}">
                <a16:creationId xmlns:a16="http://schemas.microsoft.com/office/drawing/2014/main" id="{2A6FD3AE-6CED-F130-9EFB-16EADA9CC95C}"/>
              </a:ext>
            </a:extLst>
          </p:cNvPr>
          <p:cNvGrpSpPr/>
          <p:nvPr/>
        </p:nvGrpSpPr>
        <p:grpSpPr>
          <a:xfrm>
            <a:off x="8270291" y="691293"/>
            <a:ext cx="1893393" cy="1228889"/>
            <a:chOff x="8566945" y="2925230"/>
            <a:chExt cx="1893393" cy="1228889"/>
          </a:xfrm>
        </p:grpSpPr>
        <p:pic>
          <p:nvPicPr>
            <p:cNvPr id="25" name="Picture 2" descr="5G MiFi® M2000 Mobile Hotspots | Inseego Corp.">
              <a:extLst>
                <a:ext uri="{FF2B5EF4-FFF2-40B4-BE49-F238E27FC236}">
                  <a16:creationId xmlns:a16="http://schemas.microsoft.com/office/drawing/2014/main" id="{C8BDB0C3-69A6-FBD1-D2F9-733DD46748A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66945" y="2925230"/>
              <a:ext cx="1042323" cy="73294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Nighthawk 5G WiFi 6 Mobile Hotspot - MR5100 | NETGEAR">
              <a:extLst>
                <a:ext uri="{FF2B5EF4-FFF2-40B4-BE49-F238E27FC236}">
                  <a16:creationId xmlns:a16="http://schemas.microsoft.com/office/drawing/2014/main" id="{E79A8CFD-52AE-1B30-F587-1765794A8F64}"/>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7781" t="19867" r="28969" b="15867"/>
            <a:stretch/>
          </p:blipFill>
          <p:spPr bwMode="auto">
            <a:xfrm>
              <a:off x="9734119" y="2925230"/>
              <a:ext cx="726219" cy="7363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Telstra 5G Wi-Fi Pro Mobile Broadband Data Plans from Telstra">
              <a:extLst>
                <a:ext uri="{FF2B5EF4-FFF2-40B4-BE49-F238E27FC236}">
                  <a16:creationId xmlns:a16="http://schemas.microsoft.com/office/drawing/2014/main" id="{7078A8D2-4C55-DAF4-4601-3C55D01D1A2E}"/>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t="25000" b="25449"/>
            <a:stretch/>
          </p:blipFill>
          <p:spPr bwMode="auto">
            <a:xfrm>
              <a:off x="8920151" y="3563542"/>
              <a:ext cx="893898" cy="590577"/>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Picture 12" descr="5G NR Module | EM9190 Sub-6 GHz &amp;amp; mmWave Module | Sierra Wireless">
            <a:extLst>
              <a:ext uri="{FF2B5EF4-FFF2-40B4-BE49-F238E27FC236}">
                <a16:creationId xmlns:a16="http://schemas.microsoft.com/office/drawing/2014/main" id="{915B7D71-E421-896B-39CD-717AD6DFAAD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161531" y="4266336"/>
            <a:ext cx="966701" cy="96670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4" descr="5G Module SRM825W—MeiG—A Global Leading Supplier of Cellular Modules and  Solutions">
            <a:extLst>
              <a:ext uri="{FF2B5EF4-FFF2-40B4-BE49-F238E27FC236}">
                <a16:creationId xmlns:a16="http://schemas.microsoft.com/office/drawing/2014/main" id="{D3BD8F46-3C22-63DB-4D01-B1B4615E4141}"/>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19060" r="23006"/>
          <a:stretch/>
        </p:blipFill>
        <p:spPr bwMode="auto">
          <a:xfrm>
            <a:off x="9050963" y="4220312"/>
            <a:ext cx="683191" cy="109628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a:extLst>
              <a:ext uri="{FF2B5EF4-FFF2-40B4-BE49-F238E27FC236}">
                <a16:creationId xmlns:a16="http://schemas.microsoft.com/office/drawing/2014/main" id="{FDCEC73B-16DB-DF22-719D-3878E43C7DD0}"/>
              </a:ext>
            </a:extLst>
          </p:cNvPr>
          <p:cNvPicPr>
            <a:picLocks noChangeAspect="1"/>
          </p:cNvPicPr>
          <p:nvPr/>
        </p:nvPicPr>
        <p:blipFill>
          <a:blip r:embed="rId17"/>
          <a:stretch>
            <a:fillRect/>
          </a:stretch>
        </p:blipFill>
        <p:spPr>
          <a:xfrm>
            <a:off x="10557281" y="2538968"/>
            <a:ext cx="531833" cy="968461"/>
          </a:xfrm>
          <a:prstGeom prst="rect">
            <a:avLst/>
          </a:prstGeom>
        </p:spPr>
      </p:pic>
      <p:pic>
        <p:nvPicPr>
          <p:cNvPr id="31" name="Picture 30">
            <a:extLst>
              <a:ext uri="{FF2B5EF4-FFF2-40B4-BE49-F238E27FC236}">
                <a16:creationId xmlns:a16="http://schemas.microsoft.com/office/drawing/2014/main" id="{FC9E007D-53D1-CD75-6584-2F90BF80B5EB}"/>
              </a:ext>
            </a:extLst>
          </p:cNvPr>
          <p:cNvPicPr>
            <a:picLocks noChangeAspect="1"/>
          </p:cNvPicPr>
          <p:nvPr/>
        </p:nvPicPr>
        <p:blipFill>
          <a:blip r:embed="rId18"/>
          <a:stretch>
            <a:fillRect/>
          </a:stretch>
        </p:blipFill>
        <p:spPr>
          <a:xfrm rot="16200000">
            <a:off x="10780050" y="4494072"/>
            <a:ext cx="914400" cy="627530"/>
          </a:xfrm>
          <a:prstGeom prst="rect">
            <a:avLst/>
          </a:prstGeom>
        </p:spPr>
      </p:pic>
      <p:pic>
        <p:nvPicPr>
          <p:cNvPr id="32" name="Picture 31">
            <a:extLst>
              <a:ext uri="{FF2B5EF4-FFF2-40B4-BE49-F238E27FC236}">
                <a16:creationId xmlns:a16="http://schemas.microsoft.com/office/drawing/2014/main" id="{54E04FB0-E32C-5DEF-62C6-B3A7922A419A}"/>
              </a:ext>
            </a:extLst>
          </p:cNvPr>
          <p:cNvPicPr>
            <a:picLocks noChangeAspect="1"/>
          </p:cNvPicPr>
          <p:nvPr/>
        </p:nvPicPr>
        <p:blipFill>
          <a:blip r:embed="rId19"/>
          <a:stretch>
            <a:fillRect/>
          </a:stretch>
        </p:blipFill>
        <p:spPr>
          <a:xfrm>
            <a:off x="10005003" y="4329044"/>
            <a:ext cx="555690" cy="914400"/>
          </a:xfrm>
          <a:prstGeom prst="rect">
            <a:avLst/>
          </a:prstGeom>
        </p:spPr>
      </p:pic>
      <p:pic>
        <p:nvPicPr>
          <p:cNvPr id="33" name="Picture 28" descr="OPPO 5G CPE Omni - 5G mmWave and sub-6 GHz coverage | OPPO Global">
            <a:extLst>
              <a:ext uri="{FF2B5EF4-FFF2-40B4-BE49-F238E27FC236}">
                <a16:creationId xmlns:a16="http://schemas.microsoft.com/office/drawing/2014/main" id="{A56264EE-DA47-BD5F-0C55-461B87541BE6}"/>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300737" y="2369466"/>
            <a:ext cx="1090968" cy="132984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0" descr="5G mm-Wave - Casa Systems">
            <a:extLst>
              <a:ext uri="{FF2B5EF4-FFF2-40B4-BE49-F238E27FC236}">
                <a16:creationId xmlns:a16="http://schemas.microsoft.com/office/drawing/2014/main" id="{37017B26-4918-1528-F4B6-50DDB54E921E}"/>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l="31578" t="7752" r="32848"/>
          <a:stretch/>
        </p:blipFill>
        <p:spPr bwMode="auto">
          <a:xfrm>
            <a:off x="9643204" y="2513318"/>
            <a:ext cx="536468" cy="1159273"/>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Straight Connector 34">
            <a:extLst>
              <a:ext uri="{FF2B5EF4-FFF2-40B4-BE49-F238E27FC236}">
                <a16:creationId xmlns:a16="http://schemas.microsoft.com/office/drawing/2014/main" id="{44B0B6B0-34F5-AFF2-7F51-C772C6F501E8}"/>
              </a:ext>
            </a:extLst>
          </p:cNvPr>
          <p:cNvCxnSpPr>
            <a:cxnSpLocks/>
          </p:cNvCxnSpPr>
          <p:nvPr/>
        </p:nvCxnSpPr>
        <p:spPr>
          <a:xfrm>
            <a:off x="575292" y="3959601"/>
            <a:ext cx="3200400" cy="0"/>
          </a:xfrm>
          <a:prstGeom prst="line">
            <a:avLst/>
          </a:prstGeom>
          <a:ln w="9525" cmpd="sng">
            <a:solidFill>
              <a:schemeClr val="accent6"/>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B4AFF5FA-52CB-7D83-813E-831E80EC923B}"/>
              </a:ext>
            </a:extLst>
          </p:cNvPr>
          <p:cNvCxnSpPr>
            <a:cxnSpLocks/>
          </p:cNvCxnSpPr>
          <p:nvPr/>
        </p:nvCxnSpPr>
        <p:spPr>
          <a:xfrm>
            <a:off x="8270291" y="516480"/>
            <a:ext cx="3200400" cy="0"/>
          </a:xfrm>
          <a:prstGeom prst="line">
            <a:avLst/>
          </a:prstGeom>
          <a:ln w="9525" cmpd="sng">
            <a:solidFill>
              <a:schemeClr val="accent6"/>
            </a:solidFill>
            <a:prstDash val="solid"/>
          </a:ln>
          <a:effectLst/>
        </p:spPr>
        <p:style>
          <a:lnRef idx="2">
            <a:schemeClr val="accent1"/>
          </a:lnRef>
          <a:fillRef idx="0">
            <a:schemeClr val="accent1"/>
          </a:fillRef>
          <a:effectRef idx="1">
            <a:schemeClr val="accent1"/>
          </a:effectRef>
          <a:fontRef idx="minor">
            <a:schemeClr val="tx1"/>
          </a:fontRef>
        </p:style>
      </p:cxnSp>
      <p:sp>
        <p:nvSpPr>
          <p:cNvPr id="37" name="Rectangle 36">
            <a:extLst>
              <a:ext uri="{FF2B5EF4-FFF2-40B4-BE49-F238E27FC236}">
                <a16:creationId xmlns:a16="http://schemas.microsoft.com/office/drawing/2014/main" id="{7F2D9B39-6064-89B4-5F25-AC0352ECA032}"/>
              </a:ext>
            </a:extLst>
          </p:cNvPr>
          <p:cNvSpPr/>
          <p:nvPr/>
        </p:nvSpPr>
        <p:spPr>
          <a:xfrm>
            <a:off x="8268141" y="2219292"/>
            <a:ext cx="527709" cy="221599"/>
          </a:xfrm>
          <a:prstGeom prst="rect">
            <a:avLst/>
          </a:prstGeom>
        </p:spPr>
        <p:txBody>
          <a:bodyPr wrap="none" lIns="0" tIns="0" rIns="0" bIns="0" anchor="t">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10" normalizeH="0" baseline="0" noProof="0">
                <a:ln>
                  <a:noFill/>
                </a:ln>
                <a:solidFill>
                  <a:srgbClr val="0E283C"/>
                </a:solidFill>
                <a:effectLst/>
                <a:uLnTx/>
                <a:uFillTx/>
                <a:ea typeface="Microsoft Sans Serif" panose="020B0604020202020204" pitchFamily="34" charset="0"/>
                <a:cs typeface="Microsoft Sans Serif" panose="020B0604020202020204" pitchFamily="34" charset="0"/>
              </a:rPr>
              <a:t>CPEs</a:t>
            </a:r>
          </a:p>
        </p:txBody>
      </p:sp>
      <p:sp>
        <p:nvSpPr>
          <p:cNvPr id="38" name="Rectangle 37">
            <a:extLst>
              <a:ext uri="{FF2B5EF4-FFF2-40B4-BE49-F238E27FC236}">
                <a16:creationId xmlns:a16="http://schemas.microsoft.com/office/drawing/2014/main" id="{117B3051-AF68-F182-1E80-88B09ECBBA49}"/>
              </a:ext>
            </a:extLst>
          </p:cNvPr>
          <p:cNvSpPr/>
          <p:nvPr/>
        </p:nvSpPr>
        <p:spPr>
          <a:xfrm>
            <a:off x="8350615" y="3941432"/>
            <a:ext cx="793615" cy="221599"/>
          </a:xfrm>
          <a:prstGeom prst="rect">
            <a:avLst/>
          </a:prstGeom>
        </p:spPr>
        <p:txBody>
          <a:bodyPr wrap="none" lIns="0" tIns="0" rIns="0" bIns="0" anchor="t">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10" normalizeH="0" baseline="0" noProof="0">
                <a:ln>
                  <a:noFill/>
                </a:ln>
                <a:solidFill>
                  <a:srgbClr val="0E283C"/>
                </a:solidFill>
                <a:effectLst/>
                <a:uLnTx/>
                <a:uFillTx/>
                <a:ea typeface="Microsoft Sans Serif" panose="020B0604020202020204" pitchFamily="34" charset="0"/>
                <a:cs typeface="Microsoft Sans Serif" panose="020B0604020202020204" pitchFamily="34" charset="0"/>
              </a:rPr>
              <a:t>Modules</a:t>
            </a:r>
          </a:p>
        </p:txBody>
      </p:sp>
      <p:cxnSp>
        <p:nvCxnSpPr>
          <p:cNvPr id="39" name="Straight Connector 38">
            <a:extLst>
              <a:ext uri="{FF2B5EF4-FFF2-40B4-BE49-F238E27FC236}">
                <a16:creationId xmlns:a16="http://schemas.microsoft.com/office/drawing/2014/main" id="{1AA4A988-A8DE-5AEC-04E3-F0E8C0A4D905}"/>
              </a:ext>
            </a:extLst>
          </p:cNvPr>
          <p:cNvCxnSpPr>
            <a:cxnSpLocks/>
          </p:cNvCxnSpPr>
          <p:nvPr/>
        </p:nvCxnSpPr>
        <p:spPr>
          <a:xfrm>
            <a:off x="8350615" y="4163031"/>
            <a:ext cx="3200400" cy="0"/>
          </a:xfrm>
          <a:prstGeom prst="line">
            <a:avLst/>
          </a:prstGeom>
          <a:ln w="9525" cmpd="sng">
            <a:solidFill>
              <a:schemeClr val="accent6"/>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5F937ED6-8DC3-D75F-7E3D-3804ED525683}"/>
              </a:ext>
            </a:extLst>
          </p:cNvPr>
          <p:cNvCxnSpPr>
            <a:cxnSpLocks/>
          </p:cNvCxnSpPr>
          <p:nvPr/>
        </p:nvCxnSpPr>
        <p:spPr>
          <a:xfrm>
            <a:off x="8268141" y="2440891"/>
            <a:ext cx="3200400" cy="0"/>
          </a:xfrm>
          <a:prstGeom prst="line">
            <a:avLst/>
          </a:prstGeom>
          <a:ln w="9525" cmpd="sng">
            <a:solidFill>
              <a:schemeClr val="accent6"/>
            </a:solidFill>
            <a:prstDash val="solid"/>
          </a:ln>
          <a:effectLst/>
        </p:spPr>
        <p:style>
          <a:lnRef idx="2">
            <a:schemeClr val="accent1"/>
          </a:lnRef>
          <a:fillRef idx="0">
            <a:schemeClr val="accent1"/>
          </a:fillRef>
          <a:effectRef idx="1">
            <a:schemeClr val="accent1"/>
          </a:effectRef>
          <a:fontRef idx="minor">
            <a:schemeClr val="tx1"/>
          </a:fontRef>
        </p:style>
      </p:cxnSp>
      <p:sp>
        <p:nvSpPr>
          <p:cNvPr id="41" name="Freeform: Shape 40">
            <a:extLst>
              <a:ext uri="{FF2B5EF4-FFF2-40B4-BE49-F238E27FC236}">
                <a16:creationId xmlns:a16="http://schemas.microsoft.com/office/drawing/2014/main" id="{155CA1EF-8F1B-4E49-675E-79E06D43E9BF}"/>
              </a:ext>
            </a:extLst>
          </p:cNvPr>
          <p:cNvSpPr/>
          <p:nvPr/>
        </p:nvSpPr>
        <p:spPr>
          <a:xfrm>
            <a:off x="10484206" y="704603"/>
            <a:ext cx="869332" cy="1115375"/>
          </a:xfrm>
          <a:custGeom>
            <a:avLst/>
            <a:gdLst>
              <a:gd name="connsiteX0" fmla="*/ 30145 w 1183194"/>
              <a:gd name="connsiteY0" fmla="*/ 1148024 h 1482131"/>
              <a:gd name="connsiteX1" fmla="*/ 40194 w 1183194"/>
              <a:gd name="connsiteY1" fmla="*/ 1291213 h 1482131"/>
              <a:gd name="connsiteX2" fmla="*/ 47730 w 1183194"/>
              <a:gd name="connsiteY2" fmla="*/ 1333918 h 1482131"/>
              <a:gd name="connsiteX3" fmla="*/ 67827 w 1183194"/>
              <a:gd name="connsiteY3" fmla="*/ 1374112 h 1482131"/>
              <a:gd name="connsiteX4" fmla="*/ 90436 w 1183194"/>
              <a:gd name="connsiteY4" fmla="*/ 1401745 h 1482131"/>
              <a:gd name="connsiteX5" fmla="*/ 110532 w 1183194"/>
              <a:gd name="connsiteY5" fmla="*/ 1411793 h 1482131"/>
              <a:gd name="connsiteX6" fmla="*/ 138165 w 1183194"/>
              <a:gd name="connsiteY6" fmla="*/ 1421841 h 1482131"/>
              <a:gd name="connsiteX7" fmla="*/ 175847 w 1183194"/>
              <a:gd name="connsiteY7" fmla="*/ 1439426 h 1482131"/>
              <a:gd name="connsiteX8" fmla="*/ 211016 w 1183194"/>
              <a:gd name="connsiteY8" fmla="*/ 1444450 h 1482131"/>
              <a:gd name="connsiteX9" fmla="*/ 452176 w 1183194"/>
              <a:gd name="connsiteY9" fmla="*/ 1479619 h 1482131"/>
              <a:gd name="connsiteX10" fmla="*/ 489858 w 1183194"/>
              <a:gd name="connsiteY10" fmla="*/ 1482131 h 1482131"/>
              <a:gd name="connsiteX11" fmla="*/ 525027 w 1183194"/>
              <a:gd name="connsiteY11" fmla="*/ 1482131 h 1482131"/>
              <a:gd name="connsiteX12" fmla="*/ 552660 w 1183194"/>
              <a:gd name="connsiteY12" fmla="*/ 1474595 h 1482131"/>
              <a:gd name="connsiteX13" fmla="*/ 590341 w 1183194"/>
              <a:gd name="connsiteY13" fmla="*/ 1467059 h 1482131"/>
              <a:gd name="connsiteX14" fmla="*/ 622998 w 1183194"/>
              <a:gd name="connsiteY14" fmla="*/ 1454499 h 1482131"/>
              <a:gd name="connsiteX15" fmla="*/ 1090247 w 1183194"/>
              <a:gd name="connsiteY15" fmla="*/ 1195753 h 1482131"/>
              <a:gd name="connsiteX16" fmla="*/ 1105319 w 1183194"/>
              <a:gd name="connsiteY16" fmla="*/ 1175657 h 1482131"/>
              <a:gd name="connsiteX17" fmla="*/ 1110343 w 1183194"/>
              <a:gd name="connsiteY17" fmla="*/ 1137975 h 1482131"/>
              <a:gd name="connsiteX18" fmla="*/ 1110343 w 1183194"/>
              <a:gd name="connsiteY18" fmla="*/ 1102806 h 1482131"/>
              <a:gd name="connsiteX19" fmla="*/ 1110343 w 1183194"/>
              <a:gd name="connsiteY19" fmla="*/ 1095270 h 1482131"/>
              <a:gd name="connsiteX20" fmla="*/ 1160585 w 1183194"/>
              <a:gd name="connsiteY20" fmla="*/ 1097782 h 1482131"/>
              <a:gd name="connsiteX21" fmla="*/ 1183194 w 1183194"/>
              <a:gd name="connsiteY21" fmla="*/ 0 h 1482131"/>
              <a:gd name="connsiteX22" fmla="*/ 1115367 w 1183194"/>
              <a:gd name="connsiteY22" fmla="*/ 67826 h 1482131"/>
              <a:gd name="connsiteX23" fmla="*/ 1097783 w 1183194"/>
              <a:gd name="connsiteY23" fmla="*/ 816428 h 1482131"/>
              <a:gd name="connsiteX24" fmla="*/ 1075174 w 1183194"/>
              <a:gd name="connsiteY24" fmla="*/ 803868 h 1482131"/>
              <a:gd name="connsiteX25" fmla="*/ 1052565 w 1183194"/>
              <a:gd name="connsiteY25" fmla="*/ 793819 h 1482131"/>
              <a:gd name="connsiteX26" fmla="*/ 1037493 w 1183194"/>
              <a:gd name="connsiteY26" fmla="*/ 793819 h 1482131"/>
              <a:gd name="connsiteX27" fmla="*/ 1007348 w 1183194"/>
              <a:gd name="connsiteY27" fmla="*/ 783771 h 1482131"/>
              <a:gd name="connsiteX28" fmla="*/ 776236 w 1183194"/>
              <a:gd name="connsiteY28" fmla="*/ 771211 h 1482131"/>
              <a:gd name="connsiteX29" fmla="*/ 756139 w 1183194"/>
              <a:gd name="connsiteY29" fmla="*/ 771211 h 1482131"/>
              <a:gd name="connsiteX30" fmla="*/ 733530 w 1183194"/>
              <a:gd name="connsiteY30" fmla="*/ 776235 h 1482131"/>
              <a:gd name="connsiteX31" fmla="*/ 602901 w 1183194"/>
              <a:gd name="connsiteY31" fmla="*/ 791307 h 1482131"/>
              <a:gd name="connsiteX32" fmla="*/ 597877 w 1183194"/>
              <a:gd name="connsiteY32" fmla="*/ 72850 h 1482131"/>
              <a:gd name="connsiteX33" fmla="*/ 535075 w 1183194"/>
              <a:gd name="connsiteY33" fmla="*/ 10048 h 1482131"/>
              <a:gd name="connsiteX34" fmla="*/ 532563 w 1183194"/>
              <a:gd name="connsiteY34" fmla="*/ 801356 h 1482131"/>
              <a:gd name="connsiteX35" fmla="*/ 158262 w 1183194"/>
              <a:gd name="connsiteY35" fmla="*/ 864158 h 1482131"/>
              <a:gd name="connsiteX36" fmla="*/ 113044 w 1183194"/>
              <a:gd name="connsiteY36" fmla="*/ 866670 h 1482131"/>
              <a:gd name="connsiteX37" fmla="*/ 80387 w 1183194"/>
              <a:gd name="connsiteY37" fmla="*/ 866670 h 1482131"/>
              <a:gd name="connsiteX38" fmla="*/ 40194 w 1183194"/>
              <a:gd name="connsiteY38" fmla="*/ 884255 h 1482131"/>
              <a:gd name="connsiteX39" fmla="*/ 17585 w 1183194"/>
              <a:gd name="connsiteY39" fmla="*/ 904351 h 1482131"/>
              <a:gd name="connsiteX40" fmla="*/ 7537 w 1183194"/>
              <a:gd name="connsiteY40" fmla="*/ 944545 h 1482131"/>
              <a:gd name="connsiteX41" fmla="*/ 0 w 1183194"/>
              <a:gd name="connsiteY41" fmla="*/ 979714 h 1482131"/>
              <a:gd name="connsiteX42" fmla="*/ 2512 w 1183194"/>
              <a:gd name="connsiteY42" fmla="*/ 1014883 h 1482131"/>
              <a:gd name="connsiteX43" fmla="*/ 7537 w 1183194"/>
              <a:gd name="connsiteY43" fmla="*/ 1040004 h 1482131"/>
              <a:gd name="connsiteX44" fmla="*/ 15073 w 1183194"/>
              <a:gd name="connsiteY44" fmla="*/ 1070149 h 1482131"/>
              <a:gd name="connsiteX45" fmla="*/ 30145 w 1183194"/>
              <a:gd name="connsiteY45" fmla="*/ 1148024 h 148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83194" h="1482131">
                <a:moveTo>
                  <a:pt x="30145" y="1148024"/>
                </a:moveTo>
                <a:lnTo>
                  <a:pt x="40194" y="1291213"/>
                </a:lnTo>
                <a:lnTo>
                  <a:pt x="47730" y="1333918"/>
                </a:lnTo>
                <a:lnTo>
                  <a:pt x="67827" y="1374112"/>
                </a:lnTo>
                <a:lnTo>
                  <a:pt x="90436" y="1401745"/>
                </a:lnTo>
                <a:lnTo>
                  <a:pt x="110532" y="1411793"/>
                </a:lnTo>
                <a:lnTo>
                  <a:pt x="138165" y="1421841"/>
                </a:lnTo>
                <a:lnTo>
                  <a:pt x="175847" y="1439426"/>
                </a:lnTo>
                <a:lnTo>
                  <a:pt x="211016" y="1444450"/>
                </a:lnTo>
                <a:lnTo>
                  <a:pt x="452176" y="1479619"/>
                </a:lnTo>
                <a:lnTo>
                  <a:pt x="489858" y="1482131"/>
                </a:lnTo>
                <a:lnTo>
                  <a:pt x="525027" y="1482131"/>
                </a:lnTo>
                <a:lnTo>
                  <a:pt x="552660" y="1474595"/>
                </a:lnTo>
                <a:lnTo>
                  <a:pt x="590341" y="1467059"/>
                </a:lnTo>
                <a:lnTo>
                  <a:pt x="622998" y="1454499"/>
                </a:lnTo>
                <a:lnTo>
                  <a:pt x="1090247" y="1195753"/>
                </a:lnTo>
                <a:lnTo>
                  <a:pt x="1105319" y="1175657"/>
                </a:lnTo>
                <a:lnTo>
                  <a:pt x="1110343" y="1137975"/>
                </a:lnTo>
                <a:lnTo>
                  <a:pt x="1110343" y="1102806"/>
                </a:lnTo>
                <a:lnTo>
                  <a:pt x="1110343" y="1095270"/>
                </a:lnTo>
                <a:lnTo>
                  <a:pt x="1160585" y="1097782"/>
                </a:lnTo>
                <a:lnTo>
                  <a:pt x="1183194" y="0"/>
                </a:lnTo>
                <a:lnTo>
                  <a:pt x="1115367" y="67826"/>
                </a:lnTo>
                <a:lnTo>
                  <a:pt x="1097783" y="816428"/>
                </a:lnTo>
                <a:lnTo>
                  <a:pt x="1075174" y="803868"/>
                </a:lnTo>
                <a:lnTo>
                  <a:pt x="1052565" y="793819"/>
                </a:lnTo>
                <a:lnTo>
                  <a:pt x="1037493" y="793819"/>
                </a:lnTo>
                <a:lnTo>
                  <a:pt x="1007348" y="783771"/>
                </a:lnTo>
                <a:lnTo>
                  <a:pt x="776236" y="771211"/>
                </a:lnTo>
                <a:lnTo>
                  <a:pt x="756139" y="771211"/>
                </a:lnTo>
                <a:lnTo>
                  <a:pt x="733530" y="776235"/>
                </a:lnTo>
                <a:lnTo>
                  <a:pt x="602901" y="791307"/>
                </a:lnTo>
                <a:cubicBezTo>
                  <a:pt x="601226" y="551821"/>
                  <a:pt x="599552" y="312336"/>
                  <a:pt x="597877" y="72850"/>
                </a:cubicBezTo>
                <a:lnTo>
                  <a:pt x="535075" y="10048"/>
                </a:lnTo>
                <a:cubicBezTo>
                  <a:pt x="534238" y="273817"/>
                  <a:pt x="533400" y="537587"/>
                  <a:pt x="532563" y="801356"/>
                </a:cubicBezTo>
                <a:lnTo>
                  <a:pt x="158262" y="864158"/>
                </a:lnTo>
                <a:lnTo>
                  <a:pt x="113044" y="866670"/>
                </a:lnTo>
                <a:lnTo>
                  <a:pt x="80387" y="866670"/>
                </a:lnTo>
                <a:lnTo>
                  <a:pt x="40194" y="884255"/>
                </a:lnTo>
                <a:lnTo>
                  <a:pt x="17585" y="904351"/>
                </a:lnTo>
                <a:lnTo>
                  <a:pt x="7537" y="944545"/>
                </a:lnTo>
                <a:lnTo>
                  <a:pt x="0" y="979714"/>
                </a:lnTo>
                <a:lnTo>
                  <a:pt x="2512" y="1014883"/>
                </a:lnTo>
                <a:lnTo>
                  <a:pt x="7537" y="1040004"/>
                </a:lnTo>
                <a:lnTo>
                  <a:pt x="15073" y="1070149"/>
                </a:lnTo>
                <a:lnTo>
                  <a:pt x="30145" y="1148024"/>
                </a:lnTo>
                <a:close/>
              </a:path>
            </a:pathLst>
          </a:custGeom>
          <a:blipFill dpi="0" rotWithShape="1">
            <a:blip r:embed="rId22">
              <a:extLst>
                <a:ext uri="{28A0092B-C50C-407E-A947-70E740481C1C}">
                  <a14:useLocalDpi xmlns:a14="http://schemas.microsoft.com/office/drawing/2010/main" val="0"/>
                </a:ext>
              </a:extLst>
            </a:blip>
            <a:srcRect/>
            <a:stretch>
              <a:fillRect l="-6381" t="-7940" r="-5925" b="-17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sp>
        <p:nvSpPr>
          <p:cNvPr id="42" name="TextBox 41">
            <a:extLst>
              <a:ext uri="{FF2B5EF4-FFF2-40B4-BE49-F238E27FC236}">
                <a16:creationId xmlns:a16="http://schemas.microsoft.com/office/drawing/2014/main" id="{234A47F3-EC49-9EEE-2131-E273BC5924D5}"/>
              </a:ext>
            </a:extLst>
          </p:cNvPr>
          <p:cNvSpPr txBox="1"/>
          <p:nvPr/>
        </p:nvSpPr>
        <p:spPr>
          <a:xfrm>
            <a:off x="10656429" y="1831519"/>
            <a:ext cx="612347" cy="155107"/>
          </a:xfrm>
          <a:prstGeom prst="rect">
            <a:avLst/>
          </a:prstGeom>
        </p:spPr>
        <p:txBody>
          <a:bodyPr wrap="non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a:ln>
                  <a:noFill/>
                </a:ln>
                <a:solidFill>
                  <a:srgbClr val="0E283C"/>
                </a:solidFill>
                <a:effectLst/>
                <a:uLnTx/>
                <a:uFillTx/>
                <a:ea typeface="+mn-ea"/>
                <a:cs typeface="Microsoft Sans Serif" panose="020B0604020202020204" pitchFamily="34" charset="0"/>
              </a:rPr>
              <a:t>IP camera</a:t>
            </a:r>
          </a:p>
        </p:txBody>
      </p:sp>
      <p:sp>
        <p:nvSpPr>
          <p:cNvPr id="2" name="TextBox 1">
            <a:extLst>
              <a:ext uri="{FF2B5EF4-FFF2-40B4-BE49-F238E27FC236}">
                <a16:creationId xmlns:a16="http://schemas.microsoft.com/office/drawing/2014/main" id="{C805F18F-E4FF-CAF8-8666-E96AEC778D44}"/>
              </a:ext>
            </a:extLst>
          </p:cNvPr>
          <p:cNvSpPr txBox="1"/>
          <p:nvPr/>
        </p:nvSpPr>
        <p:spPr>
          <a:xfrm>
            <a:off x="4500996" y="1517097"/>
            <a:ext cx="3612221" cy="1862048"/>
          </a:xfrm>
          <a:prstGeom prst="rect">
            <a:avLst/>
          </a:prstGeom>
          <a:noFill/>
          <a:effectLst/>
        </p:spPr>
        <p:txBody>
          <a:bodyPr wrap="square" lIns="91440" tIns="45720" rIns="91440" bIns="45720" anchor="t">
            <a:spAutoFit/>
          </a:bodyPr>
          <a:lstStyle/>
          <a:p>
            <a:pPr marL="0" marR="0" lvl="0" indent="0" algn="ctr" defTabSz="804319" rtl="0" eaLnBrk="1" fontAlgn="auto" latinLnBrk="0" hangingPunct="1">
              <a:lnSpc>
                <a:spcPct val="100000"/>
              </a:lnSpc>
              <a:spcBef>
                <a:spcPts val="0"/>
              </a:spcBef>
              <a:spcAft>
                <a:spcPts val="264"/>
              </a:spcAft>
              <a:buClr>
                <a:srgbClr val="0E283C"/>
              </a:buClr>
              <a:buSzTx/>
              <a:buFontTx/>
              <a:buNone/>
              <a:tabLst/>
              <a:defRPr/>
            </a:pPr>
            <a:r>
              <a:rPr kumimoji="0" lang="en-US" sz="11500" b="0" i="0" u="none" strike="noStrike" kern="1200" cap="none" spc="0" normalizeH="0" baseline="0" noProof="0">
                <a:ln>
                  <a:noFill/>
                </a:ln>
                <a:solidFill>
                  <a:schemeClr val="tx2"/>
                </a:solidFill>
                <a:effectLst>
                  <a:innerShdw blurRad="25400" dist="12700" dir="13500000">
                    <a:prstClr val="black">
                      <a:alpha val="50000"/>
                    </a:prstClr>
                  </a:innerShdw>
                </a:effectLst>
                <a:uLnTx/>
                <a:uFillTx/>
                <a:ea typeface="+mn-ea"/>
                <a:cs typeface="+mn-cs"/>
              </a:rPr>
              <a:t>170+</a:t>
            </a:r>
          </a:p>
        </p:txBody>
      </p:sp>
      <p:sp>
        <p:nvSpPr>
          <p:cNvPr id="3" name="Text Placeholder 8">
            <a:extLst>
              <a:ext uri="{FF2B5EF4-FFF2-40B4-BE49-F238E27FC236}">
                <a16:creationId xmlns:a16="http://schemas.microsoft.com/office/drawing/2014/main" id="{360F1D6A-1DC7-F85D-68BA-E400C7280087}"/>
              </a:ext>
            </a:extLst>
          </p:cNvPr>
          <p:cNvSpPr txBox="1">
            <a:spLocks/>
          </p:cNvSpPr>
          <p:nvPr/>
        </p:nvSpPr>
        <p:spPr>
          <a:xfrm>
            <a:off x="4629964" y="3240943"/>
            <a:ext cx="3343042" cy="994118"/>
          </a:xfrm>
          <a:prstGeom prst="rect">
            <a:avLst/>
          </a:prstGeom>
        </p:spPr>
        <p:txBody>
          <a:bodyPr vert="horz" wrap="square" lIns="0" tIns="0" rIns="0" bIns="0" rtlCol="0" anchor="ctr">
            <a:spAutoFit/>
          </a:bodyPr>
          <a:lstStyle>
            <a:lvl1pPr marL="190500" indent="-190500"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Qualcomm Next" pitchFamily="50" charset="0"/>
                <a:ea typeface="+mn-ea"/>
                <a:cs typeface="+mn-cs"/>
              </a:defRPr>
            </a:lvl1pPr>
            <a:lvl2pPr marL="398463" indent="-163513"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69913" indent="-163513"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tabLst/>
              <a:defRPr lang="en-US" sz="1600" kern="1200" dirty="0" smtClean="0">
                <a:solidFill>
                  <a:schemeClr val="tx1"/>
                </a:solidFill>
                <a:latin typeface="+mn-lt"/>
                <a:ea typeface="+mn-ea"/>
                <a:cs typeface="+mn-cs"/>
              </a:defRPr>
            </a:lvl3pPr>
            <a:lvl4pPr marL="742950" indent="-163513"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marR="0" lvl="0" indent="0" algn="ctr" defTabSz="914400" rtl="0" eaLnBrk="1" fontAlgn="auto" latinLnBrk="0" hangingPunct="1">
              <a:lnSpc>
                <a:spcPct val="85000"/>
              </a:lnSpc>
              <a:spcBef>
                <a:spcPts val="600"/>
              </a:spcBef>
              <a:spcAft>
                <a:spcPts val="0"/>
              </a:spcAft>
              <a:buClr>
                <a:srgbClr val="2853DC"/>
              </a:buClr>
              <a:buSzTx/>
              <a:buFont typeface="Arial" panose="020B0604020202020204" pitchFamily="34" charset="0"/>
              <a:buNone/>
              <a:tabLst/>
              <a:defRPr/>
            </a:pPr>
            <a:r>
              <a:rPr kumimoji="0" lang="en-US" sz="2400" b="0" i="0" u="none" strike="noStrike" kern="1200" cap="none" spc="0" normalizeH="0" baseline="0" noProof="0">
                <a:ln>
                  <a:noFill/>
                </a:ln>
                <a:solidFill>
                  <a:schemeClr val="tx2">
                    <a:lumMod val="75000"/>
                    <a:lumOff val="25000"/>
                  </a:schemeClr>
                </a:solidFill>
                <a:effectLst/>
                <a:uLnTx/>
                <a:uFillTx/>
                <a:latin typeface="+mn-lt"/>
                <a:ea typeface="Microsoft Sans Serif"/>
                <a:cs typeface="Microsoft Sans Serif"/>
              </a:rPr>
              <a:t>5G mmWave devices</a:t>
            </a:r>
            <a:br>
              <a:rPr kumimoji="0" lang="en-US" sz="2400" b="0" i="0" u="none" strike="noStrike" kern="1200" cap="none" spc="0" normalizeH="0" baseline="0" noProof="0">
                <a:ln>
                  <a:noFill/>
                </a:ln>
                <a:solidFill>
                  <a:schemeClr val="tx2">
                    <a:lumMod val="75000"/>
                    <a:lumOff val="25000"/>
                  </a:schemeClr>
                </a:solidFill>
                <a:effectLst/>
                <a:uLnTx/>
                <a:uFillTx/>
                <a:latin typeface="+mn-lt"/>
                <a:ea typeface="Microsoft Sans Serif" panose="020B0604020202020204" pitchFamily="34" charset="0"/>
                <a:cs typeface="Microsoft Sans Serif" panose="020B0604020202020204" pitchFamily="34" charset="0"/>
              </a:rPr>
            </a:br>
            <a:r>
              <a:rPr kumimoji="0" lang="en-US" sz="2400" b="0" i="0" u="none" strike="noStrike" kern="1200" cap="none" spc="0" normalizeH="0" baseline="0" noProof="0">
                <a:ln>
                  <a:noFill/>
                </a:ln>
                <a:solidFill>
                  <a:schemeClr val="tx2">
                    <a:lumMod val="75000"/>
                    <a:lumOff val="25000"/>
                  </a:schemeClr>
                </a:solidFill>
                <a:effectLst/>
                <a:uLnTx/>
                <a:uFillTx/>
                <a:latin typeface="+mn-lt"/>
                <a:ea typeface="Microsoft Sans Serif"/>
                <a:cs typeface="Microsoft Sans Serif"/>
              </a:rPr>
              <a:t>launched or announced</a:t>
            </a:r>
            <a:br>
              <a:rPr kumimoji="0" lang="en-US" sz="2400" b="0" i="0" u="none" strike="noStrike" kern="1200" cap="none" spc="0" normalizeH="0" baseline="0" noProof="0">
                <a:ln>
                  <a:noFill/>
                </a:ln>
                <a:solidFill>
                  <a:schemeClr val="tx2">
                    <a:lumMod val="75000"/>
                    <a:lumOff val="25000"/>
                  </a:schemeClr>
                </a:solidFill>
                <a:effectLst/>
                <a:uLnTx/>
                <a:uFillTx/>
                <a:latin typeface="+mn-lt"/>
                <a:ea typeface="Microsoft Sans Serif" panose="020B0604020202020204" pitchFamily="34" charset="0"/>
                <a:cs typeface="Microsoft Sans Serif" panose="020B0604020202020204" pitchFamily="34" charset="0"/>
              </a:rPr>
            </a:br>
            <a:r>
              <a:rPr kumimoji="0" lang="en-US" sz="2400" b="0" i="0" u="none" strike="noStrike" kern="1200" cap="none" spc="0" normalizeH="0" baseline="0" noProof="0">
                <a:ln>
                  <a:noFill/>
                </a:ln>
                <a:solidFill>
                  <a:schemeClr val="tx2">
                    <a:lumMod val="75000"/>
                    <a:lumOff val="25000"/>
                  </a:schemeClr>
                </a:solidFill>
                <a:effectLst/>
                <a:uLnTx/>
                <a:uFillTx/>
                <a:latin typeface="+mn-lt"/>
                <a:ea typeface="Microsoft Sans Serif"/>
                <a:cs typeface="Microsoft Sans Serif"/>
              </a:rPr>
              <a:t>by </a:t>
            </a:r>
            <a:r>
              <a:rPr kumimoji="0" lang="en-US" sz="2800" b="0" i="0" u="none" strike="noStrike" kern="1200" cap="none" spc="0" normalizeH="0" baseline="0" noProof="0">
                <a:ln>
                  <a:noFill/>
                </a:ln>
                <a:solidFill>
                  <a:schemeClr val="tx2"/>
                </a:solidFill>
                <a:effectLst/>
                <a:uLnTx/>
                <a:uFillTx/>
                <a:latin typeface="+mn-lt"/>
                <a:ea typeface="Microsoft Sans Serif"/>
                <a:cs typeface="Microsoft Sans Serif"/>
              </a:rPr>
              <a:t>65+</a:t>
            </a:r>
            <a:r>
              <a:rPr kumimoji="0" lang="en-US" sz="2400" b="0" i="0" u="none" strike="noStrike" kern="1200" cap="none" spc="0" normalizeH="0" baseline="0" noProof="0">
                <a:ln>
                  <a:noFill/>
                </a:ln>
                <a:solidFill>
                  <a:schemeClr val="tx2">
                    <a:lumMod val="75000"/>
                    <a:lumOff val="25000"/>
                  </a:schemeClr>
                </a:solidFill>
                <a:effectLst/>
                <a:uLnTx/>
                <a:uFillTx/>
                <a:latin typeface="+mn-lt"/>
                <a:ea typeface="Microsoft Sans Serif"/>
                <a:cs typeface="Microsoft Sans Serif"/>
              </a:rPr>
              <a:t> vendors</a:t>
            </a:r>
          </a:p>
        </p:txBody>
      </p:sp>
      <p:sp>
        <p:nvSpPr>
          <p:cNvPr id="6" name="Footer Placeholder 1">
            <a:extLst>
              <a:ext uri="{FF2B5EF4-FFF2-40B4-BE49-F238E27FC236}">
                <a16:creationId xmlns:a16="http://schemas.microsoft.com/office/drawing/2014/main" id="{96A2A689-2EF5-F97E-41A3-59E5D5C22E80}"/>
              </a:ext>
            </a:extLst>
          </p:cNvPr>
          <p:cNvSpPr txBox="1">
            <a:spLocks/>
          </p:cNvSpPr>
          <p:nvPr/>
        </p:nvSpPr>
        <p:spPr>
          <a:xfrm>
            <a:off x="5593748" y="5116675"/>
            <a:ext cx="1403299" cy="146007"/>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96000"/>
              </a:lnSpc>
              <a:spcAft>
                <a:spcPts val="225"/>
              </a:spcAft>
              <a:buClr>
                <a:srgbClr val="3253DC"/>
              </a:buClr>
              <a:buFont typeface="Arial" panose="020B0604020202020204" pitchFamily="34" charset="0"/>
              <a:buNone/>
              <a:defRPr/>
            </a:pPr>
            <a:r>
              <a:rPr lang="en-US" sz="800">
                <a:solidFill>
                  <a:srgbClr val="445776">
                    <a:lumMod val="60000"/>
                    <a:lumOff val="40000"/>
                  </a:srgbClr>
                </a:solidFill>
                <a:ea typeface="Microsoft Sans Serif" panose="020B0604020202020204" pitchFamily="34" charset="0"/>
                <a:cs typeface="Microsoft Sans Serif" panose="020B0604020202020204" pitchFamily="34" charset="0"/>
              </a:rPr>
              <a:t>Source: GSA, Dec. 2022</a:t>
            </a:r>
          </a:p>
        </p:txBody>
      </p:sp>
    </p:spTree>
    <p:extLst>
      <p:ext uri="{BB962C8B-B14F-4D97-AF65-F5344CB8AC3E}">
        <p14:creationId xmlns:p14="http://schemas.microsoft.com/office/powerpoint/2010/main" val="2736546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62">
            <a:extLst>
              <a:ext uri="{FF2B5EF4-FFF2-40B4-BE49-F238E27FC236}">
                <a16:creationId xmlns:a16="http://schemas.microsoft.com/office/drawing/2014/main" id="{56633C06-4DC5-779E-0FD8-2C3D6CE39F9B}"/>
              </a:ext>
            </a:extLst>
          </p:cNvPr>
          <p:cNvGrpSpPr/>
          <p:nvPr/>
        </p:nvGrpSpPr>
        <p:grpSpPr>
          <a:xfrm>
            <a:off x="508065" y="684213"/>
            <a:ext cx="11188635" cy="4117975"/>
            <a:chOff x="508065" y="805732"/>
            <a:chExt cx="11188635" cy="3676816"/>
          </a:xfrm>
          <a:gradFill>
            <a:gsLst>
              <a:gs pos="4000">
                <a:srgbClr val="0F3459"/>
              </a:gs>
              <a:gs pos="35000">
                <a:schemeClr val="tx2"/>
              </a:gs>
              <a:gs pos="100000">
                <a:srgbClr val="05111D"/>
              </a:gs>
            </a:gsLst>
            <a:lin ang="2700000" scaled="1"/>
          </a:gradFill>
        </p:grpSpPr>
        <p:sp>
          <p:nvSpPr>
            <p:cNvPr id="4" name="Rectangle: Rounded Corners 8">
              <a:extLst>
                <a:ext uri="{FF2B5EF4-FFF2-40B4-BE49-F238E27FC236}">
                  <a16:creationId xmlns:a16="http://schemas.microsoft.com/office/drawing/2014/main" id="{FAFCE2A5-55A8-875F-7394-AAFA21202E84}"/>
                </a:ext>
              </a:extLst>
            </p:cNvPr>
            <p:cNvSpPr/>
            <p:nvPr/>
          </p:nvSpPr>
          <p:spPr bwMode="gray">
            <a:xfrm>
              <a:off x="508065" y="805732"/>
              <a:ext cx="2095988" cy="3676816"/>
            </a:xfrm>
            <a:prstGeom prst="roundRect">
              <a:avLst>
                <a:gd name="adj" fmla="val 2097"/>
              </a:avLst>
            </a:prstGeom>
            <a:gr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j-lt"/>
                <a:ea typeface="+mn-ea"/>
                <a:cs typeface="+mn-cs"/>
              </a:endParaRPr>
            </a:p>
          </p:txBody>
        </p:sp>
        <p:sp>
          <p:nvSpPr>
            <p:cNvPr id="53" name="Rectangle: Rounded Corners 8">
              <a:extLst>
                <a:ext uri="{FF2B5EF4-FFF2-40B4-BE49-F238E27FC236}">
                  <a16:creationId xmlns:a16="http://schemas.microsoft.com/office/drawing/2014/main" id="{474F1B5B-258E-7FED-8C65-0531CA66A47F}"/>
                </a:ext>
              </a:extLst>
            </p:cNvPr>
            <p:cNvSpPr/>
            <p:nvPr/>
          </p:nvSpPr>
          <p:spPr bwMode="gray">
            <a:xfrm>
              <a:off x="2781227" y="805732"/>
              <a:ext cx="2095988" cy="3676816"/>
            </a:xfrm>
            <a:prstGeom prst="roundRect">
              <a:avLst>
                <a:gd name="adj" fmla="val 2097"/>
              </a:avLst>
            </a:prstGeom>
            <a:gr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j-lt"/>
                <a:ea typeface="+mn-ea"/>
                <a:cs typeface="+mn-cs"/>
              </a:endParaRPr>
            </a:p>
          </p:txBody>
        </p:sp>
        <p:sp>
          <p:nvSpPr>
            <p:cNvPr id="58" name="Rectangle: Rounded Corners 8">
              <a:extLst>
                <a:ext uri="{FF2B5EF4-FFF2-40B4-BE49-F238E27FC236}">
                  <a16:creationId xmlns:a16="http://schemas.microsoft.com/office/drawing/2014/main" id="{26D81467-AC3E-9484-B5FD-C29490431063}"/>
                </a:ext>
              </a:extLst>
            </p:cNvPr>
            <p:cNvSpPr/>
            <p:nvPr/>
          </p:nvSpPr>
          <p:spPr bwMode="gray">
            <a:xfrm>
              <a:off x="5054389" y="805732"/>
              <a:ext cx="2095988" cy="3676816"/>
            </a:xfrm>
            <a:prstGeom prst="roundRect">
              <a:avLst>
                <a:gd name="adj" fmla="val 2097"/>
              </a:avLst>
            </a:prstGeom>
            <a:gr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j-lt"/>
                <a:ea typeface="+mn-ea"/>
                <a:cs typeface="+mn-cs"/>
              </a:endParaRPr>
            </a:p>
          </p:txBody>
        </p:sp>
        <p:sp>
          <p:nvSpPr>
            <p:cNvPr id="59" name="Rectangle: Rounded Corners 8">
              <a:extLst>
                <a:ext uri="{FF2B5EF4-FFF2-40B4-BE49-F238E27FC236}">
                  <a16:creationId xmlns:a16="http://schemas.microsoft.com/office/drawing/2014/main" id="{3C08FCD7-B9B0-9987-E4B4-81BD10341960}"/>
                </a:ext>
              </a:extLst>
            </p:cNvPr>
            <p:cNvSpPr/>
            <p:nvPr/>
          </p:nvSpPr>
          <p:spPr bwMode="gray">
            <a:xfrm>
              <a:off x="7327551" y="805732"/>
              <a:ext cx="2095988" cy="3676816"/>
            </a:xfrm>
            <a:prstGeom prst="roundRect">
              <a:avLst>
                <a:gd name="adj" fmla="val 2097"/>
              </a:avLst>
            </a:prstGeom>
            <a:gr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j-lt"/>
                <a:ea typeface="+mn-ea"/>
                <a:cs typeface="+mn-cs"/>
              </a:endParaRPr>
            </a:p>
          </p:txBody>
        </p:sp>
        <p:sp>
          <p:nvSpPr>
            <p:cNvPr id="60" name="Rectangle: Rounded Corners 8">
              <a:extLst>
                <a:ext uri="{FF2B5EF4-FFF2-40B4-BE49-F238E27FC236}">
                  <a16:creationId xmlns:a16="http://schemas.microsoft.com/office/drawing/2014/main" id="{E0482A81-6547-E909-F25D-4F7743FCB98A}"/>
                </a:ext>
              </a:extLst>
            </p:cNvPr>
            <p:cNvSpPr/>
            <p:nvPr/>
          </p:nvSpPr>
          <p:spPr bwMode="gray">
            <a:xfrm>
              <a:off x="9600712" y="805732"/>
              <a:ext cx="2095988" cy="3676816"/>
            </a:xfrm>
            <a:prstGeom prst="roundRect">
              <a:avLst>
                <a:gd name="adj" fmla="val 2097"/>
              </a:avLst>
            </a:prstGeom>
            <a:gr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j-lt"/>
                <a:ea typeface="+mn-ea"/>
                <a:cs typeface="+mn-cs"/>
              </a:endParaRPr>
            </a:p>
          </p:txBody>
        </p:sp>
      </p:grpSp>
      <p:sp>
        <p:nvSpPr>
          <p:cNvPr id="3" name="Text Placeholder 8">
            <a:extLst>
              <a:ext uri="{FF2B5EF4-FFF2-40B4-BE49-F238E27FC236}">
                <a16:creationId xmlns:a16="http://schemas.microsoft.com/office/drawing/2014/main" id="{008D06FA-CEED-AE53-B93F-CD6364154D02}"/>
              </a:ext>
            </a:extLst>
          </p:cNvPr>
          <p:cNvSpPr txBox="1">
            <a:spLocks/>
          </p:cNvSpPr>
          <p:nvPr/>
        </p:nvSpPr>
        <p:spPr>
          <a:xfrm>
            <a:off x="1652813" y="5240382"/>
            <a:ext cx="8886374" cy="837152"/>
          </a:xfrm>
          <a:prstGeom prst="rect">
            <a:avLst/>
          </a:prstGeom>
        </p:spPr>
        <p:txBody>
          <a:bodyPr vert="horz" wrap="square" lIns="0" tIns="0" rIns="0" bIns="0" rtlCol="0" anchor="ctr">
            <a:spAutoFit/>
          </a:bodyPr>
          <a:lstStyle>
            <a:lvl1pPr marL="190500" indent="-190500"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Qualcomm Next" pitchFamily="50" charset="0"/>
                <a:ea typeface="+mn-ea"/>
                <a:cs typeface="+mn-cs"/>
              </a:defRPr>
            </a:lvl1pPr>
            <a:lvl2pPr marL="398463" indent="-163513"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69913" indent="-163513"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tabLst/>
              <a:defRPr lang="en-US" sz="1600" kern="1200" dirty="0" smtClean="0">
                <a:solidFill>
                  <a:schemeClr val="tx1"/>
                </a:solidFill>
                <a:latin typeface="+mn-lt"/>
                <a:ea typeface="+mn-ea"/>
                <a:cs typeface="+mn-cs"/>
              </a:defRPr>
            </a:lvl3pPr>
            <a:lvl4pPr marL="742950" indent="-163513"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marR="0" lvl="0" indent="0" algn="ctr" defTabSz="914400" rtl="0" eaLnBrk="1" fontAlgn="auto" latinLnBrk="0" hangingPunct="1">
              <a:lnSpc>
                <a:spcPct val="85000"/>
              </a:lnSpc>
              <a:spcBef>
                <a:spcPts val="600"/>
              </a:spcBef>
              <a:spcAft>
                <a:spcPts val="0"/>
              </a:spcAft>
              <a:buClr>
                <a:srgbClr val="2853DC"/>
              </a:buClr>
              <a:buSzTx/>
              <a:buFont typeface="Arial" panose="020B0604020202020204" pitchFamily="34" charset="0"/>
              <a:buNone/>
              <a:tabLst/>
              <a:defRPr/>
            </a:pPr>
            <a:r>
              <a:rPr kumimoji="0" lang="en-US" sz="3200" b="0" i="0" u="none" strike="noStrike" kern="1200" cap="none" spc="0" normalizeH="0" baseline="0" noProof="0" dirty="0">
                <a:ln>
                  <a:noFill/>
                </a:ln>
                <a:solidFill>
                  <a:srgbClr val="F7F8FA"/>
                </a:solidFill>
                <a:effectLst/>
                <a:uLnTx/>
                <a:uFillTx/>
                <a:latin typeface="+mj-lt"/>
                <a:ea typeface="Microsoft Sans Serif"/>
                <a:cs typeface="Microsoft Sans Serif"/>
              </a:rPr>
              <a:t>5G </a:t>
            </a:r>
            <a:r>
              <a:rPr kumimoji="0" lang="en-US" sz="3200" b="0" i="0" u="none" strike="noStrike" kern="1200" cap="none" spc="0" normalizeH="0" baseline="0" noProof="0" dirty="0" err="1">
                <a:ln>
                  <a:noFill/>
                </a:ln>
                <a:solidFill>
                  <a:srgbClr val="F7F8FA"/>
                </a:solidFill>
                <a:effectLst/>
                <a:uLnTx/>
                <a:uFillTx/>
                <a:latin typeface="+mj-lt"/>
                <a:ea typeface="Microsoft Sans Serif"/>
                <a:cs typeface="Microsoft Sans Serif"/>
              </a:rPr>
              <a:t>mmWave</a:t>
            </a:r>
            <a:r>
              <a:rPr kumimoji="0" lang="en-US" sz="3200" b="0" i="0" u="none" strike="noStrike" kern="1200" cap="none" spc="0" normalizeH="0" baseline="0" noProof="0" dirty="0">
                <a:ln>
                  <a:noFill/>
                </a:ln>
                <a:solidFill>
                  <a:srgbClr val="F7F8FA"/>
                </a:solidFill>
                <a:effectLst/>
                <a:uLnTx/>
                <a:uFillTx/>
                <a:latin typeface="+mj-lt"/>
                <a:ea typeface="Microsoft Sans Serif"/>
                <a:cs typeface="Microsoft Sans Serif"/>
              </a:rPr>
              <a:t> RAN available from</a:t>
            </a:r>
            <a:br>
              <a:rPr kumimoji="0" lang="en-US" sz="3200" b="0" i="0" u="none" strike="noStrike" kern="1200" cap="none" spc="0" normalizeH="0" baseline="0" noProof="0" dirty="0">
                <a:ln>
                  <a:noFill/>
                </a:ln>
                <a:solidFill>
                  <a:srgbClr val="F7F8FA"/>
                </a:solidFill>
                <a:effectLst/>
                <a:uLnTx/>
                <a:uFillTx/>
                <a:latin typeface="+mj-lt"/>
                <a:ea typeface="Microsoft Sans Serif"/>
                <a:cs typeface="Microsoft Sans Serif"/>
              </a:rPr>
            </a:br>
            <a:r>
              <a:rPr kumimoji="0" lang="en-US" sz="3200" b="0" i="0" u="none" strike="noStrike" kern="1200" cap="none" spc="0" normalizeH="0" baseline="0" noProof="0" dirty="0">
                <a:ln>
                  <a:noFill/>
                </a:ln>
                <a:solidFill>
                  <a:srgbClr val="F7F8FA"/>
                </a:solidFill>
                <a:effectLst/>
                <a:uLnTx/>
                <a:uFillTx/>
                <a:latin typeface="+mj-lt"/>
                <a:ea typeface="Microsoft Sans Serif"/>
                <a:cs typeface="Microsoft Sans Serif"/>
              </a:rPr>
              <a:t>global infra innovators</a:t>
            </a:r>
          </a:p>
        </p:txBody>
      </p:sp>
      <p:sp>
        <p:nvSpPr>
          <p:cNvPr id="5" name="Freeform: Shape 4">
            <a:extLst>
              <a:ext uri="{FF2B5EF4-FFF2-40B4-BE49-F238E27FC236}">
                <a16:creationId xmlns:a16="http://schemas.microsoft.com/office/drawing/2014/main" id="{E50B5CF4-7BB3-742F-A21D-8B662BEB6FF8}"/>
              </a:ext>
            </a:extLst>
          </p:cNvPr>
          <p:cNvSpPr/>
          <p:nvPr/>
        </p:nvSpPr>
        <p:spPr>
          <a:xfrm>
            <a:off x="869430" y="1309174"/>
            <a:ext cx="1373258" cy="212629"/>
          </a:xfrm>
          <a:custGeom>
            <a:avLst/>
            <a:gdLst>
              <a:gd name="connsiteX0" fmla="*/ 277456 w 2114168"/>
              <a:gd name="connsiteY0" fmla="*/ 269097 h 327348"/>
              <a:gd name="connsiteX1" fmla="*/ 342740 w 2114168"/>
              <a:gd name="connsiteY1" fmla="*/ 320050 h 327348"/>
              <a:gd name="connsiteX2" fmla="*/ 274537 w 2114168"/>
              <a:gd name="connsiteY2" fmla="*/ 327348 h 327348"/>
              <a:gd name="connsiteX3" fmla="*/ 210978 w 2114168"/>
              <a:gd name="connsiteY3" fmla="*/ 320979 h 327348"/>
              <a:gd name="connsiteX4" fmla="*/ 320581 w 2114168"/>
              <a:gd name="connsiteY4" fmla="*/ 235394 h 327348"/>
              <a:gd name="connsiteX5" fmla="*/ 405637 w 2114168"/>
              <a:gd name="connsiteY5" fmla="*/ 301740 h 327348"/>
              <a:gd name="connsiteX6" fmla="*/ 366360 w 2114168"/>
              <a:gd name="connsiteY6" fmla="*/ 314611 h 327348"/>
              <a:gd name="connsiteX7" fmla="*/ 292849 w 2114168"/>
              <a:gd name="connsiteY7" fmla="*/ 257155 h 327348"/>
              <a:gd name="connsiteX8" fmla="*/ 292849 w 2114168"/>
              <a:gd name="connsiteY8" fmla="*/ 257023 h 327348"/>
              <a:gd name="connsiteX9" fmla="*/ 234199 w 2114168"/>
              <a:gd name="connsiteY9" fmla="*/ 235394 h 327348"/>
              <a:gd name="connsiteX10" fmla="*/ 234199 w 2114168"/>
              <a:gd name="connsiteY10" fmla="*/ 235527 h 327348"/>
              <a:gd name="connsiteX11" fmla="*/ 261931 w 2114168"/>
              <a:gd name="connsiteY11" fmla="*/ 257155 h 327348"/>
              <a:gd name="connsiteX12" fmla="*/ 187094 w 2114168"/>
              <a:gd name="connsiteY12" fmla="*/ 315540 h 327348"/>
              <a:gd name="connsiteX13" fmla="*/ 147817 w 2114168"/>
              <a:gd name="connsiteY13" fmla="*/ 302801 h 327348"/>
              <a:gd name="connsiteX14" fmla="*/ 335974 w 2114168"/>
              <a:gd name="connsiteY14" fmla="*/ 223452 h 327348"/>
              <a:gd name="connsiteX15" fmla="*/ 336058 w 2114168"/>
              <a:gd name="connsiteY15" fmla="*/ 223518 h 327348"/>
              <a:gd name="connsiteX16" fmla="*/ 335974 w 2114168"/>
              <a:gd name="connsiteY16" fmla="*/ 223584 h 327348"/>
              <a:gd name="connsiteX17" fmla="*/ 363706 w 2114168"/>
              <a:gd name="connsiteY17" fmla="*/ 201823 h 327348"/>
              <a:gd name="connsiteX18" fmla="*/ 459510 w 2114168"/>
              <a:gd name="connsiteY18" fmla="*/ 276395 h 327348"/>
              <a:gd name="connsiteX19" fmla="*/ 425673 w 2114168"/>
              <a:gd name="connsiteY19" fmla="*/ 293380 h 327348"/>
              <a:gd name="connsiteX20" fmla="*/ 336058 w 2114168"/>
              <a:gd name="connsiteY20" fmla="*/ 223518 h 327348"/>
              <a:gd name="connsiteX21" fmla="*/ 277324 w 2114168"/>
              <a:gd name="connsiteY21" fmla="*/ 201690 h 327348"/>
              <a:gd name="connsiteX22" fmla="*/ 305190 w 2114168"/>
              <a:gd name="connsiteY22" fmla="*/ 223451 h 327348"/>
              <a:gd name="connsiteX23" fmla="*/ 277324 w 2114168"/>
              <a:gd name="connsiteY23" fmla="*/ 245080 h 327348"/>
              <a:gd name="connsiteX24" fmla="*/ 249592 w 2114168"/>
              <a:gd name="connsiteY24" fmla="*/ 223451 h 327348"/>
              <a:gd name="connsiteX25" fmla="*/ 190942 w 2114168"/>
              <a:gd name="connsiteY25" fmla="*/ 201690 h 327348"/>
              <a:gd name="connsiteX26" fmla="*/ 218675 w 2114168"/>
              <a:gd name="connsiteY26" fmla="*/ 223451 h 327348"/>
              <a:gd name="connsiteX27" fmla="*/ 127649 w 2114168"/>
              <a:gd name="connsiteY27" fmla="*/ 294441 h 327348"/>
              <a:gd name="connsiteX28" fmla="*/ 93945 w 2114168"/>
              <a:gd name="connsiteY28" fmla="*/ 277324 h 327348"/>
              <a:gd name="connsiteX29" fmla="*/ 320581 w 2114168"/>
              <a:gd name="connsiteY29" fmla="*/ 167987 h 327348"/>
              <a:gd name="connsiteX30" fmla="*/ 348314 w 2114168"/>
              <a:gd name="connsiteY30" fmla="*/ 189616 h 327348"/>
              <a:gd name="connsiteX31" fmla="*/ 320581 w 2114168"/>
              <a:gd name="connsiteY31" fmla="*/ 211377 h 327348"/>
              <a:gd name="connsiteX32" fmla="*/ 292849 w 2114168"/>
              <a:gd name="connsiteY32" fmla="*/ 189748 h 327348"/>
              <a:gd name="connsiteX33" fmla="*/ 234199 w 2114168"/>
              <a:gd name="connsiteY33" fmla="*/ 167987 h 327348"/>
              <a:gd name="connsiteX34" fmla="*/ 261932 w 2114168"/>
              <a:gd name="connsiteY34" fmla="*/ 189748 h 327348"/>
              <a:gd name="connsiteX35" fmla="*/ 234199 w 2114168"/>
              <a:gd name="connsiteY35" fmla="*/ 211377 h 327348"/>
              <a:gd name="connsiteX36" fmla="*/ 206467 w 2114168"/>
              <a:gd name="connsiteY36" fmla="*/ 189616 h 327348"/>
              <a:gd name="connsiteX37" fmla="*/ 407892 w 2114168"/>
              <a:gd name="connsiteY37" fmla="*/ 167190 h 327348"/>
              <a:gd name="connsiteX38" fmla="*/ 408025 w 2114168"/>
              <a:gd name="connsiteY38" fmla="*/ 167190 h 327348"/>
              <a:gd name="connsiteX39" fmla="*/ 506615 w 2114168"/>
              <a:gd name="connsiteY39" fmla="*/ 244018 h 327348"/>
              <a:gd name="connsiteX40" fmla="*/ 477024 w 2114168"/>
              <a:gd name="connsiteY40" fmla="*/ 265780 h 327348"/>
              <a:gd name="connsiteX41" fmla="*/ 379231 w 2114168"/>
              <a:gd name="connsiteY41" fmla="*/ 189615 h 327348"/>
              <a:gd name="connsiteX42" fmla="*/ 146756 w 2114168"/>
              <a:gd name="connsiteY42" fmla="*/ 167190 h 327348"/>
              <a:gd name="connsiteX43" fmla="*/ 175418 w 2114168"/>
              <a:gd name="connsiteY43" fmla="*/ 189615 h 327348"/>
              <a:gd name="connsiteX44" fmla="*/ 76695 w 2114168"/>
              <a:gd name="connsiteY44" fmla="*/ 266576 h 327348"/>
              <a:gd name="connsiteX45" fmla="*/ 47636 w 2114168"/>
              <a:gd name="connsiteY45" fmla="*/ 244549 h 327348"/>
              <a:gd name="connsiteX46" fmla="*/ 146889 w 2114168"/>
              <a:gd name="connsiteY46" fmla="*/ 167323 h 327348"/>
              <a:gd name="connsiteX47" fmla="*/ 277324 w 2114168"/>
              <a:gd name="connsiteY47" fmla="*/ 134416 h 327348"/>
              <a:gd name="connsiteX48" fmla="*/ 305057 w 2114168"/>
              <a:gd name="connsiteY48" fmla="*/ 156045 h 327348"/>
              <a:gd name="connsiteX49" fmla="*/ 277324 w 2114168"/>
              <a:gd name="connsiteY49" fmla="*/ 177673 h 327348"/>
              <a:gd name="connsiteX50" fmla="*/ 249592 w 2114168"/>
              <a:gd name="connsiteY50" fmla="*/ 156045 h 327348"/>
              <a:gd name="connsiteX51" fmla="*/ 364768 w 2114168"/>
              <a:gd name="connsiteY51" fmla="*/ 133620 h 327348"/>
              <a:gd name="connsiteX52" fmla="*/ 392368 w 2114168"/>
              <a:gd name="connsiteY52" fmla="*/ 155249 h 327348"/>
              <a:gd name="connsiteX53" fmla="*/ 363706 w 2114168"/>
              <a:gd name="connsiteY53" fmla="*/ 177541 h 327348"/>
              <a:gd name="connsiteX54" fmla="*/ 335974 w 2114168"/>
              <a:gd name="connsiteY54" fmla="*/ 156045 h 327348"/>
              <a:gd name="connsiteX55" fmla="*/ 190146 w 2114168"/>
              <a:gd name="connsiteY55" fmla="*/ 133620 h 327348"/>
              <a:gd name="connsiteX56" fmla="*/ 218675 w 2114168"/>
              <a:gd name="connsiteY56" fmla="*/ 156045 h 327348"/>
              <a:gd name="connsiteX57" fmla="*/ 191075 w 2114168"/>
              <a:gd name="connsiteY57" fmla="*/ 177541 h 327348"/>
              <a:gd name="connsiteX58" fmla="*/ 162414 w 2114168"/>
              <a:gd name="connsiteY58" fmla="*/ 155249 h 327348"/>
              <a:gd name="connsiteX59" fmla="*/ 776907 w 2114168"/>
              <a:gd name="connsiteY59" fmla="*/ 107480 h 327348"/>
              <a:gd name="connsiteX60" fmla="*/ 703396 w 2114168"/>
              <a:gd name="connsiteY60" fmla="*/ 207131 h 327348"/>
              <a:gd name="connsiteX61" fmla="*/ 765230 w 2114168"/>
              <a:gd name="connsiteY61" fmla="*/ 207131 h 327348"/>
              <a:gd name="connsiteX62" fmla="*/ 233270 w 2114168"/>
              <a:gd name="connsiteY62" fmla="*/ 100049 h 327348"/>
              <a:gd name="connsiteX63" fmla="*/ 261932 w 2114168"/>
              <a:gd name="connsiteY63" fmla="*/ 122341 h 327348"/>
              <a:gd name="connsiteX64" fmla="*/ 234199 w 2114168"/>
              <a:gd name="connsiteY64" fmla="*/ 143970 h 327348"/>
              <a:gd name="connsiteX65" fmla="*/ 205538 w 2114168"/>
              <a:gd name="connsiteY65" fmla="*/ 121545 h 327348"/>
              <a:gd name="connsiteX66" fmla="*/ 321510 w 2114168"/>
              <a:gd name="connsiteY66" fmla="*/ 99916 h 327348"/>
              <a:gd name="connsiteX67" fmla="*/ 349243 w 2114168"/>
              <a:gd name="connsiteY67" fmla="*/ 121545 h 327348"/>
              <a:gd name="connsiteX68" fmla="*/ 320581 w 2114168"/>
              <a:gd name="connsiteY68" fmla="*/ 143969 h 327348"/>
              <a:gd name="connsiteX69" fmla="*/ 292849 w 2114168"/>
              <a:gd name="connsiteY69" fmla="*/ 122341 h 327348"/>
              <a:gd name="connsiteX70" fmla="*/ 277457 w 2114168"/>
              <a:gd name="connsiteY70" fmla="*/ 65682 h 327348"/>
              <a:gd name="connsiteX71" fmla="*/ 306118 w 2114168"/>
              <a:gd name="connsiteY71" fmla="*/ 87974 h 327348"/>
              <a:gd name="connsiteX72" fmla="*/ 277324 w 2114168"/>
              <a:gd name="connsiteY72" fmla="*/ 110399 h 327348"/>
              <a:gd name="connsiteX73" fmla="*/ 248663 w 2114168"/>
              <a:gd name="connsiteY73" fmla="*/ 87974 h 327348"/>
              <a:gd name="connsiteX74" fmla="*/ 1118271 w 2114168"/>
              <a:gd name="connsiteY74" fmla="*/ 40106 h 327348"/>
              <a:gd name="connsiteX75" fmla="*/ 1162905 w 2114168"/>
              <a:gd name="connsiteY75" fmla="*/ 41001 h 327348"/>
              <a:gd name="connsiteX76" fmla="*/ 1217308 w 2114168"/>
              <a:gd name="connsiteY76" fmla="*/ 95405 h 327348"/>
              <a:gd name="connsiteX77" fmla="*/ 1213327 w 2114168"/>
              <a:gd name="connsiteY77" fmla="*/ 127516 h 327348"/>
              <a:gd name="connsiteX78" fmla="*/ 1145257 w 2114168"/>
              <a:gd name="connsiteY78" fmla="*/ 127516 h 327348"/>
              <a:gd name="connsiteX79" fmla="*/ 1146186 w 2114168"/>
              <a:gd name="connsiteY79" fmla="*/ 92618 h 327348"/>
              <a:gd name="connsiteX80" fmla="*/ 1118984 w 2114168"/>
              <a:gd name="connsiteY80" fmla="*/ 80941 h 327348"/>
              <a:gd name="connsiteX81" fmla="*/ 1084086 w 2114168"/>
              <a:gd name="connsiteY81" fmla="*/ 104295 h 327348"/>
              <a:gd name="connsiteX82" fmla="*/ 1100805 w 2114168"/>
              <a:gd name="connsiteY82" fmla="*/ 135079 h 327348"/>
              <a:gd name="connsiteX83" fmla="*/ 1123761 w 2114168"/>
              <a:gd name="connsiteY83" fmla="*/ 145562 h 327348"/>
              <a:gd name="connsiteX84" fmla="*/ 1135305 w 2114168"/>
              <a:gd name="connsiteY84" fmla="*/ 151400 h 327348"/>
              <a:gd name="connsiteX85" fmla="*/ 1144726 w 2114168"/>
              <a:gd name="connsiteY85" fmla="*/ 156973 h 327348"/>
              <a:gd name="connsiteX86" fmla="*/ 1170468 w 2114168"/>
              <a:gd name="connsiteY86" fmla="*/ 193331 h 327348"/>
              <a:gd name="connsiteX87" fmla="*/ 1170601 w 2114168"/>
              <a:gd name="connsiteY87" fmla="*/ 193331 h 327348"/>
              <a:gd name="connsiteX88" fmla="*/ 1117126 w 2114168"/>
              <a:gd name="connsiteY88" fmla="*/ 270424 h 327348"/>
              <a:gd name="connsiteX89" fmla="*/ 950068 w 2114168"/>
              <a:gd name="connsiteY89" fmla="*/ 283030 h 327348"/>
              <a:gd name="connsiteX90" fmla="*/ 908270 w 2114168"/>
              <a:gd name="connsiteY90" fmla="*/ 236455 h 327348"/>
              <a:gd name="connsiteX91" fmla="*/ 918090 w 2114168"/>
              <a:gd name="connsiteY91" fmla="*/ 201425 h 327348"/>
              <a:gd name="connsiteX92" fmla="*/ 990008 w 2114168"/>
              <a:gd name="connsiteY92" fmla="*/ 201425 h 327348"/>
              <a:gd name="connsiteX93" fmla="*/ 985497 w 2114168"/>
              <a:gd name="connsiteY93" fmla="*/ 230484 h 327348"/>
              <a:gd name="connsiteX94" fmla="*/ 1023579 w 2114168"/>
              <a:gd name="connsiteY94" fmla="*/ 253838 h 327348"/>
              <a:gd name="connsiteX95" fmla="*/ 1063121 w 2114168"/>
              <a:gd name="connsiteY95" fmla="*/ 224513 h 327348"/>
              <a:gd name="connsiteX96" fmla="*/ 1037379 w 2114168"/>
              <a:gd name="connsiteY96" fmla="*/ 189483 h 327348"/>
              <a:gd name="connsiteX97" fmla="*/ 997572 w 2114168"/>
              <a:gd name="connsiteY97" fmla="*/ 168385 h 327348"/>
              <a:gd name="connsiteX98" fmla="*/ 959489 w 2114168"/>
              <a:gd name="connsiteY98" fmla="*/ 108143 h 327348"/>
              <a:gd name="connsiteX99" fmla="*/ 1037512 w 2114168"/>
              <a:gd name="connsiteY99" fmla="*/ 50157 h 327348"/>
              <a:gd name="connsiteX100" fmla="*/ 1118271 w 2114168"/>
              <a:gd name="connsiteY100" fmla="*/ 40106 h 327348"/>
              <a:gd name="connsiteX101" fmla="*/ 1801681 w 2114168"/>
              <a:gd name="connsiteY101" fmla="*/ 40072 h 327348"/>
              <a:gd name="connsiteX102" fmla="*/ 1923093 w 2114168"/>
              <a:gd name="connsiteY102" fmla="*/ 40072 h 327348"/>
              <a:gd name="connsiteX103" fmla="*/ 1929064 w 2114168"/>
              <a:gd name="connsiteY103" fmla="*/ 150073 h 327348"/>
              <a:gd name="connsiteX104" fmla="*/ 2050344 w 2114168"/>
              <a:gd name="connsiteY104" fmla="*/ 40603 h 327348"/>
              <a:gd name="connsiteX105" fmla="*/ 2114168 w 2114168"/>
              <a:gd name="connsiteY105" fmla="*/ 40603 h 327348"/>
              <a:gd name="connsiteX106" fmla="*/ 1927207 w 2114168"/>
              <a:gd name="connsiteY106" fmla="*/ 209519 h 327348"/>
              <a:gd name="connsiteX107" fmla="*/ 1892441 w 2114168"/>
              <a:gd name="connsiteY107" fmla="*/ 286878 h 327348"/>
              <a:gd name="connsiteX108" fmla="*/ 1771029 w 2114168"/>
              <a:gd name="connsiteY108" fmla="*/ 286878 h 327348"/>
              <a:gd name="connsiteX109" fmla="*/ 1810438 w 2114168"/>
              <a:gd name="connsiteY109" fmla="*/ 199169 h 327348"/>
              <a:gd name="connsiteX110" fmla="*/ 1810305 w 2114168"/>
              <a:gd name="connsiteY110" fmla="*/ 199169 h 327348"/>
              <a:gd name="connsiteX111" fmla="*/ 1577565 w 2114168"/>
              <a:gd name="connsiteY111" fmla="*/ 40072 h 327348"/>
              <a:gd name="connsiteX112" fmla="*/ 1617637 w 2114168"/>
              <a:gd name="connsiteY112" fmla="*/ 40072 h 327348"/>
              <a:gd name="connsiteX113" fmla="*/ 1698977 w 2114168"/>
              <a:gd name="connsiteY113" fmla="*/ 40072 h 327348"/>
              <a:gd name="connsiteX114" fmla="*/ 1791596 w 2114168"/>
              <a:gd name="connsiteY114" fmla="*/ 40072 h 327348"/>
              <a:gd name="connsiteX115" fmla="*/ 1775274 w 2114168"/>
              <a:gd name="connsiteY115" fmla="*/ 76960 h 327348"/>
              <a:gd name="connsiteX116" fmla="*/ 1681993 w 2114168"/>
              <a:gd name="connsiteY116" fmla="*/ 76960 h 327348"/>
              <a:gd name="connsiteX117" fmla="*/ 1653862 w 2114168"/>
              <a:gd name="connsiteY117" fmla="*/ 138263 h 327348"/>
              <a:gd name="connsiteX118" fmla="*/ 1725781 w 2114168"/>
              <a:gd name="connsiteY118" fmla="*/ 138263 h 327348"/>
              <a:gd name="connsiteX119" fmla="*/ 1709990 w 2114168"/>
              <a:gd name="connsiteY119" fmla="*/ 175152 h 327348"/>
              <a:gd name="connsiteX120" fmla="*/ 1636878 w 2114168"/>
              <a:gd name="connsiteY120" fmla="*/ 175152 h 327348"/>
              <a:gd name="connsiteX121" fmla="*/ 1602378 w 2114168"/>
              <a:gd name="connsiteY121" fmla="*/ 249989 h 327348"/>
              <a:gd name="connsiteX122" fmla="*/ 1705744 w 2114168"/>
              <a:gd name="connsiteY122" fmla="*/ 249989 h 327348"/>
              <a:gd name="connsiteX123" fmla="*/ 1689423 w 2114168"/>
              <a:gd name="connsiteY123" fmla="*/ 286878 h 327348"/>
              <a:gd name="connsiteX124" fmla="*/ 1585393 w 2114168"/>
              <a:gd name="connsiteY124" fmla="*/ 286878 h 327348"/>
              <a:gd name="connsiteX125" fmla="*/ 1528203 w 2114168"/>
              <a:gd name="connsiteY125" fmla="*/ 286878 h 327348"/>
              <a:gd name="connsiteX126" fmla="*/ 1463981 w 2114168"/>
              <a:gd name="connsiteY126" fmla="*/ 286878 h 327348"/>
              <a:gd name="connsiteX127" fmla="*/ 1284185 w 2114168"/>
              <a:gd name="connsiteY127" fmla="*/ 40072 h 327348"/>
              <a:gd name="connsiteX128" fmla="*/ 1405597 w 2114168"/>
              <a:gd name="connsiteY128" fmla="*/ 40072 h 327348"/>
              <a:gd name="connsiteX129" fmla="*/ 1358226 w 2114168"/>
              <a:gd name="connsiteY129" fmla="*/ 143040 h 327348"/>
              <a:gd name="connsiteX130" fmla="*/ 1498481 w 2114168"/>
              <a:gd name="connsiteY130" fmla="*/ 40603 h 327348"/>
              <a:gd name="connsiteX131" fmla="*/ 1562305 w 2114168"/>
              <a:gd name="connsiteY131" fmla="*/ 40603 h 327348"/>
              <a:gd name="connsiteX132" fmla="*/ 1441556 w 2114168"/>
              <a:gd name="connsiteY132" fmla="*/ 135079 h 327348"/>
              <a:gd name="connsiteX133" fmla="*/ 1445139 w 2114168"/>
              <a:gd name="connsiteY133" fmla="*/ 286878 h 327348"/>
              <a:gd name="connsiteX134" fmla="*/ 1332484 w 2114168"/>
              <a:gd name="connsiteY134" fmla="*/ 286878 h 327348"/>
              <a:gd name="connsiteX135" fmla="*/ 1330096 w 2114168"/>
              <a:gd name="connsiteY135" fmla="*/ 204344 h 327348"/>
              <a:gd name="connsiteX136" fmla="*/ 1292013 w 2114168"/>
              <a:gd name="connsiteY136" fmla="*/ 286878 h 327348"/>
              <a:gd name="connsiteX137" fmla="*/ 1170601 w 2114168"/>
              <a:gd name="connsiteY137" fmla="*/ 286878 h 327348"/>
              <a:gd name="connsiteX138" fmla="*/ 780224 w 2114168"/>
              <a:gd name="connsiteY138" fmla="*/ 39940 h 327348"/>
              <a:gd name="connsiteX139" fmla="*/ 826799 w 2114168"/>
              <a:gd name="connsiteY139" fmla="*/ 39940 h 327348"/>
              <a:gd name="connsiteX140" fmla="*/ 826799 w 2114168"/>
              <a:gd name="connsiteY140" fmla="*/ 40073 h 327348"/>
              <a:gd name="connsiteX141" fmla="*/ 906281 w 2114168"/>
              <a:gd name="connsiteY141" fmla="*/ 40073 h 327348"/>
              <a:gd name="connsiteX142" fmla="*/ 877221 w 2114168"/>
              <a:gd name="connsiteY142" fmla="*/ 286878 h 327348"/>
              <a:gd name="connsiteX143" fmla="*/ 755809 w 2114168"/>
              <a:gd name="connsiteY143" fmla="*/ 286878 h 327348"/>
              <a:gd name="connsiteX144" fmla="*/ 760851 w 2114168"/>
              <a:gd name="connsiteY144" fmla="*/ 244019 h 327348"/>
              <a:gd name="connsiteX145" fmla="*/ 676194 w 2114168"/>
              <a:gd name="connsiteY145" fmla="*/ 244019 h 327348"/>
              <a:gd name="connsiteX146" fmla="*/ 644746 w 2114168"/>
              <a:gd name="connsiteY146" fmla="*/ 286746 h 327348"/>
              <a:gd name="connsiteX147" fmla="*/ 598039 w 2114168"/>
              <a:gd name="connsiteY147" fmla="*/ 286746 h 327348"/>
              <a:gd name="connsiteX148" fmla="*/ 271221 w 2114168"/>
              <a:gd name="connsiteY148" fmla="*/ 0 h 327348"/>
              <a:gd name="connsiteX149" fmla="*/ 555445 w 2114168"/>
              <a:gd name="connsiteY149" fmla="*/ 163608 h 327348"/>
              <a:gd name="connsiteX150" fmla="*/ 520680 w 2114168"/>
              <a:gd name="connsiteY150" fmla="*/ 230883 h 327348"/>
              <a:gd name="connsiteX151" fmla="*/ 283296 w 2114168"/>
              <a:gd name="connsiteY151" fmla="*/ 46044 h 327348"/>
              <a:gd name="connsiteX152" fmla="*/ 277457 w 2114168"/>
              <a:gd name="connsiteY152" fmla="*/ 41532 h 327348"/>
              <a:gd name="connsiteX153" fmla="*/ 277457 w 2114168"/>
              <a:gd name="connsiteY153" fmla="*/ 41665 h 327348"/>
              <a:gd name="connsiteX154" fmla="*/ 271619 w 2114168"/>
              <a:gd name="connsiteY154" fmla="*/ 46177 h 327348"/>
              <a:gd name="connsiteX155" fmla="*/ 33836 w 2114168"/>
              <a:gd name="connsiteY155" fmla="*/ 231413 h 327348"/>
              <a:gd name="connsiteX156" fmla="*/ 0 w 2114168"/>
              <a:gd name="connsiteY156" fmla="*/ 163741 h 327348"/>
              <a:gd name="connsiteX157" fmla="*/ 271221 w 2114168"/>
              <a:gd name="connsiteY157" fmla="*/ 0 h 32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2114168" h="327348">
                <a:moveTo>
                  <a:pt x="277456" y="269097"/>
                </a:moveTo>
                <a:lnTo>
                  <a:pt x="342740" y="320050"/>
                </a:lnTo>
                <a:cubicBezTo>
                  <a:pt x="320050" y="324695"/>
                  <a:pt x="297095" y="327348"/>
                  <a:pt x="274537" y="327348"/>
                </a:cubicBezTo>
                <a:cubicBezTo>
                  <a:pt x="253439" y="327348"/>
                  <a:pt x="231943" y="325093"/>
                  <a:pt x="210978" y="320979"/>
                </a:cubicBezTo>
                <a:close/>
                <a:moveTo>
                  <a:pt x="320581" y="235394"/>
                </a:moveTo>
                <a:lnTo>
                  <a:pt x="405637" y="301740"/>
                </a:lnTo>
                <a:cubicBezTo>
                  <a:pt x="392898" y="306649"/>
                  <a:pt x="379762" y="311028"/>
                  <a:pt x="366360" y="314611"/>
                </a:cubicBezTo>
                <a:lnTo>
                  <a:pt x="292849" y="257155"/>
                </a:lnTo>
                <a:lnTo>
                  <a:pt x="292849" y="257023"/>
                </a:lnTo>
                <a:close/>
                <a:moveTo>
                  <a:pt x="234199" y="235394"/>
                </a:moveTo>
                <a:lnTo>
                  <a:pt x="234199" y="235527"/>
                </a:lnTo>
                <a:lnTo>
                  <a:pt x="261931" y="257155"/>
                </a:lnTo>
                <a:lnTo>
                  <a:pt x="187094" y="315540"/>
                </a:lnTo>
                <a:cubicBezTo>
                  <a:pt x="173692" y="311957"/>
                  <a:pt x="160555" y="307711"/>
                  <a:pt x="147817" y="302801"/>
                </a:cubicBezTo>
                <a:close/>
                <a:moveTo>
                  <a:pt x="335974" y="223452"/>
                </a:moveTo>
                <a:lnTo>
                  <a:pt x="336058" y="223518"/>
                </a:lnTo>
                <a:lnTo>
                  <a:pt x="335974" y="223584"/>
                </a:lnTo>
                <a:close/>
                <a:moveTo>
                  <a:pt x="363706" y="201823"/>
                </a:moveTo>
                <a:lnTo>
                  <a:pt x="459510" y="276395"/>
                </a:lnTo>
                <a:cubicBezTo>
                  <a:pt x="448762" y="282499"/>
                  <a:pt x="437483" y="288205"/>
                  <a:pt x="425673" y="293380"/>
                </a:cubicBezTo>
                <a:lnTo>
                  <a:pt x="336058" y="223518"/>
                </a:lnTo>
                <a:close/>
                <a:moveTo>
                  <a:pt x="277324" y="201690"/>
                </a:moveTo>
                <a:lnTo>
                  <a:pt x="305190" y="223451"/>
                </a:lnTo>
                <a:lnTo>
                  <a:pt x="277324" y="245080"/>
                </a:lnTo>
                <a:lnTo>
                  <a:pt x="249592" y="223451"/>
                </a:lnTo>
                <a:close/>
                <a:moveTo>
                  <a:pt x="190942" y="201690"/>
                </a:moveTo>
                <a:lnTo>
                  <a:pt x="218675" y="223451"/>
                </a:lnTo>
                <a:lnTo>
                  <a:pt x="127649" y="294441"/>
                </a:lnTo>
                <a:cubicBezTo>
                  <a:pt x="115839" y="289266"/>
                  <a:pt x="104560" y="283428"/>
                  <a:pt x="93945" y="277324"/>
                </a:cubicBezTo>
                <a:close/>
                <a:moveTo>
                  <a:pt x="320581" y="167987"/>
                </a:moveTo>
                <a:lnTo>
                  <a:pt x="348314" y="189616"/>
                </a:lnTo>
                <a:lnTo>
                  <a:pt x="320581" y="211377"/>
                </a:lnTo>
                <a:lnTo>
                  <a:pt x="292849" y="189748"/>
                </a:lnTo>
                <a:close/>
                <a:moveTo>
                  <a:pt x="234199" y="167987"/>
                </a:moveTo>
                <a:lnTo>
                  <a:pt x="261932" y="189748"/>
                </a:lnTo>
                <a:lnTo>
                  <a:pt x="234199" y="211377"/>
                </a:lnTo>
                <a:lnTo>
                  <a:pt x="206467" y="189616"/>
                </a:lnTo>
                <a:close/>
                <a:moveTo>
                  <a:pt x="407892" y="167190"/>
                </a:moveTo>
                <a:lnTo>
                  <a:pt x="408025" y="167190"/>
                </a:lnTo>
                <a:lnTo>
                  <a:pt x="506615" y="244018"/>
                </a:lnTo>
                <a:cubicBezTo>
                  <a:pt x="497592" y="251582"/>
                  <a:pt x="487772" y="258880"/>
                  <a:pt x="477024" y="265780"/>
                </a:cubicBezTo>
                <a:lnTo>
                  <a:pt x="379231" y="189615"/>
                </a:lnTo>
                <a:close/>
                <a:moveTo>
                  <a:pt x="146756" y="167190"/>
                </a:moveTo>
                <a:lnTo>
                  <a:pt x="175418" y="189615"/>
                </a:lnTo>
                <a:lnTo>
                  <a:pt x="76695" y="266576"/>
                </a:lnTo>
                <a:cubicBezTo>
                  <a:pt x="66080" y="259543"/>
                  <a:pt x="56394" y="252245"/>
                  <a:pt x="47636" y="244549"/>
                </a:cubicBezTo>
                <a:lnTo>
                  <a:pt x="146889" y="167323"/>
                </a:lnTo>
                <a:close/>
                <a:moveTo>
                  <a:pt x="277324" y="134416"/>
                </a:moveTo>
                <a:lnTo>
                  <a:pt x="305057" y="156045"/>
                </a:lnTo>
                <a:lnTo>
                  <a:pt x="277324" y="177673"/>
                </a:lnTo>
                <a:lnTo>
                  <a:pt x="249592" y="156045"/>
                </a:lnTo>
                <a:close/>
                <a:moveTo>
                  <a:pt x="364768" y="133620"/>
                </a:moveTo>
                <a:lnTo>
                  <a:pt x="392368" y="155249"/>
                </a:lnTo>
                <a:lnTo>
                  <a:pt x="363706" y="177541"/>
                </a:lnTo>
                <a:lnTo>
                  <a:pt x="335974" y="156045"/>
                </a:lnTo>
                <a:close/>
                <a:moveTo>
                  <a:pt x="190146" y="133620"/>
                </a:moveTo>
                <a:lnTo>
                  <a:pt x="218675" y="156045"/>
                </a:lnTo>
                <a:lnTo>
                  <a:pt x="191075" y="177541"/>
                </a:lnTo>
                <a:lnTo>
                  <a:pt x="162414" y="155249"/>
                </a:lnTo>
                <a:close/>
                <a:moveTo>
                  <a:pt x="776907" y="107480"/>
                </a:moveTo>
                <a:lnTo>
                  <a:pt x="703396" y="207131"/>
                </a:lnTo>
                <a:lnTo>
                  <a:pt x="765230" y="207131"/>
                </a:lnTo>
                <a:close/>
                <a:moveTo>
                  <a:pt x="233270" y="100049"/>
                </a:moveTo>
                <a:lnTo>
                  <a:pt x="261932" y="122341"/>
                </a:lnTo>
                <a:lnTo>
                  <a:pt x="234199" y="143970"/>
                </a:lnTo>
                <a:lnTo>
                  <a:pt x="205538" y="121545"/>
                </a:lnTo>
                <a:close/>
                <a:moveTo>
                  <a:pt x="321510" y="99916"/>
                </a:moveTo>
                <a:lnTo>
                  <a:pt x="349243" y="121545"/>
                </a:lnTo>
                <a:lnTo>
                  <a:pt x="320581" y="143969"/>
                </a:lnTo>
                <a:lnTo>
                  <a:pt x="292849" y="122341"/>
                </a:lnTo>
                <a:close/>
                <a:moveTo>
                  <a:pt x="277457" y="65682"/>
                </a:moveTo>
                <a:lnTo>
                  <a:pt x="306118" y="87974"/>
                </a:lnTo>
                <a:lnTo>
                  <a:pt x="277324" y="110399"/>
                </a:lnTo>
                <a:lnTo>
                  <a:pt x="248663" y="87974"/>
                </a:lnTo>
                <a:close/>
                <a:moveTo>
                  <a:pt x="1118271" y="40106"/>
                </a:moveTo>
                <a:cubicBezTo>
                  <a:pt x="1143598" y="39641"/>
                  <a:pt x="1162905" y="41001"/>
                  <a:pt x="1162905" y="41001"/>
                </a:cubicBezTo>
                <a:cubicBezTo>
                  <a:pt x="1219166" y="49759"/>
                  <a:pt x="1217308" y="95405"/>
                  <a:pt x="1217308" y="95405"/>
                </a:cubicBezTo>
                <a:cubicBezTo>
                  <a:pt x="1218900" y="113716"/>
                  <a:pt x="1213327" y="127516"/>
                  <a:pt x="1213327" y="127516"/>
                </a:cubicBezTo>
                <a:lnTo>
                  <a:pt x="1145257" y="127516"/>
                </a:lnTo>
                <a:cubicBezTo>
                  <a:pt x="1152024" y="102703"/>
                  <a:pt x="1146186" y="92618"/>
                  <a:pt x="1146186" y="92618"/>
                </a:cubicBezTo>
                <a:cubicBezTo>
                  <a:pt x="1141541" y="81870"/>
                  <a:pt x="1118984" y="80941"/>
                  <a:pt x="1118984" y="80941"/>
                </a:cubicBezTo>
                <a:cubicBezTo>
                  <a:pt x="1085015" y="81870"/>
                  <a:pt x="1084086" y="104295"/>
                  <a:pt x="1084086" y="104295"/>
                </a:cubicBezTo>
                <a:cubicBezTo>
                  <a:pt x="1078779" y="129374"/>
                  <a:pt x="1100805" y="135079"/>
                  <a:pt x="1100805" y="135079"/>
                </a:cubicBezTo>
                <a:cubicBezTo>
                  <a:pt x="1100805" y="135079"/>
                  <a:pt x="1119913" y="143572"/>
                  <a:pt x="1123761" y="145562"/>
                </a:cubicBezTo>
                <a:cubicBezTo>
                  <a:pt x="1126547" y="147022"/>
                  <a:pt x="1131192" y="149410"/>
                  <a:pt x="1135305" y="151400"/>
                </a:cubicBezTo>
                <a:cubicBezTo>
                  <a:pt x="1140878" y="154320"/>
                  <a:pt x="1144726" y="156973"/>
                  <a:pt x="1144726" y="156973"/>
                </a:cubicBezTo>
                <a:cubicBezTo>
                  <a:pt x="1167284" y="171304"/>
                  <a:pt x="1170468" y="193331"/>
                  <a:pt x="1170468" y="193331"/>
                </a:cubicBezTo>
                <a:lnTo>
                  <a:pt x="1170601" y="193331"/>
                </a:lnTo>
                <a:cubicBezTo>
                  <a:pt x="1177766" y="251715"/>
                  <a:pt x="1117126" y="270424"/>
                  <a:pt x="1117126" y="270424"/>
                </a:cubicBezTo>
                <a:cubicBezTo>
                  <a:pt x="1049188" y="299086"/>
                  <a:pt x="950068" y="283030"/>
                  <a:pt x="950068" y="283030"/>
                </a:cubicBezTo>
                <a:cubicBezTo>
                  <a:pt x="907076" y="273609"/>
                  <a:pt x="908270" y="236455"/>
                  <a:pt x="908270" y="236455"/>
                </a:cubicBezTo>
                <a:cubicBezTo>
                  <a:pt x="910659" y="216286"/>
                  <a:pt x="918090" y="201425"/>
                  <a:pt x="918090" y="201425"/>
                </a:cubicBezTo>
                <a:lnTo>
                  <a:pt x="990008" y="201425"/>
                </a:lnTo>
                <a:cubicBezTo>
                  <a:pt x="984037" y="216950"/>
                  <a:pt x="985497" y="230484"/>
                  <a:pt x="985497" y="230484"/>
                </a:cubicBezTo>
                <a:cubicBezTo>
                  <a:pt x="991335" y="253705"/>
                  <a:pt x="1023579" y="253838"/>
                  <a:pt x="1023579" y="253838"/>
                </a:cubicBezTo>
                <a:cubicBezTo>
                  <a:pt x="1068031" y="252378"/>
                  <a:pt x="1063121" y="224513"/>
                  <a:pt x="1063121" y="224513"/>
                </a:cubicBezTo>
                <a:cubicBezTo>
                  <a:pt x="1064050" y="206467"/>
                  <a:pt x="1037379" y="189483"/>
                  <a:pt x="1037379" y="189483"/>
                </a:cubicBezTo>
                <a:cubicBezTo>
                  <a:pt x="1023844" y="179266"/>
                  <a:pt x="997572" y="168385"/>
                  <a:pt x="997572" y="168385"/>
                </a:cubicBezTo>
                <a:cubicBezTo>
                  <a:pt x="947016" y="147287"/>
                  <a:pt x="959489" y="108143"/>
                  <a:pt x="959489" y="108143"/>
                </a:cubicBezTo>
                <a:cubicBezTo>
                  <a:pt x="969972" y="64753"/>
                  <a:pt x="1037512" y="50157"/>
                  <a:pt x="1037512" y="50157"/>
                </a:cubicBezTo>
                <a:cubicBezTo>
                  <a:pt x="1061595" y="42859"/>
                  <a:pt x="1092943" y="40570"/>
                  <a:pt x="1118271" y="40106"/>
                </a:cubicBezTo>
                <a:close/>
                <a:moveTo>
                  <a:pt x="1801681" y="40072"/>
                </a:moveTo>
                <a:lnTo>
                  <a:pt x="1923093" y="40072"/>
                </a:lnTo>
                <a:lnTo>
                  <a:pt x="1929064" y="150073"/>
                </a:lnTo>
                <a:lnTo>
                  <a:pt x="2050344" y="40603"/>
                </a:lnTo>
                <a:lnTo>
                  <a:pt x="2114168" y="40603"/>
                </a:lnTo>
                <a:lnTo>
                  <a:pt x="1927207" y="209519"/>
                </a:lnTo>
                <a:lnTo>
                  <a:pt x="1892441" y="286878"/>
                </a:lnTo>
                <a:lnTo>
                  <a:pt x="1771029" y="286878"/>
                </a:lnTo>
                <a:lnTo>
                  <a:pt x="1810438" y="199169"/>
                </a:lnTo>
                <a:lnTo>
                  <a:pt x="1810305" y="199169"/>
                </a:lnTo>
                <a:close/>
                <a:moveTo>
                  <a:pt x="1577565" y="40072"/>
                </a:moveTo>
                <a:lnTo>
                  <a:pt x="1617637" y="40072"/>
                </a:lnTo>
                <a:lnTo>
                  <a:pt x="1698977" y="40072"/>
                </a:lnTo>
                <a:lnTo>
                  <a:pt x="1791596" y="40072"/>
                </a:lnTo>
                <a:lnTo>
                  <a:pt x="1775274" y="76960"/>
                </a:lnTo>
                <a:lnTo>
                  <a:pt x="1681993" y="76960"/>
                </a:lnTo>
                <a:lnTo>
                  <a:pt x="1653862" y="138263"/>
                </a:lnTo>
                <a:lnTo>
                  <a:pt x="1725781" y="138263"/>
                </a:lnTo>
                <a:lnTo>
                  <a:pt x="1709990" y="175152"/>
                </a:lnTo>
                <a:lnTo>
                  <a:pt x="1636878" y="175152"/>
                </a:lnTo>
                <a:lnTo>
                  <a:pt x="1602378" y="249989"/>
                </a:lnTo>
                <a:lnTo>
                  <a:pt x="1705744" y="249989"/>
                </a:lnTo>
                <a:lnTo>
                  <a:pt x="1689423" y="286878"/>
                </a:lnTo>
                <a:lnTo>
                  <a:pt x="1585393" y="286878"/>
                </a:lnTo>
                <a:lnTo>
                  <a:pt x="1528203" y="286878"/>
                </a:lnTo>
                <a:lnTo>
                  <a:pt x="1463981" y="286878"/>
                </a:lnTo>
                <a:close/>
                <a:moveTo>
                  <a:pt x="1284185" y="40072"/>
                </a:moveTo>
                <a:lnTo>
                  <a:pt x="1405597" y="40072"/>
                </a:lnTo>
                <a:lnTo>
                  <a:pt x="1358226" y="143040"/>
                </a:lnTo>
                <a:lnTo>
                  <a:pt x="1498481" y="40603"/>
                </a:lnTo>
                <a:lnTo>
                  <a:pt x="1562305" y="40603"/>
                </a:lnTo>
                <a:lnTo>
                  <a:pt x="1441556" y="135079"/>
                </a:lnTo>
                <a:lnTo>
                  <a:pt x="1445139" y="286878"/>
                </a:lnTo>
                <a:lnTo>
                  <a:pt x="1332484" y="286878"/>
                </a:lnTo>
                <a:lnTo>
                  <a:pt x="1330096" y="204344"/>
                </a:lnTo>
                <a:lnTo>
                  <a:pt x="1292013" y="286878"/>
                </a:lnTo>
                <a:lnTo>
                  <a:pt x="1170601" y="286878"/>
                </a:lnTo>
                <a:close/>
                <a:moveTo>
                  <a:pt x="780224" y="39940"/>
                </a:moveTo>
                <a:lnTo>
                  <a:pt x="826799" y="39940"/>
                </a:lnTo>
                <a:lnTo>
                  <a:pt x="826799" y="40073"/>
                </a:lnTo>
                <a:lnTo>
                  <a:pt x="906281" y="40073"/>
                </a:lnTo>
                <a:lnTo>
                  <a:pt x="877221" y="286878"/>
                </a:lnTo>
                <a:lnTo>
                  <a:pt x="755809" y="286878"/>
                </a:lnTo>
                <a:lnTo>
                  <a:pt x="760851" y="244019"/>
                </a:lnTo>
                <a:lnTo>
                  <a:pt x="676194" y="244019"/>
                </a:lnTo>
                <a:lnTo>
                  <a:pt x="644746" y="286746"/>
                </a:lnTo>
                <a:lnTo>
                  <a:pt x="598039" y="286746"/>
                </a:lnTo>
                <a:close/>
                <a:moveTo>
                  <a:pt x="271221" y="0"/>
                </a:moveTo>
                <a:cubicBezTo>
                  <a:pt x="403647" y="0"/>
                  <a:pt x="555313" y="89168"/>
                  <a:pt x="555445" y="163608"/>
                </a:cubicBezTo>
                <a:cubicBezTo>
                  <a:pt x="555445" y="185768"/>
                  <a:pt x="542442" y="208989"/>
                  <a:pt x="520680" y="230883"/>
                </a:cubicBezTo>
                <a:lnTo>
                  <a:pt x="283296" y="46044"/>
                </a:lnTo>
                <a:lnTo>
                  <a:pt x="277457" y="41532"/>
                </a:lnTo>
                <a:lnTo>
                  <a:pt x="277457" y="41665"/>
                </a:lnTo>
                <a:lnTo>
                  <a:pt x="271619" y="46177"/>
                </a:lnTo>
                <a:lnTo>
                  <a:pt x="33836" y="231413"/>
                </a:lnTo>
                <a:cubicBezTo>
                  <a:pt x="12606" y="209387"/>
                  <a:pt x="0" y="185900"/>
                  <a:pt x="0" y="163741"/>
                </a:cubicBezTo>
                <a:cubicBezTo>
                  <a:pt x="0" y="89168"/>
                  <a:pt x="138795" y="0"/>
                  <a:pt x="271221" y="0"/>
                </a:cubicBezTo>
                <a:close/>
              </a:path>
            </a:pathLst>
          </a:custGeom>
          <a:solidFill>
            <a:schemeClr val="bg1"/>
          </a:solidFill>
          <a:ln w="132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grpSp>
        <p:nvGrpSpPr>
          <p:cNvPr id="6" name="Group 5">
            <a:extLst>
              <a:ext uri="{FF2B5EF4-FFF2-40B4-BE49-F238E27FC236}">
                <a16:creationId xmlns:a16="http://schemas.microsoft.com/office/drawing/2014/main" id="{F2F7D80D-1F76-71E8-FDAA-0471804CEF29}"/>
              </a:ext>
            </a:extLst>
          </p:cNvPr>
          <p:cNvGrpSpPr/>
          <p:nvPr/>
        </p:nvGrpSpPr>
        <p:grpSpPr>
          <a:xfrm>
            <a:off x="974025" y="2478284"/>
            <a:ext cx="1164069" cy="830239"/>
            <a:chOff x="521038" y="921438"/>
            <a:chExt cx="1164069" cy="830239"/>
          </a:xfrm>
        </p:grpSpPr>
        <p:pic>
          <p:nvPicPr>
            <p:cNvPr id="7" name="Picture 6" descr="A white box with a logo&#10;&#10;Description automatically generated with low confidence">
              <a:extLst>
                <a:ext uri="{FF2B5EF4-FFF2-40B4-BE49-F238E27FC236}">
                  <a16:creationId xmlns:a16="http://schemas.microsoft.com/office/drawing/2014/main" id="{99E81612-37C5-19CA-F103-C38D61D8A010}"/>
                </a:ext>
              </a:extLst>
            </p:cNvPr>
            <p:cNvPicPr>
              <a:picLocks noChangeAspect="1"/>
            </p:cNvPicPr>
            <p:nvPr/>
          </p:nvPicPr>
          <p:blipFill>
            <a:blip r:embed="rId3"/>
            <a:stretch>
              <a:fillRect/>
            </a:stretch>
          </p:blipFill>
          <p:spPr>
            <a:xfrm>
              <a:off x="1140312" y="921438"/>
              <a:ext cx="544795" cy="830239"/>
            </a:xfrm>
            <a:prstGeom prst="rect">
              <a:avLst/>
            </a:prstGeom>
          </p:spPr>
        </p:pic>
        <p:pic>
          <p:nvPicPr>
            <p:cNvPr id="8" name="Picture 7">
              <a:extLst>
                <a:ext uri="{FF2B5EF4-FFF2-40B4-BE49-F238E27FC236}">
                  <a16:creationId xmlns:a16="http://schemas.microsoft.com/office/drawing/2014/main" id="{D4B6060C-9435-2377-BAF6-6AB6816C92D9}"/>
                </a:ext>
              </a:extLst>
            </p:cNvPr>
            <p:cNvPicPr>
              <a:picLocks noChangeAspect="1"/>
            </p:cNvPicPr>
            <p:nvPr/>
          </p:nvPicPr>
          <p:blipFill>
            <a:blip r:embed="rId4"/>
            <a:stretch>
              <a:fillRect/>
            </a:stretch>
          </p:blipFill>
          <p:spPr>
            <a:xfrm>
              <a:off x="521038" y="921438"/>
              <a:ext cx="560609" cy="830239"/>
            </a:xfrm>
            <a:prstGeom prst="rect">
              <a:avLst/>
            </a:prstGeom>
          </p:spPr>
        </p:pic>
      </p:grpSp>
      <p:grpSp>
        <p:nvGrpSpPr>
          <p:cNvPr id="9" name="Group 8">
            <a:extLst>
              <a:ext uri="{FF2B5EF4-FFF2-40B4-BE49-F238E27FC236}">
                <a16:creationId xmlns:a16="http://schemas.microsoft.com/office/drawing/2014/main" id="{4405E5F4-E45B-D0CC-E2D0-322A6879E3B2}"/>
              </a:ext>
            </a:extLst>
          </p:cNvPr>
          <p:cNvGrpSpPr/>
          <p:nvPr/>
        </p:nvGrpSpPr>
        <p:grpSpPr>
          <a:xfrm>
            <a:off x="3282184" y="1302286"/>
            <a:ext cx="1094075" cy="249335"/>
            <a:chOff x="1090234" y="3138900"/>
            <a:chExt cx="1462652" cy="333332"/>
          </a:xfrm>
          <a:solidFill>
            <a:schemeClr val="bg1"/>
          </a:solidFill>
        </p:grpSpPr>
        <p:sp>
          <p:nvSpPr>
            <p:cNvPr id="10" name="Freeform: Shape 9">
              <a:extLst>
                <a:ext uri="{FF2B5EF4-FFF2-40B4-BE49-F238E27FC236}">
                  <a16:creationId xmlns:a16="http://schemas.microsoft.com/office/drawing/2014/main" id="{87D2A7D4-6483-F91F-090B-B666FCFE1CBA}"/>
                </a:ext>
              </a:extLst>
            </p:cNvPr>
            <p:cNvSpPr/>
            <p:nvPr/>
          </p:nvSpPr>
          <p:spPr>
            <a:xfrm>
              <a:off x="1090234" y="3138900"/>
              <a:ext cx="315769" cy="252834"/>
            </a:xfrm>
            <a:custGeom>
              <a:avLst/>
              <a:gdLst>
                <a:gd name="connsiteX0" fmla="*/ 176545 w 315769"/>
                <a:gd name="connsiteY0" fmla="*/ 111782 h 252834"/>
                <a:gd name="connsiteX1" fmla="*/ 244968 w 315769"/>
                <a:gd name="connsiteY1" fmla="*/ 111782 h 252834"/>
                <a:gd name="connsiteX2" fmla="*/ 240211 w 315769"/>
                <a:gd name="connsiteY2" fmla="*/ 34394 h 252834"/>
                <a:gd name="connsiteX3" fmla="*/ 176545 w 315769"/>
                <a:gd name="connsiteY3" fmla="*/ 111782 h 252834"/>
                <a:gd name="connsiteX4" fmla="*/ 192096 w 315769"/>
                <a:gd name="connsiteY4" fmla="*/ 30918 h 252834"/>
                <a:gd name="connsiteX5" fmla="*/ 214965 w 315769"/>
                <a:gd name="connsiteY5" fmla="*/ 0 h 252834"/>
                <a:gd name="connsiteX6" fmla="*/ 300767 w 315769"/>
                <a:gd name="connsiteY6" fmla="*/ 0 h 252834"/>
                <a:gd name="connsiteX7" fmla="*/ 300767 w 315769"/>
                <a:gd name="connsiteY7" fmla="*/ 42810 h 252834"/>
                <a:gd name="connsiteX8" fmla="*/ 315769 w 315769"/>
                <a:gd name="connsiteY8" fmla="*/ 252835 h 252834"/>
                <a:gd name="connsiteX9" fmla="*/ 246981 w 315769"/>
                <a:gd name="connsiteY9" fmla="*/ 252835 h 252834"/>
                <a:gd name="connsiteX10" fmla="*/ 249542 w 315769"/>
                <a:gd name="connsiteY10" fmla="*/ 222831 h 252834"/>
                <a:gd name="connsiteX11" fmla="*/ 244236 w 315769"/>
                <a:gd name="connsiteY11" fmla="*/ 152762 h 252834"/>
                <a:gd name="connsiteX12" fmla="*/ 145444 w 315769"/>
                <a:gd name="connsiteY12" fmla="*/ 152762 h 252834"/>
                <a:gd name="connsiteX13" fmla="*/ 93121 w 315769"/>
                <a:gd name="connsiteY13" fmla="*/ 214599 h 252834"/>
                <a:gd name="connsiteX14" fmla="*/ 65313 w 315769"/>
                <a:gd name="connsiteY14" fmla="*/ 252835 h 252834"/>
                <a:gd name="connsiteX15" fmla="*/ 0 w 315769"/>
                <a:gd name="connsiteY15" fmla="*/ 252835 h 25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5769" h="252834">
                  <a:moveTo>
                    <a:pt x="176545" y="111782"/>
                  </a:moveTo>
                  <a:lnTo>
                    <a:pt x="244968" y="111782"/>
                  </a:lnTo>
                  <a:lnTo>
                    <a:pt x="240211" y="34394"/>
                  </a:lnTo>
                  <a:lnTo>
                    <a:pt x="176545" y="111782"/>
                  </a:lnTo>
                  <a:moveTo>
                    <a:pt x="192096" y="30918"/>
                  </a:moveTo>
                  <a:cubicBezTo>
                    <a:pt x="200454" y="21177"/>
                    <a:pt x="208097" y="10844"/>
                    <a:pt x="214965" y="0"/>
                  </a:cubicBezTo>
                  <a:lnTo>
                    <a:pt x="300767" y="0"/>
                  </a:lnTo>
                  <a:cubicBezTo>
                    <a:pt x="300032" y="14261"/>
                    <a:pt x="300032" y="28549"/>
                    <a:pt x="300767" y="42810"/>
                  </a:cubicBezTo>
                  <a:lnTo>
                    <a:pt x="315769" y="252835"/>
                  </a:lnTo>
                  <a:lnTo>
                    <a:pt x="246981" y="252835"/>
                  </a:lnTo>
                  <a:cubicBezTo>
                    <a:pt x="248646" y="242920"/>
                    <a:pt x="249503" y="232885"/>
                    <a:pt x="249542" y="222831"/>
                  </a:cubicBezTo>
                  <a:lnTo>
                    <a:pt x="244236" y="152762"/>
                  </a:lnTo>
                  <a:lnTo>
                    <a:pt x="145444" y="152762"/>
                  </a:lnTo>
                  <a:lnTo>
                    <a:pt x="93121" y="214599"/>
                  </a:lnTo>
                  <a:cubicBezTo>
                    <a:pt x="82823" y="226563"/>
                    <a:pt x="73522" y="239351"/>
                    <a:pt x="65313" y="252835"/>
                  </a:cubicBezTo>
                  <a:lnTo>
                    <a:pt x="0" y="252835"/>
                  </a:lnTo>
                  <a:close/>
                </a:path>
              </a:pathLst>
            </a:custGeom>
            <a:grpFill/>
            <a:ln w="182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11" name="Freeform: Shape 10">
              <a:extLst>
                <a:ext uri="{FF2B5EF4-FFF2-40B4-BE49-F238E27FC236}">
                  <a16:creationId xmlns:a16="http://schemas.microsoft.com/office/drawing/2014/main" id="{4464F1F8-1F2A-8D2F-4D6E-878E8384006E}"/>
                </a:ext>
              </a:extLst>
            </p:cNvPr>
            <p:cNvSpPr/>
            <p:nvPr/>
          </p:nvSpPr>
          <p:spPr>
            <a:xfrm>
              <a:off x="1407833" y="3138900"/>
              <a:ext cx="155323" cy="252834"/>
            </a:xfrm>
            <a:custGeom>
              <a:avLst/>
              <a:gdLst>
                <a:gd name="connsiteX0" fmla="*/ 97146 w 155323"/>
                <a:gd name="connsiteY0" fmla="*/ 0 h 252834"/>
                <a:gd name="connsiteX1" fmla="*/ 155323 w 155323"/>
                <a:gd name="connsiteY1" fmla="*/ 0 h 252834"/>
                <a:gd name="connsiteX2" fmla="*/ 137028 w 155323"/>
                <a:gd name="connsiteY2" fmla="*/ 46469 h 252834"/>
                <a:gd name="connsiteX3" fmla="*/ 79583 w 155323"/>
                <a:gd name="connsiteY3" fmla="*/ 46469 h 252834"/>
                <a:gd name="connsiteX4" fmla="*/ 97877 w 155323"/>
                <a:gd name="connsiteY4" fmla="*/ 0 h 252834"/>
                <a:gd name="connsiteX5" fmla="*/ 61288 w 155323"/>
                <a:gd name="connsiteY5" fmla="*/ 252835 h 252834"/>
                <a:gd name="connsiteX6" fmla="*/ 0 w 155323"/>
                <a:gd name="connsiteY6" fmla="*/ 252835 h 252834"/>
                <a:gd name="connsiteX7" fmla="*/ 73179 w 155323"/>
                <a:gd name="connsiteY7" fmla="*/ 61837 h 252834"/>
                <a:gd name="connsiteX8" fmla="*/ 131723 w 155323"/>
                <a:gd name="connsiteY8" fmla="*/ 61837 h 252834"/>
                <a:gd name="connsiteX9" fmla="*/ 61471 w 155323"/>
                <a:gd name="connsiteY9" fmla="*/ 252835 h 25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323" h="252834">
                  <a:moveTo>
                    <a:pt x="97146" y="0"/>
                  </a:moveTo>
                  <a:lnTo>
                    <a:pt x="155323" y="0"/>
                  </a:lnTo>
                  <a:lnTo>
                    <a:pt x="137028" y="46469"/>
                  </a:lnTo>
                  <a:lnTo>
                    <a:pt x="79583" y="46469"/>
                  </a:lnTo>
                  <a:lnTo>
                    <a:pt x="97877" y="0"/>
                  </a:lnTo>
                  <a:moveTo>
                    <a:pt x="61288" y="252835"/>
                  </a:moveTo>
                  <a:lnTo>
                    <a:pt x="0" y="252835"/>
                  </a:lnTo>
                  <a:cubicBezTo>
                    <a:pt x="27442" y="190084"/>
                    <a:pt x="51591" y="126783"/>
                    <a:pt x="73179" y="61837"/>
                  </a:cubicBezTo>
                  <a:lnTo>
                    <a:pt x="131723" y="61837"/>
                  </a:lnTo>
                  <a:cubicBezTo>
                    <a:pt x="99707" y="143066"/>
                    <a:pt x="76838" y="206915"/>
                    <a:pt x="61471" y="252835"/>
                  </a:cubicBezTo>
                  <a:close/>
                </a:path>
              </a:pathLst>
            </a:custGeom>
            <a:grpFill/>
            <a:ln w="182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12" name="Freeform: Shape 11">
              <a:extLst>
                <a:ext uri="{FF2B5EF4-FFF2-40B4-BE49-F238E27FC236}">
                  <a16:creationId xmlns:a16="http://schemas.microsoft.com/office/drawing/2014/main" id="{825B5D45-C8D7-FA5A-78FA-652B72851AC6}"/>
                </a:ext>
              </a:extLst>
            </p:cNvPr>
            <p:cNvSpPr/>
            <p:nvPr/>
          </p:nvSpPr>
          <p:spPr>
            <a:xfrm>
              <a:off x="1499124" y="3192064"/>
              <a:ext cx="206365" cy="198390"/>
            </a:xfrm>
            <a:custGeom>
              <a:avLst/>
              <a:gdLst>
                <a:gd name="connsiteX0" fmla="*/ 75924 w 206365"/>
                <a:gd name="connsiteY0" fmla="*/ 5380 h 198390"/>
                <a:gd name="connsiteX1" fmla="*/ 130808 w 206365"/>
                <a:gd name="connsiteY1" fmla="*/ 5380 h 198390"/>
                <a:gd name="connsiteX2" fmla="*/ 121112 w 206365"/>
                <a:gd name="connsiteY2" fmla="*/ 33920 h 198390"/>
                <a:gd name="connsiteX3" fmla="*/ 191547 w 206365"/>
                <a:gd name="connsiteY3" fmla="*/ 257 h 198390"/>
                <a:gd name="connsiteX4" fmla="*/ 206366 w 206365"/>
                <a:gd name="connsiteY4" fmla="*/ 257 h 198390"/>
                <a:gd name="connsiteX5" fmla="*/ 192279 w 206365"/>
                <a:gd name="connsiteY5" fmla="*/ 46543 h 198390"/>
                <a:gd name="connsiteX6" fmla="*/ 171240 w 206365"/>
                <a:gd name="connsiteY6" fmla="*/ 44897 h 198390"/>
                <a:gd name="connsiteX7" fmla="*/ 103915 w 206365"/>
                <a:gd name="connsiteY7" fmla="*/ 88621 h 198390"/>
                <a:gd name="connsiteX8" fmla="*/ 61105 w 206365"/>
                <a:gd name="connsiteY8" fmla="*/ 198390 h 198390"/>
                <a:gd name="connsiteX9" fmla="*/ 0 w 206365"/>
                <a:gd name="connsiteY9" fmla="*/ 198390 h 198390"/>
                <a:gd name="connsiteX10" fmla="*/ 75924 w 206365"/>
                <a:gd name="connsiteY10" fmla="*/ 5380 h 19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365" h="198390">
                  <a:moveTo>
                    <a:pt x="75924" y="5380"/>
                  </a:moveTo>
                  <a:lnTo>
                    <a:pt x="130808" y="5380"/>
                  </a:lnTo>
                  <a:lnTo>
                    <a:pt x="121112" y="33920"/>
                  </a:lnTo>
                  <a:cubicBezTo>
                    <a:pt x="138383" y="12741"/>
                    <a:pt x="164219" y="393"/>
                    <a:pt x="191547" y="257"/>
                  </a:cubicBezTo>
                  <a:cubicBezTo>
                    <a:pt x="196481" y="-86"/>
                    <a:pt x="201432" y="-86"/>
                    <a:pt x="206366" y="257"/>
                  </a:cubicBezTo>
                  <a:lnTo>
                    <a:pt x="192279" y="46543"/>
                  </a:lnTo>
                  <a:cubicBezTo>
                    <a:pt x="185319" y="45454"/>
                    <a:pt x="178285" y="44903"/>
                    <a:pt x="171240" y="44897"/>
                  </a:cubicBezTo>
                  <a:cubicBezTo>
                    <a:pt x="141846" y="43897"/>
                    <a:pt x="114956" y="61361"/>
                    <a:pt x="103915" y="88621"/>
                  </a:cubicBezTo>
                  <a:cubicBezTo>
                    <a:pt x="87549" y="124359"/>
                    <a:pt x="73255" y="161009"/>
                    <a:pt x="61105" y="198390"/>
                  </a:cubicBezTo>
                  <a:lnTo>
                    <a:pt x="0" y="198390"/>
                  </a:lnTo>
                  <a:cubicBezTo>
                    <a:pt x="28530" y="135368"/>
                    <a:pt x="53870" y="70950"/>
                    <a:pt x="75924" y="5380"/>
                  </a:cubicBezTo>
                </a:path>
              </a:pathLst>
            </a:custGeom>
            <a:grpFill/>
            <a:ln w="182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13" name="Freeform: Shape 12">
              <a:extLst>
                <a:ext uri="{FF2B5EF4-FFF2-40B4-BE49-F238E27FC236}">
                  <a16:creationId xmlns:a16="http://schemas.microsoft.com/office/drawing/2014/main" id="{93C84E25-105D-6101-62FC-4A899F922D58}"/>
                </a:ext>
              </a:extLst>
            </p:cNvPr>
            <p:cNvSpPr/>
            <p:nvPr/>
          </p:nvSpPr>
          <p:spPr>
            <a:xfrm>
              <a:off x="1653167" y="3191955"/>
              <a:ext cx="204902" cy="205085"/>
            </a:xfrm>
            <a:custGeom>
              <a:avLst/>
              <a:gdLst>
                <a:gd name="connsiteX0" fmla="*/ 73362 w 204902"/>
                <a:gd name="connsiteY0" fmla="*/ 163007 h 205085"/>
                <a:gd name="connsiteX1" fmla="*/ 111416 w 204902"/>
                <a:gd name="connsiteY1" fmla="*/ 146542 h 205085"/>
                <a:gd name="connsiteX2" fmla="*/ 108306 w 204902"/>
                <a:gd name="connsiteY2" fmla="*/ 132821 h 205085"/>
                <a:gd name="connsiteX3" fmla="*/ 71716 w 204902"/>
                <a:gd name="connsiteY3" fmla="*/ 99341 h 205085"/>
                <a:gd name="connsiteX4" fmla="*/ 49945 w 204902"/>
                <a:gd name="connsiteY4" fmla="*/ 48847 h 205085"/>
                <a:gd name="connsiteX5" fmla="*/ 144346 w 204902"/>
                <a:gd name="connsiteY5" fmla="*/ 0 h 205085"/>
                <a:gd name="connsiteX6" fmla="*/ 204902 w 204902"/>
                <a:gd name="connsiteY6" fmla="*/ 8050 h 205085"/>
                <a:gd name="connsiteX7" fmla="*/ 194108 w 204902"/>
                <a:gd name="connsiteY7" fmla="*/ 51957 h 205085"/>
                <a:gd name="connsiteX8" fmla="*/ 140322 w 204902"/>
                <a:gd name="connsiteY8" fmla="*/ 40432 h 205085"/>
                <a:gd name="connsiteX9" fmla="*/ 110867 w 204902"/>
                <a:gd name="connsiteY9" fmla="*/ 51591 h 205085"/>
                <a:gd name="connsiteX10" fmla="*/ 114160 w 204902"/>
                <a:gd name="connsiteY10" fmla="*/ 62202 h 205085"/>
                <a:gd name="connsiteX11" fmla="*/ 148737 w 204902"/>
                <a:gd name="connsiteY11" fmla="*/ 93487 h 205085"/>
                <a:gd name="connsiteX12" fmla="*/ 168496 w 204902"/>
                <a:gd name="connsiteY12" fmla="*/ 146176 h 205085"/>
                <a:gd name="connsiteX13" fmla="*/ 64764 w 204902"/>
                <a:gd name="connsiteY13" fmla="*/ 205085 h 205085"/>
                <a:gd name="connsiteX14" fmla="*/ 0 w 204902"/>
                <a:gd name="connsiteY14" fmla="*/ 193560 h 205085"/>
                <a:gd name="connsiteX15" fmla="*/ 10977 w 204902"/>
                <a:gd name="connsiteY15" fmla="*/ 145078 h 205085"/>
                <a:gd name="connsiteX16" fmla="*/ 73362 w 204902"/>
                <a:gd name="connsiteY16" fmla="*/ 163373 h 20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4902" h="205085">
                  <a:moveTo>
                    <a:pt x="73362" y="163007"/>
                  </a:moveTo>
                  <a:cubicBezTo>
                    <a:pt x="95133" y="163007"/>
                    <a:pt x="107574" y="158068"/>
                    <a:pt x="111416" y="146542"/>
                  </a:cubicBezTo>
                  <a:cubicBezTo>
                    <a:pt x="112901" y="141741"/>
                    <a:pt x="111715" y="136512"/>
                    <a:pt x="108306" y="132821"/>
                  </a:cubicBezTo>
                  <a:lnTo>
                    <a:pt x="71716" y="99341"/>
                  </a:lnTo>
                  <a:cubicBezTo>
                    <a:pt x="53421" y="82510"/>
                    <a:pt x="42810" y="70252"/>
                    <a:pt x="49945" y="48847"/>
                  </a:cubicBezTo>
                  <a:cubicBezTo>
                    <a:pt x="59275" y="21039"/>
                    <a:pt x="95865" y="0"/>
                    <a:pt x="144346" y="0"/>
                  </a:cubicBezTo>
                  <a:cubicBezTo>
                    <a:pt x="164772" y="368"/>
                    <a:pt x="185089" y="3069"/>
                    <a:pt x="204902" y="8050"/>
                  </a:cubicBezTo>
                  <a:lnTo>
                    <a:pt x="194108" y="51957"/>
                  </a:lnTo>
                  <a:cubicBezTo>
                    <a:pt x="176916" y="45248"/>
                    <a:pt x="158754" y="41356"/>
                    <a:pt x="140322" y="40432"/>
                  </a:cubicBezTo>
                  <a:cubicBezTo>
                    <a:pt x="123490" y="40432"/>
                    <a:pt x="113245" y="44822"/>
                    <a:pt x="110867" y="51591"/>
                  </a:cubicBezTo>
                  <a:cubicBezTo>
                    <a:pt x="109961" y="55464"/>
                    <a:pt x="111221" y="59523"/>
                    <a:pt x="114160" y="62202"/>
                  </a:cubicBezTo>
                  <a:lnTo>
                    <a:pt x="148737" y="93487"/>
                  </a:lnTo>
                  <a:cubicBezTo>
                    <a:pt x="167032" y="110684"/>
                    <a:pt x="175814" y="124405"/>
                    <a:pt x="168496" y="146176"/>
                  </a:cubicBezTo>
                  <a:cubicBezTo>
                    <a:pt x="156421" y="182766"/>
                    <a:pt x="119831" y="205085"/>
                    <a:pt x="64764" y="205085"/>
                  </a:cubicBezTo>
                  <a:cubicBezTo>
                    <a:pt x="42698" y="204734"/>
                    <a:pt x="20832" y="200843"/>
                    <a:pt x="0" y="193560"/>
                  </a:cubicBezTo>
                  <a:lnTo>
                    <a:pt x="10977" y="145078"/>
                  </a:lnTo>
                  <a:cubicBezTo>
                    <a:pt x="30164" y="155713"/>
                    <a:pt x="51470" y="161962"/>
                    <a:pt x="73362" y="163373"/>
                  </a:cubicBezTo>
                </a:path>
              </a:pathLst>
            </a:custGeom>
            <a:grpFill/>
            <a:ln w="182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14" name="Freeform: Shape 13">
              <a:extLst>
                <a:ext uri="{FF2B5EF4-FFF2-40B4-BE49-F238E27FC236}">
                  <a16:creationId xmlns:a16="http://schemas.microsoft.com/office/drawing/2014/main" id="{D44037D4-A2F8-0EEC-A04B-EE56D5F0746A}"/>
                </a:ext>
              </a:extLst>
            </p:cNvPr>
            <p:cNvSpPr/>
            <p:nvPr/>
          </p:nvSpPr>
          <p:spPr>
            <a:xfrm>
              <a:off x="1784524" y="3191955"/>
              <a:ext cx="302647" cy="280277"/>
            </a:xfrm>
            <a:custGeom>
              <a:avLst/>
              <a:gdLst>
                <a:gd name="connsiteX0" fmla="*/ 130442 w 302647"/>
                <a:gd name="connsiteY0" fmla="*/ 97329 h 280277"/>
                <a:gd name="connsiteX1" fmla="*/ 159165 w 302647"/>
                <a:gd name="connsiteY1" fmla="*/ 160812 h 280277"/>
                <a:gd name="connsiteX2" fmla="*/ 234540 w 302647"/>
                <a:gd name="connsiteY2" fmla="*/ 98609 h 280277"/>
                <a:gd name="connsiteX3" fmla="*/ 194291 w 302647"/>
                <a:gd name="connsiteY3" fmla="*/ 42444 h 280277"/>
                <a:gd name="connsiteX4" fmla="*/ 150750 w 302647"/>
                <a:gd name="connsiteY4" fmla="*/ 49213 h 280277"/>
                <a:gd name="connsiteX5" fmla="*/ 130442 w 302647"/>
                <a:gd name="connsiteY5" fmla="*/ 97329 h 280277"/>
                <a:gd name="connsiteX6" fmla="*/ 106293 w 302647"/>
                <a:gd name="connsiteY6" fmla="*/ 12989 h 280277"/>
                <a:gd name="connsiteX7" fmla="*/ 208012 w 302647"/>
                <a:gd name="connsiteY7" fmla="*/ 0 h 280277"/>
                <a:gd name="connsiteX8" fmla="*/ 295462 w 302647"/>
                <a:gd name="connsiteY8" fmla="*/ 96963 h 280277"/>
                <a:gd name="connsiteX9" fmla="*/ 152579 w 302647"/>
                <a:gd name="connsiteY9" fmla="*/ 205085 h 280277"/>
                <a:gd name="connsiteX10" fmla="*/ 97694 w 302647"/>
                <a:gd name="connsiteY10" fmla="*/ 184778 h 280277"/>
                <a:gd name="connsiteX11" fmla="*/ 81229 w 302647"/>
                <a:gd name="connsiteY11" fmla="*/ 226490 h 280277"/>
                <a:gd name="connsiteX12" fmla="*/ 61471 w 302647"/>
                <a:gd name="connsiteY12" fmla="*/ 280277 h 280277"/>
                <a:gd name="connsiteX13" fmla="*/ 0 w 302647"/>
                <a:gd name="connsiteY13" fmla="*/ 280277 h 280277"/>
                <a:gd name="connsiteX14" fmla="*/ 106293 w 302647"/>
                <a:gd name="connsiteY14" fmla="*/ 12989 h 280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647" h="280277">
                  <a:moveTo>
                    <a:pt x="130442" y="97329"/>
                  </a:moveTo>
                  <a:cubicBezTo>
                    <a:pt x="116172" y="140504"/>
                    <a:pt x="123124" y="160812"/>
                    <a:pt x="159165" y="160812"/>
                  </a:cubicBezTo>
                  <a:cubicBezTo>
                    <a:pt x="195206" y="160812"/>
                    <a:pt x="221002" y="138675"/>
                    <a:pt x="234540" y="98609"/>
                  </a:cubicBezTo>
                  <a:cubicBezTo>
                    <a:pt x="248078" y="58544"/>
                    <a:pt x="234540" y="42444"/>
                    <a:pt x="194291" y="42444"/>
                  </a:cubicBezTo>
                  <a:cubicBezTo>
                    <a:pt x="179528" y="42600"/>
                    <a:pt x="164864" y="44879"/>
                    <a:pt x="150750" y="49213"/>
                  </a:cubicBezTo>
                  <a:cubicBezTo>
                    <a:pt x="142532" y="64601"/>
                    <a:pt x="135734" y="80706"/>
                    <a:pt x="130442" y="97329"/>
                  </a:cubicBezTo>
                  <a:moveTo>
                    <a:pt x="106293" y="12989"/>
                  </a:moveTo>
                  <a:cubicBezTo>
                    <a:pt x="139578" y="4711"/>
                    <a:pt x="173716" y="352"/>
                    <a:pt x="208012" y="0"/>
                  </a:cubicBezTo>
                  <a:cubicBezTo>
                    <a:pt x="287961" y="0"/>
                    <a:pt x="317782" y="32931"/>
                    <a:pt x="295462" y="96963"/>
                  </a:cubicBezTo>
                  <a:cubicBezTo>
                    <a:pt x="275565" y="159645"/>
                    <a:pt x="218309" y="202971"/>
                    <a:pt x="152579" y="205085"/>
                  </a:cubicBezTo>
                  <a:cubicBezTo>
                    <a:pt x="132212" y="206548"/>
                    <a:pt x="112205" y="199145"/>
                    <a:pt x="97694" y="184778"/>
                  </a:cubicBezTo>
                  <a:lnTo>
                    <a:pt x="81229" y="226490"/>
                  </a:lnTo>
                  <a:cubicBezTo>
                    <a:pt x="74460" y="243504"/>
                    <a:pt x="68240" y="261616"/>
                    <a:pt x="61471" y="280277"/>
                  </a:cubicBezTo>
                  <a:lnTo>
                    <a:pt x="0" y="280277"/>
                  </a:lnTo>
                  <a:cubicBezTo>
                    <a:pt x="40404" y="193240"/>
                    <a:pt x="75891" y="104004"/>
                    <a:pt x="106293" y="12989"/>
                  </a:cubicBezTo>
                  <a:close/>
                </a:path>
              </a:pathLst>
            </a:custGeom>
            <a:grpFill/>
            <a:ln w="182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15" name="Freeform: Shape 14">
              <a:extLst>
                <a:ext uri="{FF2B5EF4-FFF2-40B4-BE49-F238E27FC236}">
                  <a16:creationId xmlns:a16="http://schemas.microsoft.com/office/drawing/2014/main" id="{9D7A2586-2EC5-0720-7FA4-9D1AC9E28CDF}"/>
                </a:ext>
              </a:extLst>
            </p:cNvPr>
            <p:cNvSpPr/>
            <p:nvPr/>
          </p:nvSpPr>
          <p:spPr>
            <a:xfrm>
              <a:off x="2071279" y="3191590"/>
              <a:ext cx="235978" cy="204353"/>
            </a:xfrm>
            <a:custGeom>
              <a:avLst/>
              <a:gdLst>
                <a:gd name="connsiteX0" fmla="*/ 134575 w 235978"/>
                <a:gd name="connsiteY0" fmla="*/ 159714 h 204353"/>
                <a:gd name="connsiteX1" fmla="*/ 156712 w 235978"/>
                <a:gd name="connsiteY1" fmla="*/ 104830 h 204353"/>
                <a:gd name="connsiteX2" fmla="*/ 132562 w 235978"/>
                <a:gd name="connsiteY2" fmla="*/ 113977 h 204353"/>
                <a:gd name="connsiteX3" fmla="*/ 101461 w 235978"/>
                <a:gd name="connsiteY3" fmla="*/ 122393 h 204353"/>
                <a:gd name="connsiteX4" fmla="*/ 63042 w 235978"/>
                <a:gd name="connsiteY4" fmla="*/ 145993 h 204353"/>
                <a:gd name="connsiteX5" fmla="*/ 83898 w 235978"/>
                <a:gd name="connsiteY5" fmla="*/ 165934 h 204353"/>
                <a:gd name="connsiteX6" fmla="*/ 119207 w 235978"/>
                <a:gd name="connsiteY6" fmla="*/ 159714 h 204353"/>
                <a:gd name="connsiteX7" fmla="*/ 93229 w 235978"/>
                <a:gd name="connsiteY7" fmla="*/ 199414 h 204353"/>
                <a:gd name="connsiteX8" fmla="*/ 54260 w 235978"/>
                <a:gd name="connsiteY8" fmla="*/ 204354 h 204353"/>
                <a:gd name="connsiteX9" fmla="*/ 3218 w 235978"/>
                <a:gd name="connsiteY9" fmla="*/ 148188 h 204353"/>
                <a:gd name="connsiteX10" fmla="*/ 77861 w 235978"/>
                <a:gd name="connsiteY10" fmla="*/ 90925 h 204353"/>
                <a:gd name="connsiteX11" fmla="*/ 125793 w 235978"/>
                <a:gd name="connsiteY11" fmla="*/ 79766 h 204353"/>
                <a:gd name="connsiteX12" fmla="*/ 172079 w 235978"/>
                <a:gd name="connsiteY12" fmla="*/ 56897 h 204353"/>
                <a:gd name="connsiteX13" fmla="*/ 146467 w 235978"/>
                <a:gd name="connsiteY13" fmla="*/ 36956 h 204353"/>
                <a:gd name="connsiteX14" fmla="*/ 63225 w 235978"/>
                <a:gd name="connsiteY14" fmla="*/ 56531 h 204353"/>
                <a:gd name="connsiteX15" fmla="*/ 85728 w 235978"/>
                <a:gd name="connsiteY15" fmla="*/ 9879 h 204353"/>
                <a:gd name="connsiteX16" fmla="*/ 170982 w 235978"/>
                <a:gd name="connsiteY16" fmla="*/ 0 h 204353"/>
                <a:gd name="connsiteX17" fmla="*/ 232269 w 235978"/>
                <a:gd name="connsiteY17" fmla="*/ 54885 h 204353"/>
                <a:gd name="connsiteX18" fmla="*/ 226049 w 235978"/>
                <a:gd name="connsiteY18" fmla="*/ 72082 h 204353"/>
                <a:gd name="connsiteX19" fmla="*/ 189459 w 235978"/>
                <a:gd name="connsiteY19" fmla="*/ 168679 h 204353"/>
                <a:gd name="connsiteX20" fmla="*/ 178300 w 235978"/>
                <a:gd name="connsiteY20" fmla="*/ 200878 h 204353"/>
                <a:gd name="connsiteX21" fmla="*/ 116463 w 235978"/>
                <a:gd name="connsiteY21" fmla="*/ 200878 h 204353"/>
                <a:gd name="connsiteX22" fmla="*/ 134758 w 235978"/>
                <a:gd name="connsiteY22" fmla="*/ 160263 h 20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978" h="204353">
                  <a:moveTo>
                    <a:pt x="134575" y="159714"/>
                  </a:moveTo>
                  <a:lnTo>
                    <a:pt x="156712" y="104830"/>
                  </a:lnTo>
                  <a:cubicBezTo>
                    <a:pt x="148991" y="108685"/>
                    <a:pt x="140900" y="111749"/>
                    <a:pt x="132562" y="113977"/>
                  </a:cubicBezTo>
                  <a:lnTo>
                    <a:pt x="101461" y="122393"/>
                  </a:lnTo>
                  <a:cubicBezTo>
                    <a:pt x="79324" y="128064"/>
                    <a:pt x="67616" y="132272"/>
                    <a:pt x="63042" y="145993"/>
                  </a:cubicBezTo>
                  <a:cubicBezTo>
                    <a:pt x="58468" y="159714"/>
                    <a:pt x="66335" y="165934"/>
                    <a:pt x="83898" y="165934"/>
                  </a:cubicBezTo>
                  <a:cubicBezTo>
                    <a:pt x="95834" y="164955"/>
                    <a:pt x="107655" y="162872"/>
                    <a:pt x="119207" y="159714"/>
                  </a:cubicBezTo>
                  <a:lnTo>
                    <a:pt x="93229" y="199414"/>
                  </a:lnTo>
                  <a:cubicBezTo>
                    <a:pt x="80443" y="202393"/>
                    <a:pt x="67385" y="204048"/>
                    <a:pt x="54260" y="204354"/>
                  </a:cubicBezTo>
                  <a:cubicBezTo>
                    <a:pt x="10902" y="204354"/>
                    <a:pt x="-8125" y="182583"/>
                    <a:pt x="3218" y="148188"/>
                  </a:cubicBezTo>
                  <a:cubicBezTo>
                    <a:pt x="13280" y="118368"/>
                    <a:pt x="37246" y="100439"/>
                    <a:pt x="77861" y="90925"/>
                  </a:cubicBezTo>
                  <a:lnTo>
                    <a:pt x="125793" y="79766"/>
                  </a:lnTo>
                  <a:cubicBezTo>
                    <a:pt x="153236" y="73362"/>
                    <a:pt x="168237" y="68423"/>
                    <a:pt x="172079" y="56897"/>
                  </a:cubicBezTo>
                  <a:cubicBezTo>
                    <a:pt x="175921" y="45371"/>
                    <a:pt x="167506" y="36956"/>
                    <a:pt x="146467" y="36956"/>
                  </a:cubicBezTo>
                  <a:cubicBezTo>
                    <a:pt x="117822" y="38797"/>
                    <a:pt x="89688" y="45414"/>
                    <a:pt x="63225" y="56531"/>
                  </a:cubicBezTo>
                  <a:lnTo>
                    <a:pt x="85728" y="9879"/>
                  </a:lnTo>
                  <a:cubicBezTo>
                    <a:pt x="113724" y="3627"/>
                    <a:pt x="142297" y="316"/>
                    <a:pt x="170982" y="0"/>
                  </a:cubicBezTo>
                  <a:cubicBezTo>
                    <a:pt x="228427" y="0"/>
                    <a:pt x="244161" y="15551"/>
                    <a:pt x="232269" y="54885"/>
                  </a:cubicBezTo>
                  <a:cubicBezTo>
                    <a:pt x="230806" y="59092"/>
                    <a:pt x="228976" y="64947"/>
                    <a:pt x="226049" y="72082"/>
                  </a:cubicBezTo>
                  <a:lnTo>
                    <a:pt x="189459" y="168679"/>
                  </a:lnTo>
                  <a:cubicBezTo>
                    <a:pt x="187447" y="173618"/>
                    <a:pt x="183788" y="184412"/>
                    <a:pt x="178300" y="200878"/>
                  </a:cubicBezTo>
                  <a:lnTo>
                    <a:pt x="116463" y="200878"/>
                  </a:lnTo>
                  <a:cubicBezTo>
                    <a:pt x="123498" y="187781"/>
                    <a:pt x="129612" y="174210"/>
                    <a:pt x="134758" y="160263"/>
                  </a:cubicBezTo>
                </a:path>
              </a:pathLst>
            </a:custGeom>
            <a:grpFill/>
            <a:ln w="182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16" name="Freeform: Shape 15">
              <a:extLst>
                <a:ext uri="{FF2B5EF4-FFF2-40B4-BE49-F238E27FC236}">
                  <a16:creationId xmlns:a16="http://schemas.microsoft.com/office/drawing/2014/main" id="{293FAC90-9123-C25F-85D8-2F3C722FF372}"/>
                </a:ext>
              </a:extLst>
            </p:cNvPr>
            <p:cNvSpPr/>
            <p:nvPr/>
          </p:nvSpPr>
          <p:spPr>
            <a:xfrm>
              <a:off x="2279582" y="3191890"/>
              <a:ext cx="273304" cy="199844"/>
            </a:xfrm>
            <a:custGeom>
              <a:avLst/>
              <a:gdLst>
                <a:gd name="connsiteX0" fmla="*/ 75558 w 273304"/>
                <a:gd name="connsiteY0" fmla="*/ 5553 h 199844"/>
                <a:gd name="connsiteX1" fmla="*/ 130442 w 273304"/>
                <a:gd name="connsiteY1" fmla="*/ 5553 h 199844"/>
                <a:gd name="connsiteX2" fmla="*/ 122575 w 273304"/>
                <a:gd name="connsiteY2" fmla="*/ 29154 h 199844"/>
                <a:gd name="connsiteX3" fmla="*/ 206549 w 273304"/>
                <a:gd name="connsiteY3" fmla="*/ 65 h 199844"/>
                <a:gd name="connsiteX4" fmla="*/ 268020 w 273304"/>
                <a:gd name="connsiteY4" fmla="*/ 65378 h 199844"/>
                <a:gd name="connsiteX5" fmla="*/ 226490 w 273304"/>
                <a:gd name="connsiteY5" fmla="*/ 180635 h 199844"/>
                <a:gd name="connsiteX6" fmla="*/ 220270 w 273304"/>
                <a:gd name="connsiteY6" fmla="*/ 199845 h 199844"/>
                <a:gd name="connsiteX7" fmla="*/ 160629 w 273304"/>
                <a:gd name="connsiteY7" fmla="*/ 199845 h 199844"/>
                <a:gd name="connsiteX8" fmla="*/ 204902 w 273304"/>
                <a:gd name="connsiteY8" fmla="*/ 87514 h 199844"/>
                <a:gd name="connsiteX9" fmla="*/ 180204 w 273304"/>
                <a:gd name="connsiteY9" fmla="*/ 40497 h 199844"/>
                <a:gd name="connsiteX10" fmla="*/ 70435 w 273304"/>
                <a:gd name="connsiteY10" fmla="*/ 171122 h 199844"/>
                <a:gd name="connsiteX11" fmla="*/ 61288 w 273304"/>
                <a:gd name="connsiteY11" fmla="*/ 199845 h 199844"/>
                <a:gd name="connsiteX12" fmla="*/ 0 w 273304"/>
                <a:gd name="connsiteY12" fmla="*/ 199845 h 199844"/>
                <a:gd name="connsiteX13" fmla="*/ 75558 w 273304"/>
                <a:gd name="connsiteY13" fmla="*/ 5553 h 19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304" h="199844">
                  <a:moveTo>
                    <a:pt x="75558" y="5553"/>
                  </a:moveTo>
                  <a:lnTo>
                    <a:pt x="130442" y="5553"/>
                  </a:lnTo>
                  <a:lnTo>
                    <a:pt x="122575" y="29154"/>
                  </a:lnTo>
                  <a:cubicBezTo>
                    <a:pt x="146022" y="9434"/>
                    <a:pt x="175928" y="-926"/>
                    <a:pt x="206549" y="65"/>
                  </a:cubicBezTo>
                  <a:cubicBezTo>
                    <a:pt x="266556" y="65"/>
                    <a:pt x="283204" y="19823"/>
                    <a:pt x="268020" y="65378"/>
                  </a:cubicBezTo>
                  <a:cubicBezTo>
                    <a:pt x="260884" y="87149"/>
                    <a:pt x="244968" y="125751"/>
                    <a:pt x="226490" y="180635"/>
                  </a:cubicBezTo>
                  <a:cubicBezTo>
                    <a:pt x="224661" y="186855"/>
                    <a:pt x="222282" y="193259"/>
                    <a:pt x="220270" y="199845"/>
                  </a:cubicBezTo>
                  <a:lnTo>
                    <a:pt x="160629" y="199845"/>
                  </a:lnTo>
                  <a:cubicBezTo>
                    <a:pt x="185693" y="141301"/>
                    <a:pt x="199597" y="103614"/>
                    <a:pt x="204902" y="87514"/>
                  </a:cubicBezTo>
                  <a:cubicBezTo>
                    <a:pt x="215879" y="54767"/>
                    <a:pt x="211123" y="40497"/>
                    <a:pt x="180204" y="40497"/>
                  </a:cubicBezTo>
                  <a:cubicBezTo>
                    <a:pt x="126966" y="40497"/>
                    <a:pt x="100073" y="81294"/>
                    <a:pt x="70435" y="171122"/>
                  </a:cubicBezTo>
                  <a:cubicBezTo>
                    <a:pt x="67508" y="180269"/>
                    <a:pt x="64215" y="189417"/>
                    <a:pt x="61288" y="199845"/>
                  </a:cubicBezTo>
                  <a:lnTo>
                    <a:pt x="0" y="199845"/>
                  </a:lnTo>
                  <a:cubicBezTo>
                    <a:pt x="28446" y="136396"/>
                    <a:pt x="53664" y="71550"/>
                    <a:pt x="75558" y="5553"/>
                  </a:cubicBezTo>
                </a:path>
              </a:pathLst>
            </a:custGeom>
            <a:grpFill/>
            <a:ln w="182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grpSp>
      <p:pic>
        <p:nvPicPr>
          <p:cNvPr id="17" name="Picture 16" descr="Graphical user interface&#10;&#10;Description automatically generated with low confidence">
            <a:extLst>
              <a:ext uri="{FF2B5EF4-FFF2-40B4-BE49-F238E27FC236}">
                <a16:creationId xmlns:a16="http://schemas.microsoft.com/office/drawing/2014/main" id="{44592190-C9FF-65AB-91FB-78356D3E08AC}"/>
              </a:ext>
            </a:extLst>
          </p:cNvPr>
          <p:cNvPicPr>
            <a:picLocks noChangeAspect="1"/>
          </p:cNvPicPr>
          <p:nvPr/>
        </p:nvPicPr>
        <p:blipFill>
          <a:blip r:embed="rId5"/>
          <a:stretch>
            <a:fillRect/>
          </a:stretch>
        </p:blipFill>
        <p:spPr>
          <a:xfrm>
            <a:off x="3517850" y="2478284"/>
            <a:ext cx="622742" cy="1109757"/>
          </a:xfrm>
          <a:prstGeom prst="rect">
            <a:avLst/>
          </a:prstGeom>
        </p:spPr>
      </p:pic>
      <p:pic>
        <p:nvPicPr>
          <p:cNvPr id="18" name="Picture 17" descr="A picture containing text&#10;&#10;Description automatically generated">
            <a:extLst>
              <a:ext uri="{FF2B5EF4-FFF2-40B4-BE49-F238E27FC236}">
                <a16:creationId xmlns:a16="http://schemas.microsoft.com/office/drawing/2014/main" id="{DFF2A6C5-D47A-74A7-65B6-665C837E5120}"/>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Lst>
          </a:blip>
          <a:stretch>
            <a:fillRect/>
          </a:stretch>
        </p:blipFill>
        <p:spPr>
          <a:xfrm>
            <a:off x="5464431" y="1314793"/>
            <a:ext cx="1275905" cy="187132"/>
          </a:xfrm>
          <a:prstGeom prst="rect">
            <a:avLst/>
          </a:prstGeom>
        </p:spPr>
      </p:pic>
      <p:pic>
        <p:nvPicPr>
          <p:cNvPr id="19" name="Picture 18" descr="A picture containing light, design&#10;&#10;Description automatically generated">
            <a:extLst>
              <a:ext uri="{FF2B5EF4-FFF2-40B4-BE49-F238E27FC236}">
                <a16:creationId xmlns:a16="http://schemas.microsoft.com/office/drawing/2014/main" id="{E3F75BF0-8C44-DED0-4B4C-67623C6B05A8}"/>
              </a:ext>
            </a:extLst>
          </p:cNvPr>
          <p:cNvPicPr>
            <a:picLocks noChangeAspect="1"/>
          </p:cNvPicPr>
          <p:nvPr/>
        </p:nvPicPr>
        <p:blipFill>
          <a:blip r:embed="rId8"/>
          <a:stretch>
            <a:fillRect/>
          </a:stretch>
        </p:blipFill>
        <p:spPr>
          <a:xfrm>
            <a:off x="5525049" y="2478284"/>
            <a:ext cx="1154669" cy="559293"/>
          </a:xfrm>
          <a:prstGeom prst="rect">
            <a:avLst/>
          </a:prstGeom>
        </p:spPr>
      </p:pic>
      <p:sp>
        <p:nvSpPr>
          <p:cNvPr id="20" name="Graphic 53">
            <a:extLst>
              <a:ext uri="{FF2B5EF4-FFF2-40B4-BE49-F238E27FC236}">
                <a16:creationId xmlns:a16="http://schemas.microsoft.com/office/drawing/2014/main" id="{FC2AF471-4EEC-9A10-20CF-5220E74C3B9E}"/>
              </a:ext>
            </a:extLst>
          </p:cNvPr>
          <p:cNvSpPr/>
          <p:nvPr/>
        </p:nvSpPr>
        <p:spPr>
          <a:xfrm>
            <a:off x="7682425" y="1289597"/>
            <a:ext cx="1386240" cy="212328"/>
          </a:xfrm>
          <a:custGeom>
            <a:avLst/>
            <a:gdLst>
              <a:gd name="connsiteX0" fmla="*/ 197168 w 5188839"/>
              <a:gd name="connsiteY0" fmla="*/ 214884 h 794766"/>
              <a:gd name="connsiteX1" fmla="*/ 196406 w 5188839"/>
              <a:gd name="connsiteY1" fmla="*/ 175927 h 794766"/>
              <a:gd name="connsiteX2" fmla="*/ 264319 w 5188839"/>
              <a:gd name="connsiteY2" fmla="*/ 125921 h 794766"/>
              <a:gd name="connsiteX3" fmla="*/ 333280 w 5188839"/>
              <a:gd name="connsiteY3" fmla="*/ 193262 h 794766"/>
              <a:gd name="connsiteX4" fmla="*/ 333280 w 5188839"/>
              <a:gd name="connsiteY4" fmla="*/ 239173 h 794766"/>
              <a:gd name="connsiteX5" fmla="*/ 518350 w 5188839"/>
              <a:gd name="connsiteY5" fmla="*/ 239173 h 794766"/>
              <a:gd name="connsiteX6" fmla="*/ 518350 w 5188839"/>
              <a:gd name="connsiteY6" fmla="*/ 187071 h 794766"/>
              <a:gd name="connsiteX7" fmla="*/ 267938 w 5188839"/>
              <a:gd name="connsiteY7" fmla="*/ 0 h 794766"/>
              <a:gd name="connsiteX8" fmla="*/ 8763 w 5188839"/>
              <a:gd name="connsiteY8" fmla="*/ 164878 h 794766"/>
              <a:gd name="connsiteX9" fmla="*/ 10287 w 5188839"/>
              <a:gd name="connsiteY9" fmla="*/ 264890 h 794766"/>
              <a:gd name="connsiteX10" fmla="*/ 344424 w 5188839"/>
              <a:gd name="connsiteY10" fmla="*/ 556355 h 794766"/>
              <a:gd name="connsiteX11" fmla="*/ 345853 w 5188839"/>
              <a:gd name="connsiteY11" fmla="*/ 611124 h 794766"/>
              <a:gd name="connsiteX12" fmla="*/ 273368 w 5188839"/>
              <a:gd name="connsiteY12" fmla="*/ 661226 h 794766"/>
              <a:gd name="connsiteX13" fmla="*/ 199263 w 5188839"/>
              <a:gd name="connsiteY13" fmla="*/ 593693 h 794766"/>
              <a:gd name="connsiteX14" fmla="*/ 198977 w 5188839"/>
              <a:gd name="connsiteY14" fmla="*/ 522351 h 794766"/>
              <a:gd name="connsiteX15" fmla="*/ 0 w 5188839"/>
              <a:gd name="connsiteY15" fmla="*/ 522351 h 794766"/>
              <a:gd name="connsiteX16" fmla="*/ 0 w 5188839"/>
              <a:gd name="connsiteY16" fmla="*/ 579025 h 794766"/>
              <a:gd name="connsiteX17" fmla="*/ 269653 w 5188839"/>
              <a:gd name="connsiteY17" fmla="*/ 794766 h 794766"/>
              <a:gd name="connsiteX18" fmla="*/ 531686 w 5188839"/>
              <a:gd name="connsiteY18" fmla="*/ 624935 h 794766"/>
              <a:gd name="connsiteX19" fmla="*/ 530924 w 5188839"/>
              <a:gd name="connsiteY19" fmla="*/ 503492 h 794766"/>
              <a:gd name="connsiteX20" fmla="*/ 197168 w 5188839"/>
              <a:gd name="connsiteY20" fmla="*/ 214884 h 794766"/>
              <a:gd name="connsiteX21" fmla="*/ 2609564 w 5188839"/>
              <a:gd name="connsiteY21" fmla="*/ 216694 h 794766"/>
              <a:gd name="connsiteX22" fmla="*/ 2608898 w 5188839"/>
              <a:gd name="connsiteY22" fmla="*/ 178308 h 794766"/>
              <a:gd name="connsiteX23" fmla="*/ 2676144 w 5188839"/>
              <a:gd name="connsiteY23" fmla="*/ 128683 h 794766"/>
              <a:gd name="connsiteX24" fmla="*/ 2744057 w 5188839"/>
              <a:gd name="connsiteY24" fmla="*/ 195453 h 794766"/>
              <a:gd name="connsiteX25" fmla="*/ 2744057 w 5188839"/>
              <a:gd name="connsiteY25" fmla="*/ 240792 h 794766"/>
              <a:gd name="connsiteX26" fmla="*/ 2926937 w 5188839"/>
              <a:gd name="connsiteY26" fmla="*/ 240792 h 794766"/>
              <a:gd name="connsiteX27" fmla="*/ 2926937 w 5188839"/>
              <a:gd name="connsiteY27" fmla="*/ 189071 h 794766"/>
              <a:gd name="connsiteX28" fmla="*/ 2679859 w 5188839"/>
              <a:gd name="connsiteY28" fmla="*/ 4096 h 794766"/>
              <a:gd name="connsiteX29" fmla="*/ 2422970 w 5188839"/>
              <a:gd name="connsiteY29" fmla="*/ 167450 h 794766"/>
              <a:gd name="connsiteX30" fmla="*/ 2424779 w 5188839"/>
              <a:gd name="connsiteY30" fmla="*/ 266319 h 794766"/>
              <a:gd name="connsiteX31" fmla="*/ 2755487 w 5188839"/>
              <a:gd name="connsiteY31" fmla="*/ 554641 h 794766"/>
              <a:gd name="connsiteX32" fmla="*/ 2756821 w 5188839"/>
              <a:gd name="connsiteY32" fmla="*/ 609029 h 794766"/>
              <a:gd name="connsiteX33" fmla="*/ 2685288 w 5188839"/>
              <a:gd name="connsiteY33" fmla="*/ 658559 h 794766"/>
              <a:gd name="connsiteX34" fmla="*/ 2611374 w 5188839"/>
              <a:gd name="connsiteY34" fmla="*/ 591979 h 794766"/>
              <a:gd name="connsiteX35" fmla="*/ 2611374 w 5188839"/>
              <a:gd name="connsiteY35" fmla="*/ 520827 h 794766"/>
              <a:gd name="connsiteX36" fmla="*/ 2414492 w 5188839"/>
              <a:gd name="connsiteY36" fmla="*/ 520827 h 794766"/>
              <a:gd name="connsiteX37" fmla="*/ 2414492 w 5188839"/>
              <a:gd name="connsiteY37" fmla="*/ 577406 h 794766"/>
              <a:gd name="connsiteX38" fmla="*/ 2681288 w 5188839"/>
              <a:gd name="connsiteY38" fmla="*/ 790861 h 794766"/>
              <a:gd name="connsiteX39" fmla="*/ 2940749 w 5188839"/>
              <a:gd name="connsiteY39" fmla="*/ 622840 h 794766"/>
              <a:gd name="connsiteX40" fmla="*/ 2939415 w 5188839"/>
              <a:gd name="connsiteY40" fmla="*/ 502539 h 794766"/>
              <a:gd name="connsiteX41" fmla="*/ 2609469 w 5188839"/>
              <a:gd name="connsiteY41" fmla="*/ 216599 h 794766"/>
              <a:gd name="connsiteX42" fmla="*/ 4293965 w 5188839"/>
              <a:gd name="connsiteY42" fmla="*/ 620840 h 794766"/>
              <a:gd name="connsiteX43" fmla="*/ 4119277 w 5188839"/>
              <a:gd name="connsiteY43" fmla="*/ 23622 h 794766"/>
              <a:gd name="connsiteX44" fmla="*/ 3844004 w 5188839"/>
              <a:gd name="connsiteY44" fmla="*/ 23622 h 794766"/>
              <a:gd name="connsiteX45" fmla="*/ 3844004 w 5188839"/>
              <a:gd name="connsiteY45" fmla="*/ 757714 h 794766"/>
              <a:gd name="connsiteX46" fmla="*/ 4026122 w 5188839"/>
              <a:gd name="connsiteY46" fmla="*/ 757714 h 794766"/>
              <a:gd name="connsiteX47" fmla="*/ 4015549 w 5188839"/>
              <a:gd name="connsiteY47" fmla="*/ 141351 h 794766"/>
              <a:gd name="connsiteX48" fmla="*/ 4203192 w 5188839"/>
              <a:gd name="connsiteY48" fmla="*/ 757714 h 794766"/>
              <a:gd name="connsiteX49" fmla="*/ 4467225 w 5188839"/>
              <a:gd name="connsiteY49" fmla="*/ 757714 h 794766"/>
              <a:gd name="connsiteX50" fmla="*/ 4467225 w 5188839"/>
              <a:gd name="connsiteY50" fmla="*/ 23622 h 794766"/>
              <a:gd name="connsiteX51" fmla="*/ 4283964 w 5188839"/>
              <a:gd name="connsiteY51" fmla="*/ 23622 h 794766"/>
              <a:gd name="connsiteX52" fmla="*/ 4294061 w 5188839"/>
              <a:gd name="connsiteY52" fmla="*/ 620840 h 794766"/>
              <a:gd name="connsiteX53" fmla="*/ 794195 w 5188839"/>
              <a:gd name="connsiteY53" fmla="*/ 23622 h 794766"/>
              <a:gd name="connsiteX54" fmla="*/ 656749 w 5188839"/>
              <a:gd name="connsiteY54" fmla="*/ 765429 h 794766"/>
              <a:gd name="connsiteX55" fmla="*/ 857155 w 5188839"/>
              <a:gd name="connsiteY55" fmla="*/ 765429 h 794766"/>
              <a:gd name="connsiteX56" fmla="*/ 960692 w 5188839"/>
              <a:gd name="connsiteY56" fmla="*/ 78772 h 794766"/>
              <a:gd name="connsiteX57" fmla="*/ 1061752 w 5188839"/>
              <a:gd name="connsiteY57" fmla="*/ 765429 h 794766"/>
              <a:gd name="connsiteX58" fmla="*/ 1260729 w 5188839"/>
              <a:gd name="connsiteY58" fmla="*/ 765429 h 794766"/>
              <a:gd name="connsiteX59" fmla="*/ 1123855 w 5188839"/>
              <a:gd name="connsiteY59" fmla="*/ 23622 h 794766"/>
              <a:gd name="connsiteX60" fmla="*/ 794099 w 5188839"/>
              <a:gd name="connsiteY60" fmla="*/ 23622 h 794766"/>
              <a:gd name="connsiteX61" fmla="*/ 1914620 w 5188839"/>
              <a:gd name="connsiteY61" fmla="*/ 23622 h 794766"/>
              <a:gd name="connsiteX62" fmla="*/ 1820989 w 5188839"/>
              <a:gd name="connsiteY62" fmla="*/ 603504 h 794766"/>
              <a:gd name="connsiteX63" fmla="*/ 1727454 w 5188839"/>
              <a:gd name="connsiteY63" fmla="*/ 23622 h 794766"/>
              <a:gd name="connsiteX64" fmla="*/ 1424845 w 5188839"/>
              <a:gd name="connsiteY64" fmla="*/ 23622 h 794766"/>
              <a:gd name="connsiteX65" fmla="*/ 1408843 w 5188839"/>
              <a:gd name="connsiteY65" fmla="*/ 765429 h 794766"/>
              <a:gd name="connsiteX66" fmla="*/ 1594199 w 5188839"/>
              <a:gd name="connsiteY66" fmla="*/ 765429 h 794766"/>
              <a:gd name="connsiteX67" fmla="*/ 1599248 w 5188839"/>
              <a:gd name="connsiteY67" fmla="*/ 78772 h 794766"/>
              <a:gd name="connsiteX68" fmla="*/ 1726787 w 5188839"/>
              <a:gd name="connsiteY68" fmla="*/ 765429 h 794766"/>
              <a:gd name="connsiteX69" fmla="*/ 1914906 w 5188839"/>
              <a:gd name="connsiteY69" fmla="*/ 765429 h 794766"/>
              <a:gd name="connsiteX70" fmla="*/ 2042541 w 5188839"/>
              <a:gd name="connsiteY70" fmla="*/ 78772 h 794766"/>
              <a:gd name="connsiteX71" fmla="*/ 2047589 w 5188839"/>
              <a:gd name="connsiteY71" fmla="*/ 765429 h 794766"/>
              <a:gd name="connsiteX72" fmla="*/ 2233422 w 5188839"/>
              <a:gd name="connsiteY72" fmla="*/ 765429 h 794766"/>
              <a:gd name="connsiteX73" fmla="*/ 2216849 w 5188839"/>
              <a:gd name="connsiteY73" fmla="*/ 23622 h 794766"/>
              <a:gd name="connsiteX74" fmla="*/ 1914620 w 5188839"/>
              <a:gd name="connsiteY74" fmla="*/ 23622 h 794766"/>
              <a:gd name="connsiteX75" fmla="*/ 3638360 w 5188839"/>
              <a:gd name="connsiteY75" fmla="*/ 23622 h 794766"/>
              <a:gd name="connsiteX76" fmla="*/ 3450717 w 5188839"/>
              <a:gd name="connsiteY76" fmla="*/ 23622 h 794766"/>
              <a:gd name="connsiteX77" fmla="*/ 3450717 w 5188839"/>
              <a:gd name="connsiteY77" fmla="*/ 572357 h 794766"/>
              <a:gd name="connsiteX78" fmla="*/ 3449098 w 5188839"/>
              <a:gd name="connsiteY78" fmla="*/ 600551 h 794766"/>
              <a:gd name="connsiteX79" fmla="*/ 3377851 w 5188839"/>
              <a:gd name="connsiteY79" fmla="*/ 654463 h 794766"/>
              <a:gd name="connsiteX80" fmla="*/ 3307080 w 5188839"/>
              <a:gd name="connsiteY80" fmla="*/ 600551 h 794766"/>
              <a:gd name="connsiteX81" fmla="*/ 3305175 w 5188839"/>
              <a:gd name="connsiteY81" fmla="*/ 572357 h 794766"/>
              <a:gd name="connsiteX82" fmla="*/ 3305175 w 5188839"/>
              <a:gd name="connsiteY82" fmla="*/ 23622 h 794766"/>
              <a:gd name="connsiteX83" fmla="*/ 3117628 w 5188839"/>
              <a:gd name="connsiteY83" fmla="*/ 23622 h 794766"/>
              <a:gd name="connsiteX84" fmla="*/ 3117628 w 5188839"/>
              <a:gd name="connsiteY84" fmla="*/ 555308 h 794766"/>
              <a:gd name="connsiteX85" fmla="*/ 3119247 w 5188839"/>
              <a:gd name="connsiteY85" fmla="*/ 604361 h 794766"/>
              <a:gd name="connsiteX86" fmla="*/ 3377756 w 5188839"/>
              <a:gd name="connsiteY86" fmla="*/ 787908 h 794766"/>
              <a:gd name="connsiteX87" fmla="*/ 3636740 w 5188839"/>
              <a:gd name="connsiteY87" fmla="*/ 604361 h 794766"/>
              <a:gd name="connsiteX88" fmla="*/ 3638360 w 5188839"/>
              <a:gd name="connsiteY88" fmla="*/ 555308 h 794766"/>
              <a:gd name="connsiteX89" fmla="*/ 3638360 w 5188839"/>
              <a:gd name="connsiteY89" fmla="*/ 23622 h 794766"/>
              <a:gd name="connsiteX90" fmla="*/ 4926426 w 5188839"/>
              <a:gd name="connsiteY90" fmla="*/ 348996 h 794766"/>
              <a:gd name="connsiteX91" fmla="*/ 4926426 w 5188839"/>
              <a:gd name="connsiteY91" fmla="*/ 457200 h 794766"/>
              <a:gd name="connsiteX92" fmla="*/ 5002435 w 5188839"/>
              <a:gd name="connsiteY92" fmla="*/ 457200 h 794766"/>
              <a:gd name="connsiteX93" fmla="*/ 5002435 w 5188839"/>
              <a:gd name="connsiteY93" fmla="*/ 564547 h 794766"/>
              <a:gd name="connsiteX94" fmla="*/ 5000530 w 5188839"/>
              <a:gd name="connsiteY94" fmla="*/ 592741 h 794766"/>
              <a:gd name="connsiteX95" fmla="*/ 4924521 w 5188839"/>
              <a:gd name="connsiteY95" fmla="*/ 646843 h 794766"/>
              <a:gd name="connsiteX96" fmla="*/ 4848987 w 5188839"/>
              <a:gd name="connsiteY96" fmla="*/ 592741 h 794766"/>
              <a:gd name="connsiteX97" fmla="*/ 4847082 w 5188839"/>
              <a:gd name="connsiteY97" fmla="*/ 564547 h 794766"/>
              <a:gd name="connsiteX98" fmla="*/ 4847082 w 5188839"/>
              <a:gd name="connsiteY98" fmla="*/ 225552 h 794766"/>
              <a:gd name="connsiteX99" fmla="*/ 4850416 w 5188839"/>
              <a:gd name="connsiteY99" fmla="*/ 190500 h 794766"/>
              <a:gd name="connsiteX100" fmla="*/ 4924139 w 5188839"/>
              <a:gd name="connsiteY100" fmla="*/ 136779 h 794766"/>
              <a:gd name="connsiteX101" fmla="*/ 4998244 w 5188839"/>
              <a:gd name="connsiteY101" fmla="*/ 190500 h 794766"/>
              <a:gd name="connsiteX102" fmla="*/ 5000530 w 5188839"/>
              <a:gd name="connsiteY102" fmla="*/ 219075 h 794766"/>
              <a:gd name="connsiteX103" fmla="*/ 5000530 w 5188839"/>
              <a:gd name="connsiteY103" fmla="*/ 260223 h 794766"/>
              <a:gd name="connsiteX104" fmla="*/ 5187315 w 5188839"/>
              <a:gd name="connsiteY104" fmla="*/ 260223 h 794766"/>
              <a:gd name="connsiteX105" fmla="*/ 5187315 w 5188839"/>
              <a:gd name="connsiteY105" fmla="*/ 235934 h 794766"/>
              <a:gd name="connsiteX106" fmla="*/ 5185887 w 5188839"/>
              <a:gd name="connsiteY106" fmla="*/ 186881 h 794766"/>
              <a:gd name="connsiteX107" fmla="*/ 4925759 w 5188839"/>
              <a:gd name="connsiteY107" fmla="*/ 3715 h 794766"/>
              <a:gd name="connsiteX108" fmla="*/ 4665345 w 5188839"/>
              <a:gd name="connsiteY108" fmla="*/ 186881 h 794766"/>
              <a:gd name="connsiteX109" fmla="*/ 4661631 w 5188839"/>
              <a:gd name="connsiteY109" fmla="*/ 235934 h 794766"/>
              <a:gd name="connsiteX110" fmla="*/ 4661631 w 5188839"/>
              <a:gd name="connsiteY110" fmla="*/ 547783 h 794766"/>
              <a:gd name="connsiteX111" fmla="*/ 4664583 w 5188839"/>
              <a:gd name="connsiteY111" fmla="*/ 596741 h 794766"/>
              <a:gd name="connsiteX112" fmla="*/ 4925187 w 5188839"/>
              <a:gd name="connsiteY112" fmla="*/ 780002 h 794766"/>
              <a:gd name="connsiteX113" fmla="*/ 5186077 w 5188839"/>
              <a:gd name="connsiteY113" fmla="*/ 596741 h 794766"/>
              <a:gd name="connsiteX114" fmla="*/ 5188839 w 5188839"/>
              <a:gd name="connsiteY114" fmla="*/ 547783 h 794766"/>
              <a:gd name="connsiteX115" fmla="*/ 5188839 w 5188839"/>
              <a:gd name="connsiteY115" fmla="*/ 348996 h 794766"/>
              <a:gd name="connsiteX116" fmla="*/ 4926426 w 5188839"/>
              <a:gd name="connsiteY116" fmla="*/ 348996 h 79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5188839" h="794766">
                <a:moveTo>
                  <a:pt x="197168" y="214884"/>
                </a:moveTo>
                <a:cubicBezTo>
                  <a:pt x="193548" y="199930"/>
                  <a:pt x="194405" y="184118"/>
                  <a:pt x="196406" y="175927"/>
                </a:cubicBezTo>
                <a:cubicBezTo>
                  <a:pt x="201454" y="152305"/>
                  <a:pt x="217551" y="125921"/>
                  <a:pt x="264319" y="125921"/>
                </a:cubicBezTo>
                <a:cubicBezTo>
                  <a:pt x="307753" y="125921"/>
                  <a:pt x="333280" y="152876"/>
                  <a:pt x="333280" y="193262"/>
                </a:cubicBezTo>
                <a:lnTo>
                  <a:pt x="333280" y="239173"/>
                </a:lnTo>
                <a:lnTo>
                  <a:pt x="518350" y="239173"/>
                </a:lnTo>
                <a:lnTo>
                  <a:pt x="518350" y="187071"/>
                </a:lnTo>
                <a:cubicBezTo>
                  <a:pt x="518255" y="25718"/>
                  <a:pt x="372809" y="0"/>
                  <a:pt x="267938" y="0"/>
                </a:cubicBezTo>
                <a:cubicBezTo>
                  <a:pt x="136112" y="0"/>
                  <a:pt x="28480" y="43720"/>
                  <a:pt x="8763" y="164878"/>
                </a:cubicBezTo>
                <a:cubicBezTo>
                  <a:pt x="3334" y="198120"/>
                  <a:pt x="2477" y="227362"/>
                  <a:pt x="10287" y="264890"/>
                </a:cubicBezTo>
                <a:cubicBezTo>
                  <a:pt x="42386" y="416528"/>
                  <a:pt x="306038" y="460439"/>
                  <a:pt x="344424" y="556355"/>
                </a:cubicBezTo>
                <a:cubicBezTo>
                  <a:pt x="351568" y="574167"/>
                  <a:pt x="349472" y="597122"/>
                  <a:pt x="345853" y="611124"/>
                </a:cubicBezTo>
                <a:cubicBezTo>
                  <a:pt x="339757" y="636080"/>
                  <a:pt x="322993" y="661226"/>
                  <a:pt x="273368" y="661226"/>
                </a:cubicBezTo>
                <a:cubicBezTo>
                  <a:pt x="226981" y="661226"/>
                  <a:pt x="199263" y="634270"/>
                  <a:pt x="199263" y="593693"/>
                </a:cubicBezTo>
                <a:lnTo>
                  <a:pt x="198977" y="522351"/>
                </a:lnTo>
                <a:lnTo>
                  <a:pt x="0" y="522351"/>
                </a:lnTo>
                <a:lnTo>
                  <a:pt x="0" y="579025"/>
                </a:lnTo>
                <a:cubicBezTo>
                  <a:pt x="0" y="744855"/>
                  <a:pt x="130207" y="794766"/>
                  <a:pt x="269653" y="794766"/>
                </a:cubicBezTo>
                <a:cubicBezTo>
                  <a:pt x="409099" y="794766"/>
                  <a:pt x="513779" y="749046"/>
                  <a:pt x="531686" y="624935"/>
                </a:cubicBezTo>
                <a:cubicBezTo>
                  <a:pt x="540639" y="560927"/>
                  <a:pt x="533876" y="519303"/>
                  <a:pt x="530924" y="503492"/>
                </a:cubicBezTo>
                <a:cubicBezTo>
                  <a:pt x="499586" y="347853"/>
                  <a:pt x="218313" y="301657"/>
                  <a:pt x="197168" y="214884"/>
                </a:cubicBezTo>
                <a:close/>
                <a:moveTo>
                  <a:pt x="2609564" y="216694"/>
                </a:moveTo>
                <a:cubicBezTo>
                  <a:pt x="2606231" y="202025"/>
                  <a:pt x="2607183" y="186500"/>
                  <a:pt x="2608898" y="178308"/>
                </a:cubicBezTo>
                <a:cubicBezTo>
                  <a:pt x="2614232" y="154591"/>
                  <a:pt x="2630138" y="128683"/>
                  <a:pt x="2676144" y="128683"/>
                </a:cubicBezTo>
                <a:cubicBezTo>
                  <a:pt x="2719007" y="128683"/>
                  <a:pt x="2744057" y="155353"/>
                  <a:pt x="2744057" y="195453"/>
                </a:cubicBezTo>
                <a:lnTo>
                  <a:pt x="2744057" y="240792"/>
                </a:lnTo>
                <a:lnTo>
                  <a:pt x="2926937" y="240792"/>
                </a:lnTo>
                <a:lnTo>
                  <a:pt x="2926937" y="189071"/>
                </a:lnTo>
                <a:cubicBezTo>
                  <a:pt x="2926937" y="29242"/>
                  <a:pt x="2783681" y="4096"/>
                  <a:pt x="2679859" y="4096"/>
                </a:cubicBezTo>
                <a:cubicBezTo>
                  <a:pt x="2549176" y="4096"/>
                  <a:pt x="2442496" y="47149"/>
                  <a:pt x="2422970" y="167450"/>
                </a:cubicBezTo>
                <a:cubicBezTo>
                  <a:pt x="2417826" y="200216"/>
                  <a:pt x="2416493" y="229267"/>
                  <a:pt x="2424779" y="266319"/>
                </a:cubicBezTo>
                <a:cubicBezTo>
                  <a:pt x="2456593" y="416243"/>
                  <a:pt x="2717578" y="459772"/>
                  <a:pt x="2755487" y="554641"/>
                </a:cubicBezTo>
                <a:cubicBezTo>
                  <a:pt x="2762155" y="572643"/>
                  <a:pt x="2760250" y="595503"/>
                  <a:pt x="2756821" y="609029"/>
                </a:cubicBezTo>
                <a:cubicBezTo>
                  <a:pt x="2751106" y="633698"/>
                  <a:pt x="2734532" y="658559"/>
                  <a:pt x="2685288" y="658559"/>
                </a:cubicBezTo>
                <a:cubicBezTo>
                  <a:pt x="2639092" y="658559"/>
                  <a:pt x="2611374" y="631984"/>
                  <a:pt x="2611374" y="591979"/>
                </a:cubicBezTo>
                <a:lnTo>
                  <a:pt x="2611374" y="520827"/>
                </a:lnTo>
                <a:lnTo>
                  <a:pt x="2414492" y="520827"/>
                </a:lnTo>
                <a:lnTo>
                  <a:pt x="2414492" y="577406"/>
                </a:lnTo>
                <a:cubicBezTo>
                  <a:pt x="2414492" y="741331"/>
                  <a:pt x="2542889" y="790861"/>
                  <a:pt x="2681288" y="790861"/>
                </a:cubicBezTo>
                <a:cubicBezTo>
                  <a:pt x="2819686" y="790861"/>
                  <a:pt x="2923223" y="745617"/>
                  <a:pt x="2940749" y="622840"/>
                </a:cubicBezTo>
                <a:cubicBezTo>
                  <a:pt x="2949131" y="559403"/>
                  <a:pt x="2942844" y="518160"/>
                  <a:pt x="2939415" y="502539"/>
                </a:cubicBezTo>
                <a:cubicBezTo>
                  <a:pt x="2908745" y="348710"/>
                  <a:pt x="2630520" y="302514"/>
                  <a:pt x="2609469" y="216599"/>
                </a:cubicBezTo>
                <a:close/>
                <a:moveTo>
                  <a:pt x="4293965" y="620840"/>
                </a:moveTo>
                <a:lnTo>
                  <a:pt x="4119277" y="23622"/>
                </a:lnTo>
                <a:lnTo>
                  <a:pt x="3844004" y="23622"/>
                </a:lnTo>
                <a:lnTo>
                  <a:pt x="3844004" y="757714"/>
                </a:lnTo>
                <a:lnTo>
                  <a:pt x="4026122" y="757714"/>
                </a:lnTo>
                <a:lnTo>
                  <a:pt x="4015549" y="141351"/>
                </a:lnTo>
                <a:lnTo>
                  <a:pt x="4203192" y="757714"/>
                </a:lnTo>
                <a:lnTo>
                  <a:pt x="4467225" y="757714"/>
                </a:lnTo>
                <a:lnTo>
                  <a:pt x="4467225" y="23622"/>
                </a:lnTo>
                <a:lnTo>
                  <a:pt x="4283964" y="23622"/>
                </a:lnTo>
                <a:lnTo>
                  <a:pt x="4294061" y="620840"/>
                </a:lnTo>
                <a:close/>
                <a:moveTo>
                  <a:pt x="794195" y="23622"/>
                </a:moveTo>
                <a:lnTo>
                  <a:pt x="656749" y="765429"/>
                </a:lnTo>
                <a:lnTo>
                  <a:pt x="857155" y="765429"/>
                </a:lnTo>
                <a:lnTo>
                  <a:pt x="960692" y="78772"/>
                </a:lnTo>
                <a:lnTo>
                  <a:pt x="1061752" y="765429"/>
                </a:lnTo>
                <a:lnTo>
                  <a:pt x="1260729" y="765429"/>
                </a:lnTo>
                <a:lnTo>
                  <a:pt x="1123855" y="23622"/>
                </a:lnTo>
                <a:lnTo>
                  <a:pt x="794099" y="23622"/>
                </a:lnTo>
                <a:close/>
                <a:moveTo>
                  <a:pt x="1914620" y="23622"/>
                </a:moveTo>
                <a:lnTo>
                  <a:pt x="1820989" y="603504"/>
                </a:lnTo>
                <a:lnTo>
                  <a:pt x="1727454" y="23622"/>
                </a:lnTo>
                <a:lnTo>
                  <a:pt x="1424845" y="23622"/>
                </a:lnTo>
                <a:lnTo>
                  <a:pt x="1408843" y="765429"/>
                </a:lnTo>
                <a:lnTo>
                  <a:pt x="1594199" y="765429"/>
                </a:lnTo>
                <a:lnTo>
                  <a:pt x="1599248" y="78772"/>
                </a:lnTo>
                <a:lnTo>
                  <a:pt x="1726787" y="765429"/>
                </a:lnTo>
                <a:lnTo>
                  <a:pt x="1914906" y="765429"/>
                </a:lnTo>
                <a:lnTo>
                  <a:pt x="2042541" y="78772"/>
                </a:lnTo>
                <a:lnTo>
                  <a:pt x="2047589" y="765429"/>
                </a:lnTo>
                <a:lnTo>
                  <a:pt x="2233422" y="765429"/>
                </a:lnTo>
                <a:lnTo>
                  <a:pt x="2216849" y="23622"/>
                </a:lnTo>
                <a:lnTo>
                  <a:pt x="1914620" y="23622"/>
                </a:lnTo>
                <a:close/>
                <a:moveTo>
                  <a:pt x="3638360" y="23622"/>
                </a:moveTo>
                <a:lnTo>
                  <a:pt x="3450717" y="23622"/>
                </a:lnTo>
                <a:lnTo>
                  <a:pt x="3450717" y="572357"/>
                </a:lnTo>
                <a:cubicBezTo>
                  <a:pt x="3451003" y="581882"/>
                  <a:pt x="3450717" y="592646"/>
                  <a:pt x="3449098" y="600551"/>
                </a:cubicBezTo>
                <a:cubicBezTo>
                  <a:pt x="3445193" y="618935"/>
                  <a:pt x="3429572" y="654463"/>
                  <a:pt x="3377851" y="654463"/>
                </a:cubicBezTo>
                <a:cubicBezTo>
                  <a:pt x="3326130" y="654463"/>
                  <a:pt x="3310699" y="619030"/>
                  <a:pt x="3307080" y="600551"/>
                </a:cubicBezTo>
                <a:cubicBezTo>
                  <a:pt x="3305175" y="592646"/>
                  <a:pt x="3304985" y="581882"/>
                  <a:pt x="3305175" y="572357"/>
                </a:cubicBezTo>
                <a:lnTo>
                  <a:pt x="3305175" y="23622"/>
                </a:lnTo>
                <a:lnTo>
                  <a:pt x="3117628" y="23622"/>
                </a:lnTo>
                <a:lnTo>
                  <a:pt x="3117628" y="555308"/>
                </a:lnTo>
                <a:cubicBezTo>
                  <a:pt x="3117437" y="569024"/>
                  <a:pt x="3118485" y="597027"/>
                  <a:pt x="3119247" y="604361"/>
                </a:cubicBezTo>
                <a:cubicBezTo>
                  <a:pt x="3132201" y="742950"/>
                  <a:pt x="3241358" y="787908"/>
                  <a:pt x="3377756" y="787908"/>
                </a:cubicBezTo>
                <a:cubicBezTo>
                  <a:pt x="3514154" y="787908"/>
                  <a:pt x="3623501" y="742950"/>
                  <a:pt x="3636740" y="604361"/>
                </a:cubicBezTo>
                <a:cubicBezTo>
                  <a:pt x="3637788" y="597027"/>
                  <a:pt x="3639122" y="569024"/>
                  <a:pt x="3638360" y="555308"/>
                </a:cubicBezTo>
                <a:lnTo>
                  <a:pt x="3638360" y="23622"/>
                </a:lnTo>
                <a:close/>
                <a:moveTo>
                  <a:pt x="4926426" y="348996"/>
                </a:moveTo>
                <a:lnTo>
                  <a:pt x="4926426" y="457200"/>
                </a:lnTo>
                <a:lnTo>
                  <a:pt x="5002435" y="457200"/>
                </a:lnTo>
                <a:lnTo>
                  <a:pt x="5002435" y="564547"/>
                </a:lnTo>
                <a:cubicBezTo>
                  <a:pt x="5002626" y="574167"/>
                  <a:pt x="5002149" y="584454"/>
                  <a:pt x="5000530" y="592741"/>
                </a:cubicBezTo>
                <a:cubicBezTo>
                  <a:pt x="4997482" y="612743"/>
                  <a:pt x="4978527" y="646843"/>
                  <a:pt x="4924521" y="646843"/>
                </a:cubicBezTo>
                <a:cubicBezTo>
                  <a:pt x="4870514" y="646843"/>
                  <a:pt x="4852226" y="612743"/>
                  <a:pt x="4848987" y="592741"/>
                </a:cubicBezTo>
                <a:cubicBezTo>
                  <a:pt x="4847654" y="584454"/>
                  <a:pt x="4847082" y="574072"/>
                  <a:pt x="4847082" y="564547"/>
                </a:cubicBezTo>
                <a:lnTo>
                  <a:pt x="4847082" y="225552"/>
                </a:lnTo>
                <a:cubicBezTo>
                  <a:pt x="4847082" y="213551"/>
                  <a:pt x="4847940" y="200406"/>
                  <a:pt x="4850416" y="190500"/>
                </a:cubicBezTo>
                <a:cubicBezTo>
                  <a:pt x="4854131" y="172403"/>
                  <a:pt x="4870133" y="136779"/>
                  <a:pt x="4924139" y="136779"/>
                </a:cubicBezTo>
                <a:cubicBezTo>
                  <a:pt x="4980908" y="136779"/>
                  <a:pt x="4995005" y="174308"/>
                  <a:pt x="4998244" y="190500"/>
                </a:cubicBezTo>
                <a:cubicBezTo>
                  <a:pt x="5000339" y="201168"/>
                  <a:pt x="5000530" y="219075"/>
                  <a:pt x="5000530" y="219075"/>
                </a:cubicBezTo>
                <a:lnTo>
                  <a:pt x="5000530" y="260223"/>
                </a:lnTo>
                <a:lnTo>
                  <a:pt x="5187315" y="260223"/>
                </a:lnTo>
                <a:lnTo>
                  <a:pt x="5187315" y="235934"/>
                </a:lnTo>
                <a:cubicBezTo>
                  <a:pt x="5187315" y="235934"/>
                  <a:pt x="5188173" y="210503"/>
                  <a:pt x="5185887" y="186881"/>
                </a:cubicBezTo>
                <a:cubicBezTo>
                  <a:pt x="5171885" y="47720"/>
                  <a:pt x="5057204" y="3715"/>
                  <a:pt x="4925759" y="3715"/>
                </a:cubicBezTo>
                <a:cubicBezTo>
                  <a:pt x="4794314" y="3715"/>
                  <a:pt x="4681728" y="48101"/>
                  <a:pt x="4665345" y="186881"/>
                </a:cubicBezTo>
                <a:cubicBezTo>
                  <a:pt x="4663821" y="199549"/>
                  <a:pt x="4661631" y="222409"/>
                  <a:pt x="4661631" y="235934"/>
                </a:cubicBezTo>
                <a:lnTo>
                  <a:pt x="4661631" y="547783"/>
                </a:lnTo>
                <a:cubicBezTo>
                  <a:pt x="4661631" y="561404"/>
                  <a:pt x="4662107" y="571881"/>
                  <a:pt x="4664583" y="596741"/>
                </a:cubicBezTo>
                <a:cubicBezTo>
                  <a:pt x="4676775" y="732092"/>
                  <a:pt x="4794028" y="780002"/>
                  <a:pt x="4925187" y="780002"/>
                </a:cubicBezTo>
                <a:cubicBezTo>
                  <a:pt x="5056346" y="780002"/>
                  <a:pt x="5173599" y="731996"/>
                  <a:pt x="5186077" y="596741"/>
                </a:cubicBezTo>
                <a:cubicBezTo>
                  <a:pt x="5188268" y="571881"/>
                  <a:pt x="5188553" y="561404"/>
                  <a:pt x="5188839" y="547783"/>
                </a:cubicBezTo>
                <a:lnTo>
                  <a:pt x="5188839" y="348996"/>
                </a:lnTo>
                <a:lnTo>
                  <a:pt x="4926426" y="348996"/>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grpSp>
        <p:nvGrpSpPr>
          <p:cNvPr id="21" name="Group 20">
            <a:extLst>
              <a:ext uri="{FF2B5EF4-FFF2-40B4-BE49-F238E27FC236}">
                <a16:creationId xmlns:a16="http://schemas.microsoft.com/office/drawing/2014/main" id="{A5247227-E64B-BAFA-16CD-FEDCF155A810}"/>
              </a:ext>
            </a:extLst>
          </p:cNvPr>
          <p:cNvGrpSpPr/>
          <p:nvPr/>
        </p:nvGrpSpPr>
        <p:grpSpPr>
          <a:xfrm>
            <a:off x="7526665" y="2478284"/>
            <a:ext cx="1697760" cy="897980"/>
            <a:chOff x="9867511" y="2300613"/>
            <a:chExt cx="1829189" cy="967493"/>
          </a:xfrm>
        </p:grpSpPr>
        <p:pic>
          <p:nvPicPr>
            <p:cNvPr id="22" name="Picture 21">
              <a:extLst>
                <a:ext uri="{FF2B5EF4-FFF2-40B4-BE49-F238E27FC236}">
                  <a16:creationId xmlns:a16="http://schemas.microsoft.com/office/drawing/2014/main" id="{C7478949-5218-210D-BFE4-DB8F722A24CF}"/>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rcRect l="15421" t="8272" r="15421" b="8272"/>
            <a:stretch/>
          </p:blipFill>
          <p:spPr bwMode="auto">
            <a:xfrm>
              <a:off x="9867511" y="2363073"/>
              <a:ext cx="764323" cy="786981"/>
            </a:xfrm>
            <a:prstGeom prst="rect">
              <a:avLst/>
            </a:prstGeom>
            <a:noFill/>
          </p:spPr>
        </p:pic>
        <p:pic>
          <p:nvPicPr>
            <p:cNvPr id="23" name="Picture 2">
              <a:extLst>
                <a:ext uri="{FF2B5EF4-FFF2-40B4-BE49-F238E27FC236}">
                  <a16:creationId xmlns:a16="http://schemas.microsoft.com/office/drawing/2014/main" id="{93A0EBAD-CC65-9E92-F49B-17345C215B44}"/>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b="27281"/>
            <a:stretch/>
          </p:blipFill>
          <p:spPr bwMode="auto">
            <a:xfrm>
              <a:off x="10698855" y="2300613"/>
              <a:ext cx="997845" cy="967493"/>
            </a:xfrm>
            <a:prstGeom prst="roundRect">
              <a:avLst>
                <a:gd name="adj" fmla="val 10323"/>
              </a:avLst>
            </a:prstGeom>
            <a:noFill/>
            <a:extLst>
              <a:ext uri="{909E8E84-426E-40DD-AFC4-6F175D3DCCD1}">
                <a14:hiddenFill xmlns:a14="http://schemas.microsoft.com/office/drawing/2010/main">
                  <a:solidFill>
                    <a:srgbClr val="FFFFFF"/>
                  </a:solidFill>
                </a14:hiddenFill>
              </a:ext>
            </a:extLst>
          </p:spPr>
        </p:pic>
      </p:grpSp>
      <p:grpSp>
        <p:nvGrpSpPr>
          <p:cNvPr id="24" name="Group 23">
            <a:extLst>
              <a:ext uri="{FF2B5EF4-FFF2-40B4-BE49-F238E27FC236}">
                <a16:creationId xmlns:a16="http://schemas.microsoft.com/office/drawing/2014/main" id="{724BAB88-030C-E443-2E8D-7A17741B89B6}"/>
              </a:ext>
            </a:extLst>
          </p:cNvPr>
          <p:cNvGrpSpPr/>
          <p:nvPr/>
        </p:nvGrpSpPr>
        <p:grpSpPr>
          <a:xfrm>
            <a:off x="9943586" y="1321903"/>
            <a:ext cx="1410240" cy="448378"/>
            <a:chOff x="6856343" y="4285118"/>
            <a:chExt cx="1427266" cy="453791"/>
          </a:xfrm>
          <a:solidFill>
            <a:schemeClr val="bg1"/>
          </a:solidFill>
        </p:grpSpPr>
        <p:grpSp>
          <p:nvGrpSpPr>
            <p:cNvPr id="25" name="Graphic 66">
              <a:extLst>
                <a:ext uri="{FF2B5EF4-FFF2-40B4-BE49-F238E27FC236}">
                  <a16:creationId xmlns:a16="http://schemas.microsoft.com/office/drawing/2014/main" id="{37051108-D897-FA60-3549-EE3ADC8FC05C}"/>
                </a:ext>
              </a:extLst>
            </p:cNvPr>
            <p:cNvGrpSpPr/>
            <p:nvPr/>
          </p:nvGrpSpPr>
          <p:grpSpPr>
            <a:xfrm>
              <a:off x="6856343" y="4285118"/>
              <a:ext cx="1427266" cy="168620"/>
              <a:chOff x="6856343" y="4285118"/>
              <a:chExt cx="1427266" cy="168620"/>
            </a:xfrm>
            <a:grpFill/>
          </p:grpSpPr>
          <p:sp>
            <p:nvSpPr>
              <p:cNvPr id="40" name="Freeform: Shape 39">
                <a:extLst>
                  <a:ext uri="{FF2B5EF4-FFF2-40B4-BE49-F238E27FC236}">
                    <a16:creationId xmlns:a16="http://schemas.microsoft.com/office/drawing/2014/main" id="{EB91EAE6-2EC2-1B94-27FD-86F4A50209BE}"/>
                  </a:ext>
                </a:extLst>
              </p:cNvPr>
              <p:cNvSpPr/>
              <p:nvPr/>
            </p:nvSpPr>
            <p:spPr>
              <a:xfrm>
                <a:off x="7317427" y="4285246"/>
                <a:ext cx="187609" cy="168492"/>
              </a:xfrm>
              <a:custGeom>
                <a:avLst/>
                <a:gdLst>
                  <a:gd name="connsiteX0" fmla="*/ 183461 w 187609"/>
                  <a:gd name="connsiteY0" fmla="*/ 158514 h 168492"/>
                  <a:gd name="connsiteX1" fmla="*/ 107595 w 187609"/>
                  <a:gd name="connsiteY1" fmla="*/ 104013 h 168492"/>
                  <a:gd name="connsiteX2" fmla="*/ 172971 w 187609"/>
                  <a:gd name="connsiteY2" fmla="*/ 52198 h 168492"/>
                  <a:gd name="connsiteX3" fmla="*/ 101198 w 187609"/>
                  <a:gd name="connsiteY3" fmla="*/ 0 h 168492"/>
                  <a:gd name="connsiteX4" fmla="*/ 11003 w 187609"/>
                  <a:gd name="connsiteY4" fmla="*/ 0 h 168492"/>
                  <a:gd name="connsiteX5" fmla="*/ 0 w 187609"/>
                  <a:gd name="connsiteY5" fmla="*/ 11003 h 168492"/>
                  <a:gd name="connsiteX6" fmla="*/ 0 w 187609"/>
                  <a:gd name="connsiteY6" fmla="*/ 23796 h 168492"/>
                  <a:gd name="connsiteX7" fmla="*/ 11003 w 187609"/>
                  <a:gd name="connsiteY7" fmla="*/ 34799 h 168492"/>
                  <a:gd name="connsiteX8" fmla="*/ 90835 w 187609"/>
                  <a:gd name="connsiteY8" fmla="*/ 34799 h 168492"/>
                  <a:gd name="connsiteX9" fmla="*/ 118214 w 187609"/>
                  <a:gd name="connsiteY9" fmla="*/ 59235 h 168492"/>
                  <a:gd name="connsiteX10" fmla="*/ 90835 w 187609"/>
                  <a:gd name="connsiteY10" fmla="*/ 83671 h 168492"/>
                  <a:gd name="connsiteX11" fmla="*/ 12410 w 187609"/>
                  <a:gd name="connsiteY11" fmla="*/ 83671 h 168492"/>
                  <a:gd name="connsiteX12" fmla="*/ 9211 w 187609"/>
                  <a:gd name="connsiteY12" fmla="*/ 90579 h 168492"/>
                  <a:gd name="connsiteX13" fmla="*/ 106955 w 187609"/>
                  <a:gd name="connsiteY13" fmla="*/ 162480 h 168492"/>
                  <a:gd name="connsiteX14" fmla="*/ 125634 w 187609"/>
                  <a:gd name="connsiteY14" fmla="*/ 168493 h 168492"/>
                  <a:gd name="connsiteX15" fmla="*/ 181670 w 187609"/>
                  <a:gd name="connsiteY15" fmla="*/ 168493 h 168492"/>
                  <a:gd name="connsiteX16" fmla="*/ 183333 w 187609"/>
                  <a:gd name="connsiteY16" fmla="*/ 158770 h 16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609" h="168492">
                    <a:moveTo>
                      <a:pt x="183461" y="158514"/>
                    </a:moveTo>
                    <a:cubicBezTo>
                      <a:pt x="177448" y="154164"/>
                      <a:pt x="107595" y="104013"/>
                      <a:pt x="107595" y="104013"/>
                    </a:cubicBezTo>
                    <a:cubicBezTo>
                      <a:pt x="144441" y="101710"/>
                      <a:pt x="172971" y="79193"/>
                      <a:pt x="172971" y="52198"/>
                    </a:cubicBezTo>
                    <a:cubicBezTo>
                      <a:pt x="172971" y="23540"/>
                      <a:pt x="144313" y="0"/>
                      <a:pt x="101198" y="0"/>
                    </a:cubicBezTo>
                    <a:lnTo>
                      <a:pt x="11003" y="0"/>
                    </a:lnTo>
                    <a:cubicBezTo>
                      <a:pt x="4990" y="0"/>
                      <a:pt x="0" y="4862"/>
                      <a:pt x="0" y="11003"/>
                    </a:cubicBezTo>
                    <a:lnTo>
                      <a:pt x="0" y="23796"/>
                    </a:lnTo>
                    <a:cubicBezTo>
                      <a:pt x="0" y="29809"/>
                      <a:pt x="4862" y="34799"/>
                      <a:pt x="11003" y="34799"/>
                    </a:cubicBezTo>
                    <a:lnTo>
                      <a:pt x="90835" y="34799"/>
                    </a:lnTo>
                    <a:cubicBezTo>
                      <a:pt x="106188" y="35055"/>
                      <a:pt x="118214" y="45929"/>
                      <a:pt x="118214" y="59235"/>
                    </a:cubicBezTo>
                    <a:cubicBezTo>
                      <a:pt x="118214" y="72540"/>
                      <a:pt x="106060" y="83415"/>
                      <a:pt x="90835" y="83671"/>
                    </a:cubicBezTo>
                    <a:lnTo>
                      <a:pt x="12410" y="83671"/>
                    </a:lnTo>
                    <a:cubicBezTo>
                      <a:pt x="7676" y="83671"/>
                      <a:pt x="5757" y="87765"/>
                      <a:pt x="9211" y="90579"/>
                    </a:cubicBezTo>
                    <a:cubicBezTo>
                      <a:pt x="9211" y="90579"/>
                      <a:pt x="100558" y="157746"/>
                      <a:pt x="106955" y="162480"/>
                    </a:cubicBezTo>
                    <a:cubicBezTo>
                      <a:pt x="113352" y="167213"/>
                      <a:pt x="119365" y="168493"/>
                      <a:pt x="125634" y="168493"/>
                    </a:cubicBezTo>
                    <a:lnTo>
                      <a:pt x="181670" y="168493"/>
                    </a:lnTo>
                    <a:cubicBezTo>
                      <a:pt x="189219" y="168493"/>
                      <a:pt x="189346" y="163120"/>
                      <a:pt x="183333" y="158770"/>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41" name="Freeform: Shape 40">
                <a:extLst>
                  <a:ext uri="{FF2B5EF4-FFF2-40B4-BE49-F238E27FC236}">
                    <a16:creationId xmlns:a16="http://schemas.microsoft.com/office/drawing/2014/main" id="{F84CE74E-61A5-29A7-2D75-A7AE8262635C}"/>
                  </a:ext>
                </a:extLst>
              </p:cNvPr>
              <p:cNvSpPr/>
              <p:nvPr/>
            </p:nvSpPr>
            <p:spPr>
              <a:xfrm>
                <a:off x="7186931" y="4353052"/>
                <a:ext cx="103244" cy="32751"/>
              </a:xfrm>
              <a:custGeom>
                <a:avLst/>
                <a:gdLst>
                  <a:gd name="connsiteX0" fmla="*/ 56164 w 103244"/>
                  <a:gd name="connsiteY0" fmla="*/ 0 h 32751"/>
                  <a:gd name="connsiteX1" fmla="*/ 11003 w 103244"/>
                  <a:gd name="connsiteY1" fmla="*/ 0 h 32751"/>
                  <a:gd name="connsiteX2" fmla="*/ 0 w 103244"/>
                  <a:gd name="connsiteY2" fmla="*/ 11003 h 32751"/>
                  <a:gd name="connsiteX3" fmla="*/ 0 w 103244"/>
                  <a:gd name="connsiteY3" fmla="*/ 21749 h 32751"/>
                  <a:gd name="connsiteX4" fmla="*/ 11003 w 103244"/>
                  <a:gd name="connsiteY4" fmla="*/ 32752 h 32751"/>
                  <a:gd name="connsiteX5" fmla="*/ 92242 w 103244"/>
                  <a:gd name="connsiteY5" fmla="*/ 32752 h 32751"/>
                  <a:gd name="connsiteX6" fmla="*/ 103245 w 103244"/>
                  <a:gd name="connsiteY6" fmla="*/ 21749 h 32751"/>
                  <a:gd name="connsiteX7" fmla="*/ 103245 w 103244"/>
                  <a:gd name="connsiteY7" fmla="*/ 11003 h 32751"/>
                  <a:gd name="connsiteX8" fmla="*/ 92242 w 103244"/>
                  <a:gd name="connsiteY8" fmla="*/ 0 h 32751"/>
                  <a:gd name="connsiteX9" fmla="*/ 56036 w 103244"/>
                  <a:gd name="connsiteY9" fmla="*/ 0 h 32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244" h="32751">
                    <a:moveTo>
                      <a:pt x="56164" y="0"/>
                    </a:moveTo>
                    <a:lnTo>
                      <a:pt x="11003" y="0"/>
                    </a:lnTo>
                    <a:cubicBezTo>
                      <a:pt x="4990" y="0"/>
                      <a:pt x="0" y="4862"/>
                      <a:pt x="0" y="11003"/>
                    </a:cubicBezTo>
                    <a:lnTo>
                      <a:pt x="0" y="21749"/>
                    </a:lnTo>
                    <a:cubicBezTo>
                      <a:pt x="0" y="27762"/>
                      <a:pt x="4862" y="32752"/>
                      <a:pt x="11003" y="32752"/>
                    </a:cubicBezTo>
                    <a:lnTo>
                      <a:pt x="92242" y="32752"/>
                    </a:lnTo>
                    <a:cubicBezTo>
                      <a:pt x="98255" y="32752"/>
                      <a:pt x="103245" y="27890"/>
                      <a:pt x="103245" y="21749"/>
                    </a:cubicBezTo>
                    <a:lnTo>
                      <a:pt x="103245" y="11003"/>
                    </a:lnTo>
                    <a:cubicBezTo>
                      <a:pt x="103245" y="4990"/>
                      <a:pt x="98383" y="0"/>
                      <a:pt x="92242" y="0"/>
                    </a:cubicBezTo>
                    <a:lnTo>
                      <a:pt x="56036" y="0"/>
                    </a:ln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42" name="Freeform: Shape 41">
                <a:extLst>
                  <a:ext uri="{FF2B5EF4-FFF2-40B4-BE49-F238E27FC236}">
                    <a16:creationId xmlns:a16="http://schemas.microsoft.com/office/drawing/2014/main" id="{258ED843-5138-8C51-59B8-4ED2C92B512A}"/>
                  </a:ext>
                </a:extLst>
              </p:cNvPr>
              <p:cNvSpPr/>
              <p:nvPr/>
            </p:nvSpPr>
            <p:spPr>
              <a:xfrm>
                <a:off x="6856343" y="4285118"/>
                <a:ext cx="224784" cy="168492"/>
              </a:xfrm>
              <a:custGeom>
                <a:avLst/>
                <a:gdLst>
                  <a:gd name="connsiteX0" fmla="*/ 213654 w 224784"/>
                  <a:gd name="connsiteY0" fmla="*/ 128 h 168492"/>
                  <a:gd name="connsiteX1" fmla="*/ 61282 w 224784"/>
                  <a:gd name="connsiteY1" fmla="*/ 128 h 168492"/>
                  <a:gd name="connsiteX2" fmla="*/ 0 w 224784"/>
                  <a:gd name="connsiteY2" fmla="*/ 49128 h 168492"/>
                  <a:gd name="connsiteX3" fmla="*/ 13689 w 224784"/>
                  <a:gd name="connsiteY3" fmla="*/ 75739 h 168492"/>
                  <a:gd name="connsiteX4" fmla="*/ 118725 w 224784"/>
                  <a:gd name="connsiteY4" fmla="*/ 107339 h 168492"/>
                  <a:gd name="connsiteX5" fmla="*/ 135997 w 224784"/>
                  <a:gd name="connsiteY5" fmla="*/ 122052 h 168492"/>
                  <a:gd name="connsiteX6" fmla="*/ 122052 w 224784"/>
                  <a:gd name="connsiteY6" fmla="*/ 133694 h 168492"/>
                  <a:gd name="connsiteX7" fmla="*/ 11003 w 224784"/>
                  <a:gd name="connsiteY7" fmla="*/ 133694 h 168492"/>
                  <a:gd name="connsiteX8" fmla="*/ 0 w 224784"/>
                  <a:gd name="connsiteY8" fmla="*/ 144697 h 168492"/>
                  <a:gd name="connsiteX9" fmla="*/ 0 w 224784"/>
                  <a:gd name="connsiteY9" fmla="*/ 157490 h 168492"/>
                  <a:gd name="connsiteX10" fmla="*/ 11003 w 224784"/>
                  <a:gd name="connsiteY10" fmla="*/ 168493 h 168492"/>
                  <a:gd name="connsiteX11" fmla="*/ 163375 w 224784"/>
                  <a:gd name="connsiteY11" fmla="*/ 168493 h 168492"/>
                  <a:gd name="connsiteX12" fmla="*/ 224657 w 224784"/>
                  <a:gd name="connsiteY12" fmla="*/ 119493 h 168492"/>
                  <a:gd name="connsiteX13" fmla="*/ 186404 w 224784"/>
                  <a:gd name="connsiteY13" fmla="*/ 80216 h 168492"/>
                  <a:gd name="connsiteX14" fmla="*/ 102733 w 224784"/>
                  <a:gd name="connsiteY14" fmla="*/ 59619 h 168492"/>
                  <a:gd name="connsiteX15" fmla="*/ 88916 w 224784"/>
                  <a:gd name="connsiteY15" fmla="*/ 46057 h 168492"/>
                  <a:gd name="connsiteX16" fmla="*/ 102861 w 224784"/>
                  <a:gd name="connsiteY16" fmla="*/ 34799 h 168492"/>
                  <a:gd name="connsiteX17" fmla="*/ 213782 w 224784"/>
                  <a:gd name="connsiteY17" fmla="*/ 34799 h 168492"/>
                  <a:gd name="connsiteX18" fmla="*/ 224785 w 224784"/>
                  <a:gd name="connsiteY18" fmla="*/ 23796 h 168492"/>
                  <a:gd name="connsiteX19" fmla="*/ 224785 w 224784"/>
                  <a:gd name="connsiteY19" fmla="*/ 11003 h 168492"/>
                  <a:gd name="connsiteX20" fmla="*/ 213782 w 224784"/>
                  <a:gd name="connsiteY20" fmla="*/ 0 h 16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4784" h="168492">
                    <a:moveTo>
                      <a:pt x="213654" y="128"/>
                    </a:moveTo>
                    <a:lnTo>
                      <a:pt x="61282" y="128"/>
                    </a:lnTo>
                    <a:cubicBezTo>
                      <a:pt x="22773" y="1919"/>
                      <a:pt x="0" y="23668"/>
                      <a:pt x="0" y="49128"/>
                    </a:cubicBezTo>
                    <a:cubicBezTo>
                      <a:pt x="0" y="60770"/>
                      <a:pt x="7292" y="71133"/>
                      <a:pt x="13689" y="75739"/>
                    </a:cubicBezTo>
                    <a:cubicBezTo>
                      <a:pt x="37485" y="92370"/>
                      <a:pt x="81368" y="97744"/>
                      <a:pt x="118725" y="107339"/>
                    </a:cubicBezTo>
                    <a:cubicBezTo>
                      <a:pt x="122947" y="108363"/>
                      <a:pt x="135997" y="112712"/>
                      <a:pt x="135997" y="122052"/>
                    </a:cubicBezTo>
                    <a:cubicBezTo>
                      <a:pt x="135741" y="128704"/>
                      <a:pt x="129472" y="133694"/>
                      <a:pt x="122052" y="133694"/>
                    </a:cubicBezTo>
                    <a:lnTo>
                      <a:pt x="11003" y="133694"/>
                    </a:lnTo>
                    <a:cubicBezTo>
                      <a:pt x="4862" y="133694"/>
                      <a:pt x="0" y="138684"/>
                      <a:pt x="0" y="144697"/>
                    </a:cubicBezTo>
                    <a:lnTo>
                      <a:pt x="0" y="157490"/>
                    </a:lnTo>
                    <a:cubicBezTo>
                      <a:pt x="0" y="163503"/>
                      <a:pt x="4862" y="168493"/>
                      <a:pt x="11003" y="168493"/>
                    </a:cubicBezTo>
                    <a:lnTo>
                      <a:pt x="163375" y="168493"/>
                    </a:lnTo>
                    <a:cubicBezTo>
                      <a:pt x="201884" y="166702"/>
                      <a:pt x="224657" y="144952"/>
                      <a:pt x="224657" y="119493"/>
                    </a:cubicBezTo>
                    <a:cubicBezTo>
                      <a:pt x="224657" y="94034"/>
                      <a:pt x="198174" y="83159"/>
                      <a:pt x="186404" y="80216"/>
                    </a:cubicBezTo>
                    <a:cubicBezTo>
                      <a:pt x="157490" y="73052"/>
                      <a:pt x="110537" y="62689"/>
                      <a:pt x="102733" y="59619"/>
                    </a:cubicBezTo>
                    <a:cubicBezTo>
                      <a:pt x="94673" y="56420"/>
                      <a:pt x="88916" y="54245"/>
                      <a:pt x="88916" y="46057"/>
                    </a:cubicBezTo>
                    <a:cubicBezTo>
                      <a:pt x="89428" y="39660"/>
                      <a:pt x="95697" y="34799"/>
                      <a:pt x="102861" y="34799"/>
                    </a:cubicBezTo>
                    <a:lnTo>
                      <a:pt x="213782" y="34799"/>
                    </a:lnTo>
                    <a:cubicBezTo>
                      <a:pt x="219795" y="34799"/>
                      <a:pt x="224785" y="29937"/>
                      <a:pt x="224785" y="23796"/>
                    </a:cubicBezTo>
                    <a:lnTo>
                      <a:pt x="224785" y="11003"/>
                    </a:lnTo>
                    <a:cubicBezTo>
                      <a:pt x="224785" y="4990"/>
                      <a:pt x="219923" y="0"/>
                      <a:pt x="213782" y="0"/>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43" name="Freeform: Shape 42">
                <a:extLst>
                  <a:ext uri="{FF2B5EF4-FFF2-40B4-BE49-F238E27FC236}">
                    <a16:creationId xmlns:a16="http://schemas.microsoft.com/office/drawing/2014/main" id="{392B09C4-7EF6-B1AC-EF83-251D18705DA7}"/>
                  </a:ext>
                </a:extLst>
              </p:cNvPr>
              <p:cNvSpPr/>
              <p:nvPr/>
            </p:nvSpPr>
            <p:spPr>
              <a:xfrm>
                <a:off x="7104540" y="4285118"/>
                <a:ext cx="191393" cy="168364"/>
              </a:xfrm>
              <a:custGeom>
                <a:avLst/>
                <a:gdLst>
                  <a:gd name="connsiteX0" fmla="*/ 180391 w 191393"/>
                  <a:gd name="connsiteY0" fmla="*/ 128 h 168364"/>
                  <a:gd name="connsiteX1" fmla="*/ 23668 w 191393"/>
                  <a:gd name="connsiteY1" fmla="*/ 128 h 168364"/>
                  <a:gd name="connsiteX2" fmla="*/ 0 w 191393"/>
                  <a:gd name="connsiteY2" fmla="*/ 22005 h 168364"/>
                  <a:gd name="connsiteX3" fmla="*/ 0 w 191393"/>
                  <a:gd name="connsiteY3" fmla="*/ 146488 h 168364"/>
                  <a:gd name="connsiteX4" fmla="*/ 23668 w 191393"/>
                  <a:gd name="connsiteY4" fmla="*/ 168365 h 168364"/>
                  <a:gd name="connsiteX5" fmla="*/ 180391 w 191393"/>
                  <a:gd name="connsiteY5" fmla="*/ 168365 h 168364"/>
                  <a:gd name="connsiteX6" fmla="*/ 191393 w 191393"/>
                  <a:gd name="connsiteY6" fmla="*/ 157362 h 168364"/>
                  <a:gd name="connsiteX7" fmla="*/ 191393 w 191393"/>
                  <a:gd name="connsiteY7" fmla="*/ 144569 h 168364"/>
                  <a:gd name="connsiteX8" fmla="*/ 180391 w 191393"/>
                  <a:gd name="connsiteY8" fmla="*/ 133566 h 168364"/>
                  <a:gd name="connsiteX9" fmla="*/ 75483 w 191393"/>
                  <a:gd name="connsiteY9" fmla="*/ 133566 h 168364"/>
                  <a:gd name="connsiteX10" fmla="*/ 63457 w 191393"/>
                  <a:gd name="connsiteY10" fmla="*/ 121540 h 168364"/>
                  <a:gd name="connsiteX11" fmla="*/ 63457 w 191393"/>
                  <a:gd name="connsiteY11" fmla="*/ 46825 h 168364"/>
                  <a:gd name="connsiteX12" fmla="*/ 75483 w 191393"/>
                  <a:gd name="connsiteY12" fmla="*/ 34799 h 168364"/>
                  <a:gd name="connsiteX13" fmla="*/ 180391 w 191393"/>
                  <a:gd name="connsiteY13" fmla="*/ 34799 h 168364"/>
                  <a:gd name="connsiteX14" fmla="*/ 191393 w 191393"/>
                  <a:gd name="connsiteY14" fmla="*/ 23796 h 168364"/>
                  <a:gd name="connsiteX15" fmla="*/ 191393 w 191393"/>
                  <a:gd name="connsiteY15" fmla="*/ 11003 h 168364"/>
                  <a:gd name="connsiteX16" fmla="*/ 180391 w 191393"/>
                  <a:gd name="connsiteY16" fmla="*/ 0 h 16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1393" h="168364">
                    <a:moveTo>
                      <a:pt x="180391" y="128"/>
                    </a:moveTo>
                    <a:lnTo>
                      <a:pt x="23668" y="128"/>
                    </a:lnTo>
                    <a:cubicBezTo>
                      <a:pt x="9339" y="128"/>
                      <a:pt x="0" y="13433"/>
                      <a:pt x="0" y="22005"/>
                    </a:cubicBezTo>
                    <a:lnTo>
                      <a:pt x="0" y="146488"/>
                    </a:lnTo>
                    <a:cubicBezTo>
                      <a:pt x="0" y="155059"/>
                      <a:pt x="9339" y="168365"/>
                      <a:pt x="23668" y="168365"/>
                    </a:cubicBezTo>
                    <a:lnTo>
                      <a:pt x="180391" y="168365"/>
                    </a:lnTo>
                    <a:cubicBezTo>
                      <a:pt x="186404" y="168365"/>
                      <a:pt x="191393" y="163503"/>
                      <a:pt x="191393" y="157362"/>
                    </a:cubicBezTo>
                    <a:lnTo>
                      <a:pt x="191393" y="144569"/>
                    </a:lnTo>
                    <a:cubicBezTo>
                      <a:pt x="191393" y="138556"/>
                      <a:pt x="186532" y="133566"/>
                      <a:pt x="180391" y="133566"/>
                    </a:cubicBezTo>
                    <a:lnTo>
                      <a:pt x="75483" y="133566"/>
                    </a:lnTo>
                    <a:cubicBezTo>
                      <a:pt x="68830" y="133566"/>
                      <a:pt x="63457" y="128193"/>
                      <a:pt x="63457" y="121540"/>
                    </a:cubicBezTo>
                    <a:lnTo>
                      <a:pt x="63457" y="46825"/>
                    </a:lnTo>
                    <a:cubicBezTo>
                      <a:pt x="63457" y="40172"/>
                      <a:pt x="68830" y="34799"/>
                      <a:pt x="75483" y="34799"/>
                    </a:cubicBezTo>
                    <a:lnTo>
                      <a:pt x="180391" y="34799"/>
                    </a:lnTo>
                    <a:cubicBezTo>
                      <a:pt x="186404" y="34799"/>
                      <a:pt x="191393" y="29937"/>
                      <a:pt x="191393" y="23796"/>
                    </a:cubicBezTo>
                    <a:lnTo>
                      <a:pt x="191393" y="11003"/>
                    </a:lnTo>
                    <a:cubicBezTo>
                      <a:pt x="191393" y="4990"/>
                      <a:pt x="186532" y="0"/>
                      <a:pt x="180391" y="0"/>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44" name="Freeform: Shape 43">
                <a:extLst>
                  <a:ext uri="{FF2B5EF4-FFF2-40B4-BE49-F238E27FC236}">
                    <a16:creationId xmlns:a16="http://schemas.microsoft.com/office/drawing/2014/main" id="{50D6DBA6-9736-6653-D808-E38BE223A59E}"/>
                  </a:ext>
                </a:extLst>
              </p:cNvPr>
              <p:cNvSpPr/>
              <p:nvPr/>
            </p:nvSpPr>
            <p:spPr>
              <a:xfrm>
                <a:off x="7512530" y="4285118"/>
                <a:ext cx="191393" cy="168364"/>
              </a:xfrm>
              <a:custGeom>
                <a:avLst/>
                <a:gdLst>
                  <a:gd name="connsiteX0" fmla="*/ 180391 w 191393"/>
                  <a:gd name="connsiteY0" fmla="*/ 128 h 168364"/>
                  <a:gd name="connsiteX1" fmla="*/ 23668 w 191393"/>
                  <a:gd name="connsiteY1" fmla="*/ 128 h 168364"/>
                  <a:gd name="connsiteX2" fmla="*/ 0 w 191393"/>
                  <a:gd name="connsiteY2" fmla="*/ 22005 h 168364"/>
                  <a:gd name="connsiteX3" fmla="*/ 0 w 191393"/>
                  <a:gd name="connsiteY3" fmla="*/ 146488 h 168364"/>
                  <a:gd name="connsiteX4" fmla="*/ 23668 w 191393"/>
                  <a:gd name="connsiteY4" fmla="*/ 168365 h 168364"/>
                  <a:gd name="connsiteX5" fmla="*/ 180391 w 191393"/>
                  <a:gd name="connsiteY5" fmla="*/ 168365 h 168364"/>
                  <a:gd name="connsiteX6" fmla="*/ 191393 w 191393"/>
                  <a:gd name="connsiteY6" fmla="*/ 157362 h 168364"/>
                  <a:gd name="connsiteX7" fmla="*/ 191393 w 191393"/>
                  <a:gd name="connsiteY7" fmla="*/ 144569 h 168364"/>
                  <a:gd name="connsiteX8" fmla="*/ 180391 w 191393"/>
                  <a:gd name="connsiteY8" fmla="*/ 133566 h 168364"/>
                  <a:gd name="connsiteX9" fmla="*/ 75483 w 191393"/>
                  <a:gd name="connsiteY9" fmla="*/ 133566 h 168364"/>
                  <a:gd name="connsiteX10" fmla="*/ 63457 w 191393"/>
                  <a:gd name="connsiteY10" fmla="*/ 121540 h 168364"/>
                  <a:gd name="connsiteX11" fmla="*/ 63457 w 191393"/>
                  <a:gd name="connsiteY11" fmla="*/ 121540 h 168364"/>
                  <a:gd name="connsiteX12" fmla="*/ 63457 w 191393"/>
                  <a:gd name="connsiteY12" fmla="*/ 46825 h 168364"/>
                  <a:gd name="connsiteX13" fmla="*/ 63457 w 191393"/>
                  <a:gd name="connsiteY13" fmla="*/ 46825 h 168364"/>
                  <a:gd name="connsiteX14" fmla="*/ 75483 w 191393"/>
                  <a:gd name="connsiteY14" fmla="*/ 34799 h 168364"/>
                  <a:gd name="connsiteX15" fmla="*/ 180391 w 191393"/>
                  <a:gd name="connsiteY15" fmla="*/ 34799 h 168364"/>
                  <a:gd name="connsiteX16" fmla="*/ 191393 w 191393"/>
                  <a:gd name="connsiteY16" fmla="*/ 23796 h 168364"/>
                  <a:gd name="connsiteX17" fmla="*/ 191393 w 191393"/>
                  <a:gd name="connsiteY17" fmla="*/ 11003 h 168364"/>
                  <a:gd name="connsiteX18" fmla="*/ 180391 w 191393"/>
                  <a:gd name="connsiteY18" fmla="*/ 0 h 16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1393" h="168364">
                    <a:moveTo>
                      <a:pt x="180391" y="128"/>
                    </a:moveTo>
                    <a:lnTo>
                      <a:pt x="23668" y="128"/>
                    </a:lnTo>
                    <a:cubicBezTo>
                      <a:pt x="9339" y="128"/>
                      <a:pt x="0" y="13433"/>
                      <a:pt x="0" y="22005"/>
                    </a:cubicBezTo>
                    <a:lnTo>
                      <a:pt x="0" y="146488"/>
                    </a:lnTo>
                    <a:cubicBezTo>
                      <a:pt x="0" y="155059"/>
                      <a:pt x="9339" y="168365"/>
                      <a:pt x="23668" y="168365"/>
                    </a:cubicBezTo>
                    <a:lnTo>
                      <a:pt x="180391" y="168365"/>
                    </a:lnTo>
                    <a:cubicBezTo>
                      <a:pt x="186404" y="168365"/>
                      <a:pt x="191393" y="163503"/>
                      <a:pt x="191393" y="157362"/>
                    </a:cubicBezTo>
                    <a:lnTo>
                      <a:pt x="191393" y="144569"/>
                    </a:lnTo>
                    <a:cubicBezTo>
                      <a:pt x="191393" y="138556"/>
                      <a:pt x="186532" y="133566"/>
                      <a:pt x="180391" y="133566"/>
                    </a:cubicBezTo>
                    <a:lnTo>
                      <a:pt x="75483" y="133566"/>
                    </a:lnTo>
                    <a:cubicBezTo>
                      <a:pt x="68830" y="133566"/>
                      <a:pt x="63457" y="128193"/>
                      <a:pt x="63457" y="121540"/>
                    </a:cubicBezTo>
                    <a:lnTo>
                      <a:pt x="63457" y="121540"/>
                    </a:lnTo>
                    <a:lnTo>
                      <a:pt x="63457" y="46825"/>
                    </a:lnTo>
                    <a:lnTo>
                      <a:pt x="63457" y="46825"/>
                    </a:lnTo>
                    <a:cubicBezTo>
                      <a:pt x="63457" y="40172"/>
                      <a:pt x="68830" y="34799"/>
                      <a:pt x="75483" y="34799"/>
                    </a:cubicBezTo>
                    <a:lnTo>
                      <a:pt x="180391" y="34799"/>
                    </a:lnTo>
                    <a:cubicBezTo>
                      <a:pt x="186404" y="34799"/>
                      <a:pt x="191393" y="29937"/>
                      <a:pt x="191393" y="23796"/>
                    </a:cubicBezTo>
                    <a:lnTo>
                      <a:pt x="191393" y="11003"/>
                    </a:lnTo>
                    <a:cubicBezTo>
                      <a:pt x="191393" y="4990"/>
                      <a:pt x="186532" y="0"/>
                      <a:pt x="180391" y="0"/>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45" name="Freeform: Shape 44">
                <a:extLst>
                  <a:ext uri="{FF2B5EF4-FFF2-40B4-BE49-F238E27FC236}">
                    <a16:creationId xmlns:a16="http://schemas.microsoft.com/office/drawing/2014/main" id="{97FB31D5-8487-74D4-020F-017FD343AB40}"/>
                  </a:ext>
                </a:extLst>
              </p:cNvPr>
              <p:cNvSpPr/>
              <p:nvPr/>
            </p:nvSpPr>
            <p:spPr>
              <a:xfrm>
                <a:off x="7727592" y="4285118"/>
                <a:ext cx="192837" cy="168364"/>
              </a:xfrm>
              <a:custGeom>
                <a:avLst/>
                <a:gdLst>
                  <a:gd name="connsiteX0" fmla="*/ 160817 w 192837"/>
                  <a:gd name="connsiteY0" fmla="*/ 128 h 168364"/>
                  <a:gd name="connsiteX1" fmla="*/ 23668 w 192837"/>
                  <a:gd name="connsiteY1" fmla="*/ 128 h 168364"/>
                  <a:gd name="connsiteX2" fmla="*/ 0 w 192837"/>
                  <a:gd name="connsiteY2" fmla="*/ 22005 h 168364"/>
                  <a:gd name="connsiteX3" fmla="*/ 0 w 192837"/>
                  <a:gd name="connsiteY3" fmla="*/ 146488 h 168364"/>
                  <a:gd name="connsiteX4" fmla="*/ 23668 w 192837"/>
                  <a:gd name="connsiteY4" fmla="*/ 168365 h 168364"/>
                  <a:gd name="connsiteX5" fmla="*/ 121028 w 192837"/>
                  <a:gd name="connsiteY5" fmla="*/ 168365 h 168364"/>
                  <a:gd name="connsiteX6" fmla="*/ 137788 w 192837"/>
                  <a:gd name="connsiteY6" fmla="*/ 156979 h 168364"/>
                  <a:gd name="connsiteX7" fmla="*/ 189219 w 192837"/>
                  <a:gd name="connsiteY7" fmla="*/ 42347 h 168364"/>
                  <a:gd name="connsiteX8" fmla="*/ 160817 w 192837"/>
                  <a:gd name="connsiteY8" fmla="*/ 0 h 168364"/>
                  <a:gd name="connsiteX9" fmla="*/ 132415 w 192837"/>
                  <a:gd name="connsiteY9" fmla="*/ 53478 h 168364"/>
                  <a:gd name="connsiteX10" fmla="*/ 101326 w 192837"/>
                  <a:gd name="connsiteY10" fmla="*/ 122819 h 168364"/>
                  <a:gd name="connsiteX11" fmla="*/ 85846 w 192837"/>
                  <a:gd name="connsiteY11" fmla="*/ 133694 h 168364"/>
                  <a:gd name="connsiteX12" fmla="*/ 67423 w 192837"/>
                  <a:gd name="connsiteY12" fmla="*/ 133694 h 168364"/>
                  <a:gd name="connsiteX13" fmla="*/ 55397 w 192837"/>
                  <a:gd name="connsiteY13" fmla="*/ 121668 h 168364"/>
                  <a:gd name="connsiteX14" fmla="*/ 55397 w 192837"/>
                  <a:gd name="connsiteY14" fmla="*/ 46825 h 168364"/>
                  <a:gd name="connsiteX15" fmla="*/ 67423 w 192837"/>
                  <a:gd name="connsiteY15" fmla="*/ 34799 h 168364"/>
                  <a:gd name="connsiteX16" fmla="*/ 117318 w 192837"/>
                  <a:gd name="connsiteY16" fmla="*/ 34799 h 168364"/>
                  <a:gd name="connsiteX17" fmla="*/ 132415 w 192837"/>
                  <a:gd name="connsiteY17" fmla="*/ 53478 h 16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2837" h="168364">
                    <a:moveTo>
                      <a:pt x="160817" y="128"/>
                    </a:moveTo>
                    <a:lnTo>
                      <a:pt x="23668" y="128"/>
                    </a:lnTo>
                    <a:cubicBezTo>
                      <a:pt x="9339" y="128"/>
                      <a:pt x="0" y="13433"/>
                      <a:pt x="0" y="22005"/>
                    </a:cubicBezTo>
                    <a:lnTo>
                      <a:pt x="0" y="146488"/>
                    </a:lnTo>
                    <a:cubicBezTo>
                      <a:pt x="0" y="155059"/>
                      <a:pt x="9339" y="168365"/>
                      <a:pt x="23668" y="168365"/>
                    </a:cubicBezTo>
                    <a:lnTo>
                      <a:pt x="121028" y="168365"/>
                    </a:lnTo>
                    <a:cubicBezTo>
                      <a:pt x="129728" y="168365"/>
                      <a:pt x="135229" y="162608"/>
                      <a:pt x="137788" y="156979"/>
                    </a:cubicBezTo>
                    <a:cubicBezTo>
                      <a:pt x="140347" y="151349"/>
                      <a:pt x="185508" y="50535"/>
                      <a:pt x="189219" y="42347"/>
                    </a:cubicBezTo>
                    <a:cubicBezTo>
                      <a:pt x="192801" y="34287"/>
                      <a:pt x="202652" y="0"/>
                      <a:pt x="160817" y="0"/>
                    </a:cubicBezTo>
                    <a:close/>
                    <a:moveTo>
                      <a:pt x="132415" y="53478"/>
                    </a:moveTo>
                    <a:cubicBezTo>
                      <a:pt x="131391" y="55653"/>
                      <a:pt x="104396" y="116039"/>
                      <a:pt x="101326" y="122819"/>
                    </a:cubicBezTo>
                    <a:cubicBezTo>
                      <a:pt x="98255" y="129600"/>
                      <a:pt x="94545" y="133694"/>
                      <a:pt x="85846" y="133694"/>
                    </a:cubicBezTo>
                    <a:lnTo>
                      <a:pt x="67423" y="133694"/>
                    </a:lnTo>
                    <a:cubicBezTo>
                      <a:pt x="60770" y="133694"/>
                      <a:pt x="55397" y="128321"/>
                      <a:pt x="55397" y="121668"/>
                    </a:cubicBezTo>
                    <a:lnTo>
                      <a:pt x="55397" y="46825"/>
                    </a:lnTo>
                    <a:cubicBezTo>
                      <a:pt x="55397" y="40172"/>
                      <a:pt x="60770" y="34799"/>
                      <a:pt x="67423" y="34799"/>
                    </a:cubicBezTo>
                    <a:lnTo>
                      <a:pt x="117318" y="34799"/>
                    </a:lnTo>
                    <a:cubicBezTo>
                      <a:pt x="134590" y="34799"/>
                      <a:pt x="138044" y="40940"/>
                      <a:pt x="132415" y="53478"/>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46" name="Freeform: Shape 45">
                <a:extLst>
                  <a:ext uri="{FF2B5EF4-FFF2-40B4-BE49-F238E27FC236}">
                    <a16:creationId xmlns:a16="http://schemas.microsoft.com/office/drawing/2014/main" id="{30E8F1F2-1D36-D889-9F65-A993CE5327CC}"/>
                  </a:ext>
                </a:extLst>
              </p:cNvPr>
              <p:cNvSpPr/>
              <p:nvPr/>
            </p:nvSpPr>
            <p:spPr>
              <a:xfrm>
                <a:off x="7894866" y="4285246"/>
                <a:ext cx="388743" cy="168492"/>
              </a:xfrm>
              <a:custGeom>
                <a:avLst/>
                <a:gdLst>
                  <a:gd name="connsiteX0" fmla="*/ 388100 w 388743"/>
                  <a:gd name="connsiteY0" fmla="*/ 162992 h 168492"/>
                  <a:gd name="connsiteX1" fmla="*/ 326690 w 388743"/>
                  <a:gd name="connsiteY1" fmla="*/ 25971 h 168492"/>
                  <a:gd name="connsiteX2" fmla="*/ 280761 w 388743"/>
                  <a:gd name="connsiteY2" fmla="*/ 0 h 168492"/>
                  <a:gd name="connsiteX3" fmla="*/ 107918 w 388743"/>
                  <a:gd name="connsiteY3" fmla="*/ 0 h 168492"/>
                  <a:gd name="connsiteX4" fmla="*/ 61989 w 388743"/>
                  <a:gd name="connsiteY4" fmla="*/ 25971 h 168492"/>
                  <a:gd name="connsiteX5" fmla="*/ 579 w 388743"/>
                  <a:gd name="connsiteY5" fmla="*/ 162992 h 168492"/>
                  <a:gd name="connsiteX6" fmla="*/ 3650 w 388743"/>
                  <a:gd name="connsiteY6" fmla="*/ 168365 h 168492"/>
                  <a:gd name="connsiteX7" fmla="*/ 48683 w 388743"/>
                  <a:gd name="connsiteY7" fmla="*/ 168365 h 168492"/>
                  <a:gd name="connsiteX8" fmla="*/ 57895 w 388743"/>
                  <a:gd name="connsiteY8" fmla="*/ 162480 h 168492"/>
                  <a:gd name="connsiteX9" fmla="*/ 109069 w 388743"/>
                  <a:gd name="connsiteY9" fmla="*/ 46185 h 168492"/>
                  <a:gd name="connsiteX10" fmla="*/ 121479 w 388743"/>
                  <a:gd name="connsiteY10" fmla="*/ 35822 h 168492"/>
                  <a:gd name="connsiteX11" fmla="*/ 126853 w 388743"/>
                  <a:gd name="connsiteY11" fmla="*/ 38637 h 168492"/>
                  <a:gd name="connsiteX12" fmla="*/ 126853 w 388743"/>
                  <a:gd name="connsiteY12" fmla="*/ 157490 h 168492"/>
                  <a:gd name="connsiteX13" fmla="*/ 137855 w 388743"/>
                  <a:gd name="connsiteY13" fmla="*/ 168493 h 168492"/>
                  <a:gd name="connsiteX14" fmla="*/ 170095 w 388743"/>
                  <a:gd name="connsiteY14" fmla="*/ 168493 h 168492"/>
                  <a:gd name="connsiteX15" fmla="*/ 181098 w 388743"/>
                  <a:gd name="connsiteY15" fmla="*/ 157490 h 168492"/>
                  <a:gd name="connsiteX16" fmla="*/ 181098 w 388743"/>
                  <a:gd name="connsiteY16" fmla="*/ 39660 h 168492"/>
                  <a:gd name="connsiteX17" fmla="*/ 185832 w 388743"/>
                  <a:gd name="connsiteY17" fmla="*/ 34927 h 168492"/>
                  <a:gd name="connsiteX18" fmla="*/ 203103 w 388743"/>
                  <a:gd name="connsiteY18" fmla="*/ 34927 h 168492"/>
                  <a:gd name="connsiteX19" fmla="*/ 207837 w 388743"/>
                  <a:gd name="connsiteY19" fmla="*/ 39660 h 168492"/>
                  <a:gd name="connsiteX20" fmla="*/ 207837 w 388743"/>
                  <a:gd name="connsiteY20" fmla="*/ 157362 h 168492"/>
                  <a:gd name="connsiteX21" fmla="*/ 218839 w 388743"/>
                  <a:gd name="connsiteY21" fmla="*/ 168365 h 168492"/>
                  <a:gd name="connsiteX22" fmla="*/ 251079 w 388743"/>
                  <a:gd name="connsiteY22" fmla="*/ 168365 h 168492"/>
                  <a:gd name="connsiteX23" fmla="*/ 262082 w 388743"/>
                  <a:gd name="connsiteY23" fmla="*/ 157362 h 168492"/>
                  <a:gd name="connsiteX24" fmla="*/ 262082 w 388743"/>
                  <a:gd name="connsiteY24" fmla="*/ 38509 h 168492"/>
                  <a:gd name="connsiteX25" fmla="*/ 267327 w 388743"/>
                  <a:gd name="connsiteY25" fmla="*/ 35694 h 168492"/>
                  <a:gd name="connsiteX26" fmla="*/ 279737 w 388743"/>
                  <a:gd name="connsiteY26" fmla="*/ 46057 h 168492"/>
                  <a:gd name="connsiteX27" fmla="*/ 330912 w 388743"/>
                  <a:gd name="connsiteY27" fmla="*/ 162352 h 168492"/>
                  <a:gd name="connsiteX28" fmla="*/ 340123 w 388743"/>
                  <a:gd name="connsiteY28" fmla="*/ 168237 h 168492"/>
                  <a:gd name="connsiteX29" fmla="*/ 385157 w 388743"/>
                  <a:gd name="connsiteY29" fmla="*/ 168237 h 168492"/>
                  <a:gd name="connsiteX30" fmla="*/ 388228 w 388743"/>
                  <a:gd name="connsiteY30" fmla="*/ 162864 h 16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743" h="168492">
                    <a:moveTo>
                      <a:pt x="388100" y="162992"/>
                    </a:moveTo>
                    <a:cubicBezTo>
                      <a:pt x="386309" y="158770"/>
                      <a:pt x="333215" y="40556"/>
                      <a:pt x="326690" y="25971"/>
                    </a:cubicBezTo>
                    <a:cubicBezTo>
                      <a:pt x="320165" y="11514"/>
                      <a:pt x="302638" y="0"/>
                      <a:pt x="280761" y="0"/>
                    </a:cubicBezTo>
                    <a:lnTo>
                      <a:pt x="107918" y="0"/>
                    </a:lnTo>
                    <a:cubicBezTo>
                      <a:pt x="86169" y="0"/>
                      <a:pt x="68514" y="11514"/>
                      <a:pt x="61989" y="25971"/>
                    </a:cubicBezTo>
                    <a:cubicBezTo>
                      <a:pt x="55464" y="40428"/>
                      <a:pt x="2498" y="158770"/>
                      <a:pt x="579" y="162992"/>
                    </a:cubicBezTo>
                    <a:cubicBezTo>
                      <a:pt x="-1340" y="167213"/>
                      <a:pt x="1986" y="168365"/>
                      <a:pt x="3650" y="168365"/>
                    </a:cubicBezTo>
                    <a:lnTo>
                      <a:pt x="48683" y="168365"/>
                    </a:lnTo>
                    <a:cubicBezTo>
                      <a:pt x="52649" y="168365"/>
                      <a:pt x="56232" y="166190"/>
                      <a:pt x="57895" y="162480"/>
                    </a:cubicBezTo>
                    <a:cubicBezTo>
                      <a:pt x="68514" y="138428"/>
                      <a:pt x="107662" y="49256"/>
                      <a:pt x="109069" y="46185"/>
                    </a:cubicBezTo>
                    <a:cubicBezTo>
                      <a:pt x="110349" y="43371"/>
                      <a:pt x="114699" y="37869"/>
                      <a:pt x="121479" y="35822"/>
                    </a:cubicBezTo>
                    <a:cubicBezTo>
                      <a:pt x="124550" y="35183"/>
                      <a:pt x="126853" y="36078"/>
                      <a:pt x="126853" y="38637"/>
                    </a:cubicBezTo>
                    <a:lnTo>
                      <a:pt x="126853" y="157490"/>
                    </a:lnTo>
                    <a:cubicBezTo>
                      <a:pt x="126853" y="163503"/>
                      <a:pt x="131714" y="168493"/>
                      <a:pt x="137855" y="168493"/>
                    </a:cubicBezTo>
                    <a:lnTo>
                      <a:pt x="170095" y="168493"/>
                    </a:lnTo>
                    <a:cubicBezTo>
                      <a:pt x="176108" y="168493"/>
                      <a:pt x="181098" y="163631"/>
                      <a:pt x="181098" y="157490"/>
                    </a:cubicBezTo>
                    <a:lnTo>
                      <a:pt x="181098" y="39660"/>
                    </a:lnTo>
                    <a:cubicBezTo>
                      <a:pt x="181098" y="37102"/>
                      <a:pt x="183273" y="34927"/>
                      <a:pt x="185832" y="34927"/>
                    </a:cubicBezTo>
                    <a:lnTo>
                      <a:pt x="203103" y="34927"/>
                    </a:lnTo>
                    <a:cubicBezTo>
                      <a:pt x="205662" y="34927"/>
                      <a:pt x="207837" y="37102"/>
                      <a:pt x="207837" y="39660"/>
                    </a:cubicBezTo>
                    <a:lnTo>
                      <a:pt x="207837" y="157362"/>
                    </a:lnTo>
                    <a:cubicBezTo>
                      <a:pt x="207837" y="163375"/>
                      <a:pt x="212698" y="168365"/>
                      <a:pt x="218839" y="168365"/>
                    </a:cubicBezTo>
                    <a:lnTo>
                      <a:pt x="251079" y="168365"/>
                    </a:lnTo>
                    <a:cubicBezTo>
                      <a:pt x="257092" y="168365"/>
                      <a:pt x="262082" y="163503"/>
                      <a:pt x="262082" y="157362"/>
                    </a:cubicBezTo>
                    <a:lnTo>
                      <a:pt x="262082" y="38509"/>
                    </a:lnTo>
                    <a:cubicBezTo>
                      <a:pt x="262082" y="35950"/>
                      <a:pt x="264385" y="35055"/>
                      <a:pt x="267327" y="35694"/>
                    </a:cubicBezTo>
                    <a:cubicBezTo>
                      <a:pt x="274108" y="37741"/>
                      <a:pt x="278586" y="43243"/>
                      <a:pt x="279737" y="46057"/>
                    </a:cubicBezTo>
                    <a:cubicBezTo>
                      <a:pt x="281017" y="49000"/>
                      <a:pt x="320293" y="138300"/>
                      <a:pt x="330912" y="162352"/>
                    </a:cubicBezTo>
                    <a:cubicBezTo>
                      <a:pt x="332575" y="166062"/>
                      <a:pt x="336157" y="168237"/>
                      <a:pt x="340123" y="168237"/>
                    </a:cubicBezTo>
                    <a:lnTo>
                      <a:pt x="385157" y="168237"/>
                    </a:lnTo>
                    <a:cubicBezTo>
                      <a:pt x="386692" y="168237"/>
                      <a:pt x="390019" y="167086"/>
                      <a:pt x="388228" y="162864"/>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grpSp>
        <p:grpSp>
          <p:nvGrpSpPr>
            <p:cNvPr id="26" name="Group 25">
              <a:extLst>
                <a:ext uri="{FF2B5EF4-FFF2-40B4-BE49-F238E27FC236}">
                  <a16:creationId xmlns:a16="http://schemas.microsoft.com/office/drawing/2014/main" id="{681D69CE-966F-FD6D-BB8D-AB0CC643AB96}"/>
                </a:ext>
              </a:extLst>
            </p:cNvPr>
            <p:cNvGrpSpPr/>
            <p:nvPr/>
          </p:nvGrpSpPr>
          <p:grpSpPr>
            <a:xfrm>
              <a:off x="6856343" y="4531012"/>
              <a:ext cx="1425215" cy="207897"/>
              <a:chOff x="6856343" y="4531012"/>
              <a:chExt cx="1425215" cy="207897"/>
            </a:xfrm>
            <a:grpFill/>
          </p:grpSpPr>
          <p:sp>
            <p:nvSpPr>
              <p:cNvPr id="27" name="Freeform: Shape 26">
                <a:extLst>
                  <a:ext uri="{FF2B5EF4-FFF2-40B4-BE49-F238E27FC236}">
                    <a16:creationId xmlns:a16="http://schemas.microsoft.com/office/drawing/2014/main" id="{D4B8D110-0BE3-9896-6828-82018BBDE79E}"/>
                  </a:ext>
                </a:extLst>
              </p:cNvPr>
              <p:cNvSpPr/>
              <p:nvPr/>
            </p:nvSpPr>
            <p:spPr>
              <a:xfrm>
                <a:off x="8075580" y="4535490"/>
                <a:ext cx="205978" cy="198941"/>
              </a:xfrm>
              <a:custGeom>
                <a:avLst/>
                <a:gdLst>
                  <a:gd name="connsiteX0" fmla="*/ 195871 w 205978"/>
                  <a:gd name="connsiteY0" fmla="*/ 89172 h 198941"/>
                  <a:gd name="connsiteX1" fmla="*/ 128065 w 205978"/>
                  <a:gd name="connsiteY1" fmla="*/ 89172 h 198941"/>
                  <a:gd name="connsiteX2" fmla="*/ 128065 w 205978"/>
                  <a:gd name="connsiteY2" fmla="*/ 83543 h 198941"/>
                  <a:gd name="connsiteX3" fmla="*/ 131903 w 205978"/>
                  <a:gd name="connsiteY3" fmla="*/ 74587 h 198941"/>
                  <a:gd name="connsiteX4" fmla="*/ 162608 w 205978"/>
                  <a:gd name="connsiteY4" fmla="*/ 45546 h 198941"/>
                  <a:gd name="connsiteX5" fmla="*/ 174378 w 205978"/>
                  <a:gd name="connsiteY5" fmla="*/ 14073 h 198941"/>
                  <a:gd name="connsiteX6" fmla="*/ 145720 w 205978"/>
                  <a:gd name="connsiteY6" fmla="*/ 0 h 198941"/>
                  <a:gd name="connsiteX7" fmla="*/ 39277 w 205978"/>
                  <a:gd name="connsiteY7" fmla="*/ 0 h 198941"/>
                  <a:gd name="connsiteX8" fmla="*/ 28914 w 205978"/>
                  <a:gd name="connsiteY8" fmla="*/ 10363 h 198941"/>
                  <a:gd name="connsiteX9" fmla="*/ 39277 w 205978"/>
                  <a:gd name="connsiteY9" fmla="*/ 20726 h 198941"/>
                  <a:gd name="connsiteX10" fmla="*/ 145720 w 205978"/>
                  <a:gd name="connsiteY10" fmla="*/ 20726 h 198941"/>
                  <a:gd name="connsiteX11" fmla="*/ 148279 w 205978"/>
                  <a:gd name="connsiteY11" fmla="*/ 30577 h 198941"/>
                  <a:gd name="connsiteX12" fmla="*/ 114631 w 205978"/>
                  <a:gd name="connsiteY12" fmla="*/ 62305 h 198941"/>
                  <a:gd name="connsiteX13" fmla="*/ 107211 w 205978"/>
                  <a:gd name="connsiteY13" fmla="*/ 78169 h 198941"/>
                  <a:gd name="connsiteX14" fmla="*/ 107211 w 205978"/>
                  <a:gd name="connsiteY14" fmla="*/ 89172 h 198941"/>
                  <a:gd name="connsiteX15" fmla="*/ 10363 w 205978"/>
                  <a:gd name="connsiteY15" fmla="*/ 89172 h 198941"/>
                  <a:gd name="connsiteX16" fmla="*/ 0 w 205978"/>
                  <a:gd name="connsiteY16" fmla="*/ 99535 h 198941"/>
                  <a:gd name="connsiteX17" fmla="*/ 10363 w 205978"/>
                  <a:gd name="connsiteY17" fmla="*/ 109898 h 198941"/>
                  <a:gd name="connsiteX18" fmla="*/ 107211 w 205978"/>
                  <a:gd name="connsiteY18" fmla="*/ 109898 h 198941"/>
                  <a:gd name="connsiteX19" fmla="*/ 107211 w 205978"/>
                  <a:gd name="connsiteY19" fmla="*/ 175657 h 198941"/>
                  <a:gd name="connsiteX20" fmla="*/ 106827 w 205978"/>
                  <a:gd name="connsiteY20" fmla="*/ 176937 h 198941"/>
                  <a:gd name="connsiteX21" fmla="*/ 102605 w 205978"/>
                  <a:gd name="connsiteY21" fmla="*/ 178216 h 198941"/>
                  <a:gd name="connsiteX22" fmla="*/ 60770 w 205978"/>
                  <a:gd name="connsiteY22" fmla="*/ 178216 h 198941"/>
                  <a:gd name="connsiteX23" fmla="*/ 50407 w 205978"/>
                  <a:gd name="connsiteY23" fmla="*/ 188579 h 198941"/>
                  <a:gd name="connsiteX24" fmla="*/ 60770 w 205978"/>
                  <a:gd name="connsiteY24" fmla="*/ 198942 h 198941"/>
                  <a:gd name="connsiteX25" fmla="*/ 104524 w 205978"/>
                  <a:gd name="connsiteY25" fmla="*/ 198942 h 198941"/>
                  <a:gd name="connsiteX26" fmla="*/ 127809 w 205978"/>
                  <a:gd name="connsiteY26" fmla="*/ 175657 h 198941"/>
                  <a:gd name="connsiteX27" fmla="*/ 127809 w 205978"/>
                  <a:gd name="connsiteY27" fmla="*/ 109898 h 198941"/>
                  <a:gd name="connsiteX28" fmla="*/ 195615 w 205978"/>
                  <a:gd name="connsiteY28" fmla="*/ 109898 h 198941"/>
                  <a:gd name="connsiteX29" fmla="*/ 205978 w 205978"/>
                  <a:gd name="connsiteY29" fmla="*/ 99535 h 198941"/>
                  <a:gd name="connsiteX30" fmla="*/ 195615 w 205978"/>
                  <a:gd name="connsiteY30" fmla="*/ 89172 h 198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05978" h="198941">
                    <a:moveTo>
                      <a:pt x="195871" y="89172"/>
                    </a:moveTo>
                    <a:lnTo>
                      <a:pt x="128065" y="89172"/>
                    </a:lnTo>
                    <a:lnTo>
                      <a:pt x="128065" y="83543"/>
                    </a:lnTo>
                    <a:cubicBezTo>
                      <a:pt x="128065" y="80472"/>
                      <a:pt x="130112" y="76378"/>
                      <a:pt x="131903" y="74587"/>
                    </a:cubicBezTo>
                    <a:cubicBezTo>
                      <a:pt x="133694" y="72796"/>
                      <a:pt x="162608" y="45546"/>
                      <a:pt x="162608" y="45546"/>
                    </a:cubicBezTo>
                    <a:cubicBezTo>
                      <a:pt x="177960" y="30961"/>
                      <a:pt x="176553" y="19574"/>
                      <a:pt x="174378" y="14073"/>
                    </a:cubicBezTo>
                    <a:cubicBezTo>
                      <a:pt x="171819" y="7676"/>
                      <a:pt x="164783" y="0"/>
                      <a:pt x="145720" y="0"/>
                    </a:cubicBezTo>
                    <a:lnTo>
                      <a:pt x="39277" y="0"/>
                    </a:lnTo>
                    <a:cubicBezTo>
                      <a:pt x="33519" y="0"/>
                      <a:pt x="28914" y="4606"/>
                      <a:pt x="28914" y="10363"/>
                    </a:cubicBezTo>
                    <a:cubicBezTo>
                      <a:pt x="28914" y="16120"/>
                      <a:pt x="33519" y="20726"/>
                      <a:pt x="39277" y="20726"/>
                    </a:cubicBezTo>
                    <a:lnTo>
                      <a:pt x="145720" y="20726"/>
                    </a:lnTo>
                    <a:cubicBezTo>
                      <a:pt x="150965" y="20726"/>
                      <a:pt x="153652" y="25459"/>
                      <a:pt x="148279" y="30577"/>
                    </a:cubicBezTo>
                    <a:cubicBezTo>
                      <a:pt x="148279" y="30577"/>
                      <a:pt x="117574" y="59619"/>
                      <a:pt x="114631" y="62305"/>
                    </a:cubicBezTo>
                    <a:cubicBezTo>
                      <a:pt x="111177" y="65504"/>
                      <a:pt x="107211" y="71389"/>
                      <a:pt x="107211" y="78169"/>
                    </a:cubicBezTo>
                    <a:lnTo>
                      <a:pt x="107211" y="89172"/>
                    </a:lnTo>
                    <a:lnTo>
                      <a:pt x="10363" y="89172"/>
                    </a:lnTo>
                    <a:cubicBezTo>
                      <a:pt x="4606" y="89172"/>
                      <a:pt x="0" y="93778"/>
                      <a:pt x="0" y="99535"/>
                    </a:cubicBezTo>
                    <a:cubicBezTo>
                      <a:pt x="0" y="105292"/>
                      <a:pt x="4606" y="109898"/>
                      <a:pt x="10363" y="109898"/>
                    </a:cubicBezTo>
                    <a:lnTo>
                      <a:pt x="107211" y="109898"/>
                    </a:lnTo>
                    <a:lnTo>
                      <a:pt x="107211" y="175657"/>
                    </a:lnTo>
                    <a:cubicBezTo>
                      <a:pt x="107211" y="175657"/>
                      <a:pt x="107083" y="176553"/>
                      <a:pt x="106827" y="176937"/>
                    </a:cubicBezTo>
                    <a:cubicBezTo>
                      <a:pt x="105676" y="177704"/>
                      <a:pt x="104141" y="178216"/>
                      <a:pt x="102605" y="178216"/>
                    </a:cubicBezTo>
                    <a:lnTo>
                      <a:pt x="60770" y="178216"/>
                    </a:lnTo>
                    <a:cubicBezTo>
                      <a:pt x="55013" y="178216"/>
                      <a:pt x="50407" y="182822"/>
                      <a:pt x="50407" y="188579"/>
                    </a:cubicBezTo>
                    <a:cubicBezTo>
                      <a:pt x="50407" y="194336"/>
                      <a:pt x="55013" y="198942"/>
                      <a:pt x="60770" y="198942"/>
                    </a:cubicBezTo>
                    <a:lnTo>
                      <a:pt x="104524" y="198942"/>
                    </a:lnTo>
                    <a:cubicBezTo>
                      <a:pt x="117318" y="198942"/>
                      <a:pt x="127809" y="188451"/>
                      <a:pt x="127809" y="175657"/>
                    </a:cubicBezTo>
                    <a:lnTo>
                      <a:pt x="127809" y="109898"/>
                    </a:lnTo>
                    <a:lnTo>
                      <a:pt x="195615" y="109898"/>
                    </a:lnTo>
                    <a:cubicBezTo>
                      <a:pt x="201372" y="109898"/>
                      <a:pt x="205978" y="105292"/>
                      <a:pt x="205978" y="99535"/>
                    </a:cubicBezTo>
                    <a:cubicBezTo>
                      <a:pt x="205978" y="93778"/>
                      <a:pt x="201372" y="89172"/>
                      <a:pt x="195615" y="89172"/>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28" name="Freeform: Shape 27">
                <a:extLst>
                  <a:ext uri="{FF2B5EF4-FFF2-40B4-BE49-F238E27FC236}">
                    <a16:creationId xmlns:a16="http://schemas.microsoft.com/office/drawing/2014/main" id="{B6AC34A4-3C13-8CA7-9293-C418C7AACA7C}"/>
                  </a:ext>
                </a:extLst>
              </p:cNvPr>
              <p:cNvSpPr/>
              <p:nvPr/>
            </p:nvSpPr>
            <p:spPr>
              <a:xfrm>
                <a:off x="6856343" y="4531012"/>
                <a:ext cx="200604" cy="207897"/>
              </a:xfrm>
              <a:custGeom>
                <a:avLst/>
                <a:gdLst>
                  <a:gd name="connsiteX0" fmla="*/ 177448 w 200604"/>
                  <a:gd name="connsiteY0" fmla="*/ 42347 h 207897"/>
                  <a:gd name="connsiteX1" fmla="*/ 110793 w 200604"/>
                  <a:gd name="connsiteY1" fmla="*/ 42347 h 207897"/>
                  <a:gd name="connsiteX2" fmla="*/ 110793 w 200604"/>
                  <a:gd name="connsiteY2" fmla="*/ 10363 h 207897"/>
                  <a:gd name="connsiteX3" fmla="*/ 100430 w 200604"/>
                  <a:gd name="connsiteY3" fmla="*/ 0 h 207897"/>
                  <a:gd name="connsiteX4" fmla="*/ 90068 w 200604"/>
                  <a:gd name="connsiteY4" fmla="*/ 10363 h 207897"/>
                  <a:gd name="connsiteX5" fmla="*/ 90068 w 200604"/>
                  <a:gd name="connsiteY5" fmla="*/ 42347 h 207897"/>
                  <a:gd name="connsiteX6" fmla="*/ 23284 w 200604"/>
                  <a:gd name="connsiteY6" fmla="*/ 42347 h 207897"/>
                  <a:gd name="connsiteX7" fmla="*/ 0 w 200604"/>
                  <a:gd name="connsiteY7" fmla="*/ 65632 h 207897"/>
                  <a:gd name="connsiteX8" fmla="*/ 0 w 200604"/>
                  <a:gd name="connsiteY8" fmla="*/ 124227 h 207897"/>
                  <a:gd name="connsiteX9" fmla="*/ 23284 w 200604"/>
                  <a:gd name="connsiteY9" fmla="*/ 147511 h 207897"/>
                  <a:gd name="connsiteX10" fmla="*/ 89940 w 200604"/>
                  <a:gd name="connsiteY10" fmla="*/ 147511 h 207897"/>
                  <a:gd name="connsiteX11" fmla="*/ 89940 w 200604"/>
                  <a:gd name="connsiteY11" fmla="*/ 197535 h 207897"/>
                  <a:gd name="connsiteX12" fmla="*/ 100302 w 200604"/>
                  <a:gd name="connsiteY12" fmla="*/ 207897 h 207897"/>
                  <a:gd name="connsiteX13" fmla="*/ 110665 w 200604"/>
                  <a:gd name="connsiteY13" fmla="*/ 197535 h 207897"/>
                  <a:gd name="connsiteX14" fmla="*/ 110665 w 200604"/>
                  <a:gd name="connsiteY14" fmla="*/ 147511 h 207897"/>
                  <a:gd name="connsiteX15" fmla="*/ 177320 w 200604"/>
                  <a:gd name="connsiteY15" fmla="*/ 147511 h 207897"/>
                  <a:gd name="connsiteX16" fmla="*/ 200605 w 200604"/>
                  <a:gd name="connsiteY16" fmla="*/ 124227 h 207897"/>
                  <a:gd name="connsiteX17" fmla="*/ 200605 w 200604"/>
                  <a:gd name="connsiteY17" fmla="*/ 65632 h 207897"/>
                  <a:gd name="connsiteX18" fmla="*/ 177320 w 200604"/>
                  <a:gd name="connsiteY18" fmla="*/ 42347 h 207897"/>
                  <a:gd name="connsiteX19" fmla="*/ 28274 w 200604"/>
                  <a:gd name="connsiteY19" fmla="*/ 126785 h 207897"/>
                  <a:gd name="connsiteX20" fmla="*/ 20726 w 200604"/>
                  <a:gd name="connsiteY20" fmla="*/ 119237 h 207897"/>
                  <a:gd name="connsiteX21" fmla="*/ 20726 w 200604"/>
                  <a:gd name="connsiteY21" fmla="*/ 70493 h 207897"/>
                  <a:gd name="connsiteX22" fmla="*/ 28274 w 200604"/>
                  <a:gd name="connsiteY22" fmla="*/ 62945 h 207897"/>
                  <a:gd name="connsiteX23" fmla="*/ 90068 w 200604"/>
                  <a:gd name="connsiteY23" fmla="*/ 62945 h 207897"/>
                  <a:gd name="connsiteX24" fmla="*/ 90068 w 200604"/>
                  <a:gd name="connsiteY24" fmla="*/ 126785 h 207897"/>
                  <a:gd name="connsiteX25" fmla="*/ 28274 w 200604"/>
                  <a:gd name="connsiteY25" fmla="*/ 126785 h 207897"/>
                  <a:gd name="connsiteX26" fmla="*/ 110793 w 200604"/>
                  <a:gd name="connsiteY26" fmla="*/ 62945 h 207897"/>
                  <a:gd name="connsiteX27" fmla="*/ 172587 w 200604"/>
                  <a:gd name="connsiteY27" fmla="*/ 62945 h 207897"/>
                  <a:gd name="connsiteX28" fmla="*/ 180135 w 200604"/>
                  <a:gd name="connsiteY28" fmla="*/ 70493 h 207897"/>
                  <a:gd name="connsiteX29" fmla="*/ 180135 w 200604"/>
                  <a:gd name="connsiteY29" fmla="*/ 119237 h 207897"/>
                  <a:gd name="connsiteX30" fmla="*/ 172587 w 200604"/>
                  <a:gd name="connsiteY30" fmla="*/ 126785 h 207897"/>
                  <a:gd name="connsiteX31" fmla="*/ 110793 w 200604"/>
                  <a:gd name="connsiteY31" fmla="*/ 126785 h 207897"/>
                  <a:gd name="connsiteX32" fmla="*/ 110793 w 200604"/>
                  <a:gd name="connsiteY32" fmla="*/ 62945 h 20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00604" h="207897">
                    <a:moveTo>
                      <a:pt x="177448" y="42347"/>
                    </a:moveTo>
                    <a:lnTo>
                      <a:pt x="110793" y="42347"/>
                    </a:lnTo>
                    <a:lnTo>
                      <a:pt x="110793" y="10363"/>
                    </a:lnTo>
                    <a:cubicBezTo>
                      <a:pt x="110793" y="4606"/>
                      <a:pt x="106188" y="0"/>
                      <a:pt x="100430" y="0"/>
                    </a:cubicBezTo>
                    <a:cubicBezTo>
                      <a:pt x="94673" y="0"/>
                      <a:pt x="90068" y="4606"/>
                      <a:pt x="90068" y="10363"/>
                    </a:cubicBezTo>
                    <a:lnTo>
                      <a:pt x="90068" y="42347"/>
                    </a:lnTo>
                    <a:lnTo>
                      <a:pt x="23284" y="42347"/>
                    </a:lnTo>
                    <a:cubicBezTo>
                      <a:pt x="10491" y="42347"/>
                      <a:pt x="0" y="52838"/>
                      <a:pt x="0" y="65632"/>
                    </a:cubicBezTo>
                    <a:lnTo>
                      <a:pt x="0" y="124227"/>
                    </a:lnTo>
                    <a:cubicBezTo>
                      <a:pt x="0" y="137020"/>
                      <a:pt x="10491" y="147511"/>
                      <a:pt x="23284" y="147511"/>
                    </a:cubicBezTo>
                    <a:lnTo>
                      <a:pt x="89940" y="147511"/>
                    </a:lnTo>
                    <a:lnTo>
                      <a:pt x="89940" y="197535"/>
                    </a:lnTo>
                    <a:cubicBezTo>
                      <a:pt x="89940" y="203292"/>
                      <a:pt x="94545" y="207897"/>
                      <a:pt x="100302" y="207897"/>
                    </a:cubicBezTo>
                    <a:cubicBezTo>
                      <a:pt x="106060" y="207897"/>
                      <a:pt x="110665" y="203292"/>
                      <a:pt x="110665" y="197535"/>
                    </a:cubicBezTo>
                    <a:lnTo>
                      <a:pt x="110665" y="147511"/>
                    </a:lnTo>
                    <a:lnTo>
                      <a:pt x="177320" y="147511"/>
                    </a:lnTo>
                    <a:cubicBezTo>
                      <a:pt x="190114" y="147511"/>
                      <a:pt x="200605" y="137020"/>
                      <a:pt x="200605" y="124227"/>
                    </a:cubicBezTo>
                    <a:lnTo>
                      <a:pt x="200605" y="65632"/>
                    </a:lnTo>
                    <a:cubicBezTo>
                      <a:pt x="200605" y="52710"/>
                      <a:pt x="190114" y="42347"/>
                      <a:pt x="177320" y="42347"/>
                    </a:cubicBezTo>
                    <a:close/>
                    <a:moveTo>
                      <a:pt x="28274" y="126785"/>
                    </a:moveTo>
                    <a:cubicBezTo>
                      <a:pt x="24180" y="126785"/>
                      <a:pt x="20726" y="123459"/>
                      <a:pt x="20726" y="119237"/>
                    </a:cubicBezTo>
                    <a:lnTo>
                      <a:pt x="20726" y="70493"/>
                    </a:lnTo>
                    <a:cubicBezTo>
                      <a:pt x="20726" y="66271"/>
                      <a:pt x="24052" y="62945"/>
                      <a:pt x="28274" y="62945"/>
                    </a:cubicBezTo>
                    <a:lnTo>
                      <a:pt x="90068" y="62945"/>
                    </a:lnTo>
                    <a:lnTo>
                      <a:pt x="90068" y="126785"/>
                    </a:lnTo>
                    <a:lnTo>
                      <a:pt x="28274" y="126785"/>
                    </a:lnTo>
                    <a:close/>
                    <a:moveTo>
                      <a:pt x="110793" y="62945"/>
                    </a:moveTo>
                    <a:lnTo>
                      <a:pt x="172587" y="62945"/>
                    </a:lnTo>
                    <a:cubicBezTo>
                      <a:pt x="176681" y="62945"/>
                      <a:pt x="180135" y="66271"/>
                      <a:pt x="180135" y="70493"/>
                    </a:cubicBezTo>
                    <a:lnTo>
                      <a:pt x="180135" y="119237"/>
                    </a:lnTo>
                    <a:cubicBezTo>
                      <a:pt x="180135" y="123331"/>
                      <a:pt x="176809" y="126785"/>
                      <a:pt x="172587" y="126785"/>
                    </a:cubicBezTo>
                    <a:lnTo>
                      <a:pt x="110793" y="126785"/>
                    </a:lnTo>
                    <a:lnTo>
                      <a:pt x="110793" y="62945"/>
                    </a:ln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grpSp>
            <p:nvGrpSpPr>
              <p:cNvPr id="29" name="Graphic 66">
                <a:extLst>
                  <a:ext uri="{FF2B5EF4-FFF2-40B4-BE49-F238E27FC236}">
                    <a16:creationId xmlns:a16="http://schemas.microsoft.com/office/drawing/2014/main" id="{9032EB23-603C-B66D-CEFC-8B86F8BA7DC2}"/>
                  </a:ext>
                </a:extLst>
              </p:cNvPr>
              <p:cNvGrpSpPr/>
              <p:nvPr/>
            </p:nvGrpSpPr>
            <p:grpSpPr>
              <a:xfrm>
                <a:off x="7669253" y="4535362"/>
                <a:ext cx="204315" cy="198941"/>
                <a:chOff x="7669253" y="4535362"/>
                <a:chExt cx="204315" cy="198941"/>
              </a:xfrm>
              <a:grpFill/>
            </p:grpSpPr>
            <p:sp>
              <p:nvSpPr>
                <p:cNvPr id="34" name="Freeform: Shape 33">
                  <a:extLst>
                    <a:ext uri="{FF2B5EF4-FFF2-40B4-BE49-F238E27FC236}">
                      <a16:creationId xmlns:a16="http://schemas.microsoft.com/office/drawing/2014/main" id="{5EF4E3D5-93DE-D40A-7B9D-3C291881E32B}"/>
                    </a:ext>
                  </a:extLst>
                </p:cNvPr>
                <p:cNvSpPr/>
                <p:nvPr/>
              </p:nvSpPr>
              <p:spPr>
                <a:xfrm>
                  <a:off x="7669253" y="4535362"/>
                  <a:ext cx="187939" cy="89044"/>
                </a:xfrm>
                <a:custGeom>
                  <a:avLst/>
                  <a:gdLst>
                    <a:gd name="connsiteX0" fmla="*/ 17655 w 187939"/>
                    <a:gd name="connsiteY0" fmla="*/ 80344 h 89044"/>
                    <a:gd name="connsiteX1" fmla="*/ 17655 w 187939"/>
                    <a:gd name="connsiteY1" fmla="*/ 51431 h 89044"/>
                    <a:gd name="connsiteX2" fmla="*/ 23668 w 187939"/>
                    <a:gd name="connsiteY2" fmla="*/ 45418 h 89044"/>
                    <a:gd name="connsiteX3" fmla="*/ 85334 w 187939"/>
                    <a:gd name="connsiteY3" fmla="*/ 45418 h 89044"/>
                    <a:gd name="connsiteX4" fmla="*/ 85334 w 187939"/>
                    <a:gd name="connsiteY4" fmla="*/ 80344 h 89044"/>
                    <a:gd name="connsiteX5" fmla="*/ 94161 w 187939"/>
                    <a:gd name="connsiteY5" fmla="*/ 89044 h 89044"/>
                    <a:gd name="connsiteX6" fmla="*/ 102861 w 187939"/>
                    <a:gd name="connsiteY6" fmla="*/ 80344 h 89044"/>
                    <a:gd name="connsiteX7" fmla="*/ 102861 w 187939"/>
                    <a:gd name="connsiteY7" fmla="*/ 45418 h 89044"/>
                    <a:gd name="connsiteX8" fmla="*/ 164527 w 187939"/>
                    <a:gd name="connsiteY8" fmla="*/ 45418 h 89044"/>
                    <a:gd name="connsiteX9" fmla="*/ 170540 w 187939"/>
                    <a:gd name="connsiteY9" fmla="*/ 51431 h 89044"/>
                    <a:gd name="connsiteX10" fmla="*/ 170540 w 187939"/>
                    <a:gd name="connsiteY10" fmla="*/ 80344 h 89044"/>
                    <a:gd name="connsiteX11" fmla="*/ 179239 w 187939"/>
                    <a:gd name="connsiteY11" fmla="*/ 89044 h 89044"/>
                    <a:gd name="connsiteX12" fmla="*/ 187939 w 187939"/>
                    <a:gd name="connsiteY12" fmla="*/ 80344 h 89044"/>
                    <a:gd name="connsiteX13" fmla="*/ 187939 w 187939"/>
                    <a:gd name="connsiteY13" fmla="*/ 47848 h 89044"/>
                    <a:gd name="connsiteX14" fmla="*/ 167853 w 187939"/>
                    <a:gd name="connsiteY14" fmla="*/ 27762 h 89044"/>
                    <a:gd name="connsiteX15" fmla="*/ 102733 w 187939"/>
                    <a:gd name="connsiteY15" fmla="*/ 27762 h 89044"/>
                    <a:gd name="connsiteX16" fmla="*/ 102733 w 187939"/>
                    <a:gd name="connsiteY16" fmla="*/ 17527 h 89044"/>
                    <a:gd name="connsiteX17" fmla="*/ 171179 w 187939"/>
                    <a:gd name="connsiteY17" fmla="*/ 17527 h 89044"/>
                    <a:gd name="connsiteX18" fmla="*/ 179879 w 187939"/>
                    <a:gd name="connsiteY18" fmla="*/ 8828 h 89044"/>
                    <a:gd name="connsiteX19" fmla="*/ 171179 w 187939"/>
                    <a:gd name="connsiteY19" fmla="*/ 0 h 89044"/>
                    <a:gd name="connsiteX20" fmla="*/ 16760 w 187939"/>
                    <a:gd name="connsiteY20" fmla="*/ 0 h 89044"/>
                    <a:gd name="connsiteX21" fmla="*/ 8060 w 187939"/>
                    <a:gd name="connsiteY21" fmla="*/ 8828 h 89044"/>
                    <a:gd name="connsiteX22" fmla="*/ 16760 w 187939"/>
                    <a:gd name="connsiteY22" fmla="*/ 17527 h 89044"/>
                    <a:gd name="connsiteX23" fmla="*/ 85206 w 187939"/>
                    <a:gd name="connsiteY23" fmla="*/ 17527 h 89044"/>
                    <a:gd name="connsiteX24" fmla="*/ 85206 w 187939"/>
                    <a:gd name="connsiteY24" fmla="*/ 27762 h 89044"/>
                    <a:gd name="connsiteX25" fmla="*/ 20086 w 187939"/>
                    <a:gd name="connsiteY25" fmla="*/ 27762 h 89044"/>
                    <a:gd name="connsiteX26" fmla="*/ 0 w 187939"/>
                    <a:gd name="connsiteY26" fmla="*/ 47848 h 89044"/>
                    <a:gd name="connsiteX27" fmla="*/ 0 w 187939"/>
                    <a:gd name="connsiteY27" fmla="*/ 80344 h 89044"/>
                    <a:gd name="connsiteX28" fmla="*/ 8700 w 187939"/>
                    <a:gd name="connsiteY28" fmla="*/ 89044 h 89044"/>
                    <a:gd name="connsiteX29" fmla="*/ 17399 w 187939"/>
                    <a:gd name="connsiteY29" fmla="*/ 80344 h 8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7939" h="89044">
                      <a:moveTo>
                        <a:pt x="17655" y="80344"/>
                      </a:moveTo>
                      <a:lnTo>
                        <a:pt x="17655" y="51431"/>
                      </a:lnTo>
                      <a:cubicBezTo>
                        <a:pt x="17655" y="48104"/>
                        <a:pt x="20342" y="45418"/>
                        <a:pt x="23668" y="45418"/>
                      </a:cubicBezTo>
                      <a:lnTo>
                        <a:pt x="85334" y="45418"/>
                      </a:lnTo>
                      <a:lnTo>
                        <a:pt x="85334" y="80344"/>
                      </a:lnTo>
                      <a:cubicBezTo>
                        <a:pt x="85334" y="85206"/>
                        <a:pt x="89300" y="89044"/>
                        <a:pt x="94161" y="89044"/>
                      </a:cubicBezTo>
                      <a:cubicBezTo>
                        <a:pt x="99023" y="89044"/>
                        <a:pt x="102861" y="85078"/>
                        <a:pt x="102861" y="80344"/>
                      </a:cubicBezTo>
                      <a:lnTo>
                        <a:pt x="102861" y="45418"/>
                      </a:lnTo>
                      <a:lnTo>
                        <a:pt x="164527" y="45418"/>
                      </a:lnTo>
                      <a:cubicBezTo>
                        <a:pt x="167853" y="45418"/>
                        <a:pt x="170540" y="48104"/>
                        <a:pt x="170540" y="51431"/>
                      </a:cubicBezTo>
                      <a:lnTo>
                        <a:pt x="170540" y="80344"/>
                      </a:lnTo>
                      <a:cubicBezTo>
                        <a:pt x="170540" y="85206"/>
                        <a:pt x="174506" y="89044"/>
                        <a:pt x="179239" y="89044"/>
                      </a:cubicBezTo>
                      <a:cubicBezTo>
                        <a:pt x="183973" y="89044"/>
                        <a:pt x="187939" y="85078"/>
                        <a:pt x="187939" y="80344"/>
                      </a:cubicBezTo>
                      <a:lnTo>
                        <a:pt x="187939" y="47848"/>
                      </a:lnTo>
                      <a:cubicBezTo>
                        <a:pt x="187939" y="36846"/>
                        <a:pt x="178984" y="27762"/>
                        <a:pt x="167853" y="27762"/>
                      </a:cubicBezTo>
                      <a:lnTo>
                        <a:pt x="102733" y="27762"/>
                      </a:lnTo>
                      <a:lnTo>
                        <a:pt x="102733" y="17527"/>
                      </a:lnTo>
                      <a:lnTo>
                        <a:pt x="171179" y="17527"/>
                      </a:lnTo>
                      <a:cubicBezTo>
                        <a:pt x="176041" y="17527"/>
                        <a:pt x="179879" y="13561"/>
                        <a:pt x="179879" y="8828"/>
                      </a:cubicBezTo>
                      <a:cubicBezTo>
                        <a:pt x="179879" y="4094"/>
                        <a:pt x="175913" y="0"/>
                        <a:pt x="171179" y="0"/>
                      </a:cubicBezTo>
                      <a:lnTo>
                        <a:pt x="16760" y="0"/>
                      </a:lnTo>
                      <a:cubicBezTo>
                        <a:pt x="11898" y="0"/>
                        <a:pt x="8060" y="3966"/>
                        <a:pt x="8060" y="8828"/>
                      </a:cubicBezTo>
                      <a:cubicBezTo>
                        <a:pt x="8060" y="13689"/>
                        <a:pt x="12026" y="17527"/>
                        <a:pt x="16760" y="17527"/>
                      </a:cubicBezTo>
                      <a:lnTo>
                        <a:pt x="85206" y="17527"/>
                      </a:lnTo>
                      <a:lnTo>
                        <a:pt x="85206" y="27762"/>
                      </a:lnTo>
                      <a:lnTo>
                        <a:pt x="20086" y="27762"/>
                      </a:lnTo>
                      <a:cubicBezTo>
                        <a:pt x="9084" y="27762"/>
                        <a:pt x="0" y="36718"/>
                        <a:pt x="0" y="47848"/>
                      </a:cubicBezTo>
                      <a:lnTo>
                        <a:pt x="0" y="80344"/>
                      </a:lnTo>
                      <a:cubicBezTo>
                        <a:pt x="0" y="85206"/>
                        <a:pt x="3966" y="89044"/>
                        <a:pt x="8700" y="89044"/>
                      </a:cubicBezTo>
                      <a:cubicBezTo>
                        <a:pt x="13433" y="89044"/>
                        <a:pt x="17399" y="85078"/>
                        <a:pt x="17399" y="80344"/>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35" name="Freeform: Shape 34">
                  <a:extLst>
                    <a:ext uri="{FF2B5EF4-FFF2-40B4-BE49-F238E27FC236}">
                      <a16:creationId xmlns:a16="http://schemas.microsoft.com/office/drawing/2014/main" id="{BD8F9141-9461-7DC1-FDF3-363B7371DB49}"/>
                    </a:ext>
                  </a:extLst>
                </p:cNvPr>
                <p:cNvSpPr/>
                <p:nvPr/>
              </p:nvSpPr>
              <p:spPr>
                <a:xfrm>
                  <a:off x="7779662" y="4588712"/>
                  <a:ext cx="52582" cy="12793"/>
                </a:xfrm>
                <a:custGeom>
                  <a:avLst/>
                  <a:gdLst>
                    <a:gd name="connsiteX0" fmla="*/ 46185 w 52582"/>
                    <a:gd name="connsiteY0" fmla="*/ 0 h 12793"/>
                    <a:gd name="connsiteX1" fmla="*/ 6397 w 52582"/>
                    <a:gd name="connsiteY1" fmla="*/ 0 h 12793"/>
                    <a:gd name="connsiteX2" fmla="*/ 0 w 52582"/>
                    <a:gd name="connsiteY2" fmla="*/ 6397 h 12793"/>
                    <a:gd name="connsiteX3" fmla="*/ 6397 w 52582"/>
                    <a:gd name="connsiteY3" fmla="*/ 12794 h 12793"/>
                    <a:gd name="connsiteX4" fmla="*/ 46185 w 52582"/>
                    <a:gd name="connsiteY4" fmla="*/ 12794 h 12793"/>
                    <a:gd name="connsiteX5" fmla="*/ 52582 w 52582"/>
                    <a:gd name="connsiteY5" fmla="*/ 6397 h 12793"/>
                    <a:gd name="connsiteX6" fmla="*/ 46185 w 52582"/>
                    <a:gd name="connsiteY6" fmla="*/ 0 h 1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2" h="12793">
                      <a:moveTo>
                        <a:pt x="46185" y="0"/>
                      </a:moveTo>
                      <a:lnTo>
                        <a:pt x="6397" y="0"/>
                      </a:lnTo>
                      <a:cubicBezTo>
                        <a:pt x="2815" y="0"/>
                        <a:pt x="0" y="2815"/>
                        <a:pt x="0" y="6397"/>
                      </a:cubicBezTo>
                      <a:cubicBezTo>
                        <a:pt x="0" y="9979"/>
                        <a:pt x="2815" y="12794"/>
                        <a:pt x="6397" y="12794"/>
                      </a:cubicBezTo>
                      <a:lnTo>
                        <a:pt x="46185" y="12794"/>
                      </a:lnTo>
                      <a:cubicBezTo>
                        <a:pt x="49640" y="12794"/>
                        <a:pt x="52582" y="9979"/>
                        <a:pt x="52582" y="6397"/>
                      </a:cubicBezTo>
                      <a:cubicBezTo>
                        <a:pt x="52582" y="2815"/>
                        <a:pt x="49767" y="0"/>
                        <a:pt x="46185" y="0"/>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36" name="Freeform: Shape 35">
                  <a:extLst>
                    <a:ext uri="{FF2B5EF4-FFF2-40B4-BE49-F238E27FC236}">
                      <a16:creationId xmlns:a16="http://schemas.microsoft.com/office/drawing/2014/main" id="{3392F0C9-F90D-AB6C-1580-1E9494DDFBFB}"/>
                    </a:ext>
                  </a:extLst>
                </p:cNvPr>
                <p:cNvSpPr/>
                <p:nvPr/>
              </p:nvSpPr>
              <p:spPr>
                <a:xfrm>
                  <a:off x="7779662" y="4608286"/>
                  <a:ext cx="52582" cy="12793"/>
                </a:xfrm>
                <a:custGeom>
                  <a:avLst/>
                  <a:gdLst>
                    <a:gd name="connsiteX0" fmla="*/ 46185 w 52582"/>
                    <a:gd name="connsiteY0" fmla="*/ 0 h 12793"/>
                    <a:gd name="connsiteX1" fmla="*/ 6397 w 52582"/>
                    <a:gd name="connsiteY1" fmla="*/ 0 h 12793"/>
                    <a:gd name="connsiteX2" fmla="*/ 0 w 52582"/>
                    <a:gd name="connsiteY2" fmla="*/ 6397 h 12793"/>
                    <a:gd name="connsiteX3" fmla="*/ 6397 w 52582"/>
                    <a:gd name="connsiteY3" fmla="*/ 12794 h 12793"/>
                    <a:gd name="connsiteX4" fmla="*/ 46185 w 52582"/>
                    <a:gd name="connsiteY4" fmla="*/ 12794 h 12793"/>
                    <a:gd name="connsiteX5" fmla="*/ 52582 w 52582"/>
                    <a:gd name="connsiteY5" fmla="*/ 6397 h 12793"/>
                    <a:gd name="connsiteX6" fmla="*/ 46185 w 52582"/>
                    <a:gd name="connsiteY6" fmla="*/ 0 h 1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2" h="12793">
                      <a:moveTo>
                        <a:pt x="46185" y="0"/>
                      </a:moveTo>
                      <a:lnTo>
                        <a:pt x="6397" y="0"/>
                      </a:lnTo>
                      <a:cubicBezTo>
                        <a:pt x="2815" y="0"/>
                        <a:pt x="0" y="2815"/>
                        <a:pt x="0" y="6397"/>
                      </a:cubicBezTo>
                      <a:cubicBezTo>
                        <a:pt x="0" y="9979"/>
                        <a:pt x="2815" y="12794"/>
                        <a:pt x="6397" y="12794"/>
                      </a:cubicBezTo>
                      <a:lnTo>
                        <a:pt x="46185" y="12794"/>
                      </a:lnTo>
                      <a:cubicBezTo>
                        <a:pt x="49640" y="12794"/>
                        <a:pt x="52582" y="9979"/>
                        <a:pt x="52582" y="6397"/>
                      </a:cubicBezTo>
                      <a:cubicBezTo>
                        <a:pt x="52582" y="2815"/>
                        <a:pt x="49767" y="0"/>
                        <a:pt x="46185" y="0"/>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37" name="Freeform: Shape 36">
                  <a:extLst>
                    <a:ext uri="{FF2B5EF4-FFF2-40B4-BE49-F238E27FC236}">
                      <a16:creationId xmlns:a16="http://schemas.microsoft.com/office/drawing/2014/main" id="{10724482-3895-926C-BB40-87FA0FC84D54}"/>
                    </a:ext>
                  </a:extLst>
                </p:cNvPr>
                <p:cNvSpPr/>
                <p:nvPr/>
              </p:nvSpPr>
              <p:spPr>
                <a:xfrm>
                  <a:off x="7694456" y="4588712"/>
                  <a:ext cx="52582" cy="12793"/>
                </a:xfrm>
                <a:custGeom>
                  <a:avLst/>
                  <a:gdLst>
                    <a:gd name="connsiteX0" fmla="*/ 46185 w 52582"/>
                    <a:gd name="connsiteY0" fmla="*/ 0 h 12793"/>
                    <a:gd name="connsiteX1" fmla="*/ 6397 w 52582"/>
                    <a:gd name="connsiteY1" fmla="*/ 0 h 12793"/>
                    <a:gd name="connsiteX2" fmla="*/ 0 w 52582"/>
                    <a:gd name="connsiteY2" fmla="*/ 6397 h 12793"/>
                    <a:gd name="connsiteX3" fmla="*/ 6397 w 52582"/>
                    <a:gd name="connsiteY3" fmla="*/ 12794 h 12793"/>
                    <a:gd name="connsiteX4" fmla="*/ 46185 w 52582"/>
                    <a:gd name="connsiteY4" fmla="*/ 12794 h 12793"/>
                    <a:gd name="connsiteX5" fmla="*/ 52582 w 52582"/>
                    <a:gd name="connsiteY5" fmla="*/ 6397 h 12793"/>
                    <a:gd name="connsiteX6" fmla="*/ 46185 w 52582"/>
                    <a:gd name="connsiteY6" fmla="*/ 0 h 1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2" h="12793">
                      <a:moveTo>
                        <a:pt x="46185" y="0"/>
                      </a:moveTo>
                      <a:lnTo>
                        <a:pt x="6397" y="0"/>
                      </a:lnTo>
                      <a:cubicBezTo>
                        <a:pt x="2815" y="0"/>
                        <a:pt x="0" y="2815"/>
                        <a:pt x="0" y="6397"/>
                      </a:cubicBezTo>
                      <a:cubicBezTo>
                        <a:pt x="0" y="9979"/>
                        <a:pt x="2815" y="12794"/>
                        <a:pt x="6397" y="12794"/>
                      </a:cubicBezTo>
                      <a:lnTo>
                        <a:pt x="46185" y="12794"/>
                      </a:lnTo>
                      <a:cubicBezTo>
                        <a:pt x="49639" y="12794"/>
                        <a:pt x="52582" y="9979"/>
                        <a:pt x="52582" y="6397"/>
                      </a:cubicBezTo>
                      <a:cubicBezTo>
                        <a:pt x="52582" y="2815"/>
                        <a:pt x="49767" y="0"/>
                        <a:pt x="46185" y="0"/>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38" name="Freeform: Shape 37">
                  <a:extLst>
                    <a:ext uri="{FF2B5EF4-FFF2-40B4-BE49-F238E27FC236}">
                      <a16:creationId xmlns:a16="http://schemas.microsoft.com/office/drawing/2014/main" id="{A536A993-4A6C-60E4-720A-7D031C29E9A1}"/>
                    </a:ext>
                  </a:extLst>
                </p:cNvPr>
                <p:cNvSpPr/>
                <p:nvPr/>
              </p:nvSpPr>
              <p:spPr>
                <a:xfrm>
                  <a:off x="7694456" y="4608286"/>
                  <a:ext cx="52582" cy="12793"/>
                </a:xfrm>
                <a:custGeom>
                  <a:avLst/>
                  <a:gdLst>
                    <a:gd name="connsiteX0" fmla="*/ 46185 w 52582"/>
                    <a:gd name="connsiteY0" fmla="*/ 0 h 12793"/>
                    <a:gd name="connsiteX1" fmla="*/ 6397 w 52582"/>
                    <a:gd name="connsiteY1" fmla="*/ 0 h 12793"/>
                    <a:gd name="connsiteX2" fmla="*/ 0 w 52582"/>
                    <a:gd name="connsiteY2" fmla="*/ 6397 h 12793"/>
                    <a:gd name="connsiteX3" fmla="*/ 6397 w 52582"/>
                    <a:gd name="connsiteY3" fmla="*/ 12794 h 12793"/>
                    <a:gd name="connsiteX4" fmla="*/ 46185 w 52582"/>
                    <a:gd name="connsiteY4" fmla="*/ 12794 h 12793"/>
                    <a:gd name="connsiteX5" fmla="*/ 52582 w 52582"/>
                    <a:gd name="connsiteY5" fmla="*/ 6397 h 12793"/>
                    <a:gd name="connsiteX6" fmla="*/ 46185 w 52582"/>
                    <a:gd name="connsiteY6" fmla="*/ 0 h 1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2" h="12793">
                      <a:moveTo>
                        <a:pt x="46185" y="0"/>
                      </a:moveTo>
                      <a:lnTo>
                        <a:pt x="6397" y="0"/>
                      </a:lnTo>
                      <a:cubicBezTo>
                        <a:pt x="2815" y="0"/>
                        <a:pt x="0" y="2815"/>
                        <a:pt x="0" y="6397"/>
                      </a:cubicBezTo>
                      <a:cubicBezTo>
                        <a:pt x="0" y="9979"/>
                        <a:pt x="2815" y="12794"/>
                        <a:pt x="6397" y="12794"/>
                      </a:cubicBezTo>
                      <a:lnTo>
                        <a:pt x="46185" y="12794"/>
                      </a:lnTo>
                      <a:cubicBezTo>
                        <a:pt x="49639" y="12794"/>
                        <a:pt x="52582" y="9979"/>
                        <a:pt x="52582" y="6397"/>
                      </a:cubicBezTo>
                      <a:cubicBezTo>
                        <a:pt x="52582" y="2815"/>
                        <a:pt x="49767" y="0"/>
                        <a:pt x="46185" y="0"/>
                      </a:cubicBez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39" name="Freeform: Shape 38">
                  <a:extLst>
                    <a:ext uri="{FF2B5EF4-FFF2-40B4-BE49-F238E27FC236}">
                      <a16:creationId xmlns:a16="http://schemas.microsoft.com/office/drawing/2014/main" id="{3D86CD2C-CB96-8D49-AEAF-FC997EF573EE}"/>
                    </a:ext>
                  </a:extLst>
                </p:cNvPr>
                <p:cNvSpPr/>
                <p:nvPr/>
              </p:nvSpPr>
              <p:spPr>
                <a:xfrm>
                  <a:off x="7678208" y="4629524"/>
                  <a:ext cx="195359" cy="104780"/>
                </a:xfrm>
                <a:custGeom>
                  <a:avLst/>
                  <a:gdLst>
                    <a:gd name="connsiteX0" fmla="*/ 186532 w 195359"/>
                    <a:gd name="connsiteY0" fmla="*/ 58979 h 104780"/>
                    <a:gd name="connsiteX1" fmla="*/ 177832 w 195359"/>
                    <a:gd name="connsiteY1" fmla="*/ 67679 h 104780"/>
                    <a:gd name="connsiteX2" fmla="*/ 177832 w 195359"/>
                    <a:gd name="connsiteY2" fmla="*/ 79705 h 104780"/>
                    <a:gd name="connsiteX3" fmla="*/ 170284 w 195359"/>
                    <a:gd name="connsiteY3" fmla="*/ 87253 h 104780"/>
                    <a:gd name="connsiteX4" fmla="*/ 101454 w 195359"/>
                    <a:gd name="connsiteY4" fmla="*/ 87253 h 104780"/>
                    <a:gd name="connsiteX5" fmla="*/ 93906 w 195359"/>
                    <a:gd name="connsiteY5" fmla="*/ 79705 h 104780"/>
                    <a:gd name="connsiteX6" fmla="*/ 93906 w 195359"/>
                    <a:gd name="connsiteY6" fmla="*/ 72796 h 104780"/>
                    <a:gd name="connsiteX7" fmla="*/ 150198 w 195359"/>
                    <a:gd name="connsiteY7" fmla="*/ 72796 h 104780"/>
                    <a:gd name="connsiteX8" fmla="*/ 170284 w 195359"/>
                    <a:gd name="connsiteY8" fmla="*/ 52838 h 104780"/>
                    <a:gd name="connsiteX9" fmla="*/ 170284 w 195359"/>
                    <a:gd name="connsiteY9" fmla="*/ 20086 h 104780"/>
                    <a:gd name="connsiteX10" fmla="*/ 150198 w 195359"/>
                    <a:gd name="connsiteY10" fmla="*/ 0 h 104780"/>
                    <a:gd name="connsiteX11" fmla="*/ 20086 w 195359"/>
                    <a:gd name="connsiteY11" fmla="*/ 0 h 104780"/>
                    <a:gd name="connsiteX12" fmla="*/ 0 w 195359"/>
                    <a:gd name="connsiteY12" fmla="*/ 20086 h 104780"/>
                    <a:gd name="connsiteX13" fmla="*/ 0 w 195359"/>
                    <a:gd name="connsiteY13" fmla="*/ 52838 h 104780"/>
                    <a:gd name="connsiteX14" fmla="*/ 20086 w 195359"/>
                    <a:gd name="connsiteY14" fmla="*/ 72796 h 104780"/>
                    <a:gd name="connsiteX15" fmla="*/ 76378 w 195359"/>
                    <a:gd name="connsiteY15" fmla="*/ 72796 h 104780"/>
                    <a:gd name="connsiteX16" fmla="*/ 76378 w 195359"/>
                    <a:gd name="connsiteY16" fmla="*/ 84694 h 104780"/>
                    <a:gd name="connsiteX17" fmla="*/ 96464 w 195359"/>
                    <a:gd name="connsiteY17" fmla="*/ 104780 h 104780"/>
                    <a:gd name="connsiteX18" fmla="*/ 175273 w 195359"/>
                    <a:gd name="connsiteY18" fmla="*/ 104780 h 104780"/>
                    <a:gd name="connsiteX19" fmla="*/ 195360 w 195359"/>
                    <a:gd name="connsiteY19" fmla="*/ 84694 h 104780"/>
                    <a:gd name="connsiteX20" fmla="*/ 195360 w 195359"/>
                    <a:gd name="connsiteY20" fmla="*/ 67679 h 104780"/>
                    <a:gd name="connsiteX21" fmla="*/ 186660 w 195359"/>
                    <a:gd name="connsiteY21" fmla="*/ 58979 h 104780"/>
                    <a:gd name="connsiteX22" fmla="*/ 17655 w 195359"/>
                    <a:gd name="connsiteY22" fmla="*/ 23540 h 104780"/>
                    <a:gd name="connsiteX23" fmla="*/ 23668 w 195359"/>
                    <a:gd name="connsiteY23" fmla="*/ 17527 h 104780"/>
                    <a:gd name="connsiteX24" fmla="*/ 76506 w 195359"/>
                    <a:gd name="connsiteY24" fmla="*/ 17527 h 104780"/>
                    <a:gd name="connsiteX25" fmla="*/ 76506 w 195359"/>
                    <a:gd name="connsiteY25" fmla="*/ 30065 h 104780"/>
                    <a:gd name="connsiteX26" fmla="*/ 17655 w 195359"/>
                    <a:gd name="connsiteY26" fmla="*/ 30065 h 104780"/>
                    <a:gd name="connsiteX27" fmla="*/ 17655 w 195359"/>
                    <a:gd name="connsiteY27" fmla="*/ 23540 h 104780"/>
                    <a:gd name="connsiteX28" fmla="*/ 94034 w 195359"/>
                    <a:gd name="connsiteY28" fmla="*/ 17527 h 104780"/>
                    <a:gd name="connsiteX29" fmla="*/ 146871 w 195359"/>
                    <a:gd name="connsiteY29" fmla="*/ 17527 h 104780"/>
                    <a:gd name="connsiteX30" fmla="*/ 152885 w 195359"/>
                    <a:gd name="connsiteY30" fmla="*/ 23540 h 104780"/>
                    <a:gd name="connsiteX31" fmla="*/ 152885 w 195359"/>
                    <a:gd name="connsiteY31" fmla="*/ 30065 h 104780"/>
                    <a:gd name="connsiteX32" fmla="*/ 94034 w 195359"/>
                    <a:gd name="connsiteY32" fmla="*/ 30065 h 104780"/>
                    <a:gd name="connsiteX33" fmla="*/ 94034 w 195359"/>
                    <a:gd name="connsiteY33" fmla="*/ 17527 h 104780"/>
                    <a:gd name="connsiteX34" fmla="*/ 152885 w 195359"/>
                    <a:gd name="connsiteY34" fmla="*/ 42859 h 104780"/>
                    <a:gd name="connsiteX35" fmla="*/ 152885 w 195359"/>
                    <a:gd name="connsiteY35" fmla="*/ 49384 h 104780"/>
                    <a:gd name="connsiteX36" fmla="*/ 146871 w 195359"/>
                    <a:gd name="connsiteY36" fmla="*/ 55397 h 104780"/>
                    <a:gd name="connsiteX37" fmla="*/ 94034 w 195359"/>
                    <a:gd name="connsiteY37" fmla="*/ 55397 h 104780"/>
                    <a:gd name="connsiteX38" fmla="*/ 94034 w 195359"/>
                    <a:gd name="connsiteY38" fmla="*/ 42859 h 104780"/>
                    <a:gd name="connsiteX39" fmla="*/ 152885 w 195359"/>
                    <a:gd name="connsiteY39" fmla="*/ 42859 h 104780"/>
                    <a:gd name="connsiteX40" fmla="*/ 23668 w 195359"/>
                    <a:gd name="connsiteY40" fmla="*/ 55397 h 104780"/>
                    <a:gd name="connsiteX41" fmla="*/ 17655 w 195359"/>
                    <a:gd name="connsiteY41" fmla="*/ 49384 h 104780"/>
                    <a:gd name="connsiteX42" fmla="*/ 17655 w 195359"/>
                    <a:gd name="connsiteY42" fmla="*/ 42859 h 104780"/>
                    <a:gd name="connsiteX43" fmla="*/ 76506 w 195359"/>
                    <a:gd name="connsiteY43" fmla="*/ 42859 h 104780"/>
                    <a:gd name="connsiteX44" fmla="*/ 76506 w 195359"/>
                    <a:gd name="connsiteY44" fmla="*/ 55397 h 104780"/>
                    <a:gd name="connsiteX45" fmla="*/ 23668 w 195359"/>
                    <a:gd name="connsiteY45" fmla="*/ 55397 h 10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95359" h="104780">
                      <a:moveTo>
                        <a:pt x="186532" y="58979"/>
                      </a:moveTo>
                      <a:cubicBezTo>
                        <a:pt x="181670" y="58979"/>
                        <a:pt x="177832" y="62945"/>
                        <a:pt x="177832" y="67679"/>
                      </a:cubicBezTo>
                      <a:lnTo>
                        <a:pt x="177832" y="79705"/>
                      </a:lnTo>
                      <a:cubicBezTo>
                        <a:pt x="177832" y="83799"/>
                        <a:pt x="174506" y="87253"/>
                        <a:pt x="170284" y="87253"/>
                      </a:cubicBezTo>
                      <a:lnTo>
                        <a:pt x="101454" y="87253"/>
                      </a:lnTo>
                      <a:cubicBezTo>
                        <a:pt x="97360" y="87253"/>
                        <a:pt x="93906" y="83927"/>
                        <a:pt x="93906" y="79705"/>
                      </a:cubicBezTo>
                      <a:lnTo>
                        <a:pt x="93906" y="72796"/>
                      </a:lnTo>
                      <a:lnTo>
                        <a:pt x="150198" y="72796"/>
                      </a:lnTo>
                      <a:cubicBezTo>
                        <a:pt x="161200" y="72796"/>
                        <a:pt x="170284" y="63840"/>
                        <a:pt x="170284" y="52838"/>
                      </a:cubicBezTo>
                      <a:lnTo>
                        <a:pt x="170284" y="20086"/>
                      </a:lnTo>
                      <a:cubicBezTo>
                        <a:pt x="170284" y="9084"/>
                        <a:pt x="161328" y="0"/>
                        <a:pt x="150198" y="0"/>
                      </a:cubicBezTo>
                      <a:lnTo>
                        <a:pt x="20086" y="0"/>
                      </a:lnTo>
                      <a:cubicBezTo>
                        <a:pt x="9084" y="0"/>
                        <a:pt x="0" y="8956"/>
                        <a:pt x="0" y="20086"/>
                      </a:cubicBezTo>
                      <a:lnTo>
                        <a:pt x="0" y="52838"/>
                      </a:lnTo>
                      <a:cubicBezTo>
                        <a:pt x="0" y="63840"/>
                        <a:pt x="8956" y="72796"/>
                        <a:pt x="20086" y="72796"/>
                      </a:cubicBezTo>
                      <a:lnTo>
                        <a:pt x="76378" y="72796"/>
                      </a:lnTo>
                      <a:lnTo>
                        <a:pt x="76378" y="84694"/>
                      </a:lnTo>
                      <a:cubicBezTo>
                        <a:pt x="76378" y="95697"/>
                        <a:pt x="85334" y="104780"/>
                        <a:pt x="96464" y="104780"/>
                      </a:cubicBezTo>
                      <a:lnTo>
                        <a:pt x="175273" y="104780"/>
                      </a:lnTo>
                      <a:cubicBezTo>
                        <a:pt x="186276" y="104780"/>
                        <a:pt x="195360" y="95825"/>
                        <a:pt x="195360" y="84694"/>
                      </a:cubicBezTo>
                      <a:lnTo>
                        <a:pt x="195360" y="67679"/>
                      </a:lnTo>
                      <a:cubicBezTo>
                        <a:pt x="195360" y="62817"/>
                        <a:pt x="191393" y="58979"/>
                        <a:pt x="186660" y="58979"/>
                      </a:cubicBezTo>
                      <a:close/>
                      <a:moveTo>
                        <a:pt x="17655" y="23540"/>
                      </a:moveTo>
                      <a:cubicBezTo>
                        <a:pt x="17655" y="20214"/>
                        <a:pt x="20342" y="17527"/>
                        <a:pt x="23668" y="17527"/>
                      </a:cubicBezTo>
                      <a:lnTo>
                        <a:pt x="76506" y="17527"/>
                      </a:lnTo>
                      <a:lnTo>
                        <a:pt x="76506" y="30065"/>
                      </a:lnTo>
                      <a:lnTo>
                        <a:pt x="17655" y="30065"/>
                      </a:lnTo>
                      <a:lnTo>
                        <a:pt x="17655" y="23540"/>
                      </a:lnTo>
                      <a:close/>
                      <a:moveTo>
                        <a:pt x="94034" y="17527"/>
                      </a:moveTo>
                      <a:lnTo>
                        <a:pt x="146871" y="17527"/>
                      </a:lnTo>
                      <a:cubicBezTo>
                        <a:pt x="150198" y="17527"/>
                        <a:pt x="152885" y="20214"/>
                        <a:pt x="152885" y="23540"/>
                      </a:cubicBezTo>
                      <a:lnTo>
                        <a:pt x="152885" y="30065"/>
                      </a:lnTo>
                      <a:lnTo>
                        <a:pt x="94034" y="30065"/>
                      </a:lnTo>
                      <a:lnTo>
                        <a:pt x="94034" y="17527"/>
                      </a:lnTo>
                      <a:close/>
                      <a:moveTo>
                        <a:pt x="152885" y="42859"/>
                      </a:moveTo>
                      <a:lnTo>
                        <a:pt x="152885" y="49384"/>
                      </a:lnTo>
                      <a:cubicBezTo>
                        <a:pt x="152885" y="52710"/>
                        <a:pt x="150198" y="55397"/>
                        <a:pt x="146871" y="55397"/>
                      </a:cubicBezTo>
                      <a:lnTo>
                        <a:pt x="94034" y="55397"/>
                      </a:lnTo>
                      <a:lnTo>
                        <a:pt x="94034" y="42859"/>
                      </a:lnTo>
                      <a:lnTo>
                        <a:pt x="152885" y="42859"/>
                      </a:lnTo>
                      <a:close/>
                      <a:moveTo>
                        <a:pt x="23668" y="55397"/>
                      </a:moveTo>
                      <a:cubicBezTo>
                        <a:pt x="20342" y="55397"/>
                        <a:pt x="17655" y="52710"/>
                        <a:pt x="17655" y="49384"/>
                      </a:cubicBezTo>
                      <a:lnTo>
                        <a:pt x="17655" y="42859"/>
                      </a:lnTo>
                      <a:lnTo>
                        <a:pt x="76506" y="42859"/>
                      </a:lnTo>
                      <a:lnTo>
                        <a:pt x="76506" y="55397"/>
                      </a:lnTo>
                      <a:lnTo>
                        <a:pt x="23668" y="55397"/>
                      </a:ln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grpSp>
          <p:grpSp>
            <p:nvGrpSpPr>
              <p:cNvPr id="30" name="Graphic 66">
                <a:extLst>
                  <a:ext uri="{FF2B5EF4-FFF2-40B4-BE49-F238E27FC236}">
                    <a16:creationId xmlns:a16="http://schemas.microsoft.com/office/drawing/2014/main" id="{B862B948-210D-957F-2678-2201689C2229}"/>
                  </a:ext>
                </a:extLst>
              </p:cNvPr>
              <p:cNvGrpSpPr/>
              <p:nvPr/>
            </p:nvGrpSpPr>
            <p:grpSpPr>
              <a:xfrm>
                <a:off x="7260193" y="4535490"/>
                <a:ext cx="207815" cy="198941"/>
                <a:chOff x="7260193" y="4535490"/>
                <a:chExt cx="207815" cy="198941"/>
              </a:xfrm>
              <a:grpFill/>
            </p:grpSpPr>
            <p:sp>
              <p:nvSpPr>
                <p:cNvPr id="31" name="Freeform: Shape 30">
                  <a:extLst>
                    <a:ext uri="{FF2B5EF4-FFF2-40B4-BE49-F238E27FC236}">
                      <a16:creationId xmlns:a16="http://schemas.microsoft.com/office/drawing/2014/main" id="{84ECC00B-E897-4FDE-BF0C-E50A84CB7504}"/>
                    </a:ext>
                  </a:extLst>
                </p:cNvPr>
                <p:cNvSpPr/>
                <p:nvPr/>
              </p:nvSpPr>
              <p:spPr>
                <a:xfrm>
                  <a:off x="7260339" y="4535490"/>
                  <a:ext cx="203191" cy="85973"/>
                </a:xfrm>
                <a:custGeom>
                  <a:avLst/>
                  <a:gdLst>
                    <a:gd name="connsiteX0" fmla="*/ 8600 w 203191"/>
                    <a:gd name="connsiteY0" fmla="*/ 65248 h 85973"/>
                    <a:gd name="connsiteX1" fmla="*/ 11670 w 203191"/>
                    <a:gd name="connsiteY1" fmla="*/ 64736 h 85973"/>
                    <a:gd name="connsiteX2" fmla="*/ 44806 w 203191"/>
                    <a:gd name="connsiteY2" fmla="*/ 48232 h 85973"/>
                    <a:gd name="connsiteX3" fmla="*/ 44806 w 203191"/>
                    <a:gd name="connsiteY3" fmla="*/ 49384 h 85973"/>
                    <a:gd name="connsiteX4" fmla="*/ 44806 w 203191"/>
                    <a:gd name="connsiteY4" fmla="*/ 65887 h 85973"/>
                    <a:gd name="connsiteX5" fmla="*/ 64892 w 203191"/>
                    <a:gd name="connsiteY5" fmla="*/ 85974 h 85973"/>
                    <a:gd name="connsiteX6" fmla="*/ 170568 w 203191"/>
                    <a:gd name="connsiteY6" fmla="*/ 85974 h 85973"/>
                    <a:gd name="connsiteX7" fmla="*/ 190654 w 203191"/>
                    <a:gd name="connsiteY7" fmla="*/ 65887 h 85973"/>
                    <a:gd name="connsiteX8" fmla="*/ 190654 w 203191"/>
                    <a:gd name="connsiteY8" fmla="*/ 49384 h 85973"/>
                    <a:gd name="connsiteX9" fmla="*/ 170568 w 203191"/>
                    <a:gd name="connsiteY9" fmla="*/ 29298 h 85973"/>
                    <a:gd name="connsiteX10" fmla="*/ 67578 w 203191"/>
                    <a:gd name="connsiteY10" fmla="*/ 29298 h 85973"/>
                    <a:gd name="connsiteX11" fmla="*/ 76918 w 203191"/>
                    <a:gd name="connsiteY11" fmla="*/ 17527 h 85973"/>
                    <a:gd name="connsiteX12" fmla="*/ 194492 w 203191"/>
                    <a:gd name="connsiteY12" fmla="*/ 17527 h 85973"/>
                    <a:gd name="connsiteX13" fmla="*/ 203191 w 203191"/>
                    <a:gd name="connsiteY13" fmla="*/ 8828 h 85973"/>
                    <a:gd name="connsiteX14" fmla="*/ 194492 w 203191"/>
                    <a:gd name="connsiteY14" fmla="*/ 0 h 85973"/>
                    <a:gd name="connsiteX15" fmla="*/ 13333 w 203191"/>
                    <a:gd name="connsiteY15" fmla="*/ 0 h 85973"/>
                    <a:gd name="connsiteX16" fmla="*/ 4634 w 203191"/>
                    <a:gd name="connsiteY16" fmla="*/ 8828 h 85973"/>
                    <a:gd name="connsiteX17" fmla="*/ 13333 w 203191"/>
                    <a:gd name="connsiteY17" fmla="*/ 17527 h 85973"/>
                    <a:gd name="connsiteX18" fmla="*/ 54657 w 203191"/>
                    <a:gd name="connsiteY18" fmla="*/ 17527 h 85973"/>
                    <a:gd name="connsiteX19" fmla="*/ 5785 w 203191"/>
                    <a:gd name="connsiteY19" fmla="*/ 48232 h 85973"/>
                    <a:gd name="connsiteX20" fmla="*/ 540 w 203191"/>
                    <a:gd name="connsiteY20" fmla="*/ 59491 h 85973"/>
                    <a:gd name="connsiteX21" fmla="*/ 8727 w 203191"/>
                    <a:gd name="connsiteY21" fmla="*/ 65248 h 85973"/>
                    <a:gd name="connsiteX22" fmla="*/ 166857 w 203191"/>
                    <a:gd name="connsiteY22" fmla="*/ 46953 h 85973"/>
                    <a:gd name="connsiteX23" fmla="*/ 172870 w 203191"/>
                    <a:gd name="connsiteY23" fmla="*/ 52966 h 85973"/>
                    <a:gd name="connsiteX24" fmla="*/ 172870 w 203191"/>
                    <a:gd name="connsiteY24" fmla="*/ 62433 h 85973"/>
                    <a:gd name="connsiteX25" fmla="*/ 166857 w 203191"/>
                    <a:gd name="connsiteY25" fmla="*/ 68446 h 85973"/>
                    <a:gd name="connsiteX26" fmla="*/ 68218 w 203191"/>
                    <a:gd name="connsiteY26" fmla="*/ 68446 h 85973"/>
                    <a:gd name="connsiteX27" fmla="*/ 62205 w 203191"/>
                    <a:gd name="connsiteY27" fmla="*/ 62433 h 85973"/>
                    <a:gd name="connsiteX28" fmla="*/ 62205 w 203191"/>
                    <a:gd name="connsiteY28" fmla="*/ 52966 h 85973"/>
                    <a:gd name="connsiteX29" fmla="*/ 68218 w 203191"/>
                    <a:gd name="connsiteY29" fmla="*/ 46953 h 85973"/>
                    <a:gd name="connsiteX30" fmla="*/ 166857 w 203191"/>
                    <a:gd name="connsiteY30" fmla="*/ 46953 h 85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03191" h="85973">
                      <a:moveTo>
                        <a:pt x="8600" y="65248"/>
                      </a:moveTo>
                      <a:cubicBezTo>
                        <a:pt x="9623" y="65248"/>
                        <a:pt x="10647" y="65120"/>
                        <a:pt x="11670" y="64736"/>
                      </a:cubicBezTo>
                      <a:cubicBezTo>
                        <a:pt x="24975" y="59874"/>
                        <a:pt x="35978" y="54117"/>
                        <a:pt x="44806" y="48232"/>
                      </a:cubicBezTo>
                      <a:cubicBezTo>
                        <a:pt x="44806" y="48616"/>
                        <a:pt x="44806" y="49000"/>
                        <a:pt x="44806" y="49384"/>
                      </a:cubicBezTo>
                      <a:lnTo>
                        <a:pt x="44806" y="65887"/>
                      </a:lnTo>
                      <a:cubicBezTo>
                        <a:pt x="44806" y="76890"/>
                        <a:pt x="53761" y="85974"/>
                        <a:pt x="64892" y="85974"/>
                      </a:cubicBezTo>
                      <a:lnTo>
                        <a:pt x="170568" y="85974"/>
                      </a:lnTo>
                      <a:cubicBezTo>
                        <a:pt x="181570" y="85974"/>
                        <a:pt x="190654" y="77018"/>
                        <a:pt x="190654" y="65887"/>
                      </a:cubicBezTo>
                      <a:lnTo>
                        <a:pt x="190654" y="49384"/>
                      </a:lnTo>
                      <a:cubicBezTo>
                        <a:pt x="190654" y="38381"/>
                        <a:pt x="181698" y="29298"/>
                        <a:pt x="170568" y="29298"/>
                      </a:cubicBezTo>
                      <a:lnTo>
                        <a:pt x="67578" y="29298"/>
                      </a:lnTo>
                      <a:cubicBezTo>
                        <a:pt x="72056" y="24436"/>
                        <a:pt x="74999" y="20342"/>
                        <a:pt x="76918" y="17527"/>
                      </a:cubicBezTo>
                      <a:lnTo>
                        <a:pt x="194492" y="17527"/>
                      </a:lnTo>
                      <a:cubicBezTo>
                        <a:pt x="199353" y="17527"/>
                        <a:pt x="203191" y="13561"/>
                        <a:pt x="203191" y="8828"/>
                      </a:cubicBezTo>
                      <a:cubicBezTo>
                        <a:pt x="203191" y="4094"/>
                        <a:pt x="199225" y="0"/>
                        <a:pt x="194492" y="0"/>
                      </a:cubicBezTo>
                      <a:lnTo>
                        <a:pt x="13333" y="0"/>
                      </a:lnTo>
                      <a:cubicBezTo>
                        <a:pt x="8472" y="0"/>
                        <a:pt x="4634" y="3966"/>
                        <a:pt x="4634" y="8828"/>
                      </a:cubicBezTo>
                      <a:cubicBezTo>
                        <a:pt x="4634" y="13689"/>
                        <a:pt x="8600" y="17527"/>
                        <a:pt x="13333" y="17527"/>
                      </a:cubicBezTo>
                      <a:lnTo>
                        <a:pt x="54657" y="17527"/>
                      </a:lnTo>
                      <a:cubicBezTo>
                        <a:pt x="46213" y="26611"/>
                        <a:pt x="30988" y="39021"/>
                        <a:pt x="5785" y="48232"/>
                      </a:cubicBezTo>
                      <a:cubicBezTo>
                        <a:pt x="1179" y="49895"/>
                        <a:pt x="-1124" y="54885"/>
                        <a:pt x="540" y="59491"/>
                      </a:cubicBezTo>
                      <a:cubicBezTo>
                        <a:pt x="1819" y="63073"/>
                        <a:pt x="5145" y="65248"/>
                        <a:pt x="8727" y="65248"/>
                      </a:cubicBezTo>
                      <a:close/>
                      <a:moveTo>
                        <a:pt x="166857" y="46953"/>
                      </a:moveTo>
                      <a:cubicBezTo>
                        <a:pt x="170184" y="46953"/>
                        <a:pt x="172870" y="49640"/>
                        <a:pt x="172870" y="52966"/>
                      </a:cubicBezTo>
                      <a:lnTo>
                        <a:pt x="172870" y="62433"/>
                      </a:lnTo>
                      <a:cubicBezTo>
                        <a:pt x="172870" y="65760"/>
                        <a:pt x="170184" y="68446"/>
                        <a:pt x="166857" y="68446"/>
                      </a:cubicBezTo>
                      <a:lnTo>
                        <a:pt x="68218" y="68446"/>
                      </a:lnTo>
                      <a:cubicBezTo>
                        <a:pt x="64892" y="68446"/>
                        <a:pt x="62205" y="65760"/>
                        <a:pt x="62205" y="62433"/>
                      </a:cubicBezTo>
                      <a:lnTo>
                        <a:pt x="62205" y="52966"/>
                      </a:lnTo>
                      <a:cubicBezTo>
                        <a:pt x="62205" y="49640"/>
                        <a:pt x="64892" y="46953"/>
                        <a:pt x="68218" y="46953"/>
                      </a:cubicBezTo>
                      <a:lnTo>
                        <a:pt x="166857" y="46953"/>
                      </a:ln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32" name="Freeform: Shape 31">
                  <a:extLst>
                    <a:ext uri="{FF2B5EF4-FFF2-40B4-BE49-F238E27FC236}">
                      <a16:creationId xmlns:a16="http://schemas.microsoft.com/office/drawing/2014/main" id="{7DBB0D4F-985C-ACFF-E49C-DDF7570DEC70}"/>
                    </a:ext>
                  </a:extLst>
                </p:cNvPr>
                <p:cNvSpPr/>
                <p:nvPr/>
              </p:nvSpPr>
              <p:spPr>
                <a:xfrm>
                  <a:off x="7260193" y="4629652"/>
                  <a:ext cx="101755" cy="104780"/>
                </a:xfrm>
                <a:custGeom>
                  <a:avLst/>
                  <a:gdLst>
                    <a:gd name="connsiteX0" fmla="*/ 93056 w 101755"/>
                    <a:gd name="connsiteY0" fmla="*/ 0 h 104780"/>
                    <a:gd name="connsiteX1" fmla="*/ 8746 w 101755"/>
                    <a:gd name="connsiteY1" fmla="*/ 0 h 104780"/>
                    <a:gd name="connsiteX2" fmla="*/ 46 w 101755"/>
                    <a:gd name="connsiteY2" fmla="*/ 8700 h 104780"/>
                    <a:gd name="connsiteX3" fmla="*/ 8746 w 101755"/>
                    <a:gd name="connsiteY3" fmla="*/ 17399 h 104780"/>
                    <a:gd name="connsiteX4" fmla="*/ 36508 w 101755"/>
                    <a:gd name="connsiteY4" fmla="*/ 17399 h 104780"/>
                    <a:gd name="connsiteX5" fmla="*/ 4524 w 101755"/>
                    <a:gd name="connsiteY5" fmla="*/ 45673 h 104780"/>
                    <a:gd name="connsiteX6" fmla="*/ 1070 w 101755"/>
                    <a:gd name="connsiteY6" fmla="*/ 57572 h 104780"/>
                    <a:gd name="connsiteX7" fmla="*/ 8746 w 101755"/>
                    <a:gd name="connsiteY7" fmla="*/ 62177 h 104780"/>
                    <a:gd name="connsiteX8" fmla="*/ 12968 w 101755"/>
                    <a:gd name="connsiteY8" fmla="*/ 61154 h 104780"/>
                    <a:gd name="connsiteX9" fmla="*/ 22563 w 101755"/>
                    <a:gd name="connsiteY9" fmla="*/ 55269 h 104780"/>
                    <a:gd name="connsiteX10" fmla="*/ 22563 w 101755"/>
                    <a:gd name="connsiteY10" fmla="*/ 84694 h 104780"/>
                    <a:gd name="connsiteX11" fmla="*/ 42649 w 101755"/>
                    <a:gd name="connsiteY11" fmla="*/ 104780 h 104780"/>
                    <a:gd name="connsiteX12" fmla="*/ 78983 w 101755"/>
                    <a:gd name="connsiteY12" fmla="*/ 104780 h 104780"/>
                    <a:gd name="connsiteX13" fmla="*/ 99069 w 101755"/>
                    <a:gd name="connsiteY13" fmla="*/ 84694 h 104780"/>
                    <a:gd name="connsiteX14" fmla="*/ 99069 w 101755"/>
                    <a:gd name="connsiteY14" fmla="*/ 49384 h 104780"/>
                    <a:gd name="connsiteX15" fmla="*/ 78983 w 101755"/>
                    <a:gd name="connsiteY15" fmla="*/ 29298 h 104780"/>
                    <a:gd name="connsiteX16" fmla="*/ 49558 w 101755"/>
                    <a:gd name="connsiteY16" fmla="*/ 29298 h 104780"/>
                    <a:gd name="connsiteX17" fmla="*/ 56850 w 101755"/>
                    <a:gd name="connsiteY17" fmla="*/ 17527 h 104780"/>
                    <a:gd name="connsiteX18" fmla="*/ 93056 w 101755"/>
                    <a:gd name="connsiteY18" fmla="*/ 17527 h 104780"/>
                    <a:gd name="connsiteX19" fmla="*/ 101756 w 101755"/>
                    <a:gd name="connsiteY19" fmla="*/ 8828 h 104780"/>
                    <a:gd name="connsiteX20" fmla="*/ 93056 w 101755"/>
                    <a:gd name="connsiteY20" fmla="*/ 128 h 104780"/>
                    <a:gd name="connsiteX21" fmla="*/ 75529 w 101755"/>
                    <a:gd name="connsiteY21" fmla="*/ 46825 h 104780"/>
                    <a:gd name="connsiteX22" fmla="*/ 81542 w 101755"/>
                    <a:gd name="connsiteY22" fmla="*/ 52838 h 104780"/>
                    <a:gd name="connsiteX23" fmla="*/ 81542 w 101755"/>
                    <a:gd name="connsiteY23" fmla="*/ 81240 h 104780"/>
                    <a:gd name="connsiteX24" fmla="*/ 75529 w 101755"/>
                    <a:gd name="connsiteY24" fmla="*/ 87253 h 104780"/>
                    <a:gd name="connsiteX25" fmla="*/ 46103 w 101755"/>
                    <a:gd name="connsiteY25" fmla="*/ 87253 h 104780"/>
                    <a:gd name="connsiteX26" fmla="*/ 40090 w 101755"/>
                    <a:gd name="connsiteY26" fmla="*/ 81240 h 104780"/>
                    <a:gd name="connsiteX27" fmla="*/ 40090 w 101755"/>
                    <a:gd name="connsiteY27" fmla="*/ 52838 h 104780"/>
                    <a:gd name="connsiteX28" fmla="*/ 46103 w 101755"/>
                    <a:gd name="connsiteY28" fmla="*/ 46825 h 104780"/>
                    <a:gd name="connsiteX29" fmla="*/ 75529 w 101755"/>
                    <a:gd name="connsiteY29" fmla="*/ 46825 h 10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1755" h="104780">
                      <a:moveTo>
                        <a:pt x="93056" y="0"/>
                      </a:moveTo>
                      <a:lnTo>
                        <a:pt x="8746" y="0"/>
                      </a:lnTo>
                      <a:cubicBezTo>
                        <a:pt x="3884" y="0"/>
                        <a:pt x="46" y="3966"/>
                        <a:pt x="46" y="8700"/>
                      </a:cubicBezTo>
                      <a:cubicBezTo>
                        <a:pt x="46" y="13433"/>
                        <a:pt x="4012" y="17399"/>
                        <a:pt x="8746" y="17399"/>
                      </a:cubicBezTo>
                      <a:lnTo>
                        <a:pt x="36508" y="17399"/>
                      </a:lnTo>
                      <a:cubicBezTo>
                        <a:pt x="31007" y="25459"/>
                        <a:pt x="21028" y="36718"/>
                        <a:pt x="4524" y="45673"/>
                      </a:cubicBezTo>
                      <a:cubicBezTo>
                        <a:pt x="302" y="47976"/>
                        <a:pt x="-1233" y="53350"/>
                        <a:pt x="1070" y="57572"/>
                      </a:cubicBezTo>
                      <a:cubicBezTo>
                        <a:pt x="2733" y="60514"/>
                        <a:pt x="5675" y="62177"/>
                        <a:pt x="8746" y="62177"/>
                      </a:cubicBezTo>
                      <a:cubicBezTo>
                        <a:pt x="10153" y="62177"/>
                        <a:pt x="11561" y="61794"/>
                        <a:pt x="12968" y="61154"/>
                      </a:cubicBezTo>
                      <a:cubicBezTo>
                        <a:pt x="16422" y="59235"/>
                        <a:pt x="19621" y="57316"/>
                        <a:pt x="22563" y="55269"/>
                      </a:cubicBezTo>
                      <a:lnTo>
                        <a:pt x="22563" y="84694"/>
                      </a:lnTo>
                      <a:cubicBezTo>
                        <a:pt x="22563" y="95697"/>
                        <a:pt x="31519" y="104780"/>
                        <a:pt x="42649" y="104780"/>
                      </a:cubicBezTo>
                      <a:lnTo>
                        <a:pt x="78983" y="104780"/>
                      </a:lnTo>
                      <a:cubicBezTo>
                        <a:pt x="89986" y="104780"/>
                        <a:pt x="99069" y="95825"/>
                        <a:pt x="99069" y="84694"/>
                      </a:cubicBezTo>
                      <a:lnTo>
                        <a:pt x="99069" y="49384"/>
                      </a:lnTo>
                      <a:cubicBezTo>
                        <a:pt x="99069" y="38381"/>
                        <a:pt x="90114" y="29298"/>
                        <a:pt x="78983" y="29298"/>
                      </a:cubicBezTo>
                      <a:lnTo>
                        <a:pt x="49558" y="29298"/>
                      </a:lnTo>
                      <a:cubicBezTo>
                        <a:pt x="53012" y="24564"/>
                        <a:pt x="55315" y="20470"/>
                        <a:pt x="56850" y="17527"/>
                      </a:cubicBezTo>
                      <a:lnTo>
                        <a:pt x="93056" y="17527"/>
                      </a:lnTo>
                      <a:cubicBezTo>
                        <a:pt x="97918" y="17527"/>
                        <a:pt x="101756" y="13561"/>
                        <a:pt x="101756" y="8828"/>
                      </a:cubicBezTo>
                      <a:cubicBezTo>
                        <a:pt x="101756" y="4094"/>
                        <a:pt x="97790" y="128"/>
                        <a:pt x="93056" y="128"/>
                      </a:cubicBezTo>
                      <a:close/>
                      <a:moveTo>
                        <a:pt x="75529" y="46825"/>
                      </a:moveTo>
                      <a:cubicBezTo>
                        <a:pt x="78855" y="46825"/>
                        <a:pt x="81542" y="49512"/>
                        <a:pt x="81542" y="52838"/>
                      </a:cubicBezTo>
                      <a:lnTo>
                        <a:pt x="81542" y="81240"/>
                      </a:lnTo>
                      <a:cubicBezTo>
                        <a:pt x="81542" y="84566"/>
                        <a:pt x="78855" y="87253"/>
                        <a:pt x="75529" y="87253"/>
                      </a:cubicBezTo>
                      <a:lnTo>
                        <a:pt x="46103" y="87253"/>
                      </a:lnTo>
                      <a:cubicBezTo>
                        <a:pt x="42777" y="87253"/>
                        <a:pt x="40090" y="84566"/>
                        <a:pt x="40090" y="81240"/>
                      </a:cubicBezTo>
                      <a:lnTo>
                        <a:pt x="40090" y="52838"/>
                      </a:lnTo>
                      <a:cubicBezTo>
                        <a:pt x="40090" y="49512"/>
                        <a:pt x="42777" y="46825"/>
                        <a:pt x="46103" y="46825"/>
                      </a:cubicBezTo>
                      <a:lnTo>
                        <a:pt x="75529" y="46825"/>
                      </a:ln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sp>
              <p:nvSpPr>
                <p:cNvPr id="33" name="Freeform: Shape 32">
                  <a:extLst>
                    <a:ext uri="{FF2B5EF4-FFF2-40B4-BE49-F238E27FC236}">
                      <a16:creationId xmlns:a16="http://schemas.microsoft.com/office/drawing/2014/main" id="{5B27E825-0139-C3A5-FCBC-CEFA070C6A76}"/>
                    </a:ext>
                  </a:extLst>
                </p:cNvPr>
                <p:cNvSpPr/>
                <p:nvPr/>
              </p:nvSpPr>
              <p:spPr>
                <a:xfrm>
                  <a:off x="7366252" y="4629652"/>
                  <a:ext cx="101755" cy="104780"/>
                </a:xfrm>
                <a:custGeom>
                  <a:avLst/>
                  <a:gdLst>
                    <a:gd name="connsiteX0" fmla="*/ 92928 w 101755"/>
                    <a:gd name="connsiteY0" fmla="*/ 0 h 104780"/>
                    <a:gd name="connsiteX1" fmla="*/ 13224 w 101755"/>
                    <a:gd name="connsiteY1" fmla="*/ 0 h 104780"/>
                    <a:gd name="connsiteX2" fmla="*/ 4396 w 101755"/>
                    <a:gd name="connsiteY2" fmla="*/ 8700 h 104780"/>
                    <a:gd name="connsiteX3" fmla="*/ 13224 w 101755"/>
                    <a:gd name="connsiteY3" fmla="*/ 17399 h 104780"/>
                    <a:gd name="connsiteX4" fmla="*/ 36508 w 101755"/>
                    <a:gd name="connsiteY4" fmla="*/ 17399 h 104780"/>
                    <a:gd name="connsiteX5" fmla="*/ 4524 w 101755"/>
                    <a:gd name="connsiteY5" fmla="*/ 45673 h 104780"/>
                    <a:gd name="connsiteX6" fmla="*/ 1070 w 101755"/>
                    <a:gd name="connsiteY6" fmla="*/ 57572 h 104780"/>
                    <a:gd name="connsiteX7" fmla="*/ 8746 w 101755"/>
                    <a:gd name="connsiteY7" fmla="*/ 62177 h 104780"/>
                    <a:gd name="connsiteX8" fmla="*/ 12968 w 101755"/>
                    <a:gd name="connsiteY8" fmla="*/ 61154 h 104780"/>
                    <a:gd name="connsiteX9" fmla="*/ 22563 w 101755"/>
                    <a:gd name="connsiteY9" fmla="*/ 55269 h 104780"/>
                    <a:gd name="connsiteX10" fmla="*/ 22563 w 101755"/>
                    <a:gd name="connsiteY10" fmla="*/ 84694 h 104780"/>
                    <a:gd name="connsiteX11" fmla="*/ 42649 w 101755"/>
                    <a:gd name="connsiteY11" fmla="*/ 104780 h 104780"/>
                    <a:gd name="connsiteX12" fmla="*/ 78983 w 101755"/>
                    <a:gd name="connsiteY12" fmla="*/ 104780 h 104780"/>
                    <a:gd name="connsiteX13" fmla="*/ 99069 w 101755"/>
                    <a:gd name="connsiteY13" fmla="*/ 84694 h 104780"/>
                    <a:gd name="connsiteX14" fmla="*/ 99069 w 101755"/>
                    <a:gd name="connsiteY14" fmla="*/ 49384 h 104780"/>
                    <a:gd name="connsiteX15" fmla="*/ 78983 w 101755"/>
                    <a:gd name="connsiteY15" fmla="*/ 29298 h 104780"/>
                    <a:gd name="connsiteX16" fmla="*/ 49558 w 101755"/>
                    <a:gd name="connsiteY16" fmla="*/ 29298 h 104780"/>
                    <a:gd name="connsiteX17" fmla="*/ 56850 w 101755"/>
                    <a:gd name="connsiteY17" fmla="*/ 17527 h 104780"/>
                    <a:gd name="connsiteX18" fmla="*/ 93056 w 101755"/>
                    <a:gd name="connsiteY18" fmla="*/ 17527 h 104780"/>
                    <a:gd name="connsiteX19" fmla="*/ 101756 w 101755"/>
                    <a:gd name="connsiteY19" fmla="*/ 8828 h 104780"/>
                    <a:gd name="connsiteX20" fmla="*/ 93056 w 101755"/>
                    <a:gd name="connsiteY20" fmla="*/ 128 h 104780"/>
                    <a:gd name="connsiteX21" fmla="*/ 75273 w 101755"/>
                    <a:gd name="connsiteY21" fmla="*/ 46825 h 104780"/>
                    <a:gd name="connsiteX22" fmla="*/ 81286 w 101755"/>
                    <a:gd name="connsiteY22" fmla="*/ 52838 h 104780"/>
                    <a:gd name="connsiteX23" fmla="*/ 81286 w 101755"/>
                    <a:gd name="connsiteY23" fmla="*/ 81240 h 104780"/>
                    <a:gd name="connsiteX24" fmla="*/ 75273 w 101755"/>
                    <a:gd name="connsiteY24" fmla="*/ 87253 h 104780"/>
                    <a:gd name="connsiteX25" fmla="*/ 45848 w 101755"/>
                    <a:gd name="connsiteY25" fmla="*/ 87253 h 104780"/>
                    <a:gd name="connsiteX26" fmla="*/ 39835 w 101755"/>
                    <a:gd name="connsiteY26" fmla="*/ 81240 h 104780"/>
                    <a:gd name="connsiteX27" fmla="*/ 39835 w 101755"/>
                    <a:gd name="connsiteY27" fmla="*/ 52838 h 104780"/>
                    <a:gd name="connsiteX28" fmla="*/ 45848 w 101755"/>
                    <a:gd name="connsiteY28" fmla="*/ 46825 h 104780"/>
                    <a:gd name="connsiteX29" fmla="*/ 75273 w 101755"/>
                    <a:gd name="connsiteY29" fmla="*/ 46825 h 10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1755" h="104780">
                      <a:moveTo>
                        <a:pt x="92928" y="0"/>
                      </a:moveTo>
                      <a:lnTo>
                        <a:pt x="13224" y="0"/>
                      </a:lnTo>
                      <a:cubicBezTo>
                        <a:pt x="8362" y="0"/>
                        <a:pt x="4396" y="3966"/>
                        <a:pt x="4396" y="8700"/>
                      </a:cubicBezTo>
                      <a:cubicBezTo>
                        <a:pt x="4396" y="13433"/>
                        <a:pt x="8362" y="17399"/>
                        <a:pt x="13224" y="17399"/>
                      </a:cubicBezTo>
                      <a:lnTo>
                        <a:pt x="36508" y="17399"/>
                      </a:lnTo>
                      <a:cubicBezTo>
                        <a:pt x="31007" y="25459"/>
                        <a:pt x="21028" y="36718"/>
                        <a:pt x="4524" y="45673"/>
                      </a:cubicBezTo>
                      <a:cubicBezTo>
                        <a:pt x="302" y="47976"/>
                        <a:pt x="-1233" y="53350"/>
                        <a:pt x="1070" y="57572"/>
                      </a:cubicBezTo>
                      <a:cubicBezTo>
                        <a:pt x="2605" y="60514"/>
                        <a:pt x="5675" y="62177"/>
                        <a:pt x="8746" y="62177"/>
                      </a:cubicBezTo>
                      <a:cubicBezTo>
                        <a:pt x="10153" y="62177"/>
                        <a:pt x="11560" y="61794"/>
                        <a:pt x="12968" y="61154"/>
                      </a:cubicBezTo>
                      <a:cubicBezTo>
                        <a:pt x="16422" y="59235"/>
                        <a:pt x="19621" y="57316"/>
                        <a:pt x="22563" y="55269"/>
                      </a:cubicBezTo>
                      <a:lnTo>
                        <a:pt x="22563" y="84694"/>
                      </a:lnTo>
                      <a:cubicBezTo>
                        <a:pt x="22563" y="95697"/>
                        <a:pt x="31519" y="104780"/>
                        <a:pt x="42649" y="104780"/>
                      </a:cubicBezTo>
                      <a:lnTo>
                        <a:pt x="78983" y="104780"/>
                      </a:lnTo>
                      <a:cubicBezTo>
                        <a:pt x="89986" y="104780"/>
                        <a:pt x="99069" y="95825"/>
                        <a:pt x="99069" y="84694"/>
                      </a:cubicBezTo>
                      <a:lnTo>
                        <a:pt x="99069" y="49384"/>
                      </a:lnTo>
                      <a:cubicBezTo>
                        <a:pt x="99069" y="38381"/>
                        <a:pt x="90114" y="29298"/>
                        <a:pt x="78983" y="29298"/>
                      </a:cubicBezTo>
                      <a:lnTo>
                        <a:pt x="49558" y="29298"/>
                      </a:lnTo>
                      <a:cubicBezTo>
                        <a:pt x="53012" y="24564"/>
                        <a:pt x="55315" y="20470"/>
                        <a:pt x="56850" y="17527"/>
                      </a:cubicBezTo>
                      <a:lnTo>
                        <a:pt x="93056" y="17527"/>
                      </a:lnTo>
                      <a:cubicBezTo>
                        <a:pt x="97918" y="17527"/>
                        <a:pt x="101756" y="13561"/>
                        <a:pt x="101756" y="8828"/>
                      </a:cubicBezTo>
                      <a:cubicBezTo>
                        <a:pt x="101756" y="4094"/>
                        <a:pt x="97790" y="128"/>
                        <a:pt x="93056" y="128"/>
                      </a:cubicBezTo>
                      <a:close/>
                      <a:moveTo>
                        <a:pt x="75273" y="46825"/>
                      </a:moveTo>
                      <a:cubicBezTo>
                        <a:pt x="78599" y="46825"/>
                        <a:pt x="81286" y="49512"/>
                        <a:pt x="81286" y="52838"/>
                      </a:cubicBezTo>
                      <a:lnTo>
                        <a:pt x="81286" y="81240"/>
                      </a:lnTo>
                      <a:cubicBezTo>
                        <a:pt x="81286" y="84566"/>
                        <a:pt x="78599" y="87253"/>
                        <a:pt x="75273" y="87253"/>
                      </a:cubicBezTo>
                      <a:lnTo>
                        <a:pt x="45848" y="87253"/>
                      </a:lnTo>
                      <a:cubicBezTo>
                        <a:pt x="42521" y="87253"/>
                        <a:pt x="39835" y="84566"/>
                        <a:pt x="39835" y="81240"/>
                      </a:cubicBezTo>
                      <a:lnTo>
                        <a:pt x="39835" y="52838"/>
                      </a:lnTo>
                      <a:cubicBezTo>
                        <a:pt x="39835" y="49512"/>
                        <a:pt x="42521" y="46825"/>
                        <a:pt x="45848" y="46825"/>
                      </a:cubicBezTo>
                      <a:lnTo>
                        <a:pt x="75273" y="46825"/>
                      </a:lnTo>
                      <a:close/>
                    </a:path>
                  </a:pathLst>
                </a:custGeom>
                <a:grpFill/>
                <a:ln w="1275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j-lt"/>
                    <a:ea typeface="+mn-ea"/>
                    <a:cs typeface="+mn-cs"/>
                  </a:endParaRPr>
                </a:p>
              </p:txBody>
            </p:sp>
          </p:grpSp>
        </p:grpSp>
      </p:grpSp>
      <p:grpSp>
        <p:nvGrpSpPr>
          <p:cNvPr id="47" name="Group 46">
            <a:extLst>
              <a:ext uri="{FF2B5EF4-FFF2-40B4-BE49-F238E27FC236}">
                <a16:creationId xmlns:a16="http://schemas.microsoft.com/office/drawing/2014/main" id="{F028AC04-9D8C-1EFC-09C0-7C5CE23BEAA3}"/>
              </a:ext>
            </a:extLst>
          </p:cNvPr>
          <p:cNvGrpSpPr/>
          <p:nvPr/>
        </p:nvGrpSpPr>
        <p:grpSpPr>
          <a:xfrm>
            <a:off x="10066192" y="2478284"/>
            <a:ext cx="1165028" cy="1262577"/>
            <a:chOff x="10925032" y="3848426"/>
            <a:chExt cx="1235272" cy="1338703"/>
          </a:xfrm>
        </p:grpSpPr>
        <p:pic>
          <p:nvPicPr>
            <p:cNvPr id="48" name="Picture 47" descr="A white rectangular object with black border&#10;&#10;Description automatically generated with low confidence">
              <a:extLst>
                <a:ext uri="{FF2B5EF4-FFF2-40B4-BE49-F238E27FC236}">
                  <a16:creationId xmlns:a16="http://schemas.microsoft.com/office/drawing/2014/main" id="{3E03ECFA-2BC3-3DFA-CD69-E7AE5C6ED66D}"/>
                </a:ext>
              </a:extLst>
            </p:cNvPr>
            <p:cNvPicPr>
              <a:picLocks noChangeAspect="1"/>
            </p:cNvPicPr>
            <p:nvPr/>
          </p:nvPicPr>
          <p:blipFill>
            <a:blip r:embed="rId12"/>
            <a:stretch>
              <a:fillRect/>
            </a:stretch>
          </p:blipFill>
          <p:spPr>
            <a:xfrm>
              <a:off x="10925032" y="4235904"/>
              <a:ext cx="253339" cy="938690"/>
            </a:xfrm>
            <a:prstGeom prst="rect">
              <a:avLst/>
            </a:prstGeom>
          </p:spPr>
        </p:pic>
        <p:pic>
          <p:nvPicPr>
            <p:cNvPr id="49" name="Picture 48" descr="A white square object with blue text&#10;&#10;Description automatically generated with low confidence">
              <a:extLst>
                <a:ext uri="{FF2B5EF4-FFF2-40B4-BE49-F238E27FC236}">
                  <a16:creationId xmlns:a16="http://schemas.microsoft.com/office/drawing/2014/main" id="{434F67B5-CBF1-32E9-1845-EEE6BA6CF8E8}"/>
                </a:ext>
              </a:extLst>
            </p:cNvPr>
            <p:cNvPicPr>
              <a:picLocks noChangeAspect="1"/>
            </p:cNvPicPr>
            <p:nvPr/>
          </p:nvPicPr>
          <p:blipFill>
            <a:blip r:embed="rId13"/>
            <a:stretch>
              <a:fillRect/>
            </a:stretch>
          </p:blipFill>
          <p:spPr>
            <a:xfrm>
              <a:off x="11472562" y="3848426"/>
              <a:ext cx="675285" cy="1009811"/>
            </a:xfrm>
            <a:prstGeom prst="rect">
              <a:avLst/>
            </a:prstGeom>
          </p:spPr>
        </p:pic>
        <p:pic>
          <p:nvPicPr>
            <p:cNvPr id="50" name="Picture 49" descr="A picture containing screenshot, electronics, jack, design&#10;&#10;Description automatically generated">
              <a:extLst>
                <a:ext uri="{FF2B5EF4-FFF2-40B4-BE49-F238E27FC236}">
                  <a16:creationId xmlns:a16="http://schemas.microsoft.com/office/drawing/2014/main" id="{7097327D-F2C1-B102-87D4-D3E256F8D88C}"/>
                </a:ext>
              </a:extLst>
            </p:cNvPr>
            <p:cNvPicPr>
              <a:picLocks noChangeAspect="1"/>
            </p:cNvPicPr>
            <p:nvPr/>
          </p:nvPicPr>
          <p:blipFill>
            <a:blip r:embed="rId14"/>
            <a:stretch>
              <a:fillRect/>
            </a:stretch>
          </p:blipFill>
          <p:spPr>
            <a:xfrm>
              <a:off x="11293617" y="4949790"/>
              <a:ext cx="866687" cy="237339"/>
            </a:xfrm>
            <a:prstGeom prst="rect">
              <a:avLst/>
            </a:prstGeom>
          </p:spPr>
        </p:pic>
      </p:grpSp>
    </p:spTree>
    <p:extLst>
      <p:ext uri="{BB962C8B-B14F-4D97-AF65-F5344CB8AC3E}">
        <p14:creationId xmlns:p14="http://schemas.microsoft.com/office/powerpoint/2010/main" val="149941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760FEA4-F04A-0527-495B-9A861B6C8D2C}"/>
              </a:ext>
            </a:extLst>
          </p:cNvPr>
          <p:cNvSpPr>
            <a:spLocks noGrp="1"/>
          </p:cNvSpPr>
          <p:nvPr>
            <p:ph type="ftr" sz="quarter" idx="3"/>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ACBACF">
                    <a:lumMod val="75000"/>
                  </a:srgbClr>
                </a:solidFill>
                <a:effectLst/>
                <a:uLnTx/>
                <a:uFillTx/>
                <a:ea typeface="+mn-ea"/>
                <a:cs typeface="+mn-cs"/>
              </a:rPr>
              <a:t>Source: Global consumer survey conducted by Qualcomm Technologies, Inc.</a:t>
            </a:r>
          </a:p>
        </p:txBody>
      </p:sp>
      <p:sp>
        <p:nvSpPr>
          <p:cNvPr id="2" name="Title 1">
            <a:extLst>
              <a:ext uri="{FF2B5EF4-FFF2-40B4-BE49-F238E27FC236}">
                <a16:creationId xmlns:a16="http://schemas.microsoft.com/office/drawing/2014/main" id="{41471149-54EC-AF7B-CE28-993BFDFAA639}"/>
              </a:ext>
            </a:extLst>
          </p:cNvPr>
          <p:cNvSpPr>
            <a:spLocks noGrp="1"/>
          </p:cNvSpPr>
          <p:nvPr>
            <p:ph type="title"/>
          </p:nvPr>
        </p:nvSpPr>
        <p:spPr>
          <a:xfrm>
            <a:off x="495300" y="549415"/>
            <a:ext cx="11187112" cy="361959"/>
          </a:xfrm>
        </p:spPr>
        <p:txBody>
          <a:bodyPr/>
          <a:lstStyle/>
          <a:p>
            <a:pPr lvl="0"/>
            <a:r>
              <a:rPr lang="en-US" noProof="0">
                <a:latin typeface="+mn-lt"/>
              </a:rPr>
              <a:t>3 out of 5 top connectivity pain points related to crowded areas </a:t>
            </a:r>
          </a:p>
        </p:txBody>
      </p:sp>
      <p:graphicFrame>
        <p:nvGraphicFramePr>
          <p:cNvPr id="8" name="图表 54">
            <a:extLst>
              <a:ext uri="{FF2B5EF4-FFF2-40B4-BE49-F238E27FC236}">
                <a16:creationId xmlns:a16="http://schemas.microsoft.com/office/drawing/2014/main" id="{9B65CDDD-379B-F816-E70F-CA2BDB0C948D}"/>
              </a:ext>
            </a:extLst>
          </p:cNvPr>
          <p:cNvGraphicFramePr/>
          <p:nvPr>
            <p:extLst>
              <p:ext uri="{D42A27DB-BD31-4B8C-83A1-F6EECF244321}">
                <p14:modId xmlns:p14="http://schemas.microsoft.com/office/powerpoint/2010/main" val="1931773912"/>
              </p:ext>
            </p:extLst>
          </p:nvPr>
        </p:nvGraphicFramePr>
        <p:xfrm>
          <a:off x="495300" y="1388952"/>
          <a:ext cx="6893052" cy="5047137"/>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a:extLst>
              <a:ext uri="{FF2B5EF4-FFF2-40B4-BE49-F238E27FC236}">
                <a16:creationId xmlns:a16="http://schemas.microsoft.com/office/drawing/2014/main" id="{05FA8514-7388-49EF-11AC-86A11F8A1DE7}"/>
              </a:ext>
            </a:extLst>
          </p:cNvPr>
          <p:cNvSpPr/>
          <p:nvPr/>
        </p:nvSpPr>
        <p:spPr>
          <a:xfrm>
            <a:off x="7316108" y="1178559"/>
            <a:ext cx="4535424" cy="5213629"/>
          </a:xfrm>
          <a:prstGeom prst="rect">
            <a:avLst/>
          </a:prstGeom>
          <a:solidFill>
            <a:srgbClr val="F7F8F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182880" bIns="91440"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2853DC"/>
                </a:solidFill>
                <a:effectLst/>
                <a:uLnTx/>
                <a:uFillTx/>
                <a:cs typeface="Microsoft Sans Serif" panose="020B0604020202020204" pitchFamily="34" charset="0"/>
              </a:rPr>
              <a:t>Pain points drive interest </a:t>
            </a:r>
            <a:br>
              <a:rPr kumimoji="0" lang="en-US" sz="1600" b="0" i="0" u="none" strike="noStrike" kern="1200" cap="none" spc="0" normalizeH="0" baseline="0" noProof="0" dirty="0">
                <a:ln>
                  <a:noFill/>
                </a:ln>
                <a:solidFill>
                  <a:srgbClr val="2853DC"/>
                </a:solidFill>
                <a:effectLst/>
                <a:uLnTx/>
                <a:uFillTx/>
                <a:cs typeface="Microsoft Sans Serif" panose="020B0604020202020204" pitchFamily="34" charset="0"/>
              </a:rPr>
            </a:br>
            <a:r>
              <a:rPr kumimoji="0" lang="en-US" sz="1600" b="0" i="0" u="none" strike="noStrike" kern="1200" cap="none" spc="0" normalizeH="0" baseline="0" noProof="0" dirty="0">
                <a:ln>
                  <a:noFill/>
                </a:ln>
                <a:solidFill>
                  <a:srgbClr val="2853DC"/>
                </a:solidFill>
                <a:effectLst/>
                <a:uLnTx/>
                <a:uFillTx/>
                <a:cs typeface="Microsoft Sans Serif" panose="020B0604020202020204" pitchFamily="34" charset="0"/>
              </a:rPr>
              <a:t>in 5G </a:t>
            </a:r>
            <a:r>
              <a:rPr kumimoji="0" lang="en-US" sz="1600" b="0" i="0" u="none" strike="noStrike" kern="1200" cap="none" spc="0" normalizeH="0" baseline="0" noProof="0" dirty="0" err="1">
                <a:ln>
                  <a:noFill/>
                </a:ln>
                <a:solidFill>
                  <a:srgbClr val="2853DC"/>
                </a:solidFill>
                <a:effectLst/>
                <a:uLnTx/>
                <a:uFillTx/>
                <a:cs typeface="Microsoft Sans Serif" panose="020B0604020202020204" pitchFamily="34" charset="0"/>
              </a:rPr>
              <a:t>mmWave</a:t>
            </a:r>
            <a:r>
              <a:rPr kumimoji="0" lang="en-US" sz="1600" b="0" i="0" u="none" strike="noStrike" kern="1200" cap="none" spc="0" normalizeH="0" baseline="0" noProof="0" dirty="0">
                <a:ln>
                  <a:noFill/>
                </a:ln>
                <a:solidFill>
                  <a:srgbClr val="2853DC"/>
                </a:solidFill>
                <a:effectLst/>
                <a:uLnTx/>
                <a:uFillTx/>
                <a:cs typeface="Microsoft Sans Serif" panose="020B0604020202020204" pitchFamily="34" charset="0"/>
              </a:rPr>
              <a:t> Service</a:t>
            </a:r>
          </a:p>
        </p:txBody>
      </p:sp>
      <p:sp>
        <p:nvSpPr>
          <p:cNvPr id="11" name="TextBox 10">
            <a:extLst>
              <a:ext uri="{FF2B5EF4-FFF2-40B4-BE49-F238E27FC236}">
                <a16:creationId xmlns:a16="http://schemas.microsoft.com/office/drawing/2014/main" id="{8344D945-81AF-F74E-FE08-6CBD4AA0C20C}"/>
              </a:ext>
            </a:extLst>
          </p:cNvPr>
          <p:cNvSpPr txBox="1"/>
          <p:nvPr/>
        </p:nvSpPr>
        <p:spPr>
          <a:xfrm>
            <a:off x="7645292" y="5815245"/>
            <a:ext cx="3696652"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ACBACF"/>
                </a:solidFill>
                <a:effectLst/>
                <a:uLnTx/>
                <a:uFillTx/>
                <a:ea typeface="DengXian" panose="02010600030101010101" pitchFamily="2" charset="-122"/>
                <a:cs typeface="Calibri" panose="020F0502020204030204" pitchFamily="34" charset="0"/>
              </a:rPr>
              <a:t>Screening Requirements: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CBACF"/>
                </a:solidFill>
                <a:effectLst/>
                <a:uLnTx/>
                <a:uFillTx/>
                <a:ea typeface="DengXian" panose="02010600030101010101" pitchFamily="2" charset="-122"/>
                <a:cs typeface="Times New Roman" panose="02020603050405020304" pitchFamily="18" charset="0"/>
              </a:rPr>
              <a:t>Min 50% experience cellular issues at least a few times a year </a:t>
            </a:r>
          </a:p>
        </p:txBody>
      </p:sp>
      <p:cxnSp>
        <p:nvCxnSpPr>
          <p:cNvPr id="12" name="Straight Connector 11">
            <a:extLst>
              <a:ext uri="{FF2B5EF4-FFF2-40B4-BE49-F238E27FC236}">
                <a16:creationId xmlns:a16="http://schemas.microsoft.com/office/drawing/2014/main" id="{5397FE76-6711-EBB1-254E-F8BB585353E0}"/>
              </a:ext>
            </a:extLst>
          </p:cNvPr>
          <p:cNvCxnSpPr>
            <a:cxnSpLocks/>
          </p:cNvCxnSpPr>
          <p:nvPr/>
        </p:nvCxnSpPr>
        <p:spPr>
          <a:xfrm>
            <a:off x="7645292" y="4094851"/>
            <a:ext cx="3712527" cy="0"/>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650CCB0-1767-023F-E39B-6239A34CC982}"/>
              </a:ext>
            </a:extLst>
          </p:cNvPr>
          <p:cNvSpPr txBox="1"/>
          <p:nvPr/>
        </p:nvSpPr>
        <p:spPr>
          <a:xfrm>
            <a:off x="7645293" y="2624461"/>
            <a:ext cx="1109472" cy="701731"/>
          </a:xfrm>
          <a:prstGeom prst="rect">
            <a:avLst/>
          </a:prstGeom>
          <a:noFill/>
          <a:effectLst/>
        </p:spPr>
        <p:txBody>
          <a:bodyPr wrap="square" lIns="0" tIns="0" rIns="0" bIns="0">
            <a:spAutoFit/>
          </a:bodyPr>
          <a:lstStyle/>
          <a:p>
            <a:pPr marL="0" marR="0" lvl="0" indent="0" algn="l" defTabSz="321008" rtl="0" eaLnBrk="1" fontAlgn="auto" latinLnBrk="0" hangingPunct="1">
              <a:lnSpc>
                <a:spcPct val="95000"/>
              </a:lnSpc>
              <a:spcBef>
                <a:spcPts val="0"/>
              </a:spcBef>
              <a:spcAft>
                <a:spcPts val="0"/>
              </a:spcAft>
              <a:buClrTx/>
              <a:buSzTx/>
              <a:buFontTx/>
              <a:buNone/>
              <a:tabLst/>
              <a:defRPr/>
            </a:pPr>
            <a:r>
              <a:rPr kumimoji="0" lang="en-US" sz="1400" b="0" i="0" u="none" strike="noStrike" kern="1200" cap="none" spc="11" normalizeH="0" baseline="0" noProof="0">
                <a:ln>
                  <a:noFill/>
                </a:ln>
                <a:solidFill>
                  <a:srgbClr val="0B2742"/>
                </a:solidFill>
                <a:effectLst/>
                <a:uLnTx/>
                <a:uFillTx/>
                <a:ea typeface="Microsoft Sans Serif"/>
              </a:rPr>
              <a:t>Connectivity </a:t>
            </a:r>
            <a:br>
              <a:rPr kumimoji="0" lang="en-US" sz="1400" b="0" i="0" u="none" strike="noStrike" kern="1200" cap="none" spc="11" normalizeH="0" baseline="0" noProof="0">
                <a:ln>
                  <a:noFill/>
                </a:ln>
                <a:solidFill>
                  <a:srgbClr val="0B2742"/>
                </a:solidFill>
                <a:effectLst/>
                <a:uLnTx/>
                <a:uFillTx/>
                <a:ea typeface="Microsoft Sans Serif"/>
              </a:rPr>
            </a:br>
            <a:r>
              <a:rPr kumimoji="0" lang="en-US" sz="1400" b="0" i="0" u="none" strike="noStrike" kern="1200" cap="none" spc="11" normalizeH="0" baseline="0" noProof="0">
                <a:ln>
                  <a:noFill/>
                </a:ln>
                <a:solidFill>
                  <a:srgbClr val="0B2742"/>
                </a:solidFill>
                <a:effectLst/>
                <a:uLnTx/>
                <a:uFillTx/>
                <a:ea typeface="Microsoft Sans Serif"/>
              </a:rPr>
              <a:t>Issues</a:t>
            </a:r>
          </a:p>
          <a:p>
            <a:pPr marL="0" marR="0" lvl="0" indent="0" algn="l" defTabSz="321008" rtl="0" eaLnBrk="1" fontAlgn="auto" latinLnBrk="0" hangingPunct="1">
              <a:lnSpc>
                <a:spcPct val="95000"/>
              </a:lnSpc>
              <a:spcBef>
                <a:spcPts val="0"/>
              </a:spcBef>
              <a:spcAft>
                <a:spcPts val="0"/>
              </a:spcAft>
              <a:buClrTx/>
              <a:buSzTx/>
              <a:buFontTx/>
              <a:buNone/>
              <a:tabLst/>
              <a:defRPr/>
            </a:pPr>
            <a:r>
              <a:rPr kumimoji="0" lang="en-US" sz="1000" b="0" i="0" u="none" strike="noStrike" kern="1200" cap="none" spc="11" normalizeH="0" baseline="0" noProof="0">
                <a:ln>
                  <a:noFill/>
                </a:ln>
                <a:solidFill>
                  <a:srgbClr val="0B2742"/>
                </a:solidFill>
                <a:effectLst/>
                <a:uLnTx/>
                <a:uFillTx/>
                <a:ea typeface="Microsoft Sans Serif"/>
              </a:rPr>
              <a:t>At least weekly </a:t>
            </a:r>
            <a:br>
              <a:rPr kumimoji="0" lang="en-US" sz="1000" b="0" i="0" u="none" strike="noStrike" kern="1200" cap="none" spc="11" normalizeH="0" baseline="0" noProof="0">
                <a:ln>
                  <a:noFill/>
                </a:ln>
                <a:solidFill>
                  <a:srgbClr val="0B2742"/>
                </a:solidFill>
                <a:effectLst/>
                <a:uLnTx/>
                <a:uFillTx/>
                <a:ea typeface="Microsoft Sans Serif"/>
              </a:rPr>
            </a:br>
            <a:r>
              <a:rPr kumimoji="0" lang="en-US" sz="1000" b="0" i="0" u="none" strike="noStrike" kern="1200" cap="none" spc="11" normalizeH="0" baseline="0" noProof="0">
                <a:ln>
                  <a:noFill/>
                </a:ln>
                <a:solidFill>
                  <a:srgbClr val="0B2742"/>
                </a:solidFill>
                <a:effectLst/>
                <a:uLnTx/>
                <a:uFillTx/>
                <a:ea typeface="Microsoft Sans Serif"/>
              </a:rPr>
              <a:t>in crowded areas</a:t>
            </a:r>
          </a:p>
        </p:txBody>
      </p:sp>
      <p:sp>
        <p:nvSpPr>
          <p:cNvPr id="15" name="TextBox 14">
            <a:extLst>
              <a:ext uri="{FF2B5EF4-FFF2-40B4-BE49-F238E27FC236}">
                <a16:creationId xmlns:a16="http://schemas.microsoft.com/office/drawing/2014/main" id="{7813424E-E916-3F9A-9432-A1EF383BBF50}"/>
              </a:ext>
            </a:extLst>
          </p:cNvPr>
          <p:cNvSpPr txBox="1"/>
          <p:nvPr/>
        </p:nvSpPr>
        <p:spPr>
          <a:xfrm>
            <a:off x="7645292" y="4368829"/>
            <a:ext cx="1450848" cy="1014637"/>
          </a:xfrm>
          <a:prstGeom prst="rect">
            <a:avLst/>
          </a:prstGeom>
          <a:noFill/>
          <a:effectLst/>
        </p:spPr>
        <p:txBody>
          <a:bodyPr wrap="square" lIns="0" tIns="0" rIns="0" bIns="0">
            <a:spAutoFit/>
          </a:bodyPr>
          <a:lstStyle/>
          <a:p>
            <a:pPr marL="0" marR="0" lvl="0" indent="0" algn="l" defTabSz="914126" rtl="0" eaLnBrk="1" fontAlgn="auto" latinLnBrk="0" hangingPunct="1">
              <a:lnSpc>
                <a:spcPct val="94000"/>
              </a:lnSpc>
              <a:spcBef>
                <a:spcPts val="0"/>
              </a:spcBef>
              <a:spcAft>
                <a:spcPts val="0"/>
              </a:spcAft>
              <a:buClrTx/>
              <a:buSzTx/>
              <a:buFontTx/>
              <a:buNone/>
              <a:tabLst/>
              <a:defRPr/>
            </a:pPr>
            <a:r>
              <a:rPr kumimoji="0" lang="en-US" sz="1400" b="0" i="0" u="none" strike="noStrike" kern="1200" cap="none" spc="0" normalizeH="0" baseline="0" noProof="0">
                <a:ln>
                  <a:noFill/>
                </a:ln>
                <a:solidFill>
                  <a:srgbClr val="0B2742"/>
                </a:solidFill>
                <a:effectLst/>
                <a:uLnTx/>
                <a:uFillTx/>
                <a:ea typeface="Microsoft Sans Serif"/>
                <a:cs typeface="Microsoft Sans Serif" panose="020B0604020202020204" pitchFamily="34" charset="0"/>
              </a:rPr>
              <a:t>Will pay a premium for </a:t>
            </a:r>
            <a:br>
              <a:rPr kumimoji="0" lang="en-US" sz="1400" b="0" i="0" u="none" strike="noStrike" kern="1200" cap="none" spc="0" normalizeH="0" baseline="0" noProof="0">
                <a:ln>
                  <a:noFill/>
                </a:ln>
                <a:solidFill>
                  <a:srgbClr val="0B2742"/>
                </a:solidFill>
                <a:effectLst/>
                <a:uLnTx/>
                <a:uFillTx/>
                <a:ea typeface="Microsoft Sans Serif"/>
                <a:cs typeface="Microsoft Sans Serif" panose="020B0604020202020204" pitchFamily="34" charset="0"/>
              </a:rPr>
            </a:br>
            <a:r>
              <a:rPr kumimoji="0" lang="en-US" sz="1400" b="0" i="0" u="none" strike="noStrike" kern="1200" cap="none" spc="0" normalizeH="0" baseline="0" noProof="0">
                <a:ln>
                  <a:noFill/>
                </a:ln>
                <a:solidFill>
                  <a:srgbClr val="0B2742"/>
                </a:solidFill>
                <a:effectLst/>
                <a:uLnTx/>
                <a:uFillTx/>
                <a:ea typeface="Microsoft Sans Serif"/>
                <a:cs typeface="Microsoft Sans Serif" panose="020B0604020202020204" pitchFamily="34" charset="0"/>
              </a:rPr>
              <a:t>5G Enhanced Service </a:t>
            </a:r>
          </a:p>
          <a:p>
            <a:pPr marL="0" marR="0" lvl="0" indent="0" algn="l" defTabSz="321008" rtl="0" eaLnBrk="1" fontAlgn="auto" latinLnBrk="0" hangingPunct="1">
              <a:lnSpc>
                <a:spcPct val="95000"/>
              </a:lnSpc>
              <a:spcBef>
                <a:spcPts val="0"/>
              </a:spcBef>
              <a:spcAft>
                <a:spcPts val="632"/>
              </a:spcAft>
              <a:buClrTx/>
              <a:buSzTx/>
              <a:buFontTx/>
              <a:buNone/>
              <a:tabLst/>
              <a:defRPr/>
            </a:pPr>
            <a:endParaRPr kumimoji="0" lang="en-US" sz="1400" b="0" i="0" u="none" strike="noStrike" kern="1200" cap="none" spc="11" normalizeH="0" baseline="0" noProof="0">
              <a:ln>
                <a:noFill/>
              </a:ln>
              <a:solidFill>
                <a:srgbClr val="0B2742"/>
              </a:solidFill>
              <a:effectLst/>
              <a:uLnTx/>
              <a:uFillTx/>
              <a:ea typeface="Microsoft Sans Serif"/>
            </a:endParaRPr>
          </a:p>
        </p:txBody>
      </p:sp>
      <p:sp>
        <p:nvSpPr>
          <p:cNvPr id="16" name="Title 5">
            <a:extLst>
              <a:ext uri="{FF2B5EF4-FFF2-40B4-BE49-F238E27FC236}">
                <a16:creationId xmlns:a16="http://schemas.microsoft.com/office/drawing/2014/main" id="{4A2D5215-678B-7BF6-3F2B-E1B4196897D4}"/>
              </a:ext>
            </a:extLst>
          </p:cNvPr>
          <p:cNvSpPr txBox="1">
            <a:spLocks/>
          </p:cNvSpPr>
          <p:nvPr/>
        </p:nvSpPr>
        <p:spPr>
          <a:xfrm>
            <a:off x="9167313" y="4268807"/>
            <a:ext cx="2188919" cy="1369605"/>
          </a:xfrm>
          <a:prstGeom prst="rect">
            <a:avLst/>
          </a:prstGeom>
        </p:spPr>
        <p:txBody>
          <a:bodyPr vert="horz" wrap="square" lIns="0" tIns="0" rIns="0" bIns="0" rtlCol="0" anchor="ctr" anchorCtr="0">
            <a:noAutofit/>
          </a:bodyPr>
          <a:lstStyle>
            <a:lvl1pPr algn="l" defTabSz="914400" rtl="0" eaLnBrk="1" latinLnBrk="0" hangingPunct="1">
              <a:lnSpc>
                <a:spcPct val="89000"/>
              </a:lnSpc>
              <a:spcBef>
                <a:spcPct val="0"/>
              </a:spcBef>
              <a:buNone/>
              <a:defRPr sz="4400" kern="1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89000"/>
              </a:lnSpc>
              <a:spcBef>
                <a:spcPct val="0"/>
              </a:spcBef>
              <a:spcAft>
                <a:spcPts val="0"/>
              </a:spcAft>
              <a:buClrTx/>
              <a:buSzTx/>
              <a:buFontTx/>
              <a:buNone/>
              <a:tabLst/>
              <a:defRPr/>
            </a:pPr>
            <a:r>
              <a:rPr kumimoji="0" lang="en-US" sz="10000" b="1" i="0" u="none" strike="noStrike" kern="1200" cap="none" spc="0" normalizeH="0" baseline="0" noProof="0">
                <a:ln>
                  <a:noFill/>
                </a:ln>
                <a:solidFill>
                  <a:srgbClr val="39A3B5"/>
                </a:solidFill>
                <a:effectLst>
                  <a:innerShdw blurRad="63500" dist="25400" dir="18900000">
                    <a:prstClr val="black">
                      <a:alpha val="35000"/>
                    </a:prstClr>
                  </a:innerShdw>
                </a:effectLst>
                <a:uLnTx/>
                <a:uFillTx/>
                <a:latin typeface="+mn-lt"/>
                <a:ea typeface="Microsoft Sans Serif"/>
                <a:cs typeface="+mj-cs"/>
              </a:rPr>
              <a:t>76</a:t>
            </a:r>
            <a:r>
              <a:rPr kumimoji="0" lang="en-US" sz="6000" b="1" i="0" u="none" strike="noStrike" kern="1200" cap="none" spc="0" normalizeH="0" baseline="0" noProof="0">
                <a:ln>
                  <a:noFill/>
                </a:ln>
                <a:solidFill>
                  <a:srgbClr val="39A3B5"/>
                </a:solidFill>
                <a:effectLst>
                  <a:innerShdw blurRad="63500" dist="25400" dir="18900000">
                    <a:prstClr val="black">
                      <a:alpha val="35000"/>
                    </a:prstClr>
                  </a:innerShdw>
                </a:effectLst>
                <a:uLnTx/>
                <a:uFillTx/>
                <a:latin typeface="+mn-lt"/>
                <a:ea typeface="Microsoft Sans Serif"/>
                <a:cs typeface="+mj-cs"/>
              </a:rPr>
              <a:t>%</a:t>
            </a:r>
          </a:p>
        </p:txBody>
      </p:sp>
      <p:graphicFrame>
        <p:nvGraphicFramePr>
          <p:cNvPr id="17" name="Chart 16">
            <a:extLst>
              <a:ext uri="{FF2B5EF4-FFF2-40B4-BE49-F238E27FC236}">
                <a16:creationId xmlns:a16="http://schemas.microsoft.com/office/drawing/2014/main" id="{5F344236-0074-0124-D67E-4BE425B030A5}"/>
              </a:ext>
            </a:extLst>
          </p:cNvPr>
          <p:cNvGraphicFramePr/>
          <p:nvPr>
            <p:extLst>
              <p:ext uri="{D42A27DB-BD31-4B8C-83A1-F6EECF244321}">
                <p14:modId xmlns:p14="http://schemas.microsoft.com/office/powerpoint/2010/main" val="3310476998"/>
              </p:ext>
            </p:extLst>
          </p:nvPr>
        </p:nvGraphicFramePr>
        <p:xfrm>
          <a:off x="8913260" y="2048693"/>
          <a:ext cx="2428684" cy="178833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7389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3DBDA93B-DE56-3142-6D2F-8A8E17F4AC09}"/>
              </a:ext>
            </a:extLst>
          </p:cNvPr>
          <p:cNvSpPr/>
          <p:nvPr/>
        </p:nvSpPr>
        <p:spPr>
          <a:xfrm>
            <a:off x="8210866" y="1733645"/>
            <a:ext cx="3282533" cy="4264604"/>
          </a:xfrm>
          <a:prstGeom prst="roundRect">
            <a:avLst>
              <a:gd name="adj" fmla="val 4201"/>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cs typeface="Microsoft Sans Serif" panose="020B0604020202020204" pitchFamily="34" charset="0"/>
            </a:endParaRPr>
          </a:p>
        </p:txBody>
      </p:sp>
      <p:sp>
        <p:nvSpPr>
          <p:cNvPr id="13" name="Rectangle: Rounded Corners 12">
            <a:extLst>
              <a:ext uri="{FF2B5EF4-FFF2-40B4-BE49-F238E27FC236}">
                <a16:creationId xmlns:a16="http://schemas.microsoft.com/office/drawing/2014/main" id="{B6572CF0-7A14-72A6-D84F-D4F4075B5BD1}"/>
              </a:ext>
            </a:extLst>
          </p:cNvPr>
          <p:cNvSpPr/>
          <p:nvPr/>
        </p:nvSpPr>
        <p:spPr>
          <a:xfrm>
            <a:off x="4410485" y="1733645"/>
            <a:ext cx="3282533" cy="4264604"/>
          </a:xfrm>
          <a:prstGeom prst="roundRect">
            <a:avLst>
              <a:gd name="adj" fmla="val 4201"/>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cs typeface="Microsoft Sans Serif" panose="020B0604020202020204" pitchFamily="34" charset="0"/>
            </a:endParaRPr>
          </a:p>
        </p:txBody>
      </p:sp>
      <p:sp>
        <p:nvSpPr>
          <p:cNvPr id="3" name="Footer Placeholder 2">
            <a:extLst>
              <a:ext uri="{FF2B5EF4-FFF2-40B4-BE49-F238E27FC236}">
                <a16:creationId xmlns:a16="http://schemas.microsoft.com/office/drawing/2014/main" id="{3760FEA4-F04A-0527-495B-9A861B6C8D2C}"/>
              </a:ext>
            </a:extLst>
          </p:cNvPr>
          <p:cNvSpPr>
            <a:spLocks noGrp="1"/>
          </p:cNvSpPr>
          <p:nvPr>
            <p:ph type="ftr" sz="quarter" idx="3"/>
          </p:nvPr>
        </p:nvSpPr>
        <p:spPr>
          <a:xfrm>
            <a:off x="495299" y="6389074"/>
            <a:ext cx="10489691" cy="261995"/>
          </a:xfrm>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ACBACF">
                    <a:lumMod val="75000"/>
                  </a:srgbClr>
                </a:solidFill>
                <a:effectLst/>
                <a:uLnTx/>
                <a:uFillTx/>
                <a:ea typeface="+mn-ea"/>
                <a:cs typeface="+mn-cs"/>
              </a:rPr>
              <a:t>*  Subscribers able to experience </a:t>
            </a:r>
            <a:r>
              <a:rPr kumimoji="0" lang="en-US" sz="800" b="0" i="0" u="none" strike="noStrike" kern="1200" cap="none" spc="0" normalizeH="0" baseline="0" noProof="0" err="1">
                <a:ln>
                  <a:noFill/>
                </a:ln>
                <a:solidFill>
                  <a:srgbClr val="ACBACF">
                    <a:lumMod val="75000"/>
                  </a:srgbClr>
                </a:solidFill>
                <a:effectLst/>
                <a:uLnTx/>
                <a:uFillTx/>
                <a:ea typeface="+mn-ea"/>
                <a:cs typeface="+mn-cs"/>
              </a:rPr>
              <a:t>mmWave</a:t>
            </a:r>
            <a:r>
              <a:rPr kumimoji="0" lang="en-US" sz="800" b="0" i="0" u="none" strike="noStrike" kern="1200" cap="none" spc="0" normalizeH="0" baseline="0" noProof="0">
                <a:ln>
                  <a:noFill/>
                </a:ln>
                <a:solidFill>
                  <a:srgbClr val="ACBACF">
                    <a:lumMod val="75000"/>
                  </a:srgbClr>
                </a:solidFill>
                <a:effectLst/>
                <a:uLnTx/>
                <a:uFillTx/>
                <a:ea typeface="+mn-ea"/>
                <a:cs typeface="+mn-cs"/>
              </a:rPr>
              <a:t> daily.     ** Hypothetical UK operator with 30% market share</a:t>
            </a:r>
          </a:p>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ACBACF">
                    <a:lumMod val="75000"/>
                  </a:srgbClr>
                </a:solidFill>
                <a:effectLst/>
                <a:uLnTx/>
                <a:uFillTx/>
                <a:ea typeface="+mn-ea"/>
                <a:cs typeface="+mn-cs"/>
              </a:rPr>
              <a:t>Source: Qualcomm Technologies and Bell Labs Consulting study, April 2022</a:t>
            </a:r>
          </a:p>
        </p:txBody>
      </p:sp>
      <p:sp>
        <p:nvSpPr>
          <p:cNvPr id="2" name="Title 1">
            <a:extLst>
              <a:ext uri="{FF2B5EF4-FFF2-40B4-BE49-F238E27FC236}">
                <a16:creationId xmlns:a16="http://schemas.microsoft.com/office/drawing/2014/main" id="{41471149-54EC-AF7B-CE28-993BFDFAA639}"/>
              </a:ext>
            </a:extLst>
          </p:cNvPr>
          <p:cNvSpPr>
            <a:spLocks noGrp="1"/>
          </p:cNvSpPr>
          <p:nvPr>
            <p:ph type="title"/>
          </p:nvPr>
        </p:nvSpPr>
        <p:spPr>
          <a:xfrm>
            <a:off x="494189" y="437756"/>
            <a:ext cx="11187112" cy="723916"/>
          </a:xfrm>
        </p:spPr>
        <p:txBody>
          <a:bodyPr/>
          <a:lstStyle/>
          <a:p>
            <a:pPr lvl="0"/>
            <a:r>
              <a:rPr lang="en-GB">
                <a:latin typeface="+mn-lt"/>
              </a:rPr>
              <a:t>5G mmWave in “</a:t>
            </a:r>
            <a:r>
              <a:rPr lang="en-GB">
                <a:solidFill>
                  <a:schemeClr val="accent1"/>
                </a:solidFill>
                <a:latin typeface="+mn-lt"/>
              </a:rPr>
              <a:t>islands of capacity</a:t>
            </a:r>
            <a:r>
              <a:rPr lang="en-GB">
                <a:latin typeface="+mn-lt"/>
              </a:rPr>
              <a:t>” positions the operator as a </a:t>
            </a:r>
            <a:r>
              <a:rPr lang="en-GB">
                <a:solidFill>
                  <a:schemeClr val="accent1"/>
                </a:solidFill>
                <a:latin typeface="+mn-lt"/>
              </a:rPr>
              <a:t>quality leader, cost-efficiently</a:t>
            </a:r>
            <a:endParaRPr lang="en-US" noProof="0">
              <a:latin typeface="+mn-lt"/>
            </a:endParaRPr>
          </a:p>
        </p:txBody>
      </p:sp>
      <p:pic>
        <p:nvPicPr>
          <p:cNvPr id="7" name="Picture 6">
            <a:extLst>
              <a:ext uri="{FF2B5EF4-FFF2-40B4-BE49-F238E27FC236}">
                <a16:creationId xmlns:a16="http://schemas.microsoft.com/office/drawing/2014/main" id="{733B7DB6-0988-31D0-A0D4-1DDAB774994E}"/>
              </a:ext>
            </a:extLst>
          </p:cNvPr>
          <p:cNvPicPr>
            <a:picLocks noChangeAspect="1"/>
          </p:cNvPicPr>
          <p:nvPr/>
        </p:nvPicPr>
        <p:blipFill rotWithShape="1">
          <a:blip r:embed="rId13"/>
          <a:srcRect/>
          <a:stretch/>
        </p:blipFill>
        <p:spPr>
          <a:xfrm>
            <a:off x="1610221" y="4980773"/>
            <a:ext cx="1106424" cy="1106424"/>
          </a:xfrm>
          <a:prstGeom prst="ellipse">
            <a:avLst/>
          </a:prstGeom>
        </p:spPr>
      </p:pic>
      <p:sp>
        <p:nvSpPr>
          <p:cNvPr id="8" name="Subtitle 2">
            <a:extLst>
              <a:ext uri="{FF2B5EF4-FFF2-40B4-BE49-F238E27FC236}">
                <a16:creationId xmlns:a16="http://schemas.microsoft.com/office/drawing/2014/main" id="{F43C349F-35B8-A447-A39A-C4C42B72F74E}"/>
              </a:ext>
            </a:extLst>
          </p:cNvPr>
          <p:cNvSpPr txBox="1">
            <a:spLocks/>
          </p:cNvSpPr>
          <p:nvPr/>
        </p:nvSpPr>
        <p:spPr>
          <a:xfrm>
            <a:off x="494189" y="1904142"/>
            <a:ext cx="1039971" cy="236347"/>
          </a:xfrm>
          <a:prstGeom prst="rect">
            <a:avLst/>
          </a:prstGeom>
        </p:spPr>
        <p:txBody>
          <a:bodyPr vert="horz" wrap="square" lIns="0" tIns="0" rIns="0" bIns="0" rtlCol="0" anchor="ctr">
            <a:spAutoFit/>
          </a:bodyPr>
          <a:lstStyle>
            <a:lvl1pPr marL="0" indent="0" algn="l" defTabSz="914400" rtl="0" eaLnBrk="1" latinLnBrk="0" hangingPunct="1">
              <a:lnSpc>
                <a:spcPct val="96000"/>
              </a:lnSpc>
              <a:spcBef>
                <a:spcPts val="900"/>
              </a:spcBef>
              <a:spcAft>
                <a:spcPts val="300"/>
              </a:spcAft>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defTabSz="914400" rtl="0" eaLnBrk="1" latinLnBrk="0" hangingPunct="1">
              <a:lnSpc>
                <a:spcPct val="100000"/>
              </a:lnSpc>
              <a:spcBef>
                <a:spcPts val="225"/>
              </a:spcBef>
              <a:spcAft>
                <a:spcPts val="225"/>
              </a:spcAft>
              <a:buClrTx/>
              <a:buFont typeface="Arial" panose="020B0604020202020204" pitchFamily="34" charset="0"/>
              <a:buNone/>
              <a:tabLst>
                <a:tab pos="2003425" algn="l"/>
              </a:tabLst>
              <a:defRPr sz="2000" kern="1200" baseline="0">
                <a:solidFill>
                  <a:schemeClr val="tx2"/>
                </a:solidFill>
                <a:latin typeface="+mn-lt"/>
                <a:ea typeface="+mn-ea"/>
                <a:cs typeface="+mn-cs"/>
              </a:defRPr>
            </a:lvl2pPr>
            <a:lvl3pPr marL="914400" indent="0" algn="ctr" defTabSz="914400" rtl="0" eaLnBrk="1" latinLnBrk="0" hangingPunct="1">
              <a:lnSpc>
                <a:spcPct val="105000"/>
              </a:lnSpc>
              <a:spcBef>
                <a:spcPts val="150"/>
              </a:spcBef>
              <a:spcAft>
                <a:spcPts val="150"/>
              </a:spcAft>
              <a:buClrTx/>
              <a:buFont typeface="Arial" panose="020B0604020202020204" pitchFamily="34" charset="0"/>
              <a:buNone/>
              <a:defRPr lang="en-US" sz="1800" kern="1200">
                <a:solidFill>
                  <a:schemeClr val="tx2"/>
                </a:solidFill>
                <a:latin typeface="+mn-lt"/>
                <a:ea typeface="+mn-ea"/>
                <a:cs typeface="+mn-cs"/>
              </a:defRPr>
            </a:lvl3pPr>
            <a:lvl4pPr marL="1371600" indent="0" algn="ctr" defTabSz="914400" rtl="0" eaLnBrk="1" latinLnBrk="0" hangingPunct="1">
              <a:lnSpc>
                <a:spcPct val="105000"/>
              </a:lnSpc>
              <a:spcBef>
                <a:spcPts val="75"/>
              </a:spcBef>
              <a:spcAft>
                <a:spcPts val="75"/>
              </a:spcAft>
              <a:buClrTx/>
              <a:buFont typeface="Arial" panose="020B0604020202020204" pitchFamily="34" charset="0"/>
              <a:buNone/>
              <a:tabLst/>
              <a:defRPr sz="1600" kern="1200">
                <a:solidFill>
                  <a:schemeClr val="tx2"/>
                </a:solidFill>
                <a:latin typeface="+mn-lt"/>
                <a:ea typeface="+mn-ea"/>
                <a:cs typeface="+mn-cs"/>
              </a:defRPr>
            </a:lvl4pPr>
            <a:lvl5pPr marL="1828800" indent="0" algn="ctr" defTabSz="914400" rtl="0" eaLnBrk="1" latinLnBrk="0" hangingPunct="1">
              <a:lnSpc>
                <a:spcPct val="95000"/>
              </a:lnSpc>
              <a:spcBef>
                <a:spcPts val="900"/>
              </a:spcBef>
              <a:spcAft>
                <a:spcPts val="300"/>
              </a:spcAft>
              <a:buClrTx/>
              <a:buFont typeface="Arial" panose="020B0604020202020204" pitchFamily="34" charset="0"/>
              <a:buNone/>
              <a:tabLst/>
              <a:defRPr sz="1600" b="1" kern="1200" spc="60" baseline="0">
                <a:solidFill>
                  <a:schemeClr val="tx2"/>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96000"/>
              </a:lnSpc>
              <a:spcBef>
                <a:spcPts val="900"/>
              </a:spcBef>
              <a:spcAft>
                <a:spcPts val="300"/>
              </a:spcAft>
              <a:buClr>
                <a:srgbClr val="2853DC"/>
              </a:buClr>
              <a:buSzTx/>
              <a:buFont typeface="Arial" panose="020B0604020202020204" pitchFamily="34" charset="0"/>
              <a:buNone/>
              <a:tabLst/>
              <a:defRPr/>
            </a:pPr>
            <a:r>
              <a:rPr kumimoji="0" lang="en-US" sz="1600" b="0" i="0" u="none" strike="noStrike" kern="1200" cap="none" spc="0" normalizeH="0" baseline="0" noProof="0">
                <a:ln>
                  <a:noFill/>
                </a:ln>
                <a:solidFill>
                  <a:srgbClr val="0E283C"/>
                </a:solidFill>
                <a:effectLst/>
                <a:uLnTx/>
                <a:uFillTx/>
              </a:rPr>
              <a:t>Stadiums</a:t>
            </a:r>
          </a:p>
        </p:txBody>
      </p:sp>
      <p:sp>
        <p:nvSpPr>
          <p:cNvPr id="9" name="Subtitle 2">
            <a:extLst>
              <a:ext uri="{FF2B5EF4-FFF2-40B4-BE49-F238E27FC236}">
                <a16:creationId xmlns:a16="http://schemas.microsoft.com/office/drawing/2014/main" id="{4D78B314-BFFD-1EE6-B12D-F1C090BB7765}"/>
              </a:ext>
            </a:extLst>
          </p:cNvPr>
          <p:cNvSpPr txBox="1">
            <a:spLocks/>
          </p:cNvSpPr>
          <p:nvPr/>
        </p:nvSpPr>
        <p:spPr>
          <a:xfrm>
            <a:off x="494189" y="2951272"/>
            <a:ext cx="1039971" cy="472694"/>
          </a:xfrm>
          <a:prstGeom prst="rect">
            <a:avLst/>
          </a:prstGeom>
        </p:spPr>
        <p:txBody>
          <a:bodyPr vert="horz" wrap="square" lIns="0" tIns="0" rIns="0" bIns="0" rtlCol="0" anchor="ctr">
            <a:spAutoFit/>
          </a:bodyPr>
          <a:lstStyle>
            <a:lvl1pPr marL="0" indent="0" algn="l" defTabSz="914400" rtl="0" eaLnBrk="1" latinLnBrk="0" hangingPunct="1">
              <a:lnSpc>
                <a:spcPct val="96000"/>
              </a:lnSpc>
              <a:spcBef>
                <a:spcPts val="900"/>
              </a:spcBef>
              <a:spcAft>
                <a:spcPts val="300"/>
              </a:spcAft>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defTabSz="914400" rtl="0" eaLnBrk="1" latinLnBrk="0" hangingPunct="1">
              <a:lnSpc>
                <a:spcPct val="100000"/>
              </a:lnSpc>
              <a:spcBef>
                <a:spcPts val="225"/>
              </a:spcBef>
              <a:spcAft>
                <a:spcPts val="225"/>
              </a:spcAft>
              <a:buClrTx/>
              <a:buFont typeface="Arial" panose="020B0604020202020204" pitchFamily="34" charset="0"/>
              <a:buNone/>
              <a:tabLst>
                <a:tab pos="2003425" algn="l"/>
              </a:tabLst>
              <a:defRPr sz="2000" kern="1200" baseline="0">
                <a:solidFill>
                  <a:schemeClr val="tx2"/>
                </a:solidFill>
                <a:latin typeface="+mn-lt"/>
                <a:ea typeface="+mn-ea"/>
                <a:cs typeface="+mn-cs"/>
              </a:defRPr>
            </a:lvl2pPr>
            <a:lvl3pPr marL="914400" indent="0" algn="ctr" defTabSz="914400" rtl="0" eaLnBrk="1" latinLnBrk="0" hangingPunct="1">
              <a:lnSpc>
                <a:spcPct val="105000"/>
              </a:lnSpc>
              <a:spcBef>
                <a:spcPts val="150"/>
              </a:spcBef>
              <a:spcAft>
                <a:spcPts val="150"/>
              </a:spcAft>
              <a:buClrTx/>
              <a:buFont typeface="Arial" panose="020B0604020202020204" pitchFamily="34" charset="0"/>
              <a:buNone/>
              <a:defRPr lang="en-US" sz="1800" kern="1200">
                <a:solidFill>
                  <a:schemeClr val="tx2"/>
                </a:solidFill>
                <a:latin typeface="+mn-lt"/>
                <a:ea typeface="+mn-ea"/>
                <a:cs typeface="+mn-cs"/>
              </a:defRPr>
            </a:lvl3pPr>
            <a:lvl4pPr marL="1371600" indent="0" algn="ctr" defTabSz="914400" rtl="0" eaLnBrk="1" latinLnBrk="0" hangingPunct="1">
              <a:lnSpc>
                <a:spcPct val="105000"/>
              </a:lnSpc>
              <a:spcBef>
                <a:spcPts val="75"/>
              </a:spcBef>
              <a:spcAft>
                <a:spcPts val="75"/>
              </a:spcAft>
              <a:buClrTx/>
              <a:buFont typeface="Arial" panose="020B0604020202020204" pitchFamily="34" charset="0"/>
              <a:buNone/>
              <a:tabLst/>
              <a:defRPr sz="1600" kern="1200">
                <a:solidFill>
                  <a:schemeClr val="tx2"/>
                </a:solidFill>
                <a:latin typeface="+mn-lt"/>
                <a:ea typeface="+mn-ea"/>
                <a:cs typeface="+mn-cs"/>
              </a:defRPr>
            </a:lvl4pPr>
            <a:lvl5pPr marL="1828800" indent="0" algn="ctr" defTabSz="914400" rtl="0" eaLnBrk="1" latinLnBrk="0" hangingPunct="1">
              <a:lnSpc>
                <a:spcPct val="95000"/>
              </a:lnSpc>
              <a:spcBef>
                <a:spcPts val="900"/>
              </a:spcBef>
              <a:spcAft>
                <a:spcPts val="300"/>
              </a:spcAft>
              <a:buClrTx/>
              <a:buFont typeface="Arial" panose="020B0604020202020204" pitchFamily="34" charset="0"/>
              <a:buNone/>
              <a:tabLst/>
              <a:defRPr sz="1600" b="1" kern="1200" spc="60" baseline="0">
                <a:solidFill>
                  <a:schemeClr val="tx2"/>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96000"/>
              </a:lnSpc>
              <a:spcBef>
                <a:spcPts val="900"/>
              </a:spcBef>
              <a:spcAft>
                <a:spcPts val="300"/>
              </a:spcAft>
              <a:buClr>
                <a:srgbClr val="2853DC"/>
              </a:buClr>
              <a:buSzTx/>
              <a:buFont typeface="Arial" panose="020B0604020202020204" pitchFamily="34" charset="0"/>
              <a:buNone/>
              <a:tabLst/>
              <a:defRPr/>
            </a:pPr>
            <a:r>
              <a:rPr kumimoji="0" lang="en-US" sz="1600" b="0" i="0" u="none" strike="noStrike" kern="1200" cap="none" spc="0" normalizeH="0" baseline="0" noProof="0">
                <a:ln>
                  <a:noFill/>
                </a:ln>
                <a:solidFill>
                  <a:srgbClr val="0E283C"/>
                </a:solidFill>
                <a:effectLst/>
                <a:uLnTx/>
                <a:uFillTx/>
              </a:rPr>
              <a:t>Train Stations</a:t>
            </a:r>
          </a:p>
        </p:txBody>
      </p:sp>
      <p:sp>
        <p:nvSpPr>
          <p:cNvPr id="10" name="Subtitle 2">
            <a:extLst>
              <a:ext uri="{FF2B5EF4-FFF2-40B4-BE49-F238E27FC236}">
                <a16:creationId xmlns:a16="http://schemas.microsoft.com/office/drawing/2014/main" id="{A91C2CF7-C474-9B49-EA9F-C886E993A8F2}"/>
              </a:ext>
            </a:extLst>
          </p:cNvPr>
          <p:cNvSpPr txBox="1">
            <a:spLocks/>
          </p:cNvSpPr>
          <p:nvPr/>
        </p:nvSpPr>
        <p:spPr>
          <a:xfrm>
            <a:off x="494189" y="4106319"/>
            <a:ext cx="1039971" cy="472694"/>
          </a:xfrm>
          <a:prstGeom prst="rect">
            <a:avLst/>
          </a:prstGeom>
        </p:spPr>
        <p:txBody>
          <a:bodyPr vert="horz" wrap="square" lIns="0" tIns="0" rIns="0" bIns="0" rtlCol="0" anchor="ctr">
            <a:spAutoFit/>
          </a:bodyPr>
          <a:lstStyle>
            <a:lvl1pPr marL="0" indent="0" algn="l" defTabSz="914400" rtl="0" eaLnBrk="1" latinLnBrk="0" hangingPunct="1">
              <a:lnSpc>
                <a:spcPct val="96000"/>
              </a:lnSpc>
              <a:spcBef>
                <a:spcPts val="900"/>
              </a:spcBef>
              <a:spcAft>
                <a:spcPts val="300"/>
              </a:spcAft>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defTabSz="914400" rtl="0" eaLnBrk="1" latinLnBrk="0" hangingPunct="1">
              <a:lnSpc>
                <a:spcPct val="100000"/>
              </a:lnSpc>
              <a:spcBef>
                <a:spcPts val="225"/>
              </a:spcBef>
              <a:spcAft>
                <a:spcPts val="225"/>
              </a:spcAft>
              <a:buClrTx/>
              <a:buFont typeface="Arial" panose="020B0604020202020204" pitchFamily="34" charset="0"/>
              <a:buNone/>
              <a:tabLst>
                <a:tab pos="2003425" algn="l"/>
              </a:tabLst>
              <a:defRPr sz="2000" kern="1200" baseline="0">
                <a:solidFill>
                  <a:schemeClr val="tx2"/>
                </a:solidFill>
                <a:latin typeface="+mn-lt"/>
                <a:ea typeface="+mn-ea"/>
                <a:cs typeface="+mn-cs"/>
              </a:defRPr>
            </a:lvl2pPr>
            <a:lvl3pPr marL="914400" indent="0" algn="ctr" defTabSz="914400" rtl="0" eaLnBrk="1" latinLnBrk="0" hangingPunct="1">
              <a:lnSpc>
                <a:spcPct val="105000"/>
              </a:lnSpc>
              <a:spcBef>
                <a:spcPts val="150"/>
              </a:spcBef>
              <a:spcAft>
                <a:spcPts val="150"/>
              </a:spcAft>
              <a:buClrTx/>
              <a:buFont typeface="Arial" panose="020B0604020202020204" pitchFamily="34" charset="0"/>
              <a:buNone/>
              <a:defRPr lang="en-US" sz="1800" kern="1200">
                <a:solidFill>
                  <a:schemeClr val="tx2"/>
                </a:solidFill>
                <a:latin typeface="+mn-lt"/>
                <a:ea typeface="+mn-ea"/>
                <a:cs typeface="+mn-cs"/>
              </a:defRPr>
            </a:lvl3pPr>
            <a:lvl4pPr marL="1371600" indent="0" algn="ctr" defTabSz="914400" rtl="0" eaLnBrk="1" latinLnBrk="0" hangingPunct="1">
              <a:lnSpc>
                <a:spcPct val="105000"/>
              </a:lnSpc>
              <a:spcBef>
                <a:spcPts val="75"/>
              </a:spcBef>
              <a:spcAft>
                <a:spcPts val="75"/>
              </a:spcAft>
              <a:buClrTx/>
              <a:buFont typeface="Arial" panose="020B0604020202020204" pitchFamily="34" charset="0"/>
              <a:buNone/>
              <a:tabLst/>
              <a:defRPr sz="1600" kern="1200">
                <a:solidFill>
                  <a:schemeClr val="tx2"/>
                </a:solidFill>
                <a:latin typeface="+mn-lt"/>
                <a:ea typeface="+mn-ea"/>
                <a:cs typeface="+mn-cs"/>
              </a:defRPr>
            </a:lvl4pPr>
            <a:lvl5pPr marL="1828800" indent="0" algn="ctr" defTabSz="914400" rtl="0" eaLnBrk="1" latinLnBrk="0" hangingPunct="1">
              <a:lnSpc>
                <a:spcPct val="95000"/>
              </a:lnSpc>
              <a:spcBef>
                <a:spcPts val="900"/>
              </a:spcBef>
              <a:spcAft>
                <a:spcPts val="300"/>
              </a:spcAft>
              <a:buClrTx/>
              <a:buFont typeface="Arial" panose="020B0604020202020204" pitchFamily="34" charset="0"/>
              <a:buNone/>
              <a:tabLst/>
              <a:defRPr sz="1600" b="1" kern="1200" spc="60" baseline="0">
                <a:solidFill>
                  <a:schemeClr val="tx2"/>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96000"/>
              </a:lnSpc>
              <a:spcBef>
                <a:spcPts val="900"/>
              </a:spcBef>
              <a:spcAft>
                <a:spcPts val="300"/>
              </a:spcAft>
              <a:buClr>
                <a:srgbClr val="2853DC"/>
              </a:buClr>
              <a:buSzTx/>
              <a:buFont typeface="Arial" panose="020B0604020202020204" pitchFamily="34" charset="0"/>
              <a:buNone/>
              <a:tabLst/>
              <a:defRPr/>
            </a:pPr>
            <a:r>
              <a:rPr kumimoji="0" lang="en-US" sz="1600" b="0" i="0" u="none" strike="noStrike" kern="1200" cap="none" spc="0" normalizeH="0" baseline="0" noProof="0">
                <a:ln>
                  <a:noFill/>
                </a:ln>
                <a:solidFill>
                  <a:srgbClr val="0E283C"/>
                </a:solidFill>
                <a:effectLst/>
                <a:uLnTx/>
                <a:uFillTx/>
              </a:rPr>
              <a:t>Indoor malls</a:t>
            </a:r>
          </a:p>
        </p:txBody>
      </p:sp>
      <p:sp>
        <p:nvSpPr>
          <p:cNvPr id="11" name="Subtitle 2">
            <a:extLst>
              <a:ext uri="{FF2B5EF4-FFF2-40B4-BE49-F238E27FC236}">
                <a16:creationId xmlns:a16="http://schemas.microsoft.com/office/drawing/2014/main" id="{A6E41D67-A493-F43F-D193-97EBC5CD54DF}"/>
              </a:ext>
            </a:extLst>
          </p:cNvPr>
          <p:cNvSpPr txBox="1">
            <a:spLocks/>
          </p:cNvSpPr>
          <p:nvPr/>
        </p:nvSpPr>
        <p:spPr>
          <a:xfrm>
            <a:off x="341377" y="5298338"/>
            <a:ext cx="1229360" cy="472694"/>
          </a:xfrm>
          <a:prstGeom prst="rect">
            <a:avLst/>
          </a:prstGeom>
        </p:spPr>
        <p:txBody>
          <a:bodyPr vert="horz" wrap="square" lIns="0" tIns="0" rIns="0" bIns="0" rtlCol="0" anchor="ctr">
            <a:spAutoFit/>
          </a:bodyPr>
          <a:lstStyle>
            <a:lvl1pPr marL="0" indent="0" algn="l" defTabSz="914400" rtl="0" eaLnBrk="1" latinLnBrk="0" hangingPunct="1">
              <a:lnSpc>
                <a:spcPct val="96000"/>
              </a:lnSpc>
              <a:spcBef>
                <a:spcPts val="900"/>
              </a:spcBef>
              <a:spcAft>
                <a:spcPts val="300"/>
              </a:spcAft>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defTabSz="914400" rtl="0" eaLnBrk="1" latinLnBrk="0" hangingPunct="1">
              <a:lnSpc>
                <a:spcPct val="100000"/>
              </a:lnSpc>
              <a:spcBef>
                <a:spcPts val="225"/>
              </a:spcBef>
              <a:spcAft>
                <a:spcPts val="225"/>
              </a:spcAft>
              <a:buClrTx/>
              <a:buFont typeface="Arial" panose="020B0604020202020204" pitchFamily="34" charset="0"/>
              <a:buNone/>
              <a:tabLst>
                <a:tab pos="2003425" algn="l"/>
              </a:tabLst>
              <a:defRPr sz="2000" kern="1200" baseline="0">
                <a:solidFill>
                  <a:schemeClr val="tx2"/>
                </a:solidFill>
                <a:latin typeface="+mn-lt"/>
                <a:ea typeface="+mn-ea"/>
                <a:cs typeface="+mn-cs"/>
              </a:defRPr>
            </a:lvl2pPr>
            <a:lvl3pPr marL="914400" indent="0" algn="ctr" defTabSz="914400" rtl="0" eaLnBrk="1" latinLnBrk="0" hangingPunct="1">
              <a:lnSpc>
                <a:spcPct val="105000"/>
              </a:lnSpc>
              <a:spcBef>
                <a:spcPts val="150"/>
              </a:spcBef>
              <a:spcAft>
                <a:spcPts val="150"/>
              </a:spcAft>
              <a:buClrTx/>
              <a:buFont typeface="Arial" panose="020B0604020202020204" pitchFamily="34" charset="0"/>
              <a:buNone/>
              <a:defRPr lang="en-US" sz="1800" kern="1200">
                <a:solidFill>
                  <a:schemeClr val="tx2"/>
                </a:solidFill>
                <a:latin typeface="+mn-lt"/>
                <a:ea typeface="+mn-ea"/>
                <a:cs typeface="+mn-cs"/>
              </a:defRPr>
            </a:lvl3pPr>
            <a:lvl4pPr marL="1371600" indent="0" algn="ctr" defTabSz="914400" rtl="0" eaLnBrk="1" latinLnBrk="0" hangingPunct="1">
              <a:lnSpc>
                <a:spcPct val="105000"/>
              </a:lnSpc>
              <a:spcBef>
                <a:spcPts val="75"/>
              </a:spcBef>
              <a:spcAft>
                <a:spcPts val="75"/>
              </a:spcAft>
              <a:buClrTx/>
              <a:buFont typeface="Arial" panose="020B0604020202020204" pitchFamily="34" charset="0"/>
              <a:buNone/>
              <a:tabLst/>
              <a:defRPr sz="1600" kern="1200">
                <a:solidFill>
                  <a:schemeClr val="tx2"/>
                </a:solidFill>
                <a:latin typeface="+mn-lt"/>
                <a:ea typeface="+mn-ea"/>
                <a:cs typeface="+mn-cs"/>
              </a:defRPr>
            </a:lvl4pPr>
            <a:lvl5pPr marL="1828800" indent="0" algn="ctr" defTabSz="914400" rtl="0" eaLnBrk="1" latinLnBrk="0" hangingPunct="1">
              <a:lnSpc>
                <a:spcPct val="95000"/>
              </a:lnSpc>
              <a:spcBef>
                <a:spcPts val="900"/>
              </a:spcBef>
              <a:spcAft>
                <a:spcPts val="300"/>
              </a:spcAft>
              <a:buClrTx/>
              <a:buFont typeface="Arial" panose="020B0604020202020204" pitchFamily="34" charset="0"/>
              <a:buNone/>
              <a:tabLst/>
              <a:defRPr sz="1600" b="1" kern="1200" spc="60" baseline="0">
                <a:solidFill>
                  <a:schemeClr val="tx2"/>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96000"/>
              </a:lnSpc>
              <a:spcBef>
                <a:spcPts val="900"/>
              </a:spcBef>
              <a:spcAft>
                <a:spcPts val="300"/>
              </a:spcAft>
              <a:buClr>
                <a:srgbClr val="2853DC"/>
              </a:buClr>
              <a:buSzTx/>
              <a:buFont typeface="Arial" panose="020B0604020202020204" pitchFamily="34" charset="0"/>
              <a:buNone/>
              <a:tabLst/>
              <a:defRPr/>
            </a:pPr>
            <a:r>
              <a:rPr kumimoji="0" lang="en-US" sz="1600" b="0" i="0" u="none" strike="noStrike" kern="1200" cap="none" spc="0" normalizeH="0" baseline="0" noProof="0">
                <a:ln>
                  <a:noFill/>
                </a:ln>
                <a:solidFill>
                  <a:srgbClr val="0E283C"/>
                </a:solidFill>
                <a:effectLst/>
                <a:uLnTx/>
                <a:uFillTx/>
              </a:rPr>
              <a:t>Outdoor dense areas</a:t>
            </a:r>
          </a:p>
        </p:txBody>
      </p:sp>
      <p:sp>
        <p:nvSpPr>
          <p:cNvPr id="12" name="Arrow: Down 404">
            <a:extLst>
              <a:ext uri="{FF2B5EF4-FFF2-40B4-BE49-F238E27FC236}">
                <a16:creationId xmlns:a16="http://schemas.microsoft.com/office/drawing/2014/main" id="{D76F4FD9-9BB6-B423-74E2-B8B6CB5331AA}"/>
              </a:ext>
            </a:extLst>
          </p:cNvPr>
          <p:cNvSpPr/>
          <p:nvPr/>
        </p:nvSpPr>
        <p:spPr>
          <a:xfrm rot="16200000">
            <a:off x="3993701" y="3571586"/>
            <a:ext cx="289922" cy="298800"/>
          </a:xfrm>
          <a:prstGeom prst="downArrow">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82CBD7"/>
              </a:solidFill>
              <a:effectLst/>
              <a:uLnTx/>
              <a:uFillTx/>
              <a:ea typeface="+mn-ea"/>
              <a:cs typeface="+mn-cs"/>
            </a:endParaRPr>
          </a:p>
        </p:txBody>
      </p:sp>
      <p:sp>
        <p:nvSpPr>
          <p:cNvPr id="17" name="TextBox 16">
            <a:extLst>
              <a:ext uri="{FF2B5EF4-FFF2-40B4-BE49-F238E27FC236}">
                <a16:creationId xmlns:a16="http://schemas.microsoft.com/office/drawing/2014/main" id="{5EB387F6-D3E4-0A69-22C2-C5818ACB77BF}"/>
              </a:ext>
            </a:extLst>
          </p:cNvPr>
          <p:cNvSpPr txBox="1"/>
          <p:nvPr/>
        </p:nvSpPr>
        <p:spPr>
          <a:xfrm>
            <a:off x="8229117" y="1810061"/>
            <a:ext cx="3248989" cy="4229488"/>
          </a:xfrm>
          <a:prstGeom prst="rect">
            <a:avLst/>
          </a:prstGeom>
          <a:noFill/>
          <a:effectLst/>
        </p:spPr>
        <p:txBody>
          <a:bodyPr wrap="square" lIns="72000" tIns="72000" rIns="72000" bIns="72000" rtlCol="0">
            <a:noAutofit/>
          </a:bodyPr>
          <a:lstStyle/>
          <a:p>
            <a:pPr marL="0" marR="0" lvl="0" indent="0" algn="ctr" defTabSz="457200" rtl="0" eaLnBrk="1" fontAlgn="base" latinLnBrk="0" hangingPunct="1">
              <a:lnSpc>
                <a:spcPct val="100000"/>
              </a:lnSpc>
              <a:spcBef>
                <a:spcPts val="0"/>
              </a:spcBef>
              <a:spcAft>
                <a:spcPct val="0"/>
              </a:spcAft>
              <a:buClr>
                <a:srgbClr val="001135"/>
              </a:buClr>
              <a:buSzTx/>
              <a:buFontTx/>
              <a:buNone/>
              <a:tabLst/>
              <a:defRPr/>
            </a:pPr>
            <a:endParaRPr kumimoji="0" lang="en-GB" sz="1400" b="0" i="0" u="none" strike="noStrike" kern="1200" cap="none" spc="0" normalizeH="0" baseline="0" noProof="0">
              <a:ln>
                <a:noFill/>
              </a:ln>
              <a:solidFill>
                <a:srgbClr val="F7F8FA"/>
              </a:solidFill>
              <a:effectLst/>
              <a:uLnTx/>
              <a:uFillTx/>
              <a:ea typeface="+mn-ea"/>
              <a:cs typeface="Times New Roman" panose="02020603050405020304" pitchFamily="18" charset="0"/>
            </a:endParaRPr>
          </a:p>
        </p:txBody>
      </p:sp>
      <p:sp>
        <p:nvSpPr>
          <p:cNvPr id="19" name="Arrow: Down 404">
            <a:extLst>
              <a:ext uri="{FF2B5EF4-FFF2-40B4-BE49-F238E27FC236}">
                <a16:creationId xmlns:a16="http://schemas.microsoft.com/office/drawing/2014/main" id="{3A8FE183-4EF1-1068-E0E7-964CCA269678}"/>
              </a:ext>
            </a:extLst>
          </p:cNvPr>
          <p:cNvSpPr/>
          <p:nvPr/>
        </p:nvSpPr>
        <p:spPr>
          <a:xfrm rot="16200000">
            <a:off x="7816106" y="3548736"/>
            <a:ext cx="289923" cy="344502"/>
          </a:xfrm>
          <a:prstGeom prst="downArrow">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82CBD7"/>
              </a:solidFill>
              <a:effectLst/>
              <a:uLnTx/>
              <a:uFillTx/>
              <a:ea typeface="+mn-ea"/>
              <a:cs typeface="+mn-cs"/>
            </a:endParaRPr>
          </a:p>
        </p:txBody>
      </p:sp>
      <p:pic>
        <p:nvPicPr>
          <p:cNvPr id="34" name="Picture 33">
            <a:extLst>
              <a:ext uri="{FF2B5EF4-FFF2-40B4-BE49-F238E27FC236}">
                <a16:creationId xmlns:a16="http://schemas.microsoft.com/office/drawing/2014/main" id="{5152AB77-D3CF-741D-FBF2-2CA477498D73}"/>
              </a:ext>
            </a:extLst>
          </p:cNvPr>
          <p:cNvPicPr>
            <a:picLocks noChangeAspect="1"/>
          </p:cNvPicPr>
          <p:nvPr/>
        </p:nvPicPr>
        <p:blipFill>
          <a:blip r:embed="rId14"/>
          <a:srcRect/>
          <a:stretch/>
        </p:blipFill>
        <p:spPr>
          <a:xfrm>
            <a:off x="1610221" y="3816834"/>
            <a:ext cx="1106424" cy="1106424"/>
          </a:xfrm>
          <a:prstGeom prst="ellipse">
            <a:avLst/>
          </a:prstGeom>
        </p:spPr>
      </p:pic>
      <p:pic>
        <p:nvPicPr>
          <p:cNvPr id="35" name="Picture 34">
            <a:extLst>
              <a:ext uri="{FF2B5EF4-FFF2-40B4-BE49-F238E27FC236}">
                <a16:creationId xmlns:a16="http://schemas.microsoft.com/office/drawing/2014/main" id="{163A032E-F6A9-4A6C-C054-46D2C07BBD45}"/>
              </a:ext>
            </a:extLst>
          </p:cNvPr>
          <p:cNvPicPr>
            <a:picLocks noChangeAspect="1"/>
          </p:cNvPicPr>
          <p:nvPr/>
        </p:nvPicPr>
        <p:blipFill>
          <a:blip r:embed="rId15"/>
          <a:srcRect/>
          <a:stretch/>
        </p:blipFill>
        <p:spPr>
          <a:xfrm>
            <a:off x="1610221" y="2652894"/>
            <a:ext cx="1106424" cy="1106424"/>
          </a:xfrm>
          <a:prstGeom prst="ellipse">
            <a:avLst/>
          </a:prstGeom>
        </p:spPr>
      </p:pic>
      <p:pic>
        <p:nvPicPr>
          <p:cNvPr id="36" name="Picture 35">
            <a:extLst>
              <a:ext uri="{FF2B5EF4-FFF2-40B4-BE49-F238E27FC236}">
                <a16:creationId xmlns:a16="http://schemas.microsoft.com/office/drawing/2014/main" id="{9D513BFE-5969-EF40-A75F-DE89F77EC3C6}"/>
              </a:ext>
            </a:extLst>
          </p:cNvPr>
          <p:cNvPicPr>
            <a:picLocks noChangeAspect="1"/>
          </p:cNvPicPr>
          <p:nvPr/>
        </p:nvPicPr>
        <p:blipFill>
          <a:blip r:embed="rId16"/>
          <a:srcRect/>
          <a:stretch/>
        </p:blipFill>
        <p:spPr>
          <a:xfrm>
            <a:off x="1610221" y="1488954"/>
            <a:ext cx="1106424" cy="1106424"/>
          </a:xfrm>
          <a:prstGeom prst="ellipse">
            <a:avLst/>
          </a:prstGeom>
        </p:spPr>
      </p:pic>
      <p:sp>
        <p:nvSpPr>
          <p:cNvPr id="37" name="Oval 36">
            <a:extLst>
              <a:ext uri="{FF2B5EF4-FFF2-40B4-BE49-F238E27FC236}">
                <a16:creationId xmlns:a16="http://schemas.microsoft.com/office/drawing/2014/main" id="{978A02C7-4065-D110-A112-DBBE30C12DFC}"/>
              </a:ext>
            </a:extLst>
          </p:cNvPr>
          <p:cNvSpPr/>
          <p:nvPr/>
        </p:nvSpPr>
        <p:spPr>
          <a:xfrm>
            <a:off x="2825628" y="2303136"/>
            <a:ext cx="977393" cy="976020"/>
          </a:xfrm>
          <a:prstGeom prst="ellipse">
            <a:avLst/>
          </a:prstGeom>
          <a:solidFill>
            <a:schemeClr val="accent2"/>
          </a:solidFill>
          <a:ln w="76200">
            <a:solidFill>
              <a:schemeClr val="accent1"/>
            </a:solid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7F8FA"/>
                </a:solidFill>
                <a:effectLst/>
                <a:uLnTx/>
                <a:uFillTx/>
                <a:ea typeface="+mn-ea"/>
                <a:cs typeface="+mn-cs"/>
              </a:rPr>
              <a:t>2000</a:t>
            </a:r>
          </a:p>
        </p:txBody>
      </p:sp>
      <p:sp>
        <p:nvSpPr>
          <p:cNvPr id="38" name="Oval 37">
            <a:extLst>
              <a:ext uri="{FF2B5EF4-FFF2-40B4-BE49-F238E27FC236}">
                <a16:creationId xmlns:a16="http://schemas.microsoft.com/office/drawing/2014/main" id="{E07117F5-A2B9-1822-3370-E5B5AA1C0A61}"/>
              </a:ext>
            </a:extLst>
          </p:cNvPr>
          <p:cNvSpPr/>
          <p:nvPr/>
        </p:nvSpPr>
        <p:spPr>
          <a:xfrm>
            <a:off x="2825628" y="4383034"/>
            <a:ext cx="977393" cy="976020"/>
          </a:xfrm>
          <a:prstGeom prst="ellipse">
            <a:avLst/>
          </a:prstGeom>
          <a:solidFill>
            <a:schemeClr val="accent2"/>
          </a:solidFill>
          <a:ln w="76200">
            <a:solidFill>
              <a:schemeClr val="accent1"/>
            </a:solid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7F8FA"/>
                </a:solidFill>
                <a:effectLst/>
                <a:uLnTx/>
                <a:uFillTx/>
                <a:ea typeface="+mn-ea"/>
                <a:cs typeface="+mn-cs"/>
              </a:rPr>
              <a:t>24%</a:t>
            </a:r>
          </a:p>
        </p:txBody>
      </p:sp>
      <p:sp>
        <p:nvSpPr>
          <p:cNvPr id="39" name="TextBox 38">
            <a:extLst>
              <a:ext uri="{FF2B5EF4-FFF2-40B4-BE49-F238E27FC236}">
                <a16:creationId xmlns:a16="http://schemas.microsoft.com/office/drawing/2014/main" id="{F1E2B0F9-9166-B8C7-B284-E975010F0C14}"/>
              </a:ext>
            </a:extLst>
          </p:cNvPr>
          <p:cNvSpPr txBox="1"/>
          <p:nvPr/>
        </p:nvSpPr>
        <p:spPr bwMode="auto">
          <a:xfrm>
            <a:off x="2765322" y="1584117"/>
            <a:ext cx="1064324" cy="430887"/>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L="0" marR="0" lvl="0" indent="0" algn="ctr" defTabSz="457200" rtl="0" eaLnBrk="0" fontAlgn="base" latinLnBrk="0" hangingPunct="0">
              <a:lnSpc>
                <a:spcPct val="100000"/>
              </a:lnSpc>
              <a:spcBef>
                <a:spcPct val="0"/>
              </a:spcBef>
              <a:spcAft>
                <a:spcPts val="600"/>
              </a:spcAft>
              <a:buClrTx/>
              <a:buSzTx/>
              <a:buFontTx/>
              <a:buNone/>
              <a:tabLst/>
              <a:defRPr/>
            </a:pPr>
            <a:r>
              <a:rPr kumimoji="0" lang="en-GB" sz="1400" b="0" i="0" u="none" strike="noStrike" kern="1200" cap="none" spc="0" normalizeH="0" baseline="0" noProof="0">
                <a:ln>
                  <a:noFill/>
                </a:ln>
                <a:solidFill>
                  <a:srgbClr val="0E283C"/>
                </a:solidFill>
                <a:effectLst/>
                <a:uLnTx/>
                <a:uFillTx/>
                <a:ea typeface="ヒラギノ角ゴ Pro W3" charset="0"/>
                <a:cs typeface="ヒラギノ角ゴ Pro W3" charset="0"/>
              </a:rPr>
              <a:t>5G mmWave </a:t>
            </a:r>
            <a:br>
              <a:rPr kumimoji="0" lang="en-GB" sz="1400" b="0" i="0" u="none" strike="noStrike" kern="1200" cap="none" spc="0" normalizeH="0" baseline="0" noProof="0">
                <a:ln>
                  <a:noFill/>
                </a:ln>
                <a:solidFill>
                  <a:srgbClr val="0E283C"/>
                </a:solidFill>
                <a:effectLst/>
                <a:uLnTx/>
                <a:uFillTx/>
                <a:ea typeface="ヒラギノ角ゴ Pro W3" charset="0"/>
                <a:cs typeface="ヒラギノ角ゴ Pro W3" charset="0"/>
              </a:rPr>
            </a:br>
            <a:r>
              <a:rPr kumimoji="0" lang="en-GB" sz="1400" b="0" i="0" u="none" strike="noStrike" kern="1200" cap="none" spc="0" normalizeH="0" baseline="0" noProof="0">
                <a:ln>
                  <a:noFill/>
                </a:ln>
                <a:solidFill>
                  <a:srgbClr val="0E283C"/>
                </a:solidFill>
                <a:effectLst/>
                <a:uLnTx/>
                <a:uFillTx/>
                <a:ea typeface="ヒラギノ角ゴ Pro W3" charset="0"/>
                <a:cs typeface="ヒラギノ角ゴ Pro W3" charset="0"/>
              </a:rPr>
              <a:t>Hot Zones</a:t>
            </a:r>
            <a:r>
              <a:rPr kumimoji="0" lang="en-GB" sz="1400" b="0" i="0" u="none" strike="noStrike" kern="1200" cap="none" spc="0" normalizeH="0" baseline="30000" noProof="0">
                <a:ln>
                  <a:noFill/>
                </a:ln>
                <a:solidFill>
                  <a:srgbClr val="0E283C"/>
                </a:solidFill>
                <a:effectLst/>
                <a:uLnTx/>
                <a:uFillTx/>
                <a:ea typeface="ヒラギノ角ゴ Pro W3" charset="0"/>
                <a:cs typeface="ヒラギノ角ゴ Pro W3" charset="0"/>
              </a:rPr>
              <a:t>**</a:t>
            </a:r>
          </a:p>
        </p:txBody>
      </p:sp>
      <p:sp>
        <p:nvSpPr>
          <p:cNvPr id="40" name="TextBox 39">
            <a:extLst>
              <a:ext uri="{FF2B5EF4-FFF2-40B4-BE49-F238E27FC236}">
                <a16:creationId xmlns:a16="http://schemas.microsoft.com/office/drawing/2014/main" id="{269E6234-6AE9-8ECF-F100-461611EE1F58}"/>
              </a:ext>
            </a:extLst>
          </p:cNvPr>
          <p:cNvSpPr txBox="1"/>
          <p:nvPr/>
        </p:nvSpPr>
        <p:spPr bwMode="auto">
          <a:xfrm>
            <a:off x="2716645" y="3891891"/>
            <a:ext cx="1237856" cy="430887"/>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L="0" marR="0" lvl="0" indent="0" algn="ctr" defTabSz="457200" rtl="0" eaLnBrk="0" fontAlgn="base" latinLnBrk="0" hangingPunct="0">
              <a:lnSpc>
                <a:spcPct val="100000"/>
              </a:lnSpc>
              <a:spcBef>
                <a:spcPct val="0"/>
              </a:spcBef>
              <a:spcAft>
                <a:spcPts val="600"/>
              </a:spcAft>
              <a:buClrTx/>
              <a:buSzTx/>
              <a:buFontTx/>
              <a:buNone/>
              <a:tabLst/>
              <a:defRPr/>
            </a:pPr>
            <a:r>
              <a:rPr kumimoji="0" lang="en-GB" sz="1400" b="0" i="0" u="none" strike="noStrike" kern="1200" cap="none" spc="0" normalizeH="0" baseline="0" noProof="0">
                <a:ln>
                  <a:noFill/>
                </a:ln>
                <a:solidFill>
                  <a:srgbClr val="0E283C"/>
                </a:solidFill>
                <a:effectLst/>
                <a:uLnTx/>
                <a:uFillTx/>
                <a:ea typeface="ヒラギノ角ゴ Pro W3" charset="0"/>
                <a:cs typeface="ヒラギノ角ゴ Pro W3" charset="0"/>
              </a:rPr>
              <a:t>% Subs </a:t>
            </a:r>
            <a:br>
              <a:rPr kumimoji="0" lang="en-GB" sz="1400" b="0" i="0" u="none" strike="noStrike" kern="1200" cap="none" spc="0" normalizeH="0" baseline="0" noProof="0">
                <a:ln>
                  <a:noFill/>
                </a:ln>
                <a:solidFill>
                  <a:srgbClr val="0E283C"/>
                </a:solidFill>
                <a:effectLst/>
                <a:uLnTx/>
                <a:uFillTx/>
                <a:ea typeface="ヒラギノ角ゴ Pro W3" charset="0"/>
                <a:cs typeface="ヒラギノ角ゴ Pro W3" charset="0"/>
              </a:rPr>
            </a:br>
            <a:r>
              <a:rPr kumimoji="0" lang="en-GB" sz="1400" b="0" i="0" u="none" strike="noStrike" kern="1200" cap="none" spc="0" normalizeH="0" baseline="0" noProof="0">
                <a:ln>
                  <a:noFill/>
                </a:ln>
                <a:solidFill>
                  <a:srgbClr val="0E283C"/>
                </a:solidFill>
                <a:effectLst/>
                <a:uLnTx/>
                <a:uFillTx/>
                <a:ea typeface="ヒラギノ角ゴ Pro W3" charset="0"/>
                <a:cs typeface="ヒラギノ角ゴ Pro W3" charset="0"/>
              </a:rPr>
              <a:t>daily reach</a:t>
            </a:r>
            <a:r>
              <a:rPr kumimoji="0" lang="en-GB" sz="1400" b="0" i="0" u="none" strike="noStrike" kern="1200" cap="none" spc="0" normalizeH="0" baseline="30000" noProof="0">
                <a:ln>
                  <a:noFill/>
                </a:ln>
                <a:solidFill>
                  <a:srgbClr val="0E283C"/>
                </a:solidFill>
                <a:effectLst/>
                <a:uLnTx/>
                <a:uFillTx/>
                <a:ea typeface="ヒラギノ角ゴ Pro W3" charset="0"/>
                <a:cs typeface="ヒラギノ角ゴ Pro W3" charset="0"/>
              </a:rPr>
              <a:t>*</a:t>
            </a:r>
          </a:p>
        </p:txBody>
      </p:sp>
      <p:sp>
        <p:nvSpPr>
          <p:cNvPr id="43" name="Oval 42">
            <a:extLst>
              <a:ext uri="{FF2B5EF4-FFF2-40B4-BE49-F238E27FC236}">
                <a16:creationId xmlns:a16="http://schemas.microsoft.com/office/drawing/2014/main" id="{71A24FC3-486A-60F9-CAF1-D1FEBED72395}"/>
              </a:ext>
            </a:extLst>
          </p:cNvPr>
          <p:cNvSpPr/>
          <p:nvPr/>
        </p:nvSpPr>
        <p:spPr>
          <a:xfrm>
            <a:off x="9229381" y="2252678"/>
            <a:ext cx="1252850" cy="1252850"/>
          </a:xfrm>
          <a:prstGeom prst="ellipse">
            <a:avLst/>
          </a:prstGeom>
          <a:solidFill>
            <a:schemeClr val="tx1"/>
          </a:solidFill>
          <a:ln w="76200">
            <a:solidFill>
              <a:schemeClr val="accent1"/>
            </a:solid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F7F8FA"/>
                </a:solidFill>
                <a:effectLst/>
                <a:uLnTx/>
                <a:uFillTx/>
              </a:rPr>
              <a:t>Net-0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7F8FA"/>
                </a:solidFill>
                <a:effectLst/>
                <a:uLnTx/>
                <a:uFillTx/>
              </a:rPr>
              <a:t>Capex</a:t>
            </a:r>
          </a:p>
        </p:txBody>
      </p:sp>
      <p:sp>
        <p:nvSpPr>
          <p:cNvPr id="4" name="Rectangle 3">
            <a:extLst>
              <a:ext uri="{FF2B5EF4-FFF2-40B4-BE49-F238E27FC236}">
                <a16:creationId xmlns:a16="http://schemas.microsoft.com/office/drawing/2014/main" id="{45555C19-0D17-8F1B-ED5E-6FE17941EA94}"/>
              </a:ext>
            </a:extLst>
          </p:cNvPr>
          <p:cNvSpPr/>
          <p:nvPr/>
        </p:nvSpPr>
        <p:spPr>
          <a:xfrm>
            <a:off x="4383860" y="1810062"/>
            <a:ext cx="3335232" cy="4229488"/>
          </a:xfrm>
          <a:prstGeom prst="rect">
            <a:avLst/>
          </a:prstGeom>
          <a:noFill/>
          <a:effectLst/>
        </p:spPr>
        <p:txBody>
          <a:bodyPr wrap="square" lIns="72000" tIns="72000" rIns="72000" bIns="72000" rtlCol="0">
            <a:noAutofit/>
          </a:bodyPr>
          <a:lstStyle/>
          <a:p>
            <a:pPr marL="0" marR="0" lvl="0" indent="0" algn="ctr" defTabSz="457200" rtl="0" eaLnBrk="1" fontAlgn="base" latinLnBrk="0" hangingPunct="1">
              <a:lnSpc>
                <a:spcPct val="100000"/>
              </a:lnSpc>
              <a:spcBef>
                <a:spcPts val="0"/>
              </a:spcBef>
              <a:spcAft>
                <a:spcPct val="0"/>
              </a:spcAft>
              <a:buClr>
                <a:srgbClr val="001135"/>
              </a:buClr>
              <a:buSzTx/>
              <a:buFontTx/>
              <a:buNone/>
              <a:tabLst/>
              <a:defRPr/>
            </a:pPr>
            <a:r>
              <a:rPr kumimoji="0" lang="en-US" sz="1400" b="0" i="0" u="none" strike="noStrike" kern="1200" cap="none" spc="0" normalizeH="0" baseline="0" noProof="0">
                <a:ln>
                  <a:noFill/>
                </a:ln>
                <a:solidFill>
                  <a:srgbClr val="13171F"/>
                </a:solidFill>
                <a:effectLst/>
                <a:uLnTx/>
                <a:uFillTx/>
                <a:cs typeface="Times New Roman" panose="02020603050405020304" pitchFamily="18" charset="0"/>
              </a:rPr>
              <a:t>Requires the most cost-efficient technology, esp. in Uplink</a:t>
            </a:r>
          </a:p>
          <a:p>
            <a:pPr marL="0" marR="0" lvl="0" indent="0" algn="ctr" defTabSz="457200" rtl="0" eaLnBrk="1" fontAlgn="base" latinLnBrk="0" hangingPunct="1">
              <a:lnSpc>
                <a:spcPct val="100000"/>
              </a:lnSpc>
              <a:spcBef>
                <a:spcPts val="0"/>
              </a:spcBef>
              <a:spcAft>
                <a:spcPct val="0"/>
              </a:spcAft>
              <a:buClr>
                <a:srgbClr val="001135"/>
              </a:buClr>
              <a:buSzTx/>
              <a:buFontTx/>
              <a:buNone/>
              <a:tabLst/>
              <a:defRPr/>
            </a:pPr>
            <a:endParaRPr kumimoji="0" lang="en-US" sz="1400" b="0" i="0" u="none" strike="noStrike" kern="1200" cap="none" spc="0" normalizeH="0" baseline="0" noProof="0">
              <a:ln>
                <a:noFill/>
              </a:ln>
              <a:solidFill>
                <a:srgbClr val="13171F"/>
              </a:solidFill>
              <a:effectLst/>
              <a:uLnTx/>
              <a:uFillTx/>
              <a:cs typeface="Times New Roman" panose="02020603050405020304" pitchFamily="18" charset="0"/>
            </a:endParaRPr>
          </a:p>
          <a:p>
            <a:pPr marL="0" marR="0" lvl="0" indent="0" algn="ctr" defTabSz="457200" rtl="0" eaLnBrk="1" fontAlgn="base" latinLnBrk="0" hangingPunct="1">
              <a:lnSpc>
                <a:spcPct val="100000"/>
              </a:lnSpc>
              <a:spcBef>
                <a:spcPts val="0"/>
              </a:spcBef>
              <a:spcAft>
                <a:spcPct val="0"/>
              </a:spcAft>
              <a:buClr>
                <a:srgbClr val="001135"/>
              </a:buClr>
              <a:buSzTx/>
              <a:buFontTx/>
              <a:buNone/>
              <a:tabLst/>
              <a:defRPr/>
            </a:pPr>
            <a:r>
              <a:rPr kumimoji="0" lang="en-US" sz="1400" b="0" i="0" u="none" strike="noStrike" kern="1200" cap="none" spc="0" normalizeH="0" baseline="0" noProof="0">
                <a:ln>
                  <a:noFill/>
                </a:ln>
                <a:solidFill>
                  <a:srgbClr val="13171F"/>
                </a:solidFill>
                <a:effectLst/>
                <a:uLnTx/>
                <a:uFillTx/>
                <a:cs typeface="Times New Roman" panose="02020603050405020304" pitchFamily="18" charset="0"/>
              </a:rPr>
              <a:t>Leads to </a:t>
            </a:r>
            <a:r>
              <a:rPr kumimoji="0" lang="en-US" sz="1400" b="1" i="0" u="none" strike="noStrike" kern="1200" cap="none" spc="0" normalizeH="0" baseline="0" noProof="0">
                <a:ln>
                  <a:noFill/>
                </a:ln>
                <a:solidFill>
                  <a:srgbClr val="2853DC"/>
                </a:solidFill>
                <a:effectLst/>
                <a:uLnTx/>
                <a:uFillTx/>
                <a:cs typeface="Times New Roman" panose="02020603050405020304" pitchFamily="18" charset="0"/>
              </a:rPr>
              <a:t>up to 70% less power consumption</a:t>
            </a:r>
          </a:p>
        </p:txBody>
      </p:sp>
      <p:sp>
        <p:nvSpPr>
          <p:cNvPr id="5" name="TextBox 4">
            <a:extLst>
              <a:ext uri="{FF2B5EF4-FFF2-40B4-BE49-F238E27FC236}">
                <a16:creationId xmlns:a16="http://schemas.microsoft.com/office/drawing/2014/main" id="{E49A5ACD-3340-FE4E-28B5-B29885C96B58}"/>
              </a:ext>
            </a:extLst>
          </p:cNvPr>
          <p:cNvSpPr txBox="1"/>
          <p:nvPr/>
        </p:nvSpPr>
        <p:spPr>
          <a:xfrm>
            <a:off x="4482890" y="5411681"/>
            <a:ext cx="2952237" cy="453183"/>
          </a:xfrm>
          <a:prstGeom prst="rect">
            <a:avLst/>
          </a:prstGeom>
          <a:noFill/>
        </p:spPr>
        <p:txBody>
          <a:bodyPr wrap="square" lIns="72000" tIns="72000" rIns="72000" bIns="72000" rtlCol="0">
            <a:spAutoFit/>
          </a:bodyPr>
          <a:lstStyle/>
          <a:p>
            <a:pPr marL="0" marR="0" lvl="0" indent="0" algn="ctr" defTabSz="457200" rtl="0" eaLnBrk="1" fontAlgn="base" latinLnBrk="0" hangingPunct="1">
              <a:lnSpc>
                <a:spcPct val="100000"/>
              </a:lnSpc>
              <a:spcBef>
                <a:spcPts val="0"/>
              </a:spcBef>
              <a:spcAft>
                <a:spcPct val="0"/>
              </a:spcAft>
              <a:buClr>
                <a:srgbClr val="001135"/>
              </a:buClr>
              <a:buSzTx/>
              <a:buFontTx/>
              <a:buNone/>
              <a:tabLst/>
              <a:defRPr/>
            </a:pPr>
            <a:r>
              <a:rPr kumimoji="0" lang="en-US" sz="1000" b="0" i="0" u="none" strike="noStrike" kern="1200" cap="none" spc="0" normalizeH="0" baseline="0" noProof="0">
                <a:ln>
                  <a:noFill/>
                </a:ln>
                <a:solidFill>
                  <a:srgbClr val="13171F"/>
                </a:solidFill>
                <a:effectLst/>
                <a:uLnTx/>
                <a:uFillTx/>
                <a:ea typeface="Microsoft Sans Serif" panose="020B0604020202020204" pitchFamily="34" charset="0"/>
                <a:cs typeface="Microsoft Sans Serif" panose="020B0604020202020204" pitchFamily="34" charset="0"/>
              </a:rPr>
              <a:t>mmWave vs. mid-band number </a:t>
            </a:r>
            <a:br>
              <a:rPr kumimoji="0" lang="en-US" sz="1000" b="0" i="0" u="none" strike="noStrike" kern="1200" cap="none" spc="0" normalizeH="0" baseline="0" noProof="0">
                <a:ln>
                  <a:noFill/>
                </a:ln>
                <a:solidFill>
                  <a:srgbClr val="13171F"/>
                </a:solidFill>
                <a:effectLst/>
                <a:uLnTx/>
                <a:uFillTx/>
                <a:ea typeface="Microsoft Sans Serif" panose="020B0604020202020204" pitchFamily="34" charset="0"/>
                <a:cs typeface="Microsoft Sans Serif" panose="020B0604020202020204" pitchFamily="34" charset="0"/>
              </a:rPr>
            </a:br>
            <a:r>
              <a:rPr kumimoji="0" lang="en-US" sz="1000" b="0" i="0" u="none" strike="noStrike" kern="1200" cap="none" spc="0" normalizeH="0" baseline="0" noProof="0">
                <a:ln>
                  <a:noFill/>
                </a:ln>
                <a:solidFill>
                  <a:srgbClr val="13171F"/>
                </a:solidFill>
                <a:effectLst/>
                <a:uLnTx/>
                <a:uFillTx/>
                <a:ea typeface="Microsoft Sans Serif" panose="020B0604020202020204" pitchFamily="34" charset="0"/>
                <a:cs typeface="Microsoft Sans Serif" panose="020B0604020202020204" pitchFamily="34" charset="0"/>
              </a:rPr>
              <a:t>of small cells per “hot-zone”</a:t>
            </a:r>
          </a:p>
        </p:txBody>
      </p:sp>
      <p:graphicFrame>
        <p:nvGraphicFramePr>
          <p:cNvPr id="6" name="Chart 5">
            <a:extLst>
              <a:ext uri="{FF2B5EF4-FFF2-40B4-BE49-F238E27FC236}">
                <a16:creationId xmlns:a16="http://schemas.microsoft.com/office/drawing/2014/main" id="{1EF8819C-39A7-E97C-F879-8FCDDA4B7EC2}"/>
              </a:ext>
            </a:extLst>
          </p:cNvPr>
          <p:cNvGraphicFramePr/>
          <p:nvPr>
            <p:custDataLst>
              <p:tags r:id="rId1"/>
            </p:custDataLst>
            <p:extLst>
              <p:ext uri="{D42A27DB-BD31-4B8C-83A1-F6EECF244321}">
                <p14:modId xmlns:p14="http://schemas.microsoft.com/office/powerpoint/2010/main" val="2138570789"/>
              </p:ext>
            </p:extLst>
          </p:nvPr>
        </p:nvGraphicFramePr>
        <p:xfrm>
          <a:off x="4482890" y="3233950"/>
          <a:ext cx="2952237" cy="2272191"/>
        </p:xfrm>
        <a:graphic>
          <a:graphicData uri="http://schemas.openxmlformats.org/drawingml/2006/chart">
            <c:chart xmlns:c="http://schemas.openxmlformats.org/drawingml/2006/chart" xmlns:r="http://schemas.openxmlformats.org/officeDocument/2006/relationships" r:id="rId17"/>
          </a:graphicData>
        </a:graphic>
      </p:graphicFrame>
      <p:cxnSp>
        <p:nvCxnSpPr>
          <p:cNvPr id="42" name="Straight Connector 41">
            <a:extLst>
              <a:ext uri="{FF2B5EF4-FFF2-40B4-BE49-F238E27FC236}">
                <a16:creationId xmlns:a16="http://schemas.microsoft.com/office/drawing/2014/main" id="{773CB0FD-13AD-998D-B3B5-94BD6D8C2BBC}"/>
              </a:ext>
            </a:extLst>
          </p:cNvPr>
          <p:cNvCxnSpPr>
            <a:cxnSpLocks/>
          </p:cNvCxnSpPr>
          <p:nvPr>
            <p:custDataLst>
              <p:tags r:id="rId2"/>
            </p:custDataLst>
          </p:nvPr>
        </p:nvCxnSpPr>
        <p:spPr bwMode="auto">
          <a:xfrm>
            <a:off x="7273119" y="3372281"/>
            <a:ext cx="0" cy="1231908"/>
          </a:xfrm>
          <a:prstGeom prst="line">
            <a:avLst/>
          </a:prstGeom>
          <a:ln w="28575" cap="flat" cmpd="sng" algn="ctr">
            <a:solidFill>
              <a:schemeClr val="tx1"/>
            </a:solidFill>
            <a:prstDash val="solid"/>
            <a:round/>
            <a:headEnd type="none" w="med" len="med"/>
            <a:tailEnd type="triangle" w="med" len="med"/>
          </a:ln>
          <a:effectLst/>
        </p:spPr>
        <p:style>
          <a:lnRef idx="1">
            <a:schemeClr val="dk1"/>
          </a:lnRef>
          <a:fillRef idx="0">
            <a:schemeClr val="dk1"/>
          </a:fillRef>
          <a:effectRef idx="0">
            <a:schemeClr val="dk1"/>
          </a:effectRef>
          <a:fontRef idx="minor">
            <a:schemeClr val="tx1"/>
          </a:fontRef>
        </p:style>
      </p:cxnSp>
      <p:sp>
        <p:nvSpPr>
          <p:cNvPr id="45" name="Oval 44">
            <a:extLst>
              <a:ext uri="{FF2B5EF4-FFF2-40B4-BE49-F238E27FC236}">
                <a16:creationId xmlns:a16="http://schemas.microsoft.com/office/drawing/2014/main" id="{32B11B6B-5D5B-77B4-F7C2-2FC9421AEDE9}"/>
              </a:ext>
            </a:extLst>
          </p:cNvPr>
          <p:cNvSpPr/>
          <p:nvPr/>
        </p:nvSpPr>
        <p:spPr>
          <a:xfrm>
            <a:off x="6998039" y="3833828"/>
            <a:ext cx="575357" cy="409811"/>
          </a:xfrm>
          <a:prstGeom prst="ellipse">
            <a:avLst/>
          </a:prstGeom>
          <a:solidFill>
            <a:schemeClr val="tx1"/>
          </a:solidFill>
          <a:ln>
            <a:solidFill>
              <a:srgbClr val="124191"/>
            </a:solidFill>
          </a:ln>
        </p:spPr>
        <p:style>
          <a:lnRef idx="0">
            <a:scrgbClr r="0" g="0" b="0"/>
          </a:lnRef>
          <a:fillRef idx="0">
            <a:scrgbClr r="0" g="0" b="0"/>
          </a:fillRef>
          <a:effectRef idx="0">
            <a:scrgbClr r="0" g="0" b="0"/>
          </a:effectRef>
          <a:fontRef idx="minor">
            <a:schemeClr val="lt1"/>
          </a:fontRef>
        </p:style>
        <p:txBody>
          <a:bodyPr rot="0" spcFirstLastPara="0" vert="horz" wrap="square" lIns="72000" tIns="72000" rIns="72000" bIns="7200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75%</a:t>
            </a:r>
          </a:p>
        </p:txBody>
      </p:sp>
      <p:sp>
        <p:nvSpPr>
          <p:cNvPr id="46" name="Rectangle 45">
            <a:extLst>
              <a:ext uri="{FF2B5EF4-FFF2-40B4-BE49-F238E27FC236}">
                <a16:creationId xmlns:a16="http://schemas.microsoft.com/office/drawing/2014/main" id="{CD1169E0-C174-B85E-2A2B-EA65ECE83143}"/>
              </a:ext>
            </a:extLst>
          </p:cNvPr>
          <p:cNvSpPr/>
          <p:nvPr>
            <p:custDataLst>
              <p:tags r:id="rId3"/>
            </p:custDataLst>
          </p:nvPr>
        </p:nvSpPr>
        <p:spPr bwMode="auto">
          <a:xfrm>
            <a:off x="4666265" y="3505514"/>
            <a:ext cx="90200" cy="8876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82CBD7"/>
              </a:solidFill>
              <a:effectLst/>
              <a:uLnTx/>
              <a:uFillTx/>
              <a:ea typeface="Microsoft Sans Serif" panose="020B0604020202020204" pitchFamily="34" charset="0"/>
              <a:cs typeface="Microsoft Sans Serif" panose="020B0604020202020204" pitchFamily="34" charset="0"/>
            </a:endParaRPr>
          </a:p>
        </p:txBody>
      </p:sp>
      <p:sp>
        <p:nvSpPr>
          <p:cNvPr id="47" name="Rectangle 46">
            <a:extLst>
              <a:ext uri="{FF2B5EF4-FFF2-40B4-BE49-F238E27FC236}">
                <a16:creationId xmlns:a16="http://schemas.microsoft.com/office/drawing/2014/main" id="{CC64A1ED-BE7D-EC59-ABAF-FCBA9A0840BB}"/>
              </a:ext>
            </a:extLst>
          </p:cNvPr>
          <p:cNvSpPr/>
          <p:nvPr>
            <p:custDataLst>
              <p:tags r:id="rId4"/>
            </p:custDataLst>
          </p:nvPr>
        </p:nvSpPr>
        <p:spPr bwMode="auto">
          <a:xfrm>
            <a:off x="4666265" y="3678551"/>
            <a:ext cx="90200" cy="887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82CBD7"/>
              </a:solidFill>
              <a:effectLst/>
              <a:uLnTx/>
              <a:uFillTx/>
              <a:ea typeface="Microsoft Sans Serif" panose="020B0604020202020204" pitchFamily="34" charset="0"/>
              <a:cs typeface="Microsoft Sans Serif" panose="020B0604020202020204" pitchFamily="34" charset="0"/>
            </a:endParaRPr>
          </a:p>
        </p:txBody>
      </p:sp>
      <p:sp>
        <p:nvSpPr>
          <p:cNvPr id="48" name="Rectangle 47">
            <a:extLst>
              <a:ext uri="{FF2B5EF4-FFF2-40B4-BE49-F238E27FC236}">
                <a16:creationId xmlns:a16="http://schemas.microsoft.com/office/drawing/2014/main" id="{415B68D0-2A82-FFBA-FDCE-433728EA4612}"/>
              </a:ext>
            </a:extLst>
          </p:cNvPr>
          <p:cNvSpPr/>
          <p:nvPr>
            <p:custDataLst>
              <p:tags r:id="rId5"/>
            </p:custDataLst>
          </p:nvPr>
        </p:nvSpPr>
        <p:spPr bwMode="auto">
          <a:xfrm>
            <a:off x="5548915" y="3678551"/>
            <a:ext cx="90200" cy="887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82CBD7"/>
              </a:solidFill>
              <a:effectLst/>
              <a:uLnTx/>
              <a:uFillTx/>
              <a:ea typeface="Microsoft Sans Serif" panose="020B0604020202020204" pitchFamily="34" charset="0"/>
              <a:cs typeface="Microsoft Sans Serif" panose="020B0604020202020204" pitchFamily="34" charset="0"/>
            </a:endParaRPr>
          </a:p>
        </p:txBody>
      </p:sp>
      <p:sp>
        <p:nvSpPr>
          <p:cNvPr id="49" name="Rectangle 48">
            <a:extLst>
              <a:ext uri="{FF2B5EF4-FFF2-40B4-BE49-F238E27FC236}">
                <a16:creationId xmlns:a16="http://schemas.microsoft.com/office/drawing/2014/main" id="{B923A166-CA3B-6B06-A1A2-E30EE3E6E49F}"/>
              </a:ext>
            </a:extLst>
          </p:cNvPr>
          <p:cNvSpPr/>
          <p:nvPr>
            <p:custDataLst>
              <p:tags r:id="rId6"/>
            </p:custDataLst>
          </p:nvPr>
        </p:nvSpPr>
        <p:spPr bwMode="auto">
          <a:xfrm>
            <a:off x="5548915" y="3505514"/>
            <a:ext cx="90200" cy="88764"/>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82CBD7"/>
              </a:solidFill>
              <a:effectLst/>
              <a:uLnTx/>
              <a:uFillTx/>
              <a:ea typeface="Microsoft Sans Serif" panose="020B0604020202020204" pitchFamily="34" charset="0"/>
              <a:cs typeface="Microsoft Sans Serif" panose="020B0604020202020204" pitchFamily="34" charset="0"/>
            </a:endParaRPr>
          </a:p>
        </p:txBody>
      </p:sp>
      <p:sp>
        <p:nvSpPr>
          <p:cNvPr id="50" name="Text Placeholder 26">
            <a:extLst>
              <a:ext uri="{FF2B5EF4-FFF2-40B4-BE49-F238E27FC236}">
                <a16:creationId xmlns:a16="http://schemas.microsoft.com/office/drawing/2014/main" id="{8DFE9A25-2473-E334-ED30-D5E1B3670946}"/>
              </a:ext>
            </a:extLst>
          </p:cNvPr>
          <p:cNvSpPr>
            <a:spLocks noGrp="1"/>
          </p:cNvSpPr>
          <p:nvPr>
            <p:custDataLst>
              <p:tags r:id="rId7"/>
            </p:custDataLst>
          </p:nvPr>
        </p:nvSpPr>
        <p:spPr bwMode="auto">
          <a:xfrm>
            <a:off x="4859940" y="3500750"/>
            <a:ext cx="370824" cy="102012"/>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306910" indent="-306910" algn="l" defTabSz="609585" rtl="0" eaLnBrk="0" fontAlgn="base" hangingPunct="0">
              <a:spcBef>
                <a:spcPct val="0"/>
              </a:spcBef>
              <a:spcAft>
                <a:spcPts val="800"/>
              </a:spcAft>
              <a:buFont typeface="Arial" charset="0"/>
              <a:buChar char="•"/>
              <a:defRPr sz="2667" kern="1200">
                <a:solidFill>
                  <a:schemeClr val="tx2"/>
                </a:solidFill>
                <a:latin typeface="+mn-lt"/>
                <a:ea typeface="ヒラギノ角ゴ Pro W3" charset="0"/>
                <a:cs typeface="ヒラギノ角ゴ Pro W3" charset="0"/>
              </a:defRPr>
            </a:lvl1pPr>
            <a:lvl2pPr marL="611702" indent="-304792" algn="l" defTabSz="609585" rtl="0" eaLnBrk="0" fontAlgn="base" hangingPunct="0">
              <a:spcBef>
                <a:spcPct val="0"/>
              </a:spcBef>
              <a:spcAft>
                <a:spcPts val="800"/>
              </a:spcAft>
              <a:buFont typeface="Lucida Grande"/>
              <a:buChar char="-"/>
              <a:defRPr sz="2400" kern="1200">
                <a:solidFill>
                  <a:schemeClr val="tx2"/>
                </a:solidFill>
                <a:latin typeface="+mn-lt"/>
                <a:ea typeface="ヒラギノ角ゴ Pro W3" charset="0"/>
                <a:cs typeface="ヒラギノ角ゴ Pro W3"/>
              </a:defRPr>
            </a:lvl2pPr>
            <a:lvl3pPr marL="912261" indent="-300559" algn="l" defTabSz="609585" rtl="0" eaLnBrk="0" fontAlgn="base" hangingPunct="0">
              <a:spcBef>
                <a:spcPct val="0"/>
              </a:spcBef>
              <a:spcAft>
                <a:spcPts val="800"/>
              </a:spcAft>
              <a:buFont typeface="Arial" charset="0"/>
              <a:buChar char="•"/>
              <a:defRPr sz="2133" kern="1200">
                <a:solidFill>
                  <a:schemeClr val="tx2"/>
                </a:solidFill>
                <a:latin typeface="+mn-lt"/>
                <a:ea typeface="ヒラギノ角ゴ Pro W3" charset="0"/>
                <a:cs typeface="ヒラギノ角ゴ Pro W3"/>
              </a:defRPr>
            </a:lvl3pPr>
            <a:lvl4pPr marL="1217054" indent="-304792" algn="l" defTabSz="609585" rtl="0" eaLnBrk="0" fontAlgn="base" hangingPunct="0">
              <a:spcBef>
                <a:spcPct val="0"/>
              </a:spcBef>
              <a:spcAft>
                <a:spcPts val="800"/>
              </a:spcAft>
              <a:buFont typeface="Lucida Grande"/>
              <a:buChar char="-"/>
              <a:defRPr sz="1867" kern="1200">
                <a:solidFill>
                  <a:schemeClr val="tx2"/>
                </a:solidFill>
                <a:latin typeface="+mn-lt"/>
                <a:ea typeface="ヒラギノ角ゴ Pro W3" charset="0"/>
                <a:cs typeface="ヒラギノ角ゴ Pro W3"/>
              </a:defRPr>
            </a:lvl4pPr>
            <a:lvl5pPr marL="1523962" indent="-306910" algn="l" defTabSz="609585" rtl="0" eaLnBrk="0" fontAlgn="base" hangingPunct="0">
              <a:spcBef>
                <a:spcPct val="0"/>
              </a:spcBef>
              <a:spcAft>
                <a:spcPts val="800"/>
              </a:spcAft>
              <a:buFont typeface="Arial" charset="0"/>
              <a:buChar char="•"/>
              <a:defRPr sz="1867" kern="1200">
                <a:solidFill>
                  <a:schemeClr val="tx2"/>
                </a:solidFill>
                <a:latin typeface="+mn-lt"/>
                <a:ea typeface="ヒラギノ角ゴ Pro W3" charset="0"/>
                <a:cs typeface="ヒラギノ角ゴ Pro W3"/>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85" rtl="0" eaLnBrk="0" fontAlgn="base" latinLnBrk="0" hangingPunct="0">
              <a:lnSpc>
                <a:spcPct val="100000"/>
              </a:lnSpc>
              <a:spcBef>
                <a:spcPct val="0"/>
              </a:spcBef>
              <a:spcAft>
                <a:spcPct val="0"/>
              </a:spcAft>
              <a:buClrTx/>
              <a:buSzTx/>
              <a:buFont typeface="Arial" charset="0"/>
              <a:buNone/>
              <a:tabLst/>
              <a:defRPr/>
            </a:pPr>
            <a:fld id="{A318492B-1AE5-4CB7-A12A-9522E6DBEA62}" type="datetime'''D''''''''''''''''''''''L mi''''''''d-''''ban''d'''''">
              <a:rPr kumimoji="0" lang="en-GB" altLang="en-US" sz="800" b="0" i="0" u="none" strike="noStrike" kern="1200" cap="none" spc="0" normalizeH="0" baseline="0" noProof="0" smtClean="0">
                <a:ln>
                  <a:noFill/>
                </a:ln>
                <a:solidFill>
                  <a:srgbClr val="0E283C"/>
                </a:solidFill>
                <a:effectLst/>
                <a:uLnTx/>
                <a:uFillTx/>
                <a:ea typeface="Microsoft Sans Serif" panose="020B0604020202020204" pitchFamily="34" charset="0"/>
                <a:cs typeface="Microsoft Sans Serif" panose="020B0604020202020204" pitchFamily="34" charset="0"/>
              </a:rPr>
              <a:pPr marL="0" marR="0" lvl="0" indent="0" algn="l" defTabSz="609585" rtl="0" eaLnBrk="0" fontAlgn="base" latinLnBrk="0" hangingPunct="0">
                <a:lnSpc>
                  <a:spcPct val="100000"/>
                </a:lnSpc>
                <a:spcBef>
                  <a:spcPct val="0"/>
                </a:spcBef>
                <a:spcAft>
                  <a:spcPct val="0"/>
                </a:spcAft>
                <a:buClrTx/>
                <a:buSzTx/>
                <a:buFont typeface="Arial" charset="0"/>
                <a:buNone/>
                <a:tabLst/>
                <a:defRPr/>
              </a:pPr>
              <a:t>DL mid-band</a:t>
            </a:fld>
            <a:endParaRPr kumimoji="0" lang="en-US" sz="800" b="0" i="0" u="none" strike="noStrike" kern="1200" cap="none" spc="0" normalizeH="0" baseline="0" noProof="0">
              <a:ln>
                <a:noFill/>
              </a:ln>
              <a:solidFill>
                <a:srgbClr val="0E283C"/>
              </a:solidFill>
              <a:effectLst/>
              <a:uLnTx/>
              <a:uFillTx/>
              <a:ea typeface="Microsoft Sans Serif" panose="020B0604020202020204" pitchFamily="34" charset="0"/>
              <a:cs typeface="Microsoft Sans Serif" panose="020B0604020202020204" pitchFamily="34" charset="0"/>
            </a:endParaRPr>
          </a:p>
        </p:txBody>
      </p:sp>
      <p:sp>
        <p:nvSpPr>
          <p:cNvPr id="51" name="Text Placeholder 26">
            <a:extLst>
              <a:ext uri="{FF2B5EF4-FFF2-40B4-BE49-F238E27FC236}">
                <a16:creationId xmlns:a16="http://schemas.microsoft.com/office/drawing/2014/main" id="{B1D73B1C-F5DC-0BCC-00CB-403BE7DD6B31}"/>
              </a:ext>
            </a:extLst>
          </p:cNvPr>
          <p:cNvSpPr>
            <a:spLocks noGrp="1"/>
          </p:cNvSpPr>
          <p:nvPr>
            <p:custDataLst>
              <p:tags r:id="rId8"/>
            </p:custDataLst>
          </p:nvPr>
        </p:nvSpPr>
        <p:spPr bwMode="auto">
          <a:xfrm>
            <a:off x="4859939" y="3673788"/>
            <a:ext cx="368819" cy="102012"/>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306910" indent="-306910" algn="l" defTabSz="609585" rtl="0" eaLnBrk="0" fontAlgn="base" hangingPunct="0">
              <a:spcBef>
                <a:spcPct val="0"/>
              </a:spcBef>
              <a:spcAft>
                <a:spcPts val="800"/>
              </a:spcAft>
              <a:buFont typeface="Arial" charset="0"/>
              <a:buChar char="•"/>
              <a:defRPr sz="2667" kern="1200">
                <a:solidFill>
                  <a:schemeClr val="tx2"/>
                </a:solidFill>
                <a:latin typeface="+mn-lt"/>
                <a:ea typeface="ヒラギノ角ゴ Pro W3" charset="0"/>
                <a:cs typeface="ヒラギノ角ゴ Pro W3" charset="0"/>
              </a:defRPr>
            </a:lvl1pPr>
            <a:lvl2pPr marL="611702" indent="-304792" algn="l" defTabSz="609585" rtl="0" eaLnBrk="0" fontAlgn="base" hangingPunct="0">
              <a:spcBef>
                <a:spcPct val="0"/>
              </a:spcBef>
              <a:spcAft>
                <a:spcPts val="800"/>
              </a:spcAft>
              <a:buFont typeface="Lucida Grande"/>
              <a:buChar char="-"/>
              <a:defRPr sz="2400" kern="1200">
                <a:solidFill>
                  <a:schemeClr val="tx2"/>
                </a:solidFill>
                <a:latin typeface="+mn-lt"/>
                <a:ea typeface="ヒラギノ角ゴ Pro W3" charset="0"/>
                <a:cs typeface="ヒラギノ角ゴ Pro W3"/>
              </a:defRPr>
            </a:lvl2pPr>
            <a:lvl3pPr marL="912261" indent="-300559" algn="l" defTabSz="609585" rtl="0" eaLnBrk="0" fontAlgn="base" hangingPunct="0">
              <a:spcBef>
                <a:spcPct val="0"/>
              </a:spcBef>
              <a:spcAft>
                <a:spcPts val="800"/>
              </a:spcAft>
              <a:buFont typeface="Arial" charset="0"/>
              <a:buChar char="•"/>
              <a:defRPr sz="2133" kern="1200">
                <a:solidFill>
                  <a:schemeClr val="tx2"/>
                </a:solidFill>
                <a:latin typeface="+mn-lt"/>
                <a:ea typeface="ヒラギノ角ゴ Pro W3" charset="0"/>
                <a:cs typeface="ヒラギノ角ゴ Pro W3"/>
              </a:defRPr>
            </a:lvl3pPr>
            <a:lvl4pPr marL="1217054" indent="-304792" algn="l" defTabSz="609585" rtl="0" eaLnBrk="0" fontAlgn="base" hangingPunct="0">
              <a:spcBef>
                <a:spcPct val="0"/>
              </a:spcBef>
              <a:spcAft>
                <a:spcPts val="800"/>
              </a:spcAft>
              <a:buFont typeface="Lucida Grande"/>
              <a:buChar char="-"/>
              <a:defRPr sz="1867" kern="1200">
                <a:solidFill>
                  <a:schemeClr val="tx2"/>
                </a:solidFill>
                <a:latin typeface="+mn-lt"/>
                <a:ea typeface="ヒラギノ角ゴ Pro W3" charset="0"/>
                <a:cs typeface="ヒラギノ角ゴ Pro W3"/>
              </a:defRPr>
            </a:lvl4pPr>
            <a:lvl5pPr marL="1523962" indent="-306910" algn="l" defTabSz="609585" rtl="0" eaLnBrk="0" fontAlgn="base" hangingPunct="0">
              <a:spcBef>
                <a:spcPct val="0"/>
              </a:spcBef>
              <a:spcAft>
                <a:spcPts val="800"/>
              </a:spcAft>
              <a:buFont typeface="Arial" charset="0"/>
              <a:buChar char="•"/>
              <a:defRPr sz="1867" kern="1200">
                <a:solidFill>
                  <a:schemeClr val="tx2"/>
                </a:solidFill>
                <a:latin typeface="+mn-lt"/>
                <a:ea typeface="ヒラギノ角ゴ Pro W3" charset="0"/>
                <a:cs typeface="ヒラギノ角ゴ Pro W3"/>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85" rtl="0" eaLnBrk="0" fontAlgn="base" latinLnBrk="0" hangingPunct="0">
              <a:lnSpc>
                <a:spcPct val="100000"/>
              </a:lnSpc>
              <a:spcBef>
                <a:spcPct val="0"/>
              </a:spcBef>
              <a:spcAft>
                <a:spcPct val="0"/>
              </a:spcAft>
              <a:buClrTx/>
              <a:buSzTx/>
              <a:buFont typeface="Arial" charset="0"/>
              <a:buNone/>
              <a:tabLst/>
              <a:defRPr/>
            </a:pPr>
            <a:fld id="{AC0ABCD5-3AE7-482B-8847-BC77458604AE}" type="datetime'U''L'''''''''''''''''' ''''''''''m''''''i''''d-''ba''''n''d'''">
              <a:rPr kumimoji="0" lang="en-GB" altLang="en-US" sz="800" b="0" i="0" u="none" strike="noStrike" kern="1200" cap="none" spc="0" normalizeH="0" baseline="0" noProof="0" smtClean="0">
                <a:ln>
                  <a:noFill/>
                </a:ln>
                <a:solidFill>
                  <a:srgbClr val="0E283C"/>
                </a:solidFill>
                <a:effectLst/>
                <a:uLnTx/>
                <a:uFillTx/>
                <a:ea typeface="Microsoft Sans Serif" panose="020B0604020202020204" pitchFamily="34" charset="0"/>
                <a:cs typeface="Microsoft Sans Serif" panose="020B0604020202020204" pitchFamily="34" charset="0"/>
              </a:rPr>
              <a:pPr marL="0" marR="0" lvl="0" indent="0" algn="l" defTabSz="609585" rtl="0" eaLnBrk="0" fontAlgn="base" latinLnBrk="0" hangingPunct="0">
                <a:lnSpc>
                  <a:spcPct val="100000"/>
                </a:lnSpc>
                <a:spcBef>
                  <a:spcPct val="0"/>
                </a:spcBef>
                <a:spcAft>
                  <a:spcPct val="0"/>
                </a:spcAft>
                <a:buClrTx/>
                <a:buSzTx/>
                <a:buFont typeface="Arial" charset="0"/>
                <a:buNone/>
                <a:tabLst/>
                <a:defRPr/>
              </a:pPr>
              <a:t>UL mid-band</a:t>
            </a:fld>
            <a:endParaRPr kumimoji="0" lang="en-US" sz="800" b="0" i="0" u="none" strike="noStrike" kern="1200" cap="none" spc="0" normalizeH="0" baseline="0" noProof="0">
              <a:ln>
                <a:noFill/>
              </a:ln>
              <a:solidFill>
                <a:srgbClr val="0E283C"/>
              </a:solidFill>
              <a:effectLst/>
              <a:uLnTx/>
              <a:uFillTx/>
              <a:ea typeface="Microsoft Sans Serif" panose="020B0604020202020204" pitchFamily="34" charset="0"/>
              <a:cs typeface="Microsoft Sans Serif" panose="020B0604020202020204" pitchFamily="34" charset="0"/>
            </a:endParaRPr>
          </a:p>
        </p:txBody>
      </p:sp>
      <p:sp>
        <p:nvSpPr>
          <p:cNvPr id="52" name="Text Placeholder 26">
            <a:extLst>
              <a:ext uri="{FF2B5EF4-FFF2-40B4-BE49-F238E27FC236}">
                <a16:creationId xmlns:a16="http://schemas.microsoft.com/office/drawing/2014/main" id="{1FBCFB78-7E9A-5334-5E28-BEF3F9A3F1EF}"/>
              </a:ext>
            </a:extLst>
          </p:cNvPr>
          <p:cNvSpPr>
            <a:spLocks noGrp="1"/>
          </p:cNvSpPr>
          <p:nvPr>
            <p:custDataLst>
              <p:tags r:id="rId9"/>
            </p:custDataLst>
          </p:nvPr>
        </p:nvSpPr>
        <p:spPr bwMode="auto">
          <a:xfrm>
            <a:off x="5742590" y="3500750"/>
            <a:ext cx="351782" cy="102012"/>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306910" indent="-306910" algn="l" defTabSz="609585" rtl="0" eaLnBrk="0" fontAlgn="base" hangingPunct="0">
              <a:spcBef>
                <a:spcPct val="0"/>
              </a:spcBef>
              <a:spcAft>
                <a:spcPts val="800"/>
              </a:spcAft>
              <a:buFont typeface="Arial" charset="0"/>
              <a:buChar char="•"/>
              <a:defRPr sz="2667" kern="1200">
                <a:solidFill>
                  <a:schemeClr val="tx2"/>
                </a:solidFill>
                <a:latin typeface="+mn-lt"/>
                <a:ea typeface="ヒラギノ角ゴ Pro W3" charset="0"/>
                <a:cs typeface="ヒラギノ角ゴ Pro W3" charset="0"/>
              </a:defRPr>
            </a:lvl1pPr>
            <a:lvl2pPr marL="611702" indent="-304792" algn="l" defTabSz="609585" rtl="0" eaLnBrk="0" fontAlgn="base" hangingPunct="0">
              <a:spcBef>
                <a:spcPct val="0"/>
              </a:spcBef>
              <a:spcAft>
                <a:spcPts val="800"/>
              </a:spcAft>
              <a:buFont typeface="Lucida Grande"/>
              <a:buChar char="-"/>
              <a:defRPr sz="2400" kern="1200">
                <a:solidFill>
                  <a:schemeClr val="tx2"/>
                </a:solidFill>
                <a:latin typeface="+mn-lt"/>
                <a:ea typeface="ヒラギノ角ゴ Pro W3" charset="0"/>
                <a:cs typeface="ヒラギノ角ゴ Pro W3"/>
              </a:defRPr>
            </a:lvl2pPr>
            <a:lvl3pPr marL="912261" indent="-300559" algn="l" defTabSz="609585" rtl="0" eaLnBrk="0" fontAlgn="base" hangingPunct="0">
              <a:spcBef>
                <a:spcPct val="0"/>
              </a:spcBef>
              <a:spcAft>
                <a:spcPts val="800"/>
              </a:spcAft>
              <a:buFont typeface="Arial" charset="0"/>
              <a:buChar char="•"/>
              <a:defRPr sz="2133" kern="1200">
                <a:solidFill>
                  <a:schemeClr val="tx2"/>
                </a:solidFill>
                <a:latin typeface="+mn-lt"/>
                <a:ea typeface="ヒラギノ角ゴ Pro W3" charset="0"/>
                <a:cs typeface="ヒラギノ角ゴ Pro W3"/>
              </a:defRPr>
            </a:lvl3pPr>
            <a:lvl4pPr marL="1217054" indent="-304792" algn="l" defTabSz="609585" rtl="0" eaLnBrk="0" fontAlgn="base" hangingPunct="0">
              <a:spcBef>
                <a:spcPct val="0"/>
              </a:spcBef>
              <a:spcAft>
                <a:spcPts val="800"/>
              </a:spcAft>
              <a:buFont typeface="Lucida Grande"/>
              <a:buChar char="-"/>
              <a:defRPr sz="1867" kern="1200">
                <a:solidFill>
                  <a:schemeClr val="tx2"/>
                </a:solidFill>
                <a:latin typeface="+mn-lt"/>
                <a:ea typeface="ヒラギノ角ゴ Pro W3" charset="0"/>
                <a:cs typeface="ヒラギノ角ゴ Pro W3"/>
              </a:defRPr>
            </a:lvl4pPr>
            <a:lvl5pPr marL="1523962" indent="-306910" algn="l" defTabSz="609585" rtl="0" eaLnBrk="0" fontAlgn="base" hangingPunct="0">
              <a:spcBef>
                <a:spcPct val="0"/>
              </a:spcBef>
              <a:spcAft>
                <a:spcPts val="800"/>
              </a:spcAft>
              <a:buFont typeface="Arial" charset="0"/>
              <a:buChar char="•"/>
              <a:defRPr sz="1867" kern="1200">
                <a:solidFill>
                  <a:schemeClr val="tx2"/>
                </a:solidFill>
                <a:latin typeface="+mn-lt"/>
                <a:ea typeface="ヒラギノ角ゴ Pro W3" charset="0"/>
                <a:cs typeface="ヒラギノ角ゴ Pro W3"/>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85" rtl="0" eaLnBrk="0" fontAlgn="base" latinLnBrk="0" hangingPunct="0">
              <a:lnSpc>
                <a:spcPct val="100000"/>
              </a:lnSpc>
              <a:spcBef>
                <a:spcPct val="0"/>
              </a:spcBef>
              <a:spcAft>
                <a:spcPct val="0"/>
              </a:spcAft>
              <a:buClrTx/>
              <a:buSzTx/>
              <a:buFont typeface="Arial" charset="0"/>
              <a:buNone/>
              <a:tabLst/>
              <a:defRPr/>
            </a:pPr>
            <a:fld id="{1DFE81CD-236E-4597-91A3-A0CE632379A9}" type="datetime'D''''''''L'' m''''m''Wav''''e'''''''''''''''''">
              <a:rPr kumimoji="0" lang="en-GB" altLang="en-US" sz="800" b="0" i="0" u="none" strike="noStrike" kern="1200" cap="none" spc="0" normalizeH="0" baseline="0" noProof="0" smtClean="0">
                <a:ln>
                  <a:noFill/>
                </a:ln>
                <a:solidFill>
                  <a:srgbClr val="0E283C"/>
                </a:solidFill>
                <a:effectLst/>
                <a:uLnTx/>
                <a:uFillTx/>
                <a:ea typeface="Microsoft Sans Serif" panose="020B0604020202020204" pitchFamily="34" charset="0"/>
                <a:cs typeface="Microsoft Sans Serif" panose="020B0604020202020204" pitchFamily="34" charset="0"/>
              </a:rPr>
              <a:pPr marL="0" marR="0" lvl="0" indent="0" algn="l" defTabSz="609585" rtl="0" eaLnBrk="0" fontAlgn="base" latinLnBrk="0" hangingPunct="0">
                <a:lnSpc>
                  <a:spcPct val="100000"/>
                </a:lnSpc>
                <a:spcBef>
                  <a:spcPct val="0"/>
                </a:spcBef>
                <a:spcAft>
                  <a:spcPct val="0"/>
                </a:spcAft>
                <a:buClrTx/>
                <a:buSzTx/>
                <a:buFont typeface="Arial" charset="0"/>
                <a:buNone/>
                <a:tabLst/>
                <a:defRPr/>
              </a:pPr>
              <a:t>DL mmWave</a:t>
            </a:fld>
            <a:endParaRPr kumimoji="0" lang="en-US" sz="800" b="0" i="0" u="none" strike="noStrike" kern="1200" cap="none" spc="0" normalizeH="0" baseline="0" noProof="0">
              <a:ln>
                <a:noFill/>
              </a:ln>
              <a:solidFill>
                <a:srgbClr val="0E283C"/>
              </a:solidFill>
              <a:effectLst/>
              <a:uLnTx/>
              <a:uFillTx/>
              <a:ea typeface="Microsoft Sans Serif" panose="020B0604020202020204" pitchFamily="34" charset="0"/>
              <a:cs typeface="Microsoft Sans Serif" panose="020B0604020202020204" pitchFamily="34" charset="0"/>
            </a:endParaRPr>
          </a:p>
        </p:txBody>
      </p:sp>
      <p:sp>
        <p:nvSpPr>
          <p:cNvPr id="53" name="Text Placeholder 26">
            <a:extLst>
              <a:ext uri="{FF2B5EF4-FFF2-40B4-BE49-F238E27FC236}">
                <a16:creationId xmlns:a16="http://schemas.microsoft.com/office/drawing/2014/main" id="{3AED38DF-56E7-1945-ED65-FAD8FB402299}"/>
              </a:ext>
            </a:extLst>
          </p:cNvPr>
          <p:cNvSpPr>
            <a:spLocks noGrp="1"/>
          </p:cNvSpPr>
          <p:nvPr>
            <p:custDataLst>
              <p:tags r:id="rId10"/>
            </p:custDataLst>
          </p:nvPr>
        </p:nvSpPr>
        <p:spPr bwMode="auto">
          <a:xfrm>
            <a:off x="5742589" y="3673788"/>
            <a:ext cx="349777" cy="102012"/>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306910" indent="-306910" algn="l" defTabSz="609585" rtl="0" eaLnBrk="0" fontAlgn="base" hangingPunct="0">
              <a:spcBef>
                <a:spcPct val="0"/>
              </a:spcBef>
              <a:spcAft>
                <a:spcPts val="800"/>
              </a:spcAft>
              <a:buFont typeface="Arial" charset="0"/>
              <a:buChar char="•"/>
              <a:defRPr sz="2667" kern="1200">
                <a:solidFill>
                  <a:schemeClr val="tx2"/>
                </a:solidFill>
                <a:latin typeface="+mn-lt"/>
                <a:ea typeface="ヒラギノ角ゴ Pro W3" charset="0"/>
                <a:cs typeface="ヒラギノ角ゴ Pro W3" charset="0"/>
              </a:defRPr>
            </a:lvl1pPr>
            <a:lvl2pPr marL="611702" indent="-304792" algn="l" defTabSz="609585" rtl="0" eaLnBrk="0" fontAlgn="base" hangingPunct="0">
              <a:spcBef>
                <a:spcPct val="0"/>
              </a:spcBef>
              <a:spcAft>
                <a:spcPts val="800"/>
              </a:spcAft>
              <a:buFont typeface="Lucida Grande"/>
              <a:buChar char="-"/>
              <a:defRPr sz="2400" kern="1200">
                <a:solidFill>
                  <a:schemeClr val="tx2"/>
                </a:solidFill>
                <a:latin typeface="+mn-lt"/>
                <a:ea typeface="ヒラギノ角ゴ Pro W3" charset="0"/>
                <a:cs typeface="ヒラギノ角ゴ Pro W3"/>
              </a:defRPr>
            </a:lvl2pPr>
            <a:lvl3pPr marL="912261" indent="-300559" algn="l" defTabSz="609585" rtl="0" eaLnBrk="0" fontAlgn="base" hangingPunct="0">
              <a:spcBef>
                <a:spcPct val="0"/>
              </a:spcBef>
              <a:spcAft>
                <a:spcPts val="800"/>
              </a:spcAft>
              <a:buFont typeface="Arial" charset="0"/>
              <a:buChar char="•"/>
              <a:defRPr sz="2133" kern="1200">
                <a:solidFill>
                  <a:schemeClr val="tx2"/>
                </a:solidFill>
                <a:latin typeface="+mn-lt"/>
                <a:ea typeface="ヒラギノ角ゴ Pro W3" charset="0"/>
                <a:cs typeface="ヒラギノ角ゴ Pro W3"/>
              </a:defRPr>
            </a:lvl3pPr>
            <a:lvl4pPr marL="1217054" indent="-304792" algn="l" defTabSz="609585" rtl="0" eaLnBrk="0" fontAlgn="base" hangingPunct="0">
              <a:spcBef>
                <a:spcPct val="0"/>
              </a:spcBef>
              <a:spcAft>
                <a:spcPts val="800"/>
              </a:spcAft>
              <a:buFont typeface="Lucida Grande"/>
              <a:buChar char="-"/>
              <a:defRPr sz="1867" kern="1200">
                <a:solidFill>
                  <a:schemeClr val="tx2"/>
                </a:solidFill>
                <a:latin typeface="+mn-lt"/>
                <a:ea typeface="ヒラギノ角ゴ Pro W3" charset="0"/>
                <a:cs typeface="ヒラギノ角ゴ Pro W3"/>
              </a:defRPr>
            </a:lvl4pPr>
            <a:lvl5pPr marL="1523962" indent="-306910" algn="l" defTabSz="609585" rtl="0" eaLnBrk="0" fontAlgn="base" hangingPunct="0">
              <a:spcBef>
                <a:spcPct val="0"/>
              </a:spcBef>
              <a:spcAft>
                <a:spcPts val="800"/>
              </a:spcAft>
              <a:buFont typeface="Arial" charset="0"/>
              <a:buChar char="•"/>
              <a:defRPr sz="1867" kern="1200">
                <a:solidFill>
                  <a:schemeClr val="tx2"/>
                </a:solidFill>
                <a:latin typeface="+mn-lt"/>
                <a:ea typeface="ヒラギノ角ゴ Pro W3" charset="0"/>
                <a:cs typeface="ヒラギノ角ゴ Pro W3"/>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85" rtl="0" eaLnBrk="0" fontAlgn="base" latinLnBrk="0" hangingPunct="0">
              <a:lnSpc>
                <a:spcPct val="100000"/>
              </a:lnSpc>
              <a:spcBef>
                <a:spcPct val="0"/>
              </a:spcBef>
              <a:spcAft>
                <a:spcPct val="0"/>
              </a:spcAft>
              <a:buClrTx/>
              <a:buSzTx/>
              <a:buFont typeface="Arial" charset="0"/>
              <a:buNone/>
              <a:tabLst/>
              <a:defRPr/>
            </a:pPr>
            <a:fld id="{C4C2F2B9-A02B-43D3-9946-FD26EE18C69E}" type="datetime'''''''U''''L ''m''m''''''Wav''''''''''''''''''e'''">
              <a:rPr kumimoji="0" lang="en-GB" altLang="en-US" sz="800" b="0" i="0" u="none" strike="noStrike" kern="1200" cap="none" spc="0" normalizeH="0" baseline="0" noProof="0" smtClean="0">
                <a:ln>
                  <a:noFill/>
                </a:ln>
                <a:solidFill>
                  <a:srgbClr val="0E283C"/>
                </a:solidFill>
                <a:effectLst/>
                <a:uLnTx/>
                <a:uFillTx/>
                <a:ea typeface="Microsoft Sans Serif" panose="020B0604020202020204" pitchFamily="34" charset="0"/>
                <a:cs typeface="Microsoft Sans Serif" panose="020B0604020202020204" pitchFamily="34" charset="0"/>
              </a:rPr>
              <a:pPr marL="0" marR="0" lvl="0" indent="0" algn="l" defTabSz="609585" rtl="0" eaLnBrk="0" fontAlgn="base" latinLnBrk="0" hangingPunct="0">
                <a:lnSpc>
                  <a:spcPct val="100000"/>
                </a:lnSpc>
                <a:spcBef>
                  <a:spcPct val="0"/>
                </a:spcBef>
                <a:spcAft>
                  <a:spcPct val="0"/>
                </a:spcAft>
                <a:buClrTx/>
                <a:buSzTx/>
                <a:buFont typeface="Arial" charset="0"/>
                <a:buNone/>
                <a:tabLst/>
                <a:defRPr/>
              </a:pPr>
              <a:t>UL mmWave</a:t>
            </a:fld>
            <a:endParaRPr kumimoji="0" lang="en-US" sz="800" b="0" i="0" u="none" strike="noStrike" kern="1200" cap="none" spc="0" normalizeH="0" baseline="0" noProof="0">
              <a:ln>
                <a:noFill/>
              </a:ln>
              <a:solidFill>
                <a:srgbClr val="0E283C"/>
              </a:solidFill>
              <a:effectLst/>
              <a:uLnTx/>
              <a:uFillTx/>
              <a:ea typeface="Microsoft Sans Serif" panose="020B0604020202020204" pitchFamily="34" charset="0"/>
              <a:cs typeface="Microsoft Sans Serif" panose="020B0604020202020204" pitchFamily="34" charset="0"/>
            </a:endParaRPr>
          </a:p>
        </p:txBody>
      </p:sp>
      <p:sp>
        <p:nvSpPr>
          <p:cNvPr id="54" name="Oval 53">
            <a:extLst>
              <a:ext uri="{FF2B5EF4-FFF2-40B4-BE49-F238E27FC236}">
                <a16:creationId xmlns:a16="http://schemas.microsoft.com/office/drawing/2014/main" id="{14B01B6F-505F-3067-F6E4-233D232104DB}"/>
              </a:ext>
            </a:extLst>
          </p:cNvPr>
          <p:cNvSpPr/>
          <p:nvPr/>
        </p:nvSpPr>
        <p:spPr>
          <a:xfrm>
            <a:off x="9228573" y="4047744"/>
            <a:ext cx="1252850" cy="1252850"/>
          </a:xfrm>
          <a:prstGeom prst="ellipse">
            <a:avLst/>
          </a:prstGeom>
          <a:solidFill>
            <a:schemeClr val="tx1"/>
          </a:solidFill>
          <a:ln w="76200">
            <a:solidFill>
              <a:schemeClr val="accent1"/>
            </a:solid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F7F8FA"/>
                </a:solidFill>
                <a:effectLst/>
                <a:uLnTx/>
                <a:uFillTx/>
              </a:rPr>
              <a:t>70% less </a:t>
            </a:r>
            <a:r>
              <a:rPr kumimoji="0" lang="en-GB" sz="1800" b="0" i="0" u="none" strike="noStrike" kern="1200" cap="none" spc="0" normalizeH="0" baseline="0" noProof="0">
                <a:ln>
                  <a:noFill/>
                </a:ln>
                <a:solidFill>
                  <a:srgbClr val="F7F8FA"/>
                </a:solidFill>
                <a:effectLst/>
                <a:uLnTx/>
                <a:uFillTx/>
              </a:rPr>
              <a:t>energy</a:t>
            </a:r>
          </a:p>
        </p:txBody>
      </p:sp>
    </p:spTree>
    <p:extLst>
      <p:ext uri="{BB962C8B-B14F-4D97-AF65-F5344CB8AC3E}">
        <p14:creationId xmlns:p14="http://schemas.microsoft.com/office/powerpoint/2010/main" val="223684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picture containing graphical user interface&#10;&#10;Description automatically generated">
            <a:extLst>
              <a:ext uri="{FF2B5EF4-FFF2-40B4-BE49-F238E27FC236}">
                <a16:creationId xmlns:a16="http://schemas.microsoft.com/office/drawing/2014/main" id="{BF289E6E-3218-C540-9808-BB43EC30741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1826" r="3098"/>
          <a:stretch/>
        </p:blipFill>
        <p:spPr>
          <a:xfrm>
            <a:off x="1116" y="0"/>
            <a:ext cx="12189768" cy="6858000"/>
          </a:xfrm>
          <a:prstGeom prst="rect">
            <a:avLst/>
          </a:prstGeom>
        </p:spPr>
      </p:pic>
      <p:grpSp>
        <p:nvGrpSpPr>
          <p:cNvPr id="2" name="Group 1">
            <a:extLst>
              <a:ext uri="{FF2B5EF4-FFF2-40B4-BE49-F238E27FC236}">
                <a16:creationId xmlns:a16="http://schemas.microsoft.com/office/drawing/2014/main" id="{FAB2ADA2-C554-FA4C-A934-2556EEBE7F90}"/>
              </a:ext>
            </a:extLst>
          </p:cNvPr>
          <p:cNvGrpSpPr/>
          <p:nvPr/>
        </p:nvGrpSpPr>
        <p:grpSpPr>
          <a:xfrm>
            <a:off x="4231197" y="2300477"/>
            <a:ext cx="2391170" cy="2965645"/>
            <a:chOff x="18372863" y="4613652"/>
            <a:chExt cx="6254496" cy="7757129"/>
          </a:xfrm>
        </p:grpSpPr>
        <p:sp>
          <p:nvSpPr>
            <p:cNvPr id="143" name="TextBox 142">
              <a:extLst>
                <a:ext uri="{FF2B5EF4-FFF2-40B4-BE49-F238E27FC236}">
                  <a16:creationId xmlns:a16="http://schemas.microsoft.com/office/drawing/2014/main" id="{33D6672D-2192-BE4B-86FD-D842AA7BB67C}"/>
                </a:ext>
              </a:extLst>
            </p:cNvPr>
            <p:cNvSpPr txBox="1"/>
            <p:nvPr/>
          </p:nvSpPr>
          <p:spPr>
            <a:xfrm>
              <a:off x="18372863" y="9162696"/>
              <a:ext cx="6254496" cy="3208085"/>
            </a:xfrm>
            <a:prstGeom prst="rect">
              <a:avLst/>
            </a:prstGeom>
            <a:noFill/>
            <a:effectLst/>
          </p:spPr>
          <p:txBody>
            <a:bodyPr wrap="square" lIns="0" tIns="0" rIns="0" bIns="0">
              <a:spAutoFit/>
            </a:bodyPr>
            <a:lstStyle/>
            <a:p>
              <a:pPr marL="0" marR="0" lvl="0" indent="0" algn="ctr" defTabSz="321008" rtl="0" eaLnBrk="1" fontAlgn="auto" latinLnBrk="0" hangingPunct="1">
                <a:lnSpc>
                  <a:spcPct val="95000"/>
                </a:lnSpc>
                <a:spcBef>
                  <a:spcPts val="0"/>
                </a:spcBef>
                <a:spcAft>
                  <a:spcPts val="632"/>
                </a:spcAft>
                <a:buClrTx/>
                <a:buSzTx/>
                <a:buFontTx/>
                <a:buNone/>
                <a:tabLst/>
                <a:defRPr/>
              </a:pPr>
              <a:r>
                <a:rPr kumimoji="0" lang="en-US" sz="2000" b="0" i="0" u="none" strike="noStrike" kern="1200" cap="none" spc="11" normalizeH="0" baseline="0" noProof="0">
                  <a:ln>
                    <a:noFill/>
                  </a:ln>
                  <a:solidFill>
                    <a:srgbClr val="F7F8FA"/>
                  </a:solidFill>
                  <a:effectLst/>
                  <a:uLnTx/>
                  <a:uFillTx/>
                  <a:ea typeface="+mn-ea"/>
                  <a:cs typeface="+mn-cs"/>
                </a:rPr>
                <a:t>Coverage/Range</a:t>
              </a:r>
            </a:p>
            <a:p>
              <a:pPr marL="0" marR="0" lvl="0" indent="0" algn="ctr" defTabSz="321008" rtl="0" eaLnBrk="1" fontAlgn="auto" latinLnBrk="0" hangingPunct="1">
                <a:lnSpc>
                  <a:spcPct val="95000"/>
                </a:lnSpc>
                <a:spcBef>
                  <a:spcPts val="0"/>
                </a:spcBef>
                <a:spcAft>
                  <a:spcPts val="632"/>
                </a:spcAft>
                <a:buClrTx/>
                <a:buSzTx/>
                <a:buFontTx/>
                <a:buNone/>
                <a:tabLst/>
                <a:defRPr/>
              </a:pPr>
              <a:r>
                <a:rPr kumimoji="0" lang="en-US" sz="1466" b="0" i="0" u="none" strike="noStrike" kern="1200" cap="none" spc="11" normalizeH="0" baseline="0" noProof="0">
                  <a:ln>
                    <a:noFill/>
                  </a:ln>
                  <a:solidFill>
                    <a:srgbClr val="F7F8FA"/>
                  </a:solidFill>
                  <a:effectLst/>
                  <a:uLnTx/>
                  <a:uFillTx/>
                  <a:ea typeface="+mn-ea"/>
                  <a:cs typeface="+mn-cs"/>
                </a:rPr>
                <a:t>Enhanced base station range and densification is needed to improve Fixed Wireless and Mobility KPIs</a:t>
              </a:r>
            </a:p>
          </p:txBody>
        </p:sp>
        <p:grpSp>
          <p:nvGrpSpPr>
            <p:cNvPr id="147" name="Google Shape;5646;p74">
              <a:extLst>
                <a:ext uri="{FF2B5EF4-FFF2-40B4-BE49-F238E27FC236}">
                  <a16:creationId xmlns:a16="http://schemas.microsoft.com/office/drawing/2014/main" id="{9AF60CCF-3EDB-5040-A803-B376D58FC07A}"/>
                </a:ext>
              </a:extLst>
            </p:cNvPr>
            <p:cNvGrpSpPr/>
            <p:nvPr/>
          </p:nvGrpSpPr>
          <p:grpSpPr>
            <a:xfrm>
              <a:off x="19984670" y="4613652"/>
              <a:ext cx="2994743" cy="3007200"/>
              <a:chOff x="14397037" y="0"/>
              <a:chExt cx="6824664" cy="6858000"/>
            </a:xfrm>
            <a:solidFill>
              <a:srgbClr val="7BA0FF"/>
            </a:solidFill>
          </p:grpSpPr>
          <p:sp>
            <p:nvSpPr>
              <p:cNvPr id="148" name="Google Shape;5647;p74">
                <a:extLst>
                  <a:ext uri="{FF2B5EF4-FFF2-40B4-BE49-F238E27FC236}">
                    <a16:creationId xmlns:a16="http://schemas.microsoft.com/office/drawing/2014/main" id="{B897A071-05E1-8A40-B960-F9141364C762}"/>
                  </a:ext>
                </a:extLst>
              </p:cNvPr>
              <p:cNvSpPr/>
              <p:nvPr/>
            </p:nvSpPr>
            <p:spPr>
              <a:xfrm>
                <a:off x="18134013" y="3768725"/>
                <a:ext cx="3087688" cy="3089275"/>
              </a:xfrm>
              <a:custGeom>
                <a:avLst/>
                <a:gdLst/>
                <a:ahLst/>
                <a:cxnLst/>
                <a:rect l="l" t="t" r="r" b="b"/>
                <a:pathLst>
                  <a:path w="1974" h="1974" extrusionOk="0">
                    <a:moveTo>
                      <a:pt x="987" y="0"/>
                    </a:moveTo>
                    <a:cubicBezTo>
                      <a:pt x="442" y="0"/>
                      <a:pt x="0" y="442"/>
                      <a:pt x="0" y="987"/>
                    </a:cubicBezTo>
                    <a:cubicBezTo>
                      <a:pt x="0" y="1532"/>
                      <a:pt x="442" y="1974"/>
                      <a:pt x="987" y="1974"/>
                    </a:cubicBezTo>
                    <a:cubicBezTo>
                      <a:pt x="1532" y="1974"/>
                      <a:pt x="1974" y="1532"/>
                      <a:pt x="1974" y="987"/>
                    </a:cubicBezTo>
                    <a:cubicBezTo>
                      <a:pt x="1974" y="442"/>
                      <a:pt x="1532" y="0"/>
                      <a:pt x="987" y="0"/>
                    </a:cubicBezTo>
                    <a:close/>
                    <a:moveTo>
                      <a:pt x="1044" y="1189"/>
                    </a:moveTo>
                    <a:cubicBezTo>
                      <a:pt x="1044" y="1773"/>
                      <a:pt x="1044" y="1773"/>
                      <a:pt x="1044" y="1773"/>
                    </a:cubicBezTo>
                    <a:cubicBezTo>
                      <a:pt x="1044" y="1805"/>
                      <a:pt x="1018" y="1831"/>
                      <a:pt x="987" y="1831"/>
                    </a:cubicBezTo>
                    <a:cubicBezTo>
                      <a:pt x="955" y="1831"/>
                      <a:pt x="929" y="1805"/>
                      <a:pt x="929" y="1773"/>
                    </a:cubicBezTo>
                    <a:cubicBezTo>
                      <a:pt x="929" y="1189"/>
                      <a:pt x="929" y="1189"/>
                      <a:pt x="929" y="1189"/>
                    </a:cubicBezTo>
                    <a:cubicBezTo>
                      <a:pt x="684" y="1161"/>
                      <a:pt x="493" y="953"/>
                      <a:pt x="493" y="699"/>
                    </a:cubicBezTo>
                    <a:cubicBezTo>
                      <a:pt x="493" y="427"/>
                      <a:pt x="714" y="206"/>
                      <a:pt x="987" y="206"/>
                    </a:cubicBezTo>
                    <a:cubicBezTo>
                      <a:pt x="1259" y="206"/>
                      <a:pt x="1480" y="427"/>
                      <a:pt x="1480" y="699"/>
                    </a:cubicBezTo>
                    <a:cubicBezTo>
                      <a:pt x="1480" y="953"/>
                      <a:pt x="1290" y="1161"/>
                      <a:pt x="1044" y="1189"/>
                    </a:cubicBezTo>
                    <a:close/>
                  </a:path>
                </a:pathLst>
              </a:custGeom>
              <a:grpFill/>
              <a:ln>
                <a:noFill/>
              </a:ln>
              <a:effectLst>
                <a:innerShdw blurRad="63500" dist="50800" dir="13500000">
                  <a:srgbClr val="0A2742">
                    <a:alpha val="50000"/>
                  </a:srgbClr>
                </a:innerShdw>
              </a:effectLst>
            </p:spPr>
            <p:txBody>
              <a:bodyPr spcFirstLastPara="1" wrap="square" lIns="30469" tIns="15231" rIns="30469" bIns="15231" anchor="t" anchorCtr="0">
                <a:noAutofit/>
              </a:bodyPr>
              <a:lstStyle/>
              <a:p>
                <a:pPr marL="0" marR="0" lvl="0" indent="0" algn="l" defTabSz="257202" rtl="0" eaLnBrk="1" fontAlgn="auto" latinLnBrk="0" hangingPunct="1">
                  <a:lnSpc>
                    <a:spcPct val="100000"/>
                  </a:lnSpc>
                  <a:spcBef>
                    <a:spcPts val="0"/>
                  </a:spcBef>
                  <a:spcAft>
                    <a:spcPts val="0"/>
                  </a:spcAft>
                  <a:buClrTx/>
                  <a:buSzTx/>
                  <a:buFontTx/>
                  <a:buNone/>
                  <a:tabLst/>
                  <a:defRPr/>
                </a:pPr>
                <a:endParaRPr kumimoji="0" sz="600" b="0" i="0" u="none" strike="noStrike" kern="1200" cap="none" spc="0" normalizeH="0" baseline="0" noProof="0">
                  <a:ln>
                    <a:noFill/>
                  </a:ln>
                  <a:solidFill>
                    <a:srgbClr val="13171F"/>
                  </a:solidFill>
                  <a:effectLst/>
                  <a:uLnTx/>
                  <a:uFillTx/>
                  <a:ea typeface="Helvetica Neue"/>
                  <a:cs typeface="Helvetica Neue"/>
                  <a:sym typeface="Helvetica Neue"/>
                </a:endParaRPr>
              </a:p>
            </p:txBody>
          </p:sp>
          <p:sp>
            <p:nvSpPr>
              <p:cNvPr id="149" name="Google Shape;5648;p74">
                <a:extLst>
                  <a:ext uri="{FF2B5EF4-FFF2-40B4-BE49-F238E27FC236}">
                    <a16:creationId xmlns:a16="http://schemas.microsoft.com/office/drawing/2014/main" id="{5490F9CD-BD0F-8B49-A35A-AA145F22EE33}"/>
                  </a:ext>
                </a:extLst>
              </p:cNvPr>
              <p:cNvSpPr/>
              <p:nvPr/>
            </p:nvSpPr>
            <p:spPr>
              <a:xfrm>
                <a:off x="17824450" y="666750"/>
                <a:ext cx="2751138" cy="2786063"/>
              </a:xfrm>
              <a:custGeom>
                <a:avLst/>
                <a:gdLst/>
                <a:ahLst/>
                <a:cxnLst/>
                <a:rect l="l" t="t" r="r" b="b"/>
                <a:pathLst>
                  <a:path w="1759" h="1781" extrusionOk="0">
                    <a:moveTo>
                      <a:pt x="1642" y="1774"/>
                    </a:moveTo>
                    <a:cubicBezTo>
                      <a:pt x="1619" y="1765"/>
                      <a:pt x="1604" y="1742"/>
                      <a:pt x="1605" y="1715"/>
                    </a:cubicBezTo>
                    <a:cubicBezTo>
                      <a:pt x="1634" y="1093"/>
                      <a:pt x="1270" y="507"/>
                      <a:pt x="700" y="256"/>
                    </a:cubicBezTo>
                    <a:cubicBezTo>
                      <a:pt x="497" y="167"/>
                      <a:pt x="283" y="123"/>
                      <a:pt x="63" y="127"/>
                    </a:cubicBezTo>
                    <a:cubicBezTo>
                      <a:pt x="29" y="128"/>
                      <a:pt x="1" y="101"/>
                      <a:pt x="0" y="67"/>
                    </a:cubicBezTo>
                    <a:cubicBezTo>
                      <a:pt x="0" y="33"/>
                      <a:pt x="27" y="5"/>
                      <a:pt x="60" y="4"/>
                    </a:cubicBezTo>
                    <a:cubicBezTo>
                      <a:pt x="298" y="0"/>
                      <a:pt x="530" y="47"/>
                      <a:pt x="750" y="144"/>
                    </a:cubicBezTo>
                    <a:cubicBezTo>
                      <a:pt x="1366" y="415"/>
                      <a:pt x="1759" y="1049"/>
                      <a:pt x="1728" y="1721"/>
                    </a:cubicBezTo>
                    <a:cubicBezTo>
                      <a:pt x="1726" y="1755"/>
                      <a:pt x="1698" y="1781"/>
                      <a:pt x="1664" y="1780"/>
                    </a:cubicBezTo>
                    <a:cubicBezTo>
                      <a:pt x="1656" y="1779"/>
                      <a:pt x="1649" y="1777"/>
                      <a:pt x="1642" y="1774"/>
                    </a:cubicBezTo>
                    <a:close/>
                  </a:path>
                </a:pathLst>
              </a:custGeom>
              <a:grpFill/>
              <a:ln>
                <a:noFill/>
              </a:ln>
            </p:spPr>
            <p:txBody>
              <a:bodyPr spcFirstLastPara="1" wrap="square" lIns="30469" tIns="15231" rIns="30469" bIns="15231" anchor="t" anchorCtr="0">
                <a:noAutofit/>
              </a:bodyPr>
              <a:lstStyle/>
              <a:p>
                <a:pPr marL="0" marR="0" lvl="0" indent="0" algn="l" defTabSz="257202" rtl="0" eaLnBrk="1" fontAlgn="auto" latinLnBrk="0" hangingPunct="1">
                  <a:lnSpc>
                    <a:spcPct val="100000"/>
                  </a:lnSpc>
                  <a:spcBef>
                    <a:spcPts val="0"/>
                  </a:spcBef>
                  <a:spcAft>
                    <a:spcPts val="0"/>
                  </a:spcAft>
                  <a:buClrTx/>
                  <a:buSzTx/>
                  <a:buFontTx/>
                  <a:buNone/>
                  <a:tabLst/>
                  <a:defRPr/>
                </a:pPr>
                <a:endParaRPr kumimoji="0" sz="600" b="0" i="0" u="none" strike="noStrike" kern="1200" cap="none" spc="0" normalizeH="0" baseline="0" noProof="0">
                  <a:ln>
                    <a:noFill/>
                  </a:ln>
                  <a:solidFill>
                    <a:srgbClr val="13171F"/>
                  </a:solidFill>
                  <a:effectLst/>
                  <a:uLnTx/>
                  <a:uFillTx/>
                  <a:ea typeface="Helvetica Neue"/>
                  <a:cs typeface="Helvetica Neue"/>
                  <a:sym typeface="Helvetica Neue"/>
                </a:endParaRPr>
              </a:p>
            </p:txBody>
          </p:sp>
          <p:sp>
            <p:nvSpPr>
              <p:cNvPr id="150" name="Google Shape;5649;p74">
                <a:extLst>
                  <a:ext uri="{FF2B5EF4-FFF2-40B4-BE49-F238E27FC236}">
                    <a16:creationId xmlns:a16="http://schemas.microsoft.com/office/drawing/2014/main" id="{2C4FB717-3709-F345-BDA2-C8E619C51DD7}"/>
                  </a:ext>
                </a:extLst>
              </p:cNvPr>
              <p:cNvSpPr/>
              <p:nvPr/>
            </p:nvSpPr>
            <p:spPr>
              <a:xfrm>
                <a:off x="15024100" y="3411538"/>
                <a:ext cx="2719388" cy="2797175"/>
              </a:xfrm>
              <a:custGeom>
                <a:avLst/>
                <a:gdLst/>
                <a:ahLst/>
                <a:cxnLst/>
                <a:rect l="l" t="t" r="r" b="b"/>
                <a:pathLst>
                  <a:path w="1739" h="1788" extrusionOk="0">
                    <a:moveTo>
                      <a:pt x="1734" y="1692"/>
                    </a:moveTo>
                    <a:cubicBezTo>
                      <a:pt x="1725" y="1669"/>
                      <a:pt x="1702" y="1654"/>
                      <a:pt x="1676" y="1654"/>
                    </a:cubicBezTo>
                    <a:cubicBezTo>
                      <a:pt x="1054" y="1664"/>
                      <a:pt x="478" y="1284"/>
                      <a:pt x="244" y="707"/>
                    </a:cubicBezTo>
                    <a:cubicBezTo>
                      <a:pt x="160" y="501"/>
                      <a:pt x="123" y="285"/>
                      <a:pt x="133" y="66"/>
                    </a:cubicBezTo>
                    <a:cubicBezTo>
                      <a:pt x="135" y="32"/>
                      <a:pt x="109" y="3"/>
                      <a:pt x="75" y="2"/>
                    </a:cubicBezTo>
                    <a:cubicBezTo>
                      <a:pt x="41" y="0"/>
                      <a:pt x="12" y="26"/>
                      <a:pt x="11" y="60"/>
                    </a:cubicBezTo>
                    <a:cubicBezTo>
                      <a:pt x="0" y="298"/>
                      <a:pt x="40" y="531"/>
                      <a:pt x="130" y="753"/>
                    </a:cubicBezTo>
                    <a:cubicBezTo>
                      <a:pt x="383" y="1376"/>
                      <a:pt x="1005" y="1788"/>
                      <a:pt x="1678" y="1777"/>
                    </a:cubicBezTo>
                    <a:cubicBezTo>
                      <a:pt x="1712" y="1776"/>
                      <a:pt x="1739" y="1748"/>
                      <a:pt x="1739" y="1714"/>
                    </a:cubicBezTo>
                    <a:cubicBezTo>
                      <a:pt x="1738" y="1707"/>
                      <a:pt x="1737" y="1699"/>
                      <a:pt x="1734" y="1692"/>
                    </a:cubicBezTo>
                    <a:close/>
                  </a:path>
                </a:pathLst>
              </a:custGeom>
              <a:grpFill/>
              <a:ln>
                <a:noFill/>
              </a:ln>
            </p:spPr>
            <p:txBody>
              <a:bodyPr spcFirstLastPara="1" wrap="square" lIns="30469" tIns="15231" rIns="30469" bIns="15231" anchor="t" anchorCtr="0">
                <a:noAutofit/>
              </a:bodyPr>
              <a:lstStyle/>
              <a:p>
                <a:pPr marL="0" marR="0" lvl="0" indent="0" algn="l" defTabSz="257202" rtl="0" eaLnBrk="1" fontAlgn="auto" latinLnBrk="0" hangingPunct="1">
                  <a:lnSpc>
                    <a:spcPct val="100000"/>
                  </a:lnSpc>
                  <a:spcBef>
                    <a:spcPts val="0"/>
                  </a:spcBef>
                  <a:spcAft>
                    <a:spcPts val="0"/>
                  </a:spcAft>
                  <a:buClrTx/>
                  <a:buSzTx/>
                  <a:buFontTx/>
                  <a:buNone/>
                  <a:tabLst/>
                  <a:defRPr/>
                </a:pPr>
                <a:endParaRPr kumimoji="0" sz="600" b="0" i="0" u="none" strike="noStrike" kern="1200" cap="none" spc="0" normalizeH="0" baseline="0" noProof="0">
                  <a:ln>
                    <a:noFill/>
                  </a:ln>
                  <a:solidFill>
                    <a:srgbClr val="13171F"/>
                  </a:solidFill>
                  <a:effectLst/>
                  <a:uLnTx/>
                  <a:uFillTx/>
                  <a:ea typeface="Helvetica Neue"/>
                  <a:cs typeface="Helvetica Neue"/>
                  <a:sym typeface="Helvetica Neue"/>
                </a:endParaRPr>
              </a:p>
            </p:txBody>
          </p:sp>
          <p:sp>
            <p:nvSpPr>
              <p:cNvPr id="151" name="Google Shape;5650;p74">
                <a:extLst>
                  <a:ext uri="{FF2B5EF4-FFF2-40B4-BE49-F238E27FC236}">
                    <a16:creationId xmlns:a16="http://schemas.microsoft.com/office/drawing/2014/main" id="{11088B3C-DAE2-A34D-B9E4-21662D0E641E}"/>
                  </a:ext>
                </a:extLst>
              </p:cNvPr>
              <p:cNvSpPr/>
              <p:nvPr/>
            </p:nvSpPr>
            <p:spPr>
              <a:xfrm>
                <a:off x="14397037" y="0"/>
                <a:ext cx="3087688" cy="3089275"/>
              </a:xfrm>
              <a:custGeom>
                <a:avLst/>
                <a:gdLst/>
                <a:ahLst/>
                <a:cxnLst/>
                <a:rect l="l" t="t" r="r" b="b"/>
                <a:pathLst>
                  <a:path w="1974" h="1974" extrusionOk="0">
                    <a:moveTo>
                      <a:pt x="987" y="0"/>
                    </a:moveTo>
                    <a:cubicBezTo>
                      <a:pt x="442" y="0"/>
                      <a:pt x="0" y="442"/>
                      <a:pt x="0" y="987"/>
                    </a:cubicBezTo>
                    <a:cubicBezTo>
                      <a:pt x="0" y="1532"/>
                      <a:pt x="442" y="1974"/>
                      <a:pt x="987" y="1974"/>
                    </a:cubicBezTo>
                    <a:cubicBezTo>
                      <a:pt x="1532" y="1974"/>
                      <a:pt x="1974" y="1532"/>
                      <a:pt x="1974" y="987"/>
                    </a:cubicBezTo>
                    <a:cubicBezTo>
                      <a:pt x="1974" y="442"/>
                      <a:pt x="1532" y="0"/>
                      <a:pt x="987" y="0"/>
                    </a:cubicBezTo>
                    <a:close/>
                    <a:moveTo>
                      <a:pt x="980" y="1527"/>
                    </a:moveTo>
                    <a:cubicBezTo>
                      <a:pt x="877" y="1527"/>
                      <a:pt x="797" y="1448"/>
                      <a:pt x="797" y="1346"/>
                    </a:cubicBezTo>
                    <a:cubicBezTo>
                      <a:pt x="797" y="1251"/>
                      <a:pt x="877" y="1166"/>
                      <a:pt x="980" y="1166"/>
                    </a:cubicBezTo>
                    <a:cubicBezTo>
                      <a:pt x="1078" y="1166"/>
                      <a:pt x="1158" y="1251"/>
                      <a:pt x="1158" y="1346"/>
                    </a:cubicBezTo>
                    <a:cubicBezTo>
                      <a:pt x="1158" y="1448"/>
                      <a:pt x="1078" y="1527"/>
                      <a:pt x="980" y="1527"/>
                    </a:cubicBezTo>
                    <a:close/>
                    <a:moveTo>
                      <a:pt x="1342" y="1149"/>
                    </a:moveTo>
                    <a:cubicBezTo>
                      <a:pt x="1314" y="1171"/>
                      <a:pt x="1279" y="1171"/>
                      <a:pt x="1251" y="1149"/>
                    </a:cubicBezTo>
                    <a:cubicBezTo>
                      <a:pt x="1108" y="1008"/>
                      <a:pt x="868" y="1008"/>
                      <a:pt x="720" y="1149"/>
                    </a:cubicBezTo>
                    <a:cubicBezTo>
                      <a:pt x="708" y="1160"/>
                      <a:pt x="691" y="1166"/>
                      <a:pt x="679" y="1166"/>
                    </a:cubicBezTo>
                    <a:cubicBezTo>
                      <a:pt x="662" y="1166"/>
                      <a:pt x="645" y="1160"/>
                      <a:pt x="634" y="1149"/>
                    </a:cubicBezTo>
                    <a:cubicBezTo>
                      <a:pt x="611" y="1127"/>
                      <a:pt x="611" y="1087"/>
                      <a:pt x="634" y="1065"/>
                    </a:cubicBezTo>
                    <a:cubicBezTo>
                      <a:pt x="731" y="969"/>
                      <a:pt x="858" y="921"/>
                      <a:pt x="986" y="921"/>
                    </a:cubicBezTo>
                    <a:cubicBezTo>
                      <a:pt x="1114" y="921"/>
                      <a:pt x="1242" y="969"/>
                      <a:pt x="1342" y="1065"/>
                    </a:cubicBezTo>
                    <a:cubicBezTo>
                      <a:pt x="1365" y="1087"/>
                      <a:pt x="1365" y="1127"/>
                      <a:pt x="1342" y="1149"/>
                    </a:cubicBezTo>
                    <a:close/>
                    <a:moveTo>
                      <a:pt x="1491" y="986"/>
                    </a:moveTo>
                    <a:cubicBezTo>
                      <a:pt x="1479" y="997"/>
                      <a:pt x="1468" y="1003"/>
                      <a:pt x="1451" y="1003"/>
                    </a:cubicBezTo>
                    <a:cubicBezTo>
                      <a:pt x="1434" y="1003"/>
                      <a:pt x="1417" y="997"/>
                      <a:pt x="1405" y="986"/>
                    </a:cubicBezTo>
                    <a:cubicBezTo>
                      <a:pt x="1176" y="755"/>
                      <a:pt x="799" y="755"/>
                      <a:pt x="565" y="986"/>
                    </a:cubicBezTo>
                    <a:cubicBezTo>
                      <a:pt x="542" y="1008"/>
                      <a:pt x="502" y="1008"/>
                      <a:pt x="479" y="986"/>
                    </a:cubicBezTo>
                    <a:cubicBezTo>
                      <a:pt x="456" y="963"/>
                      <a:pt x="456" y="924"/>
                      <a:pt x="479" y="901"/>
                    </a:cubicBezTo>
                    <a:cubicBezTo>
                      <a:pt x="619" y="763"/>
                      <a:pt x="804" y="694"/>
                      <a:pt x="987" y="694"/>
                    </a:cubicBezTo>
                    <a:cubicBezTo>
                      <a:pt x="1171" y="694"/>
                      <a:pt x="1354" y="763"/>
                      <a:pt x="1491" y="901"/>
                    </a:cubicBezTo>
                    <a:cubicBezTo>
                      <a:pt x="1514" y="924"/>
                      <a:pt x="1514" y="963"/>
                      <a:pt x="1491" y="986"/>
                    </a:cubicBezTo>
                    <a:close/>
                    <a:moveTo>
                      <a:pt x="1650" y="822"/>
                    </a:moveTo>
                    <a:cubicBezTo>
                      <a:pt x="1639" y="833"/>
                      <a:pt x="1628" y="839"/>
                      <a:pt x="1610" y="839"/>
                    </a:cubicBezTo>
                    <a:cubicBezTo>
                      <a:pt x="1593" y="839"/>
                      <a:pt x="1582" y="833"/>
                      <a:pt x="1565" y="822"/>
                    </a:cubicBezTo>
                    <a:cubicBezTo>
                      <a:pt x="1410" y="670"/>
                      <a:pt x="1205" y="586"/>
                      <a:pt x="988" y="586"/>
                    </a:cubicBezTo>
                    <a:cubicBezTo>
                      <a:pt x="765" y="586"/>
                      <a:pt x="559" y="670"/>
                      <a:pt x="405" y="822"/>
                    </a:cubicBezTo>
                    <a:cubicBezTo>
                      <a:pt x="382" y="845"/>
                      <a:pt x="342" y="845"/>
                      <a:pt x="319" y="822"/>
                    </a:cubicBezTo>
                    <a:cubicBezTo>
                      <a:pt x="297" y="799"/>
                      <a:pt x="297" y="760"/>
                      <a:pt x="319" y="738"/>
                    </a:cubicBezTo>
                    <a:cubicBezTo>
                      <a:pt x="496" y="564"/>
                      <a:pt x="737" y="462"/>
                      <a:pt x="988" y="462"/>
                    </a:cubicBezTo>
                    <a:cubicBezTo>
                      <a:pt x="1239" y="462"/>
                      <a:pt x="1473" y="564"/>
                      <a:pt x="1650" y="738"/>
                    </a:cubicBezTo>
                    <a:cubicBezTo>
                      <a:pt x="1679" y="760"/>
                      <a:pt x="1679" y="799"/>
                      <a:pt x="1650" y="822"/>
                    </a:cubicBezTo>
                    <a:close/>
                  </a:path>
                </a:pathLst>
              </a:custGeom>
              <a:grpFill/>
              <a:ln>
                <a:noFill/>
              </a:ln>
              <a:effectLst>
                <a:innerShdw blurRad="63500" dist="50800" dir="13500000">
                  <a:srgbClr val="0A2742">
                    <a:alpha val="50000"/>
                  </a:srgbClr>
                </a:innerShdw>
              </a:effectLst>
            </p:spPr>
            <p:txBody>
              <a:bodyPr spcFirstLastPara="1" wrap="square" lIns="30469" tIns="15231" rIns="30469" bIns="15231" anchor="t" anchorCtr="0">
                <a:noAutofit/>
              </a:bodyPr>
              <a:lstStyle/>
              <a:p>
                <a:pPr marL="0" marR="0" lvl="0" indent="0" algn="l" defTabSz="257202" rtl="0" eaLnBrk="1" fontAlgn="auto" latinLnBrk="0" hangingPunct="1">
                  <a:lnSpc>
                    <a:spcPct val="100000"/>
                  </a:lnSpc>
                  <a:spcBef>
                    <a:spcPts val="0"/>
                  </a:spcBef>
                  <a:spcAft>
                    <a:spcPts val="0"/>
                  </a:spcAft>
                  <a:buClrTx/>
                  <a:buSzTx/>
                  <a:buFontTx/>
                  <a:buNone/>
                  <a:tabLst/>
                  <a:defRPr/>
                </a:pPr>
                <a:endParaRPr kumimoji="0" sz="600" b="0" i="0" u="none" strike="noStrike" kern="1200" cap="none" spc="0" normalizeH="0" baseline="0" noProof="0">
                  <a:ln>
                    <a:noFill/>
                  </a:ln>
                  <a:solidFill>
                    <a:srgbClr val="13171F"/>
                  </a:solidFill>
                  <a:effectLst/>
                  <a:uLnTx/>
                  <a:uFillTx/>
                  <a:ea typeface="Helvetica Neue"/>
                  <a:cs typeface="Helvetica Neue"/>
                  <a:sym typeface="Helvetica Neue"/>
                </a:endParaRPr>
              </a:p>
            </p:txBody>
          </p:sp>
          <p:sp>
            <p:nvSpPr>
              <p:cNvPr id="152" name="Google Shape;5651;p74">
                <a:extLst>
                  <a:ext uri="{FF2B5EF4-FFF2-40B4-BE49-F238E27FC236}">
                    <a16:creationId xmlns:a16="http://schemas.microsoft.com/office/drawing/2014/main" id="{A99A1FFF-71FD-B147-AEE9-9B7C4E6F42CE}"/>
                  </a:ext>
                </a:extLst>
              </p:cNvPr>
              <p:cNvSpPr/>
              <p:nvPr/>
            </p:nvSpPr>
            <p:spPr>
              <a:xfrm>
                <a:off x="18943638" y="4129088"/>
                <a:ext cx="1468438" cy="1463675"/>
              </a:xfrm>
              <a:custGeom>
                <a:avLst/>
                <a:gdLst/>
                <a:ahLst/>
                <a:cxnLst/>
                <a:rect l="l" t="t" r="r" b="b"/>
                <a:pathLst>
                  <a:path w="939" h="935" extrusionOk="0">
                    <a:moveTo>
                      <a:pt x="470" y="0"/>
                    </a:moveTo>
                    <a:cubicBezTo>
                      <a:pt x="210" y="0"/>
                      <a:pt x="0" y="210"/>
                      <a:pt x="0" y="469"/>
                    </a:cubicBezTo>
                    <a:cubicBezTo>
                      <a:pt x="0" y="709"/>
                      <a:pt x="180" y="907"/>
                      <a:pt x="412" y="935"/>
                    </a:cubicBezTo>
                    <a:cubicBezTo>
                      <a:pt x="412" y="612"/>
                      <a:pt x="412" y="612"/>
                      <a:pt x="412" y="612"/>
                    </a:cubicBezTo>
                    <a:cubicBezTo>
                      <a:pt x="410" y="612"/>
                      <a:pt x="410" y="612"/>
                      <a:pt x="410" y="612"/>
                    </a:cubicBezTo>
                    <a:cubicBezTo>
                      <a:pt x="354" y="587"/>
                      <a:pt x="315" y="531"/>
                      <a:pt x="315" y="464"/>
                    </a:cubicBezTo>
                    <a:cubicBezTo>
                      <a:pt x="315" y="376"/>
                      <a:pt x="384" y="305"/>
                      <a:pt x="470" y="305"/>
                    </a:cubicBezTo>
                    <a:cubicBezTo>
                      <a:pt x="555" y="305"/>
                      <a:pt x="624" y="376"/>
                      <a:pt x="624" y="464"/>
                    </a:cubicBezTo>
                    <a:cubicBezTo>
                      <a:pt x="624" y="531"/>
                      <a:pt x="585" y="587"/>
                      <a:pt x="530" y="612"/>
                    </a:cubicBezTo>
                    <a:cubicBezTo>
                      <a:pt x="527" y="612"/>
                      <a:pt x="527" y="612"/>
                      <a:pt x="527" y="612"/>
                    </a:cubicBezTo>
                    <a:cubicBezTo>
                      <a:pt x="527" y="935"/>
                      <a:pt x="527" y="935"/>
                      <a:pt x="527" y="935"/>
                    </a:cubicBezTo>
                    <a:cubicBezTo>
                      <a:pt x="759" y="907"/>
                      <a:pt x="939" y="709"/>
                      <a:pt x="939" y="469"/>
                    </a:cubicBezTo>
                    <a:cubicBezTo>
                      <a:pt x="939" y="210"/>
                      <a:pt x="729" y="0"/>
                      <a:pt x="470" y="0"/>
                    </a:cubicBezTo>
                    <a:close/>
                    <a:moveTo>
                      <a:pt x="567" y="696"/>
                    </a:moveTo>
                    <a:cubicBezTo>
                      <a:pt x="567" y="637"/>
                      <a:pt x="567" y="637"/>
                      <a:pt x="567" y="637"/>
                    </a:cubicBezTo>
                    <a:cubicBezTo>
                      <a:pt x="627" y="602"/>
                      <a:pt x="664" y="536"/>
                      <a:pt x="664" y="464"/>
                    </a:cubicBezTo>
                    <a:cubicBezTo>
                      <a:pt x="664" y="354"/>
                      <a:pt x="577" y="265"/>
                      <a:pt x="470" y="265"/>
                    </a:cubicBezTo>
                    <a:cubicBezTo>
                      <a:pt x="362" y="265"/>
                      <a:pt x="275" y="354"/>
                      <a:pt x="275" y="464"/>
                    </a:cubicBezTo>
                    <a:cubicBezTo>
                      <a:pt x="275" y="536"/>
                      <a:pt x="312" y="602"/>
                      <a:pt x="372" y="637"/>
                    </a:cubicBezTo>
                    <a:cubicBezTo>
                      <a:pt x="372" y="696"/>
                      <a:pt x="372" y="696"/>
                      <a:pt x="372" y="696"/>
                    </a:cubicBezTo>
                    <a:cubicBezTo>
                      <a:pt x="284" y="658"/>
                      <a:pt x="223" y="571"/>
                      <a:pt x="223" y="469"/>
                    </a:cubicBezTo>
                    <a:cubicBezTo>
                      <a:pt x="223" y="333"/>
                      <a:pt x="333" y="223"/>
                      <a:pt x="470" y="223"/>
                    </a:cubicBezTo>
                    <a:cubicBezTo>
                      <a:pt x="606" y="223"/>
                      <a:pt x="716" y="333"/>
                      <a:pt x="716" y="469"/>
                    </a:cubicBezTo>
                    <a:cubicBezTo>
                      <a:pt x="716" y="571"/>
                      <a:pt x="655" y="658"/>
                      <a:pt x="567" y="696"/>
                    </a:cubicBezTo>
                    <a:close/>
                  </a:path>
                </a:pathLst>
              </a:custGeom>
              <a:grpFill/>
              <a:ln>
                <a:noFill/>
              </a:ln>
            </p:spPr>
            <p:txBody>
              <a:bodyPr spcFirstLastPara="1" wrap="square" lIns="30469" tIns="15231" rIns="30469" bIns="15231" anchor="t" anchorCtr="0">
                <a:noAutofit/>
              </a:bodyPr>
              <a:lstStyle/>
              <a:p>
                <a:pPr marL="0" marR="0" lvl="0" indent="0" algn="l" defTabSz="257202" rtl="0" eaLnBrk="1" fontAlgn="auto" latinLnBrk="0" hangingPunct="1">
                  <a:lnSpc>
                    <a:spcPct val="100000"/>
                  </a:lnSpc>
                  <a:spcBef>
                    <a:spcPts val="0"/>
                  </a:spcBef>
                  <a:spcAft>
                    <a:spcPts val="0"/>
                  </a:spcAft>
                  <a:buClrTx/>
                  <a:buSzTx/>
                  <a:buFontTx/>
                  <a:buNone/>
                  <a:tabLst/>
                  <a:defRPr/>
                </a:pPr>
                <a:endParaRPr kumimoji="0" sz="600" b="0" i="0" u="none" strike="noStrike" kern="1200" cap="none" spc="0" normalizeH="0" baseline="0" noProof="0">
                  <a:ln>
                    <a:noFill/>
                  </a:ln>
                  <a:solidFill>
                    <a:srgbClr val="13171F"/>
                  </a:solidFill>
                  <a:effectLst/>
                  <a:uLnTx/>
                  <a:uFillTx/>
                  <a:ea typeface="Helvetica Neue"/>
                  <a:cs typeface="Helvetica Neue"/>
                  <a:sym typeface="Helvetica Neue"/>
                </a:endParaRPr>
              </a:p>
            </p:txBody>
          </p:sp>
        </p:grpSp>
      </p:grpSp>
      <p:grpSp>
        <p:nvGrpSpPr>
          <p:cNvPr id="3" name="Group 2">
            <a:extLst>
              <a:ext uri="{FF2B5EF4-FFF2-40B4-BE49-F238E27FC236}">
                <a16:creationId xmlns:a16="http://schemas.microsoft.com/office/drawing/2014/main" id="{781D9CE9-5B53-DD4A-B2F7-9076C0CADEC4}"/>
              </a:ext>
            </a:extLst>
          </p:cNvPr>
          <p:cNvGrpSpPr/>
          <p:nvPr/>
        </p:nvGrpSpPr>
        <p:grpSpPr>
          <a:xfrm>
            <a:off x="6756513" y="2513403"/>
            <a:ext cx="2639663" cy="3035834"/>
            <a:chOff x="26857749" y="4882475"/>
            <a:chExt cx="6904470" cy="7940721"/>
          </a:xfrm>
        </p:grpSpPr>
        <p:sp>
          <p:nvSpPr>
            <p:cNvPr id="144" name="TextBox 143">
              <a:extLst>
                <a:ext uri="{FF2B5EF4-FFF2-40B4-BE49-F238E27FC236}">
                  <a16:creationId xmlns:a16="http://schemas.microsoft.com/office/drawing/2014/main" id="{5CA891E9-C4A9-0240-BB32-93EDB4D3DBA6}"/>
                </a:ext>
              </a:extLst>
            </p:cNvPr>
            <p:cNvSpPr txBox="1"/>
            <p:nvPr/>
          </p:nvSpPr>
          <p:spPr>
            <a:xfrm>
              <a:off x="26857749" y="8853343"/>
              <a:ext cx="6904470" cy="3969853"/>
            </a:xfrm>
            <a:prstGeom prst="rect">
              <a:avLst/>
            </a:prstGeom>
            <a:noFill/>
            <a:effectLst/>
          </p:spPr>
          <p:txBody>
            <a:bodyPr wrap="square" lIns="0" tIns="0" rIns="0" bIns="0" anchor="t">
              <a:spAutoFit/>
            </a:bodyPr>
            <a:lstStyle/>
            <a:p>
              <a:pPr marL="0" marR="0" lvl="0" indent="0" algn="ctr" defTabSz="321008" rtl="0" eaLnBrk="1" fontAlgn="auto" latinLnBrk="0" hangingPunct="1">
                <a:lnSpc>
                  <a:spcPct val="95000"/>
                </a:lnSpc>
                <a:spcBef>
                  <a:spcPts val="0"/>
                </a:spcBef>
                <a:spcAft>
                  <a:spcPts val="632"/>
                </a:spcAft>
                <a:buClrTx/>
                <a:buSzTx/>
                <a:buFontTx/>
                <a:buNone/>
                <a:tabLst/>
                <a:defRPr/>
              </a:pPr>
              <a:r>
                <a:rPr kumimoji="0" lang="en-US" sz="2000" b="0" i="0" u="none" strike="noStrike" kern="1200" cap="none" spc="11" normalizeH="0" baseline="0" noProof="0">
                  <a:ln>
                    <a:noFill/>
                  </a:ln>
                  <a:solidFill>
                    <a:srgbClr val="F7F8FA"/>
                  </a:solidFill>
                  <a:effectLst/>
                  <a:uLnTx/>
                  <a:uFillTx/>
                  <a:ea typeface="Microsoft Sans Serif"/>
                  <a:cs typeface="Microsoft Sans Serif"/>
                </a:rPr>
                <a:t>Power &amp; Design</a:t>
              </a:r>
            </a:p>
            <a:p>
              <a:pPr marL="0" marR="0" lvl="0" indent="0" algn="ctr" defTabSz="321008" rtl="0" eaLnBrk="1" fontAlgn="auto" latinLnBrk="0" hangingPunct="1">
                <a:lnSpc>
                  <a:spcPct val="95000"/>
                </a:lnSpc>
                <a:spcBef>
                  <a:spcPts val="0"/>
                </a:spcBef>
                <a:spcAft>
                  <a:spcPts val="632"/>
                </a:spcAft>
                <a:buClrTx/>
                <a:buSzTx/>
                <a:buFontTx/>
                <a:buNone/>
                <a:tabLst/>
                <a:defRPr/>
              </a:pPr>
              <a:r>
                <a:rPr kumimoji="0" lang="en-US" sz="1450" b="0" i="0" u="none" strike="noStrike" kern="1200" cap="none" spc="11" normalizeH="0" baseline="0" noProof="0">
                  <a:ln>
                    <a:noFill/>
                  </a:ln>
                  <a:solidFill>
                    <a:srgbClr val="F7F8FA"/>
                  </a:solidFill>
                  <a:effectLst/>
                  <a:uLnTx/>
                  <a:uFillTx/>
                  <a:ea typeface="Microsoft Sans Serif"/>
                  <a:cs typeface="Microsoft Sans Serif"/>
                </a:rPr>
                <a:t>Reducing base station size and power consumption facilitates reduced deployment challenges and OPEX</a:t>
              </a:r>
            </a:p>
            <a:p>
              <a:pPr marL="0" marR="0" lvl="0" indent="0" algn="ctr" defTabSz="321008" rtl="0" eaLnBrk="1" fontAlgn="auto" latinLnBrk="0" hangingPunct="1">
                <a:lnSpc>
                  <a:spcPct val="95000"/>
                </a:lnSpc>
                <a:spcBef>
                  <a:spcPts val="0"/>
                </a:spcBef>
                <a:spcAft>
                  <a:spcPts val="632"/>
                </a:spcAft>
                <a:buClrTx/>
                <a:buSzTx/>
                <a:buFontTx/>
                <a:buNone/>
                <a:tabLst/>
                <a:defRPr/>
              </a:pPr>
              <a:endParaRPr kumimoji="0" lang="en-US" sz="1466" b="0" i="0" u="none" strike="noStrike" kern="1200" cap="none" spc="11" normalizeH="0" baseline="0" noProof="0">
                <a:ln>
                  <a:noFill/>
                </a:ln>
                <a:solidFill>
                  <a:srgbClr val="F7F8FA"/>
                </a:solidFill>
                <a:effectLst/>
                <a:uLnTx/>
                <a:uFillTx/>
                <a:ea typeface="+mn-ea"/>
                <a:cs typeface="+mn-cs"/>
              </a:endParaRPr>
            </a:p>
          </p:txBody>
        </p:sp>
        <p:grpSp>
          <p:nvGrpSpPr>
            <p:cNvPr id="153" name="Google Shape;13302;p144">
              <a:extLst>
                <a:ext uri="{FF2B5EF4-FFF2-40B4-BE49-F238E27FC236}">
                  <a16:creationId xmlns:a16="http://schemas.microsoft.com/office/drawing/2014/main" id="{56989362-FE52-1C41-B959-0DCC3D208512}"/>
                </a:ext>
              </a:extLst>
            </p:cNvPr>
            <p:cNvGrpSpPr/>
            <p:nvPr/>
          </p:nvGrpSpPr>
          <p:grpSpPr>
            <a:xfrm>
              <a:off x="28766107" y="4882475"/>
              <a:ext cx="2619253" cy="2469557"/>
              <a:chOff x="3498746" y="2912965"/>
              <a:chExt cx="1005840" cy="949048"/>
            </a:xfrm>
            <a:solidFill>
              <a:srgbClr val="7BA0FF"/>
            </a:solidFill>
          </p:grpSpPr>
          <p:sp>
            <p:nvSpPr>
              <p:cNvPr id="154" name="Google Shape;13303;p144">
                <a:extLst>
                  <a:ext uri="{FF2B5EF4-FFF2-40B4-BE49-F238E27FC236}">
                    <a16:creationId xmlns:a16="http://schemas.microsoft.com/office/drawing/2014/main" id="{B7A3C078-8FB7-E54C-98E8-D99341D39FCA}"/>
                  </a:ext>
                </a:extLst>
              </p:cNvPr>
              <p:cNvSpPr/>
              <p:nvPr/>
            </p:nvSpPr>
            <p:spPr>
              <a:xfrm>
                <a:off x="3498746" y="2912965"/>
                <a:ext cx="1005840" cy="949048"/>
              </a:xfrm>
              <a:custGeom>
                <a:avLst/>
                <a:gdLst/>
                <a:ahLst/>
                <a:cxnLst/>
                <a:rect l="l" t="t" r="r" b="b"/>
                <a:pathLst>
                  <a:path w="2271778" h="2143512" extrusionOk="0">
                    <a:moveTo>
                      <a:pt x="2042685" y="589289"/>
                    </a:moveTo>
                    <a:cubicBezTo>
                      <a:pt x="2042685" y="589289"/>
                      <a:pt x="2042685" y="589289"/>
                      <a:pt x="2257753" y="679063"/>
                    </a:cubicBezTo>
                    <a:cubicBezTo>
                      <a:pt x="2276454" y="686545"/>
                      <a:pt x="2276454" y="712729"/>
                      <a:pt x="2257753" y="722080"/>
                    </a:cubicBezTo>
                    <a:cubicBezTo>
                      <a:pt x="2257753" y="722080"/>
                      <a:pt x="2257753" y="722080"/>
                      <a:pt x="2179206" y="755746"/>
                    </a:cubicBezTo>
                    <a:cubicBezTo>
                      <a:pt x="2210999" y="858613"/>
                      <a:pt x="2227830" y="963350"/>
                      <a:pt x="2227830" y="1071827"/>
                    </a:cubicBezTo>
                    <a:cubicBezTo>
                      <a:pt x="2227830" y="1662844"/>
                      <a:pt x="1745331" y="2143512"/>
                      <a:pt x="1154364" y="2143512"/>
                    </a:cubicBezTo>
                    <a:cubicBezTo>
                      <a:pt x="877581" y="2143512"/>
                      <a:pt x="613890" y="2038775"/>
                      <a:pt x="411914" y="1846134"/>
                    </a:cubicBezTo>
                    <a:cubicBezTo>
                      <a:pt x="381991" y="1816209"/>
                      <a:pt x="381991" y="1769451"/>
                      <a:pt x="410043" y="1739526"/>
                    </a:cubicBezTo>
                    <a:cubicBezTo>
                      <a:pt x="438096" y="1709601"/>
                      <a:pt x="486720" y="1709601"/>
                      <a:pt x="516642" y="1737656"/>
                    </a:cubicBezTo>
                    <a:cubicBezTo>
                      <a:pt x="688696" y="1904113"/>
                      <a:pt x="914984" y="1993888"/>
                      <a:pt x="1154364" y="1993888"/>
                    </a:cubicBezTo>
                    <a:cubicBezTo>
                      <a:pt x="1663045" y="1993888"/>
                      <a:pt x="2078218" y="1580550"/>
                      <a:pt x="2078218" y="1071827"/>
                    </a:cubicBezTo>
                    <a:cubicBezTo>
                      <a:pt x="2078218" y="985793"/>
                      <a:pt x="2065127" y="899759"/>
                      <a:pt x="2042685" y="817466"/>
                    </a:cubicBezTo>
                    <a:cubicBezTo>
                      <a:pt x="2042685" y="817466"/>
                      <a:pt x="2042685" y="817466"/>
                      <a:pt x="1956658" y="854872"/>
                    </a:cubicBezTo>
                    <a:cubicBezTo>
                      <a:pt x="1937957" y="862353"/>
                      <a:pt x="1919255" y="843650"/>
                      <a:pt x="1926736" y="824947"/>
                    </a:cubicBezTo>
                    <a:cubicBezTo>
                      <a:pt x="1926736" y="824947"/>
                      <a:pt x="1926736" y="824947"/>
                      <a:pt x="2012763" y="602381"/>
                    </a:cubicBezTo>
                    <a:cubicBezTo>
                      <a:pt x="2016503" y="591159"/>
                      <a:pt x="2029594" y="585548"/>
                      <a:pt x="2042685" y="589289"/>
                    </a:cubicBezTo>
                    <a:close/>
                    <a:moveTo>
                      <a:pt x="1154149" y="0"/>
                    </a:moveTo>
                    <a:cubicBezTo>
                      <a:pt x="1387965" y="0"/>
                      <a:pt x="1608687" y="72935"/>
                      <a:pt x="1795739" y="211323"/>
                    </a:cubicBezTo>
                    <a:cubicBezTo>
                      <a:pt x="1827538" y="235635"/>
                      <a:pt x="1835020" y="282388"/>
                      <a:pt x="1810703" y="316050"/>
                    </a:cubicBezTo>
                    <a:cubicBezTo>
                      <a:pt x="1786387" y="347842"/>
                      <a:pt x="1739623" y="355322"/>
                      <a:pt x="1705954" y="331011"/>
                    </a:cubicBezTo>
                    <a:cubicBezTo>
                      <a:pt x="1545089" y="211323"/>
                      <a:pt x="1354295" y="147739"/>
                      <a:pt x="1154149" y="147739"/>
                    </a:cubicBezTo>
                    <a:cubicBezTo>
                      <a:pt x="645367" y="147739"/>
                      <a:pt x="231981" y="562906"/>
                      <a:pt x="231981" y="1071578"/>
                    </a:cubicBezTo>
                    <a:cubicBezTo>
                      <a:pt x="231981" y="1112720"/>
                      <a:pt x="233851" y="1153863"/>
                      <a:pt x="239463" y="1193135"/>
                    </a:cubicBezTo>
                    <a:cubicBezTo>
                      <a:pt x="239463" y="1193135"/>
                      <a:pt x="239463" y="1193135"/>
                      <a:pt x="314284" y="1161343"/>
                    </a:cubicBezTo>
                    <a:cubicBezTo>
                      <a:pt x="332989" y="1151993"/>
                      <a:pt x="351694" y="1170694"/>
                      <a:pt x="346083" y="1189395"/>
                    </a:cubicBezTo>
                    <a:cubicBezTo>
                      <a:pt x="346083" y="1189395"/>
                      <a:pt x="346083" y="1189395"/>
                      <a:pt x="260039" y="1411939"/>
                    </a:cubicBezTo>
                    <a:cubicBezTo>
                      <a:pt x="254427" y="1425030"/>
                      <a:pt x="241333" y="1430640"/>
                      <a:pt x="230110" y="1425030"/>
                    </a:cubicBezTo>
                    <a:cubicBezTo>
                      <a:pt x="230110" y="1425030"/>
                      <a:pt x="230110" y="1425030"/>
                      <a:pt x="15000" y="1337134"/>
                    </a:cubicBezTo>
                    <a:cubicBezTo>
                      <a:pt x="-3705" y="1327784"/>
                      <a:pt x="-5576" y="1301602"/>
                      <a:pt x="13129" y="1294122"/>
                    </a:cubicBezTo>
                    <a:cubicBezTo>
                      <a:pt x="13129" y="1294122"/>
                      <a:pt x="13129" y="1294122"/>
                      <a:pt x="99173" y="1254849"/>
                    </a:cubicBezTo>
                    <a:cubicBezTo>
                      <a:pt x="97303" y="1249239"/>
                      <a:pt x="95432" y="1243628"/>
                      <a:pt x="95432" y="1238018"/>
                    </a:cubicBezTo>
                    <a:cubicBezTo>
                      <a:pt x="86080" y="1181915"/>
                      <a:pt x="82339" y="1127681"/>
                      <a:pt x="82339" y="1071578"/>
                    </a:cubicBezTo>
                    <a:cubicBezTo>
                      <a:pt x="82339" y="480620"/>
                      <a:pt x="563064" y="0"/>
                      <a:pt x="1154149" y="0"/>
                    </a:cubicBezTo>
                    <a:close/>
                  </a:path>
                </a:pathLst>
              </a:custGeom>
              <a:grpFill/>
              <a:ln>
                <a:noFill/>
              </a:ln>
              <a:effectLst>
                <a:innerShdw blurRad="63500" dist="50800" dir="13500000">
                  <a:srgbClr val="0A2742">
                    <a:alpha val="50000"/>
                  </a:srgbClr>
                </a:innerShdw>
              </a:effectLst>
            </p:spPr>
            <p:txBody>
              <a:bodyPr spcFirstLastPara="1" wrap="square" lIns="30469" tIns="15231" rIns="30469" bIns="15231" anchor="ctr" anchorCtr="0">
                <a:noAutofit/>
              </a:bodyPr>
              <a:lstStyle/>
              <a:p>
                <a:pPr marL="0" marR="0" lvl="0" indent="0" algn="l" defTabSz="257202" rtl="0" eaLnBrk="1" fontAlgn="auto" latinLnBrk="0" hangingPunct="1">
                  <a:lnSpc>
                    <a:spcPct val="100000"/>
                  </a:lnSpc>
                  <a:spcBef>
                    <a:spcPts val="0"/>
                  </a:spcBef>
                  <a:spcAft>
                    <a:spcPts val="0"/>
                  </a:spcAft>
                  <a:buClr>
                    <a:srgbClr val="13171F"/>
                  </a:buClr>
                  <a:buSzPts val="1800"/>
                  <a:buFontTx/>
                  <a:buNone/>
                  <a:tabLst/>
                  <a:defRPr/>
                </a:pPr>
                <a:endParaRPr kumimoji="0" sz="600" b="0" i="0" u="none" strike="noStrike" kern="1200" cap="none" spc="0" normalizeH="0" baseline="0" noProof="0">
                  <a:ln>
                    <a:noFill/>
                  </a:ln>
                  <a:solidFill>
                    <a:srgbClr val="FFFFFF"/>
                  </a:solidFill>
                  <a:effectLst/>
                  <a:uLnTx/>
                  <a:uFillTx/>
                  <a:ea typeface="Helvetica Neue"/>
                  <a:cs typeface="Helvetica Neue"/>
                  <a:sym typeface="Helvetica Neue"/>
                </a:endParaRPr>
              </a:p>
            </p:txBody>
          </p:sp>
          <p:sp>
            <p:nvSpPr>
              <p:cNvPr id="155" name="Google Shape;13304;p144">
                <a:extLst>
                  <a:ext uri="{FF2B5EF4-FFF2-40B4-BE49-F238E27FC236}">
                    <a16:creationId xmlns:a16="http://schemas.microsoft.com/office/drawing/2014/main" id="{430B9AC0-02F8-B443-81A4-85A1FD7A0DFB}"/>
                  </a:ext>
                </a:extLst>
              </p:cNvPr>
              <p:cNvSpPr/>
              <p:nvPr/>
            </p:nvSpPr>
            <p:spPr>
              <a:xfrm>
                <a:off x="3846127" y="3147523"/>
                <a:ext cx="357725" cy="526579"/>
              </a:xfrm>
              <a:custGeom>
                <a:avLst/>
                <a:gdLst/>
                <a:ahLst/>
                <a:cxnLst/>
                <a:rect l="l" t="t" r="r" b="b"/>
                <a:pathLst>
                  <a:path w="811" h="1195" extrusionOk="0">
                    <a:moveTo>
                      <a:pt x="17" y="1181"/>
                    </a:moveTo>
                    <a:cubicBezTo>
                      <a:pt x="324" y="677"/>
                      <a:pt x="324" y="677"/>
                      <a:pt x="324" y="677"/>
                    </a:cubicBezTo>
                    <a:cubicBezTo>
                      <a:pt x="326" y="673"/>
                      <a:pt x="324" y="668"/>
                      <a:pt x="319" y="668"/>
                    </a:cubicBezTo>
                    <a:cubicBezTo>
                      <a:pt x="28" y="668"/>
                      <a:pt x="28" y="668"/>
                      <a:pt x="28" y="668"/>
                    </a:cubicBezTo>
                    <a:cubicBezTo>
                      <a:pt x="8" y="668"/>
                      <a:pt x="0" y="654"/>
                      <a:pt x="10" y="638"/>
                    </a:cubicBezTo>
                    <a:cubicBezTo>
                      <a:pt x="388" y="22"/>
                      <a:pt x="388" y="22"/>
                      <a:pt x="388" y="22"/>
                    </a:cubicBezTo>
                    <a:cubicBezTo>
                      <a:pt x="396" y="9"/>
                      <a:pt x="410" y="0"/>
                      <a:pt x="426" y="0"/>
                    </a:cubicBezTo>
                    <a:cubicBezTo>
                      <a:pt x="718" y="0"/>
                      <a:pt x="718" y="0"/>
                      <a:pt x="718" y="0"/>
                    </a:cubicBezTo>
                    <a:cubicBezTo>
                      <a:pt x="738" y="0"/>
                      <a:pt x="744" y="14"/>
                      <a:pt x="733" y="30"/>
                    </a:cubicBezTo>
                    <a:cubicBezTo>
                      <a:pt x="442" y="436"/>
                      <a:pt x="442" y="436"/>
                      <a:pt x="442" y="436"/>
                    </a:cubicBezTo>
                    <a:cubicBezTo>
                      <a:pt x="439" y="440"/>
                      <a:pt x="442" y="445"/>
                      <a:pt x="446" y="445"/>
                    </a:cubicBezTo>
                    <a:cubicBezTo>
                      <a:pt x="779" y="445"/>
                      <a:pt x="779" y="445"/>
                      <a:pt x="779" y="445"/>
                    </a:cubicBezTo>
                    <a:cubicBezTo>
                      <a:pt x="801" y="445"/>
                      <a:pt x="811" y="473"/>
                      <a:pt x="795" y="488"/>
                    </a:cubicBezTo>
                    <a:cubicBezTo>
                      <a:pt x="27" y="1189"/>
                      <a:pt x="27" y="1189"/>
                      <a:pt x="27" y="1189"/>
                    </a:cubicBezTo>
                    <a:cubicBezTo>
                      <a:pt x="21" y="1195"/>
                      <a:pt x="13" y="1188"/>
                      <a:pt x="17" y="1181"/>
                    </a:cubicBezTo>
                    <a:close/>
                  </a:path>
                </a:pathLst>
              </a:custGeom>
              <a:grpFill/>
              <a:ln>
                <a:noFill/>
              </a:ln>
              <a:effectLst>
                <a:innerShdw blurRad="63500" dist="50800" dir="13500000">
                  <a:srgbClr val="0A2742">
                    <a:alpha val="50000"/>
                  </a:srgbClr>
                </a:innerShdw>
              </a:effectLst>
            </p:spPr>
            <p:txBody>
              <a:bodyPr spcFirstLastPara="1" wrap="square" lIns="30469" tIns="15231" rIns="30469" bIns="15231" anchor="t" anchorCtr="0">
                <a:noAutofit/>
              </a:bodyPr>
              <a:lstStyle/>
              <a:p>
                <a:pPr marL="0" marR="0" lvl="0" indent="0" algn="l" defTabSz="257202" rtl="0" eaLnBrk="1" fontAlgn="auto" latinLnBrk="0" hangingPunct="1">
                  <a:lnSpc>
                    <a:spcPct val="100000"/>
                  </a:lnSpc>
                  <a:spcBef>
                    <a:spcPts val="0"/>
                  </a:spcBef>
                  <a:spcAft>
                    <a:spcPts val="0"/>
                  </a:spcAft>
                  <a:buClr>
                    <a:srgbClr val="13171F"/>
                  </a:buClr>
                  <a:buSzPts val="1800"/>
                  <a:buFontTx/>
                  <a:buNone/>
                  <a:tabLst/>
                  <a:defRPr/>
                </a:pPr>
                <a:endParaRPr kumimoji="0" sz="600" b="0" i="0" u="none" strike="noStrike" kern="1200" cap="none" spc="0" normalizeH="0" baseline="0" noProof="0">
                  <a:ln>
                    <a:noFill/>
                  </a:ln>
                  <a:solidFill>
                    <a:srgbClr val="000000"/>
                  </a:solidFill>
                  <a:effectLst/>
                  <a:uLnTx/>
                  <a:uFillTx/>
                  <a:ea typeface="Helvetica Neue"/>
                  <a:cs typeface="Helvetica Neue"/>
                  <a:sym typeface="Helvetica Neue"/>
                </a:endParaRPr>
              </a:p>
            </p:txBody>
          </p:sp>
        </p:grpSp>
      </p:grpSp>
      <p:sp>
        <p:nvSpPr>
          <p:cNvPr id="145" name="TextBox 144">
            <a:extLst>
              <a:ext uri="{FF2B5EF4-FFF2-40B4-BE49-F238E27FC236}">
                <a16:creationId xmlns:a16="http://schemas.microsoft.com/office/drawing/2014/main" id="{72F290D4-12CA-3E42-841D-07AAA3E4F8BF}"/>
              </a:ext>
            </a:extLst>
          </p:cNvPr>
          <p:cNvSpPr txBox="1"/>
          <p:nvPr/>
        </p:nvSpPr>
        <p:spPr>
          <a:xfrm>
            <a:off x="9530322" y="4031514"/>
            <a:ext cx="2391170" cy="1226490"/>
          </a:xfrm>
          <a:prstGeom prst="rect">
            <a:avLst/>
          </a:prstGeom>
          <a:noFill/>
          <a:effectLst/>
        </p:spPr>
        <p:txBody>
          <a:bodyPr wrap="square" lIns="0" tIns="0" rIns="0" bIns="0">
            <a:spAutoFit/>
          </a:bodyPr>
          <a:lstStyle/>
          <a:p>
            <a:pPr marL="0" marR="0" lvl="0" indent="0" algn="ctr" defTabSz="321008" rtl="0" eaLnBrk="1" fontAlgn="auto" latinLnBrk="0" hangingPunct="1">
              <a:lnSpc>
                <a:spcPct val="95000"/>
              </a:lnSpc>
              <a:spcBef>
                <a:spcPts val="0"/>
              </a:spcBef>
              <a:spcAft>
                <a:spcPts val="632"/>
              </a:spcAft>
              <a:buClrTx/>
              <a:buSzTx/>
              <a:buFontTx/>
              <a:buNone/>
              <a:tabLst/>
              <a:defRPr/>
            </a:pPr>
            <a:r>
              <a:rPr kumimoji="0" lang="en-US" sz="2000" b="0" i="0" u="none" strike="noStrike" kern="1200" cap="none" spc="11" normalizeH="0" baseline="0" noProof="0">
                <a:ln>
                  <a:noFill/>
                </a:ln>
                <a:solidFill>
                  <a:srgbClr val="F7F8FA"/>
                </a:solidFill>
                <a:effectLst/>
                <a:uLnTx/>
                <a:uFillTx/>
                <a:ea typeface="+mn-ea"/>
                <a:cs typeface="+mn-cs"/>
              </a:rPr>
              <a:t>Deployment Cost</a:t>
            </a:r>
          </a:p>
          <a:p>
            <a:pPr marL="0" marR="0" lvl="0" indent="0" algn="ctr" defTabSz="321008" rtl="0" eaLnBrk="1" fontAlgn="auto" latinLnBrk="0" hangingPunct="1">
              <a:lnSpc>
                <a:spcPct val="95000"/>
              </a:lnSpc>
              <a:spcBef>
                <a:spcPts val="0"/>
              </a:spcBef>
              <a:spcAft>
                <a:spcPts val="632"/>
              </a:spcAft>
              <a:buClrTx/>
              <a:buSzTx/>
              <a:buFontTx/>
              <a:buNone/>
              <a:tabLst/>
              <a:defRPr/>
            </a:pPr>
            <a:r>
              <a:rPr kumimoji="0" lang="en-US" sz="1466" b="0" i="0" u="none" strike="noStrike" kern="1200" cap="none" spc="11" normalizeH="0" baseline="0" noProof="0">
                <a:ln>
                  <a:noFill/>
                </a:ln>
                <a:solidFill>
                  <a:srgbClr val="F7F8FA"/>
                </a:solidFill>
                <a:effectLst/>
                <a:uLnTx/>
                <a:uFillTx/>
                <a:ea typeface="+mn-ea"/>
                <a:cs typeface="+mn-cs"/>
              </a:rPr>
              <a:t>Innovation is needed to improve cost-to-coverage ratio for wide-area </a:t>
            </a:r>
            <a:r>
              <a:rPr kumimoji="0" lang="en-US" sz="1466" b="0" i="0" u="none" strike="noStrike" kern="1200" cap="none" spc="11" normalizeH="0" baseline="0" noProof="0" err="1">
                <a:ln>
                  <a:noFill/>
                </a:ln>
                <a:solidFill>
                  <a:srgbClr val="F7F8FA"/>
                </a:solidFill>
                <a:effectLst/>
                <a:uLnTx/>
                <a:uFillTx/>
                <a:ea typeface="+mn-ea"/>
                <a:cs typeface="+mn-cs"/>
              </a:rPr>
              <a:t>mmWave</a:t>
            </a:r>
            <a:r>
              <a:rPr kumimoji="0" lang="en-US" sz="1466" b="0" i="0" u="none" strike="noStrike" kern="1200" cap="none" spc="11" normalizeH="0" baseline="0" noProof="0">
                <a:ln>
                  <a:noFill/>
                </a:ln>
                <a:solidFill>
                  <a:srgbClr val="F7F8FA"/>
                </a:solidFill>
                <a:effectLst/>
                <a:uLnTx/>
                <a:uFillTx/>
                <a:ea typeface="+mn-ea"/>
                <a:cs typeface="+mn-cs"/>
              </a:rPr>
              <a:t> deployments</a:t>
            </a:r>
          </a:p>
        </p:txBody>
      </p:sp>
      <p:sp>
        <p:nvSpPr>
          <p:cNvPr id="142" name="TextBox 141">
            <a:extLst>
              <a:ext uri="{FF2B5EF4-FFF2-40B4-BE49-F238E27FC236}">
                <a16:creationId xmlns:a16="http://schemas.microsoft.com/office/drawing/2014/main" id="{A6CCC360-2D0B-8044-BE4F-933FA62044DB}"/>
              </a:ext>
            </a:extLst>
          </p:cNvPr>
          <p:cNvSpPr txBox="1"/>
          <p:nvPr/>
        </p:nvSpPr>
        <p:spPr>
          <a:xfrm>
            <a:off x="783682" y="2588481"/>
            <a:ext cx="2883668" cy="1681038"/>
          </a:xfrm>
          <a:prstGeom prst="rect">
            <a:avLst/>
          </a:prstGeom>
          <a:noFill/>
          <a:effectLst/>
        </p:spPr>
        <p:txBody>
          <a:bodyPr wrap="square" lIns="0" tIns="0" rIns="0" bIns="0" anchor="ctr">
            <a:spAutoFit/>
          </a:bodyPr>
          <a:lstStyle/>
          <a:p>
            <a:pPr marL="0" marR="0" lvl="0" indent="0" algn="l" defTabSz="321008" rtl="0" eaLnBrk="1" fontAlgn="auto" latinLnBrk="0" hangingPunct="1">
              <a:lnSpc>
                <a:spcPct val="95000"/>
              </a:lnSpc>
              <a:spcBef>
                <a:spcPts val="0"/>
              </a:spcBef>
              <a:spcAft>
                <a:spcPts val="632"/>
              </a:spcAft>
              <a:buClrTx/>
              <a:buSzTx/>
              <a:buFontTx/>
              <a:buNone/>
              <a:tabLst/>
              <a:defRPr/>
            </a:pPr>
            <a:r>
              <a:rPr kumimoji="0" lang="en-US" sz="3833" b="0" i="0" u="none" strike="noStrike" kern="1200" cap="none" spc="11" normalizeH="0" baseline="0" noProof="0">
                <a:ln>
                  <a:noFill/>
                </a:ln>
                <a:solidFill>
                  <a:srgbClr val="0A2742"/>
                </a:solidFill>
                <a:effectLst/>
                <a:uLnTx/>
                <a:uFillTx/>
                <a:ea typeface="+mn-ea"/>
                <a:cs typeface="+mn-cs"/>
              </a:rPr>
              <a:t>Outdoor 5G </a:t>
            </a:r>
            <a:r>
              <a:rPr kumimoji="0" lang="en-US" sz="3833" b="0" i="0" u="none" strike="noStrike" kern="1200" cap="none" spc="11" normalizeH="0" baseline="0" noProof="0" err="1">
                <a:ln>
                  <a:noFill/>
                </a:ln>
                <a:solidFill>
                  <a:srgbClr val="0A2742"/>
                </a:solidFill>
                <a:effectLst/>
                <a:uLnTx/>
                <a:uFillTx/>
                <a:ea typeface="+mn-ea"/>
                <a:cs typeface="+mn-cs"/>
              </a:rPr>
              <a:t>mmWave</a:t>
            </a:r>
            <a:r>
              <a:rPr kumimoji="0" lang="en-US" sz="3833" b="0" i="0" u="none" strike="noStrike" kern="1200" cap="none" spc="11" normalizeH="0" baseline="0" noProof="0">
                <a:ln>
                  <a:noFill/>
                </a:ln>
                <a:solidFill>
                  <a:srgbClr val="0A2742"/>
                </a:solidFill>
                <a:effectLst/>
                <a:uLnTx/>
                <a:uFillTx/>
                <a:ea typeface="+mn-ea"/>
                <a:cs typeface="+mn-cs"/>
              </a:rPr>
              <a:t> is on the rise</a:t>
            </a:r>
          </a:p>
        </p:txBody>
      </p:sp>
      <p:sp>
        <p:nvSpPr>
          <p:cNvPr id="5" name="Text Placeholder 2">
            <a:extLst>
              <a:ext uri="{FF2B5EF4-FFF2-40B4-BE49-F238E27FC236}">
                <a16:creationId xmlns:a16="http://schemas.microsoft.com/office/drawing/2014/main" id="{A85A7A5B-B6D2-EF6A-2FDF-3E5BC42AC6A9}"/>
              </a:ext>
            </a:extLst>
          </p:cNvPr>
          <p:cNvSpPr txBox="1">
            <a:spLocks/>
          </p:cNvSpPr>
          <p:nvPr/>
        </p:nvSpPr>
        <p:spPr>
          <a:xfrm>
            <a:off x="752494" y="4398818"/>
            <a:ext cx="2727326" cy="1363985"/>
          </a:xfrm>
        </p:spPr>
        <p:txBody>
          <a:bodyPr/>
          <a:lstStyle>
            <a:defPPr>
              <a:defRPr lang="en-US"/>
            </a:defPPr>
            <a:lvl1pPr marL="0" algn="l" defTabSz="914400" rtl="0" eaLnBrk="1" latinLnBrk="0" hangingPunct="1">
              <a:defRPr sz="1800" b="0" i="0" kern="1200">
                <a:solidFill>
                  <a:schemeClr val="tx1"/>
                </a:solidFill>
                <a:latin typeface="Microsoft Sans Serif"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3161E"/>
                </a:solidFill>
                <a:effectLst/>
                <a:uLnTx/>
                <a:uFillTx/>
                <a:latin typeface="+mn-lt"/>
                <a:ea typeface="+mn-ea"/>
                <a:cs typeface="+mn-cs"/>
              </a:rPr>
              <a:t>Though, challenges remain for it to meet its full potential </a:t>
            </a:r>
          </a:p>
        </p:txBody>
      </p:sp>
      <p:sp>
        <p:nvSpPr>
          <p:cNvPr id="6" name="TextBox 5">
            <a:extLst>
              <a:ext uri="{FF2B5EF4-FFF2-40B4-BE49-F238E27FC236}">
                <a16:creationId xmlns:a16="http://schemas.microsoft.com/office/drawing/2014/main" id="{5F13CEC8-95C5-1DA8-59D4-8E2AF850A844}"/>
              </a:ext>
            </a:extLst>
          </p:cNvPr>
          <p:cNvSpPr txBox="1"/>
          <p:nvPr/>
        </p:nvSpPr>
        <p:spPr>
          <a:xfrm>
            <a:off x="5106410" y="466095"/>
            <a:ext cx="6071328" cy="1120691"/>
          </a:xfrm>
          <a:prstGeom prst="rect">
            <a:avLst/>
          </a:prstGeom>
          <a:noFill/>
          <a:effectLst/>
        </p:spPr>
        <p:txBody>
          <a:bodyPr wrap="square" lIns="0" tIns="0" rIns="0" bIns="0" anchor="ctr">
            <a:spAutoFit/>
          </a:bodyPr>
          <a:lstStyle/>
          <a:p>
            <a:pPr marL="0" marR="0" lvl="0" indent="0" algn="l" defTabSz="321008" rtl="0" eaLnBrk="1" fontAlgn="auto" latinLnBrk="0" hangingPunct="1">
              <a:lnSpc>
                <a:spcPct val="95000"/>
              </a:lnSpc>
              <a:spcBef>
                <a:spcPts val="0"/>
              </a:spcBef>
              <a:spcAft>
                <a:spcPts val="632"/>
              </a:spcAft>
              <a:buClrTx/>
              <a:buSzTx/>
              <a:buFontTx/>
              <a:buNone/>
              <a:tabLst/>
              <a:defRPr/>
            </a:pPr>
            <a:r>
              <a:rPr kumimoji="0" lang="en-US" sz="3833" b="0" i="0" u="none" strike="noStrike" kern="1200" cap="none" spc="11" normalizeH="0" baseline="0" noProof="0">
                <a:ln>
                  <a:noFill/>
                </a:ln>
                <a:solidFill>
                  <a:srgbClr val="F7F8FA"/>
                </a:solidFill>
                <a:effectLst/>
                <a:uLnTx/>
                <a:uFillTx/>
                <a:ea typeface="+mn-ea"/>
                <a:cs typeface="+mn-cs"/>
              </a:rPr>
              <a:t>Challenges of conventional outdoor 5G </a:t>
            </a:r>
            <a:r>
              <a:rPr kumimoji="0" lang="en-US" sz="3833" b="0" i="0" u="none" strike="noStrike" kern="1200" cap="none" spc="11" normalizeH="0" baseline="0" noProof="0" err="1">
                <a:ln>
                  <a:noFill/>
                </a:ln>
                <a:solidFill>
                  <a:srgbClr val="F7F8FA"/>
                </a:solidFill>
                <a:effectLst/>
                <a:uLnTx/>
                <a:uFillTx/>
                <a:ea typeface="+mn-ea"/>
                <a:cs typeface="+mn-cs"/>
              </a:rPr>
              <a:t>mmWave</a:t>
            </a:r>
            <a:r>
              <a:rPr kumimoji="0" lang="en-US" sz="3833" b="0" i="0" u="none" strike="noStrike" kern="1200" cap="none" spc="11" normalizeH="0" baseline="0" noProof="0">
                <a:ln>
                  <a:noFill/>
                </a:ln>
                <a:solidFill>
                  <a:srgbClr val="F7F8FA"/>
                </a:solidFill>
                <a:effectLst/>
                <a:uLnTx/>
                <a:uFillTx/>
                <a:ea typeface="+mn-ea"/>
                <a:cs typeface="+mn-cs"/>
              </a:rPr>
              <a:t> infra</a:t>
            </a:r>
          </a:p>
        </p:txBody>
      </p:sp>
      <p:grpSp>
        <p:nvGrpSpPr>
          <p:cNvPr id="7" name="Group 6">
            <a:extLst>
              <a:ext uri="{FF2B5EF4-FFF2-40B4-BE49-F238E27FC236}">
                <a16:creationId xmlns:a16="http://schemas.microsoft.com/office/drawing/2014/main" id="{03EA0D04-E671-2DFA-DDBD-103AA1DBFE82}"/>
              </a:ext>
            </a:extLst>
          </p:cNvPr>
          <p:cNvGrpSpPr>
            <a:grpSpLocks noChangeAspect="1"/>
          </p:cNvGrpSpPr>
          <p:nvPr/>
        </p:nvGrpSpPr>
        <p:grpSpPr>
          <a:xfrm>
            <a:off x="10160350" y="2711793"/>
            <a:ext cx="1276859" cy="745752"/>
            <a:chOff x="883772" y="3232047"/>
            <a:chExt cx="1871382" cy="1092984"/>
          </a:xfrm>
        </p:grpSpPr>
        <p:sp>
          <p:nvSpPr>
            <p:cNvPr id="8" name="Freeform 5">
              <a:extLst>
                <a:ext uri="{FF2B5EF4-FFF2-40B4-BE49-F238E27FC236}">
                  <a16:creationId xmlns:a16="http://schemas.microsoft.com/office/drawing/2014/main" id="{9765B256-D18B-5E74-3F7D-04C1652FB0FB}"/>
                </a:ext>
              </a:extLst>
            </p:cNvPr>
            <p:cNvSpPr>
              <a:spLocks/>
            </p:cNvSpPr>
            <p:nvPr/>
          </p:nvSpPr>
          <p:spPr bwMode="auto">
            <a:xfrm>
              <a:off x="1170126" y="3232047"/>
              <a:ext cx="1585028" cy="831838"/>
            </a:xfrm>
            <a:custGeom>
              <a:avLst/>
              <a:gdLst>
                <a:gd name="T0" fmla="*/ 888 w 889"/>
                <a:gd name="T1" fmla="*/ 33 h 466"/>
                <a:gd name="T2" fmla="*/ 888 w 889"/>
                <a:gd name="T3" fmla="*/ 30 h 466"/>
                <a:gd name="T4" fmla="*/ 888 w 889"/>
                <a:gd name="T5" fmla="*/ 29 h 466"/>
                <a:gd name="T6" fmla="*/ 871 w 889"/>
                <a:gd name="T7" fmla="*/ 10 h 466"/>
                <a:gd name="T8" fmla="*/ 443 w 889"/>
                <a:gd name="T9" fmla="*/ 16 h 466"/>
                <a:gd name="T10" fmla="*/ 20 w 889"/>
                <a:gd name="T11" fmla="*/ 20 h 466"/>
                <a:gd name="T12" fmla="*/ 0 w 889"/>
                <a:gd name="T13" fmla="*/ 36 h 466"/>
                <a:gd name="T14" fmla="*/ 0 w 889"/>
                <a:gd name="T15" fmla="*/ 40 h 466"/>
                <a:gd name="T16" fmla="*/ 0 w 889"/>
                <a:gd name="T17" fmla="*/ 43 h 466"/>
                <a:gd name="T18" fmla="*/ 0 w 889"/>
                <a:gd name="T19" fmla="*/ 443 h 466"/>
                <a:gd name="T20" fmla="*/ 0 w 889"/>
                <a:gd name="T21" fmla="*/ 444 h 466"/>
                <a:gd name="T22" fmla="*/ 0 w 889"/>
                <a:gd name="T23" fmla="*/ 445 h 466"/>
                <a:gd name="T24" fmla="*/ 19 w 889"/>
                <a:gd name="T25" fmla="*/ 461 h 466"/>
                <a:gd name="T26" fmla="*/ 22 w 889"/>
                <a:gd name="T27" fmla="*/ 460 h 466"/>
                <a:gd name="T28" fmla="*/ 189 w 889"/>
                <a:gd name="T29" fmla="*/ 466 h 466"/>
                <a:gd name="T30" fmla="*/ 446 w 889"/>
                <a:gd name="T31" fmla="*/ 456 h 466"/>
                <a:gd name="T32" fmla="*/ 868 w 889"/>
                <a:gd name="T33" fmla="*/ 451 h 466"/>
                <a:gd name="T34" fmla="*/ 869 w 889"/>
                <a:gd name="T35" fmla="*/ 451 h 466"/>
                <a:gd name="T36" fmla="*/ 869 w 889"/>
                <a:gd name="T37" fmla="*/ 451 h 466"/>
                <a:gd name="T38" fmla="*/ 871 w 889"/>
                <a:gd name="T39" fmla="*/ 451 h 466"/>
                <a:gd name="T40" fmla="*/ 872 w 889"/>
                <a:gd name="T41" fmla="*/ 450 h 466"/>
                <a:gd name="T42" fmla="*/ 875 w 889"/>
                <a:gd name="T43" fmla="*/ 450 h 466"/>
                <a:gd name="T44" fmla="*/ 876 w 889"/>
                <a:gd name="T45" fmla="*/ 449 h 466"/>
                <a:gd name="T46" fmla="*/ 878 w 889"/>
                <a:gd name="T47" fmla="*/ 449 h 466"/>
                <a:gd name="T48" fmla="*/ 879 w 889"/>
                <a:gd name="T49" fmla="*/ 448 h 466"/>
                <a:gd name="T50" fmla="*/ 881 w 889"/>
                <a:gd name="T51" fmla="*/ 447 h 466"/>
                <a:gd name="T52" fmla="*/ 882 w 889"/>
                <a:gd name="T53" fmla="*/ 446 h 466"/>
                <a:gd name="T54" fmla="*/ 883 w 889"/>
                <a:gd name="T55" fmla="*/ 445 h 466"/>
                <a:gd name="T56" fmla="*/ 885 w 889"/>
                <a:gd name="T57" fmla="*/ 443 h 466"/>
                <a:gd name="T58" fmla="*/ 885 w 889"/>
                <a:gd name="T59" fmla="*/ 442 h 466"/>
                <a:gd name="T60" fmla="*/ 886 w 889"/>
                <a:gd name="T61" fmla="*/ 440 h 466"/>
                <a:gd name="T62" fmla="*/ 887 w 889"/>
                <a:gd name="T63" fmla="*/ 439 h 466"/>
                <a:gd name="T64" fmla="*/ 888 w 889"/>
                <a:gd name="T65" fmla="*/ 437 h 466"/>
                <a:gd name="T66" fmla="*/ 888 w 889"/>
                <a:gd name="T67" fmla="*/ 435 h 466"/>
                <a:gd name="T68" fmla="*/ 888 w 889"/>
                <a:gd name="T69" fmla="*/ 434 h 466"/>
                <a:gd name="T70" fmla="*/ 888 w 889"/>
                <a:gd name="T71" fmla="*/ 434 h 466"/>
                <a:gd name="T72" fmla="*/ 888 w 889"/>
                <a:gd name="T73" fmla="*/ 433 h 466"/>
                <a:gd name="T74" fmla="*/ 888 w 889"/>
                <a:gd name="T75" fmla="*/ 33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9" h="466">
                  <a:moveTo>
                    <a:pt x="888" y="33"/>
                  </a:moveTo>
                  <a:cubicBezTo>
                    <a:pt x="888" y="32"/>
                    <a:pt x="888" y="31"/>
                    <a:pt x="888" y="30"/>
                  </a:cubicBezTo>
                  <a:cubicBezTo>
                    <a:pt x="888" y="30"/>
                    <a:pt x="888" y="30"/>
                    <a:pt x="888" y="29"/>
                  </a:cubicBezTo>
                  <a:cubicBezTo>
                    <a:pt x="889" y="19"/>
                    <a:pt x="881" y="11"/>
                    <a:pt x="871" y="10"/>
                  </a:cubicBezTo>
                  <a:cubicBezTo>
                    <a:pt x="697" y="0"/>
                    <a:pt x="568" y="8"/>
                    <a:pt x="443" y="16"/>
                  </a:cubicBezTo>
                  <a:cubicBezTo>
                    <a:pt x="314" y="23"/>
                    <a:pt x="191" y="31"/>
                    <a:pt x="20" y="20"/>
                  </a:cubicBezTo>
                  <a:cubicBezTo>
                    <a:pt x="10" y="19"/>
                    <a:pt x="1" y="26"/>
                    <a:pt x="0" y="36"/>
                  </a:cubicBezTo>
                  <a:cubicBezTo>
                    <a:pt x="0" y="38"/>
                    <a:pt x="0" y="39"/>
                    <a:pt x="0" y="40"/>
                  </a:cubicBezTo>
                  <a:cubicBezTo>
                    <a:pt x="0" y="41"/>
                    <a:pt x="0" y="42"/>
                    <a:pt x="0" y="43"/>
                  </a:cubicBezTo>
                  <a:cubicBezTo>
                    <a:pt x="0" y="443"/>
                    <a:pt x="0" y="443"/>
                    <a:pt x="0" y="443"/>
                  </a:cubicBezTo>
                  <a:cubicBezTo>
                    <a:pt x="0" y="444"/>
                    <a:pt x="0" y="444"/>
                    <a:pt x="0" y="444"/>
                  </a:cubicBezTo>
                  <a:cubicBezTo>
                    <a:pt x="0" y="445"/>
                    <a:pt x="0" y="445"/>
                    <a:pt x="0" y="445"/>
                  </a:cubicBezTo>
                  <a:cubicBezTo>
                    <a:pt x="1" y="454"/>
                    <a:pt x="9" y="461"/>
                    <a:pt x="19" y="461"/>
                  </a:cubicBezTo>
                  <a:cubicBezTo>
                    <a:pt x="20" y="461"/>
                    <a:pt x="21" y="461"/>
                    <a:pt x="22" y="460"/>
                  </a:cubicBezTo>
                  <a:cubicBezTo>
                    <a:pt x="82" y="464"/>
                    <a:pt x="138" y="466"/>
                    <a:pt x="189" y="466"/>
                  </a:cubicBezTo>
                  <a:cubicBezTo>
                    <a:pt x="283" y="466"/>
                    <a:pt x="366" y="461"/>
                    <a:pt x="446" y="456"/>
                  </a:cubicBezTo>
                  <a:cubicBezTo>
                    <a:pt x="569" y="448"/>
                    <a:pt x="697" y="441"/>
                    <a:pt x="868" y="451"/>
                  </a:cubicBezTo>
                  <a:cubicBezTo>
                    <a:pt x="868" y="451"/>
                    <a:pt x="869" y="451"/>
                    <a:pt x="869" y="451"/>
                  </a:cubicBezTo>
                  <a:cubicBezTo>
                    <a:pt x="869" y="451"/>
                    <a:pt x="869" y="451"/>
                    <a:pt x="869" y="451"/>
                  </a:cubicBezTo>
                  <a:cubicBezTo>
                    <a:pt x="870" y="451"/>
                    <a:pt x="870" y="451"/>
                    <a:pt x="871" y="451"/>
                  </a:cubicBezTo>
                  <a:cubicBezTo>
                    <a:pt x="871" y="451"/>
                    <a:pt x="872" y="450"/>
                    <a:pt x="872" y="450"/>
                  </a:cubicBezTo>
                  <a:cubicBezTo>
                    <a:pt x="873" y="450"/>
                    <a:pt x="874" y="450"/>
                    <a:pt x="875" y="450"/>
                  </a:cubicBezTo>
                  <a:cubicBezTo>
                    <a:pt x="875" y="450"/>
                    <a:pt x="876" y="450"/>
                    <a:pt x="876" y="449"/>
                  </a:cubicBezTo>
                  <a:cubicBezTo>
                    <a:pt x="877" y="449"/>
                    <a:pt x="877" y="449"/>
                    <a:pt x="878" y="449"/>
                  </a:cubicBezTo>
                  <a:cubicBezTo>
                    <a:pt x="878" y="448"/>
                    <a:pt x="879" y="448"/>
                    <a:pt x="879" y="448"/>
                  </a:cubicBezTo>
                  <a:cubicBezTo>
                    <a:pt x="880" y="448"/>
                    <a:pt x="880" y="447"/>
                    <a:pt x="881" y="447"/>
                  </a:cubicBezTo>
                  <a:cubicBezTo>
                    <a:pt x="881" y="447"/>
                    <a:pt x="882" y="446"/>
                    <a:pt x="882" y="446"/>
                  </a:cubicBezTo>
                  <a:cubicBezTo>
                    <a:pt x="883" y="446"/>
                    <a:pt x="883" y="445"/>
                    <a:pt x="883" y="445"/>
                  </a:cubicBezTo>
                  <a:cubicBezTo>
                    <a:pt x="884" y="444"/>
                    <a:pt x="884" y="444"/>
                    <a:pt x="885" y="443"/>
                  </a:cubicBezTo>
                  <a:cubicBezTo>
                    <a:pt x="885" y="443"/>
                    <a:pt x="885" y="442"/>
                    <a:pt x="885" y="442"/>
                  </a:cubicBezTo>
                  <a:cubicBezTo>
                    <a:pt x="886" y="442"/>
                    <a:pt x="886" y="441"/>
                    <a:pt x="886" y="440"/>
                  </a:cubicBezTo>
                  <a:cubicBezTo>
                    <a:pt x="887" y="440"/>
                    <a:pt x="887" y="439"/>
                    <a:pt x="887" y="439"/>
                  </a:cubicBezTo>
                  <a:cubicBezTo>
                    <a:pt x="887" y="438"/>
                    <a:pt x="887" y="438"/>
                    <a:pt x="888" y="437"/>
                  </a:cubicBezTo>
                  <a:cubicBezTo>
                    <a:pt x="888" y="437"/>
                    <a:pt x="888" y="436"/>
                    <a:pt x="888" y="435"/>
                  </a:cubicBezTo>
                  <a:cubicBezTo>
                    <a:pt x="888" y="435"/>
                    <a:pt x="888" y="435"/>
                    <a:pt x="888" y="434"/>
                  </a:cubicBezTo>
                  <a:cubicBezTo>
                    <a:pt x="888" y="434"/>
                    <a:pt x="888" y="434"/>
                    <a:pt x="888" y="434"/>
                  </a:cubicBezTo>
                  <a:cubicBezTo>
                    <a:pt x="888" y="434"/>
                    <a:pt x="888" y="433"/>
                    <a:pt x="888" y="433"/>
                  </a:cubicBezTo>
                  <a:lnTo>
                    <a:pt x="888" y="33"/>
                  </a:ln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a typeface="+mn-ea"/>
                <a:cs typeface="+mn-cs"/>
              </a:endParaRPr>
            </a:p>
          </p:txBody>
        </p:sp>
        <p:sp>
          <p:nvSpPr>
            <p:cNvPr id="9" name="Freeform 6">
              <a:extLst>
                <a:ext uri="{FF2B5EF4-FFF2-40B4-BE49-F238E27FC236}">
                  <a16:creationId xmlns:a16="http://schemas.microsoft.com/office/drawing/2014/main" id="{B9FFC753-D3EB-07F2-BCC2-307E7C39E099}"/>
                </a:ext>
              </a:extLst>
            </p:cNvPr>
            <p:cNvSpPr>
              <a:spLocks/>
            </p:cNvSpPr>
            <p:nvPr/>
          </p:nvSpPr>
          <p:spPr bwMode="auto">
            <a:xfrm>
              <a:off x="1027957" y="3357075"/>
              <a:ext cx="1584020" cy="832846"/>
            </a:xfrm>
            <a:custGeom>
              <a:avLst/>
              <a:gdLst>
                <a:gd name="T0" fmla="*/ 889 w 889"/>
                <a:gd name="T1" fmla="*/ 33 h 466"/>
                <a:gd name="T2" fmla="*/ 888 w 889"/>
                <a:gd name="T3" fmla="*/ 31 h 466"/>
                <a:gd name="T4" fmla="*/ 889 w 889"/>
                <a:gd name="T5" fmla="*/ 29 h 466"/>
                <a:gd name="T6" fmla="*/ 871 w 889"/>
                <a:gd name="T7" fmla="*/ 11 h 466"/>
                <a:gd name="T8" fmla="*/ 444 w 889"/>
                <a:gd name="T9" fmla="*/ 16 h 466"/>
                <a:gd name="T10" fmla="*/ 21 w 889"/>
                <a:gd name="T11" fmla="*/ 20 h 466"/>
                <a:gd name="T12" fmla="*/ 1 w 889"/>
                <a:gd name="T13" fmla="*/ 36 h 466"/>
                <a:gd name="T14" fmla="*/ 1 w 889"/>
                <a:gd name="T15" fmla="*/ 40 h 466"/>
                <a:gd name="T16" fmla="*/ 1 w 889"/>
                <a:gd name="T17" fmla="*/ 43 h 466"/>
                <a:gd name="T18" fmla="*/ 1 w 889"/>
                <a:gd name="T19" fmla="*/ 443 h 466"/>
                <a:gd name="T20" fmla="*/ 1 w 889"/>
                <a:gd name="T21" fmla="*/ 445 h 466"/>
                <a:gd name="T22" fmla="*/ 1 w 889"/>
                <a:gd name="T23" fmla="*/ 445 h 466"/>
                <a:gd name="T24" fmla="*/ 19 w 889"/>
                <a:gd name="T25" fmla="*/ 461 h 466"/>
                <a:gd name="T26" fmla="*/ 23 w 889"/>
                <a:gd name="T27" fmla="*/ 460 h 466"/>
                <a:gd name="T28" fmla="*/ 190 w 889"/>
                <a:gd name="T29" fmla="*/ 466 h 466"/>
                <a:gd name="T30" fmla="*/ 446 w 889"/>
                <a:gd name="T31" fmla="*/ 456 h 466"/>
                <a:gd name="T32" fmla="*/ 869 w 889"/>
                <a:gd name="T33" fmla="*/ 451 h 466"/>
                <a:gd name="T34" fmla="*/ 869 w 889"/>
                <a:gd name="T35" fmla="*/ 451 h 466"/>
                <a:gd name="T36" fmla="*/ 870 w 889"/>
                <a:gd name="T37" fmla="*/ 451 h 466"/>
                <a:gd name="T38" fmla="*/ 871 w 889"/>
                <a:gd name="T39" fmla="*/ 451 h 466"/>
                <a:gd name="T40" fmla="*/ 873 w 889"/>
                <a:gd name="T41" fmla="*/ 451 h 466"/>
                <a:gd name="T42" fmla="*/ 875 w 889"/>
                <a:gd name="T43" fmla="*/ 450 h 466"/>
                <a:gd name="T44" fmla="*/ 876 w 889"/>
                <a:gd name="T45" fmla="*/ 450 h 466"/>
                <a:gd name="T46" fmla="*/ 878 w 889"/>
                <a:gd name="T47" fmla="*/ 449 h 466"/>
                <a:gd name="T48" fmla="*/ 880 w 889"/>
                <a:gd name="T49" fmla="*/ 448 h 466"/>
                <a:gd name="T50" fmla="*/ 881 w 889"/>
                <a:gd name="T51" fmla="*/ 447 h 466"/>
                <a:gd name="T52" fmla="*/ 883 w 889"/>
                <a:gd name="T53" fmla="*/ 446 h 466"/>
                <a:gd name="T54" fmla="*/ 884 w 889"/>
                <a:gd name="T55" fmla="*/ 445 h 466"/>
                <a:gd name="T56" fmla="*/ 885 w 889"/>
                <a:gd name="T57" fmla="*/ 443 h 466"/>
                <a:gd name="T58" fmla="*/ 886 w 889"/>
                <a:gd name="T59" fmla="*/ 442 h 466"/>
                <a:gd name="T60" fmla="*/ 887 w 889"/>
                <a:gd name="T61" fmla="*/ 441 h 466"/>
                <a:gd name="T62" fmla="*/ 887 w 889"/>
                <a:gd name="T63" fmla="*/ 439 h 466"/>
                <a:gd name="T64" fmla="*/ 888 w 889"/>
                <a:gd name="T65" fmla="*/ 437 h 466"/>
                <a:gd name="T66" fmla="*/ 888 w 889"/>
                <a:gd name="T67" fmla="*/ 436 h 466"/>
                <a:gd name="T68" fmla="*/ 889 w 889"/>
                <a:gd name="T69" fmla="*/ 434 h 466"/>
                <a:gd name="T70" fmla="*/ 889 w 889"/>
                <a:gd name="T71" fmla="*/ 434 h 466"/>
                <a:gd name="T72" fmla="*/ 889 w 889"/>
                <a:gd name="T73" fmla="*/ 433 h 466"/>
                <a:gd name="T74" fmla="*/ 889 w 889"/>
                <a:gd name="T75" fmla="*/ 33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9" h="466">
                  <a:moveTo>
                    <a:pt x="889" y="33"/>
                  </a:moveTo>
                  <a:cubicBezTo>
                    <a:pt x="889" y="32"/>
                    <a:pt x="888" y="31"/>
                    <a:pt x="888" y="31"/>
                  </a:cubicBezTo>
                  <a:cubicBezTo>
                    <a:pt x="888" y="30"/>
                    <a:pt x="889" y="30"/>
                    <a:pt x="889" y="29"/>
                  </a:cubicBezTo>
                  <a:cubicBezTo>
                    <a:pt x="889" y="20"/>
                    <a:pt x="881" y="11"/>
                    <a:pt x="871" y="11"/>
                  </a:cubicBezTo>
                  <a:cubicBezTo>
                    <a:pt x="697" y="0"/>
                    <a:pt x="569" y="8"/>
                    <a:pt x="444" y="16"/>
                  </a:cubicBezTo>
                  <a:cubicBezTo>
                    <a:pt x="314" y="24"/>
                    <a:pt x="192" y="31"/>
                    <a:pt x="21" y="20"/>
                  </a:cubicBezTo>
                  <a:cubicBezTo>
                    <a:pt x="10" y="19"/>
                    <a:pt x="1" y="27"/>
                    <a:pt x="1" y="36"/>
                  </a:cubicBezTo>
                  <a:cubicBezTo>
                    <a:pt x="0" y="38"/>
                    <a:pt x="1" y="39"/>
                    <a:pt x="1" y="40"/>
                  </a:cubicBezTo>
                  <a:cubicBezTo>
                    <a:pt x="1" y="41"/>
                    <a:pt x="1" y="42"/>
                    <a:pt x="1" y="43"/>
                  </a:cubicBezTo>
                  <a:cubicBezTo>
                    <a:pt x="1" y="443"/>
                    <a:pt x="1" y="443"/>
                    <a:pt x="1" y="443"/>
                  </a:cubicBezTo>
                  <a:cubicBezTo>
                    <a:pt x="1" y="444"/>
                    <a:pt x="1" y="444"/>
                    <a:pt x="1" y="445"/>
                  </a:cubicBezTo>
                  <a:cubicBezTo>
                    <a:pt x="1" y="445"/>
                    <a:pt x="1" y="445"/>
                    <a:pt x="1" y="445"/>
                  </a:cubicBezTo>
                  <a:cubicBezTo>
                    <a:pt x="2" y="454"/>
                    <a:pt x="10" y="461"/>
                    <a:pt x="19" y="461"/>
                  </a:cubicBezTo>
                  <a:cubicBezTo>
                    <a:pt x="20" y="461"/>
                    <a:pt x="21" y="461"/>
                    <a:pt x="23" y="460"/>
                  </a:cubicBezTo>
                  <a:cubicBezTo>
                    <a:pt x="83" y="464"/>
                    <a:pt x="138" y="466"/>
                    <a:pt x="190" y="466"/>
                  </a:cubicBezTo>
                  <a:cubicBezTo>
                    <a:pt x="284" y="466"/>
                    <a:pt x="366" y="461"/>
                    <a:pt x="446" y="456"/>
                  </a:cubicBezTo>
                  <a:cubicBezTo>
                    <a:pt x="570" y="448"/>
                    <a:pt x="697" y="441"/>
                    <a:pt x="869" y="451"/>
                  </a:cubicBezTo>
                  <a:cubicBezTo>
                    <a:pt x="869" y="451"/>
                    <a:pt x="869" y="451"/>
                    <a:pt x="869" y="451"/>
                  </a:cubicBezTo>
                  <a:cubicBezTo>
                    <a:pt x="869" y="451"/>
                    <a:pt x="870" y="451"/>
                    <a:pt x="870" y="451"/>
                  </a:cubicBezTo>
                  <a:cubicBezTo>
                    <a:pt x="870" y="451"/>
                    <a:pt x="871" y="451"/>
                    <a:pt x="871" y="451"/>
                  </a:cubicBezTo>
                  <a:cubicBezTo>
                    <a:pt x="872" y="451"/>
                    <a:pt x="872" y="451"/>
                    <a:pt x="873" y="451"/>
                  </a:cubicBezTo>
                  <a:cubicBezTo>
                    <a:pt x="874" y="450"/>
                    <a:pt x="874" y="450"/>
                    <a:pt x="875" y="450"/>
                  </a:cubicBezTo>
                  <a:cubicBezTo>
                    <a:pt x="875" y="450"/>
                    <a:pt x="876" y="450"/>
                    <a:pt x="876" y="450"/>
                  </a:cubicBezTo>
                  <a:cubicBezTo>
                    <a:pt x="877" y="449"/>
                    <a:pt x="878" y="449"/>
                    <a:pt x="878" y="449"/>
                  </a:cubicBezTo>
                  <a:cubicBezTo>
                    <a:pt x="879" y="449"/>
                    <a:pt x="879" y="448"/>
                    <a:pt x="880" y="448"/>
                  </a:cubicBezTo>
                  <a:cubicBezTo>
                    <a:pt x="880" y="448"/>
                    <a:pt x="881" y="447"/>
                    <a:pt x="881" y="447"/>
                  </a:cubicBezTo>
                  <a:cubicBezTo>
                    <a:pt x="882" y="447"/>
                    <a:pt x="882" y="446"/>
                    <a:pt x="883" y="446"/>
                  </a:cubicBezTo>
                  <a:cubicBezTo>
                    <a:pt x="883" y="446"/>
                    <a:pt x="883" y="445"/>
                    <a:pt x="884" y="445"/>
                  </a:cubicBezTo>
                  <a:cubicBezTo>
                    <a:pt x="884" y="444"/>
                    <a:pt x="885" y="444"/>
                    <a:pt x="885" y="443"/>
                  </a:cubicBezTo>
                  <a:cubicBezTo>
                    <a:pt x="885" y="443"/>
                    <a:pt x="886" y="443"/>
                    <a:pt x="886" y="442"/>
                  </a:cubicBezTo>
                  <a:cubicBezTo>
                    <a:pt x="886" y="442"/>
                    <a:pt x="887" y="441"/>
                    <a:pt x="887" y="441"/>
                  </a:cubicBezTo>
                  <a:cubicBezTo>
                    <a:pt x="887" y="440"/>
                    <a:pt x="887" y="440"/>
                    <a:pt x="887" y="439"/>
                  </a:cubicBezTo>
                  <a:cubicBezTo>
                    <a:pt x="888" y="438"/>
                    <a:pt x="888" y="438"/>
                    <a:pt x="888" y="437"/>
                  </a:cubicBezTo>
                  <a:cubicBezTo>
                    <a:pt x="888" y="437"/>
                    <a:pt x="888" y="436"/>
                    <a:pt x="888" y="436"/>
                  </a:cubicBezTo>
                  <a:cubicBezTo>
                    <a:pt x="888" y="435"/>
                    <a:pt x="889" y="435"/>
                    <a:pt x="889" y="434"/>
                  </a:cubicBezTo>
                  <a:cubicBezTo>
                    <a:pt x="889" y="434"/>
                    <a:pt x="889" y="434"/>
                    <a:pt x="889" y="434"/>
                  </a:cubicBezTo>
                  <a:cubicBezTo>
                    <a:pt x="889" y="434"/>
                    <a:pt x="889" y="433"/>
                    <a:pt x="889" y="433"/>
                  </a:cubicBezTo>
                  <a:lnTo>
                    <a:pt x="889" y="33"/>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a typeface="+mn-ea"/>
                <a:cs typeface="+mn-cs"/>
              </a:endParaRPr>
            </a:p>
          </p:txBody>
        </p:sp>
        <p:grpSp>
          <p:nvGrpSpPr>
            <p:cNvPr id="10" name="Group 9">
              <a:extLst>
                <a:ext uri="{FF2B5EF4-FFF2-40B4-BE49-F238E27FC236}">
                  <a16:creationId xmlns:a16="http://schemas.microsoft.com/office/drawing/2014/main" id="{E4B272D7-DB36-B829-86D3-26F30229C074}"/>
                </a:ext>
              </a:extLst>
            </p:cNvPr>
            <p:cNvGrpSpPr/>
            <p:nvPr/>
          </p:nvGrpSpPr>
          <p:grpSpPr>
            <a:xfrm>
              <a:off x="883772" y="3492185"/>
              <a:ext cx="1584020" cy="832846"/>
              <a:chOff x="883772" y="3492185"/>
              <a:chExt cx="1584020" cy="832846"/>
            </a:xfrm>
          </p:grpSpPr>
          <p:sp>
            <p:nvSpPr>
              <p:cNvPr id="11" name="Freeform 7">
                <a:extLst>
                  <a:ext uri="{FF2B5EF4-FFF2-40B4-BE49-F238E27FC236}">
                    <a16:creationId xmlns:a16="http://schemas.microsoft.com/office/drawing/2014/main" id="{8C8A43BF-E788-391F-A9E6-592BFD5D298F}"/>
                  </a:ext>
                </a:extLst>
              </p:cNvPr>
              <p:cNvSpPr>
                <a:spLocks/>
              </p:cNvSpPr>
              <p:nvPr/>
            </p:nvSpPr>
            <p:spPr bwMode="auto">
              <a:xfrm>
                <a:off x="883772" y="3492185"/>
                <a:ext cx="1584020" cy="832846"/>
              </a:xfrm>
              <a:custGeom>
                <a:avLst/>
                <a:gdLst>
                  <a:gd name="T0" fmla="*/ 889 w 889"/>
                  <a:gd name="T1" fmla="*/ 33 h 466"/>
                  <a:gd name="T2" fmla="*/ 888 w 889"/>
                  <a:gd name="T3" fmla="*/ 30 h 466"/>
                  <a:gd name="T4" fmla="*/ 889 w 889"/>
                  <a:gd name="T5" fmla="*/ 29 h 466"/>
                  <a:gd name="T6" fmla="*/ 871 w 889"/>
                  <a:gd name="T7" fmla="*/ 10 h 466"/>
                  <a:gd name="T8" fmla="*/ 444 w 889"/>
                  <a:gd name="T9" fmla="*/ 15 h 466"/>
                  <a:gd name="T10" fmla="*/ 21 w 889"/>
                  <a:gd name="T11" fmla="*/ 20 h 466"/>
                  <a:gd name="T12" fmla="*/ 1 w 889"/>
                  <a:gd name="T13" fmla="*/ 36 h 466"/>
                  <a:gd name="T14" fmla="*/ 1 w 889"/>
                  <a:gd name="T15" fmla="*/ 40 h 466"/>
                  <a:gd name="T16" fmla="*/ 1 w 889"/>
                  <a:gd name="T17" fmla="*/ 43 h 466"/>
                  <a:gd name="T18" fmla="*/ 1 w 889"/>
                  <a:gd name="T19" fmla="*/ 443 h 466"/>
                  <a:gd name="T20" fmla="*/ 1 w 889"/>
                  <a:gd name="T21" fmla="*/ 444 h 466"/>
                  <a:gd name="T22" fmla="*/ 1 w 889"/>
                  <a:gd name="T23" fmla="*/ 445 h 466"/>
                  <a:gd name="T24" fmla="*/ 19 w 889"/>
                  <a:gd name="T25" fmla="*/ 461 h 466"/>
                  <a:gd name="T26" fmla="*/ 23 w 889"/>
                  <a:gd name="T27" fmla="*/ 460 h 466"/>
                  <a:gd name="T28" fmla="*/ 190 w 889"/>
                  <a:gd name="T29" fmla="*/ 466 h 466"/>
                  <a:gd name="T30" fmla="*/ 446 w 889"/>
                  <a:gd name="T31" fmla="*/ 456 h 466"/>
                  <a:gd name="T32" fmla="*/ 869 w 889"/>
                  <a:gd name="T33" fmla="*/ 451 h 466"/>
                  <a:gd name="T34" fmla="*/ 869 w 889"/>
                  <a:gd name="T35" fmla="*/ 451 h 466"/>
                  <a:gd name="T36" fmla="*/ 870 w 889"/>
                  <a:gd name="T37" fmla="*/ 451 h 466"/>
                  <a:gd name="T38" fmla="*/ 871 w 889"/>
                  <a:gd name="T39" fmla="*/ 450 h 466"/>
                  <a:gd name="T40" fmla="*/ 873 w 889"/>
                  <a:gd name="T41" fmla="*/ 450 h 466"/>
                  <a:gd name="T42" fmla="*/ 875 w 889"/>
                  <a:gd name="T43" fmla="*/ 450 h 466"/>
                  <a:gd name="T44" fmla="*/ 876 w 889"/>
                  <a:gd name="T45" fmla="*/ 449 h 466"/>
                  <a:gd name="T46" fmla="*/ 878 w 889"/>
                  <a:gd name="T47" fmla="*/ 449 h 466"/>
                  <a:gd name="T48" fmla="*/ 880 w 889"/>
                  <a:gd name="T49" fmla="*/ 448 h 466"/>
                  <a:gd name="T50" fmla="*/ 881 w 889"/>
                  <a:gd name="T51" fmla="*/ 447 h 466"/>
                  <a:gd name="T52" fmla="*/ 883 w 889"/>
                  <a:gd name="T53" fmla="*/ 446 h 466"/>
                  <a:gd name="T54" fmla="*/ 884 w 889"/>
                  <a:gd name="T55" fmla="*/ 445 h 466"/>
                  <a:gd name="T56" fmla="*/ 885 w 889"/>
                  <a:gd name="T57" fmla="*/ 443 h 466"/>
                  <a:gd name="T58" fmla="*/ 886 w 889"/>
                  <a:gd name="T59" fmla="*/ 442 h 466"/>
                  <a:gd name="T60" fmla="*/ 887 w 889"/>
                  <a:gd name="T61" fmla="*/ 440 h 466"/>
                  <a:gd name="T62" fmla="*/ 887 w 889"/>
                  <a:gd name="T63" fmla="*/ 439 h 466"/>
                  <a:gd name="T64" fmla="*/ 888 w 889"/>
                  <a:gd name="T65" fmla="*/ 437 h 466"/>
                  <a:gd name="T66" fmla="*/ 888 w 889"/>
                  <a:gd name="T67" fmla="*/ 435 h 466"/>
                  <a:gd name="T68" fmla="*/ 889 w 889"/>
                  <a:gd name="T69" fmla="*/ 434 h 466"/>
                  <a:gd name="T70" fmla="*/ 888 w 889"/>
                  <a:gd name="T71" fmla="*/ 434 h 466"/>
                  <a:gd name="T72" fmla="*/ 889 w 889"/>
                  <a:gd name="T73" fmla="*/ 433 h 466"/>
                  <a:gd name="T74" fmla="*/ 889 w 889"/>
                  <a:gd name="T75" fmla="*/ 33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9" h="466">
                    <a:moveTo>
                      <a:pt x="889" y="33"/>
                    </a:moveTo>
                    <a:cubicBezTo>
                      <a:pt x="889" y="32"/>
                      <a:pt x="888" y="31"/>
                      <a:pt x="888" y="30"/>
                    </a:cubicBezTo>
                    <a:cubicBezTo>
                      <a:pt x="888" y="30"/>
                      <a:pt x="888" y="29"/>
                      <a:pt x="889" y="29"/>
                    </a:cubicBezTo>
                    <a:cubicBezTo>
                      <a:pt x="889" y="19"/>
                      <a:pt x="881" y="11"/>
                      <a:pt x="871" y="10"/>
                    </a:cubicBezTo>
                    <a:cubicBezTo>
                      <a:pt x="697" y="0"/>
                      <a:pt x="569" y="8"/>
                      <a:pt x="444" y="15"/>
                    </a:cubicBezTo>
                    <a:cubicBezTo>
                      <a:pt x="314" y="23"/>
                      <a:pt x="191" y="31"/>
                      <a:pt x="21" y="20"/>
                    </a:cubicBezTo>
                    <a:cubicBezTo>
                      <a:pt x="10" y="19"/>
                      <a:pt x="1" y="26"/>
                      <a:pt x="1" y="36"/>
                    </a:cubicBezTo>
                    <a:cubicBezTo>
                      <a:pt x="0" y="37"/>
                      <a:pt x="1" y="39"/>
                      <a:pt x="1" y="40"/>
                    </a:cubicBezTo>
                    <a:cubicBezTo>
                      <a:pt x="1" y="41"/>
                      <a:pt x="1" y="42"/>
                      <a:pt x="1" y="43"/>
                    </a:cubicBezTo>
                    <a:cubicBezTo>
                      <a:pt x="1" y="443"/>
                      <a:pt x="1" y="443"/>
                      <a:pt x="1" y="443"/>
                    </a:cubicBezTo>
                    <a:cubicBezTo>
                      <a:pt x="1" y="443"/>
                      <a:pt x="1" y="444"/>
                      <a:pt x="1" y="444"/>
                    </a:cubicBezTo>
                    <a:cubicBezTo>
                      <a:pt x="1" y="445"/>
                      <a:pt x="1" y="445"/>
                      <a:pt x="1" y="445"/>
                    </a:cubicBezTo>
                    <a:cubicBezTo>
                      <a:pt x="2" y="454"/>
                      <a:pt x="10" y="461"/>
                      <a:pt x="19" y="461"/>
                    </a:cubicBezTo>
                    <a:cubicBezTo>
                      <a:pt x="20" y="461"/>
                      <a:pt x="21" y="460"/>
                      <a:pt x="23" y="460"/>
                    </a:cubicBezTo>
                    <a:cubicBezTo>
                      <a:pt x="83" y="464"/>
                      <a:pt x="138" y="466"/>
                      <a:pt x="190" y="466"/>
                    </a:cubicBezTo>
                    <a:cubicBezTo>
                      <a:pt x="284" y="466"/>
                      <a:pt x="366" y="461"/>
                      <a:pt x="446" y="456"/>
                    </a:cubicBezTo>
                    <a:cubicBezTo>
                      <a:pt x="570" y="448"/>
                      <a:pt x="697" y="440"/>
                      <a:pt x="869" y="451"/>
                    </a:cubicBezTo>
                    <a:cubicBezTo>
                      <a:pt x="869" y="451"/>
                      <a:pt x="869" y="451"/>
                      <a:pt x="869" y="451"/>
                    </a:cubicBezTo>
                    <a:cubicBezTo>
                      <a:pt x="869" y="451"/>
                      <a:pt x="870" y="451"/>
                      <a:pt x="870" y="451"/>
                    </a:cubicBezTo>
                    <a:cubicBezTo>
                      <a:pt x="870" y="451"/>
                      <a:pt x="871" y="450"/>
                      <a:pt x="871" y="450"/>
                    </a:cubicBezTo>
                    <a:cubicBezTo>
                      <a:pt x="872" y="450"/>
                      <a:pt x="872" y="450"/>
                      <a:pt x="873" y="450"/>
                    </a:cubicBezTo>
                    <a:cubicBezTo>
                      <a:pt x="874" y="450"/>
                      <a:pt x="874" y="450"/>
                      <a:pt x="875" y="450"/>
                    </a:cubicBezTo>
                    <a:cubicBezTo>
                      <a:pt x="875" y="450"/>
                      <a:pt x="876" y="450"/>
                      <a:pt x="876" y="449"/>
                    </a:cubicBezTo>
                    <a:cubicBezTo>
                      <a:pt x="877" y="449"/>
                      <a:pt x="878" y="449"/>
                      <a:pt x="878" y="449"/>
                    </a:cubicBezTo>
                    <a:cubicBezTo>
                      <a:pt x="879" y="448"/>
                      <a:pt x="879" y="448"/>
                      <a:pt x="880" y="448"/>
                    </a:cubicBezTo>
                    <a:cubicBezTo>
                      <a:pt x="880" y="448"/>
                      <a:pt x="881" y="447"/>
                      <a:pt x="881" y="447"/>
                    </a:cubicBezTo>
                    <a:cubicBezTo>
                      <a:pt x="882" y="446"/>
                      <a:pt x="882" y="446"/>
                      <a:pt x="883" y="446"/>
                    </a:cubicBezTo>
                    <a:cubicBezTo>
                      <a:pt x="883" y="445"/>
                      <a:pt x="883" y="445"/>
                      <a:pt x="884" y="445"/>
                    </a:cubicBezTo>
                    <a:cubicBezTo>
                      <a:pt x="884" y="444"/>
                      <a:pt x="885" y="444"/>
                      <a:pt x="885" y="443"/>
                    </a:cubicBezTo>
                    <a:cubicBezTo>
                      <a:pt x="885" y="443"/>
                      <a:pt x="886" y="442"/>
                      <a:pt x="886" y="442"/>
                    </a:cubicBezTo>
                    <a:cubicBezTo>
                      <a:pt x="886" y="441"/>
                      <a:pt x="887" y="441"/>
                      <a:pt x="887" y="440"/>
                    </a:cubicBezTo>
                    <a:cubicBezTo>
                      <a:pt x="887" y="440"/>
                      <a:pt x="887" y="439"/>
                      <a:pt x="887" y="439"/>
                    </a:cubicBezTo>
                    <a:cubicBezTo>
                      <a:pt x="888" y="438"/>
                      <a:pt x="888" y="438"/>
                      <a:pt x="888" y="437"/>
                    </a:cubicBezTo>
                    <a:cubicBezTo>
                      <a:pt x="888" y="437"/>
                      <a:pt x="888" y="436"/>
                      <a:pt x="888" y="435"/>
                    </a:cubicBezTo>
                    <a:cubicBezTo>
                      <a:pt x="888" y="435"/>
                      <a:pt x="888" y="435"/>
                      <a:pt x="889" y="434"/>
                    </a:cubicBezTo>
                    <a:cubicBezTo>
                      <a:pt x="889" y="434"/>
                      <a:pt x="888" y="434"/>
                      <a:pt x="888" y="434"/>
                    </a:cubicBezTo>
                    <a:cubicBezTo>
                      <a:pt x="889" y="433"/>
                      <a:pt x="889" y="433"/>
                      <a:pt x="889" y="433"/>
                    </a:cubicBezTo>
                    <a:lnTo>
                      <a:pt x="889" y="3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a typeface="+mn-ea"/>
                  <a:cs typeface="+mn-cs"/>
                </a:endParaRPr>
              </a:p>
            </p:txBody>
          </p:sp>
          <p:sp>
            <p:nvSpPr>
              <p:cNvPr id="12" name="Freeform 17">
                <a:extLst>
                  <a:ext uri="{FF2B5EF4-FFF2-40B4-BE49-F238E27FC236}">
                    <a16:creationId xmlns:a16="http://schemas.microsoft.com/office/drawing/2014/main" id="{37FE34DF-E2B3-F55C-28A6-026B0E95C7BD}"/>
                  </a:ext>
                </a:extLst>
              </p:cNvPr>
              <p:cNvSpPr>
                <a:spLocks noChangeArrowheads="1"/>
              </p:cNvSpPr>
              <p:nvPr/>
            </p:nvSpPr>
            <p:spPr bwMode="auto">
              <a:xfrm>
                <a:off x="954352" y="3583939"/>
                <a:ext cx="1447902" cy="652363"/>
              </a:xfrm>
              <a:custGeom>
                <a:avLst/>
                <a:gdLst>
                  <a:gd name="connsiteX0" fmla="*/ 128588 w 2279650"/>
                  <a:gd name="connsiteY0" fmla="*/ 704850 h 1027114"/>
                  <a:gd name="connsiteX1" fmla="*/ 257176 w 2279650"/>
                  <a:gd name="connsiteY1" fmla="*/ 865982 h 1027114"/>
                  <a:gd name="connsiteX2" fmla="*/ 128588 w 2279650"/>
                  <a:gd name="connsiteY2" fmla="*/ 1027114 h 1027114"/>
                  <a:gd name="connsiteX3" fmla="*/ 0 w 2279650"/>
                  <a:gd name="connsiteY3" fmla="*/ 865982 h 1027114"/>
                  <a:gd name="connsiteX4" fmla="*/ 128588 w 2279650"/>
                  <a:gd name="connsiteY4" fmla="*/ 704850 h 1027114"/>
                  <a:gd name="connsiteX5" fmla="*/ 1176337 w 2279650"/>
                  <a:gd name="connsiteY5" fmla="*/ 157162 h 1027114"/>
                  <a:gd name="connsiteX6" fmla="*/ 1541462 w 2279650"/>
                  <a:gd name="connsiteY6" fmla="*/ 541337 h 1027114"/>
                  <a:gd name="connsiteX7" fmla="*/ 1176337 w 2279650"/>
                  <a:gd name="connsiteY7" fmla="*/ 925512 h 1027114"/>
                  <a:gd name="connsiteX8" fmla="*/ 811212 w 2279650"/>
                  <a:gd name="connsiteY8" fmla="*/ 541337 h 1027114"/>
                  <a:gd name="connsiteX9" fmla="*/ 1176337 w 2279650"/>
                  <a:gd name="connsiteY9" fmla="*/ 157162 h 1027114"/>
                  <a:gd name="connsiteX10" fmla="*/ 2151062 w 2279650"/>
                  <a:gd name="connsiteY10" fmla="*/ 0 h 1027114"/>
                  <a:gd name="connsiteX11" fmla="*/ 2279650 w 2279650"/>
                  <a:gd name="connsiteY11" fmla="*/ 161132 h 1027114"/>
                  <a:gd name="connsiteX12" fmla="*/ 2151062 w 2279650"/>
                  <a:gd name="connsiteY12" fmla="*/ 322264 h 1027114"/>
                  <a:gd name="connsiteX13" fmla="*/ 2022474 w 2279650"/>
                  <a:gd name="connsiteY13" fmla="*/ 161132 h 1027114"/>
                  <a:gd name="connsiteX14" fmla="*/ 2151062 w 2279650"/>
                  <a:gd name="connsiteY14" fmla="*/ 0 h 102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79650" h="1027114">
                    <a:moveTo>
                      <a:pt x="128588" y="704850"/>
                    </a:moveTo>
                    <a:cubicBezTo>
                      <a:pt x="199605" y="704850"/>
                      <a:pt x="257176" y="776991"/>
                      <a:pt x="257176" y="865982"/>
                    </a:cubicBezTo>
                    <a:cubicBezTo>
                      <a:pt x="257176" y="954973"/>
                      <a:pt x="199605" y="1027114"/>
                      <a:pt x="128588" y="1027114"/>
                    </a:cubicBezTo>
                    <a:cubicBezTo>
                      <a:pt x="57571" y="1027114"/>
                      <a:pt x="0" y="954973"/>
                      <a:pt x="0" y="865982"/>
                    </a:cubicBezTo>
                    <a:cubicBezTo>
                      <a:pt x="0" y="776991"/>
                      <a:pt x="57571" y="704850"/>
                      <a:pt x="128588" y="704850"/>
                    </a:cubicBezTo>
                    <a:close/>
                    <a:moveTo>
                      <a:pt x="1176337" y="157162"/>
                    </a:moveTo>
                    <a:cubicBezTo>
                      <a:pt x="1377990" y="157162"/>
                      <a:pt x="1541462" y="329163"/>
                      <a:pt x="1541462" y="541337"/>
                    </a:cubicBezTo>
                    <a:cubicBezTo>
                      <a:pt x="1541462" y="753511"/>
                      <a:pt x="1377990" y="925512"/>
                      <a:pt x="1176337" y="925512"/>
                    </a:cubicBezTo>
                    <a:cubicBezTo>
                      <a:pt x="974684" y="925512"/>
                      <a:pt x="811212" y="753511"/>
                      <a:pt x="811212" y="541337"/>
                    </a:cubicBezTo>
                    <a:cubicBezTo>
                      <a:pt x="811212" y="329163"/>
                      <a:pt x="974684" y="157162"/>
                      <a:pt x="1176337" y="157162"/>
                    </a:cubicBezTo>
                    <a:close/>
                    <a:moveTo>
                      <a:pt x="2151062" y="0"/>
                    </a:moveTo>
                    <a:cubicBezTo>
                      <a:pt x="2222079" y="0"/>
                      <a:pt x="2279650" y="72141"/>
                      <a:pt x="2279650" y="161132"/>
                    </a:cubicBezTo>
                    <a:cubicBezTo>
                      <a:pt x="2279650" y="250123"/>
                      <a:pt x="2222079" y="322264"/>
                      <a:pt x="2151062" y="322264"/>
                    </a:cubicBezTo>
                    <a:cubicBezTo>
                      <a:pt x="2080045" y="322264"/>
                      <a:pt x="2022474" y="250123"/>
                      <a:pt x="2022474" y="161132"/>
                    </a:cubicBezTo>
                    <a:cubicBezTo>
                      <a:pt x="2022474" y="72141"/>
                      <a:pt x="2080045" y="0"/>
                      <a:pt x="2151062" y="0"/>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a typeface="+mn-ea"/>
                  <a:cs typeface="+mn-cs"/>
                </a:endParaRPr>
              </a:p>
            </p:txBody>
          </p:sp>
        </p:grpSp>
      </p:grpSp>
    </p:spTree>
    <p:extLst>
      <p:ext uri="{BB962C8B-B14F-4D97-AF65-F5344CB8AC3E}">
        <p14:creationId xmlns:p14="http://schemas.microsoft.com/office/powerpoint/2010/main" val="3311082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E9518CC-A075-AA37-B9E5-DF36BFAD2F94}"/>
              </a:ext>
            </a:extLst>
          </p:cNvPr>
          <p:cNvSpPr>
            <a:spLocks noGrp="1"/>
          </p:cNvSpPr>
          <p:nvPr>
            <p:ph type="ftr" sz="quarter" idx="10"/>
          </p:nvPr>
        </p:nvSpPr>
        <p:spPr>
          <a:xfrm>
            <a:off x="495299" y="6345460"/>
            <a:ext cx="10488168" cy="405817"/>
          </a:xfrm>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dirty="0">
                <a:ln>
                  <a:noFill/>
                </a:ln>
                <a:solidFill>
                  <a:srgbClr val="4A5A75">
                    <a:lumMod val="40000"/>
                    <a:lumOff val="60000"/>
                  </a:srgbClr>
                </a:solidFill>
                <a:effectLst/>
                <a:uLnTx/>
                <a:uFillTx/>
                <a:ea typeface="+mn-ea"/>
                <a:cs typeface="+mn-cs"/>
              </a:rPr>
              <a:t>1: compared to small cells designed with Qualcomm FSM 5G RAN Platforms</a:t>
            </a:r>
          </a:p>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dirty="0">
                <a:ln>
                  <a:noFill/>
                </a:ln>
                <a:solidFill>
                  <a:srgbClr val="4A5A75">
                    <a:lumMod val="40000"/>
                    <a:lumOff val="60000"/>
                  </a:srgbClr>
                </a:solidFill>
                <a:effectLst/>
                <a:uLnTx/>
                <a:uFillTx/>
                <a:ea typeface="+mn-ea"/>
                <a:cs typeface="+mn-cs"/>
              </a:rPr>
              <a:t>2: compared to traditional macro cells </a:t>
            </a:r>
          </a:p>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dirty="0">
                <a:ln>
                  <a:noFill/>
                </a:ln>
                <a:solidFill>
                  <a:srgbClr val="4A5A75">
                    <a:lumMod val="40000"/>
                    <a:lumOff val="60000"/>
                  </a:srgbClr>
                </a:solidFill>
                <a:effectLst/>
                <a:uLnTx/>
                <a:uFillTx/>
                <a:ea typeface="+mn-ea"/>
                <a:cs typeface="+mn-cs"/>
              </a:rPr>
              <a:t>Qualcomm FSM200xx is a product of Qualcomm Technologies, Inc. and/or its subsidiaries. </a:t>
            </a:r>
          </a:p>
        </p:txBody>
      </p:sp>
      <p:sp>
        <p:nvSpPr>
          <p:cNvPr id="4" name="Title 3">
            <a:extLst>
              <a:ext uri="{FF2B5EF4-FFF2-40B4-BE49-F238E27FC236}">
                <a16:creationId xmlns:a16="http://schemas.microsoft.com/office/drawing/2014/main" id="{28894955-7496-734D-6965-9D709F2AB76C}"/>
              </a:ext>
            </a:extLst>
          </p:cNvPr>
          <p:cNvSpPr>
            <a:spLocks noGrp="1"/>
          </p:cNvSpPr>
          <p:nvPr>
            <p:ph type="title"/>
          </p:nvPr>
        </p:nvSpPr>
        <p:spPr>
          <a:xfrm>
            <a:off x="502444" y="5520077"/>
            <a:ext cx="11187112" cy="413639"/>
          </a:xfrm>
        </p:spPr>
        <p:txBody>
          <a:bodyPr/>
          <a:lstStyle/>
          <a:p>
            <a:r>
              <a:rPr lang="en-US" sz="3200" dirty="0">
                <a:latin typeface="+mn-lt"/>
              </a:rPr>
              <a:t>Combination of small cell and macro cell expertise</a:t>
            </a:r>
          </a:p>
        </p:txBody>
      </p:sp>
      <p:sp>
        <p:nvSpPr>
          <p:cNvPr id="8" name="Subtitle 7">
            <a:extLst>
              <a:ext uri="{FF2B5EF4-FFF2-40B4-BE49-F238E27FC236}">
                <a16:creationId xmlns:a16="http://schemas.microsoft.com/office/drawing/2014/main" id="{E94ACD34-BB93-DC83-6AAE-B4C0B894D1C6}"/>
              </a:ext>
            </a:extLst>
          </p:cNvPr>
          <p:cNvSpPr>
            <a:spLocks noGrp="1"/>
          </p:cNvSpPr>
          <p:nvPr>
            <p:ph type="subTitle" idx="1"/>
          </p:nvPr>
        </p:nvSpPr>
        <p:spPr>
          <a:xfrm>
            <a:off x="501889" y="5955698"/>
            <a:ext cx="11188223" cy="265907"/>
          </a:xfrm>
        </p:spPr>
        <p:txBody>
          <a:bodyPr/>
          <a:lstStyle/>
          <a:p>
            <a:r>
              <a:rPr lang="en-US" sz="1800"/>
              <a:t>Facilitates up to 50% base station equipment cost reduction for a given coverage area</a:t>
            </a:r>
            <a:r>
              <a:rPr lang="en-US" sz="1800" baseline="30000"/>
              <a:t>2</a:t>
            </a:r>
            <a:endParaRPr lang="en-US" sz="1800"/>
          </a:p>
        </p:txBody>
      </p:sp>
      <p:sp>
        <p:nvSpPr>
          <p:cNvPr id="12" name="TextBox 11">
            <a:extLst>
              <a:ext uri="{FF2B5EF4-FFF2-40B4-BE49-F238E27FC236}">
                <a16:creationId xmlns:a16="http://schemas.microsoft.com/office/drawing/2014/main" id="{45D41C0D-B6C8-FFBB-51E7-686CAD7AAA28}"/>
              </a:ext>
            </a:extLst>
          </p:cNvPr>
          <p:cNvSpPr txBox="1"/>
          <p:nvPr/>
        </p:nvSpPr>
        <p:spPr>
          <a:xfrm>
            <a:off x="481012" y="544829"/>
            <a:ext cx="5486401" cy="664797"/>
          </a:xfrm>
          <a:prstGeom prst="rect">
            <a:avLst/>
          </a:prstGeom>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Streamlined,</a:t>
            </a:r>
            <a:br>
              <a:rPr kumimoji="0" lang="en-US" sz="2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br>
            <a:r>
              <a:rPr kumimoji="0" lang="en-US" sz="2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cost-effective design </a:t>
            </a:r>
          </a:p>
        </p:txBody>
      </p:sp>
      <p:sp>
        <p:nvSpPr>
          <p:cNvPr id="13" name="TextBox 12">
            <a:extLst>
              <a:ext uri="{FF2B5EF4-FFF2-40B4-BE49-F238E27FC236}">
                <a16:creationId xmlns:a16="http://schemas.microsoft.com/office/drawing/2014/main" id="{31C5E8A7-1048-4D09-98C4-AC19205DF351}"/>
              </a:ext>
            </a:extLst>
          </p:cNvPr>
          <p:cNvSpPr txBox="1"/>
          <p:nvPr/>
        </p:nvSpPr>
        <p:spPr>
          <a:xfrm>
            <a:off x="6203155" y="544829"/>
            <a:ext cx="5486401" cy="664797"/>
          </a:xfrm>
          <a:prstGeom prst="rect">
            <a:avLst/>
          </a:prstGeom>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Macro-grade</a:t>
            </a:r>
            <a:br>
              <a:rPr kumimoji="0" lang="en-US" sz="2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br>
            <a:r>
              <a:rPr kumimoji="0" lang="en-US" sz="2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antenna module</a:t>
            </a:r>
          </a:p>
        </p:txBody>
      </p:sp>
      <p:cxnSp>
        <p:nvCxnSpPr>
          <p:cNvPr id="17" name="Straight Connector 16">
            <a:extLst>
              <a:ext uri="{FF2B5EF4-FFF2-40B4-BE49-F238E27FC236}">
                <a16:creationId xmlns:a16="http://schemas.microsoft.com/office/drawing/2014/main" id="{C457CE2D-6967-01D6-6A49-8B5A9E9F6D89}"/>
              </a:ext>
            </a:extLst>
          </p:cNvPr>
          <p:cNvCxnSpPr>
            <a:cxnSpLocks/>
          </p:cNvCxnSpPr>
          <p:nvPr/>
        </p:nvCxnSpPr>
        <p:spPr>
          <a:xfrm>
            <a:off x="6096000" y="1708150"/>
            <a:ext cx="0" cy="3436938"/>
          </a:xfrm>
          <a:prstGeom prst="line">
            <a:avLst/>
          </a:prstGeom>
          <a:ln w="19050" cap="rnd">
            <a:solidFill>
              <a:schemeClr val="accent5"/>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grpSp>
        <p:nvGrpSpPr>
          <p:cNvPr id="53" name="Group 52">
            <a:extLst>
              <a:ext uri="{FF2B5EF4-FFF2-40B4-BE49-F238E27FC236}">
                <a16:creationId xmlns:a16="http://schemas.microsoft.com/office/drawing/2014/main" id="{38C66E64-774E-5BB8-9AA5-F935BFDDA8B9}"/>
              </a:ext>
            </a:extLst>
          </p:cNvPr>
          <p:cNvGrpSpPr/>
          <p:nvPr/>
        </p:nvGrpSpPr>
        <p:grpSpPr>
          <a:xfrm>
            <a:off x="6626526" y="1888804"/>
            <a:ext cx="5034949" cy="2026644"/>
            <a:chOff x="6701533" y="2078078"/>
            <a:chExt cx="5034949" cy="2026644"/>
          </a:xfrm>
        </p:grpSpPr>
        <p:grpSp>
          <p:nvGrpSpPr>
            <p:cNvPr id="18" name="Group 17">
              <a:extLst>
                <a:ext uri="{FF2B5EF4-FFF2-40B4-BE49-F238E27FC236}">
                  <a16:creationId xmlns:a16="http://schemas.microsoft.com/office/drawing/2014/main" id="{D6EE189B-3622-9D62-3764-3A819D958333}"/>
                </a:ext>
              </a:extLst>
            </p:cNvPr>
            <p:cNvGrpSpPr/>
            <p:nvPr/>
          </p:nvGrpSpPr>
          <p:grpSpPr>
            <a:xfrm>
              <a:off x="7617991" y="2930443"/>
              <a:ext cx="2422131" cy="601498"/>
              <a:chOff x="4046033" y="2924690"/>
              <a:chExt cx="4095865" cy="1017145"/>
            </a:xfrm>
          </p:grpSpPr>
          <p:sp>
            <p:nvSpPr>
              <p:cNvPr id="19" name="Freeform: Shape 18">
                <a:extLst>
                  <a:ext uri="{FF2B5EF4-FFF2-40B4-BE49-F238E27FC236}">
                    <a16:creationId xmlns:a16="http://schemas.microsoft.com/office/drawing/2014/main" id="{A77DFB5D-5F05-D9C5-E643-53EAFE064351}"/>
                  </a:ext>
                </a:extLst>
              </p:cNvPr>
              <p:cNvSpPr/>
              <p:nvPr/>
            </p:nvSpPr>
            <p:spPr>
              <a:xfrm>
                <a:off x="4048125" y="2928488"/>
                <a:ext cx="4093773" cy="1009535"/>
              </a:xfrm>
              <a:custGeom>
                <a:avLst/>
                <a:gdLst>
                  <a:gd name="connsiteX0" fmla="*/ 4080701 w 4093773"/>
                  <a:gd name="connsiteY0" fmla="*/ 477860 h 1009535"/>
                  <a:gd name="connsiteX1" fmla="*/ 4080701 w 4093773"/>
                  <a:gd name="connsiteY1" fmla="*/ 531676 h 1009535"/>
                  <a:gd name="connsiteX2" fmla="*/ 3484531 w 4093773"/>
                  <a:gd name="connsiteY2" fmla="*/ 1002115 h 1009535"/>
                  <a:gd name="connsiteX3" fmla="*/ 3429000 w 4093773"/>
                  <a:gd name="connsiteY3" fmla="*/ 975160 h 1009535"/>
                  <a:gd name="connsiteX4" fmla="*/ 3429000 w 4093773"/>
                  <a:gd name="connsiteY4" fmla="*/ 847430 h 1009535"/>
                  <a:gd name="connsiteX5" fmla="*/ 34290 w 4093773"/>
                  <a:gd name="connsiteY5" fmla="*/ 847430 h 1009535"/>
                  <a:gd name="connsiteX6" fmla="*/ 0 w 4093773"/>
                  <a:gd name="connsiteY6" fmla="*/ 813140 h 1009535"/>
                  <a:gd name="connsiteX7" fmla="*/ 0 w 4093773"/>
                  <a:gd name="connsiteY7" fmla="*/ 196396 h 1009535"/>
                  <a:gd name="connsiteX8" fmla="*/ 34290 w 4093773"/>
                  <a:gd name="connsiteY8" fmla="*/ 162106 h 1009535"/>
                  <a:gd name="connsiteX9" fmla="*/ 3429000 w 4093773"/>
                  <a:gd name="connsiteY9" fmla="*/ 162106 h 1009535"/>
                  <a:gd name="connsiteX10" fmla="*/ 3429000 w 4093773"/>
                  <a:gd name="connsiteY10" fmla="*/ 34375 h 1009535"/>
                  <a:gd name="connsiteX11" fmla="*/ 3484531 w 4093773"/>
                  <a:gd name="connsiteY11" fmla="*/ 7420 h 1009535"/>
                  <a:gd name="connsiteX12" fmla="*/ 4080701 w 4093773"/>
                  <a:gd name="connsiteY12" fmla="*/ 477860 h 1009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93773" h="1009535">
                    <a:moveTo>
                      <a:pt x="4080701" y="477860"/>
                    </a:moveTo>
                    <a:cubicBezTo>
                      <a:pt x="4098131" y="491576"/>
                      <a:pt x="4098131" y="517960"/>
                      <a:pt x="4080701" y="531676"/>
                    </a:cubicBezTo>
                    <a:lnTo>
                      <a:pt x="3484531" y="1002115"/>
                    </a:lnTo>
                    <a:cubicBezTo>
                      <a:pt x="3462052" y="1019832"/>
                      <a:pt x="3429000" y="1003830"/>
                      <a:pt x="3429000" y="975160"/>
                    </a:cubicBezTo>
                    <a:lnTo>
                      <a:pt x="3429000" y="847430"/>
                    </a:lnTo>
                    <a:lnTo>
                      <a:pt x="34290" y="847430"/>
                    </a:lnTo>
                    <a:cubicBezTo>
                      <a:pt x="15335" y="847430"/>
                      <a:pt x="0" y="832094"/>
                      <a:pt x="0" y="813140"/>
                    </a:cubicBezTo>
                    <a:lnTo>
                      <a:pt x="0" y="196396"/>
                    </a:lnTo>
                    <a:cubicBezTo>
                      <a:pt x="0" y="177441"/>
                      <a:pt x="15335" y="162106"/>
                      <a:pt x="34290" y="162106"/>
                    </a:cubicBezTo>
                    <a:lnTo>
                      <a:pt x="3429000" y="162106"/>
                    </a:lnTo>
                    <a:lnTo>
                      <a:pt x="3429000" y="34375"/>
                    </a:lnTo>
                    <a:cubicBezTo>
                      <a:pt x="3429000" y="5705"/>
                      <a:pt x="3462052" y="-10297"/>
                      <a:pt x="3484531" y="7420"/>
                    </a:cubicBezTo>
                    <a:lnTo>
                      <a:pt x="4080701" y="477860"/>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20" name="Freeform: Shape 19">
                <a:extLst>
                  <a:ext uri="{FF2B5EF4-FFF2-40B4-BE49-F238E27FC236}">
                    <a16:creationId xmlns:a16="http://schemas.microsoft.com/office/drawing/2014/main" id="{1AEBCE26-CDE0-2276-7389-B4EFE14F5B6C}"/>
                  </a:ext>
                </a:extLst>
              </p:cNvPr>
              <p:cNvSpPr/>
              <p:nvPr/>
            </p:nvSpPr>
            <p:spPr>
              <a:xfrm>
                <a:off x="4046033" y="2924690"/>
                <a:ext cx="1693401" cy="1017145"/>
              </a:xfrm>
              <a:custGeom>
                <a:avLst/>
                <a:gdLst>
                  <a:gd name="connsiteX0" fmla="*/ 1680401 w 1693402"/>
                  <a:gd name="connsiteY0" fmla="*/ 535432 h 1017143"/>
                  <a:gd name="connsiteX1" fmla="*/ 1079278 w 1693402"/>
                  <a:gd name="connsiteY1" fmla="*/ 1010349 h 1017143"/>
                  <a:gd name="connsiteX2" fmla="*/ 1028700 w 1693402"/>
                  <a:gd name="connsiteY2" fmla="*/ 985869 h 1017143"/>
                  <a:gd name="connsiteX3" fmla="*/ 1028700 w 1693402"/>
                  <a:gd name="connsiteY3" fmla="*/ 851662 h 1017143"/>
                  <a:gd name="connsiteX4" fmla="*/ 31242 w 1693402"/>
                  <a:gd name="connsiteY4" fmla="*/ 851662 h 1017143"/>
                  <a:gd name="connsiteX5" fmla="*/ 0 w 1693402"/>
                  <a:gd name="connsiteY5" fmla="*/ 820420 h 1017143"/>
                  <a:gd name="connsiteX6" fmla="*/ 0 w 1693402"/>
                  <a:gd name="connsiteY6" fmla="*/ 196723 h 1017143"/>
                  <a:gd name="connsiteX7" fmla="*/ 31242 w 1693402"/>
                  <a:gd name="connsiteY7" fmla="*/ 165481 h 1017143"/>
                  <a:gd name="connsiteX8" fmla="*/ 1028700 w 1693402"/>
                  <a:gd name="connsiteY8" fmla="*/ 165481 h 1017143"/>
                  <a:gd name="connsiteX9" fmla="*/ 1028700 w 1693402"/>
                  <a:gd name="connsiteY9" fmla="*/ 31274 h 1017143"/>
                  <a:gd name="connsiteX10" fmla="*/ 1079278 w 1693402"/>
                  <a:gd name="connsiteY10" fmla="*/ 6795 h 1017143"/>
                  <a:gd name="connsiteX11" fmla="*/ 1680401 w 1693402"/>
                  <a:gd name="connsiteY11" fmla="*/ 481711 h 1017143"/>
                  <a:gd name="connsiteX12" fmla="*/ 1680401 w 1693402"/>
                  <a:gd name="connsiteY12" fmla="*/ 535527 h 101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3402" h="1017143">
                    <a:moveTo>
                      <a:pt x="1680401" y="535432"/>
                    </a:moveTo>
                    <a:lnTo>
                      <a:pt x="1079278" y="1010349"/>
                    </a:lnTo>
                    <a:cubicBezTo>
                      <a:pt x="1058799" y="1026541"/>
                      <a:pt x="1028700" y="1011968"/>
                      <a:pt x="1028700" y="985869"/>
                    </a:cubicBezTo>
                    <a:lnTo>
                      <a:pt x="1028700" y="851662"/>
                    </a:lnTo>
                    <a:lnTo>
                      <a:pt x="31242" y="851662"/>
                    </a:lnTo>
                    <a:cubicBezTo>
                      <a:pt x="14002" y="851662"/>
                      <a:pt x="0" y="837660"/>
                      <a:pt x="0" y="820420"/>
                    </a:cubicBezTo>
                    <a:lnTo>
                      <a:pt x="0" y="196723"/>
                    </a:lnTo>
                    <a:cubicBezTo>
                      <a:pt x="0" y="179483"/>
                      <a:pt x="14002" y="165481"/>
                      <a:pt x="31242" y="165481"/>
                    </a:cubicBezTo>
                    <a:lnTo>
                      <a:pt x="1028700" y="165481"/>
                    </a:lnTo>
                    <a:lnTo>
                      <a:pt x="1028700" y="31274"/>
                    </a:lnTo>
                    <a:cubicBezTo>
                      <a:pt x="1028700" y="5175"/>
                      <a:pt x="1058799" y="-9398"/>
                      <a:pt x="1079278" y="6795"/>
                    </a:cubicBezTo>
                    <a:lnTo>
                      <a:pt x="1680401" y="481711"/>
                    </a:lnTo>
                    <a:cubicBezTo>
                      <a:pt x="1697736" y="495427"/>
                      <a:pt x="1697736" y="521811"/>
                      <a:pt x="1680401" y="535527"/>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sp>
          <p:nvSpPr>
            <p:cNvPr id="51" name="Freeform: Shape 50">
              <a:extLst>
                <a:ext uri="{FF2B5EF4-FFF2-40B4-BE49-F238E27FC236}">
                  <a16:creationId xmlns:a16="http://schemas.microsoft.com/office/drawing/2014/main" id="{4749EBD5-7CCA-95B8-49C4-719C05B215EA}"/>
                </a:ext>
              </a:extLst>
            </p:cNvPr>
            <p:cNvSpPr/>
            <p:nvPr/>
          </p:nvSpPr>
          <p:spPr>
            <a:xfrm>
              <a:off x="7619228" y="2078078"/>
              <a:ext cx="731988" cy="703698"/>
            </a:xfrm>
            <a:custGeom>
              <a:avLst/>
              <a:gdLst>
                <a:gd name="connsiteX0" fmla="*/ 316684 w 731988"/>
                <a:gd name="connsiteY0" fmla="*/ 329316 h 703698"/>
                <a:gd name="connsiteX1" fmla="*/ 304123 w 731988"/>
                <a:gd name="connsiteY1" fmla="*/ 341877 h 703698"/>
                <a:gd name="connsiteX2" fmla="*/ 304123 w 731988"/>
                <a:gd name="connsiteY2" fmla="*/ 440497 h 703698"/>
                <a:gd name="connsiteX3" fmla="*/ 316684 w 731988"/>
                <a:gd name="connsiteY3" fmla="*/ 453058 h 703698"/>
                <a:gd name="connsiteX4" fmla="*/ 415304 w 731988"/>
                <a:gd name="connsiteY4" fmla="*/ 453058 h 703698"/>
                <a:gd name="connsiteX5" fmla="*/ 427865 w 731988"/>
                <a:gd name="connsiteY5" fmla="*/ 440497 h 703698"/>
                <a:gd name="connsiteX6" fmla="*/ 427865 w 731988"/>
                <a:gd name="connsiteY6" fmla="*/ 341877 h 703698"/>
                <a:gd name="connsiteX7" fmla="*/ 415304 w 731988"/>
                <a:gd name="connsiteY7" fmla="*/ 329316 h 703698"/>
                <a:gd name="connsiteX8" fmla="*/ 366392 w 731988"/>
                <a:gd name="connsiteY8" fmla="*/ 0 h 703698"/>
                <a:gd name="connsiteX9" fmla="*/ 387102 w 731988"/>
                <a:gd name="connsiteY9" fmla="*/ 8756 h 703698"/>
                <a:gd name="connsiteX10" fmla="*/ 536844 w 731988"/>
                <a:gd name="connsiteY10" fmla="*/ 132142 h 703698"/>
                <a:gd name="connsiteX11" fmla="*/ 536844 w 731988"/>
                <a:gd name="connsiteY11" fmla="*/ 33433 h 703698"/>
                <a:gd name="connsiteX12" fmla="*/ 548792 w 731988"/>
                <a:gd name="connsiteY12" fmla="*/ 21493 h 703698"/>
                <a:gd name="connsiteX13" fmla="*/ 622070 w 731988"/>
                <a:gd name="connsiteY13" fmla="*/ 21493 h 703698"/>
                <a:gd name="connsiteX14" fmla="*/ 634814 w 731988"/>
                <a:gd name="connsiteY14" fmla="*/ 33433 h 703698"/>
                <a:gd name="connsiteX15" fmla="*/ 634814 w 731988"/>
                <a:gd name="connsiteY15" fmla="*/ 212542 h 703698"/>
                <a:gd name="connsiteX16" fmla="*/ 722430 w 731988"/>
                <a:gd name="connsiteY16" fmla="*/ 284982 h 703698"/>
                <a:gd name="connsiteX17" fmla="*/ 731988 w 731988"/>
                <a:gd name="connsiteY17" fmla="*/ 307271 h 703698"/>
                <a:gd name="connsiteX18" fmla="*/ 701721 w 731988"/>
                <a:gd name="connsiteY18" fmla="*/ 336724 h 703698"/>
                <a:gd name="connsiteX19" fmla="*/ 658710 w 731988"/>
                <a:gd name="connsiteY19" fmla="*/ 336724 h 703698"/>
                <a:gd name="connsiteX20" fmla="*/ 658710 w 731988"/>
                <a:gd name="connsiteY20" fmla="*/ 338316 h 703698"/>
                <a:gd name="connsiteX21" fmla="*/ 658710 w 731988"/>
                <a:gd name="connsiteY21" fmla="*/ 679817 h 703698"/>
                <a:gd name="connsiteX22" fmla="*/ 634814 w 731988"/>
                <a:gd name="connsiteY22" fmla="*/ 703698 h 703698"/>
                <a:gd name="connsiteX23" fmla="*/ 97970 w 731988"/>
                <a:gd name="connsiteY23" fmla="*/ 703698 h 703698"/>
                <a:gd name="connsiteX24" fmla="*/ 73278 w 731988"/>
                <a:gd name="connsiteY24" fmla="*/ 679817 h 703698"/>
                <a:gd name="connsiteX25" fmla="*/ 73278 w 731988"/>
                <a:gd name="connsiteY25" fmla="*/ 338316 h 703698"/>
                <a:gd name="connsiteX26" fmla="*/ 73278 w 731988"/>
                <a:gd name="connsiteY26" fmla="*/ 336724 h 703698"/>
                <a:gd name="connsiteX27" fmla="*/ 30267 w 731988"/>
                <a:gd name="connsiteY27" fmla="*/ 336724 h 703698"/>
                <a:gd name="connsiteX28" fmla="*/ 0 w 731988"/>
                <a:gd name="connsiteY28" fmla="*/ 307271 h 703698"/>
                <a:gd name="connsiteX29" fmla="*/ 10354 w 731988"/>
                <a:gd name="connsiteY29" fmla="*/ 284982 h 703698"/>
                <a:gd name="connsiteX30" fmla="*/ 344887 w 731988"/>
                <a:gd name="connsiteY30" fmla="*/ 8756 h 703698"/>
                <a:gd name="connsiteX31" fmla="*/ 366392 w 731988"/>
                <a:gd name="connsiteY31" fmla="*/ 0 h 70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988" h="703698">
                  <a:moveTo>
                    <a:pt x="316684" y="329316"/>
                  </a:moveTo>
                  <a:cubicBezTo>
                    <a:pt x="309747" y="329316"/>
                    <a:pt x="304123" y="334940"/>
                    <a:pt x="304123" y="341877"/>
                  </a:cubicBezTo>
                  <a:lnTo>
                    <a:pt x="304123" y="440497"/>
                  </a:lnTo>
                  <a:cubicBezTo>
                    <a:pt x="304123" y="447434"/>
                    <a:pt x="309747" y="453058"/>
                    <a:pt x="316684" y="453058"/>
                  </a:cubicBezTo>
                  <a:lnTo>
                    <a:pt x="415304" y="453058"/>
                  </a:lnTo>
                  <a:cubicBezTo>
                    <a:pt x="422241" y="453058"/>
                    <a:pt x="427865" y="447434"/>
                    <a:pt x="427865" y="440497"/>
                  </a:cubicBezTo>
                  <a:lnTo>
                    <a:pt x="427865" y="341877"/>
                  </a:lnTo>
                  <a:cubicBezTo>
                    <a:pt x="427865" y="334940"/>
                    <a:pt x="422241" y="329316"/>
                    <a:pt x="415304" y="329316"/>
                  </a:cubicBezTo>
                  <a:close/>
                  <a:moveTo>
                    <a:pt x="366392" y="0"/>
                  </a:moveTo>
                  <a:cubicBezTo>
                    <a:pt x="374358" y="0"/>
                    <a:pt x="381526" y="3184"/>
                    <a:pt x="387102" y="8756"/>
                  </a:cubicBezTo>
                  <a:cubicBezTo>
                    <a:pt x="387102" y="8756"/>
                    <a:pt x="387102" y="8756"/>
                    <a:pt x="536844" y="132142"/>
                  </a:cubicBezTo>
                  <a:cubicBezTo>
                    <a:pt x="536844" y="132142"/>
                    <a:pt x="536844" y="132142"/>
                    <a:pt x="536844" y="33433"/>
                  </a:cubicBezTo>
                  <a:cubicBezTo>
                    <a:pt x="536844" y="27065"/>
                    <a:pt x="542420" y="21493"/>
                    <a:pt x="548792" y="21493"/>
                  </a:cubicBezTo>
                  <a:cubicBezTo>
                    <a:pt x="548792" y="21493"/>
                    <a:pt x="548792" y="21493"/>
                    <a:pt x="622070" y="21493"/>
                  </a:cubicBezTo>
                  <a:cubicBezTo>
                    <a:pt x="629239" y="21493"/>
                    <a:pt x="634814" y="27065"/>
                    <a:pt x="634814" y="33433"/>
                  </a:cubicBezTo>
                  <a:cubicBezTo>
                    <a:pt x="634814" y="33433"/>
                    <a:pt x="634814" y="33433"/>
                    <a:pt x="634814" y="212542"/>
                  </a:cubicBezTo>
                  <a:cubicBezTo>
                    <a:pt x="634814" y="212542"/>
                    <a:pt x="634814" y="212542"/>
                    <a:pt x="722430" y="284982"/>
                  </a:cubicBezTo>
                  <a:cubicBezTo>
                    <a:pt x="728802" y="290554"/>
                    <a:pt x="731988" y="298514"/>
                    <a:pt x="731988" y="307271"/>
                  </a:cubicBezTo>
                  <a:cubicBezTo>
                    <a:pt x="731988" y="323988"/>
                    <a:pt x="718447" y="336724"/>
                    <a:pt x="701721" y="336724"/>
                  </a:cubicBezTo>
                  <a:cubicBezTo>
                    <a:pt x="701721" y="336724"/>
                    <a:pt x="701721" y="336724"/>
                    <a:pt x="658710" y="336724"/>
                  </a:cubicBezTo>
                  <a:cubicBezTo>
                    <a:pt x="658710" y="337520"/>
                    <a:pt x="658710" y="337520"/>
                    <a:pt x="658710" y="338316"/>
                  </a:cubicBezTo>
                  <a:cubicBezTo>
                    <a:pt x="658710" y="338316"/>
                    <a:pt x="658710" y="338316"/>
                    <a:pt x="658710" y="679817"/>
                  </a:cubicBezTo>
                  <a:cubicBezTo>
                    <a:pt x="658710" y="693350"/>
                    <a:pt x="648355" y="703698"/>
                    <a:pt x="634814" y="703698"/>
                  </a:cubicBezTo>
                  <a:cubicBezTo>
                    <a:pt x="634814" y="703698"/>
                    <a:pt x="634814" y="703698"/>
                    <a:pt x="97970" y="703698"/>
                  </a:cubicBezTo>
                  <a:cubicBezTo>
                    <a:pt x="84429" y="703698"/>
                    <a:pt x="73278" y="693350"/>
                    <a:pt x="73278" y="679817"/>
                  </a:cubicBezTo>
                  <a:cubicBezTo>
                    <a:pt x="73278" y="679817"/>
                    <a:pt x="73278" y="679817"/>
                    <a:pt x="73278" y="338316"/>
                  </a:cubicBezTo>
                  <a:cubicBezTo>
                    <a:pt x="73278" y="337520"/>
                    <a:pt x="73278" y="337520"/>
                    <a:pt x="73278" y="336724"/>
                  </a:cubicBezTo>
                  <a:cubicBezTo>
                    <a:pt x="73278" y="336724"/>
                    <a:pt x="73278" y="336724"/>
                    <a:pt x="30267" y="336724"/>
                  </a:cubicBezTo>
                  <a:cubicBezTo>
                    <a:pt x="13540" y="336724"/>
                    <a:pt x="0" y="323988"/>
                    <a:pt x="0" y="307271"/>
                  </a:cubicBezTo>
                  <a:cubicBezTo>
                    <a:pt x="0" y="298514"/>
                    <a:pt x="3982" y="290554"/>
                    <a:pt x="10354" y="284982"/>
                  </a:cubicBezTo>
                  <a:cubicBezTo>
                    <a:pt x="10354" y="284982"/>
                    <a:pt x="10354" y="284982"/>
                    <a:pt x="344887" y="8756"/>
                  </a:cubicBezTo>
                  <a:cubicBezTo>
                    <a:pt x="350462" y="3184"/>
                    <a:pt x="357631" y="0"/>
                    <a:pt x="366392" y="0"/>
                  </a:cubicBezTo>
                  <a:close/>
                </a:path>
              </a:pathLst>
            </a:custGeom>
            <a:solidFill>
              <a:schemeClr val="accent1"/>
            </a:solidFill>
            <a:ln w="10795"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a typeface="+mn-ea"/>
                <a:cs typeface="+mn-cs"/>
              </a:endParaRPr>
            </a:p>
          </p:txBody>
        </p:sp>
        <p:sp>
          <p:nvSpPr>
            <p:cNvPr id="50" name="Freeform: Shape 49">
              <a:extLst>
                <a:ext uri="{FF2B5EF4-FFF2-40B4-BE49-F238E27FC236}">
                  <a16:creationId xmlns:a16="http://schemas.microsoft.com/office/drawing/2014/main" id="{90995FAE-A397-7C53-887C-725ED35CBBDE}"/>
                </a:ext>
              </a:extLst>
            </p:cNvPr>
            <p:cNvSpPr>
              <a:spLocks/>
            </p:cNvSpPr>
            <p:nvPr/>
          </p:nvSpPr>
          <p:spPr bwMode="auto">
            <a:xfrm>
              <a:off x="8463681" y="2078078"/>
              <a:ext cx="731988" cy="703698"/>
            </a:xfrm>
            <a:custGeom>
              <a:avLst/>
              <a:gdLst>
                <a:gd name="connsiteX0" fmla="*/ 316684 w 731988"/>
                <a:gd name="connsiteY0" fmla="*/ 329316 h 703698"/>
                <a:gd name="connsiteX1" fmla="*/ 304123 w 731988"/>
                <a:gd name="connsiteY1" fmla="*/ 341877 h 703698"/>
                <a:gd name="connsiteX2" fmla="*/ 304123 w 731988"/>
                <a:gd name="connsiteY2" fmla="*/ 440497 h 703698"/>
                <a:gd name="connsiteX3" fmla="*/ 316684 w 731988"/>
                <a:gd name="connsiteY3" fmla="*/ 453058 h 703698"/>
                <a:gd name="connsiteX4" fmla="*/ 415304 w 731988"/>
                <a:gd name="connsiteY4" fmla="*/ 453058 h 703698"/>
                <a:gd name="connsiteX5" fmla="*/ 427865 w 731988"/>
                <a:gd name="connsiteY5" fmla="*/ 440497 h 703698"/>
                <a:gd name="connsiteX6" fmla="*/ 427865 w 731988"/>
                <a:gd name="connsiteY6" fmla="*/ 341877 h 703698"/>
                <a:gd name="connsiteX7" fmla="*/ 415304 w 731988"/>
                <a:gd name="connsiteY7" fmla="*/ 329316 h 703698"/>
                <a:gd name="connsiteX8" fmla="*/ 366392 w 731988"/>
                <a:gd name="connsiteY8" fmla="*/ 0 h 703698"/>
                <a:gd name="connsiteX9" fmla="*/ 387101 w 731988"/>
                <a:gd name="connsiteY9" fmla="*/ 8757 h 703698"/>
                <a:gd name="connsiteX10" fmla="*/ 536844 w 731988"/>
                <a:gd name="connsiteY10" fmla="*/ 132143 h 703698"/>
                <a:gd name="connsiteX11" fmla="*/ 536844 w 731988"/>
                <a:gd name="connsiteY11" fmla="*/ 33434 h 703698"/>
                <a:gd name="connsiteX12" fmla="*/ 548792 w 731988"/>
                <a:gd name="connsiteY12" fmla="*/ 21493 h 703698"/>
                <a:gd name="connsiteX13" fmla="*/ 622070 w 731988"/>
                <a:gd name="connsiteY13" fmla="*/ 21493 h 703698"/>
                <a:gd name="connsiteX14" fmla="*/ 634814 w 731988"/>
                <a:gd name="connsiteY14" fmla="*/ 33434 h 703698"/>
                <a:gd name="connsiteX15" fmla="*/ 634814 w 731988"/>
                <a:gd name="connsiteY15" fmla="*/ 212542 h 703698"/>
                <a:gd name="connsiteX16" fmla="*/ 722430 w 731988"/>
                <a:gd name="connsiteY16" fmla="*/ 284982 h 703698"/>
                <a:gd name="connsiteX17" fmla="*/ 731988 w 731988"/>
                <a:gd name="connsiteY17" fmla="*/ 307271 h 703698"/>
                <a:gd name="connsiteX18" fmla="*/ 701721 w 731988"/>
                <a:gd name="connsiteY18" fmla="*/ 336724 h 703698"/>
                <a:gd name="connsiteX19" fmla="*/ 658710 w 731988"/>
                <a:gd name="connsiteY19" fmla="*/ 336724 h 703698"/>
                <a:gd name="connsiteX20" fmla="*/ 658710 w 731988"/>
                <a:gd name="connsiteY20" fmla="*/ 338316 h 703698"/>
                <a:gd name="connsiteX21" fmla="*/ 658710 w 731988"/>
                <a:gd name="connsiteY21" fmla="*/ 679817 h 703698"/>
                <a:gd name="connsiteX22" fmla="*/ 634814 w 731988"/>
                <a:gd name="connsiteY22" fmla="*/ 703698 h 703698"/>
                <a:gd name="connsiteX23" fmla="*/ 97970 w 731988"/>
                <a:gd name="connsiteY23" fmla="*/ 703698 h 703698"/>
                <a:gd name="connsiteX24" fmla="*/ 73278 w 731988"/>
                <a:gd name="connsiteY24" fmla="*/ 679817 h 703698"/>
                <a:gd name="connsiteX25" fmla="*/ 73278 w 731988"/>
                <a:gd name="connsiteY25" fmla="*/ 338316 h 703698"/>
                <a:gd name="connsiteX26" fmla="*/ 73278 w 731988"/>
                <a:gd name="connsiteY26" fmla="*/ 336724 h 703698"/>
                <a:gd name="connsiteX27" fmla="*/ 30267 w 731988"/>
                <a:gd name="connsiteY27" fmla="*/ 336724 h 703698"/>
                <a:gd name="connsiteX28" fmla="*/ 0 w 731988"/>
                <a:gd name="connsiteY28" fmla="*/ 307271 h 703698"/>
                <a:gd name="connsiteX29" fmla="*/ 10355 w 731988"/>
                <a:gd name="connsiteY29" fmla="*/ 284982 h 703698"/>
                <a:gd name="connsiteX30" fmla="*/ 344887 w 731988"/>
                <a:gd name="connsiteY30" fmla="*/ 8757 h 703698"/>
                <a:gd name="connsiteX31" fmla="*/ 366392 w 731988"/>
                <a:gd name="connsiteY31" fmla="*/ 0 h 70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988" h="703698">
                  <a:moveTo>
                    <a:pt x="316684" y="329316"/>
                  </a:moveTo>
                  <a:cubicBezTo>
                    <a:pt x="309747" y="329316"/>
                    <a:pt x="304123" y="334940"/>
                    <a:pt x="304123" y="341877"/>
                  </a:cubicBezTo>
                  <a:lnTo>
                    <a:pt x="304123" y="440497"/>
                  </a:lnTo>
                  <a:cubicBezTo>
                    <a:pt x="304123" y="447434"/>
                    <a:pt x="309747" y="453058"/>
                    <a:pt x="316684" y="453058"/>
                  </a:cubicBezTo>
                  <a:lnTo>
                    <a:pt x="415304" y="453058"/>
                  </a:lnTo>
                  <a:cubicBezTo>
                    <a:pt x="422241" y="453058"/>
                    <a:pt x="427865" y="447434"/>
                    <a:pt x="427865" y="440497"/>
                  </a:cubicBezTo>
                  <a:lnTo>
                    <a:pt x="427865" y="341877"/>
                  </a:lnTo>
                  <a:cubicBezTo>
                    <a:pt x="427865" y="334940"/>
                    <a:pt x="422241" y="329316"/>
                    <a:pt x="415304" y="329316"/>
                  </a:cubicBezTo>
                  <a:close/>
                  <a:moveTo>
                    <a:pt x="366392" y="0"/>
                  </a:moveTo>
                  <a:cubicBezTo>
                    <a:pt x="374357" y="0"/>
                    <a:pt x="381526" y="3184"/>
                    <a:pt x="387101" y="8757"/>
                  </a:cubicBezTo>
                  <a:cubicBezTo>
                    <a:pt x="387101" y="8757"/>
                    <a:pt x="387101" y="8757"/>
                    <a:pt x="536844" y="132143"/>
                  </a:cubicBezTo>
                  <a:cubicBezTo>
                    <a:pt x="536844" y="132143"/>
                    <a:pt x="536844" y="132143"/>
                    <a:pt x="536844" y="33434"/>
                  </a:cubicBezTo>
                  <a:cubicBezTo>
                    <a:pt x="536844" y="27065"/>
                    <a:pt x="542420" y="21493"/>
                    <a:pt x="548792" y="21493"/>
                  </a:cubicBezTo>
                  <a:cubicBezTo>
                    <a:pt x="548792" y="21493"/>
                    <a:pt x="548792" y="21493"/>
                    <a:pt x="622070" y="21493"/>
                  </a:cubicBezTo>
                  <a:cubicBezTo>
                    <a:pt x="629239" y="21493"/>
                    <a:pt x="634814" y="27065"/>
                    <a:pt x="634814" y="33434"/>
                  </a:cubicBezTo>
                  <a:cubicBezTo>
                    <a:pt x="634814" y="33434"/>
                    <a:pt x="634814" y="33434"/>
                    <a:pt x="634814" y="212542"/>
                  </a:cubicBezTo>
                  <a:cubicBezTo>
                    <a:pt x="634814" y="212542"/>
                    <a:pt x="634814" y="212542"/>
                    <a:pt x="722430" y="284982"/>
                  </a:cubicBezTo>
                  <a:cubicBezTo>
                    <a:pt x="728802" y="290554"/>
                    <a:pt x="731988" y="298515"/>
                    <a:pt x="731988" y="307271"/>
                  </a:cubicBezTo>
                  <a:cubicBezTo>
                    <a:pt x="731988" y="323988"/>
                    <a:pt x="718447" y="336724"/>
                    <a:pt x="701721" y="336724"/>
                  </a:cubicBezTo>
                  <a:cubicBezTo>
                    <a:pt x="701721" y="336724"/>
                    <a:pt x="701721" y="336724"/>
                    <a:pt x="658710" y="336724"/>
                  </a:cubicBezTo>
                  <a:cubicBezTo>
                    <a:pt x="658710" y="337520"/>
                    <a:pt x="658710" y="337520"/>
                    <a:pt x="658710" y="338316"/>
                  </a:cubicBezTo>
                  <a:cubicBezTo>
                    <a:pt x="658710" y="338316"/>
                    <a:pt x="658710" y="338316"/>
                    <a:pt x="658710" y="679817"/>
                  </a:cubicBezTo>
                  <a:cubicBezTo>
                    <a:pt x="658710" y="693350"/>
                    <a:pt x="648355" y="703698"/>
                    <a:pt x="634814" y="703698"/>
                  </a:cubicBezTo>
                  <a:cubicBezTo>
                    <a:pt x="634814" y="703698"/>
                    <a:pt x="634814" y="703698"/>
                    <a:pt x="97970" y="703698"/>
                  </a:cubicBezTo>
                  <a:cubicBezTo>
                    <a:pt x="84430" y="703698"/>
                    <a:pt x="73278" y="693350"/>
                    <a:pt x="73278" y="679817"/>
                  </a:cubicBezTo>
                  <a:cubicBezTo>
                    <a:pt x="73278" y="679817"/>
                    <a:pt x="73278" y="679817"/>
                    <a:pt x="73278" y="338316"/>
                  </a:cubicBezTo>
                  <a:cubicBezTo>
                    <a:pt x="73278" y="337520"/>
                    <a:pt x="73278" y="337520"/>
                    <a:pt x="73278" y="336724"/>
                  </a:cubicBezTo>
                  <a:cubicBezTo>
                    <a:pt x="73278" y="336724"/>
                    <a:pt x="73278" y="336724"/>
                    <a:pt x="30267" y="336724"/>
                  </a:cubicBezTo>
                  <a:cubicBezTo>
                    <a:pt x="13541" y="336724"/>
                    <a:pt x="0" y="323988"/>
                    <a:pt x="0" y="307271"/>
                  </a:cubicBezTo>
                  <a:cubicBezTo>
                    <a:pt x="0" y="298515"/>
                    <a:pt x="3983" y="290554"/>
                    <a:pt x="10355" y="284982"/>
                  </a:cubicBezTo>
                  <a:cubicBezTo>
                    <a:pt x="10355" y="284982"/>
                    <a:pt x="10355" y="284982"/>
                    <a:pt x="344887" y="8757"/>
                  </a:cubicBezTo>
                  <a:cubicBezTo>
                    <a:pt x="350462" y="3184"/>
                    <a:pt x="357631" y="0"/>
                    <a:pt x="366392" y="0"/>
                  </a:cubicBezTo>
                  <a:close/>
                </a:path>
              </a:pathLst>
            </a:custGeom>
            <a:solidFill>
              <a:schemeClr val="accent2">
                <a:lumMod val="60000"/>
                <a:lumOff val="40000"/>
              </a:schemeClr>
            </a:solidFill>
            <a:ln w="10795"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a typeface="+mn-ea"/>
                <a:cs typeface="+mn-cs"/>
              </a:endParaRPr>
            </a:p>
          </p:txBody>
        </p:sp>
        <p:sp>
          <p:nvSpPr>
            <p:cNvPr id="48" name="Freeform: Shape 47">
              <a:extLst>
                <a:ext uri="{FF2B5EF4-FFF2-40B4-BE49-F238E27FC236}">
                  <a16:creationId xmlns:a16="http://schemas.microsoft.com/office/drawing/2014/main" id="{6BB5FB61-8352-015F-7453-7E289CEC6E14}"/>
                </a:ext>
              </a:extLst>
            </p:cNvPr>
            <p:cNvSpPr>
              <a:spLocks/>
            </p:cNvSpPr>
            <p:nvPr/>
          </p:nvSpPr>
          <p:spPr bwMode="auto">
            <a:xfrm>
              <a:off x="9308134" y="2078078"/>
              <a:ext cx="731988" cy="703698"/>
            </a:xfrm>
            <a:custGeom>
              <a:avLst/>
              <a:gdLst>
                <a:gd name="connsiteX0" fmla="*/ 316684 w 731988"/>
                <a:gd name="connsiteY0" fmla="*/ 329316 h 703698"/>
                <a:gd name="connsiteX1" fmla="*/ 304123 w 731988"/>
                <a:gd name="connsiteY1" fmla="*/ 341877 h 703698"/>
                <a:gd name="connsiteX2" fmla="*/ 304123 w 731988"/>
                <a:gd name="connsiteY2" fmla="*/ 440497 h 703698"/>
                <a:gd name="connsiteX3" fmla="*/ 316684 w 731988"/>
                <a:gd name="connsiteY3" fmla="*/ 453058 h 703698"/>
                <a:gd name="connsiteX4" fmla="*/ 415304 w 731988"/>
                <a:gd name="connsiteY4" fmla="*/ 453058 h 703698"/>
                <a:gd name="connsiteX5" fmla="*/ 427865 w 731988"/>
                <a:gd name="connsiteY5" fmla="*/ 440497 h 703698"/>
                <a:gd name="connsiteX6" fmla="*/ 427865 w 731988"/>
                <a:gd name="connsiteY6" fmla="*/ 341877 h 703698"/>
                <a:gd name="connsiteX7" fmla="*/ 415304 w 731988"/>
                <a:gd name="connsiteY7" fmla="*/ 329316 h 703698"/>
                <a:gd name="connsiteX8" fmla="*/ 366392 w 731988"/>
                <a:gd name="connsiteY8" fmla="*/ 0 h 703698"/>
                <a:gd name="connsiteX9" fmla="*/ 387101 w 731988"/>
                <a:gd name="connsiteY9" fmla="*/ 8757 h 703698"/>
                <a:gd name="connsiteX10" fmla="*/ 536844 w 731988"/>
                <a:gd name="connsiteY10" fmla="*/ 132143 h 703698"/>
                <a:gd name="connsiteX11" fmla="*/ 536844 w 731988"/>
                <a:gd name="connsiteY11" fmla="*/ 33434 h 703698"/>
                <a:gd name="connsiteX12" fmla="*/ 548792 w 731988"/>
                <a:gd name="connsiteY12" fmla="*/ 21493 h 703698"/>
                <a:gd name="connsiteX13" fmla="*/ 622070 w 731988"/>
                <a:gd name="connsiteY13" fmla="*/ 21493 h 703698"/>
                <a:gd name="connsiteX14" fmla="*/ 634814 w 731988"/>
                <a:gd name="connsiteY14" fmla="*/ 33434 h 703698"/>
                <a:gd name="connsiteX15" fmla="*/ 634814 w 731988"/>
                <a:gd name="connsiteY15" fmla="*/ 212542 h 703698"/>
                <a:gd name="connsiteX16" fmla="*/ 722430 w 731988"/>
                <a:gd name="connsiteY16" fmla="*/ 284982 h 703698"/>
                <a:gd name="connsiteX17" fmla="*/ 731988 w 731988"/>
                <a:gd name="connsiteY17" fmla="*/ 307271 h 703698"/>
                <a:gd name="connsiteX18" fmla="*/ 701721 w 731988"/>
                <a:gd name="connsiteY18" fmla="*/ 336724 h 703698"/>
                <a:gd name="connsiteX19" fmla="*/ 658710 w 731988"/>
                <a:gd name="connsiteY19" fmla="*/ 336724 h 703698"/>
                <a:gd name="connsiteX20" fmla="*/ 658710 w 731988"/>
                <a:gd name="connsiteY20" fmla="*/ 338316 h 703698"/>
                <a:gd name="connsiteX21" fmla="*/ 658710 w 731988"/>
                <a:gd name="connsiteY21" fmla="*/ 679817 h 703698"/>
                <a:gd name="connsiteX22" fmla="*/ 634814 w 731988"/>
                <a:gd name="connsiteY22" fmla="*/ 703698 h 703698"/>
                <a:gd name="connsiteX23" fmla="*/ 97970 w 731988"/>
                <a:gd name="connsiteY23" fmla="*/ 703698 h 703698"/>
                <a:gd name="connsiteX24" fmla="*/ 73278 w 731988"/>
                <a:gd name="connsiteY24" fmla="*/ 679817 h 703698"/>
                <a:gd name="connsiteX25" fmla="*/ 73278 w 731988"/>
                <a:gd name="connsiteY25" fmla="*/ 338316 h 703698"/>
                <a:gd name="connsiteX26" fmla="*/ 73278 w 731988"/>
                <a:gd name="connsiteY26" fmla="*/ 336724 h 703698"/>
                <a:gd name="connsiteX27" fmla="*/ 30267 w 731988"/>
                <a:gd name="connsiteY27" fmla="*/ 336724 h 703698"/>
                <a:gd name="connsiteX28" fmla="*/ 0 w 731988"/>
                <a:gd name="connsiteY28" fmla="*/ 307271 h 703698"/>
                <a:gd name="connsiteX29" fmla="*/ 10355 w 731988"/>
                <a:gd name="connsiteY29" fmla="*/ 284982 h 703698"/>
                <a:gd name="connsiteX30" fmla="*/ 344887 w 731988"/>
                <a:gd name="connsiteY30" fmla="*/ 8757 h 703698"/>
                <a:gd name="connsiteX31" fmla="*/ 366392 w 731988"/>
                <a:gd name="connsiteY31" fmla="*/ 0 h 70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988" h="703698">
                  <a:moveTo>
                    <a:pt x="316684" y="329316"/>
                  </a:moveTo>
                  <a:cubicBezTo>
                    <a:pt x="309747" y="329316"/>
                    <a:pt x="304123" y="334940"/>
                    <a:pt x="304123" y="341877"/>
                  </a:cubicBezTo>
                  <a:lnTo>
                    <a:pt x="304123" y="440497"/>
                  </a:lnTo>
                  <a:cubicBezTo>
                    <a:pt x="304123" y="447434"/>
                    <a:pt x="309747" y="453058"/>
                    <a:pt x="316684" y="453058"/>
                  </a:cubicBezTo>
                  <a:lnTo>
                    <a:pt x="415304" y="453058"/>
                  </a:lnTo>
                  <a:cubicBezTo>
                    <a:pt x="422241" y="453058"/>
                    <a:pt x="427865" y="447434"/>
                    <a:pt x="427865" y="440497"/>
                  </a:cubicBezTo>
                  <a:lnTo>
                    <a:pt x="427865" y="341877"/>
                  </a:lnTo>
                  <a:cubicBezTo>
                    <a:pt x="427865" y="334940"/>
                    <a:pt x="422241" y="329316"/>
                    <a:pt x="415304" y="329316"/>
                  </a:cubicBezTo>
                  <a:close/>
                  <a:moveTo>
                    <a:pt x="366392" y="0"/>
                  </a:moveTo>
                  <a:cubicBezTo>
                    <a:pt x="374357" y="0"/>
                    <a:pt x="381526" y="3184"/>
                    <a:pt x="387101" y="8757"/>
                  </a:cubicBezTo>
                  <a:cubicBezTo>
                    <a:pt x="387101" y="8757"/>
                    <a:pt x="387101" y="8757"/>
                    <a:pt x="536844" y="132143"/>
                  </a:cubicBezTo>
                  <a:cubicBezTo>
                    <a:pt x="536844" y="132143"/>
                    <a:pt x="536844" y="132143"/>
                    <a:pt x="536844" y="33434"/>
                  </a:cubicBezTo>
                  <a:cubicBezTo>
                    <a:pt x="536844" y="27065"/>
                    <a:pt x="542420" y="21493"/>
                    <a:pt x="548792" y="21493"/>
                  </a:cubicBezTo>
                  <a:cubicBezTo>
                    <a:pt x="548792" y="21493"/>
                    <a:pt x="548792" y="21493"/>
                    <a:pt x="622070" y="21493"/>
                  </a:cubicBezTo>
                  <a:cubicBezTo>
                    <a:pt x="629239" y="21493"/>
                    <a:pt x="634814" y="27065"/>
                    <a:pt x="634814" y="33434"/>
                  </a:cubicBezTo>
                  <a:cubicBezTo>
                    <a:pt x="634814" y="33434"/>
                    <a:pt x="634814" y="33434"/>
                    <a:pt x="634814" y="212542"/>
                  </a:cubicBezTo>
                  <a:cubicBezTo>
                    <a:pt x="634814" y="212542"/>
                    <a:pt x="634814" y="212542"/>
                    <a:pt x="722430" y="284982"/>
                  </a:cubicBezTo>
                  <a:cubicBezTo>
                    <a:pt x="728802" y="290554"/>
                    <a:pt x="731988" y="298515"/>
                    <a:pt x="731988" y="307271"/>
                  </a:cubicBezTo>
                  <a:cubicBezTo>
                    <a:pt x="731988" y="323988"/>
                    <a:pt x="718447" y="336724"/>
                    <a:pt x="701721" y="336724"/>
                  </a:cubicBezTo>
                  <a:cubicBezTo>
                    <a:pt x="701721" y="336724"/>
                    <a:pt x="701721" y="336724"/>
                    <a:pt x="658710" y="336724"/>
                  </a:cubicBezTo>
                  <a:cubicBezTo>
                    <a:pt x="658710" y="337520"/>
                    <a:pt x="658710" y="337520"/>
                    <a:pt x="658710" y="338316"/>
                  </a:cubicBezTo>
                  <a:cubicBezTo>
                    <a:pt x="658710" y="338316"/>
                    <a:pt x="658710" y="338316"/>
                    <a:pt x="658710" y="679817"/>
                  </a:cubicBezTo>
                  <a:cubicBezTo>
                    <a:pt x="658710" y="693350"/>
                    <a:pt x="648355" y="703698"/>
                    <a:pt x="634814" y="703698"/>
                  </a:cubicBezTo>
                  <a:cubicBezTo>
                    <a:pt x="634814" y="703698"/>
                    <a:pt x="634814" y="703698"/>
                    <a:pt x="97970" y="703698"/>
                  </a:cubicBezTo>
                  <a:cubicBezTo>
                    <a:pt x="84430" y="703698"/>
                    <a:pt x="73278" y="693350"/>
                    <a:pt x="73278" y="679817"/>
                  </a:cubicBezTo>
                  <a:cubicBezTo>
                    <a:pt x="73278" y="679817"/>
                    <a:pt x="73278" y="679817"/>
                    <a:pt x="73278" y="338316"/>
                  </a:cubicBezTo>
                  <a:cubicBezTo>
                    <a:pt x="73278" y="337520"/>
                    <a:pt x="73278" y="337520"/>
                    <a:pt x="73278" y="336724"/>
                  </a:cubicBezTo>
                  <a:cubicBezTo>
                    <a:pt x="73278" y="336724"/>
                    <a:pt x="73278" y="336724"/>
                    <a:pt x="30267" y="336724"/>
                  </a:cubicBezTo>
                  <a:cubicBezTo>
                    <a:pt x="13541" y="336724"/>
                    <a:pt x="0" y="323988"/>
                    <a:pt x="0" y="307271"/>
                  </a:cubicBezTo>
                  <a:cubicBezTo>
                    <a:pt x="0" y="298515"/>
                    <a:pt x="3983" y="290554"/>
                    <a:pt x="10355" y="284982"/>
                  </a:cubicBezTo>
                  <a:cubicBezTo>
                    <a:pt x="10355" y="284982"/>
                    <a:pt x="10355" y="284982"/>
                    <a:pt x="344887" y="8757"/>
                  </a:cubicBezTo>
                  <a:cubicBezTo>
                    <a:pt x="350462" y="3184"/>
                    <a:pt x="357631" y="0"/>
                    <a:pt x="366392" y="0"/>
                  </a:cubicBezTo>
                  <a:close/>
                </a:path>
              </a:pathLst>
            </a:custGeom>
            <a:solidFill>
              <a:schemeClr val="accent2">
                <a:lumMod val="60000"/>
                <a:lumOff val="40000"/>
              </a:schemeClr>
            </a:solidFill>
            <a:ln w="10795"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a typeface="+mn-ea"/>
                <a:cs typeface="+mn-cs"/>
              </a:endParaRPr>
            </a:p>
          </p:txBody>
        </p:sp>
        <p:sp>
          <p:nvSpPr>
            <p:cNvPr id="30" name="Freeform 130">
              <a:extLst>
                <a:ext uri="{FF2B5EF4-FFF2-40B4-BE49-F238E27FC236}">
                  <a16:creationId xmlns:a16="http://schemas.microsoft.com/office/drawing/2014/main" id="{66BD33E4-787F-BB56-3C86-CC6674CBCE65}"/>
                </a:ext>
              </a:extLst>
            </p:cNvPr>
            <p:cNvSpPr>
              <a:spLocks noChangeAspect="1" noChangeArrowheads="1"/>
            </p:cNvSpPr>
            <p:nvPr/>
          </p:nvSpPr>
          <p:spPr bwMode="auto">
            <a:xfrm>
              <a:off x="7678340" y="3549354"/>
              <a:ext cx="676314" cy="555368"/>
            </a:xfrm>
            <a:custGeom>
              <a:avLst/>
              <a:gdLst>
                <a:gd name="connsiteX0" fmla="*/ 2529603 w 9205553"/>
                <a:gd name="connsiteY0" fmla="*/ 3649900 h 7559315"/>
                <a:gd name="connsiteX1" fmla="*/ 2499724 w 9205553"/>
                <a:gd name="connsiteY1" fmla="*/ 3679419 h 7559315"/>
                <a:gd name="connsiteX2" fmla="*/ 2314333 w 9205553"/>
                <a:gd name="connsiteY2" fmla="*/ 6023289 h 7559315"/>
                <a:gd name="connsiteX3" fmla="*/ 2329452 w 9205553"/>
                <a:gd name="connsiteY3" fmla="*/ 6060367 h 7559315"/>
                <a:gd name="connsiteX4" fmla="*/ 2596559 w 9205553"/>
                <a:gd name="connsiteY4" fmla="*/ 6297958 h 7559315"/>
                <a:gd name="connsiteX5" fmla="*/ 2648397 w 9205553"/>
                <a:gd name="connsiteY5" fmla="*/ 6297958 h 7559315"/>
                <a:gd name="connsiteX6" fmla="*/ 2900745 w 9205553"/>
                <a:gd name="connsiteY6" fmla="*/ 6075487 h 7559315"/>
                <a:gd name="connsiteX7" fmla="*/ 2915145 w 9205553"/>
                <a:gd name="connsiteY7" fmla="*/ 6030848 h 7559315"/>
                <a:gd name="connsiteX8" fmla="*/ 2737313 w 9205553"/>
                <a:gd name="connsiteY8" fmla="*/ 3679419 h 7559315"/>
                <a:gd name="connsiteX9" fmla="*/ 2700235 w 9205553"/>
                <a:gd name="connsiteY9" fmla="*/ 3649900 h 7559315"/>
                <a:gd name="connsiteX10" fmla="*/ 2529603 w 9205553"/>
                <a:gd name="connsiteY10" fmla="*/ 3649900 h 7559315"/>
                <a:gd name="connsiteX11" fmla="*/ 2611319 w 9205553"/>
                <a:gd name="connsiteY11" fmla="*/ 3130800 h 7559315"/>
                <a:gd name="connsiteX12" fmla="*/ 2440686 w 9205553"/>
                <a:gd name="connsiteY12" fmla="*/ 3145559 h 7559315"/>
                <a:gd name="connsiteX13" fmla="*/ 2418368 w 9205553"/>
                <a:gd name="connsiteY13" fmla="*/ 3190198 h 7559315"/>
                <a:gd name="connsiteX14" fmla="*/ 2499724 w 9205553"/>
                <a:gd name="connsiteY14" fmla="*/ 3494026 h 7559315"/>
                <a:gd name="connsiteX15" fmla="*/ 2537162 w 9205553"/>
                <a:gd name="connsiteY15" fmla="*/ 3516345 h 7559315"/>
                <a:gd name="connsiteX16" fmla="*/ 2618518 w 9205553"/>
                <a:gd name="connsiteY16" fmla="*/ 3516345 h 7559315"/>
                <a:gd name="connsiteX17" fmla="*/ 2693035 w 9205553"/>
                <a:gd name="connsiteY17" fmla="*/ 3516345 h 7559315"/>
                <a:gd name="connsiteX18" fmla="*/ 2729753 w 9205553"/>
                <a:gd name="connsiteY18" fmla="*/ 3494026 h 7559315"/>
                <a:gd name="connsiteX19" fmla="*/ 2819029 w 9205553"/>
                <a:gd name="connsiteY19" fmla="*/ 3190198 h 7559315"/>
                <a:gd name="connsiteX20" fmla="*/ 2789150 w 9205553"/>
                <a:gd name="connsiteY20" fmla="*/ 3145559 h 7559315"/>
                <a:gd name="connsiteX21" fmla="*/ 2626078 w 9205553"/>
                <a:gd name="connsiteY21" fmla="*/ 3130800 h 7559315"/>
                <a:gd name="connsiteX22" fmla="*/ 2611319 w 9205553"/>
                <a:gd name="connsiteY22" fmla="*/ 3130800 h 7559315"/>
                <a:gd name="connsiteX23" fmla="*/ 6149483 w 9205553"/>
                <a:gd name="connsiteY23" fmla="*/ 1951037 h 7559315"/>
                <a:gd name="connsiteX24" fmla="*/ 6186919 w 9205553"/>
                <a:gd name="connsiteY24" fmla="*/ 1973358 h 7559315"/>
                <a:gd name="connsiteX25" fmla="*/ 7603366 w 9205553"/>
                <a:gd name="connsiteY25" fmla="*/ 2425894 h 7559315"/>
                <a:gd name="connsiteX26" fmla="*/ 7662760 w 9205553"/>
                <a:gd name="connsiteY26" fmla="*/ 2418334 h 7559315"/>
                <a:gd name="connsiteX27" fmla="*/ 7707395 w 9205553"/>
                <a:gd name="connsiteY27" fmla="*/ 2418334 h 7559315"/>
                <a:gd name="connsiteX28" fmla="*/ 7707395 w 9205553"/>
                <a:gd name="connsiteY28" fmla="*/ 2485296 h 7559315"/>
                <a:gd name="connsiteX29" fmla="*/ 7714594 w 9205553"/>
                <a:gd name="connsiteY29" fmla="*/ 2537138 h 7559315"/>
                <a:gd name="connsiteX30" fmla="*/ 7714594 w 9205553"/>
                <a:gd name="connsiteY30" fmla="*/ 2670703 h 7559315"/>
                <a:gd name="connsiteX31" fmla="*/ 7232606 w 9205553"/>
                <a:gd name="connsiteY31" fmla="*/ 3590535 h 7559315"/>
                <a:gd name="connsiteX32" fmla="*/ 7203089 w 9205553"/>
                <a:gd name="connsiteY32" fmla="*/ 3857304 h 7559315"/>
                <a:gd name="connsiteX33" fmla="*/ 7447863 w 9205553"/>
                <a:gd name="connsiteY33" fmla="*/ 4042711 h 7559315"/>
                <a:gd name="connsiteX34" fmla="*/ 8478791 w 9205553"/>
                <a:gd name="connsiteY34" fmla="*/ 4754816 h 7559315"/>
                <a:gd name="connsiteX35" fmla="*/ 9146159 w 9205553"/>
                <a:gd name="connsiteY35" fmla="*/ 6913812 h 7559315"/>
                <a:gd name="connsiteX36" fmla="*/ 9205553 w 9205553"/>
                <a:gd name="connsiteY36" fmla="*/ 7166181 h 7559315"/>
                <a:gd name="connsiteX37" fmla="*/ 8842352 w 9205553"/>
                <a:gd name="connsiteY37" fmla="*/ 7559315 h 7559315"/>
                <a:gd name="connsiteX38" fmla="*/ 4673642 w 9205553"/>
                <a:gd name="connsiteY38" fmla="*/ 7559315 h 7559315"/>
                <a:gd name="connsiteX39" fmla="*/ 4318000 w 9205553"/>
                <a:gd name="connsiteY39" fmla="*/ 7166181 h 7559315"/>
                <a:gd name="connsiteX40" fmla="*/ 4369475 w 9205553"/>
                <a:gd name="connsiteY40" fmla="*/ 6913812 h 7559315"/>
                <a:gd name="connsiteX41" fmla="*/ 5044402 w 9205553"/>
                <a:gd name="connsiteY41" fmla="*/ 4754816 h 7559315"/>
                <a:gd name="connsiteX42" fmla="*/ 6045814 w 9205553"/>
                <a:gd name="connsiteY42" fmla="*/ 4042711 h 7559315"/>
                <a:gd name="connsiteX43" fmla="*/ 6053013 w 9205553"/>
                <a:gd name="connsiteY43" fmla="*/ 4042711 h 7559315"/>
                <a:gd name="connsiteX44" fmla="*/ 6068131 w 9205553"/>
                <a:gd name="connsiteY44" fmla="*/ 4042711 h 7559315"/>
                <a:gd name="connsiteX45" fmla="*/ 6327664 w 9205553"/>
                <a:gd name="connsiteY45" fmla="*/ 3857304 h 7559315"/>
                <a:gd name="connsiteX46" fmla="*/ 6283028 w 9205553"/>
                <a:gd name="connsiteY46" fmla="*/ 3583335 h 7559315"/>
                <a:gd name="connsiteX47" fmla="*/ 6275829 w 9205553"/>
                <a:gd name="connsiteY47" fmla="*/ 3575775 h 7559315"/>
                <a:gd name="connsiteX48" fmla="*/ 6268270 w 9205553"/>
                <a:gd name="connsiteY48" fmla="*/ 3575775 h 7559315"/>
                <a:gd name="connsiteX49" fmla="*/ 6090089 w 9205553"/>
                <a:gd name="connsiteY49" fmla="*/ 3390368 h 7559315"/>
                <a:gd name="connsiteX50" fmla="*/ 6016297 w 9205553"/>
                <a:gd name="connsiteY50" fmla="*/ 3286324 h 7559315"/>
                <a:gd name="connsiteX51" fmla="*/ 5838116 w 9205553"/>
                <a:gd name="connsiteY51" fmla="*/ 2693023 h 7559315"/>
                <a:gd name="connsiteX52" fmla="*/ 6119966 w 9205553"/>
                <a:gd name="connsiteY52" fmla="*/ 1980558 h 7559315"/>
                <a:gd name="connsiteX53" fmla="*/ 6149483 w 9205553"/>
                <a:gd name="connsiteY53" fmla="*/ 1951037 h 7559315"/>
                <a:gd name="connsiteX54" fmla="*/ 6757203 w 9205553"/>
                <a:gd name="connsiteY54" fmla="*/ 1335087 h 7559315"/>
                <a:gd name="connsiteX55" fmla="*/ 8025831 w 9205553"/>
                <a:gd name="connsiteY55" fmla="*/ 2885284 h 7559315"/>
                <a:gd name="connsiteX56" fmla="*/ 7958872 w 9205553"/>
                <a:gd name="connsiteY56" fmla="*/ 3382341 h 7559315"/>
                <a:gd name="connsiteX57" fmla="*/ 8048151 w 9205553"/>
                <a:gd name="connsiteY57" fmla="*/ 3804892 h 7559315"/>
                <a:gd name="connsiteX58" fmla="*/ 8033391 w 9205553"/>
                <a:gd name="connsiteY58" fmla="*/ 4005011 h 7559315"/>
                <a:gd name="connsiteX59" fmla="*/ 7892273 w 9205553"/>
                <a:gd name="connsiteY59" fmla="*/ 4079515 h 7559315"/>
                <a:gd name="connsiteX60" fmla="*/ 7513916 w 9205553"/>
                <a:gd name="connsiteY60" fmla="*/ 3908551 h 7559315"/>
                <a:gd name="connsiteX61" fmla="*/ 7476836 w 9205553"/>
                <a:gd name="connsiteY61" fmla="*/ 3886235 h 7559315"/>
                <a:gd name="connsiteX62" fmla="*/ 7335718 w 9205553"/>
                <a:gd name="connsiteY62" fmla="*/ 3797334 h 7559315"/>
                <a:gd name="connsiteX63" fmla="*/ 7328518 w 9205553"/>
                <a:gd name="connsiteY63" fmla="*/ 3790136 h 7559315"/>
                <a:gd name="connsiteX64" fmla="*/ 7328518 w 9205553"/>
                <a:gd name="connsiteY64" fmla="*/ 3701234 h 7559315"/>
                <a:gd name="connsiteX65" fmla="*/ 7862753 w 9205553"/>
                <a:gd name="connsiteY65" fmla="*/ 2670409 h 7559315"/>
                <a:gd name="connsiteX66" fmla="*/ 7862753 w 9205553"/>
                <a:gd name="connsiteY66" fmla="*/ 2551634 h 7559315"/>
                <a:gd name="connsiteX67" fmla="*/ 7855193 w 9205553"/>
                <a:gd name="connsiteY67" fmla="*/ 2418101 h 7559315"/>
                <a:gd name="connsiteX68" fmla="*/ 7855193 w 9205553"/>
                <a:gd name="connsiteY68" fmla="*/ 2262254 h 7559315"/>
                <a:gd name="connsiteX69" fmla="*/ 7691754 w 9205553"/>
                <a:gd name="connsiteY69" fmla="*/ 2269812 h 7559315"/>
                <a:gd name="connsiteX70" fmla="*/ 7602835 w 9205553"/>
                <a:gd name="connsiteY70" fmla="*/ 2277371 h 7559315"/>
                <a:gd name="connsiteX71" fmla="*/ 6252847 w 9205553"/>
                <a:gd name="connsiteY71" fmla="*/ 1839702 h 7559315"/>
                <a:gd name="connsiteX72" fmla="*/ 6208208 w 9205553"/>
                <a:gd name="connsiteY72" fmla="*/ 1817387 h 7559315"/>
                <a:gd name="connsiteX73" fmla="*/ 6126848 w 9205553"/>
                <a:gd name="connsiteY73" fmla="*/ 1780314 h 7559315"/>
                <a:gd name="connsiteX74" fmla="*/ 6022809 w 9205553"/>
                <a:gd name="connsiteY74" fmla="*/ 1862017 h 7559315"/>
                <a:gd name="connsiteX75" fmla="*/ 6015609 w 9205553"/>
                <a:gd name="connsiteY75" fmla="*/ 1869216 h 7559315"/>
                <a:gd name="connsiteX76" fmla="*/ 5689092 w 9205553"/>
                <a:gd name="connsiteY76" fmla="*/ 2699923 h 7559315"/>
                <a:gd name="connsiteX77" fmla="*/ 5866931 w 9205553"/>
                <a:gd name="connsiteY77" fmla="*/ 3315754 h 7559315"/>
                <a:gd name="connsiteX78" fmla="*/ 5874491 w 9205553"/>
                <a:gd name="connsiteY78" fmla="*/ 3345268 h 7559315"/>
                <a:gd name="connsiteX79" fmla="*/ 5881691 w 9205553"/>
                <a:gd name="connsiteY79" fmla="*/ 3352827 h 7559315"/>
                <a:gd name="connsiteX80" fmla="*/ 5889251 w 9205553"/>
                <a:gd name="connsiteY80" fmla="*/ 3367584 h 7559315"/>
                <a:gd name="connsiteX81" fmla="*/ 5978530 w 9205553"/>
                <a:gd name="connsiteY81" fmla="*/ 3486359 h 7559315"/>
                <a:gd name="connsiteX82" fmla="*/ 6178688 w 9205553"/>
                <a:gd name="connsiteY82" fmla="*/ 3694036 h 7559315"/>
                <a:gd name="connsiteX83" fmla="*/ 6201008 w 9205553"/>
                <a:gd name="connsiteY83" fmla="*/ 3790136 h 7559315"/>
                <a:gd name="connsiteX84" fmla="*/ 6000490 w 9205553"/>
                <a:gd name="connsiteY84" fmla="*/ 3901352 h 7559315"/>
                <a:gd name="connsiteX85" fmla="*/ 5993290 w 9205553"/>
                <a:gd name="connsiteY85" fmla="*/ 3908551 h 7559315"/>
                <a:gd name="connsiteX86" fmla="*/ 5614573 w 9205553"/>
                <a:gd name="connsiteY86" fmla="*/ 4079515 h 7559315"/>
                <a:gd name="connsiteX87" fmla="*/ 5488574 w 9205553"/>
                <a:gd name="connsiteY87" fmla="*/ 4005011 h 7559315"/>
                <a:gd name="connsiteX88" fmla="*/ 5466254 w 9205553"/>
                <a:gd name="connsiteY88" fmla="*/ 3804892 h 7559315"/>
                <a:gd name="connsiteX89" fmla="*/ 5555534 w 9205553"/>
                <a:gd name="connsiteY89" fmla="*/ 3382341 h 7559315"/>
                <a:gd name="connsiteX90" fmla="*/ 5496134 w 9205553"/>
                <a:gd name="connsiteY90" fmla="*/ 2885284 h 7559315"/>
                <a:gd name="connsiteX91" fmla="*/ 6757203 w 9205553"/>
                <a:gd name="connsiteY91" fmla="*/ 1335087 h 7559315"/>
                <a:gd name="connsiteX92" fmla="*/ 2626078 w 9205553"/>
                <a:gd name="connsiteY92" fmla="*/ 0 h 7559315"/>
                <a:gd name="connsiteX93" fmla="*/ 3642311 w 9205553"/>
                <a:gd name="connsiteY93" fmla="*/ 1009041 h 7559315"/>
                <a:gd name="connsiteX94" fmla="*/ 3642311 w 9205553"/>
                <a:gd name="connsiteY94" fmla="*/ 1379827 h 7559315"/>
                <a:gd name="connsiteX95" fmla="*/ 3130775 w 9205553"/>
                <a:gd name="connsiteY95" fmla="*/ 2359350 h 7559315"/>
                <a:gd name="connsiteX96" fmla="*/ 3086137 w 9205553"/>
                <a:gd name="connsiteY96" fmla="*/ 2648419 h 7559315"/>
                <a:gd name="connsiteX97" fmla="*/ 3360444 w 9205553"/>
                <a:gd name="connsiteY97" fmla="*/ 2841371 h 7559315"/>
                <a:gd name="connsiteX98" fmla="*/ 4465952 w 9205553"/>
                <a:gd name="connsiteY98" fmla="*/ 3598062 h 7559315"/>
                <a:gd name="connsiteX99" fmla="*/ 4769778 w 9205553"/>
                <a:gd name="connsiteY99" fmla="*/ 4569305 h 7559315"/>
                <a:gd name="connsiteX100" fmla="*/ 4828815 w 9205553"/>
                <a:gd name="connsiteY100" fmla="*/ 4747498 h 7559315"/>
                <a:gd name="connsiteX101" fmla="*/ 4776978 w 9205553"/>
                <a:gd name="connsiteY101" fmla="*/ 4910931 h 7559315"/>
                <a:gd name="connsiteX102" fmla="*/ 4302520 w 9205553"/>
                <a:gd name="connsiteY102" fmla="*/ 6424313 h 7559315"/>
                <a:gd name="connsiteX103" fmla="*/ 4258242 w 9205553"/>
                <a:gd name="connsiteY103" fmla="*/ 6579827 h 7559315"/>
                <a:gd name="connsiteX104" fmla="*/ 4065291 w 9205553"/>
                <a:gd name="connsiteY104" fmla="*/ 6579827 h 7559315"/>
                <a:gd name="connsiteX105" fmla="*/ 393102 w 9205553"/>
                <a:gd name="connsiteY105" fmla="*/ 6579827 h 7559315"/>
                <a:gd name="connsiteX106" fmla="*/ 0 w 9205553"/>
                <a:gd name="connsiteY106" fmla="*/ 6164403 h 7559315"/>
                <a:gd name="connsiteX107" fmla="*/ 51838 w 9205553"/>
                <a:gd name="connsiteY107" fmla="*/ 5897294 h 7559315"/>
                <a:gd name="connsiteX108" fmla="*/ 786564 w 9205553"/>
                <a:gd name="connsiteY108" fmla="*/ 3598062 h 7559315"/>
                <a:gd name="connsiteX109" fmla="*/ 1016233 w 9205553"/>
                <a:gd name="connsiteY109" fmla="*/ 3323393 h 7559315"/>
                <a:gd name="connsiteX110" fmla="*/ 1876593 w 9205553"/>
                <a:gd name="connsiteY110" fmla="*/ 2841371 h 7559315"/>
                <a:gd name="connsiteX111" fmla="*/ 2158820 w 9205553"/>
                <a:gd name="connsiteY111" fmla="*/ 2648419 h 7559315"/>
                <a:gd name="connsiteX112" fmla="*/ 2114182 w 9205553"/>
                <a:gd name="connsiteY112" fmla="*/ 2359350 h 7559315"/>
                <a:gd name="connsiteX113" fmla="*/ 2099423 w 9205553"/>
                <a:gd name="connsiteY113" fmla="*/ 2344230 h 7559315"/>
                <a:gd name="connsiteX114" fmla="*/ 1898912 w 9205553"/>
                <a:gd name="connsiteY114" fmla="*/ 2151638 h 7559315"/>
                <a:gd name="connsiteX115" fmla="*/ 1787677 w 9205553"/>
                <a:gd name="connsiteY115" fmla="*/ 1988204 h 7559315"/>
                <a:gd name="connsiteX116" fmla="*/ 1595086 w 9205553"/>
                <a:gd name="connsiteY116" fmla="*/ 1379827 h 7559315"/>
                <a:gd name="connsiteX117" fmla="*/ 1595086 w 9205553"/>
                <a:gd name="connsiteY117" fmla="*/ 1009041 h 7559315"/>
                <a:gd name="connsiteX118" fmla="*/ 2626078 w 9205553"/>
                <a:gd name="connsiteY118" fmla="*/ 0 h 7559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9205553" h="7559315">
                  <a:moveTo>
                    <a:pt x="2529603" y="3649900"/>
                  </a:moveTo>
                  <a:cubicBezTo>
                    <a:pt x="2514843" y="3649900"/>
                    <a:pt x="2499724" y="3664659"/>
                    <a:pt x="2499724" y="3679419"/>
                  </a:cubicBezTo>
                  <a:cubicBezTo>
                    <a:pt x="2314333" y="6023289"/>
                    <a:pt x="2314333" y="6023289"/>
                    <a:pt x="2314333" y="6023289"/>
                  </a:cubicBezTo>
                  <a:cubicBezTo>
                    <a:pt x="2314333" y="6038408"/>
                    <a:pt x="2314333" y="6053168"/>
                    <a:pt x="2329452" y="6060367"/>
                  </a:cubicBezTo>
                  <a:cubicBezTo>
                    <a:pt x="2596559" y="6297958"/>
                    <a:pt x="2596559" y="6297958"/>
                    <a:pt x="2596559" y="6297958"/>
                  </a:cubicBezTo>
                  <a:cubicBezTo>
                    <a:pt x="2611319" y="6312718"/>
                    <a:pt x="2633638" y="6312718"/>
                    <a:pt x="2648397" y="6297958"/>
                  </a:cubicBezTo>
                  <a:cubicBezTo>
                    <a:pt x="2900745" y="6075487"/>
                    <a:pt x="2900745" y="6075487"/>
                    <a:pt x="2900745" y="6075487"/>
                  </a:cubicBezTo>
                  <a:cubicBezTo>
                    <a:pt x="2907945" y="6067927"/>
                    <a:pt x="2915145" y="6045608"/>
                    <a:pt x="2915145" y="6030848"/>
                  </a:cubicBezTo>
                  <a:cubicBezTo>
                    <a:pt x="2737313" y="3679419"/>
                    <a:pt x="2737313" y="3679419"/>
                    <a:pt x="2737313" y="3679419"/>
                  </a:cubicBezTo>
                  <a:cubicBezTo>
                    <a:pt x="2737313" y="3664659"/>
                    <a:pt x="2722554" y="3649900"/>
                    <a:pt x="2700235" y="3649900"/>
                  </a:cubicBezTo>
                  <a:cubicBezTo>
                    <a:pt x="2529603" y="3649900"/>
                    <a:pt x="2529603" y="3649900"/>
                    <a:pt x="2529603" y="3649900"/>
                  </a:cubicBezTo>
                  <a:close/>
                  <a:moveTo>
                    <a:pt x="2611319" y="3130800"/>
                  </a:moveTo>
                  <a:cubicBezTo>
                    <a:pt x="2611319" y="3130800"/>
                    <a:pt x="2611319" y="3130800"/>
                    <a:pt x="2440686" y="3145559"/>
                  </a:cubicBezTo>
                  <a:cubicBezTo>
                    <a:pt x="2425928" y="3145559"/>
                    <a:pt x="2403608" y="3167879"/>
                    <a:pt x="2418368" y="3190198"/>
                  </a:cubicBezTo>
                  <a:cubicBezTo>
                    <a:pt x="2418368" y="3190198"/>
                    <a:pt x="2418368" y="3190198"/>
                    <a:pt x="2499724" y="3494026"/>
                  </a:cubicBezTo>
                  <a:cubicBezTo>
                    <a:pt x="2507644" y="3508785"/>
                    <a:pt x="2514843" y="3516345"/>
                    <a:pt x="2537162" y="3516345"/>
                  </a:cubicBezTo>
                  <a:cubicBezTo>
                    <a:pt x="2537162" y="3516345"/>
                    <a:pt x="2537162" y="3516345"/>
                    <a:pt x="2618518" y="3516345"/>
                  </a:cubicBezTo>
                  <a:cubicBezTo>
                    <a:pt x="2618518" y="3516345"/>
                    <a:pt x="2618518" y="3516345"/>
                    <a:pt x="2693035" y="3516345"/>
                  </a:cubicBezTo>
                  <a:cubicBezTo>
                    <a:pt x="2707434" y="3516345"/>
                    <a:pt x="2722554" y="3508785"/>
                    <a:pt x="2729753" y="3494026"/>
                  </a:cubicBezTo>
                  <a:cubicBezTo>
                    <a:pt x="2729753" y="3494026"/>
                    <a:pt x="2729753" y="3494026"/>
                    <a:pt x="2819029" y="3190198"/>
                  </a:cubicBezTo>
                  <a:cubicBezTo>
                    <a:pt x="2826229" y="3167879"/>
                    <a:pt x="2811470" y="3145559"/>
                    <a:pt x="2789150" y="3145559"/>
                  </a:cubicBezTo>
                  <a:cubicBezTo>
                    <a:pt x="2789150" y="3145559"/>
                    <a:pt x="2789150" y="3145559"/>
                    <a:pt x="2626078" y="3130800"/>
                  </a:cubicBezTo>
                  <a:cubicBezTo>
                    <a:pt x="2618518" y="3130800"/>
                    <a:pt x="2618518" y="3130800"/>
                    <a:pt x="2611319" y="3130800"/>
                  </a:cubicBezTo>
                  <a:close/>
                  <a:moveTo>
                    <a:pt x="6149483" y="1951037"/>
                  </a:moveTo>
                  <a:cubicBezTo>
                    <a:pt x="6186919" y="1973358"/>
                    <a:pt x="6186919" y="1973358"/>
                    <a:pt x="6186919" y="1973358"/>
                  </a:cubicBezTo>
                  <a:cubicBezTo>
                    <a:pt x="6260711" y="2017640"/>
                    <a:pt x="6980273" y="2425894"/>
                    <a:pt x="7603366" y="2425894"/>
                  </a:cubicBezTo>
                  <a:cubicBezTo>
                    <a:pt x="7618484" y="2425894"/>
                    <a:pt x="7648001" y="2425894"/>
                    <a:pt x="7662760" y="2418334"/>
                  </a:cubicBezTo>
                  <a:cubicBezTo>
                    <a:pt x="7707395" y="2418334"/>
                    <a:pt x="7707395" y="2418334"/>
                    <a:pt x="7707395" y="2418334"/>
                  </a:cubicBezTo>
                  <a:cubicBezTo>
                    <a:pt x="7707395" y="2485296"/>
                    <a:pt x="7707395" y="2485296"/>
                    <a:pt x="7707395" y="2485296"/>
                  </a:cubicBezTo>
                  <a:cubicBezTo>
                    <a:pt x="7714594" y="2500057"/>
                    <a:pt x="7714594" y="2522377"/>
                    <a:pt x="7714594" y="2537138"/>
                  </a:cubicBezTo>
                  <a:cubicBezTo>
                    <a:pt x="7714594" y="2574219"/>
                    <a:pt x="7714594" y="2618501"/>
                    <a:pt x="7714594" y="2670703"/>
                  </a:cubicBezTo>
                  <a:cubicBezTo>
                    <a:pt x="7714594" y="3004435"/>
                    <a:pt x="7506896" y="3382808"/>
                    <a:pt x="7232606" y="3590535"/>
                  </a:cubicBezTo>
                  <a:cubicBezTo>
                    <a:pt x="7187971" y="3627616"/>
                    <a:pt x="7128577" y="3716540"/>
                    <a:pt x="7203089" y="3857304"/>
                  </a:cubicBezTo>
                  <a:cubicBezTo>
                    <a:pt x="7247364" y="3961348"/>
                    <a:pt x="7395668" y="4013190"/>
                    <a:pt x="7447863" y="4042711"/>
                  </a:cubicBezTo>
                  <a:cubicBezTo>
                    <a:pt x="8441715" y="4458166"/>
                    <a:pt x="8478791" y="4754816"/>
                    <a:pt x="8478791" y="4754816"/>
                  </a:cubicBezTo>
                  <a:cubicBezTo>
                    <a:pt x="8478791" y="4754816"/>
                    <a:pt x="8478791" y="4754816"/>
                    <a:pt x="9146159" y="6913812"/>
                  </a:cubicBezTo>
                  <a:cubicBezTo>
                    <a:pt x="9176036" y="6995535"/>
                    <a:pt x="9205553" y="7069698"/>
                    <a:pt x="9205553" y="7166181"/>
                  </a:cubicBezTo>
                  <a:cubicBezTo>
                    <a:pt x="9205553" y="7381469"/>
                    <a:pt x="9064808" y="7559315"/>
                    <a:pt x="8842352" y="7559315"/>
                  </a:cubicBezTo>
                  <a:cubicBezTo>
                    <a:pt x="8842352" y="7559315"/>
                    <a:pt x="8842352" y="7559315"/>
                    <a:pt x="4673642" y="7559315"/>
                  </a:cubicBezTo>
                  <a:cubicBezTo>
                    <a:pt x="4458745" y="7559315"/>
                    <a:pt x="4318000" y="7381469"/>
                    <a:pt x="4318000" y="7166181"/>
                  </a:cubicBezTo>
                  <a:cubicBezTo>
                    <a:pt x="4318000" y="7069698"/>
                    <a:pt x="4332759" y="7032617"/>
                    <a:pt x="4369475" y="6913812"/>
                  </a:cubicBezTo>
                  <a:cubicBezTo>
                    <a:pt x="4369475" y="6913812"/>
                    <a:pt x="4369475" y="6913812"/>
                    <a:pt x="5044402" y="4754816"/>
                  </a:cubicBezTo>
                  <a:cubicBezTo>
                    <a:pt x="5044402" y="4754816"/>
                    <a:pt x="5185507" y="4376803"/>
                    <a:pt x="6045814" y="4042711"/>
                  </a:cubicBezTo>
                  <a:cubicBezTo>
                    <a:pt x="6045814" y="4042711"/>
                    <a:pt x="6045814" y="4042711"/>
                    <a:pt x="6053013" y="4042711"/>
                  </a:cubicBezTo>
                  <a:cubicBezTo>
                    <a:pt x="6060572" y="4042711"/>
                    <a:pt x="6060572" y="4042711"/>
                    <a:pt x="6068131" y="4042711"/>
                  </a:cubicBezTo>
                  <a:cubicBezTo>
                    <a:pt x="6127525" y="4020750"/>
                    <a:pt x="6275829" y="3968548"/>
                    <a:pt x="6327664" y="3857304"/>
                  </a:cubicBezTo>
                  <a:cubicBezTo>
                    <a:pt x="6401816" y="3709339"/>
                    <a:pt x="6320104" y="3620416"/>
                    <a:pt x="6283028" y="3583335"/>
                  </a:cubicBezTo>
                  <a:cubicBezTo>
                    <a:pt x="6283028" y="3583335"/>
                    <a:pt x="6275829" y="3583335"/>
                    <a:pt x="6275829" y="3575775"/>
                  </a:cubicBezTo>
                  <a:cubicBezTo>
                    <a:pt x="6268270" y="3575775"/>
                    <a:pt x="6268270" y="3575775"/>
                    <a:pt x="6268270" y="3575775"/>
                  </a:cubicBezTo>
                  <a:cubicBezTo>
                    <a:pt x="6201677" y="3523933"/>
                    <a:pt x="6142283" y="3449411"/>
                    <a:pt x="6090089" y="3390368"/>
                  </a:cubicBezTo>
                  <a:cubicBezTo>
                    <a:pt x="6068131" y="3375608"/>
                    <a:pt x="6038615" y="3323406"/>
                    <a:pt x="6016297" y="3286324"/>
                  </a:cubicBezTo>
                  <a:cubicBezTo>
                    <a:pt x="5993979" y="3234483"/>
                    <a:pt x="5860434" y="3071397"/>
                    <a:pt x="5838116" y="2693023"/>
                  </a:cubicBezTo>
                  <a:cubicBezTo>
                    <a:pt x="5822998" y="2418334"/>
                    <a:pt x="5912268" y="2165965"/>
                    <a:pt x="6119966" y="1980558"/>
                  </a:cubicBezTo>
                  <a:cubicBezTo>
                    <a:pt x="6149483" y="1951037"/>
                    <a:pt x="6149483" y="1951037"/>
                    <a:pt x="6149483" y="1951037"/>
                  </a:cubicBezTo>
                  <a:close/>
                  <a:moveTo>
                    <a:pt x="6757203" y="1335087"/>
                  </a:moveTo>
                  <a:cubicBezTo>
                    <a:pt x="7462076" y="1335087"/>
                    <a:pt x="8025831" y="2039820"/>
                    <a:pt x="8025831" y="2885284"/>
                  </a:cubicBezTo>
                  <a:cubicBezTo>
                    <a:pt x="8025831" y="3063447"/>
                    <a:pt x="8003511" y="3226493"/>
                    <a:pt x="7958872" y="3382341"/>
                  </a:cubicBezTo>
                  <a:cubicBezTo>
                    <a:pt x="7958872" y="3382341"/>
                    <a:pt x="7877513" y="3694036"/>
                    <a:pt x="8048151" y="3804892"/>
                  </a:cubicBezTo>
                  <a:cubicBezTo>
                    <a:pt x="8159390" y="3879037"/>
                    <a:pt x="8107191" y="3960740"/>
                    <a:pt x="8033391" y="4005011"/>
                  </a:cubicBezTo>
                  <a:cubicBezTo>
                    <a:pt x="8011071" y="4020128"/>
                    <a:pt x="7966432" y="4049641"/>
                    <a:pt x="7892273" y="4079515"/>
                  </a:cubicBezTo>
                  <a:cubicBezTo>
                    <a:pt x="7781034" y="4027326"/>
                    <a:pt x="7655035" y="3967938"/>
                    <a:pt x="7513916" y="3908551"/>
                  </a:cubicBezTo>
                  <a:cubicBezTo>
                    <a:pt x="7499156" y="3901352"/>
                    <a:pt x="7491956" y="3893794"/>
                    <a:pt x="7476836" y="3886235"/>
                  </a:cubicBezTo>
                  <a:cubicBezTo>
                    <a:pt x="7439757" y="3871838"/>
                    <a:pt x="7350837" y="3827208"/>
                    <a:pt x="7335718" y="3797334"/>
                  </a:cubicBezTo>
                  <a:cubicBezTo>
                    <a:pt x="7335718" y="3797334"/>
                    <a:pt x="7335718" y="3797334"/>
                    <a:pt x="7328518" y="3790136"/>
                  </a:cubicBezTo>
                  <a:cubicBezTo>
                    <a:pt x="7306198" y="3738306"/>
                    <a:pt x="7313758" y="3715991"/>
                    <a:pt x="7328518" y="3701234"/>
                  </a:cubicBezTo>
                  <a:cubicBezTo>
                    <a:pt x="7647475" y="3448927"/>
                    <a:pt x="7862753" y="3041132"/>
                    <a:pt x="7862753" y="2670409"/>
                  </a:cubicBezTo>
                  <a:cubicBezTo>
                    <a:pt x="7862753" y="2640535"/>
                    <a:pt x="7862753" y="2596264"/>
                    <a:pt x="7862753" y="2551634"/>
                  </a:cubicBezTo>
                  <a:cubicBezTo>
                    <a:pt x="7855193" y="2499804"/>
                    <a:pt x="7855193" y="2447975"/>
                    <a:pt x="7855193" y="2418101"/>
                  </a:cubicBezTo>
                  <a:cubicBezTo>
                    <a:pt x="7855193" y="2418101"/>
                    <a:pt x="7855193" y="2418101"/>
                    <a:pt x="7855193" y="2262254"/>
                  </a:cubicBezTo>
                  <a:cubicBezTo>
                    <a:pt x="7855193" y="2262254"/>
                    <a:pt x="7855193" y="2262254"/>
                    <a:pt x="7691754" y="2269812"/>
                  </a:cubicBezTo>
                  <a:cubicBezTo>
                    <a:pt x="7662235" y="2277371"/>
                    <a:pt x="7617955" y="2277371"/>
                    <a:pt x="7602835" y="2277371"/>
                  </a:cubicBezTo>
                  <a:cubicBezTo>
                    <a:pt x="7261918" y="2277371"/>
                    <a:pt x="6787082" y="2121523"/>
                    <a:pt x="6252847" y="1839702"/>
                  </a:cubicBezTo>
                  <a:cubicBezTo>
                    <a:pt x="6223328" y="1824945"/>
                    <a:pt x="6215768" y="1824945"/>
                    <a:pt x="6208208" y="1817387"/>
                  </a:cubicBezTo>
                  <a:cubicBezTo>
                    <a:pt x="6208208" y="1817387"/>
                    <a:pt x="6208208" y="1817387"/>
                    <a:pt x="6126848" y="1780314"/>
                  </a:cubicBezTo>
                  <a:cubicBezTo>
                    <a:pt x="6126848" y="1780314"/>
                    <a:pt x="6126848" y="1780314"/>
                    <a:pt x="6022809" y="1862017"/>
                  </a:cubicBezTo>
                  <a:cubicBezTo>
                    <a:pt x="6022809" y="1862017"/>
                    <a:pt x="6022809" y="1862017"/>
                    <a:pt x="6015609" y="1869216"/>
                  </a:cubicBezTo>
                  <a:cubicBezTo>
                    <a:pt x="5785571" y="2076893"/>
                    <a:pt x="5666773" y="2373471"/>
                    <a:pt x="5689092" y="2699923"/>
                  </a:cubicBezTo>
                  <a:cubicBezTo>
                    <a:pt x="5711412" y="3041132"/>
                    <a:pt x="5815091" y="3226493"/>
                    <a:pt x="5866931" y="3315754"/>
                  </a:cubicBezTo>
                  <a:cubicBezTo>
                    <a:pt x="5866931" y="3330511"/>
                    <a:pt x="5874491" y="3338070"/>
                    <a:pt x="5874491" y="3345268"/>
                  </a:cubicBezTo>
                  <a:cubicBezTo>
                    <a:pt x="5874491" y="3345268"/>
                    <a:pt x="5874491" y="3345268"/>
                    <a:pt x="5881691" y="3352827"/>
                  </a:cubicBezTo>
                  <a:cubicBezTo>
                    <a:pt x="5881691" y="3352827"/>
                    <a:pt x="5881691" y="3352827"/>
                    <a:pt x="5889251" y="3367584"/>
                  </a:cubicBezTo>
                  <a:cubicBezTo>
                    <a:pt x="5941090" y="3448927"/>
                    <a:pt x="5963410" y="3478800"/>
                    <a:pt x="5978530" y="3486359"/>
                  </a:cubicBezTo>
                  <a:cubicBezTo>
                    <a:pt x="6037929" y="3552945"/>
                    <a:pt x="6156368" y="3671720"/>
                    <a:pt x="6178688" y="3694036"/>
                  </a:cubicBezTo>
                  <a:cubicBezTo>
                    <a:pt x="6208208" y="3715991"/>
                    <a:pt x="6223328" y="3738306"/>
                    <a:pt x="6201008" y="3790136"/>
                  </a:cubicBezTo>
                  <a:cubicBezTo>
                    <a:pt x="6178688" y="3819649"/>
                    <a:pt x="6082209" y="3871838"/>
                    <a:pt x="6000490" y="3901352"/>
                  </a:cubicBezTo>
                  <a:cubicBezTo>
                    <a:pt x="6000490" y="3901352"/>
                    <a:pt x="6000490" y="3901352"/>
                    <a:pt x="5993290" y="3908551"/>
                  </a:cubicBezTo>
                  <a:cubicBezTo>
                    <a:pt x="5844611" y="3960740"/>
                    <a:pt x="5718612" y="4020128"/>
                    <a:pt x="5614573" y="4079515"/>
                  </a:cubicBezTo>
                  <a:cubicBezTo>
                    <a:pt x="5547974" y="4042083"/>
                    <a:pt x="5503694" y="4020128"/>
                    <a:pt x="5488574" y="4005011"/>
                  </a:cubicBezTo>
                  <a:cubicBezTo>
                    <a:pt x="5414775" y="3960740"/>
                    <a:pt x="5362575" y="3879037"/>
                    <a:pt x="5466254" y="3804892"/>
                  </a:cubicBezTo>
                  <a:cubicBezTo>
                    <a:pt x="5644453" y="3694036"/>
                    <a:pt x="5555534" y="3382341"/>
                    <a:pt x="5555534" y="3382341"/>
                  </a:cubicBezTo>
                  <a:cubicBezTo>
                    <a:pt x="5518454" y="3226493"/>
                    <a:pt x="5496134" y="3063447"/>
                    <a:pt x="5496134" y="2885284"/>
                  </a:cubicBezTo>
                  <a:cubicBezTo>
                    <a:pt x="5496134" y="2039820"/>
                    <a:pt x="6059889" y="1335087"/>
                    <a:pt x="6757203" y="1335087"/>
                  </a:cubicBezTo>
                  <a:close/>
                  <a:moveTo>
                    <a:pt x="2626078" y="0"/>
                  </a:moveTo>
                  <a:cubicBezTo>
                    <a:pt x="3189812" y="0"/>
                    <a:pt x="3642311" y="452503"/>
                    <a:pt x="3642311" y="1009041"/>
                  </a:cubicBezTo>
                  <a:cubicBezTo>
                    <a:pt x="3642311" y="1009041"/>
                    <a:pt x="3642311" y="1009041"/>
                    <a:pt x="3642311" y="1379827"/>
                  </a:cubicBezTo>
                  <a:cubicBezTo>
                    <a:pt x="3642311" y="1743413"/>
                    <a:pt x="3412281" y="2136518"/>
                    <a:pt x="3130775" y="2359350"/>
                  </a:cubicBezTo>
                  <a:cubicBezTo>
                    <a:pt x="3086137" y="2403628"/>
                    <a:pt x="3019180" y="2500104"/>
                    <a:pt x="3086137" y="2648419"/>
                  </a:cubicBezTo>
                  <a:cubicBezTo>
                    <a:pt x="3145174" y="2759654"/>
                    <a:pt x="3301047" y="2811492"/>
                    <a:pt x="3360444" y="2841371"/>
                  </a:cubicBezTo>
                  <a:cubicBezTo>
                    <a:pt x="4428514" y="3279114"/>
                    <a:pt x="4465952" y="3598062"/>
                    <a:pt x="4465952" y="3598062"/>
                  </a:cubicBezTo>
                  <a:cubicBezTo>
                    <a:pt x="4465952" y="3598062"/>
                    <a:pt x="4465952" y="3598062"/>
                    <a:pt x="4769778" y="4569305"/>
                  </a:cubicBezTo>
                  <a:cubicBezTo>
                    <a:pt x="4769778" y="4569305"/>
                    <a:pt x="4769778" y="4569305"/>
                    <a:pt x="4828815" y="4747498"/>
                  </a:cubicBezTo>
                  <a:lnTo>
                    <a:pt x="4776978" y="4910931"/>
                  </a:lnTo>
                  <a:cubicBezTo>
                    <a:pt x="4517790" y="5741779"/>
                    <a:pt x="4377036" y="6186722"/>
                    <a:pt x="4302520" y="6424313"/>
                  </a:cubicBezTo>
                  <a:cubicBezTo>
                    <a:pt x="4302520" y="6424313"/>
                    <a:pt x="4302520" y="6424313"/>
                    <a:pt x="4258242" y="6579827"/>
                  </a:cubicBezTo>
                  <a:cubicBezTo>
                    <a:pt x="4258242" y="6579827"/>
                    <a:pt x="4258242" y="6579827"/>
                    <a:pt x="4065291" y="6579827"/>
                  </a:cubicBezTo>
                  <a:cubicBezTo>
                    <a:pt x="3442160" y="6579827"/>
                    <a:pt x="2344211" y="6579827"/>
                    <a:pt x="393102" y="6579827"/>
                  </a:cubicBezTo>
                  <a:cubicBezTo>
                    <a:pt x="148313" y="6579827"/>
                    <a:pt x="0" y="6394434"/>
                    <a:pt x="0" y="6164403"/>
                  </a:cubicBezTo>
                  <a:cubicBezTo>
                    <a:pt x="0" y="6060367"/>
                    <a:pt x="22319" y="6016089"/>
                    <a:pt x="51838" y="5897294"/>
                  </a:cubicBezTo>
                  <a:cubicBezTo>
                    <a:pt x="51838" y="5897294"/>
                    <a:pt x="51838" y="5897294"/>
                    <a:pt x="786564" y="3598062"/>
                  </a:cubicBezTo>
                  <a:cubicBezTo>
                    <a:pt x="823642" y="3494026"/>
                    <a:pt x="927317" y="3397910"/>
                    <a:pt x="1016233" y="3323393"/>
                  </a:cubicBezTo>
                  <a:cubicBezTo>
                    <a:pt x="1261382" y="3108481"/>
                    <a:pt x="1565207" y="2952607"/>
                    <a:pt x="1876593" y="2841371"/>
                  </a:cubicBezTo>
                  <a:cubicBezTo>
                    <a:pt x="1980628" y="2804293"/>
                    <a:pt x="2099423" y="2759654"/>
                    <a:pt x="2158820" y="2648419"/>
                  </a:cubicBezTo>
                  <a:cubicBezTo>
                    <a:pt x="2232977" y="2485345"/>
                    <a:pt x="2158820" y="2403628"/>
                    <a:pt x="2114182" y="2359350"/>
                  </a:cubicBezTo>
                  <a:cubicBezTo>
                    <a:pt x="2106622" y="2351430"/>
                    <a:pt x="2099423" y="2351430"/>
                    <a:pt x="2099423" y="2344230"/>
                  </a:cubicBezTo>
                  <a:cubicBezTo>
                    <a:pt x="2017706" y="2292392"/>
                    <a:pt x="1958309" y="2218235"/>
                    <a:pt x="1898912" y="2151638"/>
                  </a:cubicBezTo>
                  <a:cubicBezTo>
                    <a:pt x="1869394" y="2121759"/>
                    <a:pt x="1809996" y="2025282"/>
                    <a:pt x="1787677" y="1988204"/>
                  </a:cubicBezTo>
                  <a:cubicBezTo>
                    <a:pt x="1676802" y="1802811"/>
                    <a:pt x="1595086" y="1587539"/>
                    <a:pt x="1595086" y="1379827"/>
                  </a:cubicBezTo>
                  <a:cubicBezTo>
                    <a:pt x="1595086" y="1379827"/>
                    <a:pt x="1595086" y="1379827"/>
                    <a:pt x="1595086" y="1009041"/>
                  </a:cubicBezTo>
                  <a:cubicBezTo>
                    <a:pt x="1595086" y="452503"/>
                    <a:pt x="2062344" y="0"/>
                    <a:pt x="2626078" y="0"/>
                  </a:cubicBezTo>
                  <a:close/>
                </a:path>
              </a:pathLst>
            </a:custGeom>
            <a:solidFill>
              <a:schemeClr val="accent1"/>
            </a:solidFill>
            <a:ln>
              <a:noFill/>
            </a:ln>
            <a:effec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31" name="Freeform 130">
              <a:extLst>
                <a:ext uri="{FF2B5EF4-FFF2-40B4-BE49-F238E27FC236}">
                  <a16:creationId xmlns:a16="http://schemas.microsoft.com/office/drawing/2014/main" id="{75FBAABB-4BFB-AD44-D2BD-C791ECF7F14A}"/>
                </a:ext>
              </a:extLst>
            </p:cNvPr>
            <p:cNvSpPr>
              <a:spLocks noChangeAspect="1" noChangeArrowheads="1"/>
            </p:cNvSpPr>
            <p:nvPr/>
          </p:nvSpPr>
          <p:spPr bwMode="auto">
            <a:xfrm>
              <a:off x="8521074" y="3549354"/>
              <a:ext cx="676314" cy="555368"/>
            </a:xfrm>
            <a:custGeom>
              <a:avLst/>
              <a:gdLst>
                <a:gd name="connsiteX0" fmla="*/ 2529603 w 9205553"/>
                <a:gd name="connsiteY0" fmla="*/ 3649900 h 7559315"/>
                <a:gd name="connsiteX1" fmla="*/ 2499724 w 9205553"/>
                <a:gd name="connsiteY1" fmla="*/ 3679419 h 7559315"/>
                <a:gd name="connsiteX2" fmla="*/ 2314333 w 9205553"/>
                <a:gd name="connsiteY2" fmla="*/ 6023289 h 7559315"/>
                <a:gd name="connsiteX3" fmla="*/ 2329452 w 9205553"/>
                <a:gd name="connsiteY3" fmla="*/ 6060367 h 7559315"/>
                <a:gd name="connsiteX4" fmla="*/ 2596559 w 9205553"/>
                <a:gd name="connsiteY4" fmla="*/ 6297958 h 7559315"/>
                <a:gd name="connsiteX5" fmla="*/ 2648397 w 9205553"/>
                <a:gd name="connsiteY5" fmla="*/ 6297958 h 7559315"/>
                <a:gd name="connsiteX6" fmla="*/ 2900745 w 9205553"/>
                <a:gd name="connsiteY6" fmla="*/ 6075487 h 7559315"/>
                <a:gd name="connsiteX7" fmla="*/ 2915145 w 9205553"/>
                <a:gd name="connsiteY7" fmla="*/ 6030848 h 7559315"/>
                <a:gd name="connsiteX8" fmla="*/ 2737313 w 9205553"/>
                <a:gd name="connsiteY8" fmla="*/ 3679419 h 7559315"/>
                <a:gd name="connsiteX9" fmla="*/ 2700235 w 9205553"/>
                <a:gd name="connsiteY9" fmla="*/ 3649900 h 7559315"/>
                <a:gd name="connsiteX10" fmla="*/ 2529603 w 9205553"/>
                <a:gd name="connsiteY10" fmla="*/ 3649900 h 7559315"/>
                <a:gd name="connsiteX11" fmla="*/ 2611319 w 9205553"/>
                <a:gd name="connsiteY11" fmla="*/ 3130800 h 7559315"/>
                <a:gd name="connsiteX12" fmla="*/ 2440686 w 9205553"/>
                <a:gd name="connsiteY12" fmla="*/ 3145559 h 7559315"/>
                <a:gd name="connsiteX13" fmla="*/ 2418368 w 9205553"/>
                <a:gd name="connsiteY13" fmla="*/ 3190198 h 7559315"/>
                <a:gd name="connsiteX14" fmla="*/ 2499724 w 9205553"/>
                <a:gd name="connsiteY14" fmla="*/ 3494026 h 7559315"/>
                <a:gd name="connsiteX15" fmla="*/ 2537162 w 9205553"/>
                <a:gd name="connsiteY15" fmla="*/ 3516345 h 7559315"/>
                <a:gd name="connsiteX16" fmla="*/ 2618518 w 9205553"/>
                <a:gd name="connsiteY16" fmla="*/ 3516345 h 7559315"/>
                <a:gd name="connsiteX17" fmla="*/ 2693035 w 9205553"/>
                <a:gd name="connsiteY17" fmla="*/ 3516345 h 7559315"/>
                <a:gd name="connsiteX18" fmla="*/ 2729753 w 9205553"/>
                <a:gd name="connsiteY18" fmla="*/ 3494026 h 7559315"/>
                <a:gd name="connsiteX19" fmla="*/ 2819029 w 9205553"/>
                <a:gd name="connsiteY19" fmla="*/ 3190198 h 7559315"/>
                <a:gd name="connsiteX20" fmla="*/ 2789150 w 9205553"/>
                <a:gd name="connsiteY20" fmla="*/ 3145559 h 7559315"/>
                <a:gd name="connsiteX21" fmla="*/ 2626078 w 9205553"/>
                <a:gd name="connsiteY21" fmla="*/ 3130800 h 7559315"/>
                <a:gd name="connsiteX22" fmla="*/ 2611319 w 9205553"/>
                <a:gd name="connsiteY22" fmla="*/ 3130800 h 7559315"/>
                <a:gd name="connsiteX23" fmla="*/ 6149483 w 9205553"/>
                <a:gd name="connsiteY23" fmla="*/ 1951037 h 7559315"/>
                <a:gd name="connsiteX24" fmla="*/ 6186919 w 9205553"/>
                <a:gd name="connsiteY24" fmla="*/ 1973358 h 7559315"/>
                <a:gd name="connsiteX25" fmla="*/ 7603366 w 9205553"/>
                <a:gd name="connsiteY25" fmla="*/ 2425894 h 7559315"/>
                <a:gd name="connsiteX26" fmla="*/ 7662760 w 9205553"/>
                <a:gd name="connsiteY26" fmla="*/ 2418334 h 7559315"/>
                <a:gd name="connsiteX27" fmla="*/ 7707395 w 9205553"/>
                <a:gd name="connsiteY27" fmla="*/ 2418334 h 7559315"/>
                <a:gd name="connsiteX28" fmla="*/ 7707395 w 9205553"/>
                <a:gd name="connsiteY28" fmla="*/ 2485296 h 7559315"/>
                <a:gd name="connsiteX29" fmla="*/ 7714594 w 9205553"/>
                <a:gd name="connsiteY29" fmla="*/ 2537138 h 7559315"/>
                <a:gd name="connsiteX30" fmla="*/ 7714594 w 9205553"/>
                <a:gd name="connsiteY30" fmla="*/ 2670703 h 7559315"/>
                <a:gd name="connsiteX31" fmla="*/ 7232606 w 9205553"/>
                <a:gd name="connsiteY31" fmla="*/ 3590535 h 7559315"/>
                <a:gd name="connsiteX32" fmla="*/ 7203089 w 9205553"/>
                <a:gd name="connsiteY32" fmla="*/ 3857304 h 7559315"/>
                <a:gd name="connsiteX33" fmla="*/ 7447863 w 9205553"/>
                <a:gd name="connsiteY33" fmla="*/ 4042711 h 7559315"/>
                <a:gd name="connsiteX34" fmla="*/ 8478791 w 9205553"/>
                <a:gd name="connsiteY34" fmla="*/ 4754816 h 7559315"/>
                <a:gd name="connsiteX35" fmla="*/ 9146159 w 9205553"/>
                <a:gd name="connsiteY35" fmla="*/ 6913812 h 7559315"/>
                <a:gd name="connsiteX36" fmla="*/ 9205553 w 9205553"/>
                <a:gd name="connsiteY36" fmla="*/ 7166181 h 7559315"/>
                <a:gd name="connsiteX37" fmla="*/ 8842352 w 9205553"/>
                <a:gd name="connsiteY37" fmla="*/ 7559315 h 7559315"/>
                <a:gd name="connsiteX38" fmla="*/ 4673642 w 9205553"/>
                <a:gd name="connsiteY38" fmla="*/ 7559315 h 7559315"/>
                <a:gd name="connsiteX39" fmla="*/ 4318000 w 9205553"/>
                <a:gd name="connsiteY39" fmla="*/ 7166181 h 7559315"/>
                <a:gd name="connsiteX40" fmla="*/ 4369475 w 9205553"/>
                <a:gd name="connsiteY40" fmla="*/ 6913812 h 7559315"/>
                <a:gd name="connsiteX41" fmla="*/ 5044402 w 9205553"/>
                <a:gd name="connsiteY41" fmla="*/ 4754816 h 7559315"/>
                <a:gd name="connsiteX42" fmla="*/ 6045814 w 9205553"/>
                <a:gd name="connsiteY42" fmla="*/ 4042711 h 7559315"/>
                <a:gd name="connsiteX43" fmla="*/ 6053013 w 9205553"/>
                <a:gd name="connsiteY43" fmla="*/ 4042711 h 7559315"/>
                <a:gd name="connsiteX44" fmla="*/ 6068131 w 9205553"/>
                <a:gd name="connsiteY44" fmla="*/ 4042711 h 7559315"/>
                <a:gd name="connsiteX45" fmla="*/ 6327664 w 9205553"/>
                <a:gd name="connsiteY45" fmla="*/ 3857304 h 7559315"/>
                <a:gd name="connsiteX46" fmla="*/ 6283028 w 9205553"/>
                <a:gd name="connsiteY46" fmla="*/ 3583335 h 7559315"/>
                <a:gd name="connsiteX47" fmla="*/ 6275829 w 9205553"/>
                <a:gd name="connsiteY47" fmla="*/ 3575775 h 7559315"/>
                <a:gd name="connsiteX48" fmla="*/ 6268270 w 9205553"/>
                <a:gd name="connsiteY48" fmla="*/ 3575775 h 7559315"/>
                <a:gd name="connsiteX49" fmla="*/ 6090089 w 9205553"/>
                <a:gd name="connsiteY49" fmla="*/ 3390368 h 7559315"/>
                <a:gd name="connsiteX50" fmla="*/ 6016297 w 9205553"/>
                <a:gd name="connsiteY50" fmla="*/ 3286324 h 7559315"/>
                <a:gd name="connsiteX51" fmla="*/ 5838116 w 9205553"/>
                <a:gd name="connsiteY51" fmla="*/ 2693023 h 7559315"/>
                <a:gd name="connsiteX52" fmla="*/ 6119966 w 9205553"/>
                <a:gd name="connsiteY52" fmla="*/ 1980558 h 7559315"/>
                <a:gd name="connsiteX53" fmla="*/ 6149483 w 9205553"/>
                <a:gd name="connsiteY53" fmla="*/ 1951037 h 7559315"/>
                <a:gd name="connsiteX54" fmla="*/ 6757203 w 9205553"/>
                <a:gd name="connsiteY54" fmla="*/ 1335087 h 7559315"/>
                <a:gd name="connsiteX55" fmla="*/ 8025831 w 9205553"/>
                <a:gd name="connsiteY55" fmla="*/ 2885284 h 7559315"/>
                <a:gd name="connsiteX56" fmla="*/ 7958872 w 9205553"/>
                <a:gd name="connsiteY56" fmla="*/ 3382341 h 7559315"/>
                <a:gd name="connsiteX57" fmla="*/ 8048151 w 9205553"/>
                <a:gd name="connsiteY57" fmla="*/ 3804892 h 7559315"/>
                <a:gd name="connsiteX58" fmla="*/ 8033391 w 9205553"/>
                <a:gd name="connsiteY58" fmla="*/ 4005011 h 7559315"/>
                <a:gd name="connsiteX59" fmla="*/ 7892273 w 9205553"/>
                <a:gd name="connsiteY59" fmla="*/ 4079515 h 7559315"/>
                <a:gd name="connsiteX60" fmla="*/ 7513916 w 9205553"/>
                <a:gd name="connsiteY60" fmla="*/ 3908551 h 7559315"/>
                <a:gd name="connsiteX61" fmla="*/ 7476836 w 9205553"/>
                <a:gd name="connsiteY61" fmla="*/ 3886235 h 7559315"/>
                <a:gd name="connsiteX62" fmla="*/ 7335718 w 9205553"/>
                <a:gd name="connsiteY62" fmla="*/ 3797334 h 7559315"/>
                <a:gd name="connsiteX63" fmla="*/ 7328518 w 9205553"/>
                <a:gd name="connsiteY63" fmla="*/ 3790136 h 7559315"/>
                <a:gd name="connsiteX64" fmla="*/ 7328518 w 9205553"/>
                <a:gd name="connsiteY64" fmla="*/ 3701234 h 7559315"/>
                <a:gd name="connsiteX65" fmla="*/ 7862753 w 9205553"/>
                <a:gd name="connsiteY65" fmla="*/ 2670409 h 7559315"/>
                <a:gd name="connsiteX66" fmla="*/ 7862753 w 9205553"/>
                <a:gd name="connsiteY66" fmla="*/ 2551634 h 7559315"/>
                <a:gd name="connsiteX67" fmla="*/ 7855193 w 9205553"/>
                <a:gd name="connsiteY67" fmla="*/ 2418101 h 7559315"/>
                <a:gd name="connsiteX68" fmla="*/ 7855193 w 9205553"/>
                <a:gd name="connsiteY68" fmla="*/ 2262254 h 7559315"/>
                <a:gd name="connsiteX69" fmla="*/ 7691754 w 9205553"/>
                <a:gd name="connsiteY69" fmla="*/ 2269812 h 7559315"/>
                <a:gd name="connsiteX70" fmla="*/ 7602835 w 9205553"/>
                <a:gd name="connsiteY70" fmla="*/ 2277371 h 7559315"/>
                <a:gd name="connsiteX71" fmla="*/ 6252847 w 9205553"/>
                <a:gd name="connsiteY71" fmla="*/ 1839702 h 7559315"/>
                <a:gd name="connsiteX72" fmla="*/ 6208208 w 9205553"/>
                <a:gd name="connsiteY72" fmla="*/ 1817387 h 7559315"/>
                <a:gd name="connsiteX73" fmla="*/ 6126848 w 9205553"/>
                <a:gd name="connsiteY73" fmla="*/ 1780314 h 7559315"/>
                <a:gd name="connsiteX74" fmla="*/ 6022809 w 9205553"/>
                <a:gd name="connsiteY74" fmla="*/ 1862017 h 7559315"/>
                <a:gd name="connsiteX75" fmla="*/ 6015609 w 9205553"/>
                <a:gd name="connsiteY75" fmla="*/ 1869216 h 7559315"/>
                <a:gd name="connsiteX76" fmla="*/ 5689092 w 9205553"/>
                <a:gd name="connsiteY76" fmla="*/ 2699923 h 7559315"/>
                <a:gd name="connsiteX77" fmla="*/ 5866931 w 9205553"/>
                <a:gd name="connsiteY77" fmla="*/ 3315754 h 7559315"/>
                <a:gd name="connsiteX78" fmla="*/ 5874491 w 9205553"/>
                <a:gd name="connsiteY78" fmla="*/ 3345268 h 7559315"/>
                <a:gd name="connsiteX79" fmla="*/ 5881691 w 9205553"/>
                <a:gd name="connsiteY79" fmla="*/ 3352827 h 7559315"/>
                <a:gd name="connsiteX80" fmla="*/ 5889251 w 9205553"/>
                <a:gd name="connsiteY80" fmla="*/ 3367584 h 7559315"/>
                <a:gd name="connsiteX81" fmla="*/ 5978530 w 9205553"/>
                <a:gd name="connsiteY81" fmla="*/ 3486359 h 7559315"/>
                <a:gd name="connsiteX82" fmla="*/ 6178688 w 9205553"/>
                <a:gd name="connsiteY82" fmla="*/ 3694036 h 7559315"/>
                <a:gd name="connsiteX83" fmla="*/ 6201008 w 9205553"/>
                <a:gd name="connsiteY83" fmla="*/ 3790136 h 7559315"/>
                <a:gd name="connsiteX84" fmla="*/ 6000490 w 9205553"/>
                <a:gd name="connsiteY84" fmla="*/ 3901352 h 7559315"/>
                <a:gd name="connsiteX85" fmla="*/ 5993290 w 9205553"/>
                <a:gd name="connsiteY85" fmla="*/ 3908551 h 7559315"/>
                <a:gd name="connsiteX86" fmla="*/ 5614573 w 9205553"/>
                <a:gd name="connsiteY86" fmla="*/ 4079515 h 7559315"/>
                <a:gd name="connsiteX87" fmla="*/ 5488574 w 9205553"/>
                <a:gd name="connsiteY87" fmla="*/ 4005011 h 7559315"/>
                <a:gd name="connsiteX88" fmla="*/ 5466254 w 9205553"/>
                <a:gd name="connsiteY88" fmla="*/ 3804892 h 7559315"/>
                <a:gd name="connsiteX89" fmla="*/ 5555534 w 9205553"/>
                <a:gd name="connsiteY89" fmla="*/ 3382341 h 7559315"/>
                <a:gd name="connsiteX90" fmla="*/ 5496134 w 9205553"/>
                <a:gd name="connsiteY90" fmla="*/ 2885284 h 7559315"/>
                <a:gd name="connsiteX91" fmla="*/ 6757203 w 9205553"/>
                <a:gd name="connsiteY91" fmla="*/ 1335087 h 7559315"/>
                <a:gd name="connsiteX92" fmla="*/ 2626078 w 9205553"/>
                <a:gd name="connsiteY92" fmla="*/ 0 h 7559315"/>
                <a:gd name="connsiteX93" fmla="*/ 3642311 w 9205553"/>
                <a:gd name="connsiteY93" fmla="*/ 1009041 h 7559315"/>
                <a:gd name="connsiteX94" fmla="*/ 3642311 w 9205553"/>
                <a:gd name="connsiteY94" fmla="*/ 1379827 h 7559315"/>
                <a:gd name="connsiteX95" fmla="*/ 3130775 w 9205553"/>
                <a:gd name="connsiteY95" fmla="*/ 2359350 h 7559315"/>
                <a:gd name="connsiteX96" fmla="*/ 3086137 w 9205553"/>
                <a:gd name="connsiteY96" fmla="*/ 2648419 h 7559315"/>
                <a:gd name="connsiteX97" fmla="*/ 3360444 w 9205553"/>
                <a:gd name="connsiteY97" fmla="*/ 2841371 h 7559315"/>
                <a:gd name="connsiteX98" fmla="*/ 4465952 w 9205553"/>
                <a:gd name="connsiteY98" fmla="*/ 3598062 h 7559315"/>
                <a:gd name="connsiteX99" fmla="*/ 4769778 w 9205553"/>
                <a:gd name="connsiteY99" fmla="*/ 4569305 h 7559315"/>
                <a:gd name="connsiteX100" fmla="*/ 4828815 w 9205553"/>
                <a:gd name="connsiteY100" fmla="*/ 4747498 h 7559315"/>
                <a:gd name="connsiteX101" fmla="*/ 4776978 w 9205553"/>
                <a:gd name="connsiteY101" fmla="*/ 4910931 h 7559315"/>
                <a:gd name="connsiteX102" fmla="*/ 4302520 w 9205553"/>
                <a:gd name="connsiteY102" fmla="*/ 6424313 h 7559315"/>
                <a:gd name="connsiteX103" fmla="*/ 4258242 w 9205553"/>
                <a:gd name="connsiteY103" fmla="*/ 6579827 h 7559315"/>
                <a:gd name="connsiteX104" fmla="*/ 4065291 w 9205553"/>
                <a:gd name="connsiteY104" fmla="*/ 6579827 h 7559315"/>
                <a:gd name="connsiteX105" fmla="*/ 393102 w 9205553"/>
                <a:gd name="connsiteY105" fmla="*/ 6579827 h 7559315"/>
                <a:gd name="connsiteX106" fmla="*/ 0 w 9205553"/>
                <a:gd name="connsiteY106" fmla="*/ 6164403 h 7559315"/>
                <a:gd name="connsiteX107" fmla="*/ 51838 w 9205553"/>
                <a:gd name="connsiteY107" fmla="*/ 5897294 h 7559315"/>
                <a:gd name="connsiteX108" fmla="*/ 786564 w 9205553"/>
                <a:gd name="connsiteY108" fmla="*/ 3598062 h 7559315"/>
                <a:gd name="connsiteX109" fmla="*/ 1016233 w 9205553"/>
                <a:gd name="connsiteY109" fmla="*/ 3323393 h 7559315"/>
                <a:gd name="connsiteX110" fmla="*/ 1876593 w 9205553"/>
                <a:gd name="connsiteY110" fmla="*/ 2841371 h 7559315"/>
                <a:gd name="connsiteX111" fmla="*/ 2158820 w 9205553"/>
                <a:gd name="connsiteY111" fmla="*/ 2648419 h 7559315"/>
                <a:gd name="connsiteX112" fmla="*/ 2114182 w 9205553"/>
                <a:gd name="connsiteY112" fmla="*/ 2359350 h 7559315"/>
                <a:gd name="connsiteX113" fmla="*/ 2099423 w 9205553"/>
                <a:gd name="connsiteY113" fmla="*/ 2344230 h 7559315"/>
                <a:gd name="connsiteX114" fmla="*/ 1898912 w 9205553"/>
                <a:gd name="connsiteY114" fmla="*/ 2151638 h 7559315"/>
                <a:gd name="connsiteX115" fmla="*/ 1787677 w 9205553"/>
                <a:gd name="connsiteY115" fmla="*/ 1988204 h 7559315"/>
                <a:gd name="connsiteX116" fmla="*/ 1595086 w 9205553"/>
                <a:gd name="connsiteY116" fmla="*/ 1379827 h 7559315"/>
                <a:gd name="connsiteX117" fmla="*/ 1595086 w 9205553"/>
                <a:gd name="connsiteY117" fmla="*/ 1009041 h 7559315"/>
                <a:gd name="connsiteX118" fmla="*/ 2626078 w 9205553"/>
                <a:gd name="connsiteY118" fmla="*/ 0 h 7559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9205553" h="7559315">
                  <a:moveTo>
                    <a:pt x="2529603" y="3649900"/>
                  </a:moveTo>
                  <a:cubicBezTo>
                    <a:pt x="2514843" y="3649900"/>
                    <a:pt x="2499724" y="3664659"/>
                    <a:pt x="2499724" y="3679419"/>
                  </a:cubicBezTo>
                  <a:cubicBezTo>
                    <a:pt x="2314333" y="6023289"/>
                    <a:pt x="2314333" y="6023289"/>
                    <a:pt x="2314333" y="6023289"/>
                  </a:cubicBezTo>
                  <a:cubicBezTo>
                    <a:pt x="2314333" y="6038408"/>
                    <a:pt x="2314333" y="6053168"/>
                    <a:pt x="2329452" y="6060367"/>
                  </a:cubicBezTo>
                  <a:cubicBezTo>
                    <a:pt x="2596559" y="6297958"/>
                    <a:pt x="2596559" y="6297958"/>
                    <a:pt x="2596559" y="6297958"/>
                  </a:cubicBezTo>
                  <a:cubicBezTo>
                    <a:pt x="2611319" y="6312718"/>
                    <a:pt x="2633638" y="6312718"/>
                    <a:pt x="2648397" y="6297958"/>
                  </a:cubicBezTo>
                  <a:cubicBezTo>
                    <a:pt x="2900745" y="6075487"/>
                    <a:pt x="2900745" y="6075487"/>
                    <a:pt x="2900745" y="6075487"/>
                  </a:cubicBezTo>
                  <a:cubicBezTo>
                    <a:pt x="2907945" y="6067927"/>
                    <a:pt x="2915145" y="6045608"/>
                    <a:pt x="2915145" y="6030848"/>
                  </a:cubicBezTo>
                  <a:cubicBezTo>
                    <a:pt x="2737313" y="3679419"/>
                    <a:pt x="2737313" y="3679419"/>
                    <a:pt x="2737313" y="3679419"/>
                  </a:cubicBezTo>
                  <a:cubicBezTo>
                    <a:pt x="2737313" y="3664659"/>
                    <a:pt x="2722554" y="3649900"/>
                    <a:pt x="2700235" y="3649900"/>
                  </a:cubicBezTo>
                  <a:cubicBezTo>
                    <a:pt x="2529603" y="3649900"/>
                    <a:pt x="2529603" y="3649900"/>
                    <a:pt x="2529603" y="3649900"/>
                  </a:cubicBezTo>
                  <a:close/>
                  <a:moveTo>
                    <a:pt x="2611319" y="3130800"/>
                  </a:moveTo>
                  <a:cubicBezTo>
                    <a:pt x="2611319" y="3130800"/>
                    <a:pt x="2611319" y="3130800"/>
                    <a:pt x="2440686" y="3145559"/>
                  </a:cubicBezTo>
                  <a:cubicBezTo>
                    <a:pt x="2425928" y="3145559"/>
                    <a:pt x="2403608" y="3167879"/>
                    <a:pt x="2418368" y="3190198"/>
                  </a:cubicBezTo>
                  <a:cubicBezTo>
                    <a:pt x="2418368" y="3190198"/>
                    <a:pt x="2418368" y="3190198"/>
                    <a:pt x="2499724" y="3494026"/>
                  </a:cubicBezTo>
                  <a:cubicBezTo>
                    <a:pt x="2507644" y="3508785"/>
                    <a:pt x="2514843" y="3516345"/>
                    <a:pt x="2537162" y="3516345"/>
                  </a:cubicBezTo>
                  <a:cubicBezTo>
                    <a:pt x="2537162" y="3516345"/>
                    <a:pt x="2537162" y="3516345"/>
                    <a:pt x="2618518" y="3516345"/>
                  </a:cubicBezTo>
                  <a:cubicBezTo>
                    <a:pt x="2618518" y="3516345"/>
                    <a:pt x="2618518" y="3516345"/>
                    <a:pt x="2693035" y="3516345"/>
                  </a:cubicBezTo>
                  <a:cubicBezTo>
                    <a:pt x="2707434" y="3516345"/>
                    <a:pt x="2722554" y="3508785"/>
                    <a:pt x="2729753" y="3494026"/>
                  </a:cubicBezTo>
                  <a:cubicBezTo>
                    <a:pt x="2729753" y="3494026"/>
                    <a:pt x="2729753" y="3494026"/>
                    <a:pt x="2819029" y="3190198"/>
                  </a:cubicBezTo>
                  <a:cubicBezTo>
                    <a:pt x="2826229" y="3167879"/>
                    <a:pt x="2811470" y="3145559"/>
                    <a:pt x="2789150" y="3145559"/>
                  </a:cubicBezTo>
                  <a:cubicBezTo>
                    <a:pt x="2789150" y="3145559"/>
                    <a:pt x="2789150" y="3145559"/>
                    <a:pt x="2626078" y="3130800"/>
                  </a:cubicBezTo>
                  <a:cubicBezTo>
                    <a:pt x="2618518" y="3130800"/>
                    <a:pt x="2618518" y="3130800"/>
                    <a:pt x="2611319" y="3130800"/>
                  </a:cubicBezTo>
                  <a:close/>
                  <a:moveTo>
                    <a:pt x="6149483" y="1951037"/>
                  </a:moveTo>
                  <a:cubicBezTo>
                    <a:pt x="6186919" y="1973358"/>
                    <a:pt x="6186919" y="1973358"/>
                    <a:pt x="6186919" y="1973358"/>
                  </a:cubicBezTo>
                  <a:cubicBezTo>
                    <a:pt x="6260711" y="2017640"/>
                    <a:pt x="6980273" y="2425894"/>
                    <a:pt x="7603366" y="2425894"/>
                  </a:cubicBezTo>
                  <a:cubicBezTo>
                    <a:pt x="7618484" y="2425894"/>
                    <a:pt x="7648001" y="2425894"/>
                    <a:pt x="7662760" y="2418334"/>
                  </a:cubicBezTo>
                  <a:cubicBezTo>
                    <a:pt x="7707395" y="2418334"/>
                    <a:pt x="7707395" y="2418334"/>
                    <a:pt x="7707395" y="2418334"/>
                  </a:cubicBezTo>
                  <a:cubicBezTo>
                    <a:pt x="7707395" y="2485296"/>
                    <a:pt x="7707395" y="2485296"/>
                    <a:pt x="7707395" y="2485296"/>
                  </a:cubicBezTo>
                  <a:cubicBezTo>
                    <a:pt x="7714594" y="2500057"/>
                    <a:pt x="7714594" y="2522377"/>
                    <a:pt x="7714594" y="2537138"/>
                  </a:cubicBezTo>
                  <a:cubicBezTo>
                    <a:pt x="7714594" y="2574219"/>
                    <a:pt x="7714594" y="2618501"/>
                    <a:pt x="7714594" y="2670703"/>
                  </a:cubicBezTo>
                  <a:cubicBezTo>
                    <a:pt x="7714594" y="3004435"/>
                    <a:pt x="7506896" y="3382808"/>
                    <a:pt x="7232606" y="3590535"/>
                  </a:cubicBezTo>
                  <a:cubicBezTo>
                    <a:pt x="7187971" y="3627616"/>
                    <a:pt x="7128577" y="3716540"/>
                    <a:pt x="7203089" y="3857304"/>
                  </a:cubicBezTo>
                  <a:cubicBezTo>
                    <a:pt x="7247364" y="3961348"/>
                    <a:pt x="7395668" y="4013190"/>
                    <a:pt x="7447863" y="4042711"/>
                  </a:cubicBezTo>
                  <a:cubicBezTo>
                    <a:pt x="8441715" y="4458166"/>
                    <a:pt x="8478791" y="4754816"/>
                    <a:pt x="8478791" y="4754816"/>
                  </a:cubicBezTo>
                  <a:cubicBezTo>
                    <a:pt x="8478791" y="4754816"/>
                    <a:pt x="8478791" y="4754816"/>
                    <a:pt x="9146159" y="6913812"/>
                  </a:cubicBezTo>
                  <a:cubicBezTo>
                    <a:pt x="9176036" y="6995535"/>
                    <a:pt x="9205553" y="7069698"/>
                    <a:pt x="9205553" y="7166181"/>
                  </a:cubicBezTo>
                  <a:cubicBezTo>
                    <a:pt x="9205553" y="7381469"/>
                    <a:pt x="9064808" y="7559315"/>
                    <a:pt x="8842352" y="7559315"/>
                  </a:cubicBezTo>
                  <a:cubicBezTo>
                    <a:pt x="8842352" y="7559315"/>
                    <a:pt x="8842352" y="7559315"/>
                    <a:pt x="4673642" y="7559315"/>
                  </a:cubicBezTo>
                  <a:cubicBezTo>
                    <a:pt x="4458745" y="7559315"/>
                    <a:pt x="4318000" y="7381469"/>
                    <a:pt x="4318000" y="7166181"/>
                  </a:cubicBezTo>
                  <a:cubicBezTo>
                    <a:pt x="4318000" y="7069698"/>
                    <a:pt x="4332759" y="7032617"/>
                    <a:pt x="4369475" y="6913812"/>
                  </a:cubicBezTo>
                  <a:cubicBezTo>
                    <a:pt x="4369475" y="6913812"/>
                    <a:pt x="4369475" y="6913812"/>
                    <a:pt x="5044402" y="4754816"/>
                  </a:cubicBezTo>
                  <a:cubicBezTo>
                    <a:pt x="5044402" y="4754816"/>
                    <a:pt x="5185507" y="4376803"/>
                    <a:pt x="6045814" y="4042711"/>
                  </a:cubicBezTo>
                  <a:cubicBezTo>
                    <a:pt x="6045814" y="4042711"/>
                    <a:pt x="6045814" y="4042711"/>
                    <a:pt x="6053013" y="4042711"/>
                  </a:cubicBezTo>
                  <a:cubicBezTo>
                    <a:pt x="6060572" y="4042711"/>
                    <a:pt x="6060572" y="4042711"/>
                    <a:pt x="6068131" y="4042711"/>
                  </a:cubicBezTo>
                  <a:cubicBezTo>
                    <a:pt x="6127525" y="4020750"/>
                    <a:pt x="6275829" y="3968548"/>
                    <a:pt x="6327664" y="3857304"/>
                  </a:cubicBezTo>
                  <a:cubicBezTo>
                    <a:pt x="6401816" y="3709339"/>
                    <a:pt x="6320104" y="3620416"/>
                    <a:pt x="6283028" y="3583335"/>
                  </a:cubicBezTo>
                  <a:cubicBezTo>
                    <a:pt x="6283028" y="3583335"/>
                    <a:pt x="6275829" y="3583335"/>
                    <a:pt x="6275829" y="3575775"/>
                  </a:cubicBezTo>
                  <a:cubicBezTo>
                    <a:pt x="6268270" y="3575775"/>
                    <a:pt x="6268270" y="3575775"/>
                    <a:pt x="6268270" y="3575775"/>
                  </a:cubicBezTo>
                  <a:cubicBezTo>
                    <a:pt x="6201677" y="3523933"/>
                    <a:pt x="6142283" y="3449411"/>
                    <a:pt x="6090089" y="3390368"/>
                  </a:cubicBezTo>
                  <a:cubicBezTo>
                    <a:pt x="6068131" y="3375608"/>
                    <a:pt x="6038615" y="3323406"/>
                    <a:pt x="6016297" y="3286324"/>
                  </a:cubicBezTo>
                  <a:cubicBezTo>
                    <a:pt x="5993979" y="3234483"/>
                    <a:pt x="5860434" y="3071397"/>
                    <a:pt x="5838116" y="2693023"/>
                  </a:cubicBezTo>
                  <a:cubicBezTo>
                    <a:pt x="5822998" y="2418334"/>
                    <a:pt x="5912268" y="2165965"/>
                    <a:pt x="6119966" y="1980558"/>
                  </a:cubicBezTo>
                  <a:cubicBezTo>
                    <a:pt x="6149483" y="1951037"/>
                    <a:pt x="6149483" y="1951037"/>
                    <a:pt x="6149483" y="1951037"/>
                  </a:cubicBezTo>
                  <a:close/>
                  <a:moveTo>
                    <a:pt x="6757203" y="1335087"/>
                  </a:moveTo>
                  <a:cubicBezTo>
                    <a:pt x="7462076" y="1335087"/>
                    <a:pt x="8025831" y="2039820"/>
                    <a:pt x="8025831" y="2885284"/>
                  </a:cubicBezTo>
                  <a:cubicBezTo>
                    <a:pt x="8025831" y="3063447"/>
                    <a:pt x="8003511" y="3226493"/>
                    <a:pt x="7958872" y="3382341"/>
                  </a:cubicBezTo>
                  <a:cubicBezTo>
                    <a:pt x="7958872" y="3382341"/>
                    <a:pt x="7877513" y="3694036"/>
                    <a:pt x="8048151" y="3804892"/>
                  </a:cubicBezTo>
                  <a:cubicBezTo>
                    <a:pt x="8159390" y="3879037"/>
                    <a:pt x="8107191" y="3960740"/>
                    <a:pt x="8033391" y="4005011"/>
                  </a:cubicBezTo>
                  <a:cubicBezTo>
                    <a:pt x="8011071" y="4020128"/>
                    <a:pt x="7966432" y="4049641"/>
                    <a:pt x="7892273" y="4079515"/>
                  </a:cubicBezTo>
                  <a:cubicBezTo>
                    <a:pt x="7781034" y="4027326"/>
                    <a:pt x="7655035" y="3967938"/>
                    <a:pt x="7513916" y="3908551"/>
                  </a:cubicBezTo>
                  <a:cubicBezTo>
                    <a:pt x="7499156" y="3901352"/>
                    <a:pt x="7491956" y="3893794"/>
                    <a:pt x="7476836" y="3886235"/>
                  </a:cubicBezTo>
                  <a:cubicBezTo>
                    <a:pt x="7439757" y="3871838"/>
                    <a:pt x="7350837" y="3827208"/>
                    <a:pt x="7335718" y="3797334"/>
                  </a:cubicBezTo>
                  <a:cubicBezTo>
                    <a:pt x="7335718" y="3797334"/>
                    <a:pt x="7335718" y="3797334"/>
                    <a:pt x="7328518" y="3790136"/>
                  </a:cubicBezTo>
                  <a:cubicBezTo>
                    <a:pt x="7306198" y="3738306"/>
                    <a:pt x="7313758" y="3715991"/>
                    <a:pt x="7328518" y="3701234"/>
                  </a:cubicBezTo>
                  <a:cubicBezTo>
                    <a:pt x="7647475" y="3448927"/>
                    <a:pt x="7862753" y="3041132"/>
                    <a:pt x="7862753" y="2670409"/>
                  </a:cubicBezTo>
                  <a:cubicBezTo>
                    <a:pt x="7862753" y="2640535"/>
                    <a:pt x="7862753" y="2596264"/>
                    <a:pt x="7862753" y="2551634"/>
                  </a:cubicBezTo>
                  <a:cubicBezTo>
                    <a:pt x="7855193" y="2499804"/>
                    <a:pt x="7855193" y="2447975"/>
                    <a:pt x="7855193" y="2418101"/>
                  </a:cubicBezTo>
                  <a:cubicBezTo>
                    <a:pt x="7855193" y="2418101"/>
                    <a:pt x="7855193" y="2418101"/>
                    <a:pt x="7855193" y="2262254"/>
                  </a:cubicBezTo>
                  <a:cubicBezTo>
                    <a:pt x="7855193" y="2262254"/>
                    <a:pt x="7855193" y="2262254"/>
                    <a:pt x="7691754" y="2269812"/>
                  </a:cubicBezTo>
                  <a:cubicBezTo>
                    <a:pt x="7662235" y="2277371"/>
                    <a:pt x="7617955" y="2277371"/>
                    <a:pt x="7602835" y="2277371"/>
                  </a:cubicBezTo>
                  <a:cubicBezTo>
                    <a:pt x="7261918" y="2277371"/>
                    <a:pt x="6787082" y="2121523"/>
                    <a:pt x="6252847" y="1839702"/>
                  </a:cubicBezTo>
                  <a:cubicBezTo>
                    <a:pt x="6223328" y="1824945"/>
                    <a:pt x="6215768" y="1824945"/>
                    <a:pt x="6208208" y="1817387"/>
                  </a:cubicBezTo>
                  <a:cubicBezTo>
                    <a:pt x="6208208" y="1817387"/>
                    <a:pt x="6208208" y="1817387"/>
                    <a:pt x="6126848" y="1780314"/>
                  </a:cubicBezTo>
                  <a:cubicBezTo>
                    <a:pt x="6126848" y="1780314"/>
                    <a:pt x="6126848" y="1780314"/>
                    <a:pt x="6022809" y="1862017"/>
                  </a:cubicBezTo>
                  <a:cubicBezTo>
                    <a:pt x="6022809" y="1862017"/>
                    <a:pt x="6022809" y="1862017"/>
                    <a:pt x="6015609" y="1869216"/>
                  </a:cubicBezTo>
                  <a:cubicBezTo>
                    <a:pt x="5785571" y="2076893"/>
                    <a:pt x="5666773" y="2373471"/>
                    <a:pt x="5689092" y="2699923"/>
                  </a:cubicBezTo>
                  <a:cubicBezTo>
                    <a:pt x="5711412" y="3041132"/>
                    <a:pt x="5815091" y="3226493"/>
                    <a:pt x="5866931" y="3315754"/>
                  </a:cubicBezTo>
                  <a:cubicBezTo>
                    <a:pt x="5866931" y="3330511"/>
                    <a:pt x="5874491" y="3338070"/>
                    <a:pt x="5874491" y="3345268"/>
                  </a:cubicBezTo>
                  <a:cubicBezTo>
                    <a:pt x="5874491" y="3345268"/>
                    <a:pt x="5874491" y="3345268"/>
                    <a:pt x="5881691" y="3352827"/>
                  </a:cubicBezTo>
                  <a:cubicBezTo>
                    <a:pt x="5881691" y="3352827"/>
                    <a:pt x="5881691" y="3352827"/>
                    <a:pt x="5889251" y="3367584"/>
                  </a:cubicBezTo>
                  <a:cubicBezTo>
                    <a:pt x="5941090" y="3448927"/>
                    <a:pt x="5963410" y="3478800"/>
                    <a:pt x="5978530" y="3486359"/>
                  </a:cubicBezTo>
                  <a:cubicBezTo>
                    <a:pt x="6037929" y="3552945"/>
                    <a:pt x="6156368" y="3671720"/>
                    <a:pt x="6178688" y="3694036"/>
                  </a:cubicBezTo>
                  <a:cubicBezTo>
                    <a:pt x="6208208" y="3715991"/>
                    <a:pt x="6223328" y="3738306"/>
                    <a:pt x="6201008" y="3790136"/>
                  </a:cubicBezTo>
                  <a:cubicBezTo>
                    <a:pt x="6178688" y="3819649"/>
                    <a:pt x="6082209" y="3871838"/>
                    <a:pt x="6000490" y="3901352"/>
                  </a:cubicBezTo>
                  <a:cubicBezTo>
                    <a:pt x="6000490" y="3901352"/>
                    <a:pt x="6000490" y="3901352"/>
                    <a:pt x="5993290" y="3908551"/>
                  </a:cubicBezTo>
                  <a:cubicBezTo>
                    <a:pt x="5844611" y="3960740"/>
                    <a:pt x="5718612" y="4020128"/>
                    <a:pt x="5614573" y="4079515"/>
                  </a:cubicBezTo>
                  <a:cubicBezTo>
                    <a:pt x="5547974" y="4042083"/>
                    <a:pt x="5503694" y="4020128"/>
                    <a:pt x="5488574" y="4005011"/>
                  </a:cubicBezTo>
                  <a:cubicBezTo>
                    <a:pt x="5414775" y="3960740"/>
                    <a:pt x="5362575" y="3879037"/>
                    <a:pt x="5466254" y="3804892"/>
                  </a:cubicBezTo>
                  <a:cubicBezTo>
                    <a:pt x="5644453" y="3694036"/>
                    <a:pt x="5555534" y="3382341"/>
                    <a:pt x="5555534" y="3382341"/>
                  </a:cubicBezTo>
                  <a:cubicBezTo>
                    <a:pt x="5518454" y="3226493"/>
                    <a:pt x="5496134" y="3063447"/>
                    <a:pt x="5496134" y="2885284"/>
                  </a:cubicBezTo>
                  <a:cubicBezTo>
                    <a:pt x="5496134" y="2039820"/>
                    <a:pt x="6059889" y="1335087"/>
                    <a:pt x="6757203" y="1335087"/>
                  </a:cubicBezTo>
                  <a:close/>
                  <a:moveTo>
                    <a:pt x="2626078" y="0"/>
                  </a:moveTo>
                  <a:cubicBezTo>
                    <a:pt x="3189812" y="0"/>
                    <a:pt x="3642311" y="452503"/>
                    <a:pt x="3642311" y="1009041"/>
                  </a:cubicBezTo>
                  <a:cubicBezTo>
                    <a:pt x="3642311" y="1009041"/>
                    <a:pt x="3642311" y="1009041"/>
                    <a:pt x="3642311" y="1379827"/>
                  </a:cubicBezTo>
                  <a:cubicBezTo>
                    <a:pt x="3642311" y="1743413"/>
                    <a:pt x="3412281" y="2136518"/>
                    <a:pt x="3130775" y="2359350"/>
                  </a:cubicBezTo>
                  <a:cubicBezTo>
                    <a:pt x="3086137" y="2403628"/>
                    <a:pt x="3019180" y="2500104"/>
                    <a:pt x="3086137" y="2648419"/>
                  </a:cubicBezTo>
                  <a:cubicBezTo>
                    <a:pt x="3145174" y="2759654"/>
                    <a:pt x="3301047" y="2811492"/>
                    <a:pt x="3360444" y="2841371"/>
                  </a:cubicBezTo>
                  <a:cubicBezTo>
                    <a:pt x="4428514" y="3279114"/>
                    <a:pt x="4465952" y="3598062"/>
                    <a:pt x="4465952" y="3598062"/>
                  </a:cubicBezTo>
                  <a:cubicBezTo>
                    <a:pt x="4465952" y="3598062"/>
                    <a:pt x="4465952" y="3598062"/>
                    <a:pt x="4769778" y="4569305"/>
                  </a:cubicBezTo>
                  <a:cubicBezTo>
                    <a:pt x="4769778" y="4569305"/>
                    <a:pt x="4769778" y="4569305"/>
                    <a:pt x="4828815" y="4747498"/>
                  </a:cubicBezTo>
                  <a:lnTo>
                    <a:pt x="4776978" y="4910931"/>
                  </a:lnTo>
                  <a:cubicBezTo>
                    <a:pt x="4517790" y="5741779"/>
                    <a:pt x="4377036" y="6186722"/>
                    <a:pt x="4302520" y="6424313"/>
                  </a:cubicBezTo>
                  <a:cubicBezTo>
                    <a:pt x="4302520" y="6424313"/>
                    <a:pt x="4302520" y="6424313"/>
                    <a:pt x="4258242" y="6579827"/>
                  </a:cubicBezTo>
                  <a:cubicBezTo>
                    <a:pt x="4258242" y="6579827"/>
                    <a:pt x="4258242" y="6579827"/>
                    <a:pt x="4065291" y="6579827"/>
                  </a:cubicBezTo>
                  <a:cubicBezTo>
                    <a:pt x="3442160" y="6579827"/>
                    <a:pt x="2344211" y="6579827"/>
                    <a:pt x="393102" y="6579827"/>
                  </a:cubicBezTo>
                  <a:cubicBezTo>
                    <a:pt x="148313" y="6579827"/>
                    <a:pt x="0" y="6394434"/>
                    <a:pt x="0" y="6164403"/>
                  </a:cubicBezTo>
                  <a:cubicBezTo>
                    <a:pt x="0" y="6060367"/>
                    <a:pt x="22319" y="6016089"/>
                    <a:pt x="51838" y="5897294"/>
                  </a:cubicBezTo>
                  <a:cubicBezTo>
                    <a:pt x="51838" y="5897294"/>
                    <a:pt x="51838" y="5897294"/>
                    <a:pt x="786564" y="3598062"/>
                  </a:cubicBezTo>
                  <a:cubicBezTo>
                    <a:pt x="823642" y="3494026"/>
                    <a:pt x="927317" y="3397910"/>
                    <a:pt x="1016233" y="3323393"/>
                  </a:cubicBezTo>
                  <a:cubicBezTo>
                    <a:pt x="1261382" y="3108481"/>
                    <a:pt x="1565207" y="2952607"/>
                    <a:pt x="1876593" y="2841371"/>
                  </a:cubicBezTo>
                  <a:cubicBezTo>
                    <a:pt x="1980628" y="2804293"/>
                    <a:pt x="2099423" y="2759654"/>
                    <a:pt x="2158820" y="2648419"/>
                  </a:cubicBezTo>
                  <a:cubicBezTo>
                    <a:pt x="2232977" y="2485345"/>
                    <a:pt x="2158820" y="2403628"/>
                    <a:pt x="2114182" y="2359350"/>
                  </a:cubicBezTo>
                  <a:cubicBezTo>
                    <a:pt x="2106622" y="2351430"/>
                    <a:pt x="2099423" y="2351430"/>
                    <a:pt x="2099423" y="2344230"/>
                  </a:cubicBezTo>
                  <a:cubicBezTo>
                    <a:pt x="2017706" y="2292392"/>
                    <a:pt x="1958309" y="2218235"/>
                    <a:pt x="1898912" y="2151638"/>
                  </a:cubicBezTo>
                  <a:cubicBezTo>
                    <a:pt x="1869394" y="2121759"/>
                    <a:pt x="1809996" y="2025282"/>
                    <a:pt x="1787677" y="1988204"/>
                  </a:cubicBezTo>
                  <a:cubicBezTo>
                    <a:pt x="1676802" y="1802811"/>
                    <a:pt x="1595086" y="1587539"/>
                    <a:pt x="1595086" y="1379827"/>
                  </a:cubicBezTo>
                  <a:cubicBezTo>
                    <a:pt x="1595086" y="1379827"/>
                    <a:pt x="1595086" y="1379827"/>
                    <a:pt x="1595086" y="1009041"/>
                  </a:cubicBezTo>
                  <a:cubicBezTo>
                    <a:pt x="1595086" y="452503"/>
                    <a:pt x="2062344" y="0"/>
                    <a:pt x="2626078" y="0"/>
                  </a:cubicBezTo>
                  <a:close/>
                </a:path>
              </a:pathLst>
            </a:custGeom>
            <a:solidFill>
              <a:schemeClr val="accent2">
                <a:lumMod val="60000"/>
                <a:lumOff val="40000"/>
              </a:schemeClr>
            </a:solidFill>
            <a:ln>
              <a:noFill/>
            </a:ln>
            <a:effec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32" name="Freeform 130">
              <a:extLst>
                <a:ext uri="{FF2B5EF4-FFF2-40B4-BE49-F238E27FC236}">
                  <a16:creationId xmlns:a16="http://schemas.microsoft.com/office/drawing/2014/main" id="{7F859859-2CFD-EBED-6C63-4D2F68FB0D95}"/>
                </a:ext>
              </a:extLst>
            </p:cNvPr>
            <p:cNvSpPr>
              <a:spLocks noChangeAspect="1" noChangeArrowheads="1"/>
            </p:cNvSpPr>
            <p:nvPr/>
          </p:nvSpPr>
          <p:spPr bwMode="auto">
            <a:xfrm>
              <a:off x="9363808" y="3549354"/>
              <a:ext cx="676314" cy="555368"/>
            </a:xfrm>
            <a:custGeom>
              <a:avLst/>
              <a:gdLst>
                <a:gd name="connsiteX0" fmla="*/ 2529603 w 9205553"/>
                <a:gd name="connsiteY0" fmla="*/ 3649900 h 7559315"/>
                <a:gd name="connsiteX1" fmla="*/ 2499724 w 9205553"/>
                <a:gd name="connsiteY1" fmla="*/ 3679419 h 7559315"/>
                <a:gd name="connsiteX2" fmla="*/ 2314333 w 9205553"/>
                <a:gd name="connsiteY2" fmla="*/ 6023289 h 7559315"/>
                <a:gd name="connsiteX3" fmla="*/ 2329452 w 9205553"/>
                <a:gd name="connsiteY3" fmla="*/ 6060367 h 7559315"/>
                <a:gd name="connsiteX4" fmla="*/ 2596559 w 9205553"/>
                <a:gd name="connsiteY4" fmla="*/ 6297958 h 7559315"/>
                <a:gd name="connsiteX5" fmla="*/ 2648397 w 9205553"/>
                <a:gd name="connsiteY5" fmla="*/ 6297958 h 7559315"/>
                <a:gd name="connsiteX6" fmla="*/ 2900745 w 9205553"/>
                <a:gd name="connsiteY6" fmla="*/ 6075487 h 7559315"/>
                <a:gd name="connsiteX7" fmla="*/ 2915145 w 9205553"/>
                <a:gd name="connsiteY7" fmla="*/ 6030848 h 7559315"/>
                <a:gd name="connsiteX8" fmla="*/ 2737313 w 9205553"/>
                <a:gd name="connsiteY8" fmla="*/ 3679419 h 7559315"/>
                <a:gd name="connsiteX9" fmla="*/ 2700235 w 9205553"/>
                <a:gd name="connsiteY9" fmla="*/ 3649900 h 7559315"/>
                <a:gd name="connsiteX10" fmla="*/ 2529603 w 9205553"/>
                <a:gd name="connsiteY10" fmla="*/ 3649900 h 7559315"/>
                <a:gd name="connsiteX11" fmla="*/ 2611319 w 9205553"/>
                <a:gd name="connsiteY11" fmla="*/ 3130800 h 7559315"/>
                <a:gd name="connsiteX12" fmla="*/ 2440686 w 9205553"/>
                <a:gd name="connsiteY12" fmla="*/ 3145559 h 7559315"/>
                <a:gd name="connsiteX13" fmla="*/ 2418368 w 9205553"/>
                <a:gd name="connsiteY13" fmla="*/ 3190198 h 7559315"/>
                <a:gd name="connsiteX14" fmla="*/ 2499724 w 9205553"/>
                <a:gd name="connsiteY14" fmla="*/ 3494026 h 7559315"/>
                <a:gd name="connsiteX15" fmla="*/ 2537162 w 9205553"/>
                <a:gd name="connsiteY15" fmla="*/ 3516345 h 7559315"/>
                <a:gd name="connsiteX16" fmla="*/ 2618518 w 9205553"/>
                <a:gd name="connsiteY16" fmla="*/ 3516345 h 7559315"/>
                <a:gd name="connsiteX17" fmla="*/ 2693035 w 9205553"/>
                <a:gd name="connsiteY17" fmla="*/ 3516345 h 7559315"/>
                <a:gd name="connsiteX18" fmla="*/ 2729753 w 9205553"/>
                <a:gd name="connsiteY18" fmla="*/ 3494026 h 7559315"/>
                <a:gd name="connsiteX19" fmla="*/ 2819029 w 9205553"/>
                <a:gd name="connsiteY19" fmla="*/ 3190198 h 7559315"/>
                <a:gd name="connsiteX20" fmla="*/ 2789150 w 9205553"/>
                <a:gd name="connsiteY20" fmla="*/ 3145559 h 7559315"/>
                <a:gd name="connsiteX21" fmla="*/ 2626078 w 9205553"/>
                <a:gd name="connsiteY21" fmla="*/ 3130800 h 7559315"/>
                <a:gd name="connsiteX22" fmla="*/ 2611319 w 9205553"/>
                <a:gd name="connsiteY22" fmla="*/ 3130800 h 7559315"/>
                <a:gd name="connsiteX23" fmla="*/ 6149483 w 9205553"/>
                <a:gd name="connsiteY23" fmla="*/ 1951037 h 7559315"/>
                <a:gd name="connsiteX24" fmla="*/ 6186919 w 9205553"/>
                <a:gd name="connsiteY24" fmla="*/ 1973358 h 7559315"/>
                <a:gd name="connsiteX25" fmla="*/ 7603366 w 9205553"/>
                <a:gd name="connsiteY25" fmla="*/ 2425894 h 7559315"/>
                <a:gd name="connsiteX26" fmla="*/ 7662760 w 9205553"/>
                <a:gd name="connsiteY26" fmla="*/ 2418334 h 7559315"/>
                <a:gd name="connsiteX27" fmla="*/ 7707395 w 9205553"/>
                <a:gd name="connsiteY27" fmla="*/ 2418334 h 7559315"/>
                <a:gd name="connsiteX28" fmla="*/ 7707395 w 9205553"/>
                <a:gd name="connsiteY28" fmla="*/ 2485296 h 7559315"/>
                <a:gd name="connsiteX29" fmla="*/ 7714594 w 9205553"/>
                <a:gd name="connsiteY29" fmla="*/ 2537138 h 7559315"/>
                <a:gd name="connsiteX30" fmla="*/ 7714594 w 9205553"/>
                <a:gd name="connsiteY30" fmla="*/ 2670703 h 7559315"/>
                <a:gd name="connsiteX31" fmla="*/ 7232606 w 9205553"/>
                <a:gd name="connsiteY31" fmla="*/ 3590535 h 7559315"/>
                <a:gd name="connsiteX32" fmla="*/ 7203089 w 9205553"/>
                <a:gd name="connsiteY32" fmla="*/ 3857304 h 7559315"/>
                <a:gd name="connsiteX33" fmla="*/ 7447863 w 9205553"/>
                <a:gd name="connsiteY33" fmla="*/ 4042711 h 7559315"/>
                <a:gd name="connsiteX34" fmla="*/ 8478791 w 9205553"/>
                <a:gd name="connsiteY34" fmla="*/ 4754816 h 7559315"/>
                <a:gd name="connsiteX35" fmla="*/ 9146159 w 9205553"/>
                <a:gd name="connsiteY35" fmla="*/ 6913812 h 7559315"/>
                <a:gd name="connsiteX36" fmla="*/ 9205553 w 9205553"/>
                <a:gd name="connsiteY36" fmla="*/ 7166181 h 7559315"/>
                <a:gd name="connsiteX37" fmla="*/ 8842352 w 9205553"/>
                <a:gd name="connsiteY37" fmla="*/ 7559315 h 7559315"/>
                <a:gd name="connsiteX38" fmla="*/ 4673642 w 9205553"/>
                <a:gd name="connsiteY38" fmla="*/ 7559315 h 7559315"/>
                <a:gd name="connsiteX39" fmla="*/ 4318000 w 9205553"/>
                <a:gd name="connsiteY39" fmla="*/ 7166181 h 7559315"/>
                <a:gd name="connsiteX40" fmla="*/ 4369475 w 9205553"/>
                <a:gd name="connsiteY40" fmla="*/ 6913812 h 7559315"/>
                <a:gd name="connsiteX41" fmla="*/ 5044402 w 9205553"/>
                <a:gd name="connsiteY41" fmla="*/ 4754816 h 7559315"/>
                <a:gd name="connsiteX42" fmla="*/ 6045814 w 9205553"/>
                <a:gd name="connsiteY42" fmla="*/ 4042711 h 7559315"/>
                <a:gd name="connsiteX43" fmla="*/ 6053013 w 9205553"/>
                <a:gd name="connsiteY43" fmla="*/ 4042711 h 7559315"/>
                <a:gd name="connsiteX44" fmla="*/ 6068131 w 9205553"/>
                <a:gd name="connsiteY44" fmla="*/ 4042711 h 7559315"/>
                <a:gd name="connsiteX45" fmla="*/ 6327664 w 9205553"/>
                <a:gd name="connsiteY45" fmla="*/ 3857304 h 7559315"/>
                <a:gd name="connsiteX46" fmla="*/ 6283028 w 9205553"/>
                <a:gd name="connsiteY46" fmla="*/ 3583335 h 7559315"/>
                <a:gd name="connsiteX47" fmla="*/ 6275829 w 9205553"/>
                <a:gd name="connsiteY47" fmla="*/ 3575775 h 7559315"/>
                <a:gd name="connsiteX48" fmla="*/ 6268270 w 9205553"/>
                <a:gd name="connsiteY48" fmla="*/ 3575775 h 7559315"/>
                <a:gd name="connsiteX49" fmla="*/ 6090089 w 9205553"/>
                <a:gd name="connsiteY49" fmla="*/ 3390368 h 7559315"/>
                <a:gd name="connsiteX50" fmla="*/ 6016297 w 9205553"/>
                <a:gd name="connsiteY50" fmla="*/ 3286324 h 7559315"/>
                <a:gd name="connsiteX51" fmla="*/ 5838116 w 9205553"/>
                <a:gd name="connsiteY51" fmla="*/ 2693023 h 7559315"/>
                <a:gd name="connsiteX52" fmla="*/ 6119966 w 9205553"/>
                <a:gd name="connsiteY52" fmla="*/ 1980558 h 7559315"/>
                <a:gd name="connsiteX53" fmla="*/ 6149483 w 9205553"/>
                <a:gd name="connsiteY53" fmla="*/ 1951037 h 7559315"/>
                <a:gd name="connsiteX54" fmla="*/ 6757203 w 9205553"/>
                <a:gd name="connsiteY54" fmla="*/ 1335087 h 7559315"/>
                <a:gd name="connsiteX55" fmla="*/ 8025831 w 9205553"/>
                <a:gd name="connsiteY55" fmla="*/ 2885284 h 7559315"/>
                <a:gd name="connsiteX56" fmla="*/ 7958872 w 9205553"/>
                <a:gd name="connsiteY56" fmla="*/ 3382341 h 7559315"/>
                <a:gd name="connsiteX57" fmla="*/ 8048151 w 9205553"/>
                <a:gd name="connsiteY57" fmla="*/ 3804892 h 7559315"/>
                <a:gd name="connsiteX58" fmla="*/ 8033391 w 9205553"/>
                <a:gd name="connsiteY58" fmla="*/ 4005011 h 7559315"/>
                <a:gd name="connsiteX59" fmla="*/ 7892273 w 9205553"/>
                <a:gd name="connsiteY59" fmla="*/ 4079515 h 7559315"/>
                <a:gd name="connsiteX60" fmla="*/ 7513916 w 9205553"/>
                <a:gd name="connsiteY60" fmla="*/ 3908551 h 7559315"/>
                <a:gd name="connsiteX61" fmla="*/ 7476836 w 9205553"/>
                <a:gd name="connsiteY61" fmla="*/ 3886235 h 7559315"/>
                <a:gd name="connsiteX62" fmla="*/ 7335718 w 9205553"/>
                <a:gd name="connsiteY62" fmla="*/ 3797334 h 7559315"/>
                <a:gd name="connsiteX63" fmla="*/ 7328518 w 9205553"/>
                <a:gd name="connsiteY63" fmla="*/ 3790136 h 7559315"/>
                <a:gd name="connsiteX64" fmla="*/ 7328518 w 9205553"/>
                <a:gd name="connsiteY64" fmla="*/ 3701234 h 7559315"/>
                <a:gd name="connsiteX65" fmla="*/ 7862753 w 9205553"/>
                <a:gd name="connsiteY65" fmla="*/ 2670409 h 7559315"/>
                <a:gd name="connsiteX66" fmla="*/ 7862753 w 9205553"/>
                <a:gd name="connsiteY66" fmla="*/ 2551634 h 7559315"/>
                <a:gd name="connsiteX67" fmla="*/ 7855193 w 9205553"/>
                <a:gd name="connsiteY67" fmla="*/ 2418101 h 7559315"/>
                <a:gd name="connsiteX68" fmla="*/ 7855193 w 9205553"/>
                <a:gd name="connsiteY68" fmla="*/ 2262254 h 7559315"/>
                <a:gd name="connsiteX69" fmla="*/ 7691754 w 9205553"/>
                <a:gd name="connsiteY69" fmla="*/ 2269812 h 7559315"/>
                <a:gd name="connsiteX70" fmla="*/ 7602835 w 9205553"/>
                <a:gd name="connsiteY70" fmla="*/ 2277371 h 7559315"/>
                <a:gd name="connsiteX71" fmla="*/ 6252847 w 9205553"/>
                <a:gd name="connsiteY71" fmla="*/ 1839702 h 7559315"/>
                <a:gd name="connsiteX72" fmla="*/ 6208208 w 9205553"/>
                <a:gd name="connsiteY72" fmla="*/ 1817387 h 7559315"/>
                <a:gd name="connsiteX73" fmla="*/ 6126848 w 9205553"/>
                <a:gd name="connsiteY73" fmla="*/ 1780314 h 7559315"/>
                <a:gd name="connsiteX74" fmla="*/ 6022809 w 9205553"/>
                <a:gd name="connsiteY74" fmla="*/ 1862017 h 7559315"/>
                <a:gd name="connsiteX75" fmla="*/ 6015609 w 9205553"/>
                <a:gd name="connsiteY75" fmla="*/ 1869216 h 7559315"/>
                <a:gd name="connsiteX76" fmla="*/ 5689092 w 9205553"/>
                <a:gd name="connsiteY76" fmla="*/ 2699923 h 7559315"/>
                <a:gd name="connsiteX77" fmla="*/ 5866931 w 9205553"/>
                <a:gd name="connsiteY77" fmla="*/ 3315754 h 7559315"/>
                <a:gd name="connsiteX78" fmla="*/ 5874491 w 9205553"/>
                <a:gd name="connsiteY78" fmla="*/ 3345268 h 7559315"/>
                <a:gd name="connsiteX79" fmla="*/ 5881691 w 9205553"/>
                <a:gd name="connsiteY79" fmla="*/ 3352827 h 7559315"/>
                <a:gd name="connsiteX80" fmla="*/ 5889251 w 9205553"/>
                <a:gd name="connsiteY80" fmla="*/ 3367584 h 7559315"/>
                <a:gd name="connsiteX81" fmla="*/ 5978530 w 9205553"/>
                <a:gd name="connsiteY81" fmla="*/ 3486359 h 7559315"/>
                <a:gd name="connsiteX82" fmla="*/ 6178688 w 9205553"/>
                <a:gd name="connsiteY82" fmla="*/ 3694036 h 7559315"/>
                <a:gd name="connsiteX83" fmla="*/ 6201008 w 9205553"/>
                <a:gd name="connsiteY83" fmla="*/ 3790136 h 7559315"/>
                <a:gd name="connsiteX84" fmla="*/ 6000490 w 9205553"/>
                <a:gd name="connsiteY84" fmla="*/ 3901352 h 7559315"/>
                <a:gd name="connsiteX85" fmla="*/ 5993290 w 9205553"/>
                <a:gd name="connsiteY85" fmla="*/ 3908551 h 7559315"/>
                <a:gd name="connsiteX86" fmla="*/ 5614573 w 9205553"/>
                <a:gd name="connsiteY86" fmla="*/ 4079515 h 7559315"/>
                <a:gd name="connsiteX87" fmla="*/ 5488574 w 9205553"/>
                <a:gd name="connsiteY87" fmla="*/ 4005011 h 7559315"/>
                <a:gd name="connsiteX88" fmla="*/ 5466254 w 9205553"/>
                <a:gd name="connsiteY88" fmla="*/ 3804892 h 7559315"/>
                <a:gd name="connsiteX89" fmla="*/ 5555534 w 9205553"/>
                <a:gd name="connsiteY89" fmla="*/ 3382341 h 7559315"/>
                <a:gd name="connsiteX90" fmla="*/ 5496134 w 9205553"/>
                <a:gd name="connsiteY90" fmla="*/ 2885284 h 7559315"/>
                <a:gd name="connsiteX91" fmla="*/ 6757203 w 9205553"/>
                <a:gd name="connsiteY91" fmla="*/ 1335087 h 7559315"/>
                <a:gd name="connsiteX92" fmla="*/ 2626078 w 9205553"/>
                <a:gd name="connsiteY92" fmla="*/ 0 h 7559315"/>
                <a:gd name="connsiteX93" fmla="*/ 3642311 w 9205553"/>
                <a:gd name="connsiteY93" fmla="*/ 1009041 h 7559315"/>
                <a:gd name="connsiteX94" fmla="*/ 3642311 w 9205553"/>
                <a:gd name="connsiteY94" fmla="*/ 1379827 h 7559315"/>
                <a:gd name="connsiteX95" fmla="*/ 3130775 w 9205553"/>
                <a:gd name="connsiteY95" fmla="*/ 2359350 h 7559315"/>
                <a:gd name="connsiteX96" fmla="*/ 3086137 w 9205553"/>
                <a:gd name="connsiteY96" fmla="*/ 2648419 h 7559315"/>
                <a:gd name="connsiteX97" fmla="*/ 3360444 w 9205553"/>
                <a:gd name="connsiteY97" fmla="*/ 2841371 h 7559315"/>
                <a:gd name="connsiteX98" fmla="*/ 4465952 w 9205553"/>
                <a:gd name="connsiteY98" fmla="*/ 3598062 h 7559315"/>
                <a:gd name="connsiteX99" fmla="*/ 4769778 w 9205553"/>
                <a:gd name="connsiteY99" fmla="*/ 4569305 h 7559315"/>
                <a:gd name="connsiteX100" fmla="*/ 4828815 w 9205553"/>
                <a:gd name="connsiteY100" fmla="*/ 4747498 h 7559315"/>
                <a:gd name="connsiteX101" fmla="*/ 4776978 w 9205553"/>
                <a:gd name="connsiteY101" fmla="*/ 4910931 h 7559315"/>
                <a:gd name="connsiteX102" fmla="*/ 4302520 w 9205553"/>
                <a:gd name="connsiteY102" fmla="*/ 6424313 h 7559315"/>
                <a:gd name="connsiteX103" fmla="*/ 4258242 w 9205553"/>
                <a:gd name="connsiteY103" fmla="*/ 6579827 h 7559315"/>
                <a:gd name="connsiteX104" fmla="*/ 4065291 w 9205553"/>
                <a:gd name="connsiteY104" fmla="*/ 6579827 h 7559315"/>
                <a:gd name="connsiteX105" fmla="*/ 393102 w 9205553"/>
                <a:gd name="connsiteY105" fmla="*/ 6579827 h 7559315"/>
                <a:gd name="connsiteX106" fmla="*/ 0 w 9205553"/>
                <a:gd name="connsiteY106" fmla="*/ 6164403 h 7559315"/>
                <a:gd name="connsiteX107" fmla="*/ 51838 w 9205553"/>
                <a:gd name="connsiteY107" fmla="*/ 5897294 h 7559315"/>
                <a:gd name="connsiteX108" fmla="*/ 786564 w 9205553"/>
                <a:gd name="connsiteY108" fmla="*/ 3598062 h 7559315"/>
                <a:gd name="connsiteX109" fmla="*/ 1016233 w 9205553"/>
                <a:gd name="connsiteY109" fmla="*/ 3323393 h 7559315"/>
                <a:gd name="connsiteX110" fmla="*/ 1876593 w 9205553"/>
                <a:gd name="connsiteY110" fmla="*/ 2841371 h 7559315"/>
                <a:gd name="connsiteX111" fmla="*/ 2158820 w 9205553"/>
                <a:gd name="connsiteY111" fmla="*/ 2648419 h 7559315"/>
                <a:gd name="connsiteX112" fmla="*/ 2114182 w 9205553"/>
                <a:gd name="connsiteY112" fmla="*/ 2359350 h 7559315"/>
                <a:gd name="connsiteX113" fmla="*/ 2099423 w 9205553"/>
                <a:gd name="connsiteY113" fmla="*/ 2344230 h 7559315"/>
                <a:gd name="connsiteX114" fmla="*/ 1898912 w 9205553"/>
                <a:gd name="connsiteY114" fmla="*/ 2151638 h 7559315"/>
                <a:gd name="connsiteX115" fmla="*/ 1787677 w 9205553"/>
                <a:gd name="connsiteY115" fmla="*/ 1988204 h 7559315"/>
                <a:gd name="connsiteX116" fmla="*/ 1595086 w 9205553"/>
                <a:gd name="connsiteY116" fmla="*/ 1379827 h 7559315"/>
                <a:gd name="connsiteX117" fmla="*/ 1595086 w 9205553"/>
                <a:gd name="connsiteY117" fmla="*/ 1009041 h 7559315"/>
                <a:gd name="connsiteX118" fmla="*/ 2626078 w 9205553"/>
                <a:gd name="connsiteY118" fmla="*/ 0 h 7559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9205553" h="7559315">
                  <a:moveTo>
                    <a:pt x="2529603" y="3649900"/>
                  </a:moveTo>
                  <a:cubicBezTo>
                    <a:pt x="2514843" y="3649900"/>
                    <a:pt x="2499724" y="3664659"/>
                    <a:pt x="2499724" y="3679419"/>
                  </a:cubicBezTo>
                  <a:cubicBezTo>
                    <a:pt x="2314333" y="6023289"/>
                    <a:pt x="2314333" y="6023289"/>
                    <a:pt x="2314333" y="6023289"/>
                  </a:cubicBezTo>
                  <a:cubicBezTo>
                    <a:pt x="2314333" y="6038408"/>
                    <a:pt x="2314333" y="6053168"/>
                    <a:pt x="2329452" y="6060367"/>
                  </a:cubicBezTo>
                  <a:cubicBezTo>
                    <a:pt x="2596559" y="6297958"/>
                    <a:pt x="2596559" y="6297958"/>
                    <a:pt x="2596559" y="6297958"/>
                  </a:cubicBezTo>
                  <a:cubicBezTo>
                    <a:pt x="2611319" y="6312718"/>
                    <a:pt x="2633638" y="6312718"/>
                    <a:pt x="2648397" y="6297958"/>
                  </a:cubicBezTo>
                  <a:cubicBezTo>
                    <a:pt x="2900745" y="6075487"/>
                    <a:pt x="2900745" y="6075487"/>
                    <a:pt x="2900745" y="6075487"/>
                  </a:cubicBezTo>
                  <a:cubicBezTo>
                    <a:pt x="2907945" y="6067927"/>
                    <a:pt x="2915145" y="6045608"/>
                    <a:pt x="2915145" y="6030848"/>
                  </a:cubicBezTo>
                  <a:cubicBezTo>
                    <a:pt x="2737313" y="3679419"/>
                    <a:pt x="2737313" y="3679419"/>
                    <a:pt x="2737313" y="3679419"/>
                  </a:cubicBezTo>
                  <a:cubicBezTo>
                    <a:pt x="2737313" y="3664659"/>
                    <a:pt x="2722554" y="3649900"/>
                    <a:pt x="2700235" y="3649900"/>
                  </a:cubicBezTo>
                  <a:cubicBezTo>
                    <a:pt x="2529603" y="3649900"/>
                    <a:pt x="2529603" y="3649900"/>
                    <a:pt x="2529603" y="3649900"/>
                  </a:cubicBezTo>
                  <a:close/>
                  <a:moveTo>
                    <a:pt x="2611319" y="3130800"/>
                  </a:moveTo>
                  <a:cubicBezTo>
                    <a:pt x="2611319" y="3130800"/>
                    <a:pt x="2611319" y="3130800"/>
                    <a:pt x="2440686" y="3145559"/>
                  </a:cubicBezTo>
                  <a:cubicBezTo>
                    <a:pt x="2425928" y="3145559"/>
                    <a:pt x="2403608" y="3167879"/>
                    <a:pt x="2418368" y="3190198"/>
                  </a:cubicBezTo>
                  <a:cubicBezTo>
                    <a:pt x="2418368" y="3190198"/>
                    <a:pt x="2418368" y="3190198"/>
                    <a:pt x="2499724" y="3494026"/>
                  </a:cubicBezTo>
                  <a:cubicBezTo>
                    <a:pt x="2507644" y="3508785"/>
                    <a:pt x="2514843" y="3516345"/>
                    <a:pt x="2537162" y="3516345"/>
                  </a:cubicBezTo>
                  <a:cubicBezTo>
                    <a:pt x="2537162" y="3516345"/>
                    <a:pt x="2537162" y="3516345"/>
                    <a:pt x="2618518" y="3516345"/>
                  </a:cubicBezTo>
                  <a:cubicBezTo>
                    <a:pt x="2618518" y="3516345"/>
                    <a:pt x="2618518" y="3516345"/>
                    <a:pt x="2693035" y="3516345"/>
                  </a:cubicBezTo>
                  <a:cubicBezTo>
                    <a:pt x="2707434" y="3516345"/>
                    <a:pt x="2722554" y="3508785"/>
                    <a:pt x="2729753" y="3494026"/>
                  </a:cubicBezTo>
                  <a:cubicBezTo>
                    <a:pt x="2729753" y="3494026"/>
                    <a:pt x="2729753" y="3494026"/>
                    <a:pt x="2819029" y="3190198"/>
                  </a:cubicBezTo>
                  <a:cubicBezTo>
                    <a:pt x="2826229" y="3167879"/>
                    <a:pt x="2811470" y="3145559"/>
                    <a:pt x="2789150" y="3145559"/>
                  </a:cubicBezTo>
                  <a:cubicBezTo>
                    <a:pt x="2789150" y="3145559"/>
                    <a:pt x="2789150" y="3145559"/>
                    <a:pt x="2626078" y="3130800"/>
                  </a:cubicBezTo>
                  <a:cubicBezTo>
                    <a:pt x="2618518" y="3130800"/>
                    <a:pt x="2618518" y="3130800"/>
                    <a:pt x="2611319" y="3130800"/>
                  </a:cubicBezTo>
                  <a:close/>
                  <a:moveTo>
                    <a:pt x="6149483" y="1951037"/>
                  </a:moveTo>
                  <a:cubicBezTo>
                    <a:pt x="6186919" y="1973358"/>
                    <a:pt x="6186919" y="1973358"/>
                    <a:pt x="6186919" y="1973358"/>
                  </a:cubicBezTo>
                  <a:cubicBezTo>
                    <a:pt x="6260711" y="2017640"/>
                    <a:pt x="6980273" y="2425894"/>
                    <a:pt x="7603366" y="2425894"/>
                  </a:cubicBezTo>
                  <a:cubicBezTo>
                    <a:pt x="7618484" y="2425894"/>
                    <a:pt x="7648001" y="2425894"/>
                    <a:pt x="7662760" y="2418334"/>
                  </a:cubicBezTo>
                  <a:cubicBezTo>
                    <a:pt x="7707395" y="2418334"/>
                    <a:pt x="7707395" y="2418334"/>
                    <a:pt x="7707395" y="2418334"/>
                  </a:cubicBezTo>
                  <a:cubicBezTo>
                    <a:pt x="7707395" y="2485296"/>
                    <a:pt x="7707395" y="2485296"/>
                    <a:pt x="7707395" y="2485296"/>
                  </a:cubicBezTo>
                  <a:cubicBezTo>
                    <a:pt x="7714594" y="2500057"/>
                    <a:pt x="7714594" y="2522377"/>
                    <a:pt x="7714594" y="2537138"/>
                  </a:cubicBezTo>
                  <a:cubicBezTo>
                    <a:pt x="7714594" y="2574219"/>
                    <a:pt x="7714594" y="2618501"/>
                    <a:pt x="7714594" y="2670703"/>
                  </a:cubicBezTo>
                  <a:cubicBezTo>
                    <a:pt x="7714594" y="3004435"/>
                    <a:pt x="7506896" y="3382808"/>
                    <a:pt x="7232606" y="3590535"/>
                  </a:cubicBezTo>
                  <a:cubicBezTo>
                    <a:pt x="7187971" y="3627616"/>
                    <a:pt x="7128577" y="3716540"/>
                    <a:pt x="7203089" y="3857304"/>
                  </a:cubicBezTo>
                  <a:cubicBezTo>
                    <a:pt x="7247364" y="3961348"/>
                    <a:pt x="7395668" y="4013190"/>
                    <a:pt x="7447863" y="4042711"/>
                  </a:cubicBezTo>
                  <a:cubicBezTo>
                    <a:pt x="8441715" y="4458166"/>
                    <a:pt x="8478791" y="4754816"/>
                    <a:pt x="8478791" y="4754816"/>
                  </a:cubicBezTo>
                  <a:cubicBezTo>
                    <a:pt x="8478791" y="4754816"/>
                    <a:pt x="8478791" y="4754816"/>
                    <a:pt x="9146159" y="6913812"/>
                  </a:cubicBezTo>
                  <a:cubicBezTo>
                    <a:pt x="9176036" y="6995535"/>
                    <a:pt x="9205553" y="7069698"/>
                    <a:pt x="9205553" y="7166181"/>
                  </a:cubicBezTo>
                  <a:cubicBezTo>
                    <a:pt x="9205553" y="7381469"/>
                    <a:pt x="9064808" y="7559315"/>
                    <a:pt x="8842352" y="7559315"/>
                  </a:cubicBezTo>
                  <a:cubicBezTo>
                    <a:pt x="8842352" y="7559315"/>
                    <a:pt x="8842352" y="7559315"/>
                    <a:pt x="4673642" y="7559315"/>
                  </a:cubicBezTo>
                  <a:cubicBezTo>
                    <a:pt x="4458745" y="7559315"/>
                    <a:pt x="4318000" y="7381469"/>
                    <a:pt x="4318000" y="7166181"/>
                  </a:cubicBezTo>
                  <a:cubicBezTo>
                    <a:pt x="4318000" y="7069698"/>
                    <a:pt x="4332759" y="7032617"/>
                    <a:pt x="4369475" y="6913812"/>
                  </a:cubicBezTo>
                  <a:cubicBezTo>
                    <a:pt x="4369475" y="6913812"/>
                    <a:pt x="4369475" y="6913812"/>
                    <a:pt x="5044402" y="4754816"/>
                  </a:cubicBezTo>
                  <a:cubicBezTo>
                    <a:pt x="5044402" y="4754816"/>
                    <a:pt x="5185507" y="4376803"/>
                    <a:pt x="6045814" y="4042711"/>
                  </a:cubicBezTo>
                  <a:cubicBezTo>
                    <a:pt x="6045814" y="4042711"/>
                    <a:pt x="6045814" y="4042711"/>
                    <a:pt x="6053013" y="4042711"/>
                  </a:cubicBezTo>
                  <a:cubicBezTo>
                    <a:pt x="6060572" y="4042711"/>
                    <a:pt x="6060572" y="4042711"/>
                    <a:pt x="6068131" y="4042711"/>
                  </a:cubicBezTo>
                  <a:cubicBezTo>
                    <a:pt x="6127525" y="4020750"/>
                    <a:pt x="6275829" y="3968548"/>
                    <a:pt x="6327664" y="3857304"/>
                  </a:cubicBezTo>
                  <a:cubicBezTo>
                    <a:pt x="6401816" y="3709339"/>
                    <a:pt x="6320104" y="3620416"/>
                    <a:pt x="6283028" y="3583335"/>
                  </a:cubicBezTo>
                  <a:cubicBezTo>
                    <a:pt x="6283028" y="3583335"/>
                    <a:pt x="6275829" y="3583335"/>
                    <a:pt x="6275829" y="3575775"/>
                  </a:cubicBezTo>
                  <a:cubicBezTo>
                    <a:pt x="6268270" y="3575775"/>
                    <a:pt x="6268270" y="3575775"/>
                    <a:pt x="6268270" y="3575775"/>
                  </a:cubicBezTo>
                  <a:cubicBezTo>
                    <a:pt x="6201677" y="3523933"/>
                    <a:pt x="6142283" y="3449411"/>
                    <a:pt x="6090089" y="3390368"/>
                  </a:cubicBezTo>
                  <a:cubicBezTo>
                    <a:pt x="6068131" y="3375608"/>
                    <a:pt x="6038615" y="3323406"/>
                    <a:pt x="6016297" y="3286324"/>
                  </a:cubicBezTo>
                  <a:cubicBezTo>
                    <a:pt x="5993979" y="3234483"/>
                    <a:pt x="5860434" y="3071397"/>
                    <a:pt x="5838116" y="2693023"/>
                  </a:cubicBezTo>
                  <a:cubicBezTo>
                    <a:pt x="5822998" y="2418334"/>
                    <a:pt x="5912268" y="2165965"/>
                    <a:pt x="6119966" y="1980558"/>
                  </a:cubicBezTo>
                  <a:cubicBezTo>
                    <a:pt x="6149483" y="1951037"/>
                    <a:pt x="6149483" y="1951037"/>
                    <a:pt x="6149483" y="1951037"/>
                  </a:cubicBezTo>
                  <a:close/>
                  <a:moveTo>
                    <a:pt x="6757203" y="1335087"/>
                  </a:moveTo>
                  <a:cubicBezTo>
                    <a:pt x="7462076" y="1335087"/>
                    <a:pt x="8025831" y="2039820"/>
                    <a:pt x="8025831" y="2885284"/>
                  </a:cubicBezTo>
                  <a:cubicBezTo>
                    <a:pt x="8025831" y="3063447"/>
                    <a:pt x="8003511" y="3226493"/>
                    <a:pt x="7958872" y="3382341"/>
                  </a:cubicBezTo>
                  <a:cubicBezTo>
                    <a:pt x="7958872" y="3382341"/>
                    <a:pt x="7877513" y="3694036"/>
                    <a:pt x="8048151" y="3804892"/>
                  </a:cubicBezTo>
                  <a:cubicBezTo>
                    <a:pt x="8159390" y="3879037"/>
                    <a:pt x="8107191" y="3960740"/>
                    <a:pt x="8033391" y="4005011"/>
                  </a:cubicBezTo>
                  <a:cubicBezTo>
                    <a:pt x="8011071" y="4020128"/>
                    <a:pt x="7966432" y="4049641"/>
                    <a:pt x="7892273" y="4079515"/>
                  </a:cubicBezTo>
                  <a:cubicBezTo>
                    <a:pt x="7781034" y="4027326"/>
                    <a:pt x="7655035" y="3967938"/>
                    <a:pt x="7513916" y="3908551"/>
                  </a:cubicBezTo>
                  <a:cubicBezTo>
                    <a:pt x="7499156" y="3901352"/>
                    <a:pt x="7491956" y="3893794"/>
                    <a:pt x="7476836" y="3886235"/>
                  </a:cubicBezTo>
                  <a:cubicBezTo>
                    <a:pt x="7439757" y="3871838"/>
                    <a:pt x="7350837" y="3827208"/>
                    <a:pt x="7335718" y="3797334"/>
                  </a:cubicBezTo>
                  <a:cubicBezTo>
                    <a:pt x="7335718" y="3797334"/>
                    <a:pt x="7335718" y="3797334"/>
                    <a:pt x="7328518" y="3790136"/>
                  </a:cubicBezTo>
                  <a:cubicBezTo>
                    <a:pt x="7306198" y="3738306"/>
                    <a:pt x="7313758" y="3715991"/>
                    <a:pt x="7328518" y="3701234"/>
                  </a:cubicBezTo>
                  <a:cubicBezTo>
                    <a:pt x="7647475" y="3448927"/>
                    <a:pt x="7862753" y="3041132"/>
                    <a:pt x="7862753" y="2670409"/>
                  </a:cubicBezTo>
                  <a:cubicBezTo>
                    <a:pt x="7862753" y="2640535"/>
                    <a:pt x="7862753" y="2596264"/>
                    <a:pt x="7862753" y="2551634"/>
                  </a:cubicBezTo>
                  <a:cubicBezTo>
                    <a:pt x="7855193" y="2499804"/>
                    <a:pt x="7855193" y="2447975"/>
                    <a:pt x="7855193" y="2418101"/>
                  </a:cubicBezTo>
                  <a:cubicBezTo>
                    <a:pt x="7855193" y="2418101"/>
                    <a:pt x="7855193" y="2418101"/>
                    <a:pt x="7855193" y="2262254"/>
                  </a:cubicBezTo>
                  <a:cubicBezTo>
                    <a:pt x="7855193" y="2262254"/>
                    <a:pt x="7855193" y="2262254"/>
                    <a:pt x="7691754" y="2269812"/>
                  </a:cubicBezTo>
                  <a:cubicBezTo>
                    <a:pt x="7662235" y="2277371"/>
                    <a:pt x="7617955" y="2277371"/>
                    <a:pt x="7602835" y="2277371"/>
                  </a:cubicBezTo>
                  <a:cubicBezTo>
                    <a:pt x="7261918" y="2277371"/>
                    <a:pt x="6787082" y="2121523"/>
                    <a:pt x="6252847" y="1839702"/>
                  </a:cubicBezTo>
                  <a:cubicBezTo>
                    <a:pt x="6223328" y="1824945"/>
                    <a:pt x="6215768" y="1824945"/>
                    <a:pt x="6208208" y="1817387"/>
                  </a:cubicBezTo>
                  <a:cubicBezTo>
                    <a:pt x="6208208" y="1817387"/>
                    <a:pt x="6208208" y="1817387"/>
                    <a:pt x="6126848" y="1780314"/>
                  </a:cubicBezTo>
                  <a:cubicBezTo>
                    <a:pt x="6126848" y="1780314"/>
                    <a:pt x="6126848" y="1780314"/>
                    <a:pt x="6022809" y="1862017"/>
                  </a:cubicBezTo>
                  <a:cubicBezTo>
                    <a:pt x="6022809" y="1862017"/>
                    <a:pt x="6022809" y="1862017"/>
                    <a:pt x="6015609" y="1869216"/>
                  </a:cubicBezTo>
                  <a:cubicBezTo>
                    <a:pt x="5785571" y="2076893"/>
                    <a:pt x="5666773" y="2373471"/>
                    <a:pt x="5689092" y="2699923"/>
                  </a:cubicBezTo>
                  <a:cubicBezTo>
                    <a:pt x="5711412" y="3041132"/>
                    <a:pt x="5815091" y="3226493"/>
                    <a:pt x="5866931" y="3315754"/>
                  </a:cubicBezTo>
                  <a:cubicBezTo>
                    <a:pt x="5866931" y="3330511"/>
                    <a:pt x="5874491" y="3338070"/>
                    <a:pt x="5874491" y="3345268"/>
                  </a:cubicBezTo>
                  <a:cubicBezTo>
                    <a:pt x="5874491" y="3345268"/>
                    <a:pt x="5874491" y="3345268"/>
                    <a:pt x="5881691" y="3352827"/>
                  </a:cubicBezTo>
                  <a:cubicBezTo>
                    <a:pt x="5881691" y="3352827"/>
                    <a:pt x="5881691" y="3352827"/>
                    <a:pt x="5889251" y="3367584"/>
                  </a:cubicBezTo>
                  <a:cubicBezTo>
                    <a:pt x="5941090" y="3448927"/>
                    <a:pt x="5963410" y="3478800"/>
                    <a:pt x="5978530" y="3486359"/>
                  </a:cubicBezTo>
                  <a:cubicBezTo>
                    <a:pt x="6037929" y="3552945"/>
                    <a:pt x="6156368" y="3671720"/>
                    <a:pt x="6178688" y="3694036"/>
                  </a:cubicBezTo>
                  <a:cubicBezTo>
                    <a:pt x="6208208" y="3715991"/>
                    <a:pt x="6223328" y="3738306"/>
                    <a:pt x="6201008" y="3790136"/>
                  </a:cubicBezTo>
                  <a:cubicBezTo>
                    <a:pt x="6178688" y="3819649"/>
                    <a:pt x="6082209" y="3871838"/>
                    <a:pt x="6000490" y="3901352"/>
                  </a:cubicBezTo>
                  <a:cubicBezTo>
                    <a:pt x="6000490" y="3901352"/>
                    <a:pt x="6000490" y="3901352"/>
                    <a:pt x="5993290" y="3908551"/>
                  </a:cubicBezTo>
                  <a:cubicBezTo>
                    <a:pt x="5844611" y="3960740"/>
                    <a:pt x="5718612" y="4020128"/>
                    <a:pt x="5614573" y="4079515"/>
                  </a:cubicBezTo>
                  <a:cubicBezTo>
                    <a:pt x="5547974" y="4042083"/>
                    <a:pt x="5503694" y="4020128"/>
                    <a:pt x="5488574" y="4005011"/>
                  </a:cubicBezTo>
                  <a:cubicBezTo>
                    <a:pt x="5414775" y="3960740"/>
                    <a:pt x="5362575" y="3879037"/>
                    <a:pt x="5466254" y="3804892"/>
                  </a:cubicBezTo>
                  <a:cubicBezTo>
                    <a:pt x="5644453" y="3694036"/>
                    <a:pt x="5555534" y="3382341"/>
                    <a:pt x="5555534" y="3382341"/>
                  </a:cubicBezTo>
                  <a:cubicBezTo>
                    <a:pt x="5518454" y="3226493"/>
                    <a:pt x="5496134" y="3063447"/>
                    <a:pt x="5496134" y="2885284"/>
                  </a:cubicBezTo>
                  <a:cubicBezTo>
                    <a:pt x="5496134" y="2039820"/>
                    <a:pt x="6059889" y="1335087"/>
                    <a:pt x="6757203" y="1335087"/>
                  </a:cubicBezTo>
                  <a:close/>
                  <a:moveTo>
                    <a:pt x="2626078" y="0"/>
                  </a:moveTo>
                  <a:cubicBezTo>
                    <a:pt x="3189812" y="0"/>
                    <a:pt x="3642311" y="452503"/>
                    <a:pt x="3642311" y="1009041"/>
                  </a:cubicBezTo>
                  <a:cubicBezTo>
                    <a:pt x="3642311" y="1009041"/>
                    <a:pt x="3642311" y="1009041"/>
                    <a:pt x="3642311" y="1379827"/>
                  </a:cubicBezTo>
                  <a:cubicBezTo>
                    <a:pt x="3642311" y="1743413"/>
                    <a:pt x="3412281" y="2136518"/>
                    <a:pt x="3130775" y="2359350"/>
                  </a:cubicBezTo>
                  <a:cubicBezTo>
                    <a:pt x="3086137" y="2403628"/>
                    <a:pt x="3019180" y="2500104"/>
                    <a:pt x="3086137" y="2648419"/>
                  </a:cubicBezTo>
                  <a:cubicBezTo>
                    <a:pt x="3145174" y="2759654"/>
                    <a:pt x="3301047" y="2811492"/>
                    <a:pt x="3360444" y="2841371"/>
                  </a:cubicBezTo>
                  <a:cubicBezTo>
                    <a:pt x="4428514" y="3279114"/>
                    <a:pt x="4465952" y="3598062"/>
                    <a:pt x="4465952" y="3598062"/>
                  </a:cubicBezTo>
                  <a:cubicBezTo>
                    <a:pt x="4465952" y="3598062"/>
                    <a:pt x="4465952" y="3598062"/>
                    <a:pt x="4769778" y="4569305"/>
                  </a:cubicBezTo>
                  <a:cubicBezTo>
                    <a:pt x="4769778" y="4569305"/>
                    <a:pt x="4769778" y="4569305"/>
                    <a:pt x="4828815" y="4747498"/>
                  </a:cubicBezTo>
                  <a:lnTo>
                    <a:pt x="4776978" y="4910931"/>
                  </a:lnTo>
                  <a:cubicBezTo>
                    <a:pt x="4517790" y="5741779"/>
                    <a:pt x="4377036" y="6186722"/>
                    <a:pt x="4302520" y="6424313"/>
                  </a:cubicBezTo>
                  <a:cubicBezTo>
                    <a:pt x="4302520" y="6424313"/>
                    <a:pt x="4302520" y="6424313"/>
                    <a:pt x="4258242" y="6579827"/>
                  </a:cubicBezTo>
                  <a:cubicBezTo>
                    <a:pt x="4258242" y="6579827"/>
                    <a:pt x="4258242" y="6579827"/>
                    <a:pt x="4065291" y="6579827"/>
                  </a:cubicBezTo>
                  <a:cubicBezTo>
                    <a:pt x="3442160" y="6579827"/>
                    <a:pt x="2344211" y="6579827"/>
                    <a:pt x="393102" y="6579827"/>
                  </a:cubicBezTo>
                  <a:cubicBezTo>
                    <a:pt x="148313" y="6579827"/>
                    <a:pt x="0" y="6394434"/>
                    <a:pt x="0" y="6164403"/>
                  </a:cubicBezTo>
                  <a:cubicBezTo>
                    <a:pt x="0" y="6060367"/>
                    <a:pt x="22319" y="6016089"/>
                    <a:pt x="51838" y="5897294"/>
                  </a:cubicBezTo>
                  <a:cubicBezTo>
                    <a:pt x="51838" y="5897294"/>
                    <a:pt x="51838" y="5897294"/>
                    <a:pt x="786564" y="3598062"/>
                  </a:cubicBezTo>
                  <a:cubicBezTo>
                    <a:pt x="823642" y="3494026"/>
                    <a:pt x="927317" y="3397910"/>
                    <a:pt x="1016233" y="3323393"/>
                  </a:cubicBezTo>
                  <a:cubicBezTo>
                    <a:pt x="1261382" y="3108481"/>
                    <a:pt x="1565207" y="2952607"/>
                    <a:pt x="1876593" y="2841371"/>
                  </a:cubicBezTo>
                  <a:cubicBezTo>
                    <a:pt x="1980628" y="2804293"/>
                    <a:pt x="2099423" y="2759654"/>
                    <a:pt x="2158820" y="2648419"/>
                  </a:cubicBezTo>
                  <a:cubicBezTo>
                    <a:pt x="2232977" y="2485345"/>
                    <a:pt x="2158820" y="2403628"/>
                    <a:pt x="2114182" y="2359350"/>
                  </a:cubicBezTo>
                  <a:cubicBezTo>
                    <a:pt x="2106622" y="2351430"/>
                    <a:pt x="2099423" y="2351430"/>
                    <a:pt x="2099423" y="2344230"/>
                  </a:cubicBezTo>
                  <a:cubicBezTo>
                    <a:pt x="2017706" y="2292392"/>
                    <a:pt x="1958309" y="2218235"/>
                    <a:pt x="1898912" y="2151638"/>
                  </a:cubicBezTo>
                  <a:cubicBezTo>
                    <a:pt x="1869394" y="2121759"/>
                    <a:pt x="1809996" y="2025282"/>
                    <a:pt x="1787677" y="1988204"/>
                  </a:cubicBezTo>
                  <a:cubicBezTo>
                    <a:pt x="1676802" y="1802811"/>
                    <a:pt x="1595086" y="1587539"/>
                    <a:pt x="1595086" y="1379827"/>
                  </a:cubicBezTo>
                  <a:cubicBezTo>
                    <a:pt x="1595086" y="1379827"/>
                    <a:pt x="1595086" y="1379827"/>
                    <a:pt x="1595086" y="1009041"/>
                  </a:cubicBezTo>
                  <a:cubicBezTo>
                    <a:pt x="1595086" y="452503"/>
                    <a:pt x="2062344" y="0"/>
                    <a:pt x="2626078" y="0"/>
                  </a:cubicBezTo>
                  <a:close/>
                </a:path>
              </a:pathLst>
            </a:custGeom>
            <a:solidFill>
              <a:schemeClr val="accent2">
                <a:lumMod val="60000"/>
                <a:lumOff val="40000"/>
              </a:schemeClr>
            </a:solidFill>
            <a:ln>
              <a:noFill/>
            </a:ln>
            <a:effec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nvGrpSpPr>
            <p:cNvPr id="33" name="Group 32">
              <a:extLst>
                <a:ext uri="{FF2B5EF4-FFF2-40B4-BE49-F238E27FC236}">
                  <a16:creationId xmlns:a16="http://schemas.microsoft.com/office/drawing/2014/main" id="{492B9257-2C88-6E1F-4054-98181630F3BC}"/>
                </a:ext>
              </a:extLst>
            </p:cNvPr>
            <p:cNvGrpSpPr/>
            <p:nvPr/>
          </p:nvGrpSpPr>
          <p:grpSpPr>
            <a:xfrm>
              <a:off x="10141345" y="2854529"/>
              <a:ext cx="1595137" cy="709109"/>
              <a:chOff x="8834401" y="4045680"/>
              <a:chExt cx="1595137" cy="709109"/>
            </a:xfrm>
          </p:grpSpPr>
          <p:sp>
            <p:nvSpPr>
              <p:cNvPr id="34" name="TextBox 33">
                <a:extLst>
                  <a:ext uri="{FF2B5EF4-FFF2-40B4-BE49-F238E27FC236}">
                    <a16:creationId xmlns:a16="http://schemas.microsoft.com/office/drawing/2014/main" id="{0BBE95C6-3C9D-ED92-D1ED-5AD3850C6416}"/>
                  </a:ext>
                </a:extLst>
              </p:cNvPr>
              <p:cNvSpPr txBox="1"/>
              <p:nvPr/>
            </p:nvSpPr>
            <p:spPr>
              <a:xfrm>
                <a:off x="8834401" y="4197691"/>
                <a:ext cx="1595137" cy="443198"/>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a:ln>
                      <a:noFill/>
                    </a:ln>
                    <a:solidFill>
                      <a:srgbClr val="7BA0FF"/>
                    </a:solidFill>
                    <a:effectLst/>
                    <a:uLnTx/>
                    <a:uFillTx/>
                    <a:ea typeface="Microsoft Sans Serif" panose="020B0604020202020204" pitchFamily="34" charset="0"/>
                    <a:cs typeface="Microsoft Sans Serif" panose="020B0604020202020204" pitchFamily="34" charset="0"/>
                  </a:rPr>
                  <a:t>240%</a:t>
                </a:r>
                <a:endParaRPr kumimoji="0" lang="en-US" sz="2400" b="1" i="0" u="none" strike="noStrike" kern="1200" cap="none" spc="0" normalizeH="0" baseline="0" noProof="0">
                  <a:ln>
                    <a:noFill/>
                  </a:ln>
                  <a:solidFill>
                    <a:srgbClr val="7BA0FF"/>
                  </a:solidFill>
                  <a:effectLst/>
                  <a:uLnTx/>
                  <a:uFillTx/>
                  <a:ea typeface="Microsoft Sans Serif" panose="020B0604020202020204" pitchFamily="34" charset="0"/>
                  <a:cs typeface="Microsoft Sans Serif" panose="020B0604020202020204" pitchFamily="34" charset="0"/>
                </a:endParaRPr>
              </a:p>
            </p:txBody>
          </p:sp>
          <p:sp>
            <p:nvSpPr>
              <p:cNvPr id="35" name="TextBox 34">
                <a:extLst>
                  <a:ext uri="{FF2B5EF4-FFF2-40B4-BE49-F238E27FC236}">
                    <a16:creationId xmlns:a16="http://schemas.microsoft.com/office/drawing/2014/main" id="{FFCEBF52-78D9-2E9E-BC4D-F51B5F20A7DF}"/>
                  </a:ext>
                </a:extLst>
              </p:cNvPr>
              <p:cNvSpPr txBox="1"/>
              <p:nvPr/>
            </p:nvSpPr>
            <p:spPr>
              <a:xfrm>
                <a:off x="8834402" y="4560890"/>
                <a:ext cx="1595136" cy="193899"/>
              </a:xfrm>
              <a:prstGeom prst="rect">
                <a:avLst/>
              </a:prstGeom>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mmWave range</a:t>
                </a:r>
                <a:r>
                  <a:rPr kumimoji="0" lang="en-US" sz="1400" b="1" i="0" u="none" strike="noStrike" kern="1200" cap="none" spc="0" normalizeH="0" baseline="30000" noProof="0">
                    <a:ln>
                      <a:noFill/>
                    </a:ln>
                    <a:solidFill>
                      <a:srgbClr val="F7F8FA"/>
                    </a:solidFill>
                    <a:effectLst/>
                    <a:uLnTx/>
                    <a:uFillTx/>
                    <a:ea typeface="Microsoft Sans Serif" panose="020B0604020202020204" pitchFamily="34" charset="0"/>
                    <a:cs typeface="Microsoft Sans Serif" panose="020B0604020202020204" pitchFamily="34" charset="0"/>
                  </a:rPr>
                  <a:t>1</a:t>
                </a:r>
              </a:p>
            </p:txBody>
          </p:sp>
          <p:sp>
            <p:nvSpPr>
              <p:cNvPr id="36" name="TextBox 35">
                <a:extLst>
                  <a:ext uri="{FF2B5EF4-FFF2-40B4-BE49-F238E27FC236}">
                    <a16:creationId xmlns:a16="http://schemas.microsoft.com/office/drawing/2014/main" id="{4628A5E1-157C-811B-2DF4-E44F158F9A13}"/>
                  </a:ext>
                </a:extLst>
              </p:cNvPr>
              <p:cNvSpPr txBox="1"/>
              <p:nvPr/>
            </p:nvSpPr>
            <p:spPr>
              <a:xfrm>
                <a:off x="8845643" y="4045680"/>
                <a:ext cx="938920" cy="166199"/>
              </a:xfrm>
              <a:prstGeom prst="rect">
                <a:avLst/>
              </a:prstGeom>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UP TO</a:t>
                </a:r>
                <a:endParaRPr kumimoji="0" lang="en-US" sz="105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endParaRPr>
              </a:p>
            </p:txBody>
          </p:sp>
        </p:grpSp>
        <p:grpSp>
          <p:nvGrpSpPr>
            <p:cNvPr id="37" name="Group 36">
              <a:extLst>
                <a:ext uri="{FF2B5EF4-FFF2-40B4-BE49-F238E27FC236}">
                  <a16:creationId xmlns:a16="http://schemas.microsoft.com/office/drawing/2014/main" id="{9D8FD53D-A443-4237-789A-FA0C3A6FEAA6}"/>
                </a:ext>
              </a:extLst>
            </p:cNvPr>
            <p:cNvGrpSpPr/>
            <p:nvPr/>
          </p:nvGrpSpPr>
          <p:grpSpPr>
            <a:xfrm>
              <a:off x="6701533" y="2357662"/>
              <a:ext cx="852032" cy="1747060"/>
              <a:chOff x="1341115" y="2227455"/>
              <a:chExt cx="533984" cy="1094914"/>
            </a:xfrm>
            <a:solidFill>
              <a:schemeClr val="accent2"/>
            </a:solidFill>
          </p:grpSpPr>
          <p:grpSp>
            <p:nvGrpSpPr>
              <p:cNvPr id="38" name="Group 37">
                <a:extLst>
                  <a:ext uri="{FF2B5EF4-FFF2-40B4-BE49-F238E27FC236}">
                    <a16:creationId xmlns:a16="http://schemas.microsoft.com/office/drawing/2014/main" id="{7892DEFF-A1BF-D670-8293-C7F657A62BFD}"/>
                  </a:ext>
                </a:extLst>
              </p:cNvPr>
              <p:cNvGrpSpPr/>
              <p:nvPr/>
            </p:nvGrpSpPr>
            <p:grpSpPr>
              <a:xfrm>
                <a:off x="1341115" y="2227455"/>
                <a:ext cx="533984" cy="1094914"/>
                <a:chOff x="1341115" y="2227455"/>
                <a:chExt cx="533984" cy="1094914"/>
              </a:xfrm>
              <a:grpFill/>
            </p:grpSpPr>
            <p:grpSp>
              <p:nvGrpSpPr>
                <p:cNvPr id="40" name="Group 39">
                  <a:extLst>
                    <a:ext uri="{FF2B5EF4-FFF2-40B4-BE49-F238E27FC236}">
                      <a16:creationId xmlns:a16="http://schemas.microsoft.com/office/drawing/2014/main" id="{79A40288-E645-60E4-892B-5775946CEF94}"/>
                    </a:ext>
                  </a:extLst>
                </p:cNvPr>
                <p:cNvGrpSpPr/>
                <p:nvPr/>
              </p:nvGrpSpPr>
              <p:grpSpPr>
                <a:xfrm>
                  <a:off x="1341115" y="2227455"/>
                  <a:ext cx="298506" cy="1094914"/>
                  <a:chOff x="1341115" y="2227455"/>
                  <a:chExt cx="298506" cy="1094914"/>
                </a:xfrm>
                <a:grpFill/>
              </p:grpSpPr>
              <p:sp>
                <p:nvSpPr>
                  <p:cNvPr id="45" name="Freeform: Shape 509">
                    <a:extLst>
                      <a:ext uri="{FF2B5EF4-FFF2-40B4-BE49-F238E27FC236}">
                        <a16:creationId xmlns:a16="http://schemas.microsoft.com/office/drawing/2014/main" id="{823F1B37-D0AD-FB84-D1E2-0B7C8CF17C21}"/>
                      </a:ext>
                    </a:extLst>
                  </p:cNvPr>
                  <p:cNvSpPr/>
                  <p:nvPr/>
                </p:nvSpPr>
                <p:spPr>
                  <a:xfrm>
                    <a:off x="1480650" y="2283079"/>
                    <a:ext cx="33681" cy="1039290"/>
                  </a:xfrm>
                  <a:custGeom>
                    <a:avLst/>
                    <a:gdLst>
                      <a:gd name="connsiteX0" fmla="*/ 35719 w 66675"/>
                      <a:gd name="connsiteY0" fmla="*/ 2064734 h 2057400"/>
                      <a:gd name="connsiteX1" fmla="*/ 35147 w 66675"/>
                      <a:gd name="connsiteY1" fmla="*/ 2064734 h 2057400"/>
                      <a:gd name="connsiteX2" fmla="*/ 0 w 66675"/>
                      <a:gd name="connsiteY2" fmla="*/ 2029587 h 2057400"/>
                      <a:gd name="connsiteX3" fmla="*/ 0 w 66675"/>
                      <a:gd name="connsiteY3" fmla="*/ 35147 h 2057400"/>
                      <a:gd name="connsiteX4" fmla="*/ 35147 w 66675"/>
                      <a:gd name="connsiteY4" fmla="*/ 0 h 2057400"/>
                      <a:gd name="connsiteX5" fmla="*/ 35719 w 66675"/>
                      <a:gd name="connsiteY5" fmla="*/ 0 h 2057400"/>
                      <a:gd name="connsiteX6" fmla="*/ 70866 w 66675"/>
                      <a:gd name="connsiteY6" fmla="*/ 35147 h 2057400"/>
                      <a:gd name="connsiteX7" fmla="*/ 70866 w 66675"/>
                      <a:gd name="connsiteY7" fmla="*/ 2029682 h 2057400"/>
                      <a:gd name="connsiteX8" fmla="*/ 35719 w 66675"/>
                      <a:gd name="connsiteY8" fmla="*/ 2064734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5" h="2057400">
                        <a:moveTo>
                          <a:pt x="35719" y="2064734"/>
                        </a:moveTo>
                        <a:lnTo>
                          <a:pt x="35147" y="2064734"/>
                        </a:lnTo>
                        <a:cubicBezTo>
                          <a:pt x="15716" y="2064734"/>
                          <a:pt x="0" y="2049018"/>
                          <a:pt x="0" y="2029587"/>
                        </a:cubicBezTo>
                        <a:lnTo>
                          <a:pt x="0" y="35147"/>
                        </a:lnTo>
                        <a:cubicBezTo>
                          <a:pt x="0" y="15716"/>
                          <a:pt x="15716" y="0"/>
                          <a:pt x="35147" y="0"/>
                        </a:cubicBezTo>
                        <a:lnTo>
                          <a:pt x="35719" y="0"/>
                        </a:lnTo>
                        <a:cubicBezTo>
                          <a:pt x="55150" y="0"/>
                          <a:pt x="70866" y="15716"/>
                          <a:pt x="70866" y="35147"/>
                        </a:cubicBezTo>
                        <a:lnTo>
                          <a:pt x="70866" y="2029682"/>
                        </a:lnTo>
                        <a:cubicBezTo>
                          <a:pt x="70866" y="2049018"/>
                          <a:pt x="55150" y="2064734"/>
                          <a:pt x="35719" y="206473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46" name="Freeform: Shape 510">
                    <a:extLst>
                      <a:ext uri="{FF2B5EF4-FFF2-40B4-BE49-F238E27FC236}">
                        <a16:creationId xmlns:a16="http://schemas.microsoft.com/office/drawing/2014/main" id="{CDF71886-2BDF-A84F-4272-7F7AFD23AC80}"/>
                      </a:ext>
                    </a:extLst>
                  </p:cNvPr>
                  <p:cNvSpPr/>
                  <p:nvPr/>
                </p:nvSpPr>
                <p:spPr>
                  <a:xfrm>
                    <a:off x="1480840" y="2227455"/>
                    <a:ext cx="158781" cy="110666"/>
                  </a:xfrm>
                  <a:custGeom>
                    <a:avLst/>
                    <a:gdLst>
                      <a:gd name="connsiteX0" fmla="*/ 280325 w 314325"/>
                      <a:gd name="connsiteY0" fmla="*/ 127449 h 219075"/>
                      <a:gd name="connsiteX1" fmla="*/ 95159 w 314325"/>
                      <a:gd name="connsiteY1" fmla="*/ 213936 h 219075"/>
                      <a:gd name="connsiteX2" fmla="*/ 6291 w 314325"/>
                      <a:gd name="connsiteY2" fmla="*/ 181646 h 219075"/>
                      <a:gd name="connsiteX3" fmla="*/ 6291 w 314325"/>
                      <a:gd name="connsiteY3" fmla="*/ 181646 h 219075"/>
                      <a:gd name="connsiteX4" fmla="*/ 38580 w 314325"/>
                      <a:gd name="connsiteY4" fmla="*/ 92778 h 219075"/>
                      <a:gd name="connsiteX5" fmla="*/ 223746 w 314325"/>
                      <a:gd name="connsiteY5" fmla="*/ 6291 h 219075"/>
                      <a:gd name="connsiteX6" fmla="*/ 312615 w 314325"/>
                      <a:gd name="connsiteY6" fmla="*/ 38580 h 219075"/>
                      <a:gd name="connsiteX7" fmla="*/ 312615 w 314325"/>
                      <a:gd name="connsiteY7" fmla="*/ 38580 h 219075"/>
                      <a:gd name="connsiteX8" fmla="*/ 280325 w 314325"/>
                      <a:gd name="connsiteY8" fmla="*/ 127449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325" h="219075">
                        <a:moveTo>
                          <a:pt x="280325" y="127449"/>
                        </a:moveTo>
                        <a:lnTo>
                          <a:pt x="95159" y="213936"/>
                        </a:lnTo>
                        <a:cubicBezTo>
                          <a:pt x="61726" y="229557"/>
                          <a:pt x="21912" y="215079"/>
                          <a:pt x="6291" y="181646"/>
                        </a:cubicBezTo>
                        <a:lnTo>
                          <a:pt x="6291" y="181646"/>
                        </a:lnTo>
                        <a:cubicBezTo>
                          <a:pt x="-9330" y="148213"/>
                          <a:pt x="5148" y="108399"/>
                          <a:pt x="38580" y="92778"/>
                        </a:cubicBezTo>
                        <a:lnTo>
                          <a:pt x="223746" y="6291"/>
                        </a:lnTo>
                        <a:cubicBezTo>
                          <a:pt x="257179" y="-9330"/>
                          <a:pt x="296994" y="5148"/>
                          <a:pt x="312615" y="38580"/>
                        </a:cubicBezTo>
                        <a:lnTo>
                          <a:pt x="312615" y="38580"/>
                        </a:lnTo>
                        <a:cubicBezTo>
                          <a:pt x="328236" y="72108"/>
                          <a:pt x="313758" y="111828"/>
                          <a:pt x="280325" y="12744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47" name="Freeform: Shape 511">
                    <a:extLst>
                      <a:ext uri="{FF2B5EF4-FFF2-40B4-BE49-F238E27FC236}">
                        <a16:creationId xmlns:a16="http://schemas.microsoft.com/office/drawing/2014/main" id="{B8C6BD5C-DD97-B8EC-6E59-11EFC37E6A0A}"/>
                      </a:ext>
                    </a:extLst>
                  </p:cNvPr>
                  <p:cNvSpPr/>
                  <p:nvPr/>
                </p:nvSpPr>
                <p:spPr>
                  <a:xfrm>
                    <a:off x="1341115" y="2443302"/>
                    <a:ext cx="81797" cy="611065"/>
                  </a:xfrm>
                  <a:custGeom>
                    <a:avLst/>
                    <a:gdLst>
                      <a:gd name="connsiteX0" fmla="*/ 137446 w 161925"/>
                      <a:gd name="connsiteY0" fmla="*/ 0 h 1209675"/>
                      <a:gd name="connsiteX1" fmla="*/ 113252 w 161925"/>
                      <a:gd name="connsiteY1" fmla="*/ 23146 h 1209675"/>
                      <a:gd name="connsiteX2" fmla="*/ 113252 w 161925"/>
                      <a:gd name="connsiteY2" fmla="*/ 361664 h 1209675"/>
                      <a:gd name="connsiteX3" fmla="*/ 0 w 161925"/>
                      <a:gd name="connsiteY3" fmla="*/ 361664 h 1209675"/>
                      <a:gd name="connsiteX4" fmla="*/ 0 w 161925"/>
                      <a:gd name="connsiteY4" fmla="*/ 856488 h 1209675"/>
                      <a:gd name="connsiteX5" fmla="*/ 113252 w 161925"/>
                      <a:gd name="connsiteY5" fmla="*/ 856488 h 1209675"/>
                      <a:gd name="connsiteX6" fmla="*/ 113252 w 161925"/>
                      <a:gd name="connsiteY6" fmla="*/ 1195007 h 1209675"/>
                      <a:gd name="connsiteX7" fmla="*/ 137446 w 161925"/>
                      <a:gd name="connsiteY7" fmla="*/ 1217962 h 1209675"/>
                      <a:gd name="connsiteX8" fmla="*/ 161925 w 161925"/>
                      <a:gd name="connsiteY8" fmla="*/ 1195007 h 1209675"/>
                      <a:gd name="connsiteX9" fmla="*/ 161925 w 161925"/>
                      <a:gd name="connsiteY9" fmla="*/ 856488 h 1209675"/>
                      <a:gd name="connsiteX10" fmla="*/ 161925 w 161925"/>
                      <a:gd name="connsiteY10" fmla="*/ 844582 h 1209675"/>
                      <a:gd name="connsiteX11" fmla="*/ 161925 w 161925"/>
                      <a:gd name="connsiteY11" fmla="*/ 361759 h 1209675"/>
                      <a:gd name="connsiteX12" fmla="*/ 161925 w 161925"/>
                      <a:gd name="connsiteY12" fmla="*/ 23241 h 1209675"/>
                      <a:gd name="connsiteX13" fmla="*/ 137446 w 161925"/>
                      <a:gd name="connsiteY13" fmla="*/ 0 h 1209675"/>
                      <a:gd name="connsiteX14" fmla="*/ 137446 w 161925"/>
                      <a:gd name="connsiteY14" fmla="*/ 0 h 1209675"/>
                      <a:gd name="connsiteX15" fmla="*/ 113252 w 161925"/>
                      <a:gd name="connsiteY15" fmla="*/ 806291 h 1209675"/>
                      <a:gd name="connsiteX16" fmla="*/ 48673 w 161925"/>
                      <a:gd name="connsiteY16" fmla="*/ 806291 h 1209675"/>
                      <a:gd name="connsiteX17" fmla="*/ 48673 w 161925"/>
                      <a:gd name="connsiteY17" fmla="*/ 411861 h 1209675"/>
                      <a:gd name="connsiteX18" fmla="*/ 113252 w 161925"/>
                      <a:gd name="connsiteY18" fmla="*/ 411861 h 1209675"/>
                      <a:gd name="connsiteX19" fmla="*/ 113252 w 161925"/>
                      <a:gd name="connsiteY19" fmla="*/ 806291 h 1209675"/>
                      <a:gd name="connsiteX20" fmla="*/ 113252 w 161925"/>
                      <a:gd name="connsiteY20" fmla="*/ 806291 h 120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925" h="1209675">
                        <a:moveTo>
                          <a:pt x="137446" y="0"/>
                        </a:moveTo>
                        <a:cubicBezTo>
                          <a:pt x="125254" y="0"/>
                          <a:pt x="113252" y="11716"/>
                          <a:pt x="113252" y="23146"/>
                        </a:cubicBezTo>
                        <a:cubicBezTo>
                          <a:pt x="113252" y="250127"/>
                          <a:pt x="113252" y="333946"/>
                          <a:pt x="113252" y="361664"/>
                        </a:cubicBezTo>
                        <a:cubicBezTo>
                          <a:pt x="45434" y="361664"/>
                          <a:pt x="13716" y="361664"/>
                          <a:pt x="0" y="361664"/>
                        </a:cubicBezTo>
                        <a:cubicBezTo>
                          <a:pt x="0" y="856488"/>
                          <a:pt x="0" y="856488"/>
                          <a:pt x="0" y="856488"/>
                        </a:cubicBezTo>
                        <a:cubicBezTo>
                          <a:pt x="67532" y="856488"/>
                          <a:pt x="99251" y="856488"/>
                          <a:pt x="113252" y="856488"/>
                        </a:cubicBezTo>
                        <a:cubicBezTo>
                          <a:pt x="113252" y="1083469"/>
                          <a:pt x="113252" y="1167289"/>
                          <a:pt x="113252" y="1195007"/>
                        </a:cubicBezTo>
                        <a:cubicBezTo>
                          <a:pt x="113252" y="1206437"/>
                          <a:pt x="125254" y="1217962"/>
                          <a:pt x="137446" y="1217962"/>
                        </a:cubicBezTo>
                        <a:cubicBezTo>
                          <a:pt x="149638" y="1217962"/>
                          <a:pt x="161925" y="1206532"/>
                          <a:pt x="161925" y="1195007"/>
                        </a:cubicBezTo>
                        <a:cubicBezTo>
                          <a:pt x="161925" y="968026"/>
                          <a:pt x="161925" y="883920"/>
                          <a:pt x="161925" y="856488"/>
                        </a:cubicBezTo>
                        <a:cubicBezTo>
                          <a:pt x="161925" y="847439"/>
                          <a:pt x="161925" y="844296"/>
                          <a:pt x="161925" y="844582"/>
                        </a:cubicBezTo>
                        <a:cubicBezTo>
                          <a:pt x="161925" y="361759"/>
                          <a:pt x="161925" y="361759"/>
                          <a:pt x="161925" y="361759"/>
                        </a:cubicBezTo>
                        <a:cubicBezTo>
                          <a:pt x="161925" y="134779"/>
                          <a:pt x="161925" y="50673"/>
                          <a:pt x="161925" y="23241"/>
                        </a:cubicBezTo>
                        <a:cubicBezTo>
                          <a:pt x="161830" y="11716"/>
                          <a:pt x="149638" y="0"/>
                          <a:pt x="137446" y="0"/>
                        </a:cubicBezTo>
                        <a:lnTo>
                          <a:pt x="137446" y="0"/>
                        </a:lnTo>
                        <a:close/>
                        <a:moveTo>
                          <a:pt x="113252" y="806291"/>
                        </a:moveTo>
                        <a:cubicBezTo>
                          <a:pt x="48673" y="806291"/>
                          <a:pt x="48673" y="806291"/>
                          <a:pt x="48673" y="806291"/>
                        </a:cubicBezTo>
                        <a:cubicBezTo>
                          <a:pt x="48673" y="411861"/>
                          <a:pt x="48673" y="411861"/>
                          <a:pt x="48673" y="411861"/>
                        </a:cubicBezTo>
                        <a:cubicBezTo>
                          <a:pt x="81820" y="411861"/>
                          <a:pt x="101822" y="411861"/>
                          <a:pt x="113252" y="411861"/>
                        </a:cubicBezTo>
                        <a:cubicBezTo>
                          <a:pt x="113252" y="806291"/>
                          <a:pt x="113252" y="806291"/>
                          <a:pt x="113252" y="806291"/>
                        </a:cubicBezTo>
                        <a:lnTo>
                          <a:pt x="113252" y="80629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nvGrpSpPr>
                <p:cNvPr id="41" name="Group 40">
                  <a:extLst>
                    <a:ext uri="{FF2B5EF4-FFF2-40B4-BE49-F238E27FC236}">
                      <a16:creationId xmlns:a16="http://schemas.microsoft.com/office/drawing/2014/main" id="{41C76CEA-1B20-BB14-51E3-C78907A66062}"/>
                    </a:ext>
                  </a:extLst>
                </p:cNvPr>
                <p:cNvGrpSpPr/>
                <p:nvPr/>
              </p:nvGrpSpPr>
              <p:grpSpPr>
                <a:xfrm>
                  <a:off x="1586359" y="2470054"/>
                  <a:ext cx="288740" cy="558137"/>
                  <a:chOff x="1586359" y="2470054"/>
                  <a:chExt cx="288740" cy="558137"/>
                </a:xfrm>
                <a:grpFill/>
              </p:grpSpPr>
              <p:sp>
                <p:nvSpPr>
                  <p:cNvPr id="42" name="Freeform: Shape 512">
                    <a:extLst>
                      <a:ext uri="{FF2B5EF4-FFF2-40B4-BE49-F238E27FC236}">
                        <a16:creationId xmlns:a16="http://schemas.microsoft.com/office/drawing/2014/main" id="{AD4125F3-3C1E-FCFD-EA3C-EC0F0A6D4382}"/>
                      </a:ext>
                    </a:extLst>
                  </p:cNvPr>
                  <p:cNvSpPr/>
                  <p:nvPr/>
                </p:nvSpPr>
                <p:spPr>
                  <a:xfrm>
                    <a:off x="1586359" y="2630519"/>
                    <a:ext cx="134723" cy="240576"/>
                  </a:xfrm>
                  <a:custGeom>
                    <a:avLst/>
                    <a:gdLst>
                      <a:gd name="connsiteX0" fmla="*/ 24955 w 266700"/>
                      <a:gd name="connsiteY0" fmla="*/ 427673 h 476250"/>
                      <a:gd name="connsiteX1" fmla="*/ 0 w 266700"/>
                      <a:gd name="connsiteY1" fmla="*/ 452247 h 476250"/>
                      <a:gd name="connsiteX2" fmla="*/ 24955 w 266700"/>
                      <a:gd name="connsiteY2" fmla="*/ 476631 h 476250"/>
                      <a:gd name="connsiteX3" fmla="*/ 196786 w 266700"/>
                      <a:gd name="connsiteY3" fmla="*/ 405860 h 476250"/>
                      <a:gd name="connsiteX4" fmla="*/ 269748 w 266700"/>
                      <a:gd name="connsiteY4" fmla="*/ 238316 h 476250"/>
                      <a:gd name="connsiteX5" fmla="*/ 196786 w 266700"/>
                      <a:gd name="connsiteY5" fmla="*/ 70771 h 476250"/>
                      <a:gd name="connsiteX6" fmla="*/ 24955 w 266700"/>
                      <a:gd name="connsiteY6" fmla="*/ 0 h 476250"/>
                      <a:gd name="connsiteX7" fmla="*/ 0 w 266700"/>
                      <a:gd name="connsiteY7" fmla="*/ 24575 h 476250"/>
                      <a:gd name="connsiteX8" fmla="*/ 24955 w 266700"/>
                      <a:gd name="connsiteY8" fmla="*/ 49149 h 476250"/>
                      <a:gd name="connsiteX9" fmla="*/ 219837 w 266700"/>
                      <a:gd name="connsiteY9" fmla="*/ 238220 h 476250"/>
                      <a:gd name="connsiteX10" fmla="*/ 24955 w 266700"/>
                      <a:gd name="connsiteY10" fmla="*/ 427673 h 476250"/>
                      <a:gd name="connsiteX11" fmla="*/ 24955 w 266700"/>
                      <a:gd name="connsiteY11" fmla="*/ 427673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700" h="476250">
                        <a:moveTo>
                          <a:pt x="24955" y="427673"/>
                        </a:moveTo>
                        <a:cubicBezTo>
                          <a:pt x="11049" y="427673"/>
                          <a:pt x="0" y="438531"/>
                          <a:pt x="0" y="452247"/>
                        </a:cubicBezTo>
                        <a:cubicBezTo>
                          <a:pt x="0" y="465773"/>
                          <a:pt x="11049" y="476631"/>
                          <a:pt x="24955" y="476631"/>
                        </a:cubicBezTo>
                        <a:cubicBezTo>
                          <a:pt x="87820" y="476631"/>
                          <a:pt x="150495" y="450818"/>
                          <a:pt x="196786" y="405860"/>
                        </a:cubicBezTo>
                        <a:cubicBezTo>
                          <a:pt x="243078" y="360902"/>
                          <a:pt x="269748" y="299847"/>
                          <a:pt x="269748" y="238316"/>
                        </a:cubicBezTo>
                        <a:cubicBezTo>
                          <a:pt x="269748" y="177070"/>
                          <a:pt x="243078" y="116015"/>
                          <a:pt x="196786" y="70771"/>
                        </a:cubicBezTo>
                        <a:cubicBezTo>
                          <a:pt x="150495" y="25813"/>
                          <a:pt x="87820" y="0"/>
                          <a:pt x="24955" y="0"/>
                        </a:cubicBezTo>
                        <a:cubicBezTo>
                          <a:pt x="11049" y="0"/>
                          <a:pt x="0" y="11144"/>
                          <a:pt x="0" y="24575"/>
                        </a:cubicBezTo>
                        <a:cubicBezTo>
                          <a:pt x="0" y="38100"/>
                          <a:pt x="11049" y="49149"/>
                          <a:pt x="24955" y="49149"/>
                        </a:cubicBezTo>
                        <a:cubicBezTo>
                          <a:pt x="128873" y="49149"/>
                          <a:pt x="219837" y="137636"/>
                          <a:pt x="219837" y="238220"/>
                        </a:cubicBezTo>
                        <a:cubicBezTo>
                          <a:pt x="219837" y="339185"/>
                          <a:pt x="128873" y="427673"/>
                          <a:pt x="24955" y="427673"/>
                        </a:cubicBezTo>
                        <a:lnTo>
                          <a:pt x="24955" y="427673"/>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43" name="Freeform: Shape 513">
                    <a:extLst>
                      <a:ext uri="{FF2B5EF4-FFF2-40B4-BE49-F238E27FC236}">
                        <a16:creationId xmlns:a16="http://schemas.microsoft.com/office/drawing/2014/main" id="{D0E4FD0E-2E03-1219-CB9A-9F7B77CC194C}"/>
                      </a:ext>
                    </a:extLst>
                  </p:cNvPr>
                  <p:cNvSpPr/>
                  <p:nvPr/>
                </p:nvSpPr>
                <p:spPr>
                  <a:xfrm>
                    <a:off x="1586359" y="2541362"/>
                    <a:ext cx="216520" cy="408980"/>
                  </a:xfrm>
                  <a:custGeom>
                    <a:avLst/>
                    <a:gdLst>
                      <a:gd name="connsiteX0" fmla="*/ 25527 w 428625"/>
                      <a:gd name="connsiteY0" fmla="*/ 812006 h 809625"/>
                      <a:gd name="connsiteX1" fmla="*/ 431578 w 428625"/>
                      <a:gd name="connsiteY1" fmla="*/ 413766 h 809625"/>
                      <a:gd name="connsiteX2" fmla="*/ 25527 w 428625"/>
                      <a:gd name="connsiteY2" fmla="*/ 0 h 809625"/>
                      <a:gd name="connsiteX3" fmla="*/ 0 w 428625"/>
                      <a:gd name="connsiteY3" fmla="*/ 25146 h 809625"/>
                      <a:gd name="connsiteX4" fmla="*/ 25527 w 428625"/>
                      <a:gd name="connsiteY4" fmla="*/ 50292 h 809625"/>
                      <a:gd name="connsiteX5" fmla="*/ 380524 w 428625"/>
                      <a:gd name="connsiteY5" fmla="*/ 413766 h 809625"/>
                      <a:gd name="connsiteX6" fmla="*/ 25527 w 428625"/>
                      <a:gd name="connsiteY6" fmla="*/ 762000 h 809625"/>
                      <a:gd name="connsiteX7" fmla="*/ 0 w 428625"/>
                      <a:gd name="connsiteY7" fmla="*/ 787146 h 809625"/>
                      <a:gd name="connsiteX8" fmla="*/ 25527 w 428625"/>
                      <a:gd name="connsiteY8" fmla="*/ 812006 h 809625"/>
                      <a:gd name="connsiteX9" fmla="*/ 25527 w 428625"/>
                      <a:gd name="connsiteY9" fmla="*/ 812006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8625" h="809625">
                        <a:moveTo>
                          <a:pt x="25527" y="812006"/>
                        </a:moveTo>
                        <a:cubicBezTo>
                          <a:pt x="245650" y="812006"/>
                          <a:pt x="431578" y="629698"/>
                          <a:pt x="431578" y="413766"/>
                        </a:cubicBezTo>
                        <a:cubicBezTo>
                          <a:pt x="431578" y="185738"/>
                          <a:pt x="249269" y="0"/>
                          <a:pt x="25527" y="0"/>
                        </a:cubicBezTo>
                        <a:cubicBezTo>
                          <a:pt x="11335" y="0"/>
                          <a:pt x="0" y="11144"/>
                          <a:pt x="0" y="25146"/>
                        </a:cubicBezTo>
                        <a:cubicBezTo>
                          <a:pt x="0" y="38957"/>
                          <a:pt x="11240" y="50292"/>
                          <a:pt x="25527" y="50292"/>
                        </a:cubicBezTo>
                        <a:cubicBezTo>
                          <a:pt x="221361" y="50292"/>
                          <a:pt x="380524" y="213265"/>
                          <a:pt x="380524" y="413766"/>
                        </a:cubicBezTo>
                        <a:cubicBezTo>
                          <a:pt x="380524" y="602647"/>
                          <a:pt x="217837" y="762000"/>
                          <a:pt x="25527" y="762000"/>
                        </a:cubicBezTo>
                        <a:cubicBezTo>
                          <a:pt x="11335" y="762000"/>
                          <a:pt x="0" y="773144"/>
                          <a:pt x="0" y="787146"/>
                        </a:cubicBezTo>
                        <a:cubicBezTo>
                          <a:pt x="0" y="800957"/>
                          <a:pt x="11335" y="812006"/>
                          <a:pt x="25527" y="812006"/>
                        </a:cubicBezTo>
                        <a:lnTo>
                          <a:pt x="25527" y="812006"/>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44" name="Freeform: Shape 514">
                    <a:extLst>
                      <a:ext uri="{FF2B5EF4-FFF2-40B4-BE49-F238E27FC236}">
                        <a16:creationId xmlns:a16="http://schemas.microsoft.com/office/drawing/2014/main" id="{F8D7063E-0AEE-7EE8-3DD5-4C46515EA74A}"/>
                      </a:ext>
                    </a:extLst>
                  </p:cNvPr>
                  <p:cNvSpPr/>
                  <p:nvPr/>
                </p:nvSpPr>
                <p:spPr>
                  <a:xfrm>
                    <a:off x="1586407" y="2470054"/>
                    <a:ext cx="288692" cy="558137"/>
                  </a:xfrm>
                  <a:custGeom>
                    <a:avLst/>
                    <a:gdLst>
                      <a:gd name="connsiteX0" fmla="*/ 415481 w 571500"/>
                      <a:gd name="connsiteY0" fmla="*/ 161544 h 1104900"/>
                      <a:gd name="connsiteX1" fmla="*/ 24860 w 571500"/>
                      <a:gd name="connsiteY1" fmla="*/ 0 h 1104900"/>
                      <a:gd name="connsiteX2" fmla="*/ 0 w 571500"/>
                      <a:gd name="connsiteY2" fmla="*/ 25051 h 1104900"/>
                      <a:gd name="connsiteX3" fmla="*/ 24860 w 571500"/>
                      <a:gd name="connsiteY3" fmla="*/ 49816 h 1104900"/>
                      <a:gd name="connsiteX4" fmla="*/ 525590 w 571500"/>
                      <a:gd name="connsiteY4" fmla="*/ 555974 h 1104900"/>
                      <a:gd name="connsiteX5" fmla="*/ 24860 w 571500"/>
                      <a:gd name="connsiteY5" fmla="*/ 1062133 h 1104900"/>
                      <a:gd name="connsiteX6" fmla="*/ 0 w 571500"/>
                      <a:gd name="connsiteY6" fmla="*/ 1087184 h 1104900"/>
                      <a:gd name="connsiteX7" fmla="*/ 24860 w 571500"/>
                      <a:gd name="connsiteY7" fmla="*/ 1112234 h 1104900"/>
                      <a:gd name="connsiteX8" fmla="*/ 415481 w 571500"/>
                      <a:gd name="connsiteY8" fmla="*/ 950690 h 1104900"/>
                      <a:gd name="connsiteX9" fmla="*/ 575405 w 571500"/>
                      <a:gd name="connsiteY9" fmla="*/ 556070 h 1104900"/>
                      <a:gd name="connsiteX10" fmla="*/ 415481 w 571500"/>
                      <a:gd name="connsiteY10" fmla="*/ 161544 h 1104900"/>
                      <a:gd name="connsiteX11" fmla="*/ 415481 w 571500"/>
                      <a:gd name="connsiteY11" fmla="*/ 161544 h 110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1500" h="1104900">
                        <a:moveTo>
                          <a:pt x="415481" y="161544"/>
                        </a:moveTo>
                        <a:cubicBezTo>
                          <a:pt x="312325" y="57245"/>
                          <a:pt x="173450" y="0"/>
                          <a:pt x="24860" y="0"/>
                        </a:cubicBezTo>
                        <a:cubicBezTo>
                          <a:pt x="10954" y="0"/>
                          <a:pt x="0" y="11049"/>
                          <a:pt x="0" y="25051"/>
                        </a:cubicBezTo>
                        <a:cubicBezTo>
                          <a:pt x="0" y="38767"/>
                          <a:pt x="11049" y="49816"/>
                          <a:pt x="24860" y="49816"/>
                        </a:cubicBezTo>
                        <a:cubicBezTo>
                          <a:pt x="305657" y="49816"/>
                          <a:pt x="525590" y="272225"/>
                          <a:pt x="525590" y="555974"/>
                        </a:cubicBezTo>
                        <a:cubicBezTo>
                          <a:pt x="525590" y="839915"/>
                          <a:pt x="305657" y="1062133"/>
                          <a:pt x="24860" y="1062133"/>
                        </a:cubicBezTo>
                        <a:cubicBezTo>
                          <a:pt x="10954" y="1062133"/>
                          <a:pt x="0" y="1073468"/>
                          <a:pt x="0" y="1087184"/>
                        </a:cubicBezTo>
                        <a:cubicBezTo>
                          <a:pt x="0" y="1100900"/>
                          <a:pt x="11049" y="1112234"/>
                          <a:pt x="24860" y="1112234"/>
                        </a:cubicBezTo>
                        <a:cubicBezTo>
                          <a:pt x="173545" y="1112234"/>
                          <a:pt x="312325" y="1054799"/>
                          <a:pt x="415481" y="950690"/>
                        </a:cubicBezTo>
                        <a:cubicBezTo>
                          <a:pt x="518636" y="846582"/>
                          <a:pt x="575405" y="706374"/>
                          <a:pt x="575405" y="556070"/>
                        </a:cubicBezTo>
                        <a:cubicBezTo>
                          <a:pt x="575405" y="405860"/>
                          <a:pt x="518636" y="265652"/>
                          <a:pt x="415481" y="161544"/>
                        </a:cubicBezTo>
                        <a:lnTo>
                          <a:pt x="415481" y="161544"/>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sp>
            <p:nvSpPr>
              <p:cNvPr id="39" name="Freeform: Shape 515">
                <a:extLst>
                  <a:ext uri="{FF2B5EF4-FFF2-40B4-BE49-F238E27FC236}">
                    <a16:creationId xmlns:a16="http://schemas.microsoft.com/office/drawing/2014/main" id="{A153CA51-F651-F948-7C80-235B275520D0}"/>
                  </a:ext>
                </a:extLst>
              </p:cNvPr>
              <p:cNvSpPr/>
              <p:nvPr/>
            </p:nvSpPr>
            <p:spPr>
              <a:xfrm>
                <a:off x="1451781" y="2414144"/>
                <a:ext cx="91420" cy="678426"/>
              </a:xfrm>
              <a:custGeom>
                <a:avLst/>
                <a:gdLst>
                  <a:gd name="connsiteX0" fmla="*/ 92583 w 180975"/>
                  <a:gd name="connsiteY0" fmla="*/ 1348359 h 1343025"/>
                  <a:gd name="connsiteX1" fmla="*/ 92583 w 180975"/>
                  <a:gd name="connsiteY1" fmla="*/ 1348359 h 1343025"/>
                  <a:gd name="connsiteX2" fmla="*/ 0 w 180975"/>
                  <a:gd name="connsiteY2" fmla="*/ 1255776 h 1343025"/>
                  <a:gd name="connsiteX3" fmla="*/ 0 w 180975"/>
                  <a:gd name="connsiteY3" fmla="*/ 92583 h 1343025"/>
                  <a:gd name="connsiteX4" fmla="*/ 92583 w 180975"/>
                  <a:gd name="connsiteY4" fmla="*/ 0 h 1343025"/>
                  <a:gd name="connsiteX5" fmla="*/ 92583 w 180975"/>
                  <a:gd name="connsiteY5" fmla="*/ 0 h 1343025"/>
                  <a:gd name="connsiteX6" fmla="*/ 185166 w 180975"/>
                  <a:gd name="connsiteY6" fmla="*/ 92583 h 1343025"/>
                  <a:gd name="connsiteX7" fmla="*/ 185166 w 180975"/>
                  <a:gd name="connsiteY7" fmla="*/ 1255776 h 1343025"/>
                  <a:gd name="connsiteX8" fmla="*/ 92583 w 180975"/>
                  <a:gd name="connsiteY8" fmla="*/ 1348359 h 1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975" h="1343025">
                    <a:moveTo>
                      <a:pt x="92583" y="1348359"/>
                    </a:moveTo>
                    <a:lnTo>
                      <a:pt x="92583" y="1348359"/>
                    </a:lnTo>
                    <a:cubicBezTo>
                      <a:pt x="41434" y="1348359"/>
                      <a:pt x="0" y="1306925"/>
                      <a:pt x="0" y="1255776"/>
                    </a:cubicBezTo>
                    <a:lnTo>
                      <a:pt x="0" y="92583"/>
                    </a:lnTo>
                    <a:cubicBezTo>
                      <a:pt x="0" y="41434"/>
                      <a:pt x="41434" y="0"/>
                      <a:pt x="92583" y="0"/>
                    </a:cubicBezTo>
                    <a:lnTo>
                      <a:pt x="92583" y="0"/>
                    </a:lnTo>
                    <a:cubicBezTo>
                      <a:pt x="143732" y="0"/>
                      <a:pt x="185166" y="41434"/>
                      <a:pt x="185166" y="92583"/>
                    </a:cubicBezTo>
                    <a:lnTo>
                      <a:pt x="185166" y="1255776"/>
                    </a:lnTo>
                    <a:cubicBezTo>
                      <a:pt x="185261" y="1306925"/>
                      <a:pt x="143732" y="1348359"/>
                      <a:pt x="92583" y="134835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sp>
        <p:nvSpPr>
          <p:cNvPr id="52" name="TextBox 51">
            <a:extLst>
              <a:ext uri="{FF2B5EF4-FFF2-40B4-BE49-F238E27FC236}">
                <a16:creationId xmlns:a16="http://schemas.microsoft.com/office/drawing/2014/main" id="{CB78D00C-927C-56D2-6C48-BB22937551AA}"/>
              </a:ext>
            </a:extLst>
          </p:cNvPr>
          <p:cNvSpPr txBox="1"/>
          <p:nvPr/>
        </p:nvSpPr>
        <p:spPr>
          <a:xfrm>
            <a:off x="6203155" y="4413973"/>
            <a:ext cx="5486401" cy="443198"/>
          </a:xfrm>
          <a:prstGeom prst="rect">
            <a:avLst/>
          </a:prstGeom>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Connect more homes and users per/base</a:t>
            </a:r>
            <a:br>
              <a:rPr kumimoji="0" lang="en-US" sz="16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br>
            <a:r>
              <a:rPr kumimoji="0" lang="en-US" sz="16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station with up to 60dBm of peak EIRP</a:t>
            </a:r>
          </a:p>
        </p:txBody>
      </p:sp>
      <p:sp>
        <p:nvSpPr>
          <p:cNvPr id="77" name="TextBox 76">
            <a:extLst>
              <a:ext uri="{FF2B5EF4-FFF2-40B4-BE49-F238E27FC236}">
                <a16:creationId xmlns:a16="http://schemas.microsoft.com/office/drawing/2014/main" id="{AE3C2674-5830-6992-BC47-766044FB2A42}"/>
              </a:ext>
            </a:extLst>
          </p:cNvPr>
          <p:cNvSpPr txBox="1"/>
          <p:nvPr/>
        </p:nvSpPr>
        <p:spPr>
          <a:xfrm>
            <a:off x="1" y="4413973"/>
            <a:ext cx="6095998" cy="443198"/>
          </a:xfrm>
          <a:prstGeom prst="rect">
            <a:avLst/>
          </a:prstGeom>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Harnesses cost, energy and size benefits</a:t>
            </a:r>
            <a:br>
              <a:rPr kumimoji="0" lang="en-US" sz="16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br>
            <a:r>
              <a:rPr kumimoji="0" lang="en-US" sz="16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of small cell chipset (Qualcomm® FSM200xx)</a:t>
            </a:r>
          </a:p>
        </p:txBody>
      </p:sp>
      <p:sp>
        <p:nvSpPr>
          <p:cNvPr id="55" name="Freeform 7">
            <a:extLst>
              <a:ext uri="{FF2B5EF4-FFF2-40B4-BE49-F238E27FC236}">
                <a16:creationId xmlns:a16="http://schemas.microsoft.com/office/drawing/2014/main" id="{78910984-4A8D-3745-108D-73A627A4293D}"/>
              </a:ext>
            </a:extLst>
          </p:cNvPr>
          <p:cNvSpPr>
            <a:spLocks/>
          </p:cNvSpPr>
          <p:nvPr/>
        </p:nvSpPr>
        <p:spPr bwMode="auto">
          <a:xfrm rot="20700000" flipV="1">
            <a:off x="2881189" y="2602571"/>
            <a:ext cx="687036" cy="682094"/>
          </a:xfrm>
          <a:custGeom>
            <a:avLst/>
            <a:gdLst>
              <a:gd name="T0" fmla="*/ 68 w 661"/>
              <a:gd name="T1" fmla="*/ 642 h 663"/>
              <a:gd name="T2" fmla="*/ 547 w 661"/>
              <a:gd name="T3" fmla="*/ 286 h 663"/>
              <a:gd name="T4" fmla="*/ 614 w 661"/>
              <a:gd name="T5" fmla="*/ 353 h 663"/>
              <a:gd name="T6" fmla="*/ 661 w 661"/>
              <a:gd name="T7" fmla="*/ 333 h 663"/>
              <a:gd name="T8" fmla="*/ 661 w 661"/>
              <a:gd name="T9" fmla="*/ 28 h 663"/>
              <a:gd name="T10" fmla="*/ 633 w 661"/>
              <a:gd name="T11" fmla="*/ 0 h 663"/>
              <a:gd name="T12" fmla="*/ 329 w 661"/>
              <a:gd name="T13" fmla="*/ 1 h 663"/>
              <a:gd name="T14" fmla="*/ 310 w 661"/>
              <a:gd name="T15" fmla="*/ 49 h 663"/>
              <a:gd name="T16" fmla="*/ 377 w 661"/>
              <a:gd name="T17" fmla="*/ 115 h 663"/>
              <a:gd name="T18" fmla="*/ 21 w 661"/>
              <a:gd name="T19" fmla="*/ 598 h 663"/>
              <a:gd name="T20" fmla="*/ 20 w 661"/>
              <a:gd name="T21" fmla="*/ 642 h 663"/>
              <a:gd name="T22" fmla="*/ 68 w 661"/>
              <a:gd name="T23" fmla="*/ 642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1" h="663">
                <a:moveTo>
                  <a:pt x="68" y="642"/>
                </a:moveTo>
                <a:cubicBezTo>
                  <a:pt x="547" y="286"/>
                  <a:pt x="547" y="286"/>
                  <a:pt x="547" y="286"/>
                </a:cubicBezTo>
                <a:cubicBezTo>
                  <a:pt x="614" y="353"/>
                  <a:pt x="614" y="353"/>
                  <a:pt x="614" y="353"/>
                </a:cubicBezTo>
                <a:cubicBezTo>
                  <a:pt x="631" y="370"/>
                  <a:pt x="661" y="358"/>
                  <a:pt x="661" y="333"/>
                </a:cubicBezTo>
                <a:cubicBezTo>
                  <a:pt x="661" y="28"/>
                  <a:pt x="661" y="28"/>
                  <a:pt x="661" y="28"/>
                </a:cubicBezTo>
                <a:cubicBezTo>
                  <a:pt x="661" y="13"/>
                  <a:pt x="649" y="0"/>
                  <a:pt x="633" y="0"/>
                </a:cubicBezTo>
                <a:cubicBezTo>
                  <a:pt x="329" y="1"/>
                  <a:pt x="329" y="1"/>
                  <a:pt x="329" y="1"/>
                </a:cubicBezTo>
                <a:cubicBezTo>
                  <a:pt x="305" y="2"/>
                  <a:pt x="292" y="31"/>
                  <a:pt x="310" y="49"/>
                </a:cubicBezTo>
                <a:cubicBezTo>
                  <a:pt x="377" y="115"/>
                  <a:pt x="377" y="115"/>
                  <a:pt x="377" y="115"/>
                </a:cubicBezTo>
                <a:cubicBezTo>
                  <a:pt x="21" y="598"/>
                  <a:pt x="21" y="598"/>
                  <a:pt x="21" y="598"/>
                </a:cubicBezTo>
                <a:cubicBezTo>
                  <a:pt x="21" y="598"/>
                  <a:pt x="0" y="622"/>
                  <a:pt x="20" y="642"/>
                </a:cubicBezTo>
                <a:cubicBezTo>
                  <a:pt x="41" y="663"/>
                  <a:pt x="68" y="642"/>
                  <a:pt x="68" y="64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a typeface="+mn-ea"/>
              <a:cs typeface="+mn-cs"/>
            </a:endParaRPr>
          </a:p>
        </p:txBody>
      </p:sp>
      <p:sp>
        <p:nvSpPr>
          <p:cNvPr id="81" name="TextBox 80">
            <a:extLst>
              <a:ext uri="{FF2B5EF4-FFF2-40B4-BE49-F238E27FC236}">
                <a16:creationId xmlns:a16="http://schemas.microsoft.com/office/drawing/2014/main" id="{BE083169-6F04-B462-D3ED-B3CF995AB81F}"/>
              </a:ext>
            </a:extLst>
          </p:cNvPr>
          <p:cNvSpPr txBox="1"/>
          <p:nvPr/>
        </p:nvSpPr>
        <p:spPr>
          <a:xfrm>
            <a:off x="1224638" y="3655922"/>
            <a:ext cx="945832" cy="387798"/>
          </a:xfrm>
          <a:prstGeom prst="rect">
            <a:avLst/>
          </a:prstGeom>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Traditional</a:t>
            </a:r>
            <a:br>
              <a:rPr kumimoji="0" lang="en-US" sz="1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br>
            <a:r>
              <a:rPr kumimoji="0" lang="en-US" sz="1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Macro</a:t>
            </a:r>
          </a:p>
        </p:txBody>
      </p:sp>
      <p:grpSp>
        <p:nvGrpSpPr>
          <p:cNvPr id="14" name="Group 13">
            <a:extLst>
              <a:ext uri="{FF2B5EF4-FFF2-40B4-BE49-F238E27FC236}">
                <a16:creationId xmlns:a16="http://schemas.microsoft.com/office/drawing/2014/main" id="{8D999137-4B40-063A-AC49-E8B4DFB6DF17}"/>
              </a:ext>
            </a:extLst>
          </p:cNvPr>
          <p:cNvGrpSpPr/>
          <p:nvPr/>
        </p:nvGrpSpPr>
        <p:grpSpPr>
          <a:xfrm>
            <a:off x="1121008" y="1802803"/>
            <a:ext cx="1370359" cy="1798214"/>
            <a:chOff x="1121008" y="1869121"/>
            <a:chExt cx="1370359" cy="1798214"/>
          </a:xfrm>
          <a:solidFill>
            <a:schemeClr val="accent2"/>
          </a:solidFill>
        </p:grpSpPr>
        <p:sp>
          <p:nvSpPr>
            <p:cNvPr id="68" name="Freeform: Shape 275">
              <a:extLst>
                <a:ext uri="{FF2B5EF4-FFF2-40B4-BE49-F238E27FC236}">
                  <a16:creationId xmlns:a16="http://schemas.microsoft.com/office/drawing/2014/main" id="{4A4571D5-565A-A05E-1D89-0114C3DEF087}"/>
                </a:ext>
              </a:extLst>
            </p:cNvPr>
            <p:cNvSpPr/>
            <p:nvPr/>
          </p:nvSpPr>
          <p:spPr>
            <a:xfrm>
              <a:off x="2022162" y="1869121"/>
              <a:ext cx="469205" cy="483925"/>
            </a:xfrm>
            <a:custGeom>
              <a:avLst/>
              <a:gdLst>
                <a:gd name="connsiteX0" fmla="*/ 646304 w 646304"/>
                <a:gd name="connsiteY0" fmla="*/ 228439 h 1033338"/>
                <a:gd name="connsiteX1" fmla="*/ 465420 w 646304"/>
                <a:gd name="connsiteY1" fmla="*/ 452905 h 1033338"/>
                <a:gd name="connsiteX2" fmla="*/ 465420 w 646304"/>
                <a:gd name="connsiteY2" fmla="*/ 445753 h 1033338"/>
                <a:gd name="connsiteX3" fmla="*/ 639099 w 646304"/>
                <a:gd name="connsiteY3" fmla="*/ 228836 h 1033338"/>
                <a:gd name="connsiteX4" fmla="*/ 424086 w 646304"/>
                <a:gd name="connsiteY4" fmla="*/ 7945 h 1033338"/>
                <a:gd name="connsiteX5" fmla="*/ 214382 w 646304"/>
                <a:gd name="connsiteY5" fmla="*/ 181162 h 1033338"/>
                <a:gd name="connsiteX6" fmla="*/ 207177 w 646304"/>
                <a:gd name="connsiteY6" fmla="*/ 181162 h 1033338"/>
                <a:gd name="connsiteX7" fmla="*/ 424465 w 646304"/>
                <a:gd name="connsiteY7" fmla="*/ 0 h 1033338"/>
                <a:gd name="connsiteX8" fmla="*/ 646304 w 646304"/>
                <a:gd name="connsiteY8" fmla="*/ 228439 h 1033338"/>
                <a:gd name="connsiteX9" fmla="*/ 646304 w 646304"/>
                <a:gd name="connsiteY9" fmla="*/ 228439 h 1033338"/>
                <a:gd name="connsiteX10" fmla="*/ 568566 w 646304"/>
                <a:gd name="connsiteY10" fmla="*/ 228439 h 1033338"/>
                <a:gd name="connsiteX11" fmla="*/ 424465 w 646304"/>
                <a:gd name="connsiteY11" fmla="*/ 80251 h 1033338"/>
                <a:gd name="connsiteX12" fmla="*/ 287949 w 646304"/>
                <a:gd name="connsiteY12" fmla="*/ 180764 h 1033338"/>
                <a:gd name="connsiteX13" fmla="*/ 371375 w 646304"/>
                <a:gd name="connsiteY13" fmla="*/ 180764 h 1033338"/>
                <a:gd name="connsiteX14" fmla="*/ 424086 w 646304"/>
                <a:gd name="connsiteY14" fmla="*/ 156133 h 1033338"/>
                <a:gd name="connsiteX15" fmla="*/ 494240 w 646304"/>
                <a:gd name="connsiteY15" fmla="*/ 228439 h 1033338"/>
                <a:gd name="connsiteX16" fmla="*/ 465420 w 646304"/>
                <a:gd name="connsiteY16" fmla="*/ 286839 h 1033338"/>
                <a:gd name="connsiteX17" fmla="*/ 465420 w 646304"/>
                <a:gd name="connsiteY17" fmla="*/ 370667 h 1033338"/>
                <a:gd name="connsiteX18" fmla="*/ 568566 w 646304"/>
                <a:gd name="connsiteY18" fmla="*/ 228439 h 1033338"/>
                <a:gd name="connsiteX19" fmla="*/ 568566 w 646304"/>
                <a:gd name="connsiteY19" fmla="*/ 228439 h 1033338"/>
                <a:gd name="connsiteX20" fmla="*/ 432429 w 646304"/>
                <a:gd name="connsiteY20" fmla="*/ 248700 h 1033338"/>
                <a:gd name="connsiteX21" fmla="*/ 432429 w 646304"/>
                <a:gd name="connsiteY21" fmla="*/ 1007912 h 1033338"/>
                <a:gd name="connsiteX22" fmla="*/ 406642 w 646304"/>
                <a:gd name="connsiteY22" fmla="*/ 1033338 h 1033338"/>
                <a:gd name="connsiteX23" fmla="*/ 26293 w 646304"/>
                <a:gd name="connsiteY23" fmla="*/ 1032941 h 1033338"/>
                <a:gd name="connsiteX24" fmla="*/ 127 w 646304"/>
                <a:gd name="connsiteY24" fmla="*/ 1007514 h 1033338"/>
                <a:gd name="connsiteX25" fmla="*/ 127 w 646304"/>
                <a:gd name="connsiteY25" fmla="*/ 248700 h 1033338"/>
                <a:gd name="connsiteX26" fmla="*/ 26293 w 646304"/>
                <a:gd name="connsiteY26" fmla="*/ 223274 h 1033338"/>
                <a:gd name="connsiteX27" fmla="*/ 406642 w 646304"/>
                <a:gd name="connsiteY27" fmla="*/ 223274 h 1033338"/>
                <a:gd name="connsiteX28" fmla="*/ 432429 w 646304"/>
                <a:gd name="connsiteY28" fmla="*/ 248700 h 1033338"/>
                <a:gd name="connsiteX29" fmla="*/ 432429 w 646304"/>
                <a:gd name="connsiteY29" fmla="*/ 248700 h 1033338"/>
                <a:gd name="connsiteX30" fmla="*/ 270126 w 646304"/>
                <a:gd name="connsiteY30" fmla="*/ 976129 h 1033338"/>
                <a:gd name="connsiteX31" fmla="*/ 256853 w 646304"/>
                <a:gd name="connsiteY31" fmla="*/ 963018 h 1033338"/>
                <a:gd name="connsiteX32" fmla="*/ 175702 w 646304"/>
                <a:gd name="connsiteY32" fmla="*/ 963018 h 1033338"/>
                <a:gd name="connsiteX33" fmla="*/ 162430 w 646304"/>
                <a:gd name="connsiteY33" fmla="*/ 976129 h 1033338"/>
                <a:gd name="connsiteX34" fmla="*/ 175702 w 646304"/>
                <a:gd name="connsiteY34" fmla="*/ 989239 h 1033338"/>
                <a:gd name="connsiteX35" fmla="*/ 256853 w 646304"/>
                <a:gd name="connsiteY35" fmla="*/ 989239 h 1033338"/>
                <a:gd name="connsiteX36" fmla="*/ 270126 w 646304"/>
                <a:gd name="connsiteY36" fmla="*/ 976129 h 1033338"/>
                <a:gd name="connsiteX37" fmla="*/ 270126 w 646304"/>
                <a:gd name="connsiteY37" fmla="*/ 976129 h 1033338"/>
                <a:gd name="connsiteX38" fmla="*/ 405125 w 646304"/>
                <a:gd name="connsiteY38" fmla="*/ 263002 h 1033338"/>
                <a:gd name="connsiteX39" fmla="*/ 392232 w 646304"/>
                <a:gd name="connsiteY39" fmla="*/ 250289 h 1033338"/>
                <a:gd name="connsiteX40" fmla="*/ 39944 w 646304"/>
                <a:gd name="connsiteY40" fmla="*/ 250289 h 1033338"/>
                <a:gd name="connsiteX41" fmla="*/ 27051 w 646304"/>
                <a:gd name="connsiteY41" fmla="*/ 263002 h 1033338"/>
                <a:gd name="connsiteX42" fmla="*/ 27051 w 646304"/>
                <a:gd name="connsiteY42" fmla="*/ 908988 h 1033338"/>
                <a:gd name="connsiteX43" fmla="*/ 392232 w 646304"/>
                <a:gd name="connsiteY43" fmla="*/ 921701 h 1033338"/>
                <a:gd name="connsiteX44" fmla="*/ 405125 w 646304"/>
                <a:gd name="connsiteY44" fmla="*/ 908988 h 1033338"/>
                <a:gd name="connsiteX45" fmla="*/ 405125 w 646304"/>
                <a:gd name="connsiteY45" fmla="*/ 263002 h 1033338"/>
                <a:gd name="connsiteX46" fmla="*/ 405125 w 646304"/>
                <a:gd name="connsiteY46"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26166 w 646177"/>
                <a:gd name="connsiteY23" fmla="*/ 1032941 h 1033338"/>
                <a:gd name="connsiteX24" fmla="*/ 0 w 646177"/>
                <a:gd name="connsiteY24" fmla="*/ 1007514 h 1033338"/>
                <a:gd name="connsiteX25" fmla="*/ 0 w 646177"/>
                <a:gd name="connsiteY25" fmla="*/ 248700 h 1033338"/>
                <a:gd name="connsiteX26" fmla="*/ 26166 w 646177"/>
                <a:gd name="connsiteY26" fmla="*/ 223274 h 1033338"/>
                <a:gd name="connsiteX27" fmla="*/ 406515 w 646177"/>
                <a:gd name="connsiteY27" fmla="*/ 223274 h 1033338"/>
                <a:gd name="connsiteX28" fmla="*/ 432302 w 646177"/>
                <a:gd name="connsiteY28" fmla="*/ 248700 h 1033338"/>
                <a:gd name="connsiteX29" fmla="*/ 432302 w 646177"/>
                <a:gd name="connsiteY29" fmla="*/ 248700 h 1033338"/>
                <a:gd name="connsiteX30" fmla="*/ 269999 w 646177"/>
                <a:gd name="connsiteY30" fmla="*/ 976129 h 1033338"/>
                <a:gd name="connsiteX31" fmla="*/ 256726 w 646177"/>
                <a:gd name="connsiteY31" fmla="*/ 963018 h 1033338"/>
                <a:gd name="connsiteX32" fmla="*/ 175575 w 646177"/>
                <a:gd name="connsiteY32" fmla="*/ 963018 h 1033338"/>
                <a:gd name="connsiteX33" fmla="*/ 162303 w 646177"/>
                <a:gd name="connsiteY33" fmla="*/ 976129 h 1033338"/>
                <a:gd name="connsiteX34" fmla="*/ 175575 w 646177"/>
                <a:gd name="connsiteY34" fmla="*/ 989239 h 1033338"/>
                <a:gd name="connsiteX35" fmla="*/ 256726 w 646177"/>
                <a:gd name="connsiteY35" fmla="*/ 989239 h 1033338"/>
                <a:gd name="connsiteX36" fmla="*/ 269999 w 646177"/>
                <a:gd name="connsiteY36" fmla="*/ 976129 h 1033338"/>
                <a:gd name="connsiteX37" fmla="*/ 269999 w 646177"/>
                <a:gd name="connsiteY37" fmla="*/ 976129 h 1033338"/>
                <a:gd name="connsiteX38" fmla="*/ 404998 w 646177"/>
                <a:gd name="connsiteY38" fmla="*/ 263002 h 1033338"/>
                <a:gd name="connsiteX39" fmla="*/ 392105 w 646177"/>
                <a:gd name="connsiteY39" fmla="*/ 250289 h 1033338"/>
                <a:gd name="connsiteX40" fmla="*/ 39817 w 646177"/>
                <a:gd name="connsiteY40" fmla="*/ 250289 h 1033338"/>
                <a:gd name="connsiteX41" fmla="*/ 26924 w 646177"/>
                <a:gd name="connsiteY41" fmla="*/ 263002 h 1033338"/>
                <a:gd name="connsiteX42" fmla="*/ 392105 w 646177"/>
                <a:gd name="connsiteY42" fmla="*/ 921701 h 1033338"/>
                <a:gd name="connsiteX43" fmla="*/ 404998 w 646177"/>
                <a:gd name="connsiteY43" fmla="*/ 908988 h 1033338"/>
                <a:gd name="connsiteX44" fmla="*/ 404998 w 646177"/>
                <a:gd name="connsiteY44" fmla="*/ 263002 h 1033338"/>
                <a:gd name="connsiteX45" fmla="*/ 404998 w 646177"/>
                <a:gd name="connsiteY45"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0 w 646177"/>
                <a:gd name="connsiteY23" fmla="*/ 1007514 h 1033338"/>
                <a:gd name="connsiteX24" fmla="*/ 0 w 646177"/>
                <a:gd name="connsiteY24" fmla="*/ 248700 h 1033338"/>
                <a:gd name="connsiteX25" fmla="*/ 26166 w 646177"/>
                <a:gd name="connsiteY25" fmla="*/ 223274 h 1033338"/>
                <a:gd name="connsiteX26" fmla="*/ 406515 w 646177"/>
                <a:gd name="connsiteY26" fmla="*/ 223274 h 1033338"/>
                <a:gd name="connsiteX27" fmla="*/ 432302 w 646177"/>
                <a:gd name="connsiteY27" fmla="*/ 248700 h 1033338"/>
                <a:gd name="connsiteX28" fmla="*/ 432302 w 646177"/>
                <a:gd name="connsiteY28" fmla="*/ 248700 h 1033338"/>
                <a:gd name="connsiteX29" fmla="*/ 269999 w 646177"/>
                <a:gd name="connsiteY29" fmla="*/ 976129 h 1033338"/>
                <a:gd name="connsiteX30" fmla="*/ 256726 w 646177"/>
                <a:gd name="connsiteY30" fmla="*/ 963018 h 1033338"/>
                <a:gd name="connsiteX31" fmla="*/ 175575 w 646177"/>
                <a:gd name="connsiteY31" fmla="*/ 963018 h 1033338"/>
                <a:gd name="connsiteX32" fmla="*/ 162303 w 646177"/>
                <a:gd name="connsiteY32" fmla="*/ 976129 h 1033338"/>
                <a:gd name="connsiteX33" fmla="*/ 175575 w 646177"/>
                <a:gd name="connsiteY33" fmla="*/ 989239 h 1033338"/>
                <a:gd name="connsiteX34" fmla="*/ 256726 w 646177"/>
                <a:gd name="connsiteY34" fmla="*/ 989239 h 1033338"/>
                <a:gd name="connsiteX35" fmla="*/ 269999 w 646177"/>
                <a:gd name="connsiteY35" fmla="*/ 976129 h 1033338"/>
                <a:gd name="connsiteX36" fmla="*/ 269999 w 646177"/>
                <a:gd name="connsiteY36" fmla="*/ 976129 h 1033338"/>
                <a:gd name="connsiteX37" fmla="*/ 404998 w 646177"/>
                <a:gd name="connsiteY37" fmla="*/ 263002 h 1033338"/>
                <a:gd name="connsiteX38" fmla="*/ 392105 w 646177"/>
                <a:gd name="connsiteY38" fmla="*/ 250289 h 1033338"/>
                <a:gd name="connsiteX39" fmla="*/ 39817 w 646177"/>
                <a:gd name="connsiteY39" fmla="*/ 250289 h 1033338"/>
                <a:gd name="connsiteX40" fmla="*/ 26924 w 646177"/>
                <a:gd name="connsiteY40" fmla="*/ 263002 h 1033338"/>
                <a:gd name="connsiteX41" fmla="*/ 392105 w 646177"/>
                <a:gd name="connsiteY41" fmla="*/ 921701 h 1033338"/>
                <a:gd name="connsiteX42" fmla="*/ 404998 w 646177"/>
                <a:gd name="connsiteY42" fmla="*/ 908988 h 1033338"/>
                <a:gd name="connsiteX43" fmla="*/ 404998 w 646177"/>
                <a:gd name="connsiteY43" fmla="*/ 263002 h 1033338"/>
                <a:gd name="connsiteX44" fmla="*/ 404998 w 646177"/>
                <a:gd name="connsiteY44"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0 w 646177"/>
                <a:gd name="connsiteY23" fmla="*/ 248700 h 1033338"/>
                <a:gd name="connsiteX24" fmla="*/ 26166 w 646177"/>
                <a:gd name="connsiteY24" fmla="*/ 223274 h 1033338"/>
                <a:gd name="connsiteX25" fmla="*/ 406515 w 646177"/>
                <a:gd name="connsiteY25" fmla="*/ 223274 h 1033338"/>
                <a:gd name="connsiteX26" fmla="*/ 432302 w 646177"/>
                <a:gd name="connsiteY26" fmla="*/ 248700 h 1033338"/>
                <a:gd name="connsiteX27" fmla="*/ 432302 w 646177"/>
                <a:gd name="connsiteY27" fmla="*/ 248700 h 1033338"/>
                <a:gd name="connsiteX28" fmla="*/ 269999 w 646177"/>
                <a:gd name="connsiteY28" fmla="*/ 976129 h 1033338"/>
                <a:gd name="connsiteX29" fmla="*/ 256726 w 646177"/>
                <a:gd name="connsiteY29" fmla="*/ 963018 h 1033338"/>
                <a:gd name="connsiteX30" fmla="*/ 175575 w 646177"/>
                <a:gd name="connsiteY30" fmla="*/ 963018 h 1033338"/>
                <a:gd name="connsiteX31" fmla="*/ 162303 w 646177"/>
                <a:gd name="connsiteY31" fmla="*/ 976129 h 1033338"/>
                <a:gd name="connsiteX32" fmla="*/ 175575 w 646177"/>
                <a:gd name="connsiteY32" fmla="*/ 989239 h 1033338"/>
                <a:gd name="connsiteX33" fmla="*/ 256726 w 646177"/>
                <a:gd name="connsiteY33" fmla="*/ 989239 h 1033338"/>
                <a:gd name="connsiteX34" fmla="*/ 269999 w 646177"/>
                <a:gd name="connsiteY34" fmla="*/ 976129 h 1033338"/>
                <a:gd name="connsiteX35" fmla="*/ 269999 w 646177"/>
                <a:gd name="connsiteY35" fmla="*/ 976129 h 1033338"/>
                <a:gd name="connsiteX36" fmla="*/ 404998 w 646177"/>
                <a:gd name="connsiteY36" fmla="*/ 263002 h 1033338"/>
                <a:gd name="connsiteX37" fmla="*/ 392105 w 646177"/>
                <a:gd name="connsiteY37" fmla="*/ 250289 h 1033338"/>
                <a:gd name="connsiteX38" fmla="*/ 39817 w 646177"/>
                <a:gd name="connsiteY38" fmla="*/ 250289 h 1033338"/>
                <a:gd name="connsiteX39" fmla="*/ 26924 w 646177"/>
                <a:gd name="connsiteY39" fmla="*/ 263002 h 1033338"/>
                <a:gd name="connsiteX40" fmla="*/ 392105 w 646177"/>
                <a:gd name="connsiteY40" fmla="*/ 921701 h 1033338"/>
                <a:gd name="connsiteX41" fmla="*/ 404998 w 646177"/>
                <a:gd name="connsiteY41" fmla="*/ 908988 h 1033338"/>
                <a:gd name="connsiteX42" fmla="*/ 404998 w 646177"/>
                <a:gd name="connsiteY42" fmla="*/ 263002 h 1033338"/>
                <a:gd name="connsiteX43" fmla="*/ 404998 w 646177"/>
                <a:gd name="connsiteY43"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0 w 646177"/>
                <a:gd name="connsiteY23" fmla="*/ 248700 h 1033338"/>
                <a:gd name="connsiteX24" fmla="*/ 26166 w 646177"/>
                <a:gd name="connsiteY24" fmla="*/ 223274 h 1033338"/>
                <a:gd name="connsiteX25" fmla="*/ 406515 w 646177"/>
                <a:gd name="connsiteY25" fmla="*/ 223274 h 1033338"/>
                <a:gd name="connsiteX26" fmla="*/ 432302 w 646177"/>
                <a:gd name="connsiteY26" fmla="*/ 248700 h 1033338"/>
                <a:gd name="connsiteX27" fmla="*/ 432302 w 646177"/>
                <a:gd name="connsiteY27" fmla="*/ 248700 h 1033338"/>
                <a:gd name="connsiteX28" fmla="*/ 269999 w 646177"/>
                <a:gd name="connsiteY28" fmla="*/ 976129 h 1033338"/>
                <a:gd name="connsiteX29" fmla="*/ 256726 w 646177"/>
                <a:gd name="connsiteY29" fmla="*/ 963018 h 1033338"/>
                <a:gd name="connsiteX30" fmla="*/ 175575 w 646177"/>
                <a:gd name="connsiteY30" fmla="*/ 963018 h 1033338"/>
                <a:gd name="connsiteX31" fmla="*/ 162303 w 646177"/>
                <a:gd name="connsiteY31" fmla="*/ 976129 h 1033338"/>
                <a:gd name="connsiteX32" fmla="*/ 175575 w 646177"/>
                <a:gd name="connsiteY32" fmla="*/ 989239 h 1033338"/>
                <a:gd name="connsiteX33" fmla="*/ 256726 w 646177"/>
                <a:gd name="connsiteY33" fmla="*/ 989239 h 1033338"/>
                <a:gd name="connsiteX34" fmla="*/ 269999 w 646177"/>
                <a:gd name="connsiteY34" fmla="*/ 976129 h 1033338"/>
                <a:gd name="connsiteX35" fmla="*/ 269999 w 646177"/>
                <a:gd name="connsiteY35" fmla="*/ 976129 h 1033338"/>
                <a:gd name="connsiteX36" fmla="*/ 404998 w 646177"/>
                <a:gd name="connsiteY36" fmla="*/ 263002 h 1033338"/>
                <a:gd name="connsiteX37" fmla="*/ 392105 w 646177"/>
                <a:gd name="connsiteY37" fmla="*/ 250289 h 1033338"/>
                <a:gd name="connsiteX38" fmla="*/ 39817 w 646177"/>
                <a:gd name="connsiteY38" fmla="*/ 250289 h 1033338"/>
                <a:gd name="connsiteX39" fmla="*/ 26924 w 646177"/>
                <a:gd name="connsiteY39" fmla="*/ 263002 h 1033338"/>
                <a:gd name="connsiteX40" fmla="*/ 385912 w 646177"/>
                <a:gd name="connsiteY40" fmla="*/ 921701 h 1033338"/>
                <a:gd name="connsiteX41" fmla="*/ 404998 w 646177"/>
                <a:gd name="connsiteY41" fmla="*/ 908988 h 1033338"/>
                <a:gd name="connsiteX42" fmla="*/ 404998 w 646177"/>
                <a:gd name="connsiteY42" fmla="*/ 263002 h 1033338"/>
                <a:gd name="connsiteX43" fmla="*/ 404998 w 646177"/>
                <a:gd name="connsiteY43"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0 w 646177"/>
                <a:gd name="connsiteY23" fmla="*/ 248700 h 1033338"/>
                <a:gd name="connsiteX24" fmla="*/ 26166 w 646177"/>
                <a:gd name="connsiteY24" fmla="*/ 223274 h 1033338"/>
                <a:gd name="connsiteX25" fmla="*/ 406515 w 646177"/>
                <a:gd name="connsiteY25" fmla="*/ 223274 h 1033338"/>
                <a:gd name="connsiteX26" fmla="*/ 432302 w 646177"/>
                <a:gd name="connsiteY26" fmla="*/ 248700 h 1033338"/>
                <a:gd name="connsiteX27" fmla="*/ 432302 w 646177"/>
                <a:gd name="connsiteY27" fmla="*/ 248700 h 1033338"/>
                <a:gd name="connsiteX28" fmla="*/ 269999 w 646177"/>
                <a:gd name="connsiteY28" fmla="*/ 976129 h 1033338"/>
                <a:gd name="connsiteX29" fmla="*/ 256726 w 646177"/>
                <a:gd name="connsiteY29" fmla="*/ 963018 h 1033338"/>
                <a:gd name="connsiteX30" fmla="*/ 175575 w 646177"/>
                <a:gd name="connsiteY30" fmla="*/ 963018 h 1033338"/>
                <a:gd name="connsiteX31" fmla="*/ 162303 w 646177"/>
                <a:gd name="connsiteY31" fmla="*/ 976129 h 1033338"/>
                <a:gd name="connsiteX32" fmla="*/ 175575 w 646177"/>
                <a:gd name="connsiteY32" fmla="*/ 989239 h 1033338"/>
                <a:gd name="connsiteX33" fmla="*/ 256726 w 646177"/>
                <a:gd name="connsiteY33" fmla="*/ 989239 h 1033338"/>
                <a:gd name="connsiteX34" fmla="*/ 269999 w 646177"/>
                <a:gd name="connsiteY34" fmla="*/ 976129 h 1033338"/>
                <a:gd name="connsiteX35" fmla="*/ 269999 w 646177"/>
                <a:gd name="connsiteY35" fmla="*/ 976129 h 1033338"/>
                <a:gd name="connsiteX36" fmla="*/ 404998 w 646177"/>
                <a:gd name="connsiteY36" fmla="*/ 263002 h 1033338"/>
                <a:gd name="connsiteX37" fmla="*/ 392105 w 646177"/>
                <a:gd name="connsiteY37" fmla="*/ 250289 h 1033338"/>
                <a:gd name="connsiteX38" fmla="*/ 39817 w 646177"/>
                <a:gd name="connsiteY38" fmla="*/ 250289 h 1033338"/>
                <a:gd name="connsiteX39" fmla="*/ 26924 w 646177"/>
                <a:gd name="connsiteY39" fmla="*/ 263002 h 1033338"/>
                <a:gd name="connsiteX40" fmla="*/ 404998 w 646177"/>
                <a:gd name="connsiteY40" fmla="*/ 908988 h 1033338"/>
                <a:gd name="connsiteX41" fmla="*/ 404998 w 646177"/>
                <a:gd name="connsiteY41" fmla="*/ 263002 h 1033338"/>
                <a:gd name="connsiteX42" fmla="*/ 404998 w 646177"/>
                <a:gd name="connsiteY42"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0 w 646177"/>
                <a:gd name="connsiteY23" fmla="*/ 248700 h 1033338"/>
                <a:gd name="connsiteX24" fmla="*/ 26166 w 646177"/>
                <a:gd name="connsiteY24" fmla="*/ 223274 h 1033338"/>
                <a:gd name="connsiteX25" fmla="*/ 406515 w 646177"/>
                <a:gd name="connsiteY25" fmla="*/ 223274 h 1033338"/>
                <a:gd name="connsiteX26" fmla="*/ 432302 w 646177"/>
                <a:gd name="connsiteY26" fmla="*/ 248700 h 1033338"/>
                <a:gd name="connsiteX27" fmla="*/ 432302 w 646177"/>
                <a:gd name="connsiteY27" fmla="*/ 248700 h 1033338"/>
                <a:gd name="connsiteX28" fmla="*/ 269999 w 646177"/>
                <a:gd name="connsiteY28" fmla="*/ 976129 h 1033338"/>
                <a:gd name="connsiteX29" fmla="*/ 256726 w 646177"/>
                <a:gd name="connsiteY29" fmla="*/ 963018 h 1033338"/>
                <a:gd name="connsiteX30" fmla="*/ 175575 w 646177"/>
                <a:gd name="connsiteY30" fmla="*/ 963018 h 1033338"/>
                <a:gd name="connsiteX31" fmla="*/ 162303 w 646177"/>
                <a:gd name="connsiteY31" fmla="*/ 976129 h 1033338"/>
                <a:gd name="connsiteX32" fmla="*/ 175575 w 646177"/>
                <a:gd name="connsiteY32" fmla="*/ 989239 h 1033338"/>
                <a:gd name="connsiteX33" fmla="*/ 256726 w 646177"/>
                <a:gd name="connsiteY33" fmla="*/ 989239 h 1033338"/>
                <a:gd name="connsiteX34" fmla="*/ 269999 w 646177"/>
                <a:gd name="connsiteY34" fmla="*/ 976129 h 1033338"/>
                <a:gd name="connsiteX35" fmla="*/ 269999 w 646177"/>
                <a:gd name="connsiteY35" fmla="*/ 976129 h 1033338"/>
                <a:gd name="connsiteX36" fmla="*/ 404998 w 646177"/>
                <a:gd name="connsiteY36" fmla="*/ 263002 h 1033338"/>
                <a:gd name="connsiteX37" fmla="*/ 392105 w 646177"/>
                <a:gd name="connsiteY37" fmla="*/ 250289 h 1033338"/>
                <a:gd name="connsiteX38" fmla="*/ 39817 w 646177"/>
                <a:gd name="connsiteY38" fmla="*/ 250289 h 1033338"/>
                <a:gd name="connsiteX39" fmla="*/ 26924 w 646177"/>
                <a:gd name="connsiteY39" fmla="*/ 263002 h 1033338"/>
                <a:gd name="connsiteX40" fmla="*/ 404998 w 646177"/>
                <a:gd name="connsiteY40" fmla="*/ 263002 h 1033338"/>
                <a:gd name="connsiteX41" fmla="*/ 404998 w 646177"/>
                <a:gd name="connsiteY41" fmla="*/ 263002 h 1033338"/>
                <a:gd name="connsiteX0" fmla="*/ 646177 w 646177"/>
                <a:gd name="connsiteY0" fmla="*/ 228439 h 1086393"/>
                <a:gd name="connsiteX1" fmla="*/ 465293 w 646177"/>
                <a:gd name="connsiteY1" fmla="*/ 452905 h 1086393"/>
                <a:gd name="connsiteX2" fmla="*/ 465293 w 646177"/>
                <a:gd name="connsiteY2" fmla="*/ 445753 h 1086393"/>
                <a:gd name="connsiteX3" fmla="*/ 638972 w 646177"/>
                <a:gd name="connsiteY3" fmla="*/ 228836 h 1086393"/>
                <a:gd name="connsiteX4" fmla="*/ 423959 w 646177"/>
                <a:gd name="connsiteY4" fmla="*/ 7945 h 1086393"/>
                <a:gd name="connsiteX5" fmla="*/ 214255 w 646177"/>
                <a:gd name="connsiteY5" fmla="*/ 181162 h 1086393"/>
                <a:gd name="connsiteX6" fmla="*/ 207050 w 646177"/>
                <a:gd name="connsiteY6" fmla="*/ 181162 h 1086393"/>
                <a:gd name="connsiteX7" fmla="*/ 424338 w 646177"/>
                <a:gd name="connsiteY7" fmla="*/ 0 h 1086393"/>
                <a:gd name="connsiteX8" fmla="*/ 646177 w 646177"/>
                <a:gd name="connsiteY8" fmla="*/ 228439 h 1086393"/>
                <a:gd name="connsiteX9" fmla="*/ 646177 w 646177"/>
                <a:gd name="connsiteY9" fmla="*/ 228439 h 1086393"/>
                <a:gd name="connsiteX10" fmla="*/ 568439 w 646177"/>
                <a:gd name="connsiteY10" fmla="*/ 228439 h 1086393"/>
                <a:gd name="connsiteX11" fmla="*/ 424338 w 646177"/>
                <a:gd name="connsiteY11" fmla="*/ 80251 h 1086393"/>
                <a:gd name="connsiteX12" fmla="*/ 287822 w 646177"/>
                <a:gd name="connsiteY12" fmla="*/ 180764 h 1086393"/>
                <a:gd name="connsiteX13" fmla="*/ 371248 w 646177"/>
                <a:gd name="connsiteY13" fmla="*/ 180764 h 1086393"/>
                <a:gd name="connsiteX14" fmla="*/ 423959 w 646177"/>
                <a:gd name="connsiteY14" fmla="*/ 156133 h 1086393"/>
                <a:gd name="connsiteX15" fmla="*/ 494113 w 646177"/>
                <a:gd name="connsiteY15" fmla="*/ 228439 h 1086393"/>
                <a:gd name="connsiteX16" fmla="*/ 465293 w 646177"/>
                <a:gd name="connsiteY16" fmla="*/ 286839 h 1086393"/>
                <a:gd name="connsiteX17" fmla="*/ 465293 w 646177"/>
                <a:gd name="connsiteY17" fmla="*/ 370667 h 1086393"/>
                <a:gd name="connsiteX18" fmla="*/ 568439 w 646177"/>
                <a:gd name="connsiteY18" fmla="*/ 228439 h 1086393"/>
                <a:gd name="connsiteX19" fmla="*/ 568439 w 646177"/>
                <a:gd name="connsiteY19" fmla="*/ 228439 h 1086393"/>
                <a:gd name="connsiteX20" fmla="*/ 432302 w 646177"/>
                <a:gd name="connsiteY20" fmla="*/ 248700 h 1086393"/>
                <a:gd name="connsiteX21" fmla="*/ 426109 w 646177"/>
                <a:gd name="connsiteY21" fmla="*/ 1007912 h 1086393"/>
                <a:gd name="connsiteX22" fmla="*/ 406515 w 646177"/>
                <a:gd name="connsiteY22" fmla="*/ 1033338 h 1086393"/>
                <a:gd name="connsiteX23" fmla="*/ 0 w 646177"/>
                <a:gd name="connsiteY23" fmla="*/ 248700 h 1086393"/>
                <a:gd name="connsiteX24" fmla="*/ 26166 w 646177"/>
                <a:gd name="connsiteY24" fmla="*/ 223274 h 1086393"/>
                <a:gd name="connsiteX25" fmla="*/ 406515 w 646177"/>
                <a:gd name="connsiteY25" fmla="*/ 223274 h 1086393"/>
                <a:gd name="connsiteX26" fmla="*/ 432302 w 646177"/>
                <a:gd name="connsiteY26" fmla="*/ 248700 h 1086393"/>
                <a:gd name="connsiteX27" fmla="*/ 432302 w 646177"/>
                <a:gd name="connsiteY27" fmla="*/ 248700 h 1086393"/>
                <a:gd name="connsiteX28" fmla="*/ 269999 w 646177"/>
                <a:gd name="connsiteY28" fmla="*/ 976129 h 1086393"/>
                <a:gd name="connsiteX29" fmla="*/ 256726 w 646177"/>
                <a:gd name="connsiteY29" fmla="*/ 963018 h 1086393"/>
                <a:gd name="connsiteX30" fmla="*/ 175575 w 646177"/>
                <a:gd name="connsiteY30" fmla="*/ 963018 h 1086393"/>
                <a:gd name="connsiteX31" fmla="*/ 162303 w 646177"/>
                <a:gd name="connsiteY31" fmla="*/ 976129 h 1086393"/>
                <a:gd name="connsiteX32" fmla="*/ 175575 w 646177"/>
                <a:gd name="connsiteY32" fmla="*/ 989239 h 1086393"/>
                <a:gd name="connsiteX33" fmla="*/ 256726 w 646177"/>
                <a:gd name="connsiteY33" fmla="*/ 989239 h 1086393"/>
                <a:gd name="connsiteX34" fmla="*/ 269999 w 646177"/>
                <a:gd name="connsiteY34" fmla="*/ 976129 h 1086393"/>
                <a:gd name="connsiteX35" fmla="*/ 269999 w 646177"/>
                <a:gd name="connsiteY35" fmla="*/ 976129 h 1086393"/>
                <a:gd name="connsiteX36" fmla="*/ 404998 w 646177"/>
                <a:gd name="connsiteY36" fmla="*/ 263002 h 1086393"/>
                <a:gd name="connsiteX37" fmla="*/ 392105 w 646177"/>
                <a:gd name="connsiteY37" fmla="*/ 250289 h 1086393"/>
                <a:gd name="connsiteX38" fmla="*/ 39817 w 646177"/>
                <a:gd name="connsiteY38" fmla="*/ 250289 h 1086393"/>
                <a:gd name="connsiteX39" fmla="*/ 26924 w 646177"/>
                <a:gd name="connsiteY39" fmla="*/ 263002 h 1086393"/>
                <a:gd name="connsiteX40" fmla="*/ 404998 w 646177"/>
                <a:gd name="connsiteY40" fmla="*/ 263002 h 1086393"/>
                <a:gd name="connsiteX41" fmla="*/ 404998 w 646177"/>
                <a:gd name="connsiteY41" fmla="*/ 263002 h 1086393"/>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06515 w 646177"/>
                <a:gd name="connsiteY21" fmla="*/ 1033338 h 1033338"/>
                <a:gd name="connsiteX22" fmla="*/ 0 w 646177"/>
                <a:gd name="connsiteY22" fmla="*/ 248700 h 1033338"/>
                <a:gd name="connsiteX23" fmla="*/ 26166 w 646177"/>
                <a:gd name="connsiteY23" fmla="*/ 223274 h 1033338"/>
                <a:gd name="connsiteX24" fmla="*/ 406515 w 646177"/>
                <a:gd name="connsiteY24" fmla="*/ 223274 h 1033338"/>
                <a:gd name="connsiteX25" fmla="*/ 432302 w 646177"/>
                <a:gd name="connsiteY25" fmla="*/ 248700 h 1033338"/>
                <a:gd name="connsiteX26" fmla="*/ 432302 w 646177"/>
                <a:gd name="connsiteY26" fmla="*/ 248700 h 1033338"/>
                <a:gd name="connsiteX27" fmla="*/ 269999 w 646177"/>
                <a:gd name="connsiteY27" fmla="*/ 976129 h 1033338"/>
                <a:gd name="connsiteX28" fmla="*/ 256726 w 646177"/>
                <a:gd name="connsiteY28" fmla="*/ 963018 h 1033338"/>
                <a:gd name="connsiteX29" fmla="*/ 175575 w 646177"/>
                <a:gd name="connsiteY29" fmla="*/ 963018 h 1033338"/>
                <a:gd name="connsiteX30" fmla="*/ 162303 w 646177"/>
                <a:gd name="connsiteY30" fmla="*/ 976129 h 1033338"/>
                <a:gd name="connsiteX31" fmla="*/ 175575 w 646177"/>
                <a:gd name="connsiteY31" fmla="*/ 989239 h 1033338"/>
                <a:gd name="connsiteX32" fmla="*/ 256726 w 646177"/>
                <a:gd name="connsiteY32" fmla="*/ 989239 h 1033338"/>
                <a:gd name="connsiteX33" fmla="*/ 269999 w 646177"/>
                <a:gd name="connsiteY33" fmla="*/ 976129 h 1033338"/>
                <a:gd name="connsiteX34" fmla="*/ 269999 w 646177"/>
                <a:gd name="connsiteY34" fmla="*/ 976129 h 1033338"/>
                <a:gd name="connsiteX35" fmla="*/ 404998 w 646177"/>
                <a:gd name="connsiteY35" fmla="*/ 263002 h 1033338"/>
                <a:gd name="connsiteX36" fmla="*/ 392105 w 646177"/>
                <a:gd name="connsiteY36" fmla="*/ 250289 h 1033338"/>
                <a:gd name="connsiteX37" fmla="*/ 39817 w 646177"/>
                <a:gd name="connsiteY37" fmla="*/ 250289 h 1033338"/>
                <a:gd name="connsiteX38" fmla="*/ 26924 w 646177"/>
                <a:gd name="connsiteY38" fmla="*/ 263002 h 1033338"/>
                <a:gd name="connsiteX39" fmla="*/ 404998 w 646177"/>
                <a:gd name="connsiteY39" fmla="*/ 263002 h 1033338"/>
                <a:gd name="connsiteX40" fmla="*/ 404998 w 646177"/>
                <a:gd name="connsiteY40" fmla="*/ 263002 h 1033338"/>
                <a:gd name="connsiteX0" fmla="*/ 673051 w 673051"/>
                <a:gd name="connsiteY0" fmla="*/ 228439 h 989239"/>
                <a:gd name="connsiteX1" fmla="*/ 492167 w 673051"/>
                <a:gd name="connsiteY1" fmla="*/ 452905 h 989239"/>
                <a:gd name="connsiteX2" fmla="*/ 492167 w 673051"/>
                <a:gd name="connsiteY2" fmla="*/ 445753 h 989239"/>
                <a:gd name="connsiteX3" fmla="*/ 665846 w 673051"/>
                <a:gd name="connsiteY3" fmla="*/ 228836 h 989239"/>
                <a:gd name="connsiteX4" fmla="*/ 450833 w 673051"/>
                <a:gd name="connsiteY4" fmla="*/ 7945 h 989239"/>
                <a:gd name="connsiteX5" fmla="*/ 241129 w 673051"/>
                <a:gd name="connsiteY5" fmla="*/ 181162 h 989239"/>
                <a:gd name="connsiteX6" fmla="*/ 233924 w 673051"/>
                <a:gd name="connsiteY6" fmla="*/ 181162 h 989239"/>
                <a:gd name="connsiteX7" fmla="*/ 451212 w 673051"/>
                <a:gd name="connsiteY7" fmla="*/ 0 h 989239"/>
                <a:gd name="connsiteX8" fmla="*/ 673051 w 673051"/>
                <a:gd name="connsiteY8" fmla="*/ 228439 h 989239"/>
                <a:gd name="connsiteX9" fmla="*/ 673051 w 673051"/>
                <a:gd name="connsiteY9" fmla="*/ 228439 h 989239"/>
                <a:gd name="connsiteX10" fmla="*/ 595313 w 673051"/>
                <a:gd name="connsiteY10" fmla="*/ 228439 h 989239"/>
                <a:gd name="connsiteX11" fmla="*/ 451212 w 673051"/>
                <a:gd name="connsiteY11" fmla="*/ 80251 h 989239"/>
                <a:gd name="connsiteX12" fmla="*/ 314696 w 673051"/>
                <a:gd name="connsiteY12" fmla="*/ 180764 h 989239"/>
                <a:gd name="connsiteX13" fmla="*/ 398122 w 673051"/>
                <a:gd name="connsiteY13" fmla="*/ 180764 h 989239"/>
                <a:gd name="connsiteX14" fmla="*/ 450833 w 673051"/>
                <a:gd name="connsiteY14" fmla="*/ 156133 h 989239"/>
                <a:gd name="connsiteX15" fmla="*/ 520987 w 673051"/>
                <a:gd name="connsiteY15" fmla="*/ 228439 h 989239"/>
                <a:gd name="connsiteX16" fmla="*/ 492167 w 673051"/>
                <a:gd name="connsiteY16" fmla="*/ 286839 h 989239"/>
                <a:gd name="connsiteX17" fmla="*/ 492167 w 673051"/>
                <a:gd name="connsiteY17" fmla="*/ 370667 h 989239"/>
                <a:gd name="connsiteX18" fmla="*/ 595313 w 673051"/>
                <a:gd name="connsiteY18" fmla="*/ 228439 h 989239"/>
                <a:gd name="connsiteX19" fmla="*/ 595313 w 673051"/>
                <a:gd name="connsiteY19" fmla="*/ 228439 h 989239"/>
                <a:gd name="connsiteX20" fmla="*/ 459176 w 673051"/>
                <a:gd name="connsiteY20" fmla="*/ 248700 h 989239"/>
                <a:gd name="connsiteX21" fmla="*/ 26874 w 673051"/>
                <a:gd name="connsiteY21" fmla="*/ 248700 h 989239"/>
                <a:gd name="connsiteX22" fmla="*/ 53040 w 673051"/>
                <a:gd name="connsiteY22" fmla="*/ 223274 h 989239"/>
                <a:gd name="connsiteX23" fmla="*/ 433389 w 673051"/>
                <a:gd name="connsiteY23" fmla="*/ 223274 h 989239"/>
                <a:gd name="connsiteX24" fmla="*/ 459176 w 673051"/>
                <a:gd name="connsiteY24" fmla="*/ 248700 h 989239"/>
                <a:gd name="connsiteX25" fmla="*/ 459176 w 673051"/>
                <a:gd name="connsiteY25" fmla="*/ 248700 h 989239"/>
                <a:gd name="connsiteX26" fmla="*/ 296873 w 673051"/>
                <a:gd name="connsiteY26" fmla="*/ 976129 h 989239"/>
                <a:gd name="connsiteX27" fmla="*/ 283600 w 673051"/>
                <a:gd name="connsiteY27" fmla="*/ 963018 h 989239"/>
                <a:gd name="connsiteX28" fmla="*/ 202449 w 673051"/>
                <a:gd name="connsiteY28" fmla="*/ 963018 h 989239"/>
                <a:gd name="connsiteX29" fmla="*/ 189177 w 673051"/>
                <a:gd name="connsiteY29" fmla="*/ 976129 h 989239"/>
                <a:gd name="connsiteX30" fmla="*/ 202449 w 673051"/>
                <a:gd name="connsiteY30" fmla="*/ 989239 h 989239"/>
                <a:gd name="connsiteX31" fmla="*/ 283600 w 673051"/>
                <a:gd name="connsiteY31" fmla="*/ 989239 h 989239"/>
                <a:gd name="connsiteX32" fmla="*/ 296873 w 673051"/>
                <a:gd name="connsiteY32" fmla="*/ 976129 h 989239"/>
                <a:gd name="connsiteX33" fmla="*/ 296873 w 673051"/>
                <a:gd name="connsiteY33" fmla="*/ 976129 h 989239"/>
                <a:gd name="connsiteX34" fmla="*/ 431872 w 673051"/>
                <a:gd name="connsiteY34" fmla="*/ 263002 h 989239"/>
                <a:gd name="connsiteX35" fmla="*/ 418979 w 673051"/>
                <a:gd name="connsiteY35" fmla="*/ 250289 h 989239"/>
                <a:gd name="connsiteX36" fmla="*/ 66691 w 673051"/>
                <a:gd name="connsiteY36" fmla="*/ 250289 h 989239"/>
                <a:gd name="connsiteX37" fmla="*/ 53798 w 673051"/>
                <a:gd name="connsiteY37" fmla="*/ 263002 h 989239"/>
                <a:gd name="connsiteX38" fmla="*/ 431872 w 673051"/>
                <a:gd name="connsiteY38" fmla="*/ 263002 h 989239"/>
                <a:gd name="connsiteX39" fmla="*/ 431872 w 673051"/>
                <a:gd name="connsiteY39" fmla="*/ 263002 h 989239"/>
                <a:gd name="connsiteX0" fmla="*/ 673051 w 673051"/>
                <a:gd name="connsiteY0" fmla="*/ 228439 h 989239"/>
                <a:gd name="connsiteX1" fmla="*/ 492167 w 673051"/>
                <a:gd name="connsiteY1" fmla="*/ 452905 h 989239"/>
                <a:gd name="connsiteX2" fmla="*/ 492167 w 673051"/>
                <a:gd name="connsiteY2" fmla="*/ 445753 h 989239"/>
                <a:gd name="connsiteX3" fmla="*/ 665846 w 673051"/>
                <a:gd name="connsiteY3" fmla="*/ 228836 h 989239"/>
                <a:gd name="connsiteX4" fmla="*/ 450833 w 673051"/>
                <a:gd name="connsiteY4" fmla="*/ 7945 h 989239"/>
                <a:gd name="connsiteX5" fmla="*/ 241129 w 673051"/>
                <a:gd name="connsiteY5" fmla="*/ 181162 h 989239"/>
                <a:gd name="connsiteX6" fmla="*/ 233924 w 673051"/>
                <a:gd name="connsiteY6" fmla="*/ 181162 h 989239"/>
                <a:gd name="connsiteX7" fmla="*/ 451212 w 673051"/>
                <a:gd name="connsiteY7" fmla="*/ 0 h 989239"/>
                <a:gd name="connsiteX8" fmla="*/ 673051 w 673051"/>
                <a:gd name="connsiteY8" fmla="*/ 228439 h 989239"/>
                <a:gd name="connsiteX9" fmla="*/ 673051 w 673051"/>
                <a:gd name="connsiteY9" fmla="*/ 228439 h 989239"/>
                <a:gd name="connsiteX10" fmla="*/ 595313 w 673051"/>
                <a:gd name="connsiteY10" fmla="*/ 228439 h 989239"/>
                <a:gd name="connsiteX11" fmla="*/ 451212 w 673051"/>
                <a:gd name="connsiteY11" fmla="*/ 80251 h 989239"/>
                <a:gd name="connsiteX12" fmla="*/ 314696 w 673051"/>
                <a:gd name="connsiteY12" fmla="*/ 180764 h 989239"/>
                <a:gd name="connsiteX13" fmla="*/ 398122 w 673051"/>
                <a:gd name="connsiteY13" fmla="*/ 180764 h 989239"/>
                <a:gd name="connsiteX14" fmla="*/ 450833 w 673051"/>
                <a:gd name="connsiteY14" fmla="*/ 156133 h 989239"/>
                <a:gd name="connsiteX15" fmla="*/ 520987 w 673051"/>
                <a:gd name="connsiteY15" fmla="*/ 228439 h 989239"/>
                <a:gd name="connsiteX16" fmla="*/ 492167 w 673051"/>
                <a:gd name="connsiteY16" fmla="*/ 286839 h 989239"/>
                <a:gd name="connsiteX17" fmla="*/ 492167 w 673051"/>
                <a:gd name="connsiteY17" fmla="*/ 370667 h 989239"/>
                <a:gd name="connsiteX18" fmla="*/ 595313 w 673051"/>
                <a:gd name="connsiteY18" fmla="*/ 228439 h 989239"/>
                <a:gd name="connsiteX19" fmla="*/ 595313 w 673051"/>
                <a:gd name="connsiteY19" fmla="*/ 228439 h 989239"/>
                <a:gd name="connsiteX20" fmla="*/ 459176 w 673051"/>
                <a:gd name="connsiteY20" fmla="*/ 248700 h 989239"/>
                <a:gd name="connsiteX21" fmla="*/ 26874 w 673051"/>
                <a:gd name="connsiteY21" fmla="*/ 248700 h 989239"/>
                <a:gd name="connsiteX22" fmla="*/ 53040 w 673051"/>
                <a:gd name="connsiteY22" fmla="*/ 223274 h 989239"/>
                <a:gd name="connsiteX23" fmla="*/ 433389 w 673051"/>
                <a:gd name="connsiteY23" fmla="*/ 223274 h 989239"/>
                <a:gd name="connsiteX24" fmla="*/ 459176 w 673051"/>
                <a:gd name="connsiteY24" fmla="*/ 248700 h 989239"/>
                <a:gd name="connsiteX25" fmla="*/ 296873 w 673051"/>
                <a:gd name="connsiteY25" fmla="*/ 976129 h 989239"/>
                <a:gd name="connsiteX26" fmla="*/ 283600 w 673051"/>
                <a:gd name="connsiteY26" fmla="*/ 963018 h 989239"/>
                <a:gd name="connsiteX27" fmla="*/ 202449 w 673051"/>
                <a:gd name="connsiteY27" fmla="*/ 963018 h 989239"/>
                <a:gd name="connsiteX28" fmla="*/ 189177 w 673051"/>
                <a:gd name="connsiteY28" fmla="*/ 976129 h 989239"/>
                <a:gd name="connsiteX29" fmla="*/ 202449 w 673051"/>
                <a:gd name="connsiteY29" fmla="*/ 989239 h 989239"/>
                <a:gd name="connsiteX30" fmla="*/ 283600 w 673051"/>
                <a:gd name="connsiteY30" fmla="*/ 989239 h 989239"/>
                <a:gd name="connsiteX31" fmla="*/ 296873 w 673051"/>
                <a:gd name="connsiteY31" fmla="*/ 976129 h 989239"/>
                <a:gd name="connsiteX32" fmla="*/ 296873 w 673051"/>
                <a:gd name="connsiteY32" fmla="*/ 976129 h 989239"/>
                <a:gd name="connsiteX33" fmla="*/ 431872 w 673051"/>
                <a:gd name="connsiteY33" fmla="*/ 263002 h 989239"/>
                <a:gd name="connsiteX34" fmla="*/ 418979 w 673051"/>
                <a:gd name="connsiteY34" fmla="*/ 250289 h 989239"/>
                <a:gd name="connsiteX35" fmla="*/ 66691 w 673051"/>
                <a:gd name="connsiteY35" fmla="*/ 250289 h 989239"/>
                <a:gd name="connsiteX36" fmla="*/ 53798 w 673051"/>
                <a:gd name="connsiteY36" fmla="*/ 263002 h 989239"/>
                <a:gd name="connsiteX37" fmla="*/ 431872 w 673051"/>
                <a:gd name="connsiteY37" fmla="*/ 263002 h 989239"/>
                <a:gd name="connsiteX38" fmla="*/ 431872 w 673051"/>
                <a:gd name="connsiteY38" fmla="*/ 263002 h 989239"/>
                <a:gd name="connsiteX0" fmla="*/ 671168 w 671168"/>
                <a:gd name="connsiteY0" fmla="*/ 228439 h 989239"/>
                <a:gd name="connsiteX1" fmla="*/ 490284 w 671168"/>
                <a:gd name="connsiteY1" fmla="*/ 452905 h 989239"/>
                <a:gd name="connsiteX2" fmla="*/ 490284 w 671168"/>
                <a:gd name="connsiteY2" fmla="*/ 445753 h 989239"/>
                <a:gd name="connsiteX3" fmla="*/ 663963 w 671168"/>
                <a:gd name="connsiteY3" fmla="*/ 228836 h 989239"/>
                <a:gd name="connsiteX4" fmla="*/ 448950 w 671168"/>
                <a:gd name="connsiteY4" fmla="*/ 7945 h 989239"/>
                <a:gd name="connsiteX5" fmla="*/ 239246 w 671168"/>
                <a:gd name="connsiteY5" fmla="*/ 181162 h 989239"/>
                <a:gd name="connsiteX6" fmla="*/ 232041 w 671168"/>
                <a:gd name="connsiteY6" fmla="*/ 181162 h 989239"/>
                <a:gd name="connsiteX7" fmla="*/ 449329 w 671168"/>
                <a:gd name="connsiteY7" fmla="*/ 0 h 989239"/>
                <a:gd name="connsiteX8" fmla="*/ 671168 w 671168"/>
                <a:gd name="connsiteY8" fmla="*/ 228439 h 989239"/>
                <a:gd name="connsiteX9" fmla="*/ 671168 w 671168"/>
                <a:gd name="connsiteY9" fmla="*/ 228439 h 989239"/>
                <a:gd name="connsiteX10" fmla="*/ 593430 w 671168"/>
                <a:gd name="connsiteY10" fmla="*/ 228439 h 989239"/>
                <a:gd name="connsiteX11" fmla="*/ 449329 w 671168"/>
                <a:gd name="connsiteY11" fmla="*/ 80251 h 989239"/>
                <a:gd name="connsiteX12" fmla="*/ 312813 w 671168"/>
                <a:gd name="connsiteY12" fmla="*/ 180764 h 989239"/>
                <a:gd name="connsiteX13" fmla="*/ 396239 w 671168"/>
                <a:gd name="connsiteY13" fmla="*/ 180764 h 989239"/>
                <a:gd name="connsiteX14" fmla="*/ 448950 w 671168"/>
                <a:gd name="connsiteY14" fmla="*/ 156133 h 989239"/>
                <a:gd name="connsiteX15" fmla="*/ 519104 w 671168"/>
                <a:gd name="connsiteY15" fmla="*/ 228439 h 989239"/>
                <a:gd name="connsiteX16" fmla="*/ 490284 w 671168"/>
                <a:gd name="connsiteY16" fmla="*/ 286839 h 989239"/>
                <a:gd name="connsiteX17" fmla="*/ 490284 w 671168"/>
                <a:gd name="connsiteY17" fmla="*/ 370667 h 989239"/>
                <a:gd name="connsiteX18" fmla="*/ 593430 w 671168"/>
                <a:gd name="connsiteY18" fmla="*/ 228439 h 989239"/>
                <a:gd name="connsiteX19" fmla="*/ 593430 w 671168"/>
                <a:gd name="connsiteY19" fmla="*/ 228439 h 989239"/>
                <a:gd name="connsiteX20" fmla="*/ 431506 w 671168"/>
                <a:gd name="connsiteY20" fmla="*/ 223274 h 989239"/>
                <a:gd name="connsiteX21" fmla="*/ 24991 w 671168"/>
                <a:gd name="connsiteY21" fmla="*/ 248700 h 989239"/>
                <a:gd name="connsiteX22" fmla="*/ 51157 w 671168"/>
                <a:gd name="connsiteY22" fmla="*/ 223274 h 989239"/>
                <a:gd name="connsiteX23" fmla="*/ 431506 w 671168"/>
                <a:gd name="connsiteY23" fmla="*/ 223274 h 989239"/>
                <a:gd name="connsiteX24" fmla="*/ 294990 w 671168"/>
                <a:gd name="connsiteY24" fmla="*/ 976129 h 989239"/>
                <a:gd name="connsiteX25" fmla="*/ 281717 w 671168"/>
                <a:gd name="connsiteY25" fmla="*/ 963018 h 989239"/>
                <a:gd name="connsiteX26" fmla="*/ 200566 w 671168"/>
                <a:gd name="connsiteY26" fmla="*/ 963018 h 989239"/>
                <a:gd name="connsiteX27" fmla="*/ 187294 w 671168"/>
                <a:gd name="connsiteY27" fmla="*/ 976129 h 989239"/>
                <a:gd name="connsiteX28" fmla="*/ 200566 w 671168"/>
                <a:gd name="connsiteY28" fmla="*/ 989239 h 989239"/>
                <a:gd name="connsiteX29" fmla="*/ 281717 w 671168"/>
                <a:gd name="connsiteY29" fmla="*/ 989239 h 989239"/>
                <a:gd name="connsiteX30" fmla="*/ 294990 w 671168"/>
                <a:gd name="connsiteY30" fmla="*/ 976129 h 989239"/>
                <a:gd name="connsiteX31" fmla="*/ 294990 w 671168"/>
                <a:gd name="connsiteY31" fmla="*/ 976129 h 989239"/>
                <a:gd name="connsiteX32" fmla="*/ 429989 w 671168"/>
                <a:gd name="connsiteY32" fmla="*/ 263002 h 989239"/>
                <a:gd name="connsiteX33" fmla="*/ 417096 w 671168"/>
                <a:gd name="connsiteY33" fmla="*/ 250289 h 989239"/>
                <a:gd name="connsiteX34" fmla="*/ 64808 w 671168"/>
                <a:gd name="connsiteY34" fmla="*/ 250289 h 989239"/>
                <a:gd name="connsiteX35" fmla="*/ 51915 w 671168"/>
                <a:gd name="connsiteY35" fmla="*/ 263002 h 989239"/>
                <a:gd name="connsiteX36" fmla="*/ 429989 w 671168"/>
                <a:gd name="connsiteY36" fmla="*/ 263002 h 989239"/>
                <a:gd name="connsiteX37" fmla="*/ 429989 w 671168"/>
                <a:gd name="connsiteY37" fmla="*/ 263002 h 989239"/>
                <a:gd name="connsiteX0" fmla="*/ 646177 w 646177"/>
                <a:gd name="connsiteY0" fmla="*/ 228439 h 989239"/>
                <a:gd name="connsiteX1" fmla="*/ 465293 w 646177"/>
                <a:gd name="connsiteY1" fmla="*/ 452905 h 989239"/>
                <a:gd name="connsiteX2" fmla="*/ 465293 w 646177"/>
                <a:gd name="connsiteY2" fmla="*/ 445753 h 989239"/>
                <a:gd name="connsiteX3" fmla="*/ 638972 w 646177"/>
                <a:gd name="connsiteY3" fmla="*/ 228836 h 989239"/>
                <a:gd name="connsiteX4" fmla="*/ 423959 w 646177"/>
                <a:gd name="connsiteY4" fmla="*/ 7945 h 989239"/>
                <a:gd name="connsiteX5" fmla="*/ 214255 w 646177"/>
                <a:gd name="connsiteY5" fmla="*/ 181162 h 989239"/>
                <a:gd name="connsiteX6" fmla="*/ 207050 w 646177"/>
                <a:gd name="connsiteY6" fmla="*/ 181162 h 989239"/>
                <a:gd name="connsiteX7" fmla="*/ 424338 w 646177"/>
                <a:gd name="connsiteY7" fmla="*/ 0 h 989239"/>
                <a:gd name="connsiteX8" fmla="*/ 646177 w 646177"/>
                <a:gd name="connsiteY8" fmla="*/ 228439 h 989239"/>
                <a:gd name="connsiteX9" fmla="*/ 646177 w 646177"/>
                <a:gd name="connsiteY9" fmla="*/ 228439 h 989239"/>
                <a:gd name="connsiteX10" fmla="*/ 568439 w 646177"/>
                <a:gd name="connsiteY10" fmla="*/ 228439 h 989239"/>
                <a:gd name="connsiteX11" fmla="*/ 424338 w 646177"/>
                <a:gd name="connsiteY11" fmla="*/ 80251 h 989239"/>
                <a:gd name="connsiteX12" fmla="*/ 287822 w 646177"/>
                <a:gd name="connsiteY12" fmla="*/ 180764 h 989239"/>
                <a:gd name="connsiteX13" fmla="*/ 371248 w 646177"/>
                <a:gd name="connsiteY13" fmla="*/ 180764 h 989239"/>
                <a:gd name="connsiteX14" fmla="*/ 423959 w 646177"/>
                <a:gd name="connsiteY14" fmla="*/ 156133 h 989239"/>
                <a:gd name="connsiteX15" fmla="*/ 494113 w 646177"/>
                <a:gd name="connsiteY15" fmla="*/ 228439 h 989239"/>
                <a:gd name="connsiteX16" fmla="*/ 465293 w 646177"/>
                <a:gd name="connsiteY16" fmla="*/ 286839 h 989239"/>
                <a:gd name="connsiteX17" fmla="*/ 465293 w 646177"/>
                <a:gd name="connsiteY17" fmla="*/ 370667 h 989239"/>
                <a:gd name="connsiteX18" fmla="*/ 568439 w 646177"/>
                <a:gd name="connsiteY18" fmla="*/ 228439 h 989239"/>
                <a:gd name="connsiteX19" fmla="*/ 568439 w 646177"/>
                <a:gd name="connsiteY19" fmla="*/ 228439 h 989239"/>
                <a:gd name="connsiteX20" fmla="*/ 26166 w 646177"/>
                <a:gd name="connsiteY20" fmla="*/ 223274 h 989239"/>
                <a:gd name="connsiteX21" fmla="*/ 0 w 646177"/>
                <a:gd name="connsiteY21" fmla="*/ 248700 h 989239"/>
                <a:gd name="connsiteX22" fmla="*/ 26166 w 646177"/>
                <a:gd name="connsiteY22" fmla="*/ 223274 h 989239"/>
                <a:gd name="connsiteX23" fmla="*/ 269999 w 646177"/>
                <a:gd name="connsiteY23" fmla="*/ 976129 h 989239"/>
                <a:gd name="connsiteX24" fmla="*/ 256726 w 646177"/>
                <a:gd name="connsiteY24" fmla="*/ 963018 h 989239"/>
                <a:gd name="connsiteX25" fmla="*/ 175575 w 646177"/>
                <a:gd name="connsiteY25" fmla="*/ 963018 h 989239"/>
                <a:gd name="connsiteX26" fmla="*/ 162303 w 646177"/>
                <a:gd name="connsiteY26" fmla="*/ 976129 h 989239"/>
                <a:gd name="connsiteX27" fmla="*/ 175575 w 646177"/>
                <a:gd name="connsiteY27" fmla="*/ 989239 h 989239"/>
                <a:gd name="connsiteX28" fmla="*/ 256726 w 646177"/>
                <a:gd name="connsiteY28" fmla="*/ 989239 h 989239"/>
                <a:gd name="connsiteX29" fmla="*/ 269999 w 646177"/>
                <a:gd name="connsiteY29" fmla="*/ 976129 h 989239"/>
                <a:gd name="connsiteX30" fmla="*/ 269999 w 646177"/>
                <a:gd name="connsiteY30" fmla="*/ 976129 h 989239"/>
                <a:gd name="connsiteX31" fmla="*/ 404998 w 646177"/>
                <a:gd name="connsiteY31" fmla="*/ 263002 h 989239"/>
                <a:gd name="connsiteX32" fmla="*/ 392105 w 646177"/>
                <a:gd name="connsiteY32" fmla="*/ 250289 h 989239"/>
                <a:gd name="connsiteX33" fmla="*/ 39817 w 646177"/>
                <a:gd name="connsiteY33" fmla="*/ 250289 h 989239"/>
                <a:gd name="connsiteX34" fmla="*/ 26924 w 646177"/>
                <a:gd name="connsiteY34" fmla="*/ 263002 h 989239"/>
                <a:gd name="connsiteX35" fmla="*/ 404998 w 646177"/>
                <a:gd name="connsiteY35" fmla="*/ 263002 h 989239"/>
                <a:gd name="connsiteX36" fmla="*/ 404998 w 646177"/>
                <a:gd name="connsiteY36" fmla="*/ 263002 h 989239"/>
                <a:gd name="connsiteX0" fmla="*/ 646177 w 646177"/>
                <a:gd name="connsiteY0" fmla="*/ 228439 h 989239"/>
                <a:gd name="connsiteX1" fmla="*/ 465293 w 646177"/>
                <a:gd name="connsiteY1" fmla="*/ 452905 h 989239"/>
                <a:gd name="connsiteX2" fmla="*/ 465293 w 646177"/>
                <a:gd name="connsiteY2" fmla="*/ 445753 h 989239"/>
                <a:gd name="connsiteX3" fmla="*/ 638972 w 646177"/>
                <a:gd name="connsiteY3" fmla="*/ 228836 h 989239"/>
                <a:gd name="connsiteX4" fmla="*/ 423959 w 646177"/>
                <a:gd name="connsiteY4" fmla="*/ 7945 h 989239"/>
                <a:gd name="connsiteX5" fmla="*/ 214255 w 646177"/>
                <a:gd name="connsiteY5" fmla="*/ 181162 h 989239"/>
                <a:gd name="connsiteX6" fmla="*/ 207050 w 646177"/>
                <a:gd name="connsiteY6" fmla="*/ 181162 h 989239"/>
                <a:gd name="connsiteX7" fmla="*/ 424338 w 646177"/>
                <a:gd name="connsiteY7" fmla="*/ 0 h 989239"/>
                <a:gd name="connsiteX8" fmla="*/ 646177 w 646177"/>
                <a:gd name="connsiteY8" fmla="*/ 228439 h 989239"/>
                <a:gd name="connsiteX9" fmla="*/ 646177 w 646177"/>
                <a:gd name="connsiteY9" fmla="*/ 228439 h 989239"/>
                <a:gd name="connsiteX10" fmla="*/ 568439 w 646177"/>
                <a:gd name="connsiteY10" fmla="*/ 228439 h 989239"/>
                <a:gd name="connsiteX11" fmla="*/ 424338 w 646177"/>
                <a:gd name="connsiteY11" fmla="*/ 80251 h 989239"/>
                <a:gd name="connsiteX12" fmla="*/ 287822 w 646177"/>
                <a:gd name="connsiteY12" fmla="*/ 180764 h 989239"/>
                <a:gd name="connsiteX13" fmla="*/ 371248 w 646177"/>
                <a:gd name="connsiteY13" fmla="*/ 180764 h 989239"/>
                <a:gd name="connsiteX14" fmla="*/ 423959 w 646177"/>
                <a:gd name="connsiteY14" fmla="*/ 156133 h 989239"/>
                <a:gd name="connsiteX15" fmla="*/ 494113 w 646177"/>
                <a:gd name="connsiteY15" fmla="*/ 228439 h 989239"/>
                <a:gd name="connsiteX16" fmla="*/ 465293 w 646177"/>
                <a:gd name="connsiteY16" fmla="*/ 286839 h 989239"/>
                <a:gd name="connsiteX17" fmla="*/ 465293 w 646177"/>
                <a:gd name="connsiteY17" fmla="*/ 370667 h 989239"/>
                <a:gd name="connsiteX18" fmla="*/ 568439 w 646177"/>
                <a:gd name="connsiteY18" fmla="*/ 228439 h 989239"/>
                <a:gd name="connsiteX19" fmla="*/ 568439 w 646177"/>
                <a:gd name="connsiteY19" fmla="*/ 228439 h 989239"/>
                <a:gd name="connsiteX20" fmla="*/ 26166 w 646177"/>
                <a:gd name="connsiteY20" fmla="*/ 223274 h 989239"/>
                <a:gd name="connsiteX21" fmla="*/ 0 w 646177"/>
                <a:gd name="connsiteY21" fmla="*/ 248700 h 989239"/>
                <a:gd name="connsiteX22" fmla="*/ 26166 w 646177"/>
                <a:gd name="connsiteY22" fmla="*/ 223274 h 989239"/>
                <a:gd name="connsiteX23" fmla="*/ 269999 w 646177"/>
                <a:gd name="connsiteY23" fmla="*/ 976129 h 989239"/>
                <a:gd name="connsiteX24" fmla="*/ 256726 w 646177"/>
                <a:gd name="connsiteY24" fmla="*/ 963018 h 989239"/>
                <a:gd name="connsiteX25" fmla="*/ 175575 w 646177"/>
                <a:gd name="connsiteY25" fmla="*/ 963018 h 989239"/>
                <a:gd name="connsiteX26" fmla="*/ 162303 w 646177"/>
                <a:gd name="connsiteY26" fmla="*/ 976129 h 989239"/>
                <a:gd name="connsiteX27" fmla="*/ 175575 w 646177"/>
                <a:gd name="connsiteY27" fmla="*/ 989239 h 989239"/>
                <a:gd name="connsiteX28" fmla="*/ 256726 w 646177"/>
                <a:gd name="connsiteY28" fmla="*/ 989239 h 989239"/>
                <a:gd name="connsiteX29" fmla="*/ 269999 w 646177"/>
                <a:gd name="connsiteY29" fmla="*/ 976129 h 989239"/>
                <a:gd name="connsiteX30" fmla="*/ 269999 w 646177"/>
                <a:gd name="connsiteY30" fmla="*/ 976129 h 989239"/>
                <a:gd name="connsiteX31" fmla="*/ 404998 w 646177"/>
                <a:gd name="connsiteY31" fmla="*/ 263002 h 989239"/>
                <a:gd name="connsiteX32" fmla="*/ 392105 w 646177"/>
                <a:gd name="connsiteY32" fmla="*/ 250289 h 989239"/>
                <a:gd name="connsiteX33" fmla="*/ 39817 w 646177"/>
                <a:gd name="connsiteY33" fmla="*/ 250289 h 989239"/>
                <a:gd name="connsiteX34" fmla="*/ 26924 w 646177"/>
                <a:gd name="connsiteY34" fmla="*/ 263002 h 989239"/>
                <a:gd name="connsiteX35" fmla="*/ 404998 w 646177"/>
                <a:gd name="connsiteY35" fmla="*/ 263002 h 989239"/>
                <a:gd name="connsiteX0" fmla="*/ 646177 w 646177"/>
                <a:gd name="connsiteY0" fmla="*/ 228439 h 989239"/>
                <a:gd name="connsiteX1" fmla="*/ 465293 w 646177"/>
                <a:gd name="connsiteY1" fmla="*/ 452905 h 989239"/>
                <a:gd name="connsiteX2" fmla="*/ 465293 w 646177"/>
                <a:gd name="connsiteY2" fmla="*/ 445753 h 989239"/>
                <a:gd name="connsiteX3" fmla="*/ 638972 w 646177"/>
                <a:gd name="connsiteY3" fmla="*/ 228836 h 989239"/>
                <a:gd name="connsiteX4" fmla="*/ 423959 w 646177"/>
                <a:gd name="connsiteY4" fmla="*/ 7945 h 989239"/>
                <a:gd name="connsiteX5" fmla="*/ 214255 w 646177"/>
                <a:gd name="connsiteY5" fmla="*/ 181162 h 989239"/>
                <a:gd name="connsiteX6" fmla="*/ 207050 w 646177"/>
                <a:gd name="connsiteY6" fmla="*/ 181162 h 989239"/>
                <a:gd name="connsiteX7" fmla="*/ 424338 w 646177"/>
                <a:gd name="connsiteY7" fmla="*/ 0 h 989239"/>
                <a:gd name="connsiteX8" fmla="*/ 646177 w 646177"/>
                <a:gd name="connsiteY8" fmla="*/ 228439 h 989239"/>
                <a:gd name="connsiteX9" fmla="*/ 646177 w 646177"/>
                <a:gd name="connsiteY9" fmla="*/ 228439 h 989239"/>
                <a:gd name="connsiteX10" fmla="*/ 568439 w 646177"/>
                <a:gd name="connsiteY10" fmla="*/ 228439 h 989239"/>
                <a:gd name="connsiteX11" fmla="*/ 424338 w 646177"/>
                <a:gd name="connsiteY11" fmla="*/ 80251 h 989239"/>
                <a:gd name="connsiteX12" fmla="*/ 287822 w 646177"/>
                <a:gd name="connsiteY12" fmla="*/ 180764 h 989239"/>
                <a:gd name="connsiteX13" fmla="*/ 371248 w 646177"/>
                <a:gd name="connsiteY13" fmla="*/ 180764 h 989239"/>
                <a:gd name="connsiteX14" fmla="*/ 423959 w 646177"/>
                <a:gd name="connsiteY14" fmla="*/ 156133 h 989239"/>
                <a:gd name="connsiteX15" fmla="*/ 494113 w 646177"/>
                <a:gd name="connsiteY15" fmla="*/ 228439 h 989239"/>
                <a:gd name="connsiteX16" fmla="*/ 465293 w 646177"/>
                <a:gd name="connsiteY16" fmla="*/ 286839 h 989239"/>
                <a:gd name="connsiteX17" fmla="*/ 465293 w 646177"/>
                <a:gd name="connsiteY17" fmla="*/ 370667 h 989239"/>
                <a:gd name="connsiteX18" fmla="*/ 568439 w 646177"/>
                <a:gd name="connsiteY18" fmla="*/ 228439 h 989239"/>
                <a:gd name="connsiteX19" fmla="*/ 568439 w 646177"/>
                <a:gd name="connsiteY19" fmla="*/ 228439 h 989239"/>
                <a:gd name="connsiteX20" fmla="*/ 26166 w 646177"/>
                <a:gd name="connsiteY20" fmla="*/ 223274 h 989239"/>
                <a:gd name="connsiteX21" fmla="*/ 0 w 646177"/>
                <a:gd name="connsiteY21" fmla="*/ 248700 h 989239"/>
                <a:gd name="connsiteX22" fmla="*/ 26166 w 646177"/>
                <a:gd name="connsiteY22" fmla="*/ 223274 h 989239"/>
                <a:gd name="connsiteX23" fmla="*/ 269999 w 646177"/>
                <a:gd name="connsiteY23" fmla="*/ 976129 h 989239"/>
                <a:gd name="connsiteX24" fmla="*/ 256726 w 646177"/>
                <a:gd name="connsiteY24" fmla="*/ 963018 h 989239"/>
                <a:gd name="connsiteX25" fmla="*/ 175575 w 646177"/>
                <a:gd name="connsiteY25" fmla="*/ 963018 h 989239"/>
                <a:gd name="connsiteX26" fmla="*/ 162303 w 646177"/>
                <a:gd name="connsiteY26" fmla="*/ 976129 h 989239"/>
                <a:gd name="connsiteX27" fmla="*/ 175575 w 646177"/>
                <a:gd name="connsiteY27" fmla="*/ 989239 h 989239"/>
                <a:gd name="connsiteX28" fmla="*/ 256726 w 646177"/>
                <a:gd name="connsiteY28" fmla="*/ 989239 h 989239"/>
                <a:gd name="connsiteX29" fmla="*/ 269999 w 646177"/>
                <a:gd name="connsiteY29" fmla="*/ 976129 h 989239"/>
                <a:gd name="connsiteX30" fmla="*/ 269999 w 646177"/>
                <a:gd name="connsiteY30" fmla="*/ 976129 h 989239"/>
                <a:gd name="connsiteX31" fmla="*/ 26924 w 646177"/>
                <a:gd name="connsiteY31" fmla="*/ 263002 h 989239"/>
                <a:gd name="connsiteX32" fmla="*/ 392105 w 646177"/>
                <a:gd name="connsiteY32" fmla="*/ 250289 h 989239"/>
                <a:gd name="connsiteX33" fmla="*/ 39817 w 646177"/>
                <a:gd name="connsiteY33" fmla="*/ 250289 h 989239"/>
                <a:gd name="connsiteX34" fmla="*/ 26924 w 646177"/>
                <a:gd name="connsiteY34" fmla="*/ 263002 h 989239"/>
                <a:gd name="connsiteX0" fmla="*/ 643811 w 643811"/>
                <a:gd name="connsiteY0" fmla="*/ 228439 h 989239"/>
                <a:gd name="connsiteX1" fmla="*/ 462927 w 643811"/>
                <a:gd name="connsiteY1" fmla="*/ 452905 h 989239"/>
                <a:gd name="connsiteX2" fmla="*/ 462927 w 643811"/>
                <a:gd name="connsiteY2" fmla="*/ 445753 h 989239"/>
                <a:gd name="connsiteX3" fmla="*/ 636606 w 643811"/>
                <a:gd name="connsiteY3" fmla="*/ 228836 h 989239"/>
                <a:gd name="connsiteX4" fmla="*/ 421593 w 643811"/>
                <a:gd name="connsiteY4" fmla="*/ 7945 h 989239"/>
                <a:gd name="connsiteX5" fmla="*/ 211889 w 643811"/>
                <a:gd name="connsiteY5" fmla="*/ 181162 h 989239"/>
                <a:gd name="connsiteX6" fmla="*/ 204684 w 643811"/>
                <a:gd name="connsiteY6" fmla="*/ 181162 h 989239"/>
                <a:gd name="connsiteX7" fmla="*/ 421972 w 643811"/>
                <a:gd name="connsiteY7" fmla="*/ 0 h 989239"/>
                <a:gd name="connsiteX8" fmla="*/ 643811 w 643811"/>
                <a:gd name="connsiteY8" fmla="*/ 228439 h 989239"/>
                <a:gd name="connsiteX9" fmla="*/ 643811 w 643811"/>
                <a:gd name="connsiteY9" fmla="*/ 228439 h 989239"/>
                <a:gd name="connsiteX10" fmla="*/ 566073 w 643811"/>
                <a:gd name="connsiteY10" fmla="*/ 228439 h 989239"/>
                <a:gd name="connsiteX11" fmla="*/ 421972 w 643811"/>
                <a:gd name="connsiteY11" fmla="*/ 80251 h 989239"/>
                <a:gd name="connsiteX12" fmla="*/ 285456 w 643811"/>
                <a:gd name="connsiteY12" fmla="*/ 180764 h 989239"/>
                <a:gd name="connsiteX13" fmla="*/ 368882 w 643811"/>
                <a:gd name="connsiteY13" fmla="*/ 180764 h 989239"/>
                <a:gd name="connsiteX14" fmla="*/ 421593 w 643811"/>
                <a:gd name="connsiteY14" fmla="*/ 156133 h 989239"/>
                <a:gd name="connsiteX15" fmla="*/ 491747 w 643811"/>
                <a:gd name="connsiteY15" fmla="*/ 228439 h 989239"/>
                <a:gd name="connsiteX16" fmla="*/ 462927 w 643811"/>
                <a:gd name="connsiteY16" fmla="*/ 286839 h 989239"/>
                <a:gd name="connsiteX17" fmla="*/ 462927 w 643811"/>
                <a:gd name="connsiteY17" fmla="*/ 370667 h 989239"/>
                <a:gd name="connsiteX18" fmla="*/ 566073 w 643811"/>
                <a:gd name="connsiteY18" fmla="*/ 228439 h 989239"/>
                <a:gd name="connsiteX19" fmla="*/ 566073 w 643811"/>
                <a:gd name="connsiteY19" fmla="*/ 228439 h 989239"/>
                <a:gd name="connsiteX20" fmla="*/ 267633 w 643811"/>
                <a:gd name="connsiteY20" fmla="*/ 976129 h 989239"/>
                <a:gd name="connsiteX21" fmla="*/ 254360 w 643811"/>
                <a:gd name="connsiteY21" fmla="*/ 963018 h 989239"/>
                <a:gd name="connsiteX22" fmla="*/ 173209 w 643811"/>
                <a:gd name="connsiteY22" fmla="*/ 963018 h 989239"/>
                <a:gd name="connsiteX23" fmla="*/ 159937 w 643811"/>
                <a:gd name="connsiteY23" fmla="*/ 976129 h 989239"/>
                <a:gd name="connsiteX24" fmla="*/ 173209 w 643811"/>
                <a:gd name="connsiteY24" fmla="*/ 989239 h 989239"/>
                <a:gd name="connsiteX25" fmla="*/ 254360 w 643811"/>
                <a:gd name="connsiteY25" fmla="*/ 989239 h 989239"/>
                <a:gd name="connsiteX26" fmla="*/ 267633 w 643811"/>
                <a:gd name="connsiteY26" fmla="*/ 976129 h 989239"/>
                <a:gd name="connsiteX27" fmla="*/ 267633 w 643811"/>
                <a:gd name="connsiteY27" fmla="*/ 976129 h 989239"/>
                <a:gd name="connsiteX28" fmla="*/ 24558 w 643811"/>
                <a:gd name="connsiteY28" fmla="*/ 263002 h 989239"/>
                <a:gd name="connsiteX29" fmla="*/ 389739 w 643811"/>
                <a:gd name="connsiteY29" fmla="*/ 250289 h 989239"/>
                <a:gd name="connsiteX30" fmla="*/ 37451 w 643811"/>
                <a:gd name="connsiteY30" fmla="*/ 250289 h 989239"/>
                <a:gd name="connsiteX31" fmla="*/ 24558 w 643811"/>
                <a:gd name="connsiteY31" fmla="*/ 263002 h 989239"/>
                <a:gd name="connsiteX0" fmla="*/ 606360 w 606360"/>
                <a:gd name="connsiteY0" fmla="*/ 228439 h 989239"/>
                <a:gd name="connsiteX1" fmla="*/ 425476 w 606360"/>
                <a:gd name="connsiteY1" fmla="*/ 452905 h 989239"/>
                <a:gd name="connsiteX2" fmla="*/ 425476 w 606360"/>
                <a:gd name="connsiteY2" fmla="*/ 445753 h 989239"/>
                <a:gd name="connsiteX3" fmla="*/ 599155 w 606360"/>
                <a:gd name="connsiteY3" fmla="*/ 228836 h 989239"/>
                <a:gd name="connsiteX4" fmla="*/ 384142 w 606360"/>
                <a:gd name="connsiteY4" fmla="*/ 7945 h 989239"/>
                <a:gd name="connsiteX5" fmla="*/ 174438 w 606360"/>
                <a:gd name="connsiteY5" fmla="*/ 181162 h 989239"/>
                <a:gd name="connsiteX6" fmla="*/ 167233 w 606360"/>
                <a:gd name="connsiteY6" fmla="*/ 181162 h 989239"/>
                <a:gd name="connsiteX7" fmla="*/ 384521 w 606360"/>
                <a:gd name="connsiteY7" fmla="*/ 0 h 989239"/>
                <a:gd name="connsiteX8" fmla="*/ 606360 w 606360"/>
                <a:gd name="connsiteY8" fmla="*/ 228439 h 989239"/>
                <a:gd name="connsiteX9" fmla="*/ 606360 w 606360"/>
                <a:gd name="connsiteY9" fmla="*/ 228439 h 989239"/>
                <a:gd name="connsiteX10" fmla="*/ 528622 w 606360"/>
                <a:gd name="connsiteY10" fmla="*/ 228439 h 989239"/>
                <a:gd name="connsiteX11" fmla="*/ 384521 w 606360"/>
                <a:gd name="connsiteY11" fmla="*/ 80251 h 989239"/>
                <a:gd name="connsiteX12" fmla="*/ 248005 w 606360"/>
                <a:gd name="connsiteY12" fmla="*/ 180764 h 989239"/>
                <a:gd name="connsiteX13" fmla="*/ 331431 w 606360"/>
                <a:gd name="connsiteY13" fmla="*/ 180764 h 989239"/>
                <a:gd name="connsiteX14" fmla="*/ 384142 w 606360"/>
                <a:gd name="connsiteY14" fmla="*/ 156133 h 989239"/>
                <a:gd name="connsiteX15" fmla="*/ 454296 w 606360"/>
                <a:gd name="connsiteY15" fmla="*/ 228439 h 989239"/>
                <a:gd name="connsiteX16" fmla="*/ 425476 w 606360"/>
                <a:gd name="connsiteY16" fmla="*/ 286839 h 989239"/>
                <a:gd name="connsiteX17" fmla="*/ 425476 w 606360"/>
                <a:gd name="connsiteY17" fmla="*/ 370667 h 989239"/>
                <a:gd name="connsiteX18" fmla="*/ 528622 w 606360"/>
                <a:gd name="connsiteY18" fmla="*/ 228439 h 989239"/>
                <a:gd name="connsiteX19" fmla="*/ 528622 w 606360"/>
                <a:gd name="connsiteY19" fmla="*/ 228439 h 989239"/>
                <a:gd name="connsiteX20" fmla="*/ 230182 w 606360"/>
                <a:gd name="connsiteY20" fmla="*/ 976129 h 989239"/>
                <a:gd name="connsiteX21" fmla="*/ 216909 w 606360"/>
                <a:gd name="connsiteY21" fmla="*/ 963018 h 989239"/>
                <a:gd name="connsiteX22" fmla="*/ 135758 w 606360"/>
                <a:gd name="connsiteY22" fmla="*/ 963018 h 989239"/>
                <a:gd name="connsiteX23" fmla="*/ 122486 w 606360"/>
                <a:gd name="connsiteY23" fmla="*/ 976129 h 989239"/>
                <a:gd name="connsiteX24" fmla="*/ 135758 w 606360"/>
                <a:gd name="connsiteY24" fmla="*/ 989239 h 989239"/>
                <a:gd name="connsiteX25" fmla="*/ 216909 w 606360"/>
                <a:gd name="connsiteY25" fmla="*/ 989239 h 989239"/>
                <a:gd name="connsiteX26" fmla="*/ 230182 w 606360"/>
                <a:gd name="connsiteY26" fmla="*/ 976129 h 989239"/>
                <a:gd name="connsiteX27" fmla="*/ 230182 w 606360"/>
                <a:gd name="connsiteY27" fmla="*/ 976129 h 989239"/>
                <a:gd name="connsiteX28" fmla="*/ 0 w 606360"/>
                <a:gd name="connsiteY28" fmla="*/ 250289 h 989239"/>
                <a:gd name="connsiteX29" fmla="*/ 352288 w 606360"/>
                <a:gd name="connsiteY29" fmla="*/ 250289 h 989239"/>
                <a:gd name="connsiteX30" fmla="*/ 0 w 606360"/>
                <a:gd name="connsiteY30" fmla="*/ 250289 h 989239"/>
                <a:gd name="connsiteX0" fmla="*/ 483874 w 483874"/>
                <a:gd name="connsiteY0" fmla="*/ 228439 h 989239"/>
                <a:gd name="connsiteX1" fmla="*/ 302990 w 483874"/>
                <a:gd name="connsiteY1" fmla="*/ 452905 h 989239"/>
                <a:gd name="connsiteX2" fmla="*/ 302990 w 483874"/>
                <a:gd name="connsiteY2" fmla="*/ 445753 h 989239"/>
                <a:gd name="connsiteX3" fmla="*/ 476669 w 483874"/>
                <a:gd name="connsiteY3" fmla="*/ 228836 h 989239"/>
                <a:gd name="connsiteX4" fmla="*/ 261656 w 483874"/>
                <a:gd name="connsiteY4" fmla="*/ 7945 h 989239"/>
                <a:gd name="connsiteX5" fmla="*/ 51952 w 483874"/>
                <a:gd name="connsiteY5" fmla="*/ 181162 h 989239"/>
                <a:gd name="connsiteX6" fmla="*/ 44747 w 483874"/>
                <a:gd name="connsiteY6" fmla="*/ 181162 h 989239"/>
                <a:gd name="connsiteX7" fmla="*/ 262035 w 483874"/>
                <a:gd name="connsiteY7" fmla="*/ 0 h 989239"/>
                <a:gd name="connsiteX8" fmla="*/ 483874 w 483874"/>
                <a:gd name="connsiteY8" fmla="*/ 228439 h 989239"/>
                <a:gd name="connsiteX9" fmla="*/ 483874 w 483874"/>
                <a:gd name="connsiteY9" fmla="*/ 228439 h 989239"/>
                <a:gd name="connsiteX10" fmla="*/ 406136 w 483874"/>
                <a:gd name="connsiteY10" fmla="*/ 228439 h 989239"/>
                <a:gd name="connsiteX11" fmla="*/ 262035 w 483874"/>
                <a:gd name="connsiteY11" fmla="*/ 80251 h 989239"/>
                <a:gd name="connsiteX12" fmla="*/ 125519 w 483874"/>
                <a:gd name="connsiteY12" fmla="*/ 180764 h 989239"/>
                <a:gd name="connsiteX13" fmla="*/ 208945 w 483874"/>
                <a:gd name="connsiteY13" fmla="*/ 180764 h 989239"/>
                <a:gd name="connsiteX14" fmla="*/ 261656 w 483874"/>
                <a:gd name="connsiteY14" fmla="*/ 156133 h 989239"/>
                <a:gd name="connsiteX15" fmla="*/ 331810 w 483874"/>
                <a:gd name="connsiteY15" fmla="*/ 228439 h 989239"/>
                <a:gd name="connsiteX16" fmla="*/ 302990 w 483874"/>
                <a:gd name="connsiteY16" fmla="*/ 286839 h 989239"/>
                <a:gd name="connsiteX17" fmla="*/ 302990 w 483874"/>
                <a:gd name="connsiteY17" fmla="*/ 370667 h 989239"/>
                <a:gd name="connsiteX18" fmla="*/ 406136 w 483874"/>
                <a:gd name="connsiteY18" fmla="*/ 228439 h 989239"/>
                <a:gd name="connsiteX19" fmla="*/ 406136 w 483874"/>
                <a:gd name="connsiteY19" fmla="*/ 228439 h 989239"/>
                <a:gd name="connsiteX20" fmla="*/ 107696 w 483874"/>
                <a:gd name="connsiteY20" fmla="*/ 976129 h 989239"/>
                <a:gd name="connsiteX21" fmla="*/ 94423 w 483874"/>
                <a:gd name="connsiteY21" fmla="*/ 963018 h 989239"/>
                <a:gd name="connsiteX22" fmla="*/ 13272 w 483874"/>
                <a:gd name="connsiteY22" fmla="*/ 963018 h 989239"/>
                <a:gd name="connsiteX23" fmla="*/ 0 w 483874"/>
                <a:gd name="connsiteY23" fmla="*/ 976129 h 989239"/>
                <a:gd name="connsiteX24" fmla="*/ 13272 w 483874"/>
                <a:gd name="connsiteY24" fmla="*/ 989239 h 989239"/>
                <a:gd name="connsiteX25" fmla="*/ 94423 w 483874"/>
                <a:gd name="connsiteY25" fmla="*/ 989239 h 989239"/>
                <a:gd name="connsiteX26" fmla="*/ 107696 w 483874"/>
                <a:gd name="connsiteY26" fmla="*/ 976129 h 989239"/>
                <a:gd name="connsiteX27" fmla="*/ 107696 w 483874"/>
                <a:gd name="connsiteY27" fmla="*/ 976129 h 989239"/>
                <a:gd name="connsiteX0" fmla="*/ 488572 w 488572"/>
                <a:gd name="connsiteY0" fmla="*/ 228439 h 989239"/>
                <a:gd name="connsiteX1" fmla="*/ 307688 w 488572"/>
                <a:gd name="connsiteY1" fmla="*/ 452905 h 989239"/>
                <a:gd name="connsiteX2" fmla="*/ 307688 w 488572"/>
                <a:gd name="connsiteY2" fmla="*/ 445753 h 989239"/>
                <a:gd name="connsiteX3" fmla="*/ 481367 w 488572"/>
                <a:gd name="connsiteY3" fmla="*/ 228836 h 989239"/>
                <a:gd name="connsiteX4" fmla="*/ 266354 w 488572"/>
                <a:gd name="connsiteY4" fmla="*/ 7945 h 989239"/>
                <a:gd name="connsiteX5" fmla="*/ 56650 w 488572"/>
                <a:gd name="connsiteY5" fmla="*/ 181162 h 989239"/>
                <a:gd name="connsiteX6" fmla="*/ 49445 w 488572"/>
                <a:gd name="connsiteY6" fmla="*/ 181162 h 989239"/>
                <a:gd name="connsiteX7" fmla="*/ 266733 w 488572"/>
                <a:gd name="connsiteY7" fmla="*/ 0 h 989239"/>
                <a:gd name="connsiteX8" fmla="*/ 488572 w 488572"/>
                <a:gd name="connsiteY8" fmla="*/ 228439 h 989239"/>
                <a:gd name="connsiteX9" fmla="*/ 488572 w 488572"/>
                <a:gd name="connsiteY9" fmla="*/ 228439 h 989239"/>
                <a:gd name="connsiteX10" fmla="*/ 410834 w 488572"/>
                <a:gd name="connsiteY10" fmla="*/ 228439 h 989239"/>
                <a:gd name="connsiteX11" fmla="*/ 266733 w 488572"/>
                <a:gd name="connsiteY11" fmla="*/ 80251 h 989239"/>
                <a:gd name="connsiteX12" fmla="*/ 130217 w 488572"/>
                <a:gd name="connsiteY12" fmla="*/ 180764 h 989239"/>
                <a:gd name="connsiteX13" fmla="*/ 213643 w 488572"/>
                <a:gd name="connsiteY13" fmla="*/ 180764 h 989239"/>
                <a:gd name="connsiteX14" fmla="*/ 266354 w 488572"/>
                <a:gd name="connsiteY14" fmla="*/ 156133 h 989239"/>
                <a:gd name="connsiteX15" fmla="*/ 336508 w 488572"/>
                <a:gd name="connsiteY15" fmla="*/ 228439 h 989239"/>
                <a:gd name="connsiteX16" fmla="*/ 307688 w 488572"/>
                <a:gd name="connsiteY16" fmla="*/ 286839 h 989239"/>
                <a:gd name="connsiteX17" fmla="*/ 307688 w 488572"/>
                <a:gd name="connsiteY17" fmla="*/ 370667 h 989239"/>
                <a:gd name="connsiteX18" fmla="*/ 410834 w 488572"/>
                <a:gd name="connsiteY18" fmla="*/ 228439 h 989239"/>
                <a:gd name="connsiteX19" fmla="*/ 410834 w 488572"/>
                <a:gd name="connsiteY19" fmla="*/ 228439 h 989239"/>
                <a:gd name="connsiteX20" fmla="*/ 112394 w 488572"/>
                <a:gd name="connsiteY20" fmla="*/ 976129 h 989239"/>
                <a:gd name="connsiteX21" fmla="*/ 99121 w 488572"/>
                <a:gd name="connsiteY21" fmla="*/ 963018 h 989239"/>
                <a:gd name="connsiteX22" fmla="*/ 17970 w 488572"/>
                <a:gd name="connsiteY22" fmla="*/ 963018 h 989239"/>
                <a:gd name="connsiteX23" fmla="*/ 4698 w 488572"/>
                <a:gd name="connsiteY23" fmla="*/ 976129 h 989239"/>
                <a:gd name="connsiteX24" fmla="*/ 99121 w 488572"/>
                <a:gd name="connsiteY24" fmla="*/ 989239 h 989239"/>
                <a:gd name="connsiteX25" fmla="*/ 112394 w 488572"/>
                <a:gd name="connsiteY25" fmla="*/ 976129 h 989239"/>
                <a:gd name="connsiteX26" fmla="*/ 112394 w 488572"/>
                <a:gd name="connsiteY26" fmla="*/ 976129 h 989239"/>
                <a:gd name="connsiteX0" fmla="*/ 470602 w 470602"/>
                <a:gd name="connsiteY0" fmla="*/ 228439 h 989600"/>
                <a:gd name="connsiteX1" fmla="*/ 289718 w 470602"/>
                <a:gd name="connsiteY1" fmla="*/ 452905 h 989600"/>
                <a:gd name="connsiteX2" fmla="*/ 289718 w 470602"/>
                <a:gd name="connsiteY2" fmla="*/ 445753 h 989600"/>
                <a:gd name="connsiteX3" fmla="*/ 463397 w 470602"/>
                <a:gd name="connsiteY3" fmla="*/ 228836 h 989600"/>
                <a:gd name="connsiteX4" fmla="*/ 248384 w 470602"/>
                <a:gd name="connsiteY4" fmla="*/ 7945 h 989600"/>
                <a:gd name="connsiteX5" fmla="*/ 38680 w 470602"/>
                <a:gd name="connsiteY5" fmla="*/ 181162 h 989600"/>
                <a:gd name="connsiteX6" fmla="*/ 31475 w 470602"/>
                <a:gd name="connsiteY6" fmla="*/ 181162 h 989600"/>
                <a:gd name="connsiteX7" fmla="*/ 248763 w 470602"/>
                <a:gd name="connsiteY7" fmla="*/ 0 h 989600"/>
                <a:gd name="connsiteX8" fmla="*/ 470602 w 470602"/>
                <a:gd name="connsiteY8" fmla="*/ 228439 h 989600"/>
                <a:gd name="connsiteX9" fmla="*/ 470602 w 470602"/>
                <a:gd name="connsiteY9" fmla="*/ 228439 h 989600"/>
                <a:gd name="connsiteX10" fmla="*/ 392864 w 470602"/>
                <a:gd name="connsiteY10" fmla="*/ 228439 h 989600"/>
                <a:gd name="connsiteX11" fmla="*/ 248763 w 470602"/>
                <a:gd name="connsiteY11" fmla="*/ 80251 h 989600"/>
                <a:gd name="connsiteX12" fmla="*/ 112247 w 470602"/>
                <a:gd name="connsiteY12" fmla="*/ 180764 h 989600"/>
                <a:gd name="connsiteX13" fmla="*/ 195673 w 470602"/>
                <a:gd name="connsiteY13" fmla="*/ 180764 h 989600"/>
                <a:gd name="connsiteX14" fmla="*/ 248384 w 470602"/>
                <a:gd name="connsiteY14" fmla="*/ 156133 h 989600"/>
                <a:gd name="connsiteX15" fmla="*/ 318538 w 470602"/>
                <a:gd name="connsiteY15" fmla="*/ 228439 h 989600"/>
                <a:gd name="connsiteX16" fmla="*/ 289718 w 470602"/>
                <a:gd name="connsiteY16" fmla="*/ 286839 h 989600"/>
                <a:gd name="connsiteX17" fmla="*/ 289718 w 470602"/>
                <a:gd name="connsiteY17" fmla="*/ 370667 h 989600"/>
                <a:gd name="connsiteX18" fmla="*/ 392864 w 470602"/>
                <a:gd name="connsiteY18" fmla="*/ 228439 h 989600"/>
                <a:gd name="connsiteX19" fmla="*/ 392864 w 470602"/>
                <a:gd name="connsiteY19" fmla="*/ 228439 h 989600"/>
                <a:gd name="connsiteX20" fmla="*/ 94424 w 470602"/>
                <a:gd name="connsiteY20" fmla="*/ 976129 h 989600"/>
                <a:gd name="connsiteX21" fmla="*/ 81151 w 470602"/>
                <a:gd name="connsiteY21" fmla="*/ 963018 h 989600"/>
                <a:gd name="connsiteX22" fmla="*/ 0 w 470602"/>
                <a:gd name="connsiteY22" fmla="*/ 963018 h 989600"/>
                <a:gd name="connsiteX23" fmla="*/ 81151 w 470602"/>
                <a:gd name="connsiteY23" fmla="*/ 989239 h 989600"/>
                <a:gd name="connsiteX24" fmla="*/ 94424 w 470602"/>
                <a:gd name="connsiteY24" fmla="*/ 976129 h 989600"/>
                <a:gd name="connsiteX25" fmla="*/ 94424 w 470602"/>
                <a:gd name="connsiteY25" fmla="*/ 976129 h 989600"/>
                <a:gd name="connsiteX0" fmla="*/ 439127 w 439127"/>
                <a:gd name="connsiteY0" fmla="*/ 228439 h 989600"/>
                <a:gd name="connsiteX1" fmla="*/ 258243 w 439127"/>
                <a:gd name="connsiteY1" fmla="*/ 452905 h 989600"/>
                <a:gd name="connsiteX2" fmla="*/ 258243 w 439127"/>
                <a:gd name="connsiteY2" fmla="*/ 445753 h 989600"/>
                <a:gd name="connsiteX3" fmla="*/ 431922 w 439127"/>
                <a:gd name="connsiteY3" fmla="*/ 228836 h 989600"/>
                <a:gd name="connsiteX4" fmla="*/ 216909 w 439127"/>
                <a:gd name="connsiteY4" fmla="*/ 7945 h 989600"/>
                <a:gd name="connsiteX5" fmla="*/ 7205 w 439127"/>
                <a:gd name="connsiteY5" fmla="*/ 181162 h 989600"/>
                <a:gd name="connsiteX6" fmla="*/ 0 w 439127"/>
                <a:gd name="connsiteY6" fmla="*/ 181162 h 989600"/>
                <a:gd name="connsiteX7" fmla="*/ 217288 w 439127"/>
                <a:gd name="connsiteY7" fmla="*/ 0 h 989600"/>
                <a:gd name="connsiteX8" fmla="*/ 439127 w 439127"/>
                <a:gd name="connsiteY8" fmla="*/ 228439 h 989600"/>
                <a:gd name="connsiteX9" fmla="*/ 439127 w 439127"/>
                <a:gd name="connsiteY9" fmla="*/ 228439 h 989600"/>
                <a:gd name="connsiteX10" fmla="*/ 361389 w 439127"/>
                <a:gd name="connsiteY10" fmla="*/ 228439 h 989600"/>
                <a:gd name="connsiteX11" fmla="*/ 217288 w 439127"/>
                <a:gd name="connsiteY11" fmla="*/ 80251 h 989600"/>
                <a:gd name="connsiteX12" fmla="*/ 80772 w 439127"/>
                <a:gd name="connsiteY12" fmla="*/ 180764 h 989600"/>
                <a:gd name="connsiteX13" fmla="*/ 164198 w 439127"/>
                <a:gd name="connsiteY13" fmla="*/ 180764 h 989600"/>
                <a:gd name="connsiteX14" fmla="*/ 216909 w 439127"/>
                <a:gd name="connsiteY14" fmla="*/ 156133 h 989600"/>
                <a:gd name="connsiteX15" fmla="*/ 287063 w 439127"/>
                <a:gd name="connsiteY15" fmla="*/ 228439 h 989600"/>
                <a:gd name="connsiteX16" fmla="*/ 258243 w 439127"/>
                <a:gd name="connsiteY16" fmla="*/ 286839 h 989600"/>
                <a:gd name="connsiteX17" fmla="*/ 258243 w 439127"/>
                <a:gd name="connsiteY17" fmla="*/ 370667 h 989600"/>
                <a:gd name="connsiteX18" fmla="*/ 361389 w 439127"/>
                <a:gd name="connsiteY18" fmla="*/ 228439 h 989600"/>
                <a:gd name="connsiteX19" fmla="*/ 361389 w 439127"/>
                <a:gd name="connsiteY19" fmla="*/ 228439 h 989600"/>
                <a:gd name="connsiteX20" fmla="*/ 62949 w 439127"/>
                <a:gd name="connsiteY20" fmla="*/ 976129 h 989600"/>
                <a:gd name="connsiteX21" fmla="*/ 49676 w 439127"/>
                <a:gd name="connsiteY21" fmla="*/ 963018 h 989600"/>
                <a:gd name="connsiteX22" fmla="*/ 49676 w 439127"/>
                <a:gd name="connsiteY22" fmla="*/ 989239 h 989600"/>
                <a:gd name="connsiteX23" fmla="*/ 62949 w 439127"/>
                <a:gd name="connsiteY23" fmla="*/ 976129 h 989600"/>
                <a:gd name="connsiteX24" fmla="*/ 62949 w 439127"/>
                <a:gd name="connsiteY24" fmla="*/ 976129 h 989600"/>
                <a:gd name="connsiteX0" fmla="*/ 439127 w 439127"/>
                <a:gd name="connsiteY0" fmla="*/ 228439 h 989600"/>
                <a:gd name="connsiteX1" fmla="*/ 258243 w 439127"/>
                <a:gd name="connsiteY1" fmla="*/ 452905 h 989600"/>
                <a:gd name="connsiteX2" fmla="*/ 258243 w 439127"/>
                <a:gd name="connsiteY2" fmla="*/ 445753 h 989600"/>
                <a:gd name="connsiteX3" fmla="*/ 431922 w 439127"/>
                <a:gd name="connsiteY3" fmla="*/ 228836 h 989600"/>
                <a:gd name="connsiteX4" fmla="*/ 216909 w 439127"/>
                <a:gd name="connsiteY4" fmla="*/ 7945 h 989600"/>
                <a:gd name="connsiteX5" fmla="*/ 7205 w 439127"/>
                <a:gd name="connsiteY5" fmla="*/ 181162 h 989600"/>
                <a:gd name="connsiteX6" fmla="*/ 0 w 439127"/>
                <a:gd name="connsiteY6" fmla="*/ 181162 h 989600"/>
                <a:gd name="connsiteX7" fmla="*/ 217288 w 439127"/>
                <a:gd name="connsiteY7" fmla="*/ 0 h 989600"/>
                <a:gd name="connsiteX8" fmla="*/ 439127 w 439127"/>
                <a:gd name="connsiteY8" fmla="*/ 228439 h 989600"/>
                <a:gd name="connsiteX9" fmla="*/ 439127 w 439127"/>
                <a:gd name="connsiteY9" fmla="*/ 228439 h 989600"/>
                <a:gd name="connsiteX10" fmla="*/ 361389 w 439127"/>
                <a:gd name="connsiteY10" fmla="*/ 228439 h 989600"/>
                <a:gd name="connsiteX11" fmla="*/ 217288 w 439127"/>
                <a:gd name="connsiteY11" fmla="*/ 80251 h 989600"/>
                <a:gd name="connsiteX12" fmla="*/ 80772 w 439127"/>
                <a:gd name="connsiteY12" fmla="*/ 180764 h 989600"/>
                <a:gd name="connsiteX13" fmla="*/ 164198 w 439127"/>
                <a:gd name="connsiteY13" fmla="*/ 180764 h 989600"/>
                <a:gd name="connsiteX14" fmla="*/ 216909 w 439127"/>
                <a:gd name="connsiteY14" fmla="*/ 156133 h 989600"/>
                <a:gd name="connsiteX15" fmla="*/ 287063 w 439127"/>
                <a:gd name="connsiteY15" fmla="*/ 228439 h 989600"/>
                <a:gd name="connsiteX16" fmla="*/ 258243 w 439127"/>
                <a:gd name="connsiteY16" fmla="*/ 286839 h 989600"/>
                <a:gd name="connsiteX17" fmla="*/ 258243 w 439127"/>
                <a:gd name="connsiteY17" fmla="*/ 370667 h 989600"/>
                <a:gd name="connsiteX18" fmla="*/ 361389 w 439127"/>
                <a:gd name="connsiteY18" fmla="*/ 228439 h 989600"/>
                <a:gd name="connsiteX19" fmla="*/ 361389 w 439127"/>
                <a:gd name="connsiteY19" fmla="*/ 228439 h 989600"/>
                <a:gd name="connsiteX20" fmla="*/ 62949 w 439127"/>
                <a:gd name="connsiteY20" fmla="*/ 976129 h 989600"/>
                <a:gd name="connsiteX21" fmla="*/ 49676 w 439127"/>
                <a:gd name="connsiteY21" fmla="*/ 963018 h 989600"/>
                <a:gd name="connsiteX22" fmla="*/ 49676 w 439127"/>
                <a:gd name="connsiteY22" fmla="*/ 989239 h 989600"/>
                <a:gd name="connsiteX23" fmla="*/ 62949 w 439127"/>
                <a:gd name="connsiteY23" fmla="*/ 976129 h 989600"/>
                <a:gd name="connsiteX0" fmla="*/ 439127 w 439127"/>
                <a:gd name="connsiteY0" fmla="*/ 228439 h 989239"/>
                <a:gd name="connsiteX1" fmla="*/ 258243 w 439127"/>
                <a:gd name="connsiteY1" fmla="*/ 452905 h 989239"/>
                <a:gd name="connsiteX2" fmla="*/ 258243 w 439127"/>
                <a:gd name="connsiteY2" fmla="*/ 445753 h 989239"/>
                <a:gd name="connsiteX3" fmla="*/ 431922 w 439127"/>
                <a:gd name="connsiteY3" fmla="*/ 228836 h 989239"/>
                <a:gd name="connsiteX4" fmla="*/ 216909 w 439127"/>
                <a:gd name="connsiteY4" fmla="*/ 7945 h 989239"/>
                <a:gd name="connsiteX5" fmla="*/ 7205 w 439127"/>
                <a:gd name="connsiteY5" fmla="*/ 181162 h 989239"/>
                <a:gd name="connsiteX6" fmla="*/ 0 w 439127"/>
                <a:gd name="connsiteY6" fmla="*/ 181162 h 989239"/>
                <a:gd name="connsiteX7" fmla="*/ 217288 w 439127"/>
                <a:gd name="connsiteY7" fmla="*/ 0 h 989239"/>
                <a:gd name="connsiteX8" fmla="*/ 439127 w 439127"/>
                <a:gd name="connsiteY8" fmla="*/ 228439 h 989239"/>
                <a:gd name="connsiteX9" fmla="*/ 439127 w 439127"/>
                <a:gd name="connsiteY9" fmla="*/ 228439 h 989239"/>
                <a:gd name="connsiteX10" fmla="*/ 361389 w 439127"/>
                <a:gd name="connsiteY10" fmla="*/ 228439 h 989239"/>
                <a:gd name="connsiteX11" fmla="*/ 217288 w 439127"/>
                <a:gd name="connsiteY11" fmla="*/ 80251 h 989239"/>
                <a:gd name="connsiteX12" fmla="*/ 80772 w 439127"/>
                <a:gd name="connsiteY12" fmla="*/ 180764 h 989239"/>
                <a:gd name="connsiteX13" fmla="*/ 164198 w 439127"/>
                <a:gd name="connsiteY13" fmla="*/ 180764 h 989239"/>
                <a:gd name="connsiteX14" fmla="*/ 216909 w 439127"/>
                <a:gd name="connsiteY14" fmla="*/ 156133 h 989239"/>
                <a:gd name="connsiteX15" fmla="*/ 287063 w 439127"/>
                <a:gd name="connsiteY15" fmla="*/ 228439 h 989239"/>
                <a:gd name="connsiteX16" fmla="*/ 258243 w 439127"/>
                <a:gd name="connsiteY16" fmla="*/ 286839 h 989239"/>
                <a:gd name="connsiteX17" fmla="*/ 258243 w 439127"/>
                <a:gd name="connsiteY17" fmla="*/ 370667 h 989239"/>
                <a:gd name="connsiteX18" fmla="*/ 361389 w 439127"/>
                <a:gd name="connsiteY18" fmla="*/ 228439 h 989239"/>
                <a:gd name="connsiteX19" fmla="*/ 361389 w 439127"/>
                <a:gd name="connsiteY19" fmla="*/ 228439 h 989239"/>
                <a:gd name="connsiteX20" fmla="*/ 49676 w 439127"/>
                <a:gd name="connsiteY20" fmla="*/ 989239 h 989239"/>
                <a:gd name="connsiteX21" fmla="*/ 49676 w 439127"/>
                <a:gd name="connsiteY21" fmla="*/ 963018 h 989239"/>
                <a:gd name="connsiteX22" fmla="*/ 49676 w 439127"/>
                <a:gd name="connsiteY22" fmla="*/ 989239 h 989239"/>
                <a:gd name="connsiteX0" fmla="*/ 439127 w 439127"/>
                <a:gd name="connsiteY0" fmla="*/ 228439 h 452905"/>
                <a:gd name="connsiteX1" fmla="*/ 258243 w 439127"/>
                <a:gd name="connsiteY1" fmla="*/ 452905 h 452905"/>
                <a:gd name="connsiteX2" fmla="*/ 258243 w 439127"/>
                <a:gd name="connsiteY2" fmla="*/ 445753 h 452905"/>
                <a:gd name="connsiteX3" fmla="*/ 431922 w 439127"/>
                <a:gd name="connsiteY3" fmla="*/ 228836 h 452905"/>
                <a:gd name="connsiteX4" fmla="*/ 216909 w 439127"/>
                <a:gd name="connsiteY4" fmla="*/ 7945 h 452905"/>
                <a:gd name="connsiteX5" fmla="*/ 7205 w 439127"/>
                <a:gd name="connsiteY5" fmla="*/ 181162 h 452905"/>
                <a:gd name="connsiteX6" fmla="*/ 0 w 439127"/>
                <a:gd name="connsiteY6" fmla="*/ 181162 h 452905"/>
                <a:gd name="connsiteX7" fmla="*/ 217288 w 439127"/>
                <a:gd name="connsiteY7" fmla="*/ 0 h 452905"/>
                <a:gd name="connsiteX8" fmla="*/ 439127 w 439127"/>
                <a:gd name="connsiteY8" fmla="*/ 228439 h 452905"/>
                <a:gd name="connsiteX9" fmla="*/ 439127 w 439127"/>
                <a:gd name="connsiteY9" fmla="*/ 228439 h 452905"/>
                <a:gd name="connsiteX10" fmla="*/ 361389 w 439127"/>
                <a:gd name="connsiteY10" fmla="*/ 228439 h 452905"/>
                <a:gd name="connsiteX11" fmla="*/ 217288 w 439127"/>
                <a:gd name="connsiteY11" fmla="*/ 80251 h 452905"/>
                <a:gd name="connsiteX12" fmla="*/ 80772 w 439127"/>
                <a:gd name="connsiteY12" fmla="*/ 180764 h 452905"/>
                <a:gd name="connsiteX13" fmla="*/ 164198 w 439127"/>
                <a:gd name="connsiteY13" fmla="*/ 180764 h 452905"/>
                <a:gd name="connsiteX14" fmla="*/ 216909 w 439127"/>
                <a:gd name="connsiteY14" fmla="*/ 156133 h 452905"/>
                <a:gd name="connsiteX15" fmla="*/ 287063 w 439127"/>
                <a:gd name="connsiteY15" fmla="*/ 228439 h 452905"/>
                <a:gd name="connsiteX16" fmla="*/ 258243 w 439127"/>
                <a:gd name="connsiteY16" fmla="*/ 286839 h 452905"/>
                <a:gd name="connsiteX17" fmla="*/ 258243 w 439127"/>
                <a:gd name="connsiteY17" fmla="*/ 370667 h 452905"/>
                <a:gd name="connsiteX18" fmla="*/ 361389 w 439127"/>
                <a:gd name="connsiteY18" fmla="*/ 228439 h 452905"/>
                <a:gd name="connsiteX19" fmla="*/ 361389 w 439127"/>
                <a:gd name="connsiteY19" fmla="*/ 228439 h 45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9127" h="452905">
                  <a:moveTo>
                    <a:pt x="439127" y="228439"/>
                  </a:moveTo>
                  <a:cubicBezTo>
                    <a:pt x="439127" y="339678"/>
                    <a:pt x="361009" y="432643"/>
                    <a:pt x="258243" y="452905"/>
                  </a:cubicBezTo>
                  <a:lnTo>
                    <a:pt x="258243" y="445753"/>
                  </a:lnTo>
                  <a:cubicBezTo>
                    <a:pt x="357217" y="425889"/>
                    <a:pt x="431922" y="336103"/>
                    <a:pt x="431922" y="228836"/>
                  </a:cubicBezTo>
                  <a:cubicBezTo>
                    <a:pt x="431922" y="106869"/>
                    <a:pt x="335602" y="7945"/>
                    <a:pt x="216909" y="7945"/>
                  </a:cubicBezTo>
                  <a:cubicBezTo>
                    <a:pt x="114142" y="7151"/>
                    <a:pt x="28061" y="81443"/>
                    <a:pt x="7205" y="181162"/>
                  </a:cubicBezTo>
                  <a:lnTo>
                    <a:pt x="0" y="181162"/>
                  </a:lnTo>
                  <a:cubicBezTo>
                    <a:pt x="21615" y="77868"/>
                    <a:pt x="110730" y="0"/>
                    <a:pt x="217288" y="0"/>
                  </a:cubicBezTo>
                  <a:cubicBezTo>
                    <a:pt x="339773" y="0"/>
                    <a:pt x="439127" y="102499"/>
                    <a:pt x="439127" y="228439"/>
                  </a:cubicBezTo>
                  <a:lnTo>
                    <a:pt x="439127" y="228439"/>
                  </a:lnTo>
                  <a:close/>
                  <a:moveTo>
                    <a:pt x="361389" y="228439"/>
                  </a:moveTo>
                  <a:cubicBezTo>
                    <a:pt x="361389" y="146598"/>
                    <a:pt x="296923" y="80251"/>
                    <a:pt x="217288" y="80251"/>
                  </a:cubicBezTo>
                  <a:cubicBezTo>
                    <a:pt x="153960" y="80251"/>
                    <a:pt x="100112" y="122363"/>
                    <a:pt x="80772" y="180764"/>
                  </a:cubicBezTo>
                  <a:lnTo>
                    <a:pt x="164198" y="180764"/>
                  </a:lnTo>
                  <a:cubicBezTo>
                    <a:pt x="177092" y="165667"/>
                    <a:pt x="196052" y="156133"/>
                    <a:pt x="216909" y="156133"/>
                  </a:cubicBezTo>
                  <a:cubicBezTo>
                    <a:pt x="255588" y="156133"/>
                    <a:pt x="287063" y="188710"/>
                    <a:pt x="287063" y="228439"/>
                  </a:cubicBezTo>
                  <a:cubicBezTo>
                    <a:pt x="287063" y="252276"/>
                    <a:pt x="275687" y="273729"/>
                    <a:pt x="258243" y="286839"/>
                  </a:cubicBezTo>
                  <a:lnTo>
                    <a:pt x="258243" y="370667"/>
                  </a:lnTo>
                  <a:cubicBezTo>
                    <a:pt x="317779" y="351994"/>
                    <a:pt x="361389" y="295182"/>
                    <a:pt x="361389" y="228439"/>
                  </a:cubicBezTo>
                  <a:lnTo>
                    <a:pt x="361389" y="228439"/>
                  </a:lnTo>
                  <a:close/>
                </a:path>
              </a:pathLst>
            </a:custGeom>
            <a:grp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25000" noProof="0">
                <a:ln>
                  <a:noFill/>
                </a:ln>
                <a:solidFill>
                  <a:srgbClr val="000000"/>
                </a:solidFill>
                <a:effectLst/>
                <a:uLnTx/>
                <a:uFillTx/>
                <a:ea typeface="+mn-ea"/>
                <a:cs typeface="+mn-cs"/>
              </a:endParaRPr>
            </a:p>
          </p:txBody>
        </p:sp>
        <p:sp>
          <p:nvSpPr>
            <p:cNvPr id="3" name="Freeform: Shape 2">
              <a:extLst>
                <a:ext uri="{FF2B5EF4-FFF2-40B4-BE49-F238E27FC236}">
                  <a16:creationId xmlns:a16="http://schemas.microsoft.com/office/drawing/2014/main" id="{ECE129C8-AA2A-71B6-F787-79914A44F3E2}"/>
                </a:ext>
              </a:extLst>
            </p:cNvPr>
            <p:cNvSpPr/>
            <p:nvPr/>
          </p:nvSpPr>
          <p:spPr>
            <a:xfrm>
              <a:off x="1121008" y="2084549"/>
              <a:ext cx="1153092" cy="1582786"/>
            </a:xfrm>
            <a:custGeom>
              <a:avLst/>
              <a:gdLst>
                <a:gd name="connsiteX0" fmla="*/ 809669 w 1153092"/>
                <a:gd name="connsiteY0" fmla="*/ 816881 h 1582786"/>
                <a:gd name="connsiteX1" fmla="*/ 827800 w 1153092"/>
                <a:gd name="connsiteY1" fmla="*/ 821738 h 1582786"/>
                <a:gd name="connsiteX2" fmla="*/ 906690 w 1153092"/>
                <a:gd name="connsiteY2" fmla="*/ 897139 h 1582786"/>
                <a:gd name="connsiteX3" fmla="*/ 796395 w 1153092"/>
                <a:gd name="connsiteY3" fmla="*/ 974591 h 1582786"/>
                <a:gd name="connsiteX4" fmla="*/ 751032 w 1153092"/>
                <a:gd name="connsiteY4" fmla="*/ 969733 h 1582786"/>
                <a:gd name="connsiteX5" fmla="*/ 381854 w 1153092"/>
                <a:gd name="connsiteY5" fmla="*/ 816881 h 1582786"/>
                <a:gd name="connsiteX6" fmla="*/ 399986 w 1153092"/>
                <a:gd name="connsiteY6" fmla="*/ 821738 h 1582786"/>
                <a:gd name="connsiteX7" fmla="*/ 478876 w 1153092"/>
                <a:gd name="connsiteY7" fmla="*/ 897139 h 1582786"/>
                <a:gd name="connsiteX8" fmla="*/ 368581 w 1153092"/>
                <a:gd name="connsiteY8" fmla="*/ 974591 h 1582786"/>
                <a:gd name="connsiteX9" fmla="*/ 323218 w 1153092"/>
                <a:gd name="connsiteY9" fmla="*/ 969733 h 1582786"/>
                <a:gd name="connsiteX10" fmla="*/ 790853 w 1153092"/>
                <a:gd name="connsiteY10" fmla="*/ 589996 h 1582786"/>
                <a:gd name="connsiteX11" fmla="*/ 835532 w 1153092"/>
                <a:gd name="connsiteY11" fmla="*/ 595606 h 1582786"/>
                <a:gd name="connsiteX12" fmla="*/ 780384 w 1153092"/>
                <a:gd name="connsiteY12" fmla="*/ 737990 h 1582786"/>
                <a:gd name="connsiteX13" fmla="*/ 780384 w 1153092"/>
                <a:gd name="connsiteY13" fmla="*/ 737922 h 1582786"/>
                <a:gd name="connsiteX14" fmla="*/ 756642 w 1153092"/>
                <a:gd name="connsiteY14" fmla="*/ 731627 h 1582786"/>
                <a:gd name="connsiteX15" fmla="*/ 687537 w 1153092"/>
                <a:gd name="connsiteY15" fmla="*/ 664643 h 1582786"/>
                <a:gd name="connsiteX16" fmla="*/ 790853 w 1153092"/>
                <a:gd name="connsiteY16" fmla="*/ 589996 h 1582786"/>
                <a:gd name="connsiteX17" fmla="*/ 363038 w 1153092"/>
                <a:gd name="connsiteY17" fmla="*/ 589996 h 1582786"/>
                <a:gd name="connsiteX18" fmla="*/ 407718 w 1153092"/>
                <a:gd name="connsiteY18" fmla="*/ 595606 h 1582786"/>
                <a:gd name="connsiteX19" fmla="*/ 352570 w 1153092"/>
                <a:gd name="connsiteY19" fmla="*/ 737990 h 1582786"/>
                <a:gd name="connsiteX20" fmla="*/ 352570 w 1153092"/>
                <a:gd name="connsiteY20" fmla="*/ 737922 h 1582786"/>
                <a:gd name="connsiteX21" fmla="*/ 328828 w 1153092"/>
                <a:gd name="connsiteY21" fmla="*/ 731627 h 1582786"/>
                <a:gd name="connsiteX22" fmla="*/ 259723 w 1153092"/>
                <a:gd name="connsiteY22" fmla="*/ 664643 h 1582786"/>
                <a:gd name="connsiteX23" fmla="*/ 363038 w 1153092"/>
                <a:gd name="connsiteY23" fmla="*/ 589996 h 1582786"/>
                <a:gd name="connsiteX24" fmla="*/ 894100 w 1153092"/>
                <a:gd name="connsiteY24" fmla="*/ 471353 h 1582786"/>
                <a:gd name="connsiteX25" fmla="*/ 879458 w 1153092"/>
                <a:gd name="connsiteY25" fmla="*/ 481821 h 1582786"/>
                <a:gd name="connsiteX26" fmla="*/ 858521 w 1153092"/>
                <a:gd name="connsiteY26" fmla="*/ 536969 h 1582786"/>
                <a:gd name="connsiteX27" fmla="*/ 792906 w 1153092"/>
                <a:gd name="connsiteY27" fmla="*/ 529306 h 1582786"/>
                <a:gd name="connsiteX28" fmla="*/ 614259 w 1153092"/>
                <a:gd name="connsiteY28" fmla="*/ 668885 h 1582786"/>
                <a:gd name="connsiteX29" fmla="*/ 728590 w 1153092"/>
                <a:gd name="connsiteY29" fmla="*/ 795260 h 1582786"/>
                <a:gd name="connsiteX30" fmla="*/ 755137 w 1153092"/>
                <a:gd name="connsiteY30" fmla="*/ 802238 h 1582786"/>
                <a:gd name="connsiteX31" fmla="*/ 699306 w 1153092"/>
                <a:gd name="connsiteY31" fmla="*/ 947428 h 1582786"/>
                <a:gd name="connsiteX32" fmla="*/ 659553 w 1153092"/>
                <a:gd name="connsiteY32" fmla="*/ 913902 h 1582786"/>
                <a:gd name="connsiteX33" fmla="*/ 633758 w 1153092"/>
                <a:gd name="connsiteY33" fmla="*/ 909044 h 1582786"/>
                <a:gd name="connsiteX34" fmla="*/ 606527 w 1153092"/>
                <a:gd name="connsiteY34" fmla="*/ 929981 h 1582786"/>
                <a:gd name="connsiteX35" fmla="*/ 605843 w 1153092"/>
                <a:gd name="connsiteY35" fmla="*/ 958580 h 1582786"/>
                <a:gd name="connsiteX36" fmla="*/ 674948 w 1153092"/>
                <a:gd name="connsiteY36" fmla="*/ 1010923 h 1582786"/>
                <a:gd name="connsiteX37" fmla="*/ 642174 w 1153092"/>
                <a:gd name="connsiteY37" fmla="*/ 1095355 h 1582786"/>
                <a:gd name="connsiteX38" fmla="*/ 651274 w 1153092"/>
                <a:gd name="connsiteY38" fmla="*/ 1111434 h 1582786"/>
                <a:gd name="connsiteX39" fmla="*/ 685348 w 1153092"/>
                <a:gd name="connsiteY39" fmla="*/ 1111434 h 1582786"/>
                <a:gd name="connsiteX40" fmla="*/ 700674 w 1153092"/>
                <a:gd name="connsiteY40" fmla="*/ 1100281 h 1582786"/>
                <a:gd name="connsiteX41" fmla="*/ 727905 w 1153092"/>
                <a:gd name="connsiteY41" fmla="*/ 1029123 h 1582786"/>
                <a:gd name="connsiteX42" fmla="*/ 792837 w 1153092"/>
                <a:gd name="connsiteY42" fmla="*/ 1036102 h 1582786"/>
                <a:gd name="connsiteX43" fmla="*/ 981268 w 1153092"/>
                <a:gd name="connsiteY43" fmla="*/ 891597 h 1582786"/>
                <a:gd name="connsiteX44" fmla="*/ 858452 w 1153092"/>
                <a:gd name="connsiteY44" fmla="*/ 759681 h 1582786"/>
                <a:gd name="connsiteX45" fmla="*/ 834711 w 1153092"/>
                <a:gd name="connsiteY45" fmla="*/ 753386 h 1582786"/>
                <a:gd name="connsiteX46" fmla="*/ 886368 w 1153092"/>
                <a:gd name="connsiteY46" fmla="*/ 618664 h 1582786"/>
                <a:gd name="connsiteX47" fmla="*/ 912163 w 1153092"/>
                <a:gd name="connsiteY47" fmla="*/ 638917 h 1582786"/>
                <a:gd name="connsiteX48" fmla="*/ 940079 w 1153092"/>
                <a:gd name="connsiteY48" fmla="*/ 638917 h 1582786"/>
                <a:gd name="connsiteX49" fmla="*/ 961015 w 1153092"/>
                <a:gd name="connsiteY49" fmla="*/ 618664 h 1582786"/>
                <a:gd name="connsiteX50" fmla="*/ 960332 w 1153092"/>
                <a:gd name="connsiteY50" fmla="*/ 592116 h 1582786"/>
                <a:gd name="connsiteX51" fmla="*/ 910110 w 1153092"/>
                <a:gd name="connsiteY51" fmla="*/ 555854 h 1582786"/>
                <a:gd name="connsiteX52" fmla="*/ 936658 w 1153092"/>
                <a:gd name="connsiteY52" fmla="*/ 487432 h 1582786"/>
                <a:gd name="connsiteX53" fmla="*/ 926873 w 1153092"/>
                <a:gd name="connsiteY53" fmla="*/ 471353 h 1582786"/>
                <a:gd name="connsiteX54" fmla="*/ 466286 w 1153092"/>
                <a:gd name="connsiteY54" fmla="*/ 471353 h 1582786"/>
                <a:gd name="connsiteX55" fmla="*/ 451644 w 1153092"/>
                <a:gd name="connsiteY55" fmla="*/ 481821 h 1582786"/>
                <a:gd name="connsiteX56" fmla="*/ 430707 w 1153092"/>
                <a:gd name="connsiteY56" fmla="*/ 536969 h 1582786"/>
                <a:gd name="connsiteX57" fmla="*/ 365091 w 1153092"/>
                <a:gd name="connsiteY57" fmla="*/ 529306 h 1582786"/>
                <a:gd name="connsiteX58" fmla="*/ 186444 w 1153092"/>
                <a:gd name="connsiteY58" fmla="*/ 668885 h 1582786"/>
                <a:gd name="connsiteX59" fmla="*/ 300776 w 1153092"/>
                <a:gd name="connsiteY59" fmla="*/ 795260 h 1582786"/>
                <a:gd name="connsiteX60" fmla="*/ 327323 w 1153092"/>
                <a:gd name="connsiteY60" fmla="*/ 802238 h 1582786"/>
                <a:gd name="connsiteX61" fmla="*/ 271492 w 1153092"/>
                <a:gd name="connsiteY61" fmla="*/ 947428 h 1582786"/>
                <a:gd name="connsiteX62" fmla="*/ 231739 w 1153092"/>
                <a:gd name="connsiteY62" fmla="*/ 913902 h 1582786"/>
                <a:gd name="connsiteX63" fmla="*/ 205944 w 1153092"/>
                <a:gd name="connsiteY63" fmla="*/ 909044 h 1582786"/>
                <a:gd name="connsiteX64" fmla="*/ 178713 w 1153092"/>
                <a:gd name="connsiteY64" fmla="*/ 929981 h 1582786"/>
                <a:gd name="connsiteX65" fmla="*/ 178028 w 1153092"/>
                <a:gd name="connsiteY65" fmla="*/ 958580 h 1582786"/>
                <a:gd name="connsiteX66" fmla="*/ 247134 w 1153092"/>
                <a:gd name="connsiteY66" fmla="*/ 1010923 h 1582786"/>
                <a:gd name="connsiteX67" fmla="*/ 214360 w 1153092"/>
                <a:gd name="connsiteY67" fmla="*/ 1095355 h 1582786"/>
                <a:gd name="connsiteX68" fmla="*/ 223460 w 1153092"/>
                <a:gd name="connsiteY68" fmla="*/ 1111434 h 1582786"/>
                <a:gd name="connsiteX69" fmla="*/ 257534 w 1153092"/>
                <a:gd name="connsiteY69" fmla="*/ 1111434 h 1582786"/>
                <a:gd name="connsiteX70" fmla="*/ 272860 w 1153092"/>
                <a:gd name="connsiteY70" fmla="*/ 1100281 h 1582786"/>
                <a:gd name="connsiteX71" fmla="*/ 300091 w 1153092"/>
                <a:gd name="connsiteY71" fmla="*/ 1029123 h 1582786"/>
                <a:gd name="connsiteX72" fmla="*/ 365023 w 1153092"/>
                <a:gd name="connsiteY72" fmla="*/ 1036102 h 1582786"/>
                <a:gd name="connsiteX73" fmla="*/ 553454 w 1153092"/>
                <a:gd name="connsiteY73" fmla="*/ 891597 h 1582786"/>
                <a:gd name="connsiteX74" fmla="*/ 430638 w 1153092"/>
                <a:gd name="connsiteY74" fmla="*/ 759681 h 1582786"/>
                <a:gd name="connsiteX75" fmla="*/ 406897 w 1153092"/>
                <a:gd name="connsiteY75" fmla="*/ 753386 h 1582786"/>
                <a:gd name="connsiteX76" fmla="*/ 458554 w 1153092"/>
                <a:gd name="connsiteY76" fmla="*/ 618664 h 1582786"/>
                <a:gd name="connsiteX77" fmla="*/ 484349 w 1153092"/>
                <a:gd name="connsiteY77" fmla="*/ 638917 h 1582786"/>
                <a:gd name="connsiteX78" fmla="*/ 512265 w 1153092"/>
                <a:gd name="connsiteY78" fmla="*/ 638917 h 1582786"/>
                <a:gd name="connsiteX79" fmla="*/ 533201 w 1153092"/>
                <a:gd name="connsiteY79" fmla="*/ 618664 h 1582786"/>
                <a:gd name="connsiteX80" fmla="*/ 532517 w 1153092"/>
                <a:gd name="connsiteY80" fmla="*/ 592116 h 1582786"/>
                <a:gd name="connsiteX81" fmla="*/ 482296 w 1153092"/>
                <a:gd name="connsiteY81" fmla="*/ 555854 h 1582786"/>
                <a:gd name="connsiteX82" fmla="*/ 508844 w 1153092"/>
                <a:gd name="connsiteY82" fmla="*/ 487432 h 1582786"/>
                <a:gd name="connsiteX83" fmla="*/ 499059 w 1153092"/>
                <a:gd name="connsiteY83" fmla="*/ 471353 h 1582786"/>
                <a:gd name="connsiteX84" fmla="*/ 95614 w 1153092"/>
                <a:gd name="connsiteY84" fmla="*/ 0 h 1582786"/>
                <a:gd name="connsiteX85" fmla="*/ 1057478 w 1153092"/>
                <a:gd name="connsiteY85" fmla="*/ 0 h 1582786"/>
                <a:gd name="connsiteX86" fmla="*/ 1153092 w 1153092"/>
                <a:gd name="connsiteY86" fmla="*/ 95614 h 1582786"/>
                <a:gd name="connsiteX87" fmla="*/ 1153092 w 1153092"/>
                <a:gd name="connsiteY87" fmla="*/ 1487172 h 1582786"/>
                <a:gd name="connsiteX88" fmla="*/ 1057478 w 1153092"/>
                <a:gd name="connsiteY88" fmla="*/ 1582786 h 1582786"/>
                <a:gd name="connsiteX89" fmla="*/ 95614 w 1153092"/>
                <a:gd name="connsiteY89" fmla="*/ 1582786 h 1582786"/>
                <a:gd name="connsiteX90" fmla="*/ 0 w 1153092"/>
                <a:gd name="connsiteY90" fmla="*/ 1487172 h 1582786"/>
                <a:gd name="connsiteX91" fmla="*/ 0 w 1153092"/>
                <a:gd name="connsiteY91" fmla="*/ 95614 h 1582786"/>
                <a:gd name="connsiteX92" fmla="*/ 95614 w 1153092"/>
                <a:gd name="connsiteY92" fmla="*/ 0 h 158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153092" h="1582786">
                  <a:moveTo>
                    <a:pt x="809669" y="816881"/>
                  </a:moveTo>
                  <a:lnTo>
                    <a:pt x="827800" y="821738"/>
                  </a:lnTo>
                  <a:cubicBezTo>
                    <a:pt x="880894" y="835696"/>
                    <a:pt x="906690" y="858070"/>
                    <a:pt x="906690" y="897139"/>
                  </a:cubicBezTo>
                  <a:cubicBezTo>
                    <a:pt x="906690" y="936207"/>
                    <a:pt x="870358" y="974591"/>
                    <a:pt x="796395" y="974591"/>
                  </a:cubicBezTo>
                  <a:cubicBezTo>
                    <a:pt x="780316" y="974591"/>
                    <a:pt x="764990" y="972538"/>
                    <a:pt x="751032" y="969733"/>
                  </a:cubicBezTo>
                  <a:close/>
                  <a:moveTo>
                    <a:pt x="381854" y="816881"/>
                  </a:moveTo>
                  <a:lnTo>
                    <a:pt x="399986" y="821738"/>
                  </a:lnTo>
                  <a:cubicBezTo>
                    <a:pt x="453080" y="835696"/>
                    <a:pt x="478876" y="858070"/>
                    <a:pt x="478876" y="897139"/>
                  </a:cubicBezTo>
                  <a:cubicBezTo>
                    <a:pt x="478876" y="936207"/>
                    <a:pt x="442544" y="974591"/>
                    <a:pt x="368581" y="974591"/>
                  </a:cubicBezTo>
                  <a:cubicBezTo>
                    <a:pt x="352502" y="974591"/>
                    <a:pt x="337176" y="972538"/>
                    <a:pt x="323218" y="969733"/>
                  </a:cubicBezTo>
                  <a:close/>
                  <a:moveTo>
                    <a:pt x="790853" y="589996"/>
                  </a:moveTo>
                  <a:cubicBezTo>
                    <a:pt x="806932" y="589996"/>
                    <a:pt x="821574" y="592116"/>
                    <a:pt x="835532" y="595606"/>
                  </a:cubicBezTo>
                  <a:lnTo>
                    <a:pt x="780384" y="737990"/>
                  </a:lnTo>
                  <a:lnTo>
                    <a:pt x="780384" y="737922"/>
                  </a:lnTo>
                  <a:lnTo>
                    <a:pt x="756642" y="731627"/>
                  </a:lnTo>
                  <a:cubicBezTo>
                    <a:pt x="700811" y="716986"/>
                    <a:pt x="687537" y="692559"/>
                    <a:pt x="687537" y="664643"/>
                  </a:cubicBezTo>
                  <a:cubicBezTo>
                    <a:pt x="687537" y="617227"/>
                    <a:pt x="735021" y="589996"/>
                    <a:pt x="790853" y="589996"/>
                  </a:cubicBezTo>
                  <a:close/>
                  <a:moveTo>
                    <a:pt x="363038" y="589996"/>
                  </a:moveTo>
                  <a:cubicBezTo>
                    <a:pt x="379118" y="589996"/>
                    <a:pt x="393760" y="592116"/>
                    <a:pt x="407718" y="595606"/>
                  </a:cubicBezTo>
                  <a:lnTo>
                    <a:pt x="352570" y="737990"/>
                  </a:lnTo>
                  <a:lnTo>
                    <a:pt x="352570" y="737922"/>
                  </a:lnTo>
                  <a:lnTo>
                    <a:pt x="328828" y="731627"/>
                  </a:lnTo>
                  <a:cubicBezTo>
                    <a:pt x="272997" y="716986"/>
                    <a:pt x="259723" y="692559"/>
                    <a:pt x="259723" y="664643"/>
                  </a:cubicBezTo>
                  <a:cubicBezTo>
                    <a:pt x="259723" y="617227"/>
                    <a:pt x="307207" y="589996"/>
                    <a:pt x="363038" y="589996"/>
                  </a:cubicBezTo>
                  <a:close/>
                  <a:moveTo>
                    <a:pt x="894100" y="471353"/>
                  </a:moveTo>
                  <a:cubicBezTo>
                    <a:pt x="886437" y="471353"/>
                    <a:pt x="882263" y="474843"/>
                    <a:pt x="879458" y="481821"/>
                  </a:cubicBezTo>
                  <a:lnTo>
                    <a:pt x="858521" y="536969"/>
                  </a:lnTo>
                  <a:cubicBezTo>
                    <a:pt x="838269" y="532111"/>
                    <a:pt x="816648" y="529306"/>
                    <a:pt x="792906" y="529306"/>
                  </a:cubicBezTo>
                  <a:cubicBezTo>
                    <a:pt x="689659" y="529306"/>
                    <a:pt x="614259" y="586506"/>
                    <a:pt x="614259" y="668885"/>
                  </a:cubicBezTo>
                  <a:cubicBezTo>
                    <a:pt x="614259" y="729575"/>
                    <a:pt x="649154" y="774938"/>
                    <a:pt x="728590" y="795260"/>
                  </a:cubicBezTo>
                  <a:lnTo>
                    <a:pt x="755137" y="802238"/>
                  </a:lnTo>
                  <a:lnTo>
                    <a:pt x="699306" y="947428"/>
                  </a:lnTo>
                  <a:cubicBezTo>
                    <a:pt x="683295" y="937644"/>
                    <a:pt x="670022" y="925738"/>
                    <a:pt x="659553" y="913902"/>
                  </a:cubicBezTo>
                  <a:cubicBezTo>
                    <a:pt x="652574" y="905555"/>
                    <a:pt x="643543" y="901380"/>
                    <a:pt x="633758" y="909044"/>
                  </a:cubicBezTo>
                  <a:lnTo>
                    <a:pt x="606527" y="929981"/>
                  </a:lnTo>
                  <a:cubicBezTo>
                    <a:pt x="596743" y="937644"/>
                    <a:pt x="598179" y="949481"/>
                    <a:pt x="605843" y="958580"/>
                  </a:cubicBezTo>
                  <a:cubicBezTo>
                    <a:pt x="620485" y="976713"/>
                    <a:pt x="642859" y="996281"/>
                    <a:pt x="674948" y="1010923"/>
                  </a:cubicBezTo>
                  <a:lnTo>
                    <a:pt x="642174" y="1095355"/>
                  </a:lnTo>
                  <a:cubicBezTo>
                    <a:pt x="639437" y="1102334"/>
                    <a:pt x="641490" y="1111434"/>
                    <a:pt x="651274" y="1111434"/>
                  </a:cubicBezTo>
                  <a:lnTo>
                    <a:pt x="685348" y="1111434"/>
                  </a:lnTo>
                  <a:cubicBezTo>
                    <a:pt x="694380" y="1111434"/>
                    <a:pt x="697869" y="1107260"/>
                    <a:pt x="700674" y="1100281"/>
                  </a:cubicBezTo>
                  <a:lnTo>
                    <a:pt x="727905" y="1029123"/>
                  </a:lnTo>
                  <a:cubicBezTo>
                    <a:pt x="747474" y="1033296"/>
                    <a:pt x="769095" y="1036102"/>
                    <a:pt x="792837" y="1036102"/>
                  </a:cubicBezTo>
                  <a:cubicBezTo>
                    <a:pt x="921263" y="1036102"/>
                    <a:pt x="981268" y="961386"/>
                    <a:pt x="981268" y="891597"/>
                  </a:cubicBezTo>
                  <a:cubicBezTo>
                    <a:pt x="981268" y="821807"/>
                    <a:pt x="938711" y="780617"/>
                    <a:pt x="858452" y="759681"/>
                  </a:cubicBezTo>
                  <a:lnTo>
                    <a:pt x="834711" y="753386"/>
                  </a:lnTo>
                  <a:lnTo>
                    <a:pt x="886368" y="618664"/>
                  </a:lnTo>
                  <a:cubicBezTo>
                    <a:pt x="894716" y="624959"/>
                    <a:pt x="903816" y="631253"/>
                    <a:pt x="912163" y="638917"/>
                  </a:cubicBezTo>
                  <a:cubicBezTo>
                    <a:pt x="922632" y="647264"/>
                    <a:pt x="932416" y="646580"/>
                    <a:pt x="940079" y="638917"/>
                  </a:cubicBezTo>
                  <a:lnTo>
                    <a:pt x="961015" y="618664"/>
                  </a:lnTo>
                  <a:cubicBezTo>
                    <a:pt x="967310" y="612369"/>
                    <a:pt x="971484" y="603269"/>
                    <a:pt x="960332" y="592116"/>
                  </a:cubicBezTo>
                  <a:cubicBezTo>
                    <a:pt x="947126" y="578158"/>
                    <a:pt x="930363" y="565638"/>
                    <a:pt x="910110" y="555854"/>
                  </a:cubicBezTo>
                  <a:lnTo>
                    <a:pt x="936658" y="487432"/>
                  </a:lnTo>
                  <a:cubicBezTo>
                    <a:pt x="940147" y="479016"/>
                    <a:pt x="936658" y="471353"/>
                    <a:pt x="926873" y="471353"/>
                  </a:cubicBezTo>
                  <a:close/>
                  <a:moveTo>
                    <a:pt x="466286" y="471353"/>
                  </a:moveTo>
                  <a:cubicBezTo>
                    <a:pt x="458623" y="471353"/>
                    <a:pt x="454449" y="474843"/>
                    <a:pt x="451644" y="481821"/>
                  </a:cubicBezTo>
                  <a:lnTo>
                    <a:pt x="430707" y="536969"/>
                  </a:lnTo>
                  <a:cubicBezTo>
                    <a:pt x="410455" y="532111"/>
                    <a:pt x="388834" y="529306"/>
                    <a:pt x="365091" y="529306"/>
                  </a:cubicBezTo>
                  <a:cubicBezTo>
                    <a:pt x="261845" y="529306"/>
                    <a:pt x="186444" y="586506"/>
                    <a:pt x="186444" y="668885"/>
                  </a:cubicBezTo>
                  <a:cubicBezTo>
                    <a:pt x="186444" y="729575"/>
                    <a:pt x="221339" y="774938"/>
                    <a:pt x="300776" y="795260"/>
                  </a:cubicBezTo>
                  <a:lnTo>
                    <a:pt x="327323" y="802238"/>
                  </a:lnTo>
                  <a:lnTo>
                    <a:pt x="271492" y="947428"/>
                  </a:lnTo>
                  <a:cubicBezTo>
                    <a:pt x="255481" y="937644"/>
                    <a:pt x="242208" y="925738"/>
                    <a:pt x="231739" y="913902"/>
                  </a:cubicBezTo>
                  <a:cubicBezTo>
                    <a:pt x="224760" y="905555"/>
                    <a:pt x="215729" y="901380"/>
                    <a:pt x="205944" y="909044"/>
                  </a:cubicBezTo>
                  <a:lnTo>
                    <a:pt x="178713" y="929981"/>
                  </a:lnTo>
                  <a:cubicBezTo>
                    <a:pt x="168929" y="937644"/>
                    <a:pt x="170365" y="949481"/>
                    <a:pt x="178028" y="958580"/>
                  </a:cubicBezTo>
                  <a:cubicBezTo>
                    <a:pt x="192671" y="976713"/>
                    <a:pt x="215045" y="996281"/>
                    <a:pt x="247134" y="1010923"/>
                  </a:cubicBezTo>
                  <a:lnTo>
                    <a:pt x="214360" y="1095355"/>
                  </a:lnTo>
                  <a:cubicBezTo>
                    <a:pt x="211623" y="1102334"/>
                    <a:pt x="213676" y="1111434"/>
                    <a:pt x="223460" y="1111434"/>
                  </a:cubicBezTo>
                  <a:lnTo>
                    <a:pt x="257534" y="1111434"/>
                  </a:lnTo>
                  <a:cubicBezTo>
                    <a:pt x="266565" y="1111434"/>
                    <a:pt x="270055" y="1107260"/>
                    <a:pt x="272860" y="1100281"/>
                  </a:cubicBezTo>
                  <a:lnTo>
                    <a:pt x="300091" y="1029123"/>
                  </a:lnTo>
                  <a:cubicBezTo>
                    <a:pt x="319660" y="1033296"/>
                    <a:pt x="341281" y="1036102"/>
                    <a:pt x="365023" y="1036102"/>
                  </a:cubicBezTo>
                  <a:cubicBezTo>
                    <a:pt x="493449" y="1036102"/>
                    <a:pt x="553454" y="961386"/>
                    <a:pt x="553454" y="891597"/>
                  </a:cubicBezTo>
                  <a:cubicBezTo>
                    <a:pt x="553454" y="821807"/>
                    <a:pt x="510896" y="780617"/>
                    <a:pt x="430638" y="759681"/>
                  </a:cubicBezTo>
                  <a:lnTo>
                    <a:pt x="406897" y="753386"/>
                  </a:lnTo>
                  <a:lnTo>
                    <a:pt x="458554" y="618664"/>
                  </a:lnTo>
                  <a:cubicBezTo>
                    <a:pt x="466902" y="624959"/>
                    <a:pt x="476001" y="631253"/>
                    <a:pt x="484349" y="638917"/>
                  </a:cubicBezTo>
                  <a:cubicBezTo>
                    <a:pt x="494817" y="647264"/>
                    <a:pt x="504602" y="646580"/>
                    <a:pt x="512265" y="638917"/>
                  </a:cubicBezTo>
                  <a:lnTo>
                    <a:pt x="533201" y="618664"/>
                  </a:lnTo>
                  <a:cubicBezTo>
                    <a:pt x="539496" y="612369"/>
                    <a:pt x="543670" y="603269"/>
                    <a:pt x="532517" y="592116"/>
                  </a:cubicBezTo>
                  <a:cubicBezTo>
                    <a:pt x="519312" y="578158"/>
                    <a:pt x="502549" y="565638"/>
                    <a:pt x="482296" y="555854"/>
                  </a:cubicBezTo>
                  <a:lnTo>
                    <a:pt x="508844" y="487432"/>
                  </a:lnTo>
                  <a:cubicBezTo>
                    <a:pt x="512333" y="479016"/>
                    <a:pt x="508844" y="471353"/>
                    <a:pt x="499059" y="471353"/>
                  </a:cubicBezTo>
                  <a:close/>
                  <a:moveTo>
                    <a:pt x="95614" y="0"/>
                  </a:moveTo>
                  <a:lnTo>
                    <a:pt x="1057478" y="0"/>
                  </a:lnTo>
                  <a:cubicBezTo>
                    <a:pt x="1110284" y="0"/>
                    <a:pt x="1153092" y="42808"/>
                    <a:pt x="1153092" y="95614"/>
                  </a:cubicBezTo>
                  <a:lnTo>
                    <a:pt x="1153092" y="1487172"/>
                  </a:lnTo>
                  <a:cubicBezTo>
                    <a:pt x="1153092" y="1539978"/>
                    <a:pt x="1110284" y="1582786"/>
                    <a:pt x="1057478" y="1582786"/>
                  </a:cubicBezTo>
                  <a:lnTo>
                    <a:pt x="95614" y="1582786"/>
                  </a:lnTo>
                  <a:cubicBezTo>
                    <a:pt x="42808" y="1582786"/>
                    <a:pt x="0" y="1539978"/>
                    <a:pt x="0" y="1487172"/>
                  </a:cubicBezTo>
                  <a:lnTo>
                    <a:pt x="0" y="95614"/>
                  </a:lnTo>
                  <a:cubicBezTo>
                    <a:pt x="0" y="42808"/>
                    <a:pt x="42808" y="0"/>
                    <a:pt x="95614" y="0"/>
                  </a:cubicBezTo>
                  <a:close/>
                </a:path>
              </a:pathLst>
            </a:custGeom>
            <a:grp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sp>
        <p:nvSpPr>
          <p:cNvPr id="82" name="TextBox 81">
            <a:extLst>
              <a:ext uri="{FF2B5EF4-FFF2-40B4-BE49-F238E27FC236}">
                <a16:creationId xmlns:a16="http://schemas.microsoft.com/office/drawing/2014/main" id="{16B544BC-4583-BD67-B37A-2B92E9331183}"/>
              </a:ext>
            </a:extLst>
          </p:cNvPr>
          <p:cNvSpPr txBox="1"/>
          <p:nvPr/>
        </p:nvSpPr>
        <p:spPr>
          <a:xfrm>
            <a:off x="3866075" y="3655922"/>
            <a:ext cx="1195022" cy="387798"/>
          </a:xfrm>
          <a:prstGeom prst="rect">
            <a:avLst/>
          </a:prstGeom>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Compact</a:t>
            </a:r>
            <a:br>
              <a:rPr kumimoji="0" lang="en-US" sz="1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br>
            <a:r>
              <a:rPr kumimoji="0" lang="en-US" sz="1400" b="1" i="0" u="none" strike="noStrike" kern="1200" cap="none" spc="0" normalizeH="0" baseline="0" noProof="0">
                <a:ln>
                  <a:noFill/>
                </a:ln>
                <a:solidFill>
                  <a:srgbClr val="F7F8FA"/>
                </a:solidFill>
                <a:effectLst/>
                <a:uLnTx/>
                <a:uFillTx/>
                <a:ea typeface="Microsoft Sans Serif" panose="020B0604020202020204" pitchFamily="34" charset="0"/>
                <a:cs typeface="Microsoft Sans Serif" panose="020B0604020202020204" pitchFamily="34" charset="0"/>
              </a:rPr>
              <a:t>Macro</a:t>
            </a:r>
          </a:p>
        </p:txBody>
      </p:sp>
      <p:grpSp>
        <p:nvGrpSpPr>
          <p:cNvPr id="15" name="Group 14">
            <a:extLst>
              <a:ext uri="{FF2B5EF4-FFF2-40B4-BE49-F238E27FC236}">
                <a16:creationId xmlns:a16="http://schemas.microsoft.com/office/drawing/2014/main" id="{124D0207-2E47-4520-58BB-9897BAA2525B}"/>
              </a:ext>
            </a:extLst>
          </p:cNvPr>
          <p:cNvGrpSpPr/>
          <p:nvPr/>
        </p:nvGrpSpPr>
        <p:grpSpPr>
          <a:xfrm>
            <a:off x="4175313" y="2578203"/>
            <a:ext cx="799679" cy="1015490"/>
            <a:chOff x="4175313" y="2644521"/>
            <a:chExt cx="799679" cy="1015490"/>
          </a:xfrm>
          <a:solidFill>
            <a:schemeClr val="accent2">
              <a:lumMod val="40000"/>
              <a:lumOff val="60000"/>
            </a:schemeClr>
          </a:solidFill>
        </p:grpSpPr>
        <p:sp>
          <p:nvSpPr>
            <p:cNvPr id="71" name="Freeform: Shape 275">
              <a:extLst>
                <a:ext uri="{FF2B5EF4-FFF2-40B4-BE49-F238E27FC236}">
                  <a16:creationId xmlns:a16="http://schemas.microsoft.com/office/drawing/2014/main" id="{513C8848-688C-9B00-0B61-E3A82F7C2E42}"/>
                </a:ext>
              </a:extLst>
            </p:cNvPr>
            <p:cNvSpPr/>
            <p:nvPr/>
          </p:nvSpPr>
          <p:spPr>
            <a:xfrm>
              <a:off x="4505787" y="2644521"/>
              <a:ext cx="469205" cy="483925"/>
            </a:xfrm>
            <a:custGeom>
              <a:avLst/>
              <a:gdLst>
                <a:gd name="connsiteX0" fmla="*/ 646304 w 646304"/>
                <a:gd name="connsiteY0" fmla="*/ 228439 h 1033338"/>
                <a:gd name="connsiteX1" fmla="*/ 465420 w 646304"/>
                <a:gd name="connsiteY1" fmla="*/ 452905 h 1033338"/>
                <a:gd name="connsiteX2" fmla="*/ 465420 w 646304"/>
                <a:gd name="connsiteY2" fmla="*/ 445753 h 1033338"/>
                <a:gd name="connsiteX3" fmla="*/ 639099 w 646304"/>
                <a:gd name="connsiteY3" fmla="*/ 228836 h 1033338"/>
                <a:gd name="connsiteX4" fmla="*/ 424086 w 646304"/>
                <a:gd name="connsiteY4" fmla="*/ 7945 h 1033338"/>
                <a:gd name="connsiteX5" fmla="*/ 214382 w 646304"/>
                <a:gd name="connsiteY5" fmla="*/ 181162 h 1033338"/>
                <a:gd name="connsiteX6" fmla="*/ 207177 w 646304"/>
                <a:gd name="connsiteY6" fmla="*/ 181162 h 1033338"/>
                <a:gd name="connsiteX7" fmla="*/ 424465 w 646304"/>
                <a:gd name="connsiteY7" fmla="*/ 0 h 1033338"/>
                <a:gd name="connsiteX8" fmla="*/ 646304 w 646304"/>
                <a:gd name="connsiteY8" fmla="*/ 228439 h 1033338"/>
                <a:gd name="connsiteX9" fmla="*/ 646304 w 646304"/>
                <a:gd name="connsiteY9" fmla="*/ 228439 h 1033338"/>
                <a:gd name="connsiteX10" fmla="*/ 568566 w 646304"/>
                <a:gd name="connsiteY10" fmla="*/ 228439 h 1033338"/>
                <a:gd name="connsiteX11" fmla="*/ 424465 w 646304"/>
                <a:gd name="connsiteY11" fmla="*/ 80251 h 1033338"/>
                <a:gd name="connsiteX12" fmla="*/ 287949 w 646304"/>
                <a:gd name="connsiteY12" fmla="*/ 180764 h 1033338"/>
                <a:gd name="connsiteX13" fmla="*/ 371375 w 646304"/>
                <a:gd name="connsiteY13" fmla="*/ 180764 h 1033338"/>
                <a:gd name="connsiteX14" fmla="*/ 424086 w 646304"/>
                <a:gd name="connsiteY14" fmla="*/ 156133 h 1033338"/>
                <a:gd name="connsiteX15" fmla="*/ 494240 w 646304"/>
                <a:gd name="connsiteY15" fmla="*/ 228439 h 1033338"/>
                <a:gd name="connsiteX16" fmla="*/ 465420 w 646304"/>
                <a:gd name="connsiteY16" fmla="*/ 286839 h 1033338"/>
                <a:gd name="connsiteX17" fmla="*/ 465420 w 646304"/>
                <a:gd name="connsiteY17" fmla="*/ 370667 h 1033338"/>
                <a:gd name="connsiteX18" fmla="*/ 568566 w 646304"/>
                <a:gd name="connsiteY18" fmla="*/ 228439 h 1033338"/>
                <a:gd name="connsiteX19" fmla="*/ 568566 w 646304"/>
                <a:gd name="connsiteY19" fmla="*/ 228439 h 1033338"/>
                <a:gd name="connsiteX20" fmla="*/ 432429 w 646304"/>
                <a:gd name="connsiteY20" fmla="*/ 248700 h 1033338"/>
                <a:gd name="connsiteX21" fmla="*/ 432429 w 646304"/>
                <a:gd name="connsiteY21" fmla="*/ 1007912 h 1033338"/>
                <a:gd name="connsiteX22" fmla="*/ 406642 w 646304"/>
                <a:gd name="connsiteY22" fmla="*/ 1033338 h 1033338"/>
                <a:gd name="connsiteX23" fmla="*/ 26293 w 646304"/>
                <a:gd name="connsiteY23" fmla="*/ 1032941 h 1033338"/>
                <a:gd name="connsiteX24" fmla="*/ 127 w 646304"/>
                <a:gd name="connsiteY24" fmla="*/ 1007514 h 1033338"/>
                <a:gd name="connsiteX25" fmla="*/ 127 w 646304"/>
                <a:gd name="connsiteY25" fmla="*/ 248700 h 1033338"/>
                <a:gd name="connsiteX26" fmla="*/ 26293 w 646304"/>
                <a:gd name="connsiteY26" fmla="*/ 223274 h 1033338"/>
                <a:gd name="connsiteX27" fmla="*/ 406642 w 646304"/>
                <a:gd name="connsiteY27" fmla="*/ 223274 h 1033338"/>
                <a:gd name="connsiteX28" fmla="*/ 432429 w 646304"/>
                <a:gd name="connsiteY28" fmla="*/ 248700 h 1033338"/>
                <a:gd name="connsiteX29" fmla="*/ 432429 w 646304"/>
                <a:gd name="connsiteY29" fmla="*/ 248700 h 1033338"/>
                <a:gd name="connsiteX30" fmla="*/ 270126 w 646304"/>
                <a:gd name="connsiteY30" fmla="*/ 976129 h 1033338"/>
                <a:gd name="connsiteX31" fmla="*/ 256853 w 646304"/>
                <a:gd name="connsiteY31" fmla="*/ 963018 h 1033338"/>
                <a:gd name="connsiteX32" fmla="*/ 175702 w 646304"/>
                <a:gd name="connsiteY32" fmla="*/ 963018 h 1033338"/>
                <a:gd name="connsiteX33" fmla="*/ 162430 w 646304"/>
                <a:gd name="connsiteY33" fmla="*/ 976129 h 1033338"/>
                <a:gd name="connsiteX34" fmla="*/ 175702 w 646304"/>
                <a:gd name="connsiteY34" fmla="*/ 989239 h 1033338"/>
                <a:gd name="connsiteX35" fmla="*/ 256853 w 646304"/>
                <a:gd name="connsiteY35" fmla="*/ 989239 h 1033338"/>
                <a:gd name="connsiteX36" fmla="*/ 270126 w 646304"/>
                <a:gd name="connsiteY36" fmla="*/ 976129 h 1033338"/>
                <a:gd name="connsiteX37" fmla="*/ 270126 w 646304"/>
                <a:gd name="connsiteY37" fmla="*/ 976129 h 1033338"/>
                <a:gd name="connsiteX38" fmla="*/ 405125 w 646304"/>
                <a:gd name="connsiteY38" fmla="*/ 263002 h 1033338"/>
                <a:gd name="connsiteX39" fmla="*/ 392232 w 646304"/>
                <a:gd name="connsiteY39" fmla="*/ 250289 h 1033338"/>
                <a:gd name="connsiteX40" fmla="*/ 39944 w 646304"/>
                <a:gd name="connsiteY40" fmla="*/ 250289 h 1033338"/>
                <a:gd name="connsiteX41" fmla="*/ 27051 w 646304"/>
                <a:gd name="connsiteY41" fmla="*/ 263002 h 1033338"/>
                <a:gd name="connsiteX42" fmla="*/ 27051 w 646304"/>
                <a:gd name="connsiteY42" fmla="*/ 908988 h 1033338"/>
                <a:gd name="connsiteX43" fmla="*/ 392232 w 646304"/>
                <a:gd name="connsiteY43" fmla="*/ 921701 h 1033338"/>
                <a:gd name="connsiteX44" fmla="*/ 405125 w 646304"/>
                <a:gd name="connsiteY44" fmla="*/ 908988 h 1033338"/>
                <a:gd name="connsiteX45" fmla="*/ 405125 w 646304"/>
                <a:gd name="connsiteY45" fmla="*/ 263002 h 1033338"/>
                <a:gd name="connsiteX46" fmla="*/ 405125 w 646304"/>
                <a:gd name="connsiteY46"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26166 w 646177"/>
                <a:gd name="connsiteY23" fmla="*/ 1032941 h 1033338"/>
                <a:gd name="connsiteX24" fmla="*/ 0 w 646177"/>
                <a:gd name="connsiteY24" fmla="*/ 1007514 h 1033338"/>
                <a:gd name="connsiteX25" fmla="*/ 0 w 646177"/>
                <a:gd name="connsiteY25" fmla="*/ 248700 h 1033338"/>
                <a:gd name="connsiteX26" fmla="*/ 26166 w 646177"/>
                <a:gd name="connsiteY26" fmla="*/ 223274 h 1033338"/>
                <a:gd name="connsiteX27" fmla="*/ 406515 w 646177"/>
                <a:gd name="connsiteY27" fmla="*/ 223274 h 1033338"/>
                <a:gd name="connsiteX28" fmla="*/ 432302 w 646177"/>
                <a:gd name="connsiteY28" fmla="*/ 248700 h 1033338"/>
                <a:gd name="connsiteX29" fmla="*/ 432302 w 646177"/>
                <a:gd name="connsiteY29" fmla="*/ 248700 h 1033338"/>
                <a:gd name="connsiteX30" fmla="*/ 269999 w 646177"/>
                <a:gd name="connsiteY30" fmla="*/ 976129 h 1033338"/>
                <a:gd name="connsiteX31" fmla="*/ 256726 w 646177"/>
                <a:gd name="connsiteY31" fmla="*/ 963018 h 1033338"/>
                <a:gd name="connsiteX32" fmla="*/ 175575 w 646177"/>
                <a:gd name="connsiteY32" fmla="*/ 963018 h 1033338"/>
                <a:gd name="connsiteX33" fmla="*/ 162303 w 646177"/>
                <a:gd name="connsiteY33" fmla="*/ 976129 h 1033338"/>
                <a:gd name="connsiteX34" fmla="*/ 175575 w 646177"/>
                <a:gd name="connsiteY34" fmla="*/ 989239 h 1033338"/>
                <a:gd name="connsiteX35" fmla="*/ 256726 w 646177"/>
                <a:gd name="connsiteY35" fmla="*/ 989239 h 1033338"/>
                <a:gd name="connsiteX36" fmla="*/ 269999 w 646177"/>
                <a:gd name="connsiteY36" fmla="*/ 976129 h 1033338"/>
                <a:gd name="connsiteX37" fmla="*/ 269999 w 646177"/>
                <a:gd name="connsiteY37" fmla="*/ 976129 h 1033338"/>
                <a:gd name="connsiteX38" fmla="*/ 404998 w 646177"/>
                <a:gd name="connsiteY38" fmla="*/ 263002 h 1033338"/>
                <a:gd name="connsiteX39" fmla="*/ 392105 w 646177"/>
                <a:gd name="connsiteY39" fmla="*/ 250289 h 1033338"/>
                <a:gd name="connsiteX40" fmla="*/ 39817 w 646177"/>
                <a:gd name="connsiteY40" fmla="*/ 250289 h 1033338"/>
                <a:gd name="connsiteX41" fmla="*/ 26924 w 646177"/>
                <a:gd name="connsiteY41" fmla="*/ 263002 h 1033338"/>
                <a:gd name="connsiteX42" fmla="*/ 392105 w 646177"/>
                <a:gd name="connsiteY42" fmla="*/ 921701 h 1033338"/>
                <a:gd name="connsiteX43" fmla="*/ 404998 w 646177"/>
                <a:gd name="connsiteY43" fmla="*/ 908988 h 1033338"/>
                <a:gd name="connsiteX44" fmla="*/ 404998 w 646177"/>
                <a:gd name="connsiteY44" fmla="*/ 263002 h 1033338"/>
                <a:gd name="connsiteX45" fmla="*/ 404998 w 646177"/>
                <a:gd name="connsiteY45"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0 w 646177"/>
                <a:gd name="connsiteY23" fmla="*/ 1007514 h 1033338"/>
                <a:gd name="connsiteX24" fmla="*/ 0 w 646177"/>
                <a:gd name="connsiteY24" fmla="*/ 248700 h 1033338"/>
                <a:gd name="connsiteX25" fmla="*/ 26166 w 646177"/>
                <a:gd name="connsiteY25" fmla="*/ 223274 h 1033338"/>
                <a:gd name="connsiteX26" fmla="*/ 406515 w 646177"/>
                <a:gd name="connsiteY26" fmla="*/ 223274 h 1033338"/>
                <a:gd name="connsiteX27" fmla="*/ 432302 w 646177"/>
                <a:gd name="connsiteY27" fmla="*/ 248700 h 1033338"/>
                <a:gd name="connsiteX28" fmla="*/ 432302 w 646177"/>
                <a:gd name="connsiteY28" fmla="*/ 248700 h 1033338"/>
                <a:gd name="connsiteX29" fmla="*/ 269999 w 646177"/>
                <a:gd name="connsiteY29" fmla="*/ 976129 h 1033338"/>
                <a:gd name="connsiteX30" fmla="*/ 256726 w 646177"/>
                <a:gd name="connsiteY30" fmla="*/ 963018 h 1033338"/>
                <a:gd name="connsiteX31" fmla="*/ 175575 w 646177"/>
                <a:gd name="connsiteY31" fmla="*/ 963018 h 1033338"/>
                <a:gd name="connsiteX32" fmla="*/ 162303 w 646177"/>
                <a:gd name="connsiteY32" fmla="*/ 976129 h 1033338"/>
                <a:gd name="connsiteX33" fmla="*/ 175575 w 646177"/>
                <a:gd name="connsiteY33" fmla="*/ 989239 h 1033338"/>
                <a:gd name="connsiteX34" fmla="*/ 256726 w 646177"/>
                <a:gd name="connsiteY34" fmla="*/ 989239 h 1033338"/>
                <a:gd name="connsiteX35" fmla="*/ 269999 w 646177"/>
                <a:gd name="connsiteY35" fmla="*/ 976129 h 1033338"/>
                <a:gd name="connsiteX36" fmla="*/ 269999 w 646177"/>
                <a:gd name="connsiteY36" fmla="*/ 976129 h 1033338"/>
                <a:gd name="connsiteX37" fmla="*/ 404998 w 646177"/>
                <a:gd name="connsiteY37" fmla="*/ 263002 h 1033338"/>
                <a:gd name="connsiteX38" fmla="*/ 392105 w 646177"/>
                <a:gd name="connsiteY38" fmla="*/ 250289 h 1033338"/>
                <a:gd name="connsiteX39" fmla="*/ 39817 w 646177"/>
                <a:gd name="connsiteY39" fmla="*/ 250289 h 1033338"/>
                <a:gd name="connsiteX40" fmla="*/ 26924 w 646177"/>
                <a:gd name="connsiteY40" fmla="*/ 263002 h 1033338"/>
                <a:gd name="connsiteX41" fmla="*/ 392105 w 646177"/>
                <a:gd name="connsiteY41" fmla="*/ 921701 h 1033338"/>
                <a:gd name="connsiteX42" fmla="*/ 404998 w 646177"/>
                <a:gd name="connsiteY42" fmla="*/ 908988 h 1033338"/>
                <a:gd name="connsiteX43" fmla="*/ 404998 w 646177"/>
                <a:gd name="connsiteY43" fmla="*/ 263002 h 1033338"/>
                <a:gd name="connsiteX44" fmla="*/ 404998 w 646177"/>
                <a:gd name="connsiteY44"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0 w 646177"/>
                <a:gd name="connsiteY23" fmla="*/ 248700 h 1033338"/>
                <a:gd name="connsiteX24" fmla="*/ 26166 w 646177"/>
                <a:gd name="connsiteY24" fmla="*/ 223274 h 1033338"/>
                <a:gd name="connsiteX25" fmla="*/ 406515 w 646177"/>
                <a:gd name="connsiteY25" fmla="*/ 223274 h 1033338"/>
                <a:gd name="connsiteX26" fmla="*/ 432302 w 646177"/>
                <a:gd name="connsiteY26" fmla="*/ 248700 h 1033338"/>
                <a:gd name="connsiteX27" fmla="*/ 432302 w 646177"/>
                <a:gd name="connsiteY27" fmla="*/ 248700 h 1033338"/>
                <a:gd name="connsiteX28" fmla="*/ 269999 w 646177"/>
                <a:gd name="connsiteY28" fmla="*/ 976129 h 1033338"/>
                <a:gd name="connsiteX29" fmla="*/ 256726 w 646177"/>
                <a:gd name="connsiteY29" fmla="*/ 963018 h 1033338"/>
                <a:gd name="connsiteX30" fmla="*/ 175575 w 646177"/>
                <a:gd name="connsiteY30" fmla="*/ 963018 h 1033338"/>
                <a:gd name="connsiteX31" fmla="*/ 162303 w 646177"/>
                <a:gd name="connsiteY31" fmla="*/ 976129 h 1033338"/>
                <a:gd name="connsiteX32" fmla="*/ 175575 w 646177"/>
                <a:gd name="connsiteY32" fmla="*/ 989239 h 1033338"/>
                <a:gd name="connsiteX33" fmla="*/ 256726 w 646177"/>
                <a:gd name="connsiteY33" fmla="*/ 989239 h 1033338"/>
                <a:gd name="connsiteX34" fmla="*/ 269999 w 646177"/>
                <a:gd name="connsiteY34" fmla="*/ 976129 h 1033338"/>
                <a:gd name="connsiteX35" fmla="*/ 269999 w 646177"/>
                <a:gd name="connsiteY35" fmla="*/ 976129 h 1033338"/>
                <a:gd name="connsiteX36" fmla="*/ 404998 w 646177"/>
                <a:gd name="connsiteY36" fmla="*/ 263002 h 1033338"/>
                <a:gd name="connsiteX37" fmla="*/ 392105 w 646177"/>
                <a:gd name="connsiteY37" fmla="*/ 250289 h 1033338"/>
                <a:gd name="connsiteX38" fmla="*/ 39817 w 646177"/>
                <a:gd name="connsiteY38" fmla="*/ 250289 h 1033338"/>
                <a:gd name="connsiteX39" fmla="*/ 26924 w 646177"/>
                <a:gd name="connsiteY39" fmla="*/ 263002 h 1033338"/>
                <a:gd name="connsiteX40" fmla="*/ 392105 w 646177"/>
                <a:gd name="connsiteY40" fmla="*/ 921701 h 1033338"/>
                <a:gd name="connsiteX41" fmla="*/ 404998 w 646177"/>
                <a:gd name="connsiteY41" fmla="*/ 908988 h 1033338"/>
                <a:gd name="connsiteX42" fmla="*/ 404998 w 646177"/>
                <a:gd name="connsiteY42" fmla="*/ 263002 h 1033338"/>
                <a:gd name="connsiteX43" fmla="*/ 404998 w 646177"/>
                <a:gd name="connsiteY43"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0 w 646177"/>
                <a:gd name="connsiteY23" fmla="*/ 248700 h 1033338"/>
                <a:gd name="connsiteX24" fmla="*/ 26166 w 646177"/>
                <a:gd name="connsiteY24" fmla="*/ 223274 h 1033338"/>
                <a:gd name="connsiteX25" fmla="*/ 406515 w 646177"/>
                <a:gd name="connsiteY25" fmla="*/ 223274 h 1033338"/>
                <a:gd name="connsiteX26" fmla="*/ 432302 w 646177"/>
                <a:gd name="connsiteY26" fmla="*/ 248700 h 1033338"/>
                <a:gd name="connsiteX27" fmla="*/ 432302 w 646177"/>
                <a:gd name="connsiteY27" fmla="*/ 248700 h 1033338"/>
                <a:gd name="connsiteX28" fmla="*/ 269999 w 646177"/>
                <a:gd name="connsiteY28" fmla="*/ 976129 h 1033338"/>
                <a:gd name="connsiteX29" fmla="*/ 256726 w 646177"/>
                <a:gd name="connsiteY29" fmla="*/ 963018 h 1033338"/>
                <a:gd name="connsiteX30" fmla="*/ 175575 w 646177"/>
                <a:gd name="connsiteY30" fmla="*/ 963018 h 1033338"/>
                <a:gd name="connsiteX31" fmla="*/ 162303 w 646177"/>
                <a:gd name="connsiteY31" fmla="*/ 976129 h 1033338"/>
                <a:gd name="connsiteX32" fmla="*/ 175575 w 646177"/>
                <a:gd name="connsiteY32" fmla="*/ 989239 h 1033338"/>
                <a:gd name="connsiteX33" fmla="*/ 256726 w 646177"/>
                <a:gd name="connsiteY33" fmla="*/ 989239 h 1033338"/>
                <a:gd name="connsiteX34" fmla="*/ 269999 w 646177"/>
                <a:gd name="connsiteY34" fmla="*/ 976129 h 1033338"/>
                <a:gd name="connsiteX35" fmla="*/ 269999 w 646177"/>
                <a:gd name="connsiteY35" fmla="*/ 976129 h 1033338"/>
                <a:gd name="connsiteX36" fmla="*/ 404998 w 646177"/>
                <a:gd name="connsiteY36" fmla="*/ 263002 h 1033338"/>
                <a:gd name="connsiteX37" fmla="*/ 392105 w 646177"/>
                <a:gd name="connsiteY37" fmla="*/ 250289 h 1033338"/>
                <a:gd name="connsiteX38" fmla="*/ 39817 w 646177"/>
                <a:gd name="connsiteY38" fmla="*/ 250289 h 1033338"/>
                <a:gd name="connsiteX39" fmla="*/ 26924 w 646177"/>
                <a:gd name="connsiteY39" fmla="*/ 263002 h 1033338"/>
                <a:gd name="connsiteX40" fmla="*/ 385912 w 646177"/>
                <a:gd name="connsiteY40" fmla="*/ 921701 h 1033338"/>
                <a:gd name="connsiteX41" fmla="*/ 404998 w 646177"/>
                <a:gd name="connsiteY41" fmla="*/ 908988 h 1033338"/>
                <a:gd name="connsiteX42" fmla="*/ 404998 w 646177"/>
                <a:gd name="connsiteY42" fmla="*/ 263002 h 1033338"/>
                <a:gd name="connsiteX43" fmla="*/ 404998 w 646177"/>
                <a:gd name="connsiteY43"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0 w 646177"/>
                <a:gd name="connsiteY23" fmla="*/ 248700 h 1033338"/>
                <a:gd name="connsiteX24" fmla="*/ 26166 w 646177"/>
                <a:gd name="connsiteY24" fmla="*/ 223274 h 1033338"/>
                <a:gd name="connsiteX25" fmla="*/ 406515 w 646177"/>
                <a:gd name="connsiteY25" fmla="*/ 223274 h 1033338"/>
                <a:gd name="connsiteX26" fmla="*/ 432302 w 646177"/>
                <a:gd name="connsiteY26" fmla="*/ 248700 h 1033338"/>
                <a:gd name="connsiteX27" fmla="*/ 432302 w 646177"/>
                <a:gd name="connsiteY27" fmla="*/ 248700 h 1033338"/>
                <a:gd name="connsiteX28" fmla="*/ 269999 w 646177"/>
                <a:gd name="connsiteY28" fmla="*/ 976129 h 1033338"/>
                <a:gd name="connsiteX29" fmla="*/ 256726 w 646177"/>
                <a:gd name="connsiteY29" fmla="*/ 963018 h 1033338"/>
                <a:gd name="connsiteX30" fmla="*/ 175575 w 646177"/>
                <a:gd name="connsiteY30" fmla="*/ 963018 h 1033338"/>
                <a:gd name="connsiteX31" fmla="*/ 162303 w 646177"/>
                <a:gd name="connsiteY31" fmla="*/ 976129 h 1033338"/>
                <a:gd name="connsiteX32" fmla="*/ 175575 w 646177"/>
                <a:gd name="connsiteY32" fmla="*/ 989239 h 1033338"/>
                <a:gd name="connsiteX33" fmla="*/ 256726 w 646177"/>
                <a:gd name="connsiteY33" fmla="*/ 989239 h 1033338"/>
                <a:gd name="connsiteX34" fmla="*/ 269999 w 646177"/>
                <a:gd name="connsiteY34" fmla="*/ 976129 h 1033338"/>
                <a:gd name="connsiteX35" fmla="*/ 269999 w 646177"/>
                <a:gd name="connsiteY35" fmla="*/ 976129 h 1033338"/>
                <a:gd name="connsiteX36" fmla="*/ 404998 w 646177"/>
                <a:gd name="connsiteY36" fmla="*/ 263002 h 1033338"/>
                <a:gd name="connsiteX37" fmla="*/ 392105 w 646177"/>
                <a:gd name="connsiteY37" fmla="*/ 250289 h 1033338"/>
                <a:gd name="connsiteX38" fmla="*/ 39817 w 646177"/>
                <a:gd name="connsiteY38" fmla="*/ 250289 h 1033338"/>
                <a:gd name="connsiteX39" fmla="*/ 26924 w 646177"/>
                <a:gd name="connsiteY39" fmla="*/ 263002 h 1033338"/>
                <a:gd name="connsiteX40" fmla="*/ 404998 w 646177"/>
                <a:gd name="connsiteY40" fmla="*/ 908988 h 1033338"/>
                <a:gd name="connsiteX41" fmla="*/ 404998 w 646177"/>
                <a:gd name="connsiteY41" fmla="*/ 263002 h 1033338"/>
                <a:gd name="connsiteX42" fmla="*/ 404998 w 646177"/>
                <a:gd name="connsiteY42" fmla="*/ 263002 h 1033338"/>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32302 w 646177"/>
                <a:gd name="connsiteY21" fmla="*/ 1007912 h 1033338"/>
                <a:gd name="connsiteX22" fmla="*/ 406515 w 646177"/>
                <a:gd name="connsiteY22" fmla="*/ 1033338 h 1033338"/>
                <a:gd name="connsiteX23" fmla="*/ 0 w 646177"/>
                <a:gd name="connsiteY23" fmla="*/ 248700 h 1033338"/>
                <a:gd name="connsiteX24" fmla="*/ 26166 w 646177"/>
                <a:gd name="connsiteY24" fmla="*/ 223274 h 1033338"/>
                <a:gd name="connsiteX25" fmla="*/ 406515 w 646177"/>
                <a:gd name="connsiteY25" fmla="*/ 223274 h 1033338"/>
                <a:gd name="connsiteX26" fmla="*/ 432302 w 646177"/>
                <a:gd name="connsiteY26" fmla="*/ 248700 h 1033338"/>
                <a:gd name="connsiteX27" fmla="*/ 432302 w 646177"/>
                <a:gd name="connsiteY27" fmla="*/ 248700 h 1033338"/>
                <a:gd name="connsiteX28" fmla="*/ 269999 w 646177"/>
                <a:gd name="connsiteY28" fmla="*/ 976129 h 1033338"/>
                <a:gd name="connsiteX29" fmla="*/ 256726 w 646177"/>
                <a:gd name="connsiteY29" fmla="*/ 963018 h 1033338"/>
                <a:gd name="connsiteX30" fmla="*/ 175575 w 646177"/>
                <a:gd name="connsiteY30" fmla="*/ 963018 h 1033338"/>
                <a:gd name="connsiteX31" fmla="*/ 162303 w 646177"/>
                <a:gd name="connsiteY31" fmla="*/ 976129 h 1033338"/>
                <a:gd name="connsiteX32" fmla="*/ 175575 w 646177"/>
                <a:gd name="connsiteY32" fmla="*/ 989239 h 1033338"/>
                <a:gd name="connsiteX33" fmla="*/ 256726 w 646177"/>
                <a:gd name="connsiteY33" fmla="*/ 989239 h 1033338"/>
                <a:gd name="connsiteX34" fmla="*/ 269999 w 646177"/>
                <a:gd name="connsiteY34" fmla="*/ 976129 h 1033338"/>
                <a:gd name="connsiteX35" fmla="*/ 269999 w 646177"/>
                <a:gd name="connsiteY35" fmla="*/ 976129 h 1033338"/>
                <a:gd name="connsiteX36" fmla="*/ 404998 w 646177"/>
                <a:gd name="connsiteY36" fmla="*/ 263002 h 1033338"/>
                <a:gd name="connsiteX37" fmla="*/ 392105 w 646177"/>
                <a:gd name="connsiteY37" fmla="*/ 250289 h 1033338"/>
                <a:gd name="connsiteX38" fmla="*/ 39817 w 646177"/>
                <a:gd name="connsiteY38" fmla="*/ 250289 h 1033338"/>
                <a:gd name="connsiteX39" fmla="*/ 26924 w 646177"/>
                <a:gd name="connsiteY39" fmla="*/ 263002 h 1033338"/>
                <a:gd name="connsiteX40" fmla="*/ 404998 w 646177"/>
                <a:gd name="connsiteY40" fmla="*/ 263002 h 1033338"/>
                <a:gd name="connsiteX41" fmla="*/ 404998 w 646177"/>
                <a:gd name="connsiteY41" fmla="*/ 263002 h 1033338"/>
                <a:gd name="connsiteX0" fmla="*/ 646177 w 646177"/>
                <a:gd name="connsiteY0" fmla="*/ 228439 h 1086393"/>
                <a:gd name="connsiteX1" fmla="*/ 465293 w 646177"/>
                <a:gd name="connsiteY1" fmla="*/ 452905 h 1086393"/>
                <a:gd name="connsiteX2" fmla="*/ 465293 w 646177"/>
                <a:gd name="connsiteY2" fmla="*/ 445753 h 1086393"/>
                <a:gd name="connsiteX3" fmla="*/ 638972 w 646177"/>
                <a:gd name="connsiteY3" fmla="*/ 228836 h 1086393"/>
                <a:gd name="connsiteX4" fmla="*/ 423959 w 646177"/>
                <a:gd name="connsiteY4" fmla="*/ 7945 h 1086393"/>
                <a:gd name="connsiteX5" fmla="*/ 214255 w 646177"/>
                <a:gd name="connsiteY5" fmla="*/ 181162 h 1086393"/>
                <a:gd name="connsiteX6" fmla="*/ 207050 w 646177"/>
                <a:gd name="connsiteY6" fmla="*/ 181162 h 1086393"/>
                <a:gd name="connsiteX7" fmla="*/ 424338 w 646177"/>
                <a:gd name="connsiteY7" fmla="*/ 0 h 1086393"/>
                <a:gd name="connsiteX8" fmla="*/ 646177 w 646177"/>
                <a:gd name="connsiteY8" fmla="*/ 228439 h 1086393"/>
                <a:gd name="connsiteX9" fmla="*/ 646177 w 646177"/>
                <a:gd name="connsiteY9" fmla="*/ 228439 h 1086393"/>
                <a:gd name="connsiteX10" fmla="*/ 568439 w 646177"/>
                <a:gd name="connsiteY10" fmla="*/ 228439 h 1086393"/>
                <a:gd name="connsiteX11" fmla="*/ 424338 w 646177"/>
                <a:gd name="connsiteY11" fmla="*/ 80251 h 1086393"/>
                <a:gd name="connsiteX12" fmla="*/ 287822 w 646177"/>
                <a:gd name="connsiteY12" fmla="*/ 180764 h 1086393"/>
                <a:gd name="connsiteX13" fmla="*/ 371248 w 646177"/>
                <a:gd name="connsiteY13" fmla="*/ 180764 h 1086393"/>
                <a:gd name="connsiteX14" fmla="*/ 423959 w 646177"/>
                <a:gd name="connsiteY14" fmla="*/ 156133 h 1086393"/>
                <a:gd name="connsiteX15" fmla="*/ 494113 w 646177"/>
                <a:gd name="connsiteY15" fmla="*/ 228439 h 1086393"/>
                <a:gd name="connsiteX16" fmla="*/ 465293 w 646177"/>
                <a:gd name="connsiteY16" fmla="*/ 286839 h 1086393"/>
                <a:gd name="connsiteX17" fmla="*/ 465293 w 646177"/>
                <a:gd name="connsiteY17" fmla="*/ 370667 h 1086393"/>
                <a:gd name="connsiteX18" fmla="*/ 568439 w 646177"/>
                <a:gd name="connsiteY18" fmla="*/ 228439 h 1086393"/>
                <a:gd name="connsiteX19" fmla="*/ 568439 w 646177"/>
                <a:gd name="connsiteY19" fmla="*/ 228439 h 1086393"/>
                <a:gd name="connsiteX20" fmla="*/ 432302 w 646177"/>
                <a:gd name="connsiteY20" fmla="*/ 248700 h 1086393"/>
                <a:gd name="connsiteX21" fmla="*/ 426109 w 646177"/>
                <a:gd name="connsiteY21" fmla="*/ 1007912 h 1086393"/>
                <a:gd name="connsiteX22" fmla="*/ 406515 w 646177"/>
                <a:gd name="connsiteY22" fmla="*/ 1033338 h 1086393"/>
                <a:gd name="connsiteX23" fmla="*/ 0 w 646177"/>
                <a:gd name="connsiteY23" fmla="*/ 248700 h 1086393"/>
                <a:gd name="connsiteX24" fmla="*/ 26166 w 646177"/>
                <a:gd name="connsiteY24" fmla="*/ 223274 h 1086393"/>
                <a:gd name="connsiteX25" fmla="*/ 406515 w 646177"/>
                <a:gd name="connsiteY25" fmla="*/ 223274 h 1086393"/>
                <a:gd name="connsiteX26" fmla="*/ 432302 w 646177"/>
                <a:gd name="connsiteY26" fmla="*/ 248700 h 1086393"/>
                <a:gd name="connsiteX27" fmla="*/ 432302 w 646177"/>
                <a:gd name="connsiteY27" fmla="*/ 248700 h 1086393"/>
                <a:gd name="connsiteX28" fmla="*/ 269999 w 646177"/>
                <a:gd name="connsiteY28" fmla="*/ 976129 h 1086393"/>
                <a:gd name="connsiteX29" fmla="*/ 256726 w 646177"/>
                <a:gd name="connsiteY29" fmla="*/ 963018 h 1086393"/>
                <a:gd name="connsiteX30" fmla="*/ 175575 w 646177"/>
                <a:gd name="connsiteY30" fmla="*/ 963018 h 1086393"/>
                <a:gd name="connsiteX31" fmla="*/ 162303 w 646177"/>
                <a:gd name="connsiteY31" fmla="*/ 976129 h 1086393"/>
                <a:gd name="connsiteX32" fmla="*/ 175575 w 646177"/>
                <a:gd name="connsiteY32" fmla="*/ 989239 h 1086393"/>
                <a:gd name="connsiteX33" fmla="*/ 256726 w 646177"/>
                <a:gd name="connsiteY33" fmla="*/ 989239 h 1086393"/>
                <a:gd name="connsiteX34" fmla="*/ 269999 w 646177"/>
                <a:gd name="connsiteY34" fmla="*/ 976129 h 1086393"/>
                <a:gd name="connsiteX35" fmla="*/ 269999 w 646177"/>
                <a:gd name="connsiteY35" fmla="*/ 976129 h 1086393"/>
                <a:gd name="connsiteX36" fmla="*/ 404998 w 646177"/>
                <a:gd name="connsiteY36" fmla="*/ 263002 h 1086393"/>
                <a:gd name="connsiteX37" fmla="*/ 392105 w 646177"/>
                <a:gd name="connsiteY37" fmla="*/ 250289 h 1086393"/>
                <a:gd name="connsiteX38" fmla="*/ 39817 w 646177"/>
                <a:gd name="connsiteY38" fmla="*/ 250289 h 1086393"/>
                <a:gd name="connsiteX39" fmla="*/ 26924 w 646177"/>
                <a:gd name="connsiteY39" fmla="*/ 263002 h 1086393"/>
                <a:gd name="connsiteX40" fmla="*/ 404998 w 646177"/>
                <a:gd name="connsiteY40" fmla="*/ 263002 h 1086393"/>
                <a:gd name="connsiteX41" fmla="*/ 404998 w 646177"/>
                <a:gd name="connsiteY41" fmla="*/ 263002 h 1086393"/>
                <a:gd name="connsiteX0" fmla="*/ 646177 w 646177"/>
                <a:gd name="connsiteY0" fmla="*/ 228439 h 1033338"/>
                <a:gd name="connsiteX1" fmla="*/ 465293 w 646177"/>
                <a:gd name="connsiteY1" fmla="*/ 452905 h 1033338"/>
                <a:gd name="connsiteX2" fmla="*/ 465293 w 646177"/>
                <a:gd name="connsiteY2" fmla="*/ 445753 h 1033338"/>
                <a:gd name="connsiteX3" fmla="*/ 638972 w 646177"/>
                <a:gd name="connsiteY3" fmla="*/ 228836 h 1033338"/>
                <a:gd name="connsiteX4" fmla="*/ 423959 w 646177"/>
                <a:gd name="connsiteY4" fmla="*/ 7945 h 1033338"/>
                <a:gd name="connsiteX5" fmla="*/ 214255 w 646177"/>
                <a:gd name="connsiteY5" fmla="*/ 181162 h 1033338"/>
                <a:gd name="connsiteX6" fmla="*/ 207050 w 646177"/>
                <a:gd name="connsiteY6" fmla="*/ 181162 h 1033338"/>
                <a:gd name="connsiteX7" fmla="*/ 424338 w 646177"/>
                <a:gd name="connsiteY7" fmla="*/ 0 h 1033338"/>
                <a:gd name="connsiteX8" fmla="*/ 646177 w 646177"/>
                <a:gd name="connsiteY8" fmla="*/ 228439 h 1033338"/>
                <a:gd name="connsiteX9" fmla="*/ 646177 w 646177"/>
                <a:gd name="connsiteY9" fmla="*/ 228439 h 1033338"/>
                <a:gd name="connsiteX10" fmla="*/ 568439 w 646177"/>
                <a:gd name="connsiteY10" fmla="*/ 228439 h 1033338"/>
                <a:gd name="connsiteX11" fmla="*/ 424338 w 646177"/>
                <a:gd name="connsiteY11" fmla="*/ 80251 h 1033338"/>
                <a:gd name="connsiteX12" fmla="*/ 287822 w 646177"/>
                <a:gd name="connsiteY12" fmla="*/ 180764 h 1033338"/>
                <a:gd name="connsiteX13" fmla="*/ 371248 w 646177"/>
                <a:gd name="connsiteY13" fmla="*/ 180764 h 1033338"/>
                <a:gd name="connsiteX14" fmla="*/ 423959 w 646177"/>
                <a:gd name="connsiteY14" fmla="*/ 156133 h 1033338"/>
                <a:gd name="connsiteX15" fmla="*/ 494113 w 646177"/>
                <a:gd name="connsiteY15" fmla="*/ 228439 h 1033338"/>
                <a:gd name="connsiteX16" fmla="*/ 465293 w 646177"/>
                <a:gd name="connsiteY16" fmla="*/ 286839 h 1033338"/>
                <a:gd name="connsiteX17" fmla="*/ 465293 w 646177"/>
                <a:gd name="connsiteY17" fmla="*/ 370667 h 1033338"/>
                <a:gd name="connsiteX18" fmla="*/ 568439 w 646177"/>
                <a:gd name="connsiteY18" fmla="*/ 228439 h 1033338"/>
                <a:gd name="connsiteX19" fmla="*/ 568439 w 646177"/>
                <a:gd name="connsiteY19" fmla="*/ 228439 h 1033338"/>
                <a:gd name="connsiteX20" fmla="*/ 432302 w 646177"/>
                <a:gd name="connsiteY20" fmla="*/ 248700 h 1033338"/>
                <a:gd name="connsiteX21" fmla="*/ 406515 w 646177"/>
                <a:gd name="connsiteY21" fmla="*/ 1033338 h 1033338"/>
                <a:gd name="connsiteX22" fmla="*/ 0 w 646177"/>
                <a:gd name="connsiteY22" fmla="*/ 248700 h 1033338"/>
                <a:gd name="connsiteX23" fmla="*/ 26166 w 646177"/>
                <a:gd name="connsiteY23" fmla="*/ 223274 h 1033338"/>
                <a:gd name="connsiteX24" fmla="*/ 406515 w 646177"/>
                <a:gd name="connsiteY24" fmla="*/ 223274 h 1033338"/>
                <a:gd name="connsiteX25" fmla="*/ 432302 w 646177"/>
                <a:gd name="connsiteY25" fmla="*/ 248700 h 1033338"/>
                <a:gd name="connsiteX26" fmla="*/ 432302 w 646177"/>
                <a:gd name="connsiteY26" fmla="*/ 248700 h 1033338"/>
                <a:gd name="connsiteX27" fmla="*/ 269999 w 646177"/>
                <a:gd name="connsiteY27" fmla="*/ 976129 h 1033338"/>
                <a:gd name="connsiteX28" fmla="*/ 256726 w 646177"/>
                <a:gd name="connsiteY28" fmla="*/ 963018 h 1033338"/>
                <a:gd name="connsiteX29" fmla="*/ 175575 w 646177"/>
                <a:gd name="connsiteY29" fmla="*/ 963018 h 1033338"/>
                <a:gd name="connsiteX30" fmla="*/ 162303 w 646177"/>
                <a:gd name="connsiteY30" fmla="*/ 976129 h 1033338"/>
                <a:gd name="connsiteX31" fmla="*/ 175575 w 646177"/>
                <a:gd name="connsiteY31" fmla="*/ 989239 h 1033338"/>
                <a:gd name="connsiteX32" fmla="*/ 256726 w 646177"/>
                <a:gd name="connsiteY32" fmla="*/ 989239 h 1033338"/>
                <a:gd name="connsiteX33" fmla="*/ 269999 w 646177"/>
                <a:gd name="connsiteY33" fmla="*/ 976129 h 1033338"/>
                <a:gd name="connsiteX34" fmla="*/ 269999 w 646177"/>
                <a:gd name="connsiteY34" fmla="*/ 976129 h 1033338"/>
                <a:gd name="connsiteX35" fmla="*/ 404998 w 646177"/>
                <a:gd name="connsiteY35" fmla="*/ 263002 h 1033338"/>
                <a:gd name="connsiteX36" fmla="*/ 392105 w 646177"/>
                <a:gd name="connsiteY36" fmla="*/ 250289 h 1033338"/>
                <a:gd name="connsiteX37" fmla="*/ 39817 w 646177"/>
                <a:gd name="connsiteY37" fmla="*/ 250289 h 1033338"/>
                <a:gd name="connsiteX38" fmla="*/ 26924 w 646177"/>
                <a:gd name="connsiteY38" fmla="*/ 263002 h 1033338"/>
                <a:gd name="connsiteX39" fmla="*/ 404998 w 646177"/>
                <a:gd name="connsiteY39" fmla="*/ 263002 h 1033338"/>
                <a:gd name="connsiteX40" fmla="*/ 404998 w 646177"/>
                <a:gd name="connsiteY40" fmla="*/ 263002 h 1033338"/>
                <a:gd name="connsiteX0" fmla="*/ 673051 w 673051"/>
                <a:gd name="connsiteY0" fmla="*/ 228439 h 989239"/>
                <a:gd name="connsiteX1" fmla="*/ 492167 w 673051"/>
                <a:gd name="connsiteY1" fmla="*/ 452905 h 989239"/>
                <a:gd name="connsiteX2" fmla="*/ 492167 w 673051"/>
                <a:gd name="connsiteY2" fmla="*/ 445753 h 989239"/>
                <a:gd name="connsiteX3" fmla="*/ 665846 w 673051"/>
                <a:gd name="connsiteY3" fmla="*/ 228836 h 989239"/>
                <a:gd name="connsiteX4" fmla="*/ 450833 w 673051"/>
                <a:gd name="connsiteY4" fmla="*/ 7945 h 989239"/>
                <a:gd name="connsiteX5" fmla="*/ 241129 w 673051"/>
                <a:gd name="connsiteY5" fmla="*/ 181162 h 989239"/>
                <a:gd name="connsiteX6" fmla="*/ 233924 w 673051"/>
                <a:gd name="connsiteY6" fmla="*/ 181162 h 989239"/>
                <a:gd name="connsiteX7" fmla="*/ 451212 w 673051"/>
                <a:gd name="connsiteY7" fmla="*/ 0 h 989239"/>
                <a:gd name="connsiteX8" fmla="*/ 673051 w 673051"/>
                <a:gd name="connsiteY8" fmla="*/ 228439 h 989239"/>
                <a:gd name="connsiteX9" fmla="*/ 673051 w 673051"/>
                <a:gd name="connsiteY9" fmla="*/ 228439 h 989239"/>
                <a:gd name="connsiteX10" fmla="*/ 595313 w 673051"/>
                <a:gd name="connsiteY10" fmla="*/ 228439 h 989239"/>
                <a:gd name="connsiteX11" fmla="*/ 451212 w 673051"/>
                <a:gd name="connsiteY11" fmla="*/ 80251 h 989239"/>
                <a:gd name="connsiteX12" fmla="*/ 314696 w 673051"/>
                <a:gd name="connsiteY12" fmla="*/ 180764 h 989239"/>
                <a:gd name="connsiteX13" fmla="*/ 398122 w 673051"/>
                <a:gd name="connsiteY13" fmla="*/ 180764 h 989239"/>
                <a:gd name="connsiteX14" fmla="*/ 450833 w 673051"/>
                <a:gd name="connsiteY14" fmla="*/ 156133 h 989239"/>
                <a:gd name="connsiteX15" fmla="*/ 520987 w 673051"/>
                <a:gd name="connsiteY15" fmla="*/ 228439 h 989239"/>
                <a:gd name="connsiteX16" fmla="*/ 492167 w 673051"/>
                <a:gd name="connsiteY16" fmla="*/ 286839 h 989239"/>
                <a:gd name="connsiteX17" fmla="*/ 492167 w 673051"/>
                <a:gd name="connsiteY17" fmla="*/ 370667 h 989239"/>
                <a:gd name="connsiteX18" fmla="*/ 595313 w 673051"/>
                <a:gd name="connsiteY18" fmla="*/ 228439 h 989239"/>
                <a:gd name="connsiteX19" fmla="*/ 595313 w 673051"/>
                <a:gd name="connsiteY19" fmla="*/ 228439 h 989239"/>
                <a:gd name="connsiteX20" fmla="*/ 459176 w 673051"/>
                <a:gd name="connsiteY20" fmla="*/ 248700 h 989239"/>
                <a:gd name="connsiteX21" fmla="*/ 26874 w 673051"/>
                <a:gd name="connsiteY21" fmla="*/ 248700 h 989239"/>
                <a:gd name="connsiteX22" fmla="*/ 53040 w 673051"/>
                <a:gd name="connsiteY22" fmla="*/ 223274 h 989239"/>
                <a:gd name="connsiteX23" fmla="*/ 433389 w 673051"/>
                <a:gd name="connsiteY23" fmla="*/ 223274 h 989239"/>
                <a:gd name="connsiteX24" fmla="*/ 459176 w 673051"/>
                <a:gd name="connsiteY24" fmla="*/ 248700 h 989239"/>
                <a:gd name="connsiteX25" fmla="*/ 459176 w 673051"/>
                <a:gd name="connsiteY25" fmla="*/ 248700 h 989239"/>
                <a:gd name="connsiteX26" fmla="*/ 296873 w 673051"/>
                <a:gd name="connsiteY26" fmla="*/ 976129 h 989239"/>
                <a:gd name="connsiteX27" fmla="*/ 283600 w 673051"/>
                <a:gd name="connsiteY27" fmla="*/ 963018 h 989239"/>
                <a:gd name="connsiteX28" fmla="*/ 202449 w 673051"/>
                <a:gd name="connsiteY28" fmla="*/ 963018 h 989239"/>
                <a:gd name="connsiteX29" fmla="*/ 189177 w 673051"/>
                <a:gd name="connsiteY29" fmla="*/ 976129 h 989239"/>
                <a:gd name="connsiteX30" fmla="*/ 202449 w 673051"/>
                <a:gd name="connsiteY30" fmla="*/ 989239 h 989239"/>
                <a:gd name="connsiteX31" fmla="*/ 283600 w 673051"/>
                <a:gd name="connsiteY31" fmla="*/ 989239 h 989239"/>
                <a:gd name="connsiteX32" fmla="*/ 296873 w 673051"/>
                <a:gd name="connsiteY32" fmla="*/ 976129 h 989239"/>
                <a:gd name="connsiteX33" fmla="*/ 296873 w 673051"/>
                <a:gd name="connsiteY33" fmla="*/ 976129 h 989239"/>
                <a:gd name="connsiteX34" fmla="*/ 431872 w 673051"/>
                <a:gd name="connsiteY34" fmla="*/ 263002 h 989239"/>
                <a:gd name="connsiteX35" fmla="*/ 418979 w 673051"/>
                <a:gd name="connsiteY35" fmla="*/ 250289 h 989239"/>
                <a:gd name="connsiteX36" fmla="*/ 66691 w 673051"/>
                <a:gd name="connsiteY36" fmla="*/ 250289 h 989239"/>
                <a:gd name="connsiteX37" fmla="*/ 53798 w 673051"/>
                <a:gd name="connsiteY37" fmla="*/ 263002 h 989239"/>
                <a:gd name="connsiteX38" fmla="*/ 431872 w 673051"/>
                <a:gd name="connsiteY38" fmla="*/ 263002 h 989239"/>
                <a:gd name="connsiteX39" fmla="*/ 431872 w 673051"/>
                <a:gd name="connsiteY39" fmla="*/ 263002 h 989239"/>
                <a:gd name="connsiteX0" fmla="*/ 673051 w 673051"/>
                <a:gd name="connsiteY0" fmla="*/ 228439 h 989239"/>
                <a:gd name="connsiteX1" fmla="*/ 492167 w 673051"/>
                <a:gd name="connsiteY1" fmla="*/ 452905 h 989239"/>
                <a:gd name="connsiteX2" fmla="*/ 492167 w 673051"/>
                <a:gd name="connsiteY2" fmla="*/ 445753 h 989239"/>
                <a:gd name="connsiteX3" fmla="*/ 665846 w 673051"/>
                <a:gd name="connsiteY3" fmla="*/ 228836 h 989239"/>
                <a:gd name="connsiteX4" fmla="*/ 450833 w 673051"/>
                <a:gd name="connsiteY4" fmla="*/ 7945 h 989239"/>
                <a:gd name="connsiteX5" fmla="*/ 241129 w 673051"/>
                <a:gd name="connsiteY5" fmla="*/ 181162 h 989239"/>
                <a:gd name="connsiteX6" fmla="*/ 233924 w 673051"/>
                <a:gd name="connsiteY6" fmla="*/ 181162 h 989239"/>
                <a:gd name="connsiteX7" fmla="*/ 451212 w 673051"/>
                <a:gd name="connsiteY7" fmla="*/ 0 h 989239"/>
                <a:gd name="connsiteX8" fmla="*/ 673051 w 673051"/>
                <a:gd name="connsiteY8" fmla="*/ 228439 h 989239"/>
                <a:gd name="connsiteX9" fmla="*/ 673051 w 673051"/>
                <a:gd name="connsiteY9" fmla="*/ 228439 h 989239"/>
                <a:gd name="connsiteX10" fmla="*/ 595313 w 673051"/>
                <a:gd name="connsiteY10" fmla="*/ 228439 h 989239"/>
                <a:gd name="connsiteX11" fmla="*/ 451212 w 673051"/>
                <a:gd name="connsiteY11" fmla="*/ 80251 h 989239"/>
                <a:gd name="connsiteX12" fmla="*/ 314696 w 673051"/>
                <a:gd name="connsiteY12" fmla="*/ 180764 h 989239"/>
                <a:gd name="connsiteX13" fmla="*/ 398122 w 673051"/>
                <a:gd name="connsiteY13" fmla="*/ 180764 h 989239"/>
                <a:gd name="connsiteX14" fmla="*/ 450833 w 673051"/>
                <a:gd name="connsiteY14" fmla="*/ 156133 h 989239"/>
                <a:gd name="connsiteX15" fmla="*/ 520987 w 673051"/>
                <a:gd name="connsiteY15" fmla="*/ 228439 h 989239"/>
                <a:gd name="connsiteX16" fmla="*/ 492167 w 673051"/>
                <a:gd name="connsiteY16" fmla="*/ 286839 h 989239"/>
                <a:gd name="connsiteX17" fmla="*/ 492167 w 673051"/>
                <a:gd name="connsiteY17" fmla="*/ 370667 h 989239"/>
                <a:gd name="connsiteX18" fmla="*/ 595313 w 673051"/>
                <a:gd name="connsiteY18" fmla="*/ 228439 h 989239"/>
                <a:gd name="connsiteX19" fmla="*/ 595313 w 673051"/>
                <a:gd name="connsiteY19" fmla="*/ 228439 h 989239"/>
                <a:gd name="connsiteX20" fmla="*/ 459176 w 673051"/>
                <a:gd name="connsiteY20" fmla="*/ 248700 h 989239"/>
                <a:gd name="connsiteX21" fmla="*/ 26874 w 673051"/>
                <a:gd name="connsiteY21" fmla="*/ 248700 h 989239"/>
                <a:gd name="connsiteX22" fmla="*/ 53040 w 673051"/>
                <a:gd name="connsiteY22" fmla="*/ 223274 h 989239"/>
                <a:gd name="connsiteX23" fmla="*/ 433389 w 673051"/>
                <a:gd name="connsiteY23" fmla="*/ 223274 h 989239"/>
                <a:gd name="connsiteX24" fmla="*/ 459176 w 673051"/>
                <a:gd name="connsiteY24" fmla="*/ 248700 h 989239"/>
                <a:gd name="connsiteX25" fmla="*/ 296873 w 673051"/>
                <a:gd name="connsiteY25" fmla="*/ 976129 h 989239"/>
                <a:gd name="connsiteX26" fmla="*/ 283600 w 673051"/>
                <a:gd name="connsiteY26" fmla="*/ 963018 h 989239"/>
                <a:gd name="connsiteX27" fmla="*/ 202449 w 673051"/>
                <a:gd name="connsiteY27" fmla="*/ 963018 h 989239"/>
                <a:gd name="connsiteX28" fmla="*/ 189177 w 673051"/>
                <a:gd name="connsiteY28" fmla="*/ 976129 h 989239"/>
                <a:gd name="connsiteX29" fmla="*/ 202449 w 673051"/>
                <a:gd name="connsiteY29" fmla="*/ 989239 h 989239"/>
                <a:gd name="connsiteX30" fmla="*/ 283600 w 673051"/>
                <a:gd name="connsiteY30" fmla="*/ 989239 h 989239"/>
                <a:gd name="connsiteX31" fmla="*/ 296873 w 673051"/>
                <a:gd name="connsiteY31" fmla="*/ 976129 h 989239"/>
                <a:gd name="connsiteX32" fmla="*/ 296873 w 673051"/>
                <a:gd name="connsiteY32" fmla="*/ 976129 h 989239"/>
                <a:gd name="connsiteX33" fmla="*/ 431872 w 673051"/>
                <a:gd name="connsiteY33" fmla="*/ 263002 h 989239"/>
                <a:gd name="connsiteX34" fmla="*/ 418979 w 673051"/>
                <a:gd name="connsiteY34" fmla="*/ 250289 h 989239"/>
                <a:gd name="connsiteX35" fmla="*/ 66691 w 673051"/>
                <a:gd name="connsiteY35" fmla="*/ 250289 h 989239"/>
                <a:gd name="connsiteX36" fmla="*/ 53798 w 673051"/>
                <a:gd name="connsiteY36" fmla="*/ 263002 h 989239"/>
                <a:gd name="connsiteX37" fmla="*/ 431872 w 673051"/>
                <a:gd name="connsiteY37" fmla="*/ 263002 h 989239"/>
                <a:gd name="connsiteX38" fmla="*/ 431872 w 673051"/>
                <a:gd name="connsiteY38" fmla="*/ 263002 h 989239"/>
                <a:gd name="connsiteX0" fmla="*/ 671168 w 671168"/>
                <a:gd name="connsiteY0" fmla="*/ 228439 h 989239"/>
                <a:gd name="connsiteX1" fmla="*/ 490284 w 671168"/>
                <a:gd name="connsiteY1" fmla="*/ 452905 h 989239"/>
                <a:gd name="connsiteX2" fmla="*/ 490284 w 671168"/>
                <a:gd name="connsiteY2" fmla="*/ 445753 h 989239"/>
                <a:gd name="connsiteX3" fmla="*/ 663963 w 671168"/>
                <a:gd name="connsiteY3" fmla="*/ 228836 h 989239"/>
                <a:gd name="connsiteX4" fmla="*/ 448950 w 671168"/>
                <a:gd name="connsiteY4" fmla="*/ 7945 h 989239"/>
                <a:gd name="connsiteX5" fmla="*/ 239246 w 671168"/>
                <a:gd name="connsiteY5" fmla="*/ 181162 h 989239"/>
                <a:gd name="connsiteX6" fmla="*/ 232041 w 671168"/>
                <a:gd name="connsiteY6" fmla="*/ 181162 h 989239"/>
                <a:gd name="connsiteX7" fmla="*/ 449329 w 671168"/>
                <a:gd name="connsiteY7" fmla="*/ 0 h 989239"/>
                <a:gd name="connsiteX8" fmla="*/ 671168 w 671168"/>
                <a:gd name="connsiteY8" fmla="*/ 228439 h 989239"/>
                <a:gd name="connsiteX9" fmla="*/ 671168 w 671168"/>
                <a:gd name="connsiteY9" fmla="*/ 228439 h 989239"/>
                <a:gd name="connsiteX10" fmla="*/ 593430 w 671168"/>
                <a:gd name="connsiteY10" fmla="*/ 228439 h 989239"/>
                <a:gd name="connsiteX11" fmla="*/ 449329 w 671168"/>
                <a:gd name="connsiteY11" fmla="*/ 80251 h 989239"/>
                <a:gd name="connsiteX12" fmla="*/ 312813 w 671168"/>
                <a:gd name="connsiteY12" fmla="*/ 180764 h 989239"/>
                <a:gd name="connsiteX13" fmla="*/ 396239 w 671168"/>
                <a:gd name="connsiteY13" fmla="*/ 180764 h 989239"/>
                <a:gd name="connsiteX14" fmla="*/ 448950 w 671168"/>
                <a:gd name="connsiteY14" fmla="*/ 156133 h 989239"/>
                <a:gd name="connsiteX15" fmla="*/ 519104 w 671168"/>
                <a:gd name="connsiteY15" fmla="*/ 228439 h 989239"/>
                <a:gd name="connsiteX16" fmla="*/ 490284 w 671168"/>
                <a:gd name="connsiteY16" fmla="*/ 286839 h 989239"/>
                <a:gd name="connsiteX17" fmla="*/ 490284 w 671168"/>
                <a:gd name="connsiteY17" fmla="*/ 370667 h 989239"/>
                <a:gd name="connsiteX18" fmla="*/ 593430 w 671168"/>
                <a:gd name="connsiteY18" fmla="*/ 228439 h 989239"/>
                <a:gd name="connsiteX19" fmla="*/ 593430 w 671168"/>
                <a:gd name="connsiteY19" fmla="*/ 228439 h 989239"/>
                <a:gd name="connsiteX20" fmla="*/ 431506 w 671168"/>
                <a:gd name="connsiteY20" fmla="*/ 223274 h 989239"/>
                <a:gd name="connsiteX21" fmla="*/ 24991 w 671168"/>
                <a:gd name="connsiteY21" fmla="*/ 248700 h 989239"/>
                <a:gd name="connsiteX22" fmla="*/ 51157 w 671168"/>
                <a:gd name="connsiteY22" fmla="*/ 223274 h 989239"/>
                <a:gd name="connsiteX23" fmla="*/ 431506 w 671168"/>
                <a:gd name="connsiteY23" fmla="*/ 223274 h 989239"/>
                <a:gd name="connsiteX24" fmla="*/ 294990 w 671168"/>
                <a:gd name="connsiteY24" fmla="*/ 976129 h 989239"/>
                <a:gd name="connsiteX25" fmla="*/ 281717 w 671168"/>
                <a:gd name="connsiteY25" fmla="*/ 963018 h 989239"/>
                <a:gd name="connsiteX26" fmla="*/ 200566 w 671168"/>
                <a:gd name="connsiteY26" fmla="*/ 963018 h 989239"/>
                <a:gd name="connsiteX27" fmla="*/ 187294 w 671168"/>
                <a:gd name="connsiteY27" fmla="*/ 976129 h 989239"/>
                <a:gd name="connsiteX28" fmla="*/ 200566 w 671168"/>
                <a:gd name="connsiteY28" fmla="*/ 989239 h 989239"/>
                <a:gd name="connsiteX29" fmla="*/ 281717 w 671168"/>
                <a:gd name="connsiteY29" fmla="*/ 989239 h 989239"/>
                <a:gd name="connsiteX30" fmla="*/ 294990 w 671168"/>
                <a:gd name="connsiteY30" fmla="*/ 976129 h 989239"/>
                <a:gd name="connsiteX31" fmla="*/ 294990 w 671168"/>
                <a:gd name="connsiteY31" fmla="*/ 976129 h 989239"/>
                <a:gd name="connsiteX32" fmla="*/ 429989 w 671168"/>
                <a:gd name="connsiteY32" fmla="*/ 263002 h 989239"/>
                <a:gd name="connsiteX33" fmla="*/ 417096 w 671168"/>
                <a:gd name="connsiteY33" fmla="*/ 250289 h 989239"/>
                <a:gd name="connsiteX34" fmla="*/ 64808 w 671168"/>
                <a:gd name="connsiteY34" fmla="*/ 250289 h 989239"/>
                <a:gd name="connsiteX35" fmla="*/ 51915 w 671168"/>
                <a:gd name="connsiteY35" fmla="*/ 263002 h 989239"/>
                <a:gd name="connsiteX36" fmla="*/ 429989 w 671168"/>
                <a:gd name="connsiteY36" fmla="*/ 263002 h 989239"/>
                <a:gd name="connsiteX37" fmla="*/ 429989 w 671168"/>
                <a:gd name="connsiteY37" fmla="*/ 263002 h 989239"/>
                <a:gd name="connsiteX0" fmla="*/ 646177 w 646177"/>
                <a:gd name="connsiteY0" fmla="*/ 228439 h 989239"/>
                <a:gd name="connsiteX1" fmla="*/ 465293 w 646177"/>
                <a:gd name="connsiteY1" fmla="*/ 452905 h 989239"/>
                <a:gd name="connsiteX2" fmla="*/ 465293 w 646177"/>
                <a:gd name="connsiteY2" fmla="*/ 445753 h 989239"/>
                <a:gd name="connsiteX3" fmla="*/ 638972 w 646177"/>
                <a:gd name="connsiteY3" fmla="*/ 228836 h 989239"/>
                <a:gd name="connsiteX4" fmla="*/ 423959 w 646177"/>
                <a:gd name="connsiteY4" fmla="*/ 7945 h 989239"/>
                <a:gd name="connsiteX5" fmla="*/ 214255 w 646177"/>
                <a:gd name="connsiteY5" fmla="*/ 181162 h 989239"/>
                <a:gd name="connsiteX6" fmla="*/ 207050 w 646177"/>
                <a:gd name="connsiteY6" fmla="*/ 181162 h 989239"/>
                <a:gd name="connsiteX7" fmla="*/ 424338 w 646177"/>
                <a:gd name="connsiteY7" fmla="*/ 0 h 989239"/>
                <a:gd name="connsiteX8" fmla="*/ 646177 w 646177"/>
                <a:gd name="connsiteY8" fmla="*/ 228439 h 989239"/>
                <a:gd name="connsiteX9" fmla="*/ 646177 w 646177"/>
                <a:gd name="connsiteY9" fmla="*/ 228439 h 989239"/>
                <a:gd name="connsiteX10" fmla="*/ 568439 w 646177"/>
                <a:gd name="connsiteY10" fmla="*/ 228439 h 989239"/>
                <a:gd name="connsiteX11" fmla="*/ 424338 w 646177"/>
                <a:gd name="connsiteY11" fmla="*/ 80251 h 989239"/>
                <a:gd name="connsiteX12" fmla="*/ 287822 w 646177"/>
                <a:gd name="connsiteY12" fmla="*/ 180764 h 989239"/>
                <a:gd name="connsiteX13" fmla="*/ 371248 w 646177"/>
                <a:gd name="connsiteY13" fmla="*/ 180764 h 989239"/>
                <a:gd name="connsiteX14" fmla="*/ 423959 w 646177"/>
                <a:gd name="connsiteY14" fmla="*/ 156133 h 989239"/>
                <a:gd name="connsiteX15" fmla="*/ 494113 w 646177"/>
                <a:gd name="connsiteY15" fmla="*/ 228439 h 989239"/>
                <a:gd name="connsiteX16" fmla="*/ 465293 w 646177"/>
                <a:gd name="connsiteY16" fmla="*/ 286839 h 989239"/>
                <a:gd name="connsiteX17" fmla="*/ 465293 w 646177"/>
                <a:gd name="connsiteY17" fmla="*/ 370667 h 989239"/>
                <a:gd name="connsiteX18" fmla="*/ 568439 w 646177"/>
                <a:gd name="connsiteY18" fmla="*/ 228439 h 989239"/>
                <a:gd name="connsiteX19" fmla="*/ 568439 w 646177"/>
                <a:gd name="connsiteY19" fmla="*/ 228439 h 989239"/>
                <a:gd name="connsiteX20" fmla="*/ 26166 w 646177"/>
                <a:gd name="connsiteY20" fmla="*/ 223274 h 989239"/>
                <a:gd name="connsiteX21" fmla="*/ 0 w 646177"/>
                <a:gd name="connsiteY21" fmla="*/ 248700 h 989239"/>
                <a:gd name="connsiteX22" fmla="*/ 26166 w 646177"/>
                <a:gd name="connsiteY22" fmla="*/ 223274 h 989239"/>
                <a:gd name="connsiteX23" fmla="*/ 269999 w 646177"/>
                <a:gd name="connsiteY23" fmla="*/ 976129 h 989239"/>
                <a:gd name="connsiteX24" fmla="*/ 256726 w 646177"/>
                <a:gd name="connsiteY24" fmla="*/ 963018 h 989239"/>
                <a:gd name="connsiteX25" fmla="*/ 175575 w 646177"/>
                <a:gd name="connsiteY25" fmla="*/ 963018 h 989239"/>
                <a:gd name="connsiteX26" fmla="*/ 162303 w 646177"/>
                <a:gd name="connsiteY26" fmla="*/ 976129 h 989239"/>
                <a:gd name="connsiteX27" fmla="*/ 175575 w 646177"/>
                <a:gd name="connsiteY27" fmla="*/ 989239 h 989239"/>
                <a:gd name="connsiteX28" fmla="*/ 256726 w 646177"/>
                <a:gd name="connsiteY28" fmla="*/ 989239 h 989239"/>
                <a:gd name="connsiteX29" fmla="*/ 269999 w 646177"/>
                <a:gd name="connsiteY29" fmla="*/ 976129 h 989239"/>
                <a:gd name="connsiteX30" fmla="*/ 269999 w 646177"/>
                <a:gd name="connsiteY30" fmla="*/ 976129 h 989239"/>
                <a:gd name="connsiteX31" fmla="*/ 404998 w 646177"/>
                <a:gd name="connsiteY31" fmla="*/ 263002 h 989239"/>
                <a:gd name="connsiteX32" fmla="*/ 392105 w 646177"/>
                <a:gd name="connsiteY32" fmla="*/ 250289 h 989239"/>
                <a:gd name="connsiteX33" fmla="*/ 39817 w 646177"/>
                <a:gd name="connsiteY33" fmla="*/ 250289 h 989239"/>
                <a:gd name="connsiteX34" fmla="*/ 26924 w 646177"/>
                <a:gd name="connsiteY34" fmla="*/ 263002 h 989239"/>
                <a:gd name="connsiteX35" fmla="*/ 404998 w 646177"/>
                <a:gd name="connsiteY35" fmla="*/ 263002 h 989239"/>
                <a:gd name="connsiteX36" fmla="*/ 404998 w 646177"/>
                <a:gd name="connsiteY36" fmla="*/ 263002 h 989239"/>
                <a:gd name="connsiteX0" fmla="*/ 646177 w 646177"/>
                <a:gd name="connsiteY0" fmla="*/ 228439 h 989239"/>
                <a:gd name="connsiteX1" fmla="*/ 465293 w 646177"/>
                <a:gd name="connsiteY1" fmla="*/ 452905 h 989239"/>
                <a:gd name="connsiteX2" fmla="*/ 465293 w 646177"/>
                <a:gd name="connsiteY2" fmla="*/ 445753 h 989239"/>
                <a:gd name="connsiteX3" fmla="*/ 638972 w 646177"/>
                <a:gd name="connsiteY3" fmla="*/ 228836 h 989239"/>
                <a:gd name="connsiteX4" fmla="*/ 423959 w 646177"/>
                <a:gd name="connsiteY4" fmla="*/ 7945 h 989239"/>
                <a:gd name="connsiteX5" fmla="*/ 214255 w 646177"/>
                <a:gd name="connsiteY5" fmla="*/ 181162 h 989239"/>
                <a:gd name="connsiteX6" fmla="*/ 207050 w 646177"/>
                <a:gd name="connsiteY6" fmla="*/ 181162 h 989239"/>
                <a:gd name="connsiteX7" fmla="*/ 424338 w 646177"/>
                <a:gd name="connsiteY7" fmla="*/ 0 h 989239"/>
                <a:gd name="connsiteX8" fmla="*/ 646177 w 646177"/>
                <a:gd name="connsiteY8" fmla="*/ 228439 h 989239"/>
                <a:gd name="connsiteX9" fmla="*/ 646177 w 646177"/>
                <a:gd name="connsiteY9" fmla="*/ 228439 h 989239"/>
                <a:gd name="connsiteX10" fmla="*/ 568439 w 646177"/>
                <a:gd name="connsiteY10" fmla="*/ 228439 h 989239"/>
                <a:gd name="connsiteX11" fmla="*/ 424338 w 646177"/>
                <a:gd name="connsiteY11" fmla="*/ 80251 h 989239"/>
                <a:gd name="connsiteX12" fmla="*/ 287822 w 646177"/>
                <a:gd name="connsiteY12" fmla="*/ 180764 h 989239"/>
                <a:gd name="connsiteX13" fmla="*/ 371248 w 646177"/>
                <a:gd name="connsiteY13" fmla="*/ 180764 h 989239"/>
                <a:gd name="connsiteX14" fmla="*/ 423959 w 646177"/>
                <a:gd name="connsiteY14" fmla="*/ 156133 h 989239"/>
                <a:gd name="connsiteX15" fmla="*/ 494113 w 646177"/>
                <a:gd name="connsiteY15" fmla="*/ 228439 h 989239"/>
                <a:gd name="connsiteX16" fmla="*/ 465293 w 646177"/>
                <a:gd name="connsiteY16" fmla="*/ 286839 h 989239"/>
                <a:gd name="connsiteX17" fmla="*/ 465293 w 646177"/>
                <a:gd name="connsiteY17" fmla="*/ 370667 h 989239"/>
                <a:gd name="connsiteX18" fmla="*/ 568439 w 646177"/>
                <a:gd name="connsiteY18" fmla="*/ 228439 h 989239"/>
                <a:gd name="connsiteX19" fmla="*/ 568439 w 646177"/>
                <a:gd name="connsiteY19" fmla="*/ 228439 h 989239"/>
                <a:gd name="connsiteX20" fmla="*/ 26166 w 646177"/>
                <a:gd name="connsiteY20" fmla="*/ 223274 h 989239"/>
                <a:gd name="connsiteX21" fmla="*/ 0 w 646177"/>
                <a:gd name="connsiteY21" fmla="*/ 248700 h 989239"/>
                <a:gd name="connsiteX22" fmla="*/ 26166 w 646177"/>
                <a:gd name="connsiteY22" fmla="*/ 223274 h 989239"/>
                <a:gd name="connsiteX23" fmla="*/ 269999 w 646177"/>
                <a:gd name="connsiteY23" fmla="*/ 976129 h 989239"/>
                <a:gd name="connsiteX24" fmla="*/ 256726 w 646177"/>
                <a:gd name="connsiteY24" fmla="*/ 963018 h 989239"/>
                <a:gd name="connsiteX25" fmla="*/ 175575 w 646177"/>
                <a:gd name="connsiteY25" fmla="*/ 963018 h 989239"/>
                <a:gd name="connsiteX26" fmla="*/ 162303 w 646177"/>
                <a:gd name="connsiteY26" fmla="*/ 976129 h 989239"/>
                <a:gd name="connsiteX27" fmla="*/ 175575 w 646177"/>
                <a:gd name="connsiteY27" fmla="*/ 989239 h 989239"/>
                <a:gd name="connsiteX28" fmla="*/ 256726 w 646177"/>
                <a:gd name="connsiteY28" fmla="*/ 989239 h 989239"/>
                <a:gd name="connsiteX29" fmla="*/ 269999 w 646177"/>
                <a:gd name="connsiteY29" fmla="*/ 976129 h 989239"/>
                <a:gd name="connsiteX30" fmla="*/ 269999 w 646177"/>
                <a:gd name="connsiteY30" fmla="*/ 976129 h 989239"/>
                <a:gd name="connsiteX31" fmla="*/ 404998 w 646177"/>
                <a:gd name="connsiteY31" fmla="*/ 263002 h 989239"/>
                <a:gd name="connsiteX32" fmla="*/ 392105 w 646177"/>
                <a:gd name="connsiteY32" fmla="*/ 250289 h 989239"/>
                <a:gd name="connsiteX33" fmla="*/ 39817 w 646177"/>
                <a:gd name="connsiteY33" fmla="*/ 250289 h 989239"/>
                <a:gd name="connsiteX34" fmla="*/ 26924 w 646177"/>
                <a:gd name="connsiteY34" fmla="*/ 263002 h 989239"/>
                <a:gd name="connsiteX35" fmla="*/ 404998 w 646177"/>
                <a:gd name="connsiteY35" fmla="*/ 263002 h 989239"/>
                <a:gd name="connsiteX0" fmla="*/ 646177 w 646177"/>
                <a:gd name="connsiteY0" fmla="*/ 228439 h 989239"/>
                <a:gd name="connsiteX1" fmla="*/ 465293 w 646177"/>
                <a:gd name="connsiteY1" fmla="*/ 452905 h 989239"/>
                <a:gd name="connsiteX2" fmla="*/ 465293 w 646177"/>
                <a:gd name="connsiteY2" fmla="*/ 445753 h 989239"/>
                <a:gd name="connsiteX3" fmla="*/ 638972 w 646177"/>
                <a:gd name="connsiteY3" fmla="*/ 228836 h 989239"/>
                <a:gd name="connsiteX4" fmla="*/ 423959 w 646177"/>
                <a:gd name="connsiteY4" fmla="*/ 7945 h 989239"/>
                <a:gd name="connsiteX5" fmla="*/ 214255 w 646177"/>
                <a:gd name="connsiteY5" fmla="*/ 181162 h 989239"/>
                <a:gd name="connsiteX6" fmla="*/ 207050 w 646177"/>
                <a:gd name="connsiteY6" fmla="*/ 181162 h 989239"/>
                <a:gd name="connsiteX7" fmla="*/ 424338 w 646177"/>
                <a:gd name="connsiteY7" fmla="*/ 0 h 989239"/>
                <a:gd name="connsiteX8" fmla="*/ 646177 w 646177"/>
                <a:gd name="connsiteY8" fmla="*/ 228439 h 989239"/>
                <a:gd name="connsiteX9" fmla="*/ 646177 w 646177"/>
                <a:gd name="connsiteY9" fmla="*/ 228439 h 989239"/>
                <a:gd name="connsiteX10" fmla="*/ 568439 w 646177"/>
                <a:gd name="connsiteY10" fmla="*/ 228439 h 989239"/>
                <a:gd name="connsiteX11" fmla="*/ 424338 w 646177"/>
                <a:gd name="connsiteY11" fmla="*/ 80251 h 989239"/>
                <a:gd name="connsiteX12" fmla="*/ 287822 w 646177"/>
                <a:gd name="connsiteY12" fmla="*/ 180764 h 989239"/>
                <a:gd name="connsiteX13" fmla="*/ 371248 w 646177"/>
                <a:gd name="connsiteY13" fmla="*/ 180764 h 989239"/>
                <a:gd name="connsiteX14" fmla="*/ 423959 w 646177"/>
                <a:gd name="connsiteY14" fmla="*/ 156133 h 989239"/>
                <a:gd name="connsiteX15" fmla="*/ 494113 w 646177"/>
                <a:gd name="connsiteY15" fmla="*/ 228439 h 989239"/>
                <a:gd name="connsiteX16" fmla="*/ 465293 w 646177"/>
                <a:gd name="connsiteY16" fmla="*/ 286839 h 989239"/>
                <a:gd name="connsiteX17" fmla="*/ 465293 w 646177"/>
                <a:gd name="connsiteY17" fmla="*/ 370667 h 989239"/>
                <a:gd name="connsiteX18" fmla="*/ 568439 w 646177"/>
                <a:gd name="connsiteY18" fmla="*/ 228439 h 989239"/>
                <a:gd name="connsiteX19" fmla="*/ 568439 w 646177"/>
                <a:gd name="connsiteY19" fmla="*/ 228439 h 989239"/>
                <a:gd name="connsiteX20" fmla="*/ 26166 w 646177"/>
                <a:gd name="connsiteY20" fmla="*/ 223274 h 989239"/>
                <a:gd name="connsiteX21" fmla="*/ 0 w 646177"/>
                <a:gd name="connsiteY21" fmla="*/ 248700 h 989239"/>
                <a:gd name="connsiteX22" fmla="*/ 26166 w 646177"/>
                <a:gd name="connsiteY22" fmla="*/ 223274 h 989239"/>
                <a:gd name="connsiteX23" fmla="*/ 269999 w 646177"/>
                <a:gd name="connsiteY23" fmla="*/ 976129 h 989239"/>
                <a:gd name="connsiteX24" fmla="*/ 256726 w 646177"/>
                <a:gd name="connsiteY24" fmla="*/ 963018 h 989239"/>
                <a:gd name="connsiteX25" fmla="*/ 175575 w 646177"/>
                <a:gd name="connsiteY25" fmla="*/ 963018 h 989239"/>
                <a:gd name="connsiteX26" fmla="*/ 162303 w 646177"/>
                <a:gd name="connsiteY26" fmla="*/ 976129 h 989239"/>
                <a:gd name="connsiteX27" fmla="*/ 175575 w 646177"/>
                <a:gd name="connsiteY27" fmla="*/ 989239 h 989239"/>
                <a:gd name="connsiteX28" fmla="*/ 256726 w 646177"/>
                <a:gd name="connsiteY28" fmla="*/ 989239 h 989239"/>
                <a:gd name="connsiteX29" fmla="*/ 269999 w 646177"/>
                <a:gd name="connsiteY29" fmla="*/ 976129 h 989239"/>
                <a:gd name="connsiteX30" fmla="*/ 269999 w 646177"/>
                <a:gd name="connsiteY30" fmla="*/ 976129 h 989239"/>
                <a:gd name="connsiteX31" fmla="*/ 26924 w 646177"/>
                <a:gd name="connsiteY31" fmla="*/ 263002 h 989239"/>
                <a:gd name="connsiteX32" fmla="*/ 392105 w 646177"/>
                <a:gd name="connsiteY32" fmla="*/ 250289 h 989239"/>
                <a:gd name="connsiteX33" fmla="*/ 39817 w 646177"/>
                <a:gd name="connsiteY33" fmla="*/ 250289 h 989239"/>
                <a:gd name="connsiteX34" fmla="*/ 26924 w 646177"/>
                <a:gd name="connsiteY34" fmla="*/ 263002 h 989239"/>
                <a:gd name="connsiteX0" fmla="*/ 643811 w 643811"/>
                <a:gd name="connsiteY0" fmla="*/ 228439 h 989239"/>
                <a:gd name="connsiteX1" fmla="*/ 462927 w 643811"/>
                <a:gd name="connsiteY1" fmla="*/ 452905 h 989239"/>
                <a:gd name="connsiteX2" fmla="*/ 462927 w 643811"/>
                <a:gd name="connsiteY2" fmla="*/ 445753 h 989239"/>
                <a:gd name="connsiteX3" fmla="*/ 636606 w 643811"/>
                <a:gd name="connsiteY3" fmla="*/ 228836 h 989239"/>
                <a:gd name="connsiteX4" fmla="*/ 421593 w 643811"/>
                <a:gd name="connsiteY4" fmla="*/ 7945 h 989239"/>
                <a:gd name="connsiteX5" fmla="*/ 211889 w 643811"/>
                <a:gd name="connsiteY5" fmla="*/ 181162 h 989239"/>
                <a:gd name="connsiteX6" fmla="*/ 204684 w 643811"/>
                <a:gd name="connsiteY6" fmla="*/ 181162 h 989239"/>
                <a:gd name="connsiteX7" fmla="*/ 421972 w 643811"/>
                <a:gd name="connsiteY7" fmla="*/ 0 h 989239"/>
                <a:gd name="connsiteX8" fmla="*/ 643811 w 643811"/>
                <a:gd name="connsiteY8" fmla="*/ 228439 h 989239"/>
                <a:gd name="connsiteX9" fmla="*/ 643811 w 643811"/>
                <a:gd name="connsiteY9" fmla="*/ 228439 h 989239"/>
                <a:gd name="connsiteX10" fmla="*/ 566073 w 643811"/>
                <a:gd name="connsiteY10" fmla="*/ 228439 h 989239"/>
                <a:gd name="connsiteX11" fmla="*/ 421972 w 643811"/>
                <a:gd name="connsiteY11" fmla="*/ 80251 h 989239"/>
                <a:gd name="connsiteX12" fmla="*/ 285456 w 643811"/>
                <a:gd name="connsiteY12" fmla="*/ 180764 h 989239"/>
                <a:gd name="connsiteX13" fmla="*/ 368882 w 643811"/>
                <a:gd name="connsiteY13" fmla="*/ 180764 h 989239"/>
                <a:gd name="connsiteX14" fmla="*/ 421593 w 643811"/>
                <a:gd name="connsiteY14" fmla="*/ 156133 h 989239"/>
                <a:gd name="connsiteX15" fmla="*/ 491747 w 643811"/>
                <a:gd name="connsiteY15" fmla="*/ 228439 h 989239"/>
                <a:gd name="connsiteX16" fmla="*/ 462927 w 643811"/>
                <a:gd name="connsiteY16" fmla="*/ 286839 h 989239"/>
                <a:gd name="connsiteX17" fmla="*/ 462927 w 643811"/>
                <a:gd name="connsiteY17" fmla="*/ 370667 h 989239"/>
                <a:gd name="connsiteX18" fmla="*/ 566073 w 643811"/>
                <a:gd name="connsiteY18" fmla="*/ 228439 h 989239"/>
                <a:gd name="connsiteX19" fmla="*/ 566073 w 643811"/>
                <a:gd name="connsiteY19" fmla="*/ 228439 h 989239"/>
                <a:gd name="connsiteX20" fmla="*/ 267633 w 643811"/>
                <a:gd name="connsiteY20" fmla="*/ 976129 h 989239"/>
                <a:gd name="connsiteX21" fmla="*/ 254360 w 643811"/>
                <a:gd name="connsiteY21" fmla="*/ 963018 h 989239"/>
                <a:gd name="connsiteX22" fmla="*/ 173209 w 643811"/>
                <a:gd name="connsiteY22" fmla="*/ 963018 h 989239"/>
                <a:gd name="connsiteX23" fmla="*/ 159937 w 643811"/>
                <a:gd name="connsiteY23" fmla="*/ 976129 h 989239"/>
                <a:gd name="connsiteX24" fmla="*/ 173209 w 643811"/>
                <a:gd name="connsiteY24" fmla="*/ 989239 h 989239"/>
                <a:gd name="connsiteX25" fmla="*/ 254360 w 643811"/>
                <a:gd name="connsiteY25" fmla="*/ 989239 h 989239"/>
                <a:gd name="connsiteX26" fmla="*/ 267633 w 643811"/>
                <a:gd name="connsiteY26" fmla="*/ 976129 h 989239"/>
                <a:gd name="connsiteX27" fmla="*/ 267633 w 643811"/>
                <a:gd name="connsiteY27" fmla="*/ 976129 h 989239"/>
                <a:gd name="connsiteX28" fmla="*/ 24558 w 643811"/>
                <a:gd name="connsiteY28" fmla="*/ 263002 h 989239"/>
                <a:gd name="connsiteX29" fmla="*/ 389739 w 643811"/>
                <a:gd name="connsiteY29" fmla="*/ 250289 h 989239"/>
                <a:gd name="connsiteX30" fmla="*/ 37451 w 643811"/>
                <a:gd name="connsiteY30" fmla="*/ 250289 h 989239"/>
                <a:gd name="connsiteX31" fmla="*/ 24558 w 643811"/>
                <a:gd name="connsiteY31" fmla="*/ 263002 h 989239"/>
                <a:gd name="connsiteX0" fmla="*/ 606360 w 606360"/>
                <a:gd name="connsiteY0" fmla="*/ 228439 h 989239"/>
                <a:gd name="connsiteX1" fmla="*/ 425476 w 606360"/>
                <a:gd name="connsiteY1" fmla="*/ 452905 h 989239"/>
                <a:gd name="connsiteX2" fmla="*/ 425476 w 606360"/>
                <a:gd name="connsiteY2" fmla="*/ 445753 h 989239"/>
                <a:gd name="connsiteX3" fmla="*/ 599155 w 606360"/>
                <a:gd name="connsiteY3" fmla="*/ 228836 h 989239"/>
                <a:gd name="connsiteX4" fmla="*/ 384142 w 606360"/>
                <a:gd name="connsiteY4" fmla="*/ 7945 h 989239"/>
                <a:gd name="connsiteX5" fmla="*/ 174438 w 606360"/>
                <a:gd name="connsiteY5" fmla="*/ 181162 h 989239"/>
                <a:gd name="connsiteX6" fmla="*/ 167233 w 606360"/>
                <a:gd name="connsiteY6" fmla="*/ 181162 h 989239"/>
                <a:gd name="connsiteX7" fmla="*/ 384521 w 606360"/>
                <a:gd name="connsiteY7" fmla="*/ 0 h 989239"/>
                <a:gd name="connsiteX8" fmla="*/ 606360 w 606360"/>
                <a:gd name="connsiteY8" fmla="*/ 228439 h 989239"/>
                <a:gd name="connsiteX9" fmla="*/ 606360 w 606360"/>
                <a:gd name="connsiteY9" fmla="*/ 228439 h 989239"/>
                <a:gd name="connsiteX10" fmla="*/ 528622 w 606360"/>
                <a:gd name="connsiteY10" fmla="*/ 228439 h 989239"/>
                <a:gd name="connsiteX11" fmla="*/ 384521 w 606360"/>
                <a:gd name="connsiteY11" fmla="*/ 80251 h 989239"/>
                <a:gd name="connsiteX12" fmla="*/ 248005 w 606360"/>
                <a:gd name="connsiteY12" fmla="*/ 180764 h 989239"/>
                <a:gd name="connsiteX13" fmla="*/ 331431 w 606360"/>
                <a:gd name="connsiteY13" fmla="*/ 180764 h 989239"/>
                <a:gd name="connsiteX14" fmla="*/ 384142 w 606360"/>
                <a:gd name="connsiteY14" fmla="*/ 156133 h 989239"/>
                <a:gd name="connsiteX15" fmla="*/ 454296 w 606360"/>
                <a:gd name="connsiteY15" fmla="*/ 228439 h 989239"/>
                <a:gd name="connsiteX16" fmla="*/ 425476 w 606360"/>
                <a:gd name="connsiteY16" fmla="*/ 286839 h 989239"/>
                <a:gd name="connsiteX17" fmla="*/ 425476 w 606360"/>
                <a:gd name="connsiteY17" fmla="*/ 370667 h 989239"/>
                <a:gd name="connsiteX18" fmla="*/ 528622 w 606360"/>
                <a:gd name="connsiteY18" fmla="*/ 228439 h 989239"/>
                <a:gd name="connsiteX19" fmla="*/ 528622 w 606360"/>
                <a:gd name="connsiteY19" fmla="*/ 228439 h 989239"/>
                <a:gd name="connsiteX20" fmla="*/ 230182 w 606360"/>
                <a:gd name="connsiteY20" fmla="*/ 976129 h 989239"/>
                <a:gd name="connsiteX21" fmla="*/ 216909 w 606360"/>
                <a:gd name="connsiteY21" fmla="*/ 963018 h 989239"/>
                <a:gd name="connsiteX22" fmla="*/ 135758 w 606360"/>
                <a:gd name="connsiteY22" fmla="*/ 963018 h 989239"/>
                <a:gd name="connsiteX23" fmla="*/ 122486 w 606360"/>
                <a:gd name="connsiteY23" fmla="*/ 976129 h 989239"/>
                <a:gd name="connsiteX24" fmla="*/ 135758 w 606360"/>
                <a:gd name="connsiteY24" fmla="*/ 989239 h 989239"/>
                <a:gd name="connsiteX25" fmla="*/ 216909 w 606360"/>
                <a:gd name="connsiteY25" fmla="*/ 989239 h 989239"/>
                <a:gd name="connsiteX26" fmla="*/ 230182 w 606360"/>
                <a:gd name="connsiteY26" fmla="*/ 976129 h 989239"/>
                <a:gd name="connsiteX27" fmla="*/ 230182 w 606360"/>
                <a:gd name="connsiteY27" fmla="*/ 976129 h 989239"/>
                <a:gd name="connsiteX28" fmla="*/ 0 w 606360"/>
                <a:gd name="connsiteY28" fmla="*/ 250289 h 989239"/>
                <a:gd name="connsiteX29" fmla="*/ 352288 w 606360"/>
                <a:gd name="connsiteY29" fmla="*/ 250289 h 989239"/>
                <a:gd name="connsiteX30" fmla="*/ 0 w 606360"/>
                <a:gd name="connsiteY30" fmla="*/ 250289 h 989239"/>
                <a:gd name="connsiteX0" fmla="*/ 483874 w 483874"/>
                <a:gd name="connsiteY0" fmla="*/ 228439 h 989239"/>
                <a:gd name="connsiteX1" fmla="*/ 302990 w 483874"/>
                <a:gd name="connsiteY1" fmla="*/ 452905 h 989239"/>
                <a:gd name="connsiteX2" fmla="*/ 302990 w 483874"/>
                <a:gd name="connsiteY2" fmla="*/ 445753 h 989239"/>
                <a:gd name="connsiteX3" fmla="*/ 476669 w 483874"/>
                <a:gd name="connsiteY3" fmla="*/ 228836 h 989239"/>
                <a:gd name="connsiteX4" fmla="*/ 261656 w 483874"/>
                <a:gd name="connsiteY4" fmla="*/ 7945 h 989239"/>
                <a:gd name="connsiteX5" fmla="*/ 51952 w 483874"/>
                <a:gd name="connsiteY5" fmla="*/ 181162 h 989239"/>
                <a:gd name="connsiteX6" fmla="*/ 44747 w 483874"/>
                <a:gd name="connsiteY6" fmla="*/ 181162 h 989239"/>
                <a:gd name="connsiteX7" fmla="*/ 262035 w 483874"/>
                <a:gd name="connsiteY7" fmla="*/ 0 h 989239"/>
                <a:gd name="connsiteX8" fmla="*/ 483874 w 483874"/>
                <a:gd name="connsiteY8" fmla="*/ 228439 h 989239"/>
                <a:gd name="connsiteX9" fmla="*/ 483874 w 483874"/>
                <a:gd name="connsiteY9" fmla="*/ 228439 h 989239"/>
                <a:gd name="connsiteX10" fmla="*/ 406136 w 483874"/>
                <a:gd name="connsiteY10" fmla="*/ 228439 h 989239"/>
                <a:gd name="connsiteX11" fmla="*/ 262035 w 483874"/>
                <a:gd name="connsiteY11" fmla="*/ 80251 h 989239"/>
                <a:gd name="connsiteX12" fmla="*/ 125519 w 483874"/>
                <a:gd name="connsiteY12" fmla="*/ 180764 h 989239"/>
                <a:gd name="connsiteX13" fmla="*/ 208945 w 483874"/>
                <a:gd name="connsiteY13" fmla="*/ 180764 h 989239"/>
                <a:gd name="connsiteX14" fmla="*/ 261656 w 483874"/>
                <a:gd name="connsiteY14" fmla="*/ 156133 h 989239"/>
                <a:gd name="connsiteX15" fmla="*/ 331810 w 483874"/>
                <a:gd name="connsiteY15" fmla="*/ 228439 h 989239"/>
                <a:gd name="connsiteX16" fmla="*/ 302990 w 483874"/>
                <a:gd name="connsiteY16" fmla="*/ 286839 h 989239"/>
                <a:gd name="connsiteX17" fmla="*/ 302990 w 483874"/>
                <a:gd name="connsiteY17" fmla="*/ 370667 h 989239"/>
                <a:gd name="connsiteX18" fmla="*/ 406136 w 483874"/>
                <a:gd name="connsiteY18" fmla="*/ 228439 h 989239"/>
                <a:gd name="connsiteX19" fmla="*/ 406136 w 483874"/>
                <a:gd name="connsiteY19" fmla="*/ 228439 h 989239"/>
                <a:gd name="connsiteX20" fmla="*/ 107696 w 483874"/>
                <a:gd name="connsiteY20" fmla="*/ 976129 h 989239"/>
                <a:gd name="connsiteX21" fmla="*/ 94423 w 483874"/>
                <a:gd name="connsiteY21" fmla="*/ 963018 h 989239"/>
                <a:gd name="connsiteX22" fmla="*/ 13272 w 483874"/>
                <a:gd name="connsiteY22" fmla="*/ 963018 h 989239"/>
                <a:gd name="connsiteX23" fmla="*/ 0 w 483874"/>
                <a:gd name="connsiteY23" fmla="*/ 976129 h 989239"/>
                <a:gd name="connsiteX24" fmla="*/ 13272 w 483874"/>
                <a:gd name="connsiteY24" fmla="*/ 989239 h 989239"/>
                <a:gd name="connsiteX25" fmla="*/ 94423 w 483874"/>
                <a:gd name="connsiteY25" fmla="*/ 989239 h 989239"/>
                <a:gd name="connsiteX26" fmla="*/ 107696 w 483874"/>
                <a:gd name="connsiteY26" fmla="*/ 976129 h 989239"/>
                <a:gd name="connsiteX27" fmla="*/ 107696 w 483874"/>
                <a:gd name="connsiteY27" fmla="*/ 976129 h 989239"/>
                <a:gd name="connsiteX0" fmla="*/ 488572 w 488572"/>
                <a:gd name="connsiteY0" fmla="*/ 228439 h 989239"/>
                <a:gd name="connsiteX1" fmla="*/ 307688 w 488572"/>
                <a:gd name="connsiteY1" fmla="*/ 452905 h 989239"/>
                <a:gd name="connsiteX2" fmla="*/ 307688 w 488572"/>
                <a:gd name="connsiteY2" fmla="*/ 445753 h 989239"/>
                <a:gd name="connsiteX3" fmla="*/ 481367 w 488572"/>
                <a:gd name="connsiteY3" fmla="*/ 228836 h 989239"/>
                <a:gd name="connsiteX4" fmla="*/ 266354 w 488572"/>
                <a:gd name="connsiteY4" fmla="*/ 7945 h 989239"/>
                <a:gd name="connsiteX5" fmla="*/ 56650 w 488572"/>
                <a:gd name="connsiteY5" fmla="*/ 181162 h 989239"/>
                <a:gd name="connsiteX6" fmla="*/ 49445 w 488572"/>
                <a:gd name="connsiteY6" fmla="*/ 181162 h 989239"/>
                <a:gd name="connsiteX7" fmla="*/ 266733 w 488572"/>
                <a:gd name="connsiteY7" fmla="*/ 0 h 989239"/>
                <a:gd name="connsiteX8" fmla="*/ 488572 w 488572"/>
                <a:gd name="connsiteY8" fmla="*/ 228439 h 989239"/>
                <a:gd name="connsiteX9" fmla="*/ 488572 w 488572"/>
                <a:gd name="connsiteY9" fmla="*/ 228439 h 989239"/>
                <a:gd name="connsiteX10" fmla="*/ 410834 w 488572"/>
                <a:gd name="connsiteY10" fmla="*/ 228439 h 989239"/>
                <a:gd name="connsiteX11" fmla="*/ 266733 w 488572"/>
                <a:gd name="connsiteY11" fmla="*/ 80251 h 989239"/>
                <a:gd name="connsiteX12" fmla="*/ 130217 w 488572"/>
                <a:gd name="connsiteY12" fmla="*/ 180764 h 989239"/>
                <a:gd name="connsiteX13" fmla="*/ 213643 w 488572"/>
                <a:gd name="connsiteY13" fmla="*/ 180764 h 989239"/>
                <a:gd name="connsiteX14" fmla="*/ 266354 w 488572"/>
                <a:gd name="connsiteY14" fmla="*/ 156133 h 989239"/>
                <a:gd name="connsiteX15" fmla="*/ 336508 w 488572"/>
                <a:gd name="connsiteY15" fmla="*/ 228439 h 989239"/>
                <a:gd name="connsiteX16" fmla="*/ 307688 w 488572"/>
                <a:gd name="connsiteY16" fmla="*/ 286839 h 989239"/>
                <a:gd name="connsiteX17" fmla="*/ 307688 w 488572"/>
                <a:gd name="connsiteY17" fmla="*/ 370667 h 989239"/>
                <a:gd name="connsiteX18" fmla="*/ 410834 w 488572"/>
                <a:gd name="connsiteY18" fmla="*/ 228439 h 989239"/>
                <a:gd name="connsiteX19" fmla="*/ 410834 w 488572"/>
                <a:gd name="connsiteY19" fmla="*/ 228439 h 989239"/>
                <a:gd name="connsiteX20" fmla="*/ 112394 w 488572"/>
                <a:gd name="connsiteY20" fmla="*/ 976129 h 989239"/>
                <a:gd name="connsiteX21" fmla="*/ 99121 w 488572"/>
                <a:gd name="connsiteY21" fmla="*/ 963018 h 989239"/>
                <a:gd name="connsiteX22" fmla="*/ 17970 w 488572"/>
                <a:gd name="connsiteY22" fmla="*/ 963018 h 989239"/>
                <a:gd name="connsiteX23" fmla="*/ 4698 w 488572"/>
                <a:gd name="connsiteY23" fmla="*/ 976129 h 989239"/>
                <a:gd name="connsiteX24" fmla="*/ 99121 w 488572"/>
                <a:gd name="connsiteY24" fmla="*/ 989239 h 989239"/>
                <a:gd name="connsiteX25" fmla="*/ 112394 w 488572"/>
                <a:gd name="connsiteY25" fmla="*/ 976129 h 989239"/>
                <a:gd name="connsiteX26" fmla="*/ 112394 w 488572"/>
                <a:gd name="connsiteY26" fmla="*/ 976129 h 989239"/>
                <a:gd name="connsiteX0" fmla="*/ 470602 w 470602"/>
                <a:gd name="connsiteY0" fmla="*/ 228439 h 989600"/>
                <a:gd name="connsiteX1" fmla="*/ 289718 w 470602"/>
                <a:gd name="connsiteY1" fmla="*/ 452905 h 989600"/>
                <a:gd name="connsiteX2" fmla="*/ 289718 w 470602"/>
                <a:gd name="connsiteY2" fmla="*/ 445753 h 989600"/>
                <a:gd name="connsiteX3" fmla="*/ 463397 w 470602"/>
                <a:gd name="connsiteY3" fmla="*/ 228836 h 989600"/>
                <a:gd name="connsiteX4" fmla="*/ 248384 w 470602"/>
                <a:gd name="connsiteY4" fmla="*/ 7945 h 989600"/>
                <a:gd name="connsiteX5" fmla="*/ 38680 w 470602"/>
                <a:gd name="connsiteY5" fmla="*/ 181162 h 989600"/>
                <a:gd name="connsiteX6" fmla="*/ 31475 w 470602"/>
                <a:gd name="connsiteY6" fmla="*/ 181162 h 989600"/>
                <a:gd name="connsiteX7" fmla="*/ 248763 w 470602"/>
                <a:gd name="connsiteY7" fmla="*/ 0 h 989600"/>
                <a:gd name="connsiteX8" fmla="*/ 470602 w 470602"/>
                <a:gd name="connsiteY8" fmla="*/ 228439 h 989600"/>
                <a:gd name="connsiteX9" fmla="*/ 470602 w 470602"/>
                <a:gd name="connsiteY9" fmla="*/ 228439 h 989600"/>
                <a:gd name="connsiteX10" fmla="*/ 392864 w 470602"/>
                <a:gd name="connsiteY10" fmla="*/ 228439 h 989600"/>
                <a:gd name="connsiteX11" fmla="*/ 248763 w 470602"/>
                <a:gd name="connsiteY11" fmla="*/ 80251 h 989600"/>
                <a:gd name="connsiteX12" fmla="*/ 112247 w 470602"/>
                <a:gd name="connsiteY12" fmla="*/ 180764 h 989600"/>
                <a:gd name="connsiteX13" fmla="*/ 195673 w 470602"/>
                <a:gd name="connsiteY13" fmla="*/ 180764 h 989600"/>
                <a:gd name="connsiteX14" fmla="*/ 248384 w 470602"/>
                <a:gd name="connsiteY14" fmla="*/ 156133 h 989600"/>
                <a:gd name="connsiteX15" fmla="*/ 318538 w 470602"/>
                <a:gd name="connsiteY15" fmla="*/ 228439 h 989600"/>
                <a:gd name="connsiteX16" fmla="*/ 289718 w 470602"/>
                <a:gd name="connsiteY16" fmla="*/ 286839 h 989600"/>
                <a:gd name="connsiteX17" fmla="*/ 289718 w 470602"/>
                <a:gd name="connsiteY17" fmla="*/ 370667 h 989600"/>
                <a:gd name="connsiteX18" fmla="*/ 392864 w 470602"/>
                <a:gd name="connsiteY18" fmla="*/ 228439 h 989600"/>
                <a:gd name="connsiteX19" fmla="*/ 392864 w 470602"/>
                <a:gd name="connsiteY19" fmla="*/ 228439 h 989600"/>
                <a:gd name="connsiteX20" fmla="*/ 94424 w 470602"/>
                <a:gd name="connsiteY20" fmla="*/ 976129 h 989600"/>
                <a:gd name="connsiteX21" fmla="*/ 81151 w 470602"/>
                <a:gd name="connsiteY21" fmla="*/ 963018 h 989600"/>
                <a:gd name="connsiteX22" fmla="*/ 0 w 470602"/>
                <a:gd name="connsiteY22" fmla="*/ 963018 h 989600"/>
                <a:gd name="connsiteX23" fmla="*/ 81151 w 470602"/>
                <a:gd name="connsiteY23" fmla="*/ 989239 h 989600"/>
                <a:gd name="connsiteX24" fmla="*/ 94424 w 470602"/>
                <a:gd name="connsiteY24" fmla="*/ 976129 h 989600"/>
                <a:gd name="connsiteX25" fmla="*/ 94424 w 470602"/>
                <a:gd name="connsiteY25" fmla="*/ 976129 h 989600"/>
                <a:gd name="connsiteX0" fmla="*/ 439127 w 439127"/>
                <a:gd name="connsiteY0" fmla="*/ 228439 h 989600"/>
                <a:gd name="connsiteX1" fmla="*/ 258243 w 439127"/>
                <a:gd name="connsiteY1" fmla="*/ 452905 h 989600"/>
                <a:gd name="connsiteX2" fmla="*/ 258243 w 439127"/>
                <a:gd name="connsiteY2" fmla="*/ 445753 h 989600"/>
                <a:gd name="connsiteX3" fmla="*/ 431922 w 439127"/>
                <a:gd name="connsiteY3" fmla="*/ 228836 h 989600"/>
                <a:gd name="connsiteX4" fmla="*/ 216909 w 439127"/>
                <a:gd name="connsiteY4" fmla="*/ 7945 h 989600"/>
                <a:gd name="connsiteX5" fmla="*/ 7205 w 439127"/>
                <a:gd name="connsiteY5" fmla="*/ 181162 h 989600"/>
                <a:gd name="connsiteX6" fmla="*/ 0 w 439127"/>
                <a:gd name="connsiteY6" fmla="*/ 181162 h 989600"/>
                <a:gd name="connsiteX7" fmla="*/ 217288 w 439127"/>
                <a:gd name="connsiteY7" fmla="*/ 0 h 989600"/>
                <a:gd name="connsiteX8" fmla="*/ 439127 w 439127"/>
                <a:gd name="connsiteY8" fmla="*/ 228439 h 989600"/>
                <a:gd name="connsiteX9" fmla="*/ 439127 w 439127"/>
                <a:gd name="connsiteY9" fmla="*/ 228439 h 989600"/>
                <a:gd name="connsiteX10" fmla="*/ 361389 w 439127"/>
                <a:gd name="connsiteY10" fmla="*/ 228439 h 989600"/>
                <a:gd name="connsiteX11" fmla="*/ 217288 w 439127"/>
                <a:gd name="connsiteY11" fmla="*/ 80251 h 989600"/>
                <a:gd name="connsiteX12" fmla="*/ 80772 w 439127"/>
                <a:gd name="connsiteY12" fmla="*/ 180764 h 989600"/>
                <a:gd name="connsiteX13" fmla="*/ 164198 w 439127"/>
                <a:gd name="connsiteY13" fmla="*/ 180764 h 989600"/>
                <a:gd name="connsiteX14" fmla="*/ 216909 w 439127"/>
                <a:gd name="connsiteY14" fmla="*/ 156133 h 989600"/>
                <a:gd name="connsiteX15" fmla="*/ 287063 w 439127"/>
                <a:gd name="connsiteY15" fmla="*/ 228439 h 989600"/>
                <a:gd name="connsiteX16" fmla="*/ 258243 w 439127"/>
                <a:gd name="connsiteY16" fmla="*/ 286839 h 989600"/>
                <a:gd name="connsiteX17" fmla="*/ 258243 w 439127"/>
                <a:gd name="connsiteY17" fmla="*/ 370667 h 989600"/>
                <a:gd name="connsiteX18" fmla="*/ 361389 w 439127"/>
                <a:gd name="connsiteY18" fmla="*/ 228439 h 989600"/>
                <a:gd name="connsiteX19" fmla="*/ 361389 w 439127"/>
                <a:gd name="connsiteY19" fmla="*/ 228439 h 989600"/>
                <a:gd name="connsiteX20" fmla="*/ 62949 w 439127"/>
                <a:gd name="connsiteY20" fmla="*/ 976129 h 989600"/>
                <a:gd name="connsiteX21" fmla="*/ 49676 w 439127"/>
                <a:gd name="connsiteY21" fmla="*/ 963018 h 989600"/>
                <a:gd name="connsiteX22" fmla="*/ 49676 w 439127"/>
                <a:gd name="connsiteY22" fmla="*/ 989239 h 989600"/>
                <a:gd name="connsiteX23" fmla="*/ 62949 w 439127"/>
                <a:gd name="connsiteY23" fmla="*/ 976129 h 989600"/>
                <a:gd name="connsiteX24" fmla="*/ 62949 w 439127"/>
                <a:gd name="connsiteY24" fmla="*/ 976129 h 989600"/>
                <a:gd name="connsiteX0" fmla="*/ 439127 w 439127"/>
                <a:gd name="connsiteY0" fmla="*/ 228439 h 989600"/>
                <a:gd name="connsiteX1" fmla="*/ 258243 w 439127"/>
                <a:gd name="connsiteY1" fmla="*/ 452905 h 989600"/>
                <a:gd name="connsiteX2" fmla="*/ 258243 w 439127"/>
                <a:gd name="connsiteY2" fmla="*/ 445753 h 989600"/>
                <a:gd name="connsiteX3" fmla="*/ 431922 w 439127"/>
                <a:gd name="connsiteY3" fmla="*/ 228836 h 989600"/>
                <a:gd name="connsiteX4" fmla="*/ 216909 w 439127"/>
                <a:gd name="connsiteY4" fmla="*/ 7945 h 989600"/>
                <a:gd name="connsiteX5" fmla="*/ 7205 w 439127"/>
                <a:gd name="connsiteY5" fmla="*/ 181162 h 989600"/>
                <a:gd name="connsiteX6" fmla="*/ 0 w 439127"/>
                <a:gd name="connsiteY6" fmla="*/ 181162 h 989600"/>
                <a:gd name="connsiteX7" fmla="*/ 217288 w 439127"/>
                <a:gd name="connsiteY7" fmla="*/ 0 h 989600"/>
                <a:gd name="connsiteX8" fmla="*/ 439127 w 439127"/>
                <a:gd name="connsiteY8" fmla="*/ 228439 h 989600"/>
                <a:gd name="connsiteX9" fmla="*/ 439127 w 439127"/>
                <a:gd name="connsiteY9" fmla="*/ 228439 h 989600"/>
                <a:gd name="connsiteX10" fmla="*/ 361389 w 439127"/>
                <a:gd name="connsiteY10" fmla="*/ 228439 h 989600"/>
                <a:gd name="connsiteX11" fmla="*/ 217288 w 439127"/>
                <a:gd name="connsiteY11" fmla="*/ 80251 h 989600"/>
                <a:gd name="connsiteX12" fmla="*/ 80772 w 439127"/>
                <a:gd name="connsiteY12" fmla="*/ 180764 h 989600"/>
                <a:gd name="connsiteX13" fmla="*/ 164198 w 439127"/>
                <a:gd name="connsiteY13" fmla="*/ 180764 h 989600"/>
                <a:gd name="connsiteX14" fmla="*/ 216909 w 439127"/>
                <a:gd name="connsiteY14" fmla="*/ 156133 h 989600"/>
                <a:gd name="connsiteX15" fmla="*/ 287063 w 439127"/>
                <a:gd name="connsiteY15" fmla="*/ 228439 h 989600"/>
                <a:gd name="connsiteX16" fmla="*/ 258243 w 439127"/>
                <a:gd name="connsiteY16" fmla="*/ 286839 h 989600"/>
                <a:gd name="connsiteX17" fmla="*/ 258243 w 439127"/>
                <a:gd name="connsiteY17" fmla="*/ 370667 h 989600"/>
                <a:gd name="connsiteX18" fmla="*/ 361389 w 439127"/>
                <a:gd name="connsiteY18" fmla="*/ 228439 h 989600"/>
                <a:gd name="connsiteX19" fmla="*/ 361389 w 439127"/>
                <a:gd name="connsiteY19" fmla="*/ 228439 h 989600"/>
                <a:gd name="connsiteX20" fmla="*/ 62949 w 439127"/>
                <a:gd name="connsiteY20" fmla="*/ 976129 h 989600"/>
                <a:gd name="connsiteX21" fmla="*/ 49676 w 439127"/>
                <a:gd name="connsiteY21" fmla="*/ 963018 h 989600"/>
                <a:gd name="connsiteX22" fmla="*/ 49676 w 439127"/>
                <a:gd name="connsiteY22" fmla="*/ 989239 h 989600"/>
                <a:gd name="connsiteX23" fmla="*/ 62949 w 439127"/>
                <a:gd name="connsiteY23" fmla="*/ 976129 h 989600"/>
                <a:gd name="connsiteX0" fmla="*/ 439127 w 439127"/>
                <a:gd name="connsiteY0" fmla="*/ 228439 h 989239"/>
                <a:gd name="connsiteX1" fmla="*/ 258243 w 439127"/>
                <a:gd name="connsiteY1" fmla="*/ 452905 h 989239"/>
                <a:gd name="connsiteX2" fmla="*/ 258243 w 439127"/>
                <a:gd name="connsiteY2" fmla="*/ 445753 h 989239"/>
                <a:gd name="connsiteX3" fmla="*/ 431922 w 439127"/>
                <a:gd name="connsiteY3" fmla="*/ 228836 h 989239"/>
                <a:gd name="connsiteX4" fmla="*/ 216909 w 439127"/>
                <a:gd name="connsiteY4" fmla="*/ 7945 h 989239"/>
                <a:gd name="connsiteX5" fmla="*/ 7205 w 439127"/>
                <a:gd name="connsiteY5" fmla="*/ 181162 h 989239"/>
                <a:gd name="connsiteX6" fmla="*/ 0 w 439127"/>
                <a:gd name="connsiteY6" fmla="*/ 181162 h 989239"/>
                <a:gd name="connsiteX7" fmla="*/ 217288 w 439127"/>
                <a:gd name="connsiteY7" fmla="*/ 0 h 989239"/>
                <a:gd name="connsiteX8" fmla="*/ 439127 w 439127"/>
                <a:gd name="connsiteY8" fmla="*/ 228439 h 989239"/>
                <a:gd name="connsiteX9" fmla="*/ 439127 w 439127"/>
                <a:gd name="connsiteY9" fmla="*/ 228439 h 989239"/>
                <a:gd name="connsiteX10" fmla="*/ 361389 w 439127"/>
                <a:gd name="connsiteY10" fmla="*/ 228439 h 989239"/>
                <a:gd name="connsiteX11" fmla="*/ 217288 w 439127"/>
                <a:gd name="connsiteY11" fmla="*/ 80251 h 989239"/>
                <a:gd name="connsiteX12" fmla="*/ 80772 w 439127"/>
                <a:gd name="connsiteY12" fmla="*/ 180764 h 989239"/>
                <a:gd name="connsiteX13" fmla="*/ 164198 w 439127"/>
                <a:gd name="connsiteY13" fmla="*/ 180764 h 989239"/>
                <a:gd name="connsiteX14" fmla="*/ 216909 w 439127"/>
                <a:gd name="connsiteY14" fmla="*/ 156133 h 989239"/>
                <a:gd name="connsiteX15" fmla="*/ 287063 w 439127"/>
                <a:gd name="connsiteY15" fmla="*/ 228439 h 989239"/>
                <a:gd name="connsiteX16" fmla="*/ 258243 w 439127"/>
                <a:gd name="connsiteY16" fmla="*/ 286839 h 989239"/>
                <a:gd name="connsiteX17" fmla="*/ 258243 w 439127"/>
                <a:gd name="connsiteY17" fmla="*/ 370667 h 989239"/>
                <a:gd name="connsiteX18" fmla="*/ 361389 w 439127"/>
                <a:gd name="connsiteY18" fmla="*/ 228439 h 989239"/>
                <a:gd name="connsiteX19" fmla="*/ 361389 w 439127"/>
                <a:gd name="connsiteY19" fmla="*/ 228439 h 989239"/>
                <a:gd name="connsiteX20" fmla="*/ 49676 w 439127"/>
                <a:gd name="connsiteY20" fmla="*/ 989239 h 989239"/>
                <a:gd name="connsiteX21" fmla="*/ 49676 w 439127"/>
                <a:gd name="connsiteY21" fmla="*/ 963018 h 989239"/>
                <a:gd name="connsiteX22" fmla="*/ 49676 w 439127"/>
                <a:gd name="connsiteY22" fmla="*/ 989239 h 989239"/>
                <a:gd name="connsiteX0" fmla="*/ 439127 w 439127"/>
                <a:gd name="connsiteY0" fmla="*/ 228439 h 452905"/>
                <a:gd name="connsiteX1" fmla="*/ 258243 w 439127"/>
                <a:gd name="connsiteY1" fmla="*/ 452905 h 452905"/>
                <a:gd name="connsiteX2" fmla="*/ 258243 w 439127"/>
                <a:gd name="connsiteY2" fmla="*/ 445753 h 452905"/>
                <a:gd name="connsiteX3" fmla="*/ 431922 w 439127"/>
                <a:gd name="connsiteY3" fmla="*/ 228836 h 452905"/>
                <a:gd name="connsiteX4" fmla="*/ 216909 w 439127"/>
                <a:gd name="connsiteY4" fmla="*/ 7945 h 452905"/>
                <a:gd name="connsiteX5" fmla="*/ 7205 w 439127"/>
                <a:gd name="connsiteY5" fmla="*/ 181162 h 452905"/>
                <a:gd name="connsiteX6" fmla="*/ 0 w 439127"/>
                <a:gd name="connsiteY6" fmla="*/ 181162 h 452905"/>
                <a:gd name="connsiteX7" fmla="*/ 217288 w 439127"/>
                <a:gd name="connsiteY7" fmla="*/ 0 h 452905"/>
                <a:gd name="connsiteX8" fmla="*/ 439127 w 439127"/>
                <a:gd name="connsiteY8" fmla="*/ 228439 h 452905"/>
                <a:gd name="connsiteX9" fmla="*/ 439127 w 439127"/>
                <a:gd name="connsiteY9" fmla="*/ 228439 h 452905"/>
                <a:gd name="connsiteX10" fmla="*/ 361389 w 439127"/>
                <a:gd name="connsiteY10" fmla="*/ 228439 h 452905"/>
                <a:gd name="connsiteX11" fmla="*/ 217288 w 439127"/>
                <a:gd name="connsiteY11" fmla="*/ 80251 h 452905"/>
                <a:gd name="connsiteX12" fmla="*/ 80772 w 439127"/>
                <a:gd name="connsiteY12" fmla="*/ 180764 h 452905"/>
                <a:gd name="connsiteX13" fmla="*/ 164198 w 439127"/>
                <a:gd name="connsiteY13" fmla="*/ 180764 h 452905"/>
                <a:gd name="connsiteX14" fmla="*/ 216909 w 439127"/>
                <a:gd name="connsiteY14" fmla="*/ 156133 h 452905"/>
                <a:gd name="connsiteX15" fmla="*/ 287063 w 439127"/>
                <a:gd name="connsiteY15" fmla="*/ 228439 h 452905"/>
                <a:gd name="connsiteX16" fmla="*/ 258243 w 439127"/>
                <a:gd name="connsiteY16" fmla="*/ 286839 h 452905"/>
                <a:gd name="connsiteX17" fmla="*/ 258243 w 439127"/>
                <a:gd name="connsiteY17" fmla="*/ 370667 h 452905"/>
                <a:gd name="connsiteX18" fmla="*/ 361389 w 439127"/>
                <a:gd name="connsiteY18" fmla="*/ 228439 h 452905"/>
                <a:gd name="connsiteX19" fmla="*/ 361389 w 439127"/>
                <a:gd name="connsiteY19" fmla="*/ 228439 h 45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9127" h="452905">
                  <a:moveTo>
                    <a:pt x="439127" y="228439"/>
                  </a:moveTo>
                  <a:cubicBezTo>
                    <a:pt x="439127" y="339678"/>
                    <a:pt x="361009" y="432643"/>
                    <a:pt x="258243" y="452905"/>
                  </a:cubicBezTo>
                  <a:lnTo>
                    <a:pt x="258243" y="445753"/>
                  </a:lnTo>
                  <a:cubicBezTo>
                    <a:pt x="357217" y="425889"/>
                    <a:pt x="431922" y="336103"/>
                    <a:pt x="431922" y="228836"/>
                  </a:cubicBezTo>
                  <a:cubicBezTo>
                    <a:pt x="431922" y="106869"/>
                    <a:pt x="335602" y="7945"/>
                    <a:pt x="216909" y="7945"/>
                  </a:cubicBezTo>
                  <a:cubicBezTo>
                    <a:pt x="114142" y="7151"/>
                    <a:pt x="28061" y="81443"/>
                    <a:pt x="7205" y="181162"/>
                  </a:cubicBezTo>
                  <a:lnTo>
                    <a:pt x="0" y="181162"/>
                  </a:lnTo>
                  <a:cubicBezTo>
                    <a:pt x="21615" y="77868"/>
                    <a:pt x="110730" y="0"/>
                    <a:pt x="217288" y="0"/>
                  </a:cubicBezTo>
                  <a:cubicBezTo>
                    <a:pt x="339773" y="0"/>
                    <a:pt x="439127" y="102499"/>
                    <a:pt x="439127" y="228439"/>
                  </a:cubicBezTo>
                  <a:lnTo>
                    <a:pt x="439127" y="228439"/>
                  </a:lnTo>
                  <a:close/>
                  <a:moveTo>
                    <a:pt x="361389" y="228439"/>
                  </a:moveTo>
                  <a:cubicBezTo>
                    <a:pt x="361389" y="146598"/>
                    <a:pt x="296923" y="80251"/>
                    <a:pt x="217288" y="80251"/>
                  </a:cubicBezTo>
                  <a:cubicBezTo>
                    <a:pt x="153960" y="80251"/>
                    <a:pt x="100112" y="122363"/>
                    <a:pt x="80772" y="180764"/>
                  </a:cubicBezTo>
                  <a:lnTo>
                    <a:pt x="164198" y="180764"/>
                  </a:lnTo>
                  <a:cubicBezTo>
                    <a:pt x="177092" y="165667"/>
                    <a:pt x="196052" y="156133"/>
                    <a:pt x="216909" y="156133"/>
                  </a:cubicBezTo>
                  <a:cubicBezTo>
                    <a:pt x="255588" y="156133"/>
                    <a:pt x="287063" y="188710"/>
                    <a:pt x="287063" y="228439"/>
                  </a:cubicBezTo>
                  <a:cubicBezTo>
                    <a:pt x="287063" y="252276"/>
                    <a:pt x="275687" y="273729"/>
                    <a:pt x="258243" y="286839"/>
                  </a:cubicBezTo>
                  <a:lnTo>
                    <a:pt x="258243" y="370667"/>
                  </a:lnTo>
                  <a:cubicBezTo>
                    <a:pt x="317779" y="351994"/>
                    <a:pt x="361389" y="295182"/>
                    <a:pt x="361389" y="228439"/>
                  </a:cubicBezTo>
                  <a:lnTo>
                    <a:pt x="361389" y="228439"/>
                  </a:lnTo>
                  <a:close/>
                </a:path>
              </a:pathLst>
            </a:custGeom>
            <a:grp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25000" noProof="0">
                <a:ln>
                  <a:noFill/>
                </a:ln>
                <a:solidFill>
                  <a:srgbClr val="000000"/>
                </a:solidFill>
                <a:effectLst/>
                <a:uLnTx/>
                <a:uFillTx/>
                <a:ea typeface="+mn-ea"/>
                <a:cs typeface="+mn-cs"/>
              </a:endParaRPr>
            </a:p>
          </p:txBody>
        </p:sp>
        <p:sp>
          <p:nvSpPr>
            <p:cNvPr id="5" name="Freeform: Shape 4">
              <a:extLst>
                <a:ext uri="{FF2B5EF4-FFF2-40B4-BE49-F238E27FC236}">
                  <a16:creationId xmlns:a16="http://schemas.microsoft.com/office/drawing/2014/main" id="{31FAE5F6-3A86-61F3-243E-E98216FCD07B}"/>
                </a:ext>
              </a:extLst>
            </p:cNvPr>
            <p:cNvSpPr>
              <a:spLocks noChangeAspect="1"/>
            </p:cNvSpPr>
            <p:nvPr/>
          </p:nvSpPr>
          <p:spPr>
            <a:xfrm>
              <a:off x="4175313" y="2868618"/>
              <a:ext cx="576546" cy="791393"/>
            </a:xfrm>
            <a:custGeom>
              <a:avLst/>
              <a:gdLst>
                <a:gd name="connsiteX0" fmla="*/ 304744 w 576546"/>
                <a:gd name="connsiteY0" fmla="*/ 417543 h 791393"/>
                <a:gd name="connsiteX1" fmla="*/ 320285 w 576546"/>
                <a:gd name="connsiteY1" fmla="*/ 421706 h 791393"/>
                <a:gd name="connsiteX2" fmla="*/ 387905 w 576546"/>
                <a:gd name="connsiteY2" fmla="*/ 486335 h 791393"/>
                <a:gd name="connsiteX3" fmla="*/ 293367 w 576546"/>
                <a:gd name="connsiteY3" fmla="*/ 552723 h 791393"/>
                <a:gd name="connsiteX4" fmla="*/ 254484 w 576546"/>
                <a:gd name="connsiteY4" fmla="*/ 548559 h 791393"/>
                <a:gd name="connsiteX5" fmla="*/ 288616 w 576546"/>
                <a:gd name="connsiteY5" fmla="*/ 223070 h 791393"/>
                <a:gd name="connsiteX6" fmla="*/ 326912 w 576546"/>
                <a:gd name="connsiteY6" fmla="*/ 227879 h 791393"/>
                <a:gd name="connsiteX7" fmla="*/ 279643 w 576546"/>
                <a:gd name="connsiteY7" fmla="*/ 349922 h 791393"/>
                <a:gd name="connsiteX8" fmla="*/ 279643 w 576546"/>
                <a:gd name="connsiteY8" fmla="*/ 349864 h 791393"/>
                <a:gd name="connsiteX9" fmla="*/ 259293 w 576546"/>
                <a:gd name="connsiteY9" fmla="*/ 344468 h 791393"/>
                <a:gd name="connsiteX10" fmla="*/ 200060 w 576546"/>
                <a:gd name="connsiteY10" fmla="*/ 287053 h 791393"/>
                <a:gd name="connsiteX11" fmla="*/ 288616 w 576546"/>
                <a:gd name="connsiteY11" fmla="*/ 223070 h 791393"/>
                <a:gd name="connsiteX12" fmla="*/ 377114 w 576546"/>
                <a:gd name="connsiteY12" fmla="*/ 121376 h 791393"/>
                <a:gd name="connsiteX13" fmla="*/ 364563 w 576546"/>
                <a:gd name="connsiteY13" fmla="*/ 130349 h 791393"/>
                <a:gd name="connsiteX14" fmla="*/ 346618 w 576546"/>
                <a:gd name="connsiteY14" fmla="*/ 177619 h 791393"/>
                <a:gd name="connsiteX15" fmla="*/ 290375 w 576546"/>
                <a:gd name="connsiteY15" fmla="*/ 171050 h 791393"/>
                <a:gd name="connsiteX16" fmla="*/ 137249 w 576546"/>
                <a:gd name="connsiteY16" fmla="*/ 290689 h 791393"/>
                <a:gd name="connsiteX17" fmla="*/ 235248 w 576546"/>
                <a:gd name="connsiteY17" fmla="*/ 399010 h 791393"/>
                <a:gd name="connsiteX18" fmla="*/ 258003 w 576546"/>
                <a:gd name="connsiteY18" fmla="*/ 404992 h 791393"/>
                <a:gd name="connsiteX19" fmla="*/ 210147 w 576546"/>
                <a:gd name="connsiteY19" fmla="*/ 529441 h 791393"/>
                <a:gd name="connsiteX20" fmla="*/ 176074 w 576546"/>
                <a:gd name="connsiteY20" fmla="*/ 500703 h 791393"/>
                <a:gd name="connsiteX21" fmla="*/ 153963 w 576546"/>
                <a:gd name="connsiteY21" fmla="*/ 496539 h 791393"/>
                <a:gd name="connsiteX22" fmla="*/ 130622 w 576546"/>
                <a:gd name="connsiteY22" fmla="*/ 514486 h 791393"/>
                <a:gd name="connsiteX23" fmla="*/ 130036 w 576546"/>
                <a:gd name="connsiteY23" fmla="*/ 539000 h 791393"/>
                <a:gd name="connsiteX24" fmla="*/ 189269 w 576546"/>
                <a:gd name="connsiteY24" fmla="*/ 583865 h 791393"/>
                <a:gd name="connsiteX25" fmla="*/ 161177 w 576546"/>
                <a:gd name="connsiteY25" fmla="*/ 656235 h 791393"/>
                <a:gd name="connsiteX26" fmla="*/ 168977 w 576546"/>
                <a:gd name="connsiteY26" fmla="*/ 670017 h 791393"/>
                <a:gd name="connsiteX27" fmla="*/ 198183 w 576546"/>
                <a:gd name="connsiteY27" fmla="*/ 670017 h 791393"/>
                <a:gd name="connsiteX28" fmla="*/ 211320 w 576546"/>
                <a:gd name="connsiteY28" fmla="*/ 660457 h 791393"/>
                <a:gd name="connsiteX29" fmla="*/ 234661 w 576546"/>
                <a:gd name="connsiteY29" fmla="*/ 599465 h 791393"/>
                <a:gd name="connsiteX30" fmla="*/ 290317 w 576546"/>
                <a:gd name="connsiteY30" fmla="*/ 605447 h 791393"/>
                <a:gd name="connsiteX31" fmla="*/ 451829 w 576546"/>
                <a:gd name="connsiteY31" fmla="*/ 481585 h 791393"/>
                <a:gd name="connsiteX32" fmla="*/ 346559 w 576546"/>
                <a:gd name="connsiteY32" fmla="*/ 368514 h 791393"/>
                <a:gd name="connsiteX33" fmla="*/ 326209 w 576546"/>
                <a:gd name="connsiteY33" fmla="*/ 363118 h 791393"/>
                <a:gd name="connsiteX34" fmla="*/ 370486 w 576546"/>
                <a:gd name="connsiteY34" fmla="*/ 247642 h 791393"/>
                <a:gd name="connsiteX35" fmla="*/ 392597 w 576546"/>
                <a:gd name="connsiteY35" fmla="*/ 265002 h 791393"/>
                <a:gd name="connsiteX36" fmla="*/ 416524 w 576546"/>
                <a:gd name="connsiteY36" fmla="*/ 265002 h 791393"/>
                <a:gd name="connsiteX37" fmla="*/ 434470 w 576546"/>
                <a:gd name="connsiteY37" fmla="*/ 247642 h 791393"/>
                <a:gd name="connsiteX38" fmla="*/ 433884 w 576546"/>
                <a:gd name="connsiteY38" fmla="*/ 224888 h 791393"/>
                <a:gd name="connsiteX39" fmla="*/ 390837 w 576546"/>
                <a:gd name="connsiteY39" fmla="*/ 193805 h 791393"/>
                <a:gd name="connsiteX40" fmla="*/ 413592 w 576546"/>
                <a:gd name="connsiteY40" fmla="*/ 135158 h 791393"/>
                <a:gd name="connsiteX41" fmla="*/ 405205 w 576546"/>
                <a:gd name="connsiteY41" fmla="*/ 121376 h 791393"/>
                <a:gd name="connsiteX42" fmla="*/ 96093 w 576546"/>
                <a:gd name="connsiteY42" fmla="*/ 0 h 791393"/>
                <a:gd name="connsiteX43" fmla="*/ 480453 w 576546"/>
                <a:gd name="connsiteY43" fmla="*/ 0 h 791393"/>
                <a:gd name="connsiteX44" fmla="*/ 576546 w 576546"/>
                <a:gd name="connsiteY44" fmla="*/ 96093 h 791393"/>
                <a:gd name="connsiteX45" fmla="*/ 576546 w 576546"/>
                <a:gd name="connsiteY45" fmla="*/ 695300 h 791393"/>
                <a:gd name="connsiteX46" fmla="*/ 480453 w 576546"/>
                <a:gd name="connsiteY46" fmla="*/ 791393 h 791393"/>
                <a:gd name="connsiteX47" fmla="*/ 96093 w 576546"/>
                <a:gd name="connsiteY47" fmla="*/ 791393 h 791393"/>
                <a:gd name="connsiteX48" fmla="*/ 0 w 576546"/>
                <a:gd name="connsiteY48" fmla="*/ 695300 h 791393"/>
                <a:gd name="connsiteX49" fmla="*/ 0 w 576546"/>
                <a:gd name="connsiteY49" fmla="*/ 96093 h 791393"/>
                <a:gd name="connsiteX50" fmla="*/ 96093 w 576546"/>
                <a:gd name="connsiteY50" fmla="*/ 0 h 791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6546" h="791393">
                  <a:moveTo>
                    <a:pt x="304744" y="417543"/>
                  </a:moveTo>
                  <a:lnTo>
                    <a:pt x="320285" y="421706"/>
                  </a:lnTo>
                  <a:cubicBezTo>
                    <a:pt x="365795" y="433670"/>
                    <a:pt x="387905" y="452848"/>
                    <a:pt x="387905" y="486335"/>
                  </a:cubicBezTo>
                  <a:cubicBezTo>
                    <a:pt x="387905" y="519823"/>
                    <a:pt x="356763" y="552723"/>
                    <a:pt x="293367" y="552723"/>
                  </a:cubicBezTo>
                  <a:cubicBezTo>
                    <a:pt x="279585" y="552723"/>
                    <a:pt x="266448" y="550964"/>
                    <a:pt x="254484" y="548559"/>
                  </a:cubicBezTo>
                  <a:close/>
                  <a:moveTo>
                    <a:pt x="288616" y="223070"/>
                  </a:moveTo>
                  <a:cubicBezTo>
                    <a:pt x="302398" y="223070"/>
                    <a:pt x="314949" y="224888"/>
                    <a:pt x="326912" y="227879"/>
                  </a:cubicBezTo>
                  <a:lnTo>
                    <a:pt x="279643" y="349922"/>
                  </a:lnTo>
                  <a:lnTo>
                    <a:pt x="279643" y="349864"/>
                  </a:lnTo>
                  <a:lnTo>
                    <a:pt x="259293" y="344468"/>
                  </a:lnTo>
                  <a:cubicBezTo>
                    <a:pt x="211437" y="331918"/>
                    <a:pt x="200060" y="310981"/>
                    <a:pt x="200060" y="287053"/>
                  </a:cubicBezTo>
                  <a:cubicBezTo>
                    <a:pt x="200060" y="246411"/>
                    <a:pt x="240760" y="223070"/>
                    <a:pt x="288616" y="223070"/>
                  </a:cubicBezTo>
                  <a:close/>
                  <a:moveTo>
                    <a:pt x="377114" y="121376"/>
                  </a:moveTo>
                  <a:cubicBezTo>
                    <a:pt x="370545" y="121376"/>
                    <a:pt x="366968" y="124367"/>
                    <a:pt x="364563" y="130349"/>
                  </a:cubicBezTo>
                  <a:lnTo>
                    <a:pt x="346618" y="177619"/>
                  </a:lnTo>
                  <a:cubicBezTo>
                    <a:pt x="329258" y="173454"/>
                    <a:pt x="310726" y="171050"/>
                    <a:pt x="290375" y="171050"/>
                  </a:cubicBezTo>
                  <a:cubicBezTo>
                    <a:pt x="201878" y="171050"/>
                    <a:pt x="137249" y="220079"/>
                    <a:pt x="137249" y="290689"/>
                  </a:cubicBezTo>
                  <a:cubicBezTo>
                    <a:pt x="137249" y="342709"/>
                    <a:pt x="167159" y="381592"/>
                    <a:pt x="235248" y="399010"/>
                  </a:cubicBezTo>
                  <a:lnTo>
                    <a:pt x="258003" y="404992"/>
                  </a:lnTo>
                  <a:lnTo>
                    <a:pt x="210147" y="529441"/>
                  </a:lnTo>
                  <a:cubicBezTo>
                    <a:pt x="196423" y="521054"/>
                    <a:pt x="185046" y="510849"/>
                    <a:pt x="176074" y="500703"/>
                  </a:cubicBezTo>
                  <a:cubicBezTo>
                    <a:pt x="170091" y="493549"/>
                    <a:pt x="162350" y="489971"/>
                    <a:pt x="153963" y="496539"/>
                  </a:cubicBezTo>
                  <a:lnTo>
                    <a:pt x="130622" y="514486"/>
                  </a:lnTo>
                  <a:cubicBezTo>
                    <a:pt x="122235" y="521054"/>
                    <a:pt x="123467" y="531200"/>
                    <a:pt x="130036" y="539000"/>
                  </a:cubicBezTo>
                  <a:cubicBezTo>
                    <a:pt x="142586" y="554541"/>
                    <a:pt x="161764" y="571314"/>
                    <a:pt x="189269" y="583865"/>
                  </a:cubicBezTo>
                  <a:lnTo>
                    <a:pt x="161177" y="656235"/>
                  </a:lnTo>
                  <a:cubicBezTo>
                    <a:pt x="158831" y="662217"/>
                    <a:pt x="160591" y="670017"/>
                    <a:pt x="168977" y="670017"/>
                  </a:cubicBezTo>
                  <a:lnTo>
                    <a:pt x="198183" y="670017"/>
                  </a:lnTo>
                  <a:cubicBezTo>
                    <a:pt x="205924" y="670017"/>
                    <a:pt x="208916" y="666439"/>
                    <a:pt x="211320" y="660457"/>
                  </a:cubicBezTo>
                  <a:lnTo>
                    <a:pt x="234661" y="599465"/>
                  </a:lnTo>
                  <a:cubicBezTo>
                    <a:pt x="251434" y="603042"/>
                    <a:pt x="269966" y="605447"/>
                    <a:pt x="290317" y="605447"/>
                  </a:cubicBezTo>
                  <a:cubicBezTo>
                    <a:pt x="400396" y="605447"/>
                    <a:pt x="451829" y="541405"/>
                    <a:pt x="451829" y="481585"/>
                  </a:cubicBezTo>
                  <a:cubicBezTo>
                    <a:pt x="451829" y="421765"/>
                    <a:pt x="415351" y="386460"/>
                    <a:pt x="346559" y="368514"/>
                  </a:cubicBezTo>
                  <a:lnTo>
                    <a:pt x="326209" y="363118"/>
                  </a:lnTo>
                  <a:lnTo>
                    <a:pt x="370486" y="247642"/>
                  </a:lnTo>
                  <a:cubicBezTo>
                    <a:pt x="377642" y="253038"/>
                    <a:pt x="385441" y="258433"/>
                    <a:pt x="392597" y="265002"/>
                  </a:cubicBezTo>
                  <a:cubicBezTo>
                    <a:pt x="401569" y="272157"/>
                    <a:pt x="409956" y="271570"/>
                    <a:pt x="416524" y="265002"/>
                  </a:cubicBezTo>
                  <a:lnTo>
                    <a:pt x="434470" y="247642"/>
                  </a:lnTo>
                  <a:cubicBezTo>
                    <a:pt x="439865" y="242247"/>
                    <a:pt x="443443" y="234447"/>
                    <a:pt x="433884" y="224888"/>
                  </a:cubicBezTo>
                  <a:cubicBezTo>
                    <a:pt x="422564" y="212924"/>
                    <a:pt x="408196" y="202192"/>
                    <a:pt x="390837" y="193805"/>
                  </a:cubicBezTo>
                  <a:lnTo>
                    <a:pt x="413592" y="135158"/>
                  </a:lnTo>
                  <a:cubicBezTo>
                    <a:pt x="416583" y="127945"/>
                    <a:pt x="413592" y="121376"/>
                    <a:pt x="405205" y="121376"/>
                  </a:cubicBezTo>
                  <a:close/>
                  <a:moveTo>
                    <a:pt x="96093" y="0"/>
                  </a:moveTo>
                  <a:lnTo>
                    <a:pt x="480453" y="0"/>
                  </a:lnTo>
                  <a:cubicBezTo>
                    <a:pt x="533524" y="0"/>
                    <a:pt x="576546" y="43022"/>
                    <a:pt x="576546" y="96093"/>
                  </a:cubicBezTo>
                  <a:lnTo>
                    <a:pt x="576546" y="695300"/>
                  </a:lnTo>
                  <a:cubicBezTo>
                    <a:pt x="576546" y="748371"/>
                    <a:pt x="533524" y="791393"/>
                    <a:pt x="480453" y="791393"/>
                  </a:cubicBezTo>
                  <a:lnTo>
                    <a:pt x="96093" y="791393"/>
                  </a:lnTo>
                  <a:cubicBezTo>
                    <a:pt x="43022" y="791393"/>
                    <a:pt x="0" y="748371"/>
                    <a:pt x="0" y="695300"/>
                  </a:cubicBezTo>
                  <a:lnTo>
                    <a:pt x="0" y="96093"/>
                  </a:lnTo>
                  <a:cubicBezTo>
                    <a:pt x="0" y="43022"/>
                    <a:pt x="43022" y="0"/>
                    <a:pt x="96093" y="0"/>
                  </a:cubicBezTo>
                  <a:close/>
                </a:path>
              </a:pathLst>
            </a:custGeom>
            <a:grp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pic>
        <p:nvPicPr>
          <p:cNvPr id="9" name="Picture 8" descr="Graphical user interface, application&#10;&#10;Description automatically generated">
            <a:extLst>
              <a:ext uri="{FF2B5EF4-FFF2-40B4-BE49-F238E27FC236}">
                <a16:creationId xmlns:a16="http://schemas.microsoft.com/office/drawing/2014/main" id="{52D12760-EF58-3C93-274E-9AA785288611}"/>
              </a:ext>
            </a:extLst>
          </p:cNvPr>
          <p:cNvPicPr>
            <a:picLocks noChangeAspect="1"/>
          </p:cNvPicPr>
          <p:nvPr/>
        </p:nvPicPr>
        <p:blipFill>
          <a:blip r:embed="rId3"/>
          <a:stretch>
            <a:fillRect/>
          </a:stretch>
        </p:blipFill>
        <p:spPr>
          <a:xfrm>
            <a:off x="5050821" y="-192049"/>
            <a:ext cx="2122449" cy="2122449"/>
          </a:xfrm>
          <a:prstGeom prst="rect">
            <a:avLst/>
          </a:prstGeom>
        </p:spPr>
      </p:pic>
    </p:spTree>
    <p:extLst>
      <p:ext uri="{BB962C8B-B14F-4D97-AF65-F5344CB8AC3E}">
        <p14:creationId xmlns:p14="http://schemas.microsoft.com/office/powerpoint/2010/main" val="2570625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e0.9nxhoXhkBVFOZ_xSR9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GSvJcOTs_BtmvDaaBJGvR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05YT.NiGmhedxIOXndROk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R3pEF_70f9TG32VIMWqjd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uoo8wAjNbo.zxgTmPa547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fPjR_1lpgHNFnkG5aukWk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QohsVlRW899K_9dJr2uOn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NOILgzDU1Ui.LVN14j00E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JDpbQAkPA0zMlX222aCCi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bm.6zmrjhkjcEYFIaHMx5Q"/>
</p:tagLst>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May2022_v05.pptx" id="{B6292C64-45BD-4438-A630-C115E19A8AF0}" vid="{A6907F1E-110C-4DB9-A093-5C34582A1304}"/>
    </a:ext>
  </a:extLst>
</a:theme>
</file>

<file path=ppt/theme/theme2.xml><?xml version="1.0" encoding="utf-8"?>
<a:theme xmlns:a="http://schemas.openxmlformats.org/drawingml/2006/main" name="14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3" id="{80D5C460-5DA5-F141-835A-26F5D858FAC8}" vid="{AAC43B9F-A94F-0946-B6E1-DD39FA534940}"/>
    </a:ext>
  </a:extLst>
</a:theme>
</file>

<file path=ppt/theme/theme3.xml><?xml version="1.0" encoding="utf-8"?>
<a:theme xmlns:a="http://schemas.openxmlformats.org/drawingml/2006/main" name="1_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2" id="{9DDB2890-D8C8-0440-ABB7-8D3FF1BD861B}" vid="{5CC52391-22A2-0746-A516-61B8DF06F75D}"/>
    </a:ext>
  </a:extLst>
</a:theme>
</file>

<file path=ppt/theme/theme4.xml><?xml version="1.0" encoding="utf-8"?>
<a:theme xmlns:a="http://schemas.openxmlformats.org/drawingml/2006/main" name="2_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May2022_v05.pptx" id="{B6292C64-45BD-4438-A630-C115E19A8AF0}" vid="{A6907F1E-110C-4DB9-A093-5C34582A1304}"/>
    </a:ext>
  </a:extLst>
</a:theme>
</file>

<file path=ppt/theme/theme5.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5" ma:contentTypeDescription="Create a new document." ma:contentTypeScope="" ma:versionID="459c07190e7c70afe0b8aadd9c7e8f0f">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86bcbfc365d6a3e1bdb718edd5fd8b02"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Location" ma:index="18" nillable="true" ma:displayName="MediaServic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element name="SharingHintHash" ma:index="12"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bcc01d59-85de-4ef9-881e-76d8b6a6f841" xsi:nil="true"/>
  </documentManagement>
</p:properties>
</file>

<file path=customXml/itemProps1.xml><?xml version="1.0" encoding="utf-8"?>
<ds:datastoreItem xmlns:ds="http://schemas.openxmlformats.org/officeDocument/2006/customXml" ds:itemID="{A86CC56B-B738-4064-9515-9D86D74367B9}">
  <ds:schemaRefs>
    <ds:schemaRef ds:uri="http://schemas.microsoft.com/sharepoint/v3/contenttype/forms"/>
  </ds:schemaRefs>
</ds:datastoreItem>
</file>

<file path=customXml/itemProps2.xml><?xml version="1.0" encoding="utf-8"?>
<ds:datastoreItem xmlns:ds="http://schemas.openxmlformats.org/officeDocument/2006/customXml" ds:itemID="{0F684CA4-9AB8-429D-A5FD-50455E14756C}">
  <ds:schemaRefs>
    <ds:schemaRef ds:uri="4b1de6fe-44aa-4e13-b7e7-ab260d1ea5f8"/>
    <ds:schemaRef ds:uri="bcc01d59-85de-4ef9-881e-76d8b6a6f84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35CFF20-C9D5-4EF2-880A-EB3CF2CBAEF3}">
  <ds:schemaRefs>
    <ds:schemaRef ds:uri="http://purl.org/dc/elements/1.1/"/>
    <ds:schemaRef ds:uri="http://schemas.microsoft.com/office/2006/metadata/properties"/>
    <ds:schemaRef ds:uri="http://purl.org/dc/terms/"/>
    <ds:schemaRef ds:uri="http://schemas.openxmlformats.org/package/2006/metadata/core-properties"/>
    <ds:schemaRef ds:uri="4b1de6fe-44aa-4e13-b7e7-ab260d1ea5f8"/>
    <ds:schemaRef ds:uri="http://schemas.microsoft.com/office/2006/documentManagement/types"/>
    <ds:schemaRef ds:uri="http://schemas.microsoft.com/office/infopath/2007/PartnerControls"/>
    <ds:schemaRef ds:uri="bcc01d59-85de-4ef9-881e-76d8b6a6f841"/>
    <ds:schemaRef ds:uri="http://www.w3.org/XML/1998/namespace"/>
    <ds:schemaRef ds:uri="http://purl.org/dc/dcmitype/"/>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 Corporate Public Template - May2022</Template>
  <TotalTime>126</TotalTime>
  <Words>1970</Words>
  <Application>Microsoft Office PowerPoint</Application>
  <PresentationFormat>Widescreen</PresentationFormat>
  <Paragraphs>240</Paragraphs>
  <Slides>12</Slides>
  <Notes>10</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12</vt:i4>
      </vt:variant>
    </vt:vector>
  </HeadingPairs>
  <TitlesOfParts>
    <vt:vector size="24" baseType="lpstr">
      <vt:lpstr>Calibri</vt:lpstr>
      <vt:lpstr>Qualcomm Next</vt:lpstr>
      <vt:lpstr>Century Gothic</vt:lpstr>
      <vt:lpstr>Symbol</vt:lpstr>
      <vt:lpstr>Arial</vt:lpstr>
      <vt:lpstr>Qualcomm Next Thin</vt:lpstr>
      <vt:lpstr>Verdana</vt:lpstr>
      <vt:lpstr>Microsoft Sans Serif</vt:lpstr>
      <vt:lpstr>Qualcomm Corporate Public Template - May2022</vt:lpstr>
      <vt:lpstr>14_Qualcomm Executive External</vt:lpstr>
      <vt:lpstr>1_Qualcomm Corporate Public Template - May2022</vt:lpstr>
      <vt:lpstr>2_Qualcomm Corporate Public Template - May2022</vt:lpstr>
      <vt:lpstr>Taking 5G mmWave to the next phase</vt:lpstr>
      <vt:lpstr>PowerPoint Presentation</vt:lpstr>
      <vt:lpstr>PowerPoint Presentation</vt:lpstr>
      <vt:lpstr>PowerPoint Presentation</vt:lpstr>
      <vt:lpstr>PowerPoint Presentation</vt:lpstr>
      <vt:lpstr>3 out of 5 top connectivity pain points related to crowded areas </vt:lpstr>
      <vt:lpstr>5G mmWave in “islands of capacity” positions the operator as a quality leader, cost-efficiently</vt:lpstr>
      <vt:lpstr>PowerPoint Presentation</vt:lpstr>
      <vt:lpstr>Combination of small cell and macro cell expertise</vt:lpstr>
      <vt:lpstr>A mature ecosystem</vt:lpstr>
      <vt:lpstr>5G mmWave in Europe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Archana Verma</dc:creator>
  <cp:lastModifiedBy>Sophia Epstein - Ignadiou</cp:lastModifiedBy>
  <cp:revision>4</cp:revision>
  <dcterms:created xsi:type="dcterms:W3CDTF">2023-02-01T21:39:23Z</dcterms:created>
  <dcterms:modified xsi:type="dcterms:W3CDTF">2023-05-19T12:07:00Z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