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59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7E15B-87F7-E759-EA33-B6B50DC0C9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73F395-0CAE-BAE6-3D59-C0BB3F434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47047-7377-4926-C029-8E37C75F6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6D5DD8-8B53-0F20-3C29-D461691EA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DC3BE3-A0C4-F46B-0130-FBC3D32C0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931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23D64-530E-EF55-F625-B03F20CAA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FC53D8-F67D-9A88-491D-A6725036D4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EF9FF-B4B1-B7EE-3EEE-A0009D325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5349D7-A959-2A97-B353-FADA59009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75468-B697-0E99-6B42-267244146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748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A98607-59BD-FD80-00B8-E79841DD93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FB6728-338A-D07A-8A95-68E3C1AB1B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60358A-F7D7-DF87-11EF-BA5F7E678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2F562-1534-3047-6B29-51B5B8465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5F6C43-DF3B-1D5F-2455-FF01ED1E2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6934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1ABF7-C794-4F0A-292F-2584313A5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BC0CDD-609D-9B8D-BF50-F88239CF28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190E7D-B7D9-3BE5-B08D-85F844FDB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2EF10B-E374-9565-33DB-AF1A3076B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9125E2-1FAF-7F52-2474-D8FBB1040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800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620C9-4F4F-1FD6-C520-04F595CBB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5E395-EC4E-984D-AE4C-FF672961BE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C72303-603A-4E0C-1131-003B92A89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E86D3B-A7D4-A505-BADD-9469E11BF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8E4220-3338-3FB8-5B72-D0F16E853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06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B17D2-B6C6-73DD-B218-1F494AF55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C5CC30-EC10-6BB9-C0AA-033861DCCB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CA303F-62D6-D9CA-9708-FCDF7229C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1A5D52-0125-4F79-6BDD-4848828B6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2CF19E-D7D9-F5F8-B116-C28D4317C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282161-343C-F231-74A3-0C7F3938F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448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67C31-7970-6B48-0FF3-D4F592DCD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67543-9C0A-5F0D-F8FC-BD157DDB03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D80E11-3C62-2508-A37B-FA6F77A65B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0C1FB9-93F9-CA08-788C-AAC262B0E1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C6540F-DDA4-A006-6904-6D65BF0E86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CAC716-8D90-2A47-9A54-3134B1E8F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466768-CD52-BEBB-443A-5BDA62E03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2450EF-73D4-71CA-3D21-20290D6B1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799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080D0-A2A4-BA51-52B6-FA4AD2AAE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6BAA7B-6370-D22D-16F8-696AA125A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129706-1E05-A78E-1AA4-2F7EC9EC7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9D406E-A348-EC6A-ACB5-2916A269C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7891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847178-57E9-9B29-B44F-0DC744CC3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4F22E9-340C-68D6-329A-60B8E055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91AEF9-3813-9BAA-F43C-F5893AB80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6564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08B07-A7EB-4002-57A5-BD935AE64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0C4BE-C26F-FB0C-420E-6B5A0D707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559B9E-64EC-B783-D932-12C49187A1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A51CDA-13E6-2220-1165-B554F82EE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73F862-033A-4803-3B61-C5B4F4504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C8DCC8-CFD0-5FCB-7A83-A55679BEB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8811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EB65D-C60F-8FBA-ADA6-E3EA72603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19251B-CE62-395D-30FF-E4793D3E0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49316D-2CB8-09E0-0DE5-87C7A1B43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AA1E3B-2BA0-4945-391E-F2E27FE35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E60800-2001-B2FA-EB45-9C6319F4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348992-2FB9-339A-6116-C2D4CA53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5797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1188C0-BCC7-B26F-7501-7F9E4BFF4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C77059-5A57-BE1F-39CA-58E1B2FEE2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2C6E1-5DF4-2E4B-A0DA-3E5246D37D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88A13-8162-46A7-9108-CE63F00CF79F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635D4-1C64-5D3E-858E-57E21F919E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1D22B-B980-5D23-DE50-779247AACF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E0B3D-1807-475A-AB8C-7171853A0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7442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01">
            <a:extLst>
              <a:ext uri="{FF2B5EF4-FFF2-40B4-BE49-F238E27FC236}">
                <a16:creationId xmlns:a16="http://schemas.microsoft.com/office/drawing/2014/main" id="{04D6A8C2-1102-B6F5-B928-50AC6262B0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47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10">
            <a:extLst>
              <a:ext uri="{FF2B5EF4-FFF2-40B4-BE49-F238E27FC236}">
                <a16:creationId xmlns:a16="http://schemas.microsoft.com/office/drawing/2014/main" id="{79B57F16-93A0-5180-B853-34C2E8789E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78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11">
            <a:extLst>
              <a:ext uri="{FF2B5EF4-FFF2-40B4-BE49-F238E27FC236}">
                <a16:creationId xmlns:a16="http://schemas.microsoft.com/office/drawing/2014/main" id="{7FBE7A11-9887-F09E-D3A9-5F6E680219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16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12">
            <a:extLst>
              <a:ext uri="{FF2B5EF4-FFF2-40B4-BE49-F238E27FC236}">
                <a16:creationId xmlns:a16="http://schemas.microsoft.com/office/drawing/2014/main" id="{BB5991FD-17FB-6373-5A61-F583159824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187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13">
            <a:extLst>
              <a:ext uri="{FF2B5EF4-FFF2-40B4-BE49-F238E27FC236}">
                <a16:creationId xmlns:a16="http://schemas.microsoft.com/office/drawing/2014/main" id="{A58153AE-0A02-E9E9-FB47-3EE2E022D6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89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14">
            <a:extLst>
              <a:ext uri="{FF2B5EF4-FFF2-40B4-BE49-F238E27FC236}">
                <a16:creationId xmlns:a16="http://schemas.microsoft.com/office/drawing/2014/main" id="{75F4137E-BD48-7A70-3A06-84FA1CE120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25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02">
            <a:extLst>
              <a:ext uri="{FF2B5EF4-FFF2-40B4-BE49-F238E27FC236}">
                <a16:creationId xmlns:a16="http://schemas.microsoft.com/office/drawing/2014/main" id="{D10C80CE-77C9-72AE-3BE3-C5A15F97F3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557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03">
            <a:extLst>
              <a:ext uri="{FF2B5EF4-FFF2-40B4-BE49-F238E27FC236}">
                <a16:creationId xmlns:a16="http://schemas.microsoft.com/office/drawing/2014/main" id="{BFFA6640-0821-BFA4-1E5E-F6AAD5706C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655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04">
            <a:extLst>
              <a:ext uri="{FF2B5EF4-FFF2-40B4-BE49-F238E27FC236}">
                <a16:creationId xmlns:a16="http://schemas.microsoft.com/office/drawing/2014/main" id="{ADD8A04F-EEC5-43A7-2A93-F9AF70FCFD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370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05">
            <a:extLst>
              <a:ext uri="{FF2B5EF4-FFF2-40B4-BE49-F238E27FC236}">
                <a16:creationId xmlns:a16="http://schemas.microsoft.com/office/drawing/2014/main" id="{D1F1E063-87C4-9C32-404F-AFE864E371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584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06">
            <a:extLst>
              <a:ext uri="{FF2B5EF4-FFF2-40B4-BE49-F238E27FC236}">
                <a16:creationId xmlns:a16="http://schemas.microsoft.com/office/drawing/2014/main" id="{05016FF4-553C-AF78-EC9B-D8654C85E9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0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07">
            <a:extLst>
              <a:ext uri="{FF2B5EF4-FFF2-40B4-BE49-F238E27FC236}">
                <a16:creationId xmlns:a16="http://schemas.microsoft.com/office/drawing/2014/main" id="{30F8EC06-AC55-F630-3EAA-87CE78078D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100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08">
            <a:extLst>
              <a:ext uri="{FF2B5EF4-FFF2-40B4-BE49-F238E27FC236}">
                <a16:creationId xmlns:a16="http://schemas.microsoft.com/office/drawing/2014/main" id="{8F2B4DC7-E917-D3DB-7A94-423DDA43E3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30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 Why Split 6 - Paul Senior SCWS Deck UPDATED-09">
            <a:extLst>
              <a:ext uri="{FF2B5EF4-FFF2-40B4-BE49-F238E27FC236}">
                <a16:creationId xmlns:a16="http://schemas.microsoft.com/office/drawing/2014/main" id="{3EF059CF-39B7-1607-0302-0FA6EA4D83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37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Elwart</dc:creator>
  <cp:lastModifiedBy>Alex Elwart</cp:lastModifiedBy>
  <cp:revision>1</cp:revision>
  <dcterms:created xsi:type="dcterms:W3CDTF">2023-05-24T07:31:13Z</dcterms:created>
  <dcterms:modified xsi:type="dcterms:W3CDTF">2023-05-24T07:32:12Z</dcterms:modified>
</cp:coreProperties>
</file>