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329" r:id="rId3"/>
    <p:sldId id="330" r:id="rId4"/>
    <p:sldId id="331" r:id="rId5"/>
    <p:sldId id="332" r:id="rId6"/>
    <p:sldId id="334" r:id="rId7"/>
    <p:sldId id="336" r:id="rId8"/>
    <p:sldId id="337" r:id="rId9"/>
    <p:sldId id="335" r:id="rId10"/>
    <p:sldId id="299" r:id="rId11"/>
    <p:sldId id="292" r:id="rId12"/>
    <p:sldId id="304" r:id="rId13"/>
    <p:sldId id="306" r:id="rId14"/>
    <p:sldId id="308" r:id="rId15"/>
    <p:sldId id="305" r:id="rId16"/>
    <p:sldId id="309" r:id="rId17"/>
    <p:sldId id="274" r:id="rId18"/>
  </p:sldIdLst>
  <p:sldSz cx="10071100" cy="5664200"/>
  <p:notesSz cx="10071100" cy="56642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Helvetica Neue" panose="020B0604020202020204" charset="0"/>
      <p:regular r:id="rId24"/>
      <p:bold r:id="rId25"/>
      <p:italic r:id="rId26"/>
      <p:boldItalic r:id="rId27"/>
    </p:embeddedFont>
    <p:embeddedFont>
      <p:font typeface="Roboto" panose="02000000000000000000" pitchFamily="2" charset="0"/>
      <p:regular r:id="rId28"/>
      <p:bold r:id="rId29"/>
      <p:italic r:id="rId30"/>
    </p:embeddedFont>
  </p:embeddedFontLst>
  <p:defaultTextStyle>
    <a:defPPr marR="0" lvl="0" algn="l">
      <a:lnSpc>
        <a:spcPct val="100000"/>
      </a:lnSpc>
      <a:spcBef>
        <a:spcPts val="0"/>
      </a:spcBef>
      <a:spcAft>
        <a:spcPts val="0"/>
      </a:spcAft>
    </a:defPPr>
    <a:lvl1pPr marR="0" lv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1pPr>
    <a:lvl2pPr marR="0" lvl="1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2pPr>
    <a:lvl3pPr marR="0" lvl="2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3pPr>
    <a:lvl4pPr marR="0" lvl="3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4pPr>
    <a:lvl5pPr marR="0" lvl="4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5pPr>
    <a:lvl6pPr marR="0" lvl="5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6pPr>
    <a:lvl7pPr marR="0" lvl="6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7pPr>
    <a:lvl8pPr marR="0" lvl="7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8pPr>
    <a:lvl9pPr marR="0" lvl="8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73C15ED-F03E-6509-29F3-40819C068075}">
  <a:tblStyle styleId="{873C15ED-F03E-6509-29F3-40819C068075}" styleName="Table_0">
    <a:wholeTbl>
      <a:tcTxStyle>
        <a:srgbClr val="000000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</a:tcBdr>
      </a:tcStyle>
    </a:wholeTbl>
    <a:band1H>
      <a:tcStyle>
        <a:tcBdr/>
      </a:tcStyle>
    </a:band1H>
    <a:band2H>
      <a:tcStyle>
        <a:tcBdr/>
      </a:tcStyle>
    </a:band2H>
    <a:band1V>
      <a:tcStyle>
        <a:tcBdr/>
      </a:tcStyle>
    </a:band1V>
    <a:band2V>
      <a:tcStyle>
        <a:tcBdr/>
      </a:tcStyle>
    </a:band2V>
    <a:lastCol>
      <a:tcStyle>
        <a:tcBdr/>
      </a:tcStyle>
    </a:lastCol>
    <a:firstCol>
      <a:tcStyle>
        <a:tcBdr/>
      </a:tcStyle>
    </a:firstCol>
    <a:lastRow>
      <a:tcStyle>
        <a:tcBdr/>
      </a:tcStyle>
    </a:lastRow>
    <a:seCell>
      <a:tcStyle>
        <a:tcBdr/>
      </a:tcStyle>
    </a:seCell>
    <a:swCell>
      <a:tcStyle>
        <a:tcBdr/>
      </a:tcStyle>
    </a:swCell>
    <a:firstRow>
      <a:tcStyle>
        <a:tcBdr/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66" y="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e O'Byrne" userId="096b69af4b98eb60" providerId="LiveId" clId="{4CE74EDC-BC7C-496D-833B-F8DEAFAFDE52}"/>
    <pc:docChg chg="custSel addSld delSld modSld">
      <pc:chgData name="Dave O'Byrne" userId="096b69af4b98eb60" providerId="LiveId" clId="{4CE74EDC-BC7C-496D-833B-F8DEAFAFDE52}" dt="2023-05-24T09:34:32.940" v="930" actId="20577"/>
      <pc:docMkLst>
        <pc:docMk/>
      </pc:docMkLst>
      <pc:sldChg chg="modSp mod">
        <pc:chgData name="Dave O'Byrne" userId="096b69af4b98eb60" providerId="LiveId" clId="{4CE74EDC-BC7C-496D-833B-F8DEAFAFDE52}" dt="2023-05-24T08:29:01.004" v="36" actId="20577"/>
        <pc:sldMkLst>
          <pc:docMk/>
          <pc:sldMk cId="0" sldId="256"/>
        </pc:sldMkLst>
        <pc:spChg chg="mod">
          <ac:chgData name="Dave O'Byrne" userId="096b69af4b98eb60" providerId="LiveId" clId="{4CE74EDC-BC7C-496D-833B-F8DEAFAFDE52}" dt="2023-05-24T08:29:01.004" v="36" actId="20577"/>
          <ac:spMkLst>
            <pc:docMk/>
            <pc:sldMk cId="0" sldId="256"/>
            <ac:spMk id="108" creationId="{00000000-0000-0000-0000-000000000000}"/>
          </ac:spMkLst>
        </pc:spChg>
      </pc:sldChg>
      <pc:sldChg chg="del">
        <pc:chgData name="Dave O'Byrne" userId="096b69af4b98eb60" providerId="LiveId" clId="{4CE74EDC-BC7C-496D-833B-F8DEAFAFDE52}" dt="2023-05-24T08:45:10.718" v="172" actId="47"/>
        <pc:sldMkLst>
          <pc:docMk/>
          <pc:sldMk cId="0" sldId="257"/>
        </pc:sldMkLst>
      </pc:sldChg>
      <pc:sldChg chg="del">
        <pc:chgData name="Dave O'Byrne" userId="096b69af4b98eb60" providerId="LiveId" clId="{4CE74EDC-BC7C-496D-833B-F8DEAFAFDE52}" dt="2023-05-24T08:45:10.718" v="172" actId="47"/>
        <pc:sldMkLst>
          <pc:docMk/>
          <pc:sldMk cId="0" sldId="259"/>
        </pc:sldMkLst>
      </pc:sldChg>
      <pc:sldChg chg="del">
        <pc:chgData name="Dave O'Byrne" userId="096b69af4b98eb60" providerId="LiveId" clId="{4CE74EDC-BC7C-496D-833B-F8DEAFAFDE52}" dt="2023-05-24T08:45:10.718" v="172" actId="47"/>
        <pc:sldMkLst>
          <pc:docMk/>
          <pc:sldMk cId="0" sldId="273"/>
        </pc:sldMkLst>
      </pc:sldChg>
      <pc:sldChg chg="del">
        <pc:chgData name="Dave O'Byrne" userId="096b69af4b98eb60" providerId="LiveId" clId="{4CE74EDC-BC7C-496D-833B-F8DEAFAFDE52}" dt="2023-05-24T08:45:10.718" v="172" actId="47"/>
        <pc:sldMkLst>
          <pc:docMk/>
          <pc:sldMk cId="0" sldId="275"/>
        </pc:sldMkLst>
      </pc:sldChg>
      <pc:sldChg chg="add del">
        <pc:chgData name="Dave O'Byrne" userId="096b69af4b98eb60" providerId="LiveId" clId="{4CE74EDC-BC7C-496D-833B-F8DEAFAFDE52}" dt="2023-05-24T09:28:43.032" v="501" actId="47"/>
        <pc:sldMkLst>
          <pc:docMk/>
          <pc:sldMk cId="1029436108" sldId="291"/>
        </pc:sldMkLst>
      </pc:sldChg>
      <pc:sldChg chg="add">
        <pc:chgData name="Dave O'Byrne" userId="096b69af4b98eb60" providerId="LiveId" clId="{4CE74EDC-BC7C-496D-833B-F8DEAFAFDE52}" dt="2023-05-24T09:28:40.164" v="500"/>
        <pc:sldMkLst>
          <pc:docMk/>
          <pc:sldMk cId="1678228487" sldId="292"/>
        </pc:sldMkLst>
      </pc:sldChg>
      <pc:sldChg chg="add">
        <pc:chgData name="Dave O'Byrne" userId="096b69af4b98eb60" providerId="LiveId" clId="{4CE74EDC-BC7C-496D-833B-F8DEAFAFDE52}" dt="2023-05-24T09:28:40.164" v="500"/>
        <pc:sldMkLst>
          <pc:docMk/>
          <pc:sldMk cId="526518461" sldId="299"/>
        </pc:sldMkLst>
      </pc:sldChg>
      <pc:sldChg chg="add">
        <pc:chgData name="Dave O'Byrne" userId="096b69af4b98eb60" providerId="LiveId" clId="{4CE74EDC-BC7C-496D-833B-F8DEAFAFDE52}" dt="2023-05-24T09:28:40.164" v="500"/>
        <pc:sldMkLst>
          <pc:docMk/>
          <pc:sldMk cId="4188904734" sldId="304"/>
        </pc:sldMkLst>
      </pc:sldChg>
      <pc:sldChg chg="add">
        <pc:chgData name="Dave O'Byrne" userId="096b69af4b98eb60" providerId="LiveId" clId="{4CE74EDC-BC7C-496D-833B-F8DEAFAFDE52}" dt="2023-05-24T09:28:40.164" v="500"/>
        <pc:sldMkLst>
          <pc:docMk/>
          <pc:sldMk cId="162075995" sldId="305"/>
        </pc:sldMkLst>
      </pc:sldChg>
      <pc:sldChg chg="del">
        <pc:chgData name="Dave O'Byrne" userId="096b69af4b98eb60" providerId="LiveId" clId="{4CE74EDC-BC7C-496D-833B-F8DEAFAFDE52}" dt="2023-05-24T08:40:40.149" v="135" actId="47"/>
        <pc:sldMkLst>
          <pc:docMk/>
          <pc:sldMk cId="2595753516" sldId="306"/>
        </pc:sldMkLst>
      </pc:sldChg>
      <pc:sldChg chg="modSp add mod">
        <pc:chgData name="Dave O'Byrne" userId="096b69af4b98eb60" providerId="LiveId" clId="{4CE74EDC-BC7C-496D-833B-F8DEAFAFDE52}" dt="2023-05-24T09:28:56.361" v="516" actId="20577"/>
        <pc:sldMkLst>
          <pc:docMk/>
          <pc:sldMk cId="3675007908" sldId="306"/>
        </pc:sldMkLst>
        <pc:spChg chg="mod">
          <ac:chgData name="Dave O'Byrne" userId="096b69af4b98eb60" providerId="LiveId" clId="{4CE74EDC-BC7C-496D-833B-F8DEAFAFDE52}" dt="2023-05-24T09:28:56.361" v="516" actId="20577"/>
          <ac:spMkLst>
            <pc:docMk/>
            <pc:sldMk cId="3675007908" sldId="306"/>
            <ac:spMk id="5" creationId="{9C21FBE9-364D-68F1-BEF5-95D4819DA1D0}"/>
          </ac:spMkLst>
        </pc:spChg>
      </pc:sldChg>
      <pc:sldChg chg="add">
        <pc:chgData name="Dave O'Byrne" userId="096b69af4b98eb60" providerId="LiveId" clId="{4CE74EDC-BC7C-496D-833B-F8DEAFAFDE52}" dt="2023-05-24T09:28:40.164" v="500"/>
        <pc:sldMkLst>
          <pc:docMk/>
          <pc:sldMk cId="2442873510" sldId="308"/>
        </pc:sldMkLst>
      </pc:sldChg>
      <pc:sldChg chg="add">
        <pc:chgData name="Dave O'Byrne" userId="096b69af4b98eb60" providerId="LiveId" clId="{4CE74EDC-BC7C-496D-833B-F8DEAFAFDE52}" dt="2023-05-24T09:28:40.164" v="500"/>
        <pc:sldMkLst>
          <pc:docMk/>
          <pc:sldMk cId="1172250313" sldId="309"/>
        </pc:sldMkLst>
      </pc:sldChg>
      <pc:sldChg chg="del">
        <pc:chgData name="Dave O'Byrne" userId="096b69af4b98eb60" providerId="LiveId" clId="{4CE74EDC-BC7C-496D-833B-F8DEAFAFDE52}" dt="2023-05-24T08:29:24.370" v="37" actId="47"/>
        <pc:sldMkLst>
          <pc:docMk/>
          <pc:sldMk cId="1718918279" sldId="309"/>
        </pc:sldMkLst>
      </pc:sldChg>
      <pc:sldChg chg="del">
        <pc:chgData name="Dave O'Byrne" userId="096b69af4b98eb60" providerId="LiveId" clId="{4CE74EDC-BC7C-496D-833B-F8DEAFAFDE52}" dt="2023-05-24T08:45:10.718" v="172" actId="47"/>
        <pc:sldMkLst>
          <pc:docMk/>
          <pc:sldMk cId="710500983" sldId="311"/>
        </pc:sldMkLst>
      </pc:sldChg>
      <pc:sldChg chg="del">
        <pc:chgData name="Dave O'Byrne" userId="096b69af4b98eb60" providerId="LiveId" clId="{4CE74EDC-BC7C-496D-833B-F8DEAFAFDE52}" dt="2023-05-24T08:44:59.032" v="171" actId="47"/>
        <pc:sldMkLst>
          <pc:docMk/>
          <pc:sldMk cId="132621486" sldId="312"/>
        </pc:sldMkLst>
      </pc:sldChg>
      <pc:sldChg chg="del">
        <pc:chgData name="Dave O'Byrne" userId="096b69af4b98eb60" providerId="LiveId" clId="{4CE74EDC-BC7C-496D-833B-F8DEAFAFDE52}" dt="2023-05-24T08:44:59.032" v="171" actId="47"/>
        <pc:sldMkLst>
          <pc:docMk/>
          <pc:sldMk cId="1615957758" sldId="313"/>
        </pc:sldMkLst>
      </pc:sldChg>
      <pc:sldChg chg="del">
        <pc:chgData name="Dave O'Byrne" userId="096b69af4b98eb60" providerId="LiveId" clId="{4CE74EDC-BC7C-496D-833B-F8DEAFAFDE52}" dt="2023-05-24T08:44:59.032" v="171" actId="47"/>
        <pc:sldMkLst>
          <pc:docMk/>
          <pc:sldMk cId="2124840692" sldId="314"/>
        </pc:sldMkLst>
      </pc:sldChg>
      <pc:sldChg chg="del">
        <pc:chgData name="Dave O'Byrne" userId="096b69af4b98eb60" providerId="LiveId" clId="{4CE74EDC-BC7C-496D-833B-F8DEAFAFDE52}" dt="2023-05-24T08:45:10.718" v="172" actId="47"/>
        <pc:sldMkLst>
          <pc:docMk/>
          <pc:sldMk cId="266127202" sldId="315"/>
        </pc:sldMkLst>
      </pc:sldChg>
      <pc:sldChg chg="del">
        <pc:chgData name="Dave O'Byrne" userId="096b69af4b98eb60" providerId="LiveId" clId="{4CE74EDC-BC7C-496D-833B-F8DEAFAFDE52}" dt="2023-05-24T08:45:10.718" v="172" actId="47"/>
        <pc:sldMkLst>
          <pc:docMk/>
          <pc:sldMk cId="3787076782" sldId="316"/>
        </pc:sldMkLst>
      </pc:sldChg>
      <pc:sldChg chg="del">
        <pc:chgData name="Dave O'Byrne" userId="096b69af4b98eb60" providerId="LiveId" clId="{4CE74EDC-BC7C-496D-833B-F8DEAFAFDE52}" dt="2023-05-24T08:45:10.718" v="172" actId="47"/>
        <pc:sldMkLst>
          <pc:docMk/>
          <pc:sldMk cId="964899615" sldId="317"/>
        </pc:sldMkLst>
      </pc:sldChg>
      <pc:sldChg chg="del">
        <pc:chgData name="Dave O'Byrne" userId="096b69af4b98eb60" providerId="LiveId" clId="{4CE74EDC-BC7C-496D-833B-F8DEAFAFDE52}" dt="2023-05-24T08:45:10.718" v="172" actId="47"/>
        <pc:sldMkLst>
          <pc:docMk/>
          <pc:sldMk cId="66496841" sldId="319"/>
        </pc:sldMkLst>
      </pc:sldChg>
      <pc:sldChg chg="del">
        <pc:chgData name="Dave O'Byrne" userId="096b69af4b98eb60" providerId="LiveId" clId="{4CE74EDC-BC7C-496D-833B-F8DEAFAFDE52}" dt="2023-05-24T08:45:10.718" v="172" actId="47"/>
        <pc:sldMkLst>
          <pc:docMk/>
          <pc:sldMk cId="0" sldId="322"/>
        </pc:sldMkLst>
      </pc:sldChg>
      <pc:sldChg chg="del">
        <pc:chgData name="Dave O'Byrne" userId="096b69af4b98eb60" providerId="LiveId" clId="{4CE74EDC-BC7C-496D-833B-F8DEAFAFDE52}" dt="2023-05-24T08:45:10.718" v="172" actId="47"/>
        <pc:sldMkLst>
          <pc:docMk/>
          <pc:sldMk cId="0" sldId="323"/>
        </pc:sldMkLst>
      </pc:sldChg>
      <pc:sldChg chg="del">
        <pc:chgData name="Dave O'Byrne" userId="096b69af4b98eb60" providerId="LiveId" clId="{4CE74EDC-BC7C-496D-833B-F8DEAFAFDE52}" dt="2023-05-24T08:45:10.718" v="172" actId="47"/>
        <pc:sldMkLst>
          <pc:docMk/>
          <pc:sldMk cId="0" sldId="325"/>
        </pc:sldMkLst>
      </pc:sldChg>
      <pc:sldChg chg="del">
        <pc:chgData name="Dave O'Byrne" userId="096b69af4b98eb60" providerId="LiveId" clId="{4CE74EDC-BC7C-496D-833B-F8DEAFAFDE52}" dt="2023-05-24T08:45:10.718" v="172" actId="47"/>
        <pc:sldMkLst>
          <pc:docMk/>
          <pc:sldMk cId="329471331" sldId="327"/>
        </pc:sldMkLst>
      </pc:sldChg>
      <pc:sldChg chg="del">
        <pc:chgData name="Dave O'Byrne" userId="096b69af4b98eb60" providerId="LiveId" clId="{4CE74EDC-BC7C-496D-833B-F8DEAFAFDE52}" dt="2023-05-24T08:45:10.718" v="172" actId="47"/>
        <pc:sldMkLst>
          <pc:docMk/>
          <pc:sldMk cId="531430028" sldId="328"/>
        </pc:sldMkLst>
      </pc:sldChg>
      <pc:sldChg chg="addSp delSp modSp new mod">
        <pc:chgData name="Dave O'Byrne" userId="096b69af4b98eb60" providerId="LiveId" clId="{4CE74EDC-BC7C-496D-833B-F8DEAFAFDE52}" dt="2023-05-24T08:40:34.862" v="134" actId="207"/>
        <pc:sldMkLst>
          <pc:docMk/>
          <pc:sldMk cId="4101871766" sldId="329"/>
        </pc:sldMkLst>
        <pc:spChg chg="del">
          <ac:chgData name="Dave O'Byrne" userId="096b69af4b98eb60" providerId="LiveId" clId="{4CE74EDC-BC7C-496D-833B-F8DEAFAFDE52}" dt="2023-05-24T08:30:34.590" v="40" actId="478"/>
          <ac:spMkLst>
            <pc:docMk/>
            <pc:sldMk cId="4101871766" sldId="329"/>
            <ac:spMk id="2" creationId="{2552B791-D4A4-6176-A6C2-74FB91392F7F}"/>
          </ac:spMkLst>
        </pc:spChg>
        <pc:spChg chg="mod">
          <ac:chgData name="Dave O'Byrne" userId="096b69af4b98eb60" providerId="LiveId" clId="{4CE74EDC-BC7C-496D-833B-F8DEAFAFDE52}" dt="2023-05-24T08:40:13.925" v="131" actId="20577"/>
          <ac:spMkLst>
            <pc:docMk/>
            <pc:sldMk cId="4101871766" sldId="329"/>
            <ac:spMk id="3" creationId="{FDCCAE75-BE25-E82B-68BF-B84EFDC32F15}"/>
          </ac:spMkLst>
        </pc:spChg>
        <pc:graphicFrameChg chg="add mod modGraphic">
          <ac:chgData name="Dave O'Byrne" userId="096b69af4b98eb60" providerId="LiveId" clId="{4CE74EDC-BC7C-496D-833B-F8DEAFAFDE52}" dt="2023-05-24T08:40:34.862" v="134" actId="207"/>
          <ac:graphicFrameMkLst>
            <pc:docMk/>
            <pc:sldMk cId="4101871766" sldId="329"/>
            <ac:graphicFrameMk id="4" creationId="{7031778D-B4D6-6231-7041-32D09BFA051F}"/>
          </ac:graphicFrameMkLst>
        </pc:graphicFrameChg>
      </pc:sldChg>
      <pc:sldChg chg="addSp delSp modSp new mod">
        <pc:chgData name="Dave O'Byrne" userId="096b69af4b98eb60" providerId="LiveId" clId="{4CE74EDC-BC7C-496D-833B-F8DEAFAFDE52}" dt="2023-05-24T08:44:51.260" v="170" actId="20577"/>
        <pc:sldMkLst>
          <pc:docMk/>
          <pc:sldMk cId="1645137330" sldId="330"/>
        </pc:sldMkLst>
        <pc:spChg chg="del">
          <ac:chgData name="Dave O'Byrne" userId="096b69af4b98eb60" providerId="LiveId" clId="{4CE74EDC-BC7C-496D-833B-F8DEAFAFDE52}" dt="2023-05-24T08:44:26.617" v="137" actId="478"/>
          <ac:spMkLst>
            <pc:docMk/>
            <pc:sldMk cId="1645137330" sldId="330"/>
            <ac:spMk id="2" creationId="{1934641B-05E1-1DE8-CE57-9763956FE798}"/>
          </ac:spMkLst>
        </pc:spChg>
        <pc:spChg chg="mod">
          <ac:chgData name="Dave O'Byrne" userId="096b69af4b98eb60" providerId="LiveId" clId="{4CE74EDC-BC7C-496D-833B-F8DEAFAFDE52}" dt="2023-05-24T08:44:51.260" v="170" actId="20577"/>
          <ac:spMkLst>
            <pc:docMk/>
            <pc:sldMk cId="1645137330" sldId="330"/>
            <ac:spMk id="3" creationId="{7420DFC7-F238-07A9-07FA-6B2794A2D511}"/>
          </ac:spMkLst>
        </pc:spChg>
        <pc:picChg chg="add mod">
          <ac:chgData name="Dave O'Byrne" userId="096b69af4b98eb60" providerId="LiveId" clId="{4CE74EDC-BC7C-496D-833B-F8DEAFAFDE52}" dt="2023-05-24T08:44:34.894" v="140" actId="1076"/>
          <ac:picMkLst>
            <pc:docMk/>
            <pc:sldMk cId="1645137330" sldId="330"/>
            <ac:picMk id="5" creationId="{9DFE25B0-3233-B971-4D4B-FEBF001F46A1}"/>
          </ac:picMkLst>
        </pc:picChg>
      </pc:sldChg>
      <pc:sldChg chg="addSp delSp modSp new mod">
        <pc:chgData name="Dave O'Byrne" userId="096b69af4b98eb60" providerId="LiveId" clId="{4CE74EDC-BC7C-496D-833B-F8DEAFAFDE52}" dt="2023-05-24T09:17:16.083" v="211" actId="20577"/>
        <pc:sldMkLst>
          <pc:docMk/>
          <pc:sldMk cId="1740318634" sldId="331"/>
        </pc:sldMkLst>
        <pc:spChg chg="del">
          <ac:chgData name="Dave O'Byrne" userId="096b69af4b98eb60" providerId="LiveId" clId="{4CE74EDC-BC7C-496D-833B-F8DEAFAFDE52}" dt="2023-05-24T08:49:44.513" v="174" actId="478"/>
          <ac:spMkLst>
            <pc:docMk/>
            <pc:sldMk cId="1740318634" sldId="331"/>
            <ac:spMk id="2" creationId="{7A62D2E3-6201-049F-BD2D-7DBE032DEEE1}"/>
          </ac:spMkLst>
        </pc:spChg>
        <pc:spChg chg="mod">
          <ac:chgData name="Dave O'Byrne" userId="096b69af4b98eb60" providerId="LiveId" clId="{4CE74EDC-BC7C-496D-833B-F8DEAFAFDE52}" dt="2023-05-24T09:17:16.083" v="211" actId="20577"/>
          <ac:spMkLst>
            <pc:docMk/>
            <pc:sldMk cId="1740318634" sldId="331"/>
            <ac:spMk id="3" creationId="{0E9104C8-1687-E918-D9F7-58CAD1D15275}"/>
          </ac:spMkLst>
        </pc:spChg>
        <pc:picChg chg="add mod">
          <ac:chgData name="Dave O'Byrne" userId="096b69af4b98eb60" providerId="LiveId" clId="{4CE74EDC-BC7C-496D-833B-F8DEAFAFDE52}" dt="2023-05-24T08:49:52.929" v="177" actId="1076"/>
          <ac:picMkLst>
            <pc:docMk/>
            <pc:sldMk cId="1740318634" sldId="331"/>
            <ac:picMk id="5" creationId="{A0B96451-24BD-DA1D-1638-10D9466CE953}"/>
          </ac:picMkLst>
        </pc:picChg>
      </pc:sldChg>
      <pc:sldChg chg="modSp new mod">
        <pc:chgData name="Dave O'Byrne" userId="096b69af4b98eb60" providerId="LiveId" clId="{4CE74EDC-BC7C-496D-833B-F8DEAFAFDE52}" dt="2023-05-24T09:23:18.286" v="469" actId="5793"/>
        <pc:sldMkLst>
          <pc:docMk/>
          <pc:sldMk cId="2333908474" sldId="332"/>
        </pc:sldMkLst>
        <pc:spChg chg="mod">
          <ac:chgData name="Dave O'Byrne" userId="096b69af4b98eb60" providerId="LiveId" clId="{4CE74EDC-BC7C-496D-833B-F8DEAFAFDE52}" dt="2023-05-24T09:23:18.286" v="469" actId="5793"/>
          <ac:spMkLst>
            <pc:docMk/>
            <pc:sldMk cId="2333908474" sldId="332"/>
            <ac:spMk id="2" creationId="{45A51104-147F-B0E1-4772-7E2484DF6DF0}"/>
          </ac:spMkLst>
        </pc:spChg>
        <pc:spChg chg="mod">
          <ac:chgData name="Dave O'Byrne" userId="096b69af4b98eb60" providerId="LiveId" clId="{4CE74EDC-BC7C-496D-833B-F8DEAFAFDE52}" dt="2023-05-24T09:18:09.962" v="240" actId="20577"/>
          <ac:spMkLst>
            <pc:docMk/>
            <pc:sldMk cId="2333908474" sldId="332"/>
            <ac:spMk id="3" creationId="{EFD57EF8-D13A-396C-9F29-3B1D62223ECA}"/>
          </ac:spMkLst>
        </pc:spChg>
      </pc:sldChg>
      <pc:sldChg chg="new del">
        <pc:chgData name="Dave O'Byrne" userId="096b69af4b98eb60" providerId="LiveId" clId="{4CE74EDC-BC7C-496D-833B-F8DEAFAFDE52}" dt="2023-05-24T09:29:16.870" v="518" actId="47"/>
        <pc:sldMkLst>
          <pc:docMk/>
          <pc:sldMk cId="2466123065" sldId="333"/>
        </pc:sldMkLst>
      </pc:sldChg>
      <pc:sldChg chg="modSp new mod">
        <pc:chgData name="Dave O'Byrne" userId="096b69af4b98eb60" providerId="LiveId" clId="{4CE74EDC-BC7C-496D-833B-F8DEAFAFDE52}" dt="2023-05-24T09:30:39.541" v="673" actId="20577"/>
        <pc:sldMkLst>
          <pc:docMk/>
          <pc:sldMk cId="3210643928" sldId="334"/>
        </pc:sldMkLst>
        <pc:spChg chg="mod">
          <ac:chgData name="Dave O'Byrne" userId="096b69af4b98eb60" providerId="LiveId" clId="{4CE74EDC-BC7C-496D-833B-F8DEAFAFDE52}" dt="2023-05-24T09:30:39.541" v="673" actId="20577"/>
          <ac:spMkLst>
            <pc:docMk/>
            <pc:sldMk cId="3210643928" sldId="334"/>
            <ac:spMk id="2" creationId="{839CFA94-6F0D-CEA7-0E97-13F595E16DD7}"/>
          </ac:spMkLst>
        </pc:spChg>
        <pc:spChg chg="mod">
          <ac:chgData name="Dave O'Byrne" userId="096b69af4b98eb60" providerId="LiveId" clId="{4CE74EDC-BC7C-496D-833B-F8DEAFAFDE52}" dt="2023-05-24T09:24:08.153" v="481" actId="20577"/>
          <ac:spMkLst>
            <pc:docMk/>
            <pc:sldMk cId="3210643928" sldId="334"/>
            <ac:spMk id="3" creationId="{FD42FFAD-5E55-01AC-4E5E-7F51A7A1EDC7}"/>
          </ac:spMkLst>
        </pc:spChg>
      </pc:sldChg>
      <pc:sldChg chg="addSp delSp modSp new mod">
        <pc:chgData name="Dave O'Byrne" userId="096b69af4b98eb60" providerId="LiveId" clId="{4CE74EDC-BC7C-496D-833B-F8DEAFAFDE52}" dt="2023-05-24T09:26:17.234" v="499" actId="14100"/>
        <pc:sldMkLst>
          <pc:docMk/>
          <pc:sldMk cId="2914987616" sldId="335"/>
        </pc:sldMkLst>
        <pc:spChg chg="del">
          <ac:chgData name="Dave O'Byrne" userId="096b69af4b98eb60" providerId="LiveId" clId="{4CE74EDC-BC7C-496D-833B-F8DEAFAFDE52}" dt="2023-05-24T09:26:08.033" v="495" actId="478"/>
          <ac:spMkLst>
            <pc:docMk/>
            <pc:sldMk cId="2914987616" sldId="335"/>
            <ac:spMk id="2" creationId="{1F0844B5-AEDB-CD88-A1D0-6C376FEDE1EC}"/>
          </ac:spMkLst>
        </pc:spChg>
        <pc:spChg chg="mod">
          <ac:chgData name="Dave O'Byrne" userId="096b69af4b98eb60" providerId="LiveId" clId="{4CE74EDC-BC7C-496D-833B-F8DEAFAFDE52}" dt="2023-05-24T09:24:58.247" v="494" actId="20577"/>
          <ac:spMkLst>
            <pc:docMk/>
            <pc:sldMk cId="2914987616" sldId="335"/>
            <ac:spMk id="3" creationId="{B1184F73-91A3-B482-F691-F052A1D0931B}"/>
          </ac:spMkLst>
        </pc:spChg>
        <pc:picChg chg="add mod">
          <ac:chgData name="Dave O'Byrne" userId="096b69af4b98eb60" providerId="LiveId" clId="{4CE74EDC-BC7C-496D-833B-F8DEAFAFDE52}" dt="2023-05-24T09:26:17.234" v="499" actId="14100"/>
          <ac:picMkLst>
            <pc:docMk/>
            <pc:sldMk cId="2914987616" sldId="335"/>
            <ac:picMk id="1026" creationId="{63232D4C-5999-9CAD-DFD1-5335AB58C107}"/>
          </ac:picMkLst>
        </pc:picChg>
      </pc:sldChg>
      <pc:sldChg chg="add del">
        <pc:chgData name="Dave O'Byrne" userId="096b69af4b98eb60" providerId="LiveId" clId="{4CE74EDC-BC7C-496D-833B-F8DEAFAFDE52}" dt="2023-05-24T09:29:09.524" v="517" actId="47"/>
        <pc:sldMkLst>
          <pc:docMk/>
          <pc:sldMk cId="0" sldId="336"/>
        </pc:sldMkLst>
      </pc:sldChg>
      <pc:sldChg chg="modSp new mod">
        <pc:chgData name="Dave O'Byrne" userId="096b69af4b98eb60" providerId="LiveId" clId="{4CE74EDC-BC7C-496D-833B-F8DEAFAFDE52}" dt="2023-05-24T09:31:58.862" v="810" actId="20577"/>
        <pc:sldMkLst>
          <pc:docMk/>
          <pc:sldMk cId="1848965294" sldId="336"/>
        </pc:sldMkLst>
        <pc:spChg chg="mod">
          <ac:chgData name="Dave O'Byrne" userId="096b69af4b98eb60" providerId="LiveId" clId="{4CE74EDC-BC7C-496D-833B-F8DEAFAFDE52}" dt="2023-05-24T09:31:58.862" v="810" actId="20577"/>
          <ac:spMkLst>
            <pc:docMk/>
            <pc:sldMk cId="1848965294" sldId="336"/>
            <ac:spMk id="2" creationId="{10CACAF8-C21E-8E14-135B-FF37F3D56C5B}"/>
          </ac:spMkLst>
        </pc:spChg>
        <pc:spChg chg="mod">
          <ac:chgData name="Dave O'Byrne" userId="096b69af4b98eb60" providerId="LiveId" clId="{4CE74EDC-BC7C-496D-833B-F8DEAFAFDE52}" dt="2023-05-24T09:31:06.439" v="681" actId="20577"/>
          <ac:spMkLst>
            <pc:docMk/>
            <pc:sldMk cId="1848965294" sldId="336"/>
            <ac:spMk id="3" creationId="{701844D6-53DA-C497-97DD-DBB778D446AE}"/>
          </ac:spMkLst>
        </pc:spChg>
      </pc:sldChg>
      <pc:sldChg chg="modSp new mod">
        <pc:chgData name="Dave O'Byrne" userId="096b69af4b98eb60" providerId="LiveId" clId="{4CE74EDC-BC7C-496D-833B-F8DEAFAFDE52}" dt="2023-05-24T09:34:32.940" v="930" actId="20577"/>
        <pc:sldMkLst>
          <pc:docMk/>
          <pc:sldMk cId="3708485538" sldId="337"/>
        </pc:sldMkLst>
        <pc:spChg chg="mod">
          <ac:chgData name="Dave O'Byrne" userId="096b69af4b98eb60" providerId="LiveId" clId="{4CE74EDC-BC7C-496D-833B-F8DEAFAFDE52}" dt="2023-05-24T09:34:32.940" v="930" actId="20577"/>
          <ac:spMkLst>
            <pc:docMk/>
            <pc:sldMk cId="3708485538" sldId="337"/>
            <ac:spMk id="2" creationId="{9F1D1FB9-9B82-7BCF-06A3-1899010FCF90}"/>
          </ac:spMkLst>
        </pc:spChg>
        <pc:spChg chg="mod">
          <ac:chgData name="Dave O'Byrne" userId="096b69af4b98eb60" providerId="LiveId" clId="{4CE74EDC-BC7C-496D-833B-F8DEAFAFDE52}" dt="2023-05-24T09:33:34.173" v="820" actId="20577"/>
          <ac:spMkLst>
            <pc:docMk/>
            <pc:sldMk cId="3708485538" sldId="337"/>
            <ac:spMk id="3" creationId="{DFCA6F29-02A8-7782-04FD-09819A4305E4}"/>
          </ac:spMkLst>
        </pc:spChg>
      </pc:sldChg>
      <pc:sldMasterChg chg="delSldLayout">
        <pc:chgData name="Dave O'Byrne" userId="096b69af4b98eb60" providerId="LiveId" clId="{4CE74EDC-BC7C-496D-833B-F8DEAFAFDE52}" dt="2023-05-24T08:45:10.718" v="172" actId="47"/>
        <pc:sldMasterMkLst>
          <pc:docMk/>
          <pc:sldMasterMk cId="0" sldId="2147483648"/>
        </pc:sldMasterMkLst>
        <pc:sldLayoutChg chg="del">
          <pc:chgData name="Dave O'Byrne" userId="096b69af4b98eb60" providerId="LiveId" clId="{4CE74EDC-BC7C-496D-833B-F8DEAFAFDE52}" dt="2023-05-24T08:45:10.718" v="172" actId="47"/>
          <pc:sldLayoutMkLst>
            <pc:docMk/>
            <pc:sldMasterMk cId="0" sldId="2147483648"/>
            <pc:sldLayoutMk cId="0" sldId="2147483654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F0255C-4AD0-475E-AA92-307BE5BFB07D}" type="doc">
      <dgm:prSet loTypeId="urn:microsoft.com/office/officeart/2005/8/layout/radial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EAA64686-479E-4440-AC3B-D164B94EE604}">
      <dgm:prSet phldrT="[Text]"/>
      <dgm:spPr/>
      <dgm:t>
        <a:bodyPr/>
        <a:lstStyle/>
        <a:p>
          <a:r>
            <a:rPr lang="en-GB" dirty="0"/>
            <a:t>Customers</a:t>
          </a:r>
        </a:p>
      </dgm:t>
    </dgm:pt>
    <dgm:pt modelId="{45FC7D5F-03A3-4696-B50D-C4F65793ACB3}" type="parTrans" cxnId="{157D8898-4FD5-48E1-974A-DEAB0B8C8115}">
      <dgm:prSet/>
      <dgm:spPr/>
      <dgm:t>
        <a:bodyPr/>
        <a:lstStyle/>
        <a:p>
          <a:endParaRPr lang="en-GB"/>
        </a:p>
      </dgm:t>
    </dgm:pt>
    <dgm:pt modelId="{0AB713EE-D80F-44BD-9557-6A92910A88D6}" type="sibTrans" cxnId="{157D8898-4FD5-48E1-974A-DEAB0B8C8115}">
      <dgm:prSet/>
      <dgm:spPr/>
      <dgm:t>
        <a:bodyPr/>
        <a:lstStyle/>
        <a:p>
          <a:endParaRPr lang="en-GB"/>
        </a:p>
      </dgm:t>
    </dgm:pt>
    <dgm:pt modelId="{CB7E097A-285D-4F24-89AA-1C3EFC53941E}">
      <dgm:prSet phldrT="[Text]" custT="1"/>
      <dgm:spPr>
        <a:solidFill>
          <a:srgbClr val="00B050">
            <a:alpha val="50000"/>
          </a:srgbClr>
        </a:solidFill>
      </dgm:spPr>
      <dgm:t>
        <a:bodyPr/>
        <a:lstStyle/>
        <a:p>
          <a:r>
            <a:rPr lang="en-GB" sz="2800" dirty="0"/>
            <a:t>Spectrum</a:t>
          </a:r>
        </a:p>
      </dgm:t>
    </dgm:pt>
    <dgm:pt modelId="{1100868B-2FB4-4832-8F99-672DC39C35C8}" type="parTrans" cxnId="{ABA79414-7046-4FC9-8D90-E6E149091814}">
      <dgm:prSet/>
      <dgm:spPr/>
      <dgm:t>
        <a:bodyPr/>
        <a:lstStyle/>
        <a:p>
          <a:endParaRPr lang="en-GB"/>
        </a:p>
      </dgm:t>
    </dgm:pt>
    <dgm:pt modelId="{D4D3A2EB-3C96-47B0-9D09-1172120359FD}" type="sibTrans" cxnId="{ABA79414-7046-4FC9-8D90-E6E149091814}">
      <dgm:prSet/>
      <dgm:spPr/>
      <dgm:t>
        <a:bodyPr/>
        <a:lstStyle/>
        <a:p>
          <a:endParaRPr lang="en-GB"/>
        </a:p>
      </dgm:t>
    </dgm:pt>
    <dgm:pt modelId="{6CAA78FC-4F99-4D5C-BA8E-A5B9D5DA14D1}">
      <dgm:prSet phldrT="[Text]"/>
      <dgm:spPr>
        <a:solidFill>
          <a:srgbClr val="FFFF00">
            <a:alpha val="50000"/>
          </a:srgbClr>
        </a:solidFill>
      </dgm:spPr>
      <dgm:t>
        <a:bodyPr/>
        <a:lstStyle/>
        <a:p>
          <a:r>
            <a:rPr lang="en-GB" dirty="0"/>
            <a:t>Devices</a:t>
          </a:r>
        </a:p>
      </dgm:t>
    </dgm:pt>
    <dgm:pt modelId="{BF0ED4C5-109E-421D-9B5D-5902BF57C223}" type="parTrans" cxnId="{22468F06-C638-40E1-A1E7-22F05C0F52C7}">
      <dgm:prSet/>
      <dgm:spPr/>
      <dgm:t>
        <a:bodyPr/>
        <a:lstStyle/>
        <a:p>
          <a:endParaRPr lang="en-GB"/>
        </a:p>
      </dgm:t>
    </dgm:pt>
    <dgm:pt modelId="{9937057B-FAB7-4CD2-A494-D5BA5C427726}" type="sibTrans" cxnId="{22468F06-C638-40E1-A1E7-22F05C0F52C7}">
      <dgm:prSet/>
      <dgm:spPr/>
      <dgm:t>
        <a:bodyPr/>
        <a:lstStyle/>
        <a:p>
          <a:endParaRPr lang="en-GB"/>
        </a:p>
      </dgm:t>
    </dgm:pt>
    <dgm:pt modelId="{15166C47-C3DA-4A7A-B5EC-ECAA8983D75A}">
      <dgm:prSet phldrT="[Text]" custT="1"/>
      <dgm:spPr>
        <a:solidFill>
          <a:srgbClr val="FF0000">
            <a:alpha val="50000"/>
          </a:srgbClr>
        </a:solidFill>
      </dgm:spPr>
      <dgm:t>
        <a:bodyPr/>
        <a:lstStyle/>
        <a:p>
          <a:r>
            <a:rPr lang="en-GB" sz="2800" dirty="0"/>
            <a:t>Technology</a:t>
          </a:r>
        </a:p>
      </dgm:t>
    </dgm:pt>
    <dgm:pt modelId="{A4F8E302-2A4D-4521-A53F-A568F115860E}" type="parTrans" cxnId="{AF9D43A3-5C2C-41EE-A129-9DB793E5F5D4}">
      <dgm:prSet/>
      <dgm:spPr/>
      <dgm:t>
        <a:bodyPr/>
        <a:lstStyle/>
        <a:p>
          <a:endParaRPr lang="en-GB"/>
        </a:p>
      </dgm:t>
    </dgm:pt>
    <dgm:pt modelId="{85F59F4E-1FE0-425B-AD55-D4D49AB0D170}" type="sibTrans" cxnId="{AF9D43A3-5C2C-41EE-A129-9DB793E5F5D4}">
      <dgm:prSet/>
      <dgm:spPr/>
      <dgm:t>
        <a:bodyPr/>
        <a:lstStyle/>
        <a:p>
          <a:endParaRPr lang="en-GB"/>
        </a:p>
      </dgm:t>
    </dgm:pt>
    <dgm:pt modelId="{666BB3AC-3EAF-45F1-9A1E-CBE94F591BD5}" type="pres">
      <dgm:prSet presAssocID="{03F0255C-4AD0-475E-AA92-307BE5BFB07D}" presName="composite" presStyleCnt="0">
        <dgm:presLayoutVars>
          <dgm:chMax val="1"/>
          <dgm:dir/>
          <dgm:resizeHandles val="exact"/>
        </dgm:presLayoutVars>
      </dgm:prSet>
      <dgm:spPr/>
    </dgm:pt>
    <dgm:pt modelId="{300E9FA6-2E25-4A2D-92D9-7CADC7D3BD26}" type="pres">
      <dgm:prSet presAssocID="{03F0255C-4AD0-475E-AA92-307BE5BFB07D}" presName="radial" presStyleCnt="0">
        <dgm:presLayoutVars>
          <dgm:animLvl val="ctr"/>
        </dgm:presLayoutVars>
      </dgm:prSet>
      <dgm:spPr/>
    </dgm:pt>
    <dgm:pt modelId="{03230FB3-49B0-4995-B906-03EBAEDBEBC2}" type="pres">
      <dgm:prSet presAssocID="{EAA64686-479E-4440-AC3B-D164B94EE604}" presName="centerShape" presStyleLbl="vennNode1" presStyleIdx="0" presStyleCnt="4" custLinFactNeighborX="14" custLinFactNeighborY="-646"/>
      <dgm:spPr/>
    </dgm:pt>
    <dgm:pt modelId="{E89BCD6E-03E5-4F0A-8875-8A9B7E2CFA46}" type="pres">
      <dgm:prSet presAssocID="{CB7E097A-285D-4F24-89AA-1C3EFC53941E}" presName="node" presStyleLbl="vennNode1" presStyleIdx="1" presStyleCnt="4" custScaleX="214469" custScaleY="173539" custRadScaleRad="100000" custRadScaleInc="0">
        <dgm:presLayoutVars>
          <dgm:bulletEnabled val="1"/>
        </dgm:presLayoutVars>
      </dgm:prSet>
      <dgm:spPr/>
    </dgm:pt>
    <dgm:pt modelId="{484BA6E6-D700-47CA-828A-B259DF12C89E}" type="pres">
      <dgm:prSet presAssocID="{6CAA78FC-4F99-4D5C-BA8E-A5B9D5DA14D1}" presName="node" presStyleLbl="vennNode1" presStyleIdx="2" presStyleCnt="4" custScaleX="214469" custScaleY="173539" custRadScaleRad="119514" custRadScaleInc="-4391">
        <dgm:presLayoutVars>
          <dgm:bulletEnabled val="1"/>
        </dgm:presLayoutVars>
      </dgm:prSet>
      <dgm:spPr/>
    </dgm:pt>
    <dgm:pt modelId="{F2D64B57-DC1C-459C-A2FF-A77E7BD6E08C}" type="pres">
      <dgm:prSet presAssocID="{15166C47-C3DA-4A7A-B5EC-ECAA8983D75A}" presName="node" presStyleLbl="vennNode1" presStyleIdx="3" presStyleCnt="4" custScaleX="214469" custScaleY="173539" custRadScaleRad="129408" custRadScaleInc="651">
        <dgm:presLayoutVars>
          <dgm:bulletEnabled val="1"/>
        </dgm:presLayoutVars>
      </dgm:prSet>
      <dgm:spPr/>
    </dgm:pt>
  </dgm:ptLst>
  <dgm:cxnLst>
    <dgm:cxn modelId="{22468F06-C638-40E1-A1E7-22F05C0F52C7}" srcId="{EAA64686-479E-4440-AC3B-D164B94EE604}" destId="{6CAA78FC-4F99-4D5C-BA8E-A5B9D5DA14D1}" srcOrd="1" destOrd="0" parTransId="{BF0ED4C5-109E-421D-9B5D-5902BF57C223}" sibTransId="{9937057B-FAB7-4CD2-A494-D5BA5C427726}"/>
    <dgm:cxn modelId="{49795E10-CF47-4F11-A6D2-77281891C8B8}" type="presOf" srcId="{15166C47-C3DA-4A7A-B5EC-ECAA8983D75A}" destId="{F2D64B57-DC1C-459C-A2FF-A77E7BD6E08C}" srcOrd="0" destOrd="0" presId="urn:microsoft.com/office/officeart/2005/8/layout/radial3"/>
    <dgm:cxn modelId="{ABA79414-7046-4FC9-8D90-E6E149091814}" srcId="{EAA64686-479E-4440-AC3B-D164B94EE604}" destId="{CB7E097A-285D-4F24-89AA-1C3EFC53941E}" srcOrd="0" destOrd="0" parTransId="{1100868B-2FB4-4832-8F99-672DC39C35C8}" sibTransId="{D4D3A2EB-3C96-47B0-9D09-1172120359FD}"/>
    <dgm:cxn modelId="{6EFADF4E-B248-4929-A4DB-901712B8B361}" type="presOf" srcId="{03F0255C-4AD0-475E-AA92-307BE5BFB07D}" destId="{666BB3AC-3EAF-45F1-9A1E-CBE94F591BD5}" srcOrd="0" destOrd="0" presId="urn:microsoft.com/office/officeart/2005/8/layout/radial3"/>
    <dgm:cxn modelId="{157D8898-4FD5-48E1-974A-DEAB0B8C8115}" srcId="{03F0255C-4AD0-475E-AA92-307BE5BFB07D}" destId="{EAA64686-479E-4440-AC3B-D164B94EE604}" srcOrd="0" destOrd="0" parTransId="{45FC7D5F-03A3-4696-B50D-C4F65793ACB3}" sibTransId="{0AB713EE-D80F-44BD-9557-6A92910A88D6}"/>
    <dgm:cxn modelId="{AF9D43A3-5C2C-41EE-A129-9DB793E5F5D4}" srcId="{EAA64686-479E-4440-AC3B-D164B94EE604}" destId="{15166C47-C3DA-4A7A-B5EC-ECAA8983D75A}" srcOrd="2" destOrd="0" parTransId="{A4F8E302-2A4D-4521-A53F-A568F115860E}" sibTransId="{85F59F4E-1FE0-425B-AD55-D4D49AB0D170}"/>
    <dgm:cxn modelId="{BED74DBB-F6EF-4D7B-828A-79F8F847E536}" type="presOf" srcId="{CB7E097A-285D-4F24-89AA-1C3EFC53941E}" destId="{E89BCD6E-03E5-4F0A-8875-8A9B7E2CFA46}" srcOrd="0" destOrd="0" presId="urn:microsoft.com/office/officeart/2005/8/layout/radial3"/>
    <dgm:cxn modelId="{80986EEE-1E28-4822-ADC1-96F983ED8AC1}" type="presOf" srcId="{EAA64686-479E-4440-AC3B-D164B94EE604}" destId="{03230FB3-49B0-4995-B906-03EBAEDBEBC2}" srcOrd="0" destOrd="0" presId="urn:microsoft.com/office/officeart/2005/8/layout/radial3"/>
    <dgm:cxn modelId="{F2841EFF-BBFA-49B6-86D8-13CFD49A34C4}" type="presOf" srcId="{6CAA78FC-4F99-4D5C-BA8E-A5B9D5DA14D1}" destId="{484BA6E6-D700-47CA-828A-B259DF12C89E}" srcOrd="0" destOrd="0" presId="urn:microsoft.com/office/officeart/2005/8/layout/radial3"/>
    <dgm:cxn modelId="{76AA58CF-E24B-4B10-99C9-E874E84D7EFD}" type="presParOf" srcId="{666BB3AC-3EAF-45F1-9A1E-CBE94F591BD5}" destId="{300E9FA6-2E25-4A2D-92D9-7CADC7D3BD26}" srcOrd="0" destOrd="0" presId="urn:microsoft.com/office/officeart/2005/8/layout/radial3"/>
    <dgm:cxn modelId="{AD7BAE28-F999-4135-AD86-C51C99EB9A68}" type="presParOf" srcId="{300E9FA6-2E25-4A2D-92D9-7CADC7D3BD26}" destId="{03230FB3-49B0-4995-B906-03EBAEDBEBC2}" srcOrd="0" destOrd="0" presId="urn:microsoft.com/office/officeart/2005/8/layout/radial3"/>
    <dgm:cxn modelId="{5C202D7A-7023-4BF3-A866-649433E7435A}" type="presParOf" srcId="{300E9FA6-2E25-4A2D-92D9-7CADC7D3BD26}" destId="{E89BCD6E-03E5-4F0A-8875-8A9B7E2CFA46}" srcOrd="1" destOrd="0" presId="urn:microsoft.com/office/officeart/2005/8/layout/radial3"/>
    <dgm:cxn modelId="{0AE4B2B4-BCB7-4E9F-8053-EA0E030C2CD9}" type="presParOf" srcId="{300E9FA6-2E25-4A2D-92D9-7CADC7D3BD26}" destId="{484BA6E6-D700-47CA-828A-B259DF12C89E}" srcOrd="2" destOrd="0" presId="urn:microsoft.com/office/officeart/2005/8/layout/radial3"/>
    <dgm:cxn modelId="{B6F77B39-C73B-4C93-8B44-1809370F01AA}" type="presParOf" srcId="{300E9FA6-2E25-4A2D-92D9-7CADC7D3BD26}" destId="{F2D64B57-DC1C-459C-A2FF-A77E7BD6E08C}" srcOrd="3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230FB3-49B0-4995-B906-03EBAEDBEBC2}">
      <dsp:nvSpPr>
        <dsp:cNvPr id="0" name=""/>
        <dsp:cNvSpPr/>
      </dsp:nvSpPr>
      <dsp:spPr>
        <a:xfrm>
          <a:off x="1872210" y="1180506"/>
          <a:ext cx="2521194" cy="2521194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700" kern="1200" dirty="0"/>
            <a:t>Customers</a:t>
          </a:r>
        </a:p>
      </dsp:txBody>
      <dsp:txXfrm>
        <a:off x="2241430" y="1549726"/>
        <a:ext cx="1782754" cy="1782754"/>
      </dsp:txXfrm>
    </dsp:sp>
    <dsp:sp modelId="{E89BCD6E-03E5-4F0A-8875-8A9B7E2CFA46}">
      <dsp:nvSpPr>
        <dsp:cNvPr id="0" name=""/>
        <dsp:cNvSpPr/>
      </dsp:nvSpPr>
      <dsp:spPr>
        <a:xfrm>
          <a:off x="1780553" y="-271790"/>
          <a:ext cx="2703589" cy="2187627"/>
        </a:xfrm>
        <a:prstGeom prst="ellipse">
          <a:avLst/>
        </a:prstGeom>
        <a:solidFill>
          <a:srgbClr val="00B05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Spectrum</a:t>
          </a:r>
        </a:p>
      </dsp:txBody>
      <dsp:txXfrm>
        <a:off x="2176484" y="48581"/>
        <a:ext cx="1911727" cy="1546885"/>
      </dsp:txXfrm>
    </dsp:sp>
    <dsp:sp modelId="{484BA6E6-D700-47CA-828A-B259DF12C89E}">
      <dsp:nvSpPr>
        <dsp:cNvPr id="0" name=""/>
        <dsp:cNvSpPr/>
      </dsp:nvSpPr>
      <dsp:spPr>
        <a:xfrm>
          <a:off x="3561106" y="2188607"/>
          <a:ext cx="2703589" cy="2187627"/>
        </a:xfrm>
        <a:prstGeom prst="ellipse">
          <a:avLst/>
        </a:prstGeom>
        <a:solidFill>
          <a:srgbClr val="FFFF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700" kern="1200" dirty="0"/>
            <a:t>Devices</a:t>
          </a:r>
        </a:p>
      </dsp:txBody>
      <dsp:txXfrm>
        <a:off x="3957037" y="2508978"/>
        <a:ext cx="1911727" cy="1546885"/>
      </dsp:txXfrm>
    </dsp:sp>
    <dsp:sp modelId="{F2D64B57-DC1C-459C-A2FF-A77E7BD6E08C}">
      <dsp:nvSpPr>
        <dsp:cNvPr id="0" name=""/>
        <dsp:cNvSpPr/>
      </dsp:nvSpPr>
      <dsp:spPr>
        <a:xfrm>
          <a:off x="0" y="2188618"/>
          <a:ext cx="2703589" cy="2187627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/>
            <a:t>Technology</a:t>
          </a:r>
        </a:p>
      </dsp:txBody>
      <dsp:txXfrm>
        <a:off x="395931" y="2508989"/>
        <a:ext cx="1911727" cy="15468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678850" y="424800"/>
            <a:ext cx="6714400" cy="212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 bwMode="auto">
          <a:xfrm>
            <a:off x="1007100" y="2690475"/>
            <a:ext cx="8056875" cy="2548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L="914400" marR="0" lvl="1" indent="-2984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L="1371600" marR="0" lvl="2" indent="-2984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L="1828800" marR="0" lvl="3" indent="-2984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L="2286000" marR="0" lvl="4" indent="-2984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L="2743200" marR="0" lvl="5" indent="-2984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L="3200400" marR="0" lvl="6" indent="-2984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L="3657600" marR="0" lvl="7" indent="-2984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L="4114800" marR="0" lvl="8" indent="-2984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defRPr/>
            </a:pP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>
      <a:lnSpc>
        <a:spcPct val="100000"/>
      </a:lnSpc>
      <a:spcBef>
        <a:spcPts val="0"/>
      </a:spcBef>
      <a:spcAft>
        <a:spcPts val="0"/>
      </a:spcAft>
    </a:defPPr>
    <a:lvl1pPr marR="0" lv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1pPr>
    <a:lvl2pPr marR="0" lvl="1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2pPr>
    <a:lvl3pPr marR="0" lvl="2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3pPr>
    <a:lvl4pPr marR="0" lvl="3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4pPr>
    <a:lvl5pPr marR="0" lvl="4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5pPr>
    <a:lvl6pPr marR="0" lvl="5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6pPr>
    <a:lvl7pPr marR="0" lvl="6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7pPr>
    <a:lvl8pPr marR="0" lvl="7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8pPr>
    <a:lvl9pPr marR="0" lvl="8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1" name="Google Shape;101;p1:notes"/>
          <p:cNvSpPr txBox="1">
            <a:spLocks noGrp="1"/>
          </p:cNvSpPr>
          <p:nvPr>
            <p:ph type="body" idx="1"/>
          </p:nvPr>
        </p:nvSpPr>
        <p:spPr bwMode="auto">
          <a:xfrm>
            <a:off x="1007100" y="2690475"/>
            <a:ext cx="8056875" cy="2548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/>
            </a:pPr>
            <a:endParaRPr>
              <a:solidFill>
                <a:schemeClr val="dk1"/>
              </a:solidFill>
            </a:endParaRPr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pPr>
            <a:endParaRPr/>
          </a:p>
        </p:txBody>
      </p:sp>
      <p:sp>
        <p:nvSpPr>
          <p:cNvPr id="102" name="Google Shape;102;p1:notes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148013" y="425450"/>
            <a:ext cx="3776662" cy="212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45356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g14953291af9_0_952:notes"/>
          <p:cNvSpPr txBox="1">
            <a:spLocks noGrp="1"/>
          </p:cNvSpPr>
          <p:nvPr>
            <p:ph type="body" idx="1"/>
          </p:nvPr>
        </p:nvSpPr>
        <p:spPr>
          <a:xfrm>
            <a:off x="1007100" y="2690475"/>
            <a:ext cx="8056800" cy="25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Our Raemis platform is a mature 3GPP compliant 4G and 5G core network with unique features specifically design for Enterprise Critical Communications.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Some examples are our ability to prioritise devices and provide them with a guaranteed quality of service. We can interoperate with any small cell ran vendor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We can easily scale up as well as down and enable our partners to set up small or large networks.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We can be deployed on edge hardware devices or in high dependency cloud native environments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Our open REST API provides easy integration to enterprise critical applications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We have made 5G and 4G private networks simple to use and manage with our user friendly dashboard.  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br>
              <a:rPr lang="en-US"/>
            </a:br>
            <a:br>
              <a:rPr lang="en-US"/>
            </a:br>
            <a:endParaRPr/>
          </a:p>
        </p:txBody>
      </p:sp>
      <p:sp>
        <p:nvSpPr>
          <p:cNvPr id="607" name="Google Shape;607;g14953291af9_0_9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148013" y="425450"/>
            <a:ext cx="3776662" cy="21240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www.linkedin.com/company/druid-software/" TargetMode="External"/><Relationship Id="rId5" Type="http://schemas.openxmlformats.org/officeDocument/2006/relationships/hyperlink" Target="https://twitter.com/druid_software" TargetMode="Externa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" name="Google Shape;10;p12"/>
          <p:cNvPicPr/>
          <p:nvPr/>
        </p:nvPicPr>
        <p:blipFill>
          <a:blip r:embed="rId2">
            <a:alphaModFix/>
          </a:blip>
          <a:stretch/>
        </p:blipFill>
        <p:spPr bwMode="auto">
          <a:xfrm>
            <a:off x="0" y="0"/>
            <a:ext cx="10071100" cy="5664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2"/>
          <p:cNvSpPr/>
          <p:nvPr/>
        </p:nvSpPr>
        <p:spPr bwMode="auto">
          <a:xfrm>
            <a:off x="0" y="2162176"/>
            <a:ext cx="10071100" cy="3504924"/>
          </a:xfrm>
          <a:custGeom>
            <a:avLst/>
            <a:gdLst/>
            <a:ahLst/>
            <a:cxnLst/>
            <a:rect l="l" t="t" r="r" b="b"/>
            <a:pathLst>
              <a:path w="7553655" h="3810099" extrusionOk="0">
                <a:moveTo>
                  <a:pt x="7553655" y="0"/>
                </a:moveTo>
                <a:lnTo>
                  <a:pt x="0" y="778470"/>
                </a:lnTo>
                <a:lnTo>
                  <a:pt x="0" y="3810099"/>
                </a:lnTo>
                <a:lnTo>
                  <a:pt x="7550033" y="3810099"/>
                </a:lnTo>
                <a:cubicBezTo>
                  <a:pt x="7551240" y="3749169"/>
                  <a:pt x="7552448" y="3688240"/>
                  <a:pt x="7553655" y="3627310"/>
                </a:cubicBezTo>
                <a:lnTo>
                  <a:pt x="7553655" y="0"/>
                </a:lnTo>
                <a:close/>
              </a:path>
            </a:pathLst>
          </a:custGeom>
          <a:solidFill>
            <a:srgbClr val="231F20">
              <a:alpha val="74901"/>
            </a:srgbClr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2" name="Google Shape;12;p12"/>
          <p:cNvSpPr/>
          <p:nvPr/>
        </p:nvSpPr>
        <p:spPr bwMode="auto">
          <a:xfrm>
            <a:off x="3711761" y="3978556"/>
            <a:ext cx="5328000" cy="0"/>
          </a:xfrm>
          <a:custGeom>
            <a:avLst/>
            <a:gdLst/>
            <a:ahLst/>
            <a:cxnLst/>
            <a:rect l="l" t="t" r="r" b="b"/>
            <a:pathLst>
              <a:path w="3663315" h="120000" extrusionOk="0">
                <a:moveTo>
                  <a:pt x="0" y="0"/>
                </a:moveTo>
                <a:lnTo>
                  <a:pt x="3663005" y="0"/>
                </a:lnTo>
              </a:path>
            </a:pathLst>
          </a:cu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3" name="Google Shape;13;p12" descr="A picture containing drawing&#10;&#10;Description automatically generated"/>
          <p:cNvPicPr/>
          <p:nvPr/>
        </p:nvPicPr>
        <p:blipFill>
          <a:blip r:embed="rId3">
            <a:alphaModFix/>
          </a:blip>
          <a:stretch/>
        </p:blipFill>
        <p:spPr bwMode="auto">
          <a:xfrm>
            <a:off x="1068743" y="3336894"/>
            <a:ext cx="2314828" cy="137854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12"/>
          <p:cNvSpPr/>
          <p:nvPr/>
        </p:nvSpPr>
        <p:spPr bwMode="auto">
          <a:xfrm>
            <a:off x="-7620" y="5179673"/>
            <a:ext cx="10078720" cy="399388"/>
          </a:xfrm>
          <a:prstGeom prst="rect">
            <a:avLst/>
          </a:prstGeom>
          <a:solidFill>
            <a:srgbClr val="FFFFFF">
              <a:alpha val="7254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/>
            </a:pPr>
            <a:endParaRPr sz="1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15" name="Google Shape;15;p12" descr="Image result for twitter icon png"/>
          <p:cNvPicPr/>
          <p:nvPr/>
        </p:nvPicPr>
        <p:blipFill>
          <a:blip r:embed="rId4">
            <a:alphaModFix/>
          </a:blip>
          <a:stretch/>
        </p:blipFill>
        <p:spPr bwMode="auto">
          <a:xfrm>
            <a:off x="4167887" y="5288425"/>
            <a:ext cx="243203" cy="243203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12"/>
          <p:cNvSpPr/>
          <p:nvPr/>
        </p:nvSpPr>
        <p:spPr bwMode="auto">
          <a:xfrm>
            <a:off x="4370711" y="5248211"/>
            <a:ext cx="29817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/>
            </a:pPr>
            <a:r>
              <a:rPr lang="en-US" sz="12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</a:rPr>
              <a:t>@</a:t>
            </a:r>
            <a:r>
              <a:rPr lang="en-US" sz="1200" b="0" i="0" u="sng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hlinkClick r:id="rId5" tooltip="https://twitter.com/druid_software"/>
              </a:rPr>
              <a:t>druid_software</a:t>
            </a:r>
            <a:endParaRPr sz="1200" b="0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17" name="Google Shape;17;p12"/>
          <p:cNvSpPr/>
          <p:nvPr/>
        </p:nvSpPr>
        <p:spPr bwMode="auto">
          <a:xfrm>
            <a:off x="1716135" y="5253636"/>
            <a:ext cx="23931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/>
            </a:pPr>
            <a:r>
              <a:rPr lang="en-US" sz="12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</a:rPr>
              <a:t>l</a:t>
            </a:r>
            <a:r>
              <a:rPr lang="en-US" sz="1200" b="0" i="0" u="sng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hlinkClick r:id="rId6" tooltip="https://www.linkedin.com/company/druid-software/"/>
              </a:rPr>
              <a:t>inkedin.com/in/druid-software/</a:t>
            </a:r>
            <a:endParaRPr sz="1200" b="0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</a:endParaRPr>
          </a:p>
        </p:txBody>
      </p:sp>
      <p:pic>
        <p:nvPicPr>
          <p:cNvPr id="18" name="Google Shape;18;p12" descr="Image result for linkedin icon png"/>
          <p:cNvPicPr/>
          <p:nvPr/>
        </p:nvPicPr>
        <p:blipFill>
          <a:blip r:embed="rId7">
            <a:alphaModFix/>
          </a:blip>
          <a:stretch/>
        </p:blipFill>
        <p:spPr bwMode="auto">
          <a:xfrm>
            <a:off x="1472989" y="5257214"/>
            <a:ext cx="267523" cy="267523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12"/>
          <p:cNvSpPr/>
          <p:nvPr/>
        </p:nvSpPr>
        <p:spPr bwMode="auto">
          <a:xfrm>
            <a:off x="6350278" y="5248211"/>
            <a:ext cx="2397482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/>
            </a:pPr>
            <a:r>
              <a:rPr lang="en-US" sz="12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</a:rPr>
              <a:t>https://www.druidsoftware.com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20" name="Google Shape;20;p12"/>
          <p:cNvPicPr/>
          <p:nvPr/>
        </p:nvPicPr>
        <p:blipFill>
          <a:blip r:embed="rId8">
            <a:alphaModFix/>
          </a:blip>
          <a:stretch/>
        </p:blipFill>
        <p:spPr bwMode="auto">
          <a:xfrm>
            <a:off x="6061525" y="5299492"/>
            <a:ext cx="303992" cy="185984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12"/>
          <p:cNvSpPr txBox="1">
            <a:spLocks noGrp="1"/>
          </p:cNvSpPr>
          <p:nvPr>
            <p:ph type="title"/>
          </p:nvPr>
        </p:nvSpPr>
        <p:spPr bwMode="auto">
          <a:xfrm>
            <a:off x="3704142" y="3559566"/>
            <a:ext cx="5328000" cy="384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5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22" name="Google Shape;22;p12"/>
          <p:cNvSpPr txBox="1">
            <a:spLocks noGrp="1"/>
          </p:cNvSpPr>
          <p:nvPr>
            <p:ph type="body" idx="1"/>
          </p:nvPr>
        </p:nvSpPr>
        <p:spPr bwMode="auto">
          <a:xfrm>
            <a:off x="3477923" y="4017001"/>
            <a:ext cx="556183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</a:defRPr>
            </a:lvl1pPr>
            <a:lvl2pPr marL="914400" marR="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2pPr>
            <a:lvl3pPr marL="1371600" marR="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3pPr>
            <a:lvl4pPr marL="1828800" marR="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4pPr>
            <a:lvl5pPr marL="2286000" marR="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5pPr>
            <a:lvl6pPr marL="2743200" marR="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6pPr>
            <a:lvl7pPr marL="3200400" marR="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7pPr>
            <a:lvl8pPr marL="3657600" marR="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8pPr>
            <a:lvl9pPr marL="4114800" marR="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23" name="Google Shape;23;p12"/>
          <p:cNvSpPr txBox="1">
            <a:spLocks noGrp="1"/>
          </p:cNvSpPr>
          <p:nvPr>
            <p:ph type="body" idx="2"/>
          </p:nvPr>
        </p:nvSpPr>
        <p:spPr bwMode="auto">
          <a:xfrm>
            <a:off x="3477923" y="4309427"/>
            <a:ext cx="5561838" cy="20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</a:defRPr>
            </a:lvl1pPr>
            <a:lvl2pPr marL="914400" marR="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2pPr>
            <a:lvl3pPr marL="1371600" marR="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3pPr>
            <a:lvl4pPr marL="1828800" marR="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4pPr>
            <a:lvl5pPr marL="2286000" marR="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5pPr>
            <a:lvl6pPr marL="2743200" marR="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6pPr>
            <a:lvl7pPr marL="3200400" marR="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7pPr>
            <a:lvl8pPr marL="3657600" marR="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8pPr>
            <a:lvl9pPr marL="4114800" marR="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matchingName="Two Content" userDrawn="1">
  <p:cSld name="Two Content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5" name="Google Shape;25;p15"/>
          <p:cNvSpPr txBox="1">
            <a:spLocks noGrp="1"/>
          </p:cNvSpPr>
          <p:nvPr>
            <p:ph type="title"/>
          </p:nvPr>
        </p:nvSpPr>
        <p:spPr bwMode="auto">
          <a:xfrm>
            <a:off x="0" y="396449"/>
            <a:ext cx="5035500" cy="4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800" b="0" i="0">
                <a:solidFill>
                  <a:schemeClr val="dk1"/>
                </a:solidFill>
                <a:latin typeface="Helvetica Neue"/>
                <a:ea typeface="Helvetica Neue"/>
                <a:cs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6" name="Google Shape;26;p15"/>
          <p:cNvSpPr txBox="1">
            <a:spLocks noGrp="1"/>
          </p:cNvSpPr>
          <p:nvPr>
            <p:ph type="body" idx="1"/>
          </p:nvPr>
        </p:nvSpPr>
        <p:spPr bwMode="auto">
          <a:xfrm>
            <a:off x="520700" y="1302766"/>
            <a:ext cx="39942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5E5E5E"/>
                </a:solidFill>
                <a:latin typeface="Roboto"/>
                <a:ea typeface="Roboto"/>
                <a:cs typeface="Roboto"/>
              </a:defRPr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7" name="Google Shape;27;p15"/>
          <p:cNvSpPr txBox="1">
            <a:spLocks noGrp="1"/>
          </p:cNvSpPr>
          <p:nvPr>
            <p:ph type="body" idx="2"/>
          </p:nvPr>
        </p:nvSpPr>
        <p:spPr bwMode="auto">
          <a:xfrm>
            <a:off x="5289984" y="1302766"/>
            <a:ext cx="4380928" cy="37383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8" name="Google Shape;28;p15"/>
          <p:cNvSpPr txBox="1">
            <a:spLocks noGrp="1"/>
          </p:cNvSpPr>
          <p:nvPr>
            <p:ph type="sldNum" idx="12"/>
          </p:nvPr>
        </p:nvSpPr>
        <p:spPr bwMode="auto">
          <a:xfrm>
            <a:off x="7251192" y="5267706"/>
            <a:ext cx="2316353" cy="283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9" name="Google Shape;29;p15"/>
          <p:cNvSpPr/>
          <p:nvPr/>
        </p:nvSpPr>
        <p:spPr bwMode="auto">
          <a:xfrm>
            <a:off x="5035549" y="0"/>
            <a:ext cx="5035550" cy="5664200"/>
          </a:xfrm>
          <a:prstGeom prst="rect">
            <a:avLst/>
          </a:prstGeom>
          <a:solidFill>
            <a:srgbClr val="26ACB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30" name="Google Shape;30;p15"/>
          <p:cNvPicPr/>
          <p:nvPr/>
        </p:nvPicPr>
        <p:blipFill>
          <a:blip r:embed="rId2">
            <a:alphaModFix/>
          </a:blip>
          <a:stretch/>
        </p:blipFill>
        <p:spPr bwMode="auto">
          <a:xfrm>
            <a:off x="9200225" y="107750"/>
            <a:ext cx="760526" cy="465400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15"/>
          <p:cNvSpPr txBox="1"/>
          <p:nvPr/>
        </p:nvSpPr>
        <p:spPr bwMode="auto">
          <a:xfrm>
            <a:off x="114586" y="5328613"/>
            <a:ext cx="2398199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/>
            </a:pPr>
            <a:r>
              <a:rPr lang="en-US" sz="8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</a:rPr>
              <a:t>Proprietary &amp; Confidential</a:t>
            </a:r>
            <a:endParaRPr sz="800" b="0" i="0" u="none" strike="noStrike" cap="none">
              <a:solidFill>
                <a:srgbClr val="666666"/>
              </a:solidFill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itle and Content" userDrawn="1">
  <p:cSld name="1_Title and Content 2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5" name="Google Shape;45;p53"/>
          <p:cNvSpPr/>
          <p:nvPr/>
        </p:nvSpPr>
        <p:spPr bwMode="auto">
          <a:xfrm>
            <a:off x="-9137" y="193608"/>
            <a:ext cx="9623047" cy="787494"/>
          </a:xfrm>
          <a:custGeom>
            <a:avLst/>
            <a:gdLst/>
            <a:ahLst/>
            <a:cxnLst/>
            <a:rect l="l" t="t" r="r" b="b"/>
            <a:pathLst>
              <a:path w="607791" h="395198" extrusionOk="0">
                <a:moveTo>
                  <a:pt x="577" y="0"/>
                </a:moveTo>
                <a:lnTo>
                  <a:pt x="602202" y="38005"/>
                </a:lnTo>
                <a:lnTo>
                  <a:pt x="607791" y="325872"/>
                </a:lnTo>
                <a:lnTo>
                  <a:pt x="0" y="395198"/>
                </a:lnTo>
                <a:cubicBezTo>
                  <a:pt x="192" y="263465"/>
                  <a:pt x="385" y="131733"/>
                  <a:pt x="577" y="0"/>
                </a:cubicBezTo>
                <a:close/>
              </a:path>
            </a:pathLst>
          </a:custGeom>
          <a:solidFill>
            <a:srgbClr val="26ACB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6" name="Google Shape;46;p53"/>
          <p:cNvSpPr txBox="1">
            <a:spLocks noGrp="1"/>
          </p:cNvSpPr>
          <p:nvPr>
            <p:ph type="body" idx="1"/>
          </p:nvPr>
        </p:nvSpPr>
        <p:spPr bwMode="auto">
          <a:xfrm>
            <a:off x="426608" y="1499539"/>
            <a:ext cx="9217883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500" b="0" i="0">
                <a:solidFill>
                  <a:srgbClr val="5E5E5E"/>
                </a:solidFill>
                <a:latin typeface="Roboto"/>
                <a:ea typeface="Roboto"/>
                <a:cs typeface="Roboto"/>
              </a:defRPr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7" name="Google Shape;47;p53"/>
          <p:cNvSpPr txBox="1">
            <a:spLocks noGrp="1"/>
          </p:cNvSpPr>
          <p:nvPr>
            <p:ph type="title"/>
          </p:nvPr>
        </p:nvSpPr>
        <p:spPr bwMode="auto">
          <a:xfrm>
            <a:off x="255545" y="396449"/>
            <a:ext cx="9185635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Helvetica Neue"/>
                <a:ea typeface="Helvetica Neue"/>
                <a:cs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8" name="Google Shape;48;p53"/>
          <p:cNvSpPr/>
          <p:nvPr/>
        </p:nvSpPr>
        <p:spPr bwMode="auto">
          <a:xfrm rot="10800000">
            <a:off x="8920297" y="4879970"/>
            <a:ext cx="1154503" cy="787432"/>
          </a:xfrm>
          <a:custGeom>
            <a:avLst/>
            <a:gdLst/>
            <a:ahLst/>
            <a:cxnLst/>
            <a:rect l="l" t="t" r="r" b="b"/>
            <a:pathLst>
              <a:path w="636090" h="395198" extrusionOk="0">
                <a:moveTo>
                  <a:pt x="0" y="0"/>
                </a:moveTo>
                <a:lnTo>
                  <a:pt x="599219" y="26533"/>
                </a:lnTo>
                <a:lnTo>
                  <a:pt x="636090" y="306753"/>
                </a:lnTo>
                <a:lnTo>
                  <a:pt x="867" y="395198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49" name="Google Shape;49;p53"/>
          <p:cNvPicPr/>
          <p:nvPr/>
        </p:nvPicPr>
        <p:blipFill>
          <a:blip r:embed="rId2">
            <a:alphaModFix/>
          </a:blip>
          <a:stretch/>
        </p:blipFill>
        <p:spPr bwMode="auto">
          <a:xfrm>
            <a:off x="9231372" y="5094190"/>
            <a:ext cx="673758" cy="428085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53"/>
          <p:cNvSpPr txBox="1"/>
          <p:nvPr/>
        </p:nvSpPr>
        <p:spPr bwMode="auto">
          <a:xfrm>
            <a:off x="114586" y="5328613"/>
            <a:ext cx="2398199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/>
            </a:pPr>
            <a:r>
              <a:rPr lang="en-US" sz="800" b="0" i="0" u="none" strike="noStrike" cap="none">
                <a:solidFill>
                  <a:srgbClr val="999999"/>
                </a:solidFill>
                <a:latin typeface="Arial"/>
                <a:ea typeface="Arial"/>
                <a:cs typeface="Arial"/>
              </a:rPr>
              <a:t>Proprietary &amp; Confidential</a:t>
            </a:r>
            <a:endParaRPr sz="800" b="0" i="0" u="none" strike="noStrike" cap="none">
              <a:solidFill>
                <a:srgbClr val="999999"/>
              </a:solidFill>
              <a:latin typeface="Arial"/>
              <a:ea typeface="Arial"/>
              <a:cs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 Slide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g9da715d7a9_0_105"/>
          <p:cNvSpPr/>
          <p:nvPr/>
        </p:nvSpPr>
        <p:spPr>
          <a:xfrm>
            <a:off x="-9136" y="254002"/>
            <a:ext cx="8060143" cy="665163"/>
          </a:xfrm>
          <a:custGeom>
            <a:avLst/>
            <a:gdLst/>
            <a:ahLst/>
            <a:cxnLst/>
            <a:rect l="l" t="t" r="r" b="b"/>
            <a:pathLst>
              <a:path w="593150" h="395198" extrusionOk="0">
                <a:moveTo>
                  <a:pt x="577" y="0"/>
                </a:moveTo>
                <a:lnTo>
                  <a:pt x="593150" y="36810"/>
                </a:lnTo>
                <a:cubicBezTo>
                  <a:pt x="592303" y="128165"/>
                  <a:pt x="591631" y="220716"/>
                  <a:pt x="590083" y="312071"/>
                </a:cubicBezTo>
                <a:cubicBezTo>
                  <a:pt x="387486" y="335180"/>
                  <a:pt x="202597" y="372089"/>
                  <a:pt x="0" y="395198"/>
                </a:cubicBezTo>
                <a:cubicBezTo>
                  <a:pt x="192" y="263465"/>
                  <a:pt x="385" y="131733"/>
                  <a:pt x="57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11" tIns="45693" rIns="91411" bIns="4569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g9da715d7a9_0_105"/>
          <p:cNvSpPr txBox="1">
            <a:spLocks noGrp="1"/>
          </p:cNvSpPr>
          <p:nvPr>
            <p:ph type="title"/>
          </p:nvPr>
        </p:nvSpPr>
        <p:spPr>
          <a:xfrm>
            <a:off x="255545" y="396451"/>
            <a:ext cx="7314037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g9da715d7a9_0_105"/>
          <p:cNvSpPr/>
          <p:nvPr/>
        </p:nvSpPr>
        <p:spPr>
          <a:xfrm>
            <a:off x="8920163" y="4840132"/>
            <a:ext cx="1150937" cy="82406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11" tIns="45693" rIns="91411" bIns="45693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" name="Google Shape;36;g9da715d7a9_0_10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007396" y="320852"/>
            <a:ext cx="747952" cy="458970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g9da715d7a9_0_105"/>
          <p:cNvSpPr txBox="1"/>
          <p:nvPr/>
        </p:nvSpPr>
        <p:spPr>
          <a:xfrm>
            <a:off x="114586" y="5328613"/>
            <a:ext cx="2398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11" tIns="91411" rIns="91411" bIns="91411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-US" sz="800" b="0" i="0" u="none" strike="noStrike" cap="none" dirty="0">
                <a:solidFill>
                  <a:srgbClr val="999999"/>
                </a:solidFill>
                <a:latin typeface="Arial"/>
                <a:ea typeface="Arial"/>
                <a:cs typeface="Arial"/>
                <a:sym typeface="Arial"/>
              </a:rPr>
              <a:t>Proprietary &amp; Confidential</a:t>
            </a:r>
            <a:endParaRPr sz="800" b="0" i="0" u="none" strike="noStrike" cap="none" dirty="0">
              <a:solidFill>
                <a:srgbClr val="999999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88044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>
            <a:spLocks noGrp="1"/>
          </p:cNvSpPr>
          <p:nvPr>
            <p:ph type="title"/>
          </p:nvPr>
        </p:nvSpPr>
        <p:spPr bwMode="auto">
          <a:xfrm>
            <a:off x="255545" y="396449"/>
            <a:ext cx="956000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7" name="Google Shape;7;p11"/>
          <p:cNvSpPr txBox="1">
            <a:spLocks noGrp="1"/>
          </p:cNvSpPr>
          <p:nvPr>
            <p:ph type="body" idx="1"/>
          </p:nvPr>
        </p:nvSpPr>
        <p:spPr bwMode="auto">
          <a:xfrm>
            <a:off x="426608" y="1521662"/>
            <a:ext cx="9217883" cy="230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500" b="0" i="0" u="none" strike="noStrike" cap="none">
                <a:solidFill>
                  <a:srgbClr val="3E3C54"/>
                </a:solidFill>
                <a:latin typeface="Arial"/>
                <a:ea typeface="Arial"/>
                <a:cs typeface="Arial"/>
              </a:defRPr>
            </a:lvl1pPr>
            <a:lvl2pPr marL="914400" marR="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2pPr>
            <a:lvl3pPr marL="1371600" marR="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3pPr>
            <a:lvl4pPr marL="1828800" marR="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4pPr>
            <a:lvl5pPr marL="2286000" marR="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5pPr>
            <a:lvl6pPr marL="2743200" marR="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6pPr>
            <a:lvl7pPr marL="3200400" marR="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7pPr>
            <a:lvl8pPr marL="3657600" marR="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8pPr>
            <a:lvl9pPr marL="4114800" marR="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8" name="Google Shape;8;p11"/>
          <p:cNvSpPr txBox="1"/>
          <p:nvPr/>
        </p:nvSpPr>
        <p:spPr bwMode="auto">
          <a:xfrm>
            <a:off x="114586" y="5328613"/>
            <a:ext cx="2398199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/>
            </a:pPr>
            <a:r>
              <a:rPr lang="en-US" sz="800" b="0" i="0" u="none" strike="noStrike" cap="none">
                <a:solidFill>
                  <a:srgbClr val="999999"/>
                </a:solidFill>
                <a:latin typeface="Arial"/>
                <a:ea typeface="Arial"/>
                <a:cs typeface="Arial"/>
              </a:rPr>
              <a:t>Proprietary &amp; Confidential</a:t>
            </a:r>
            <a:endParaRPr sz="800" b="0" i="0" u="none" strike="noStrike" cap="none">
              <a:solidFill>
                <a:srgbClr val="999999"/>
              </a:solidFill>
              <a:latin typeface="Arial"/>
              <a:ea typeface="Arial"/>
              <a:cs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4" r:id="rId4"/>
  </p:sldLayoutIdLst>
  <p:hf sldNum="0" hdr="0" ftr="0" dt="0"/>
  <p:txStyles>
    <p:title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titleStyle>
    <p:body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bodyStyle>
    <p:other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openxmlformats.org/officeDocument/2006/relationships/hyperlink" Target="https://www.linkedin.com/company/druid-software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twitter.com/druid_software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hyperlink" Target="https://youtu.be/QlnMNXHPm-I" TargetMode="Externa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4" name="Google Shape;104;p1"/>
          <p:cNvPicPr/>
          <p:nvPr/>
        </p:nvPicPr>
        <p:blipFill>
          <a:blip r:embed="rId3">
            <a:alphaModFix/>
          </a:blip>
          <a:stretch/>
        </p:blipFill>
        <p:spPr bwMode="auto">
          <a:xfrm>
            <a:off x="0" y="0"/>
            <a:ext cx="10071100" cy="5664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1"/>
          <p:cNvSpPr/>
          <p:nvPr/>
        </p:nvSpPr>
        <p:spPr bwMode="auto">
          <a:xfrm>
            <a:off x="0" y="1823988"/>
            <a:ext cx="10071100" cy="3843112"/>
          </a:xfrm>
          <a:custGeom>
            <a:avLst/>
            <a:gdLst/>
            <a:ahLst/>
            <a:cxnLst/>
            <a:rect l="l" t="t" r="r" b="b"/>
            <a:pathLst>
              <a:path w="7553655" h="3810099" extrusionOk="0">
                <a:moveTo>
                  <a:pt x="7553655" y="0"/>
                </a:moveTo>
                <a:lnTo>
                  <a:pt x="0" y="778470"/>
                </a:lnTo>
                <a:lnTo>
                  <a:pt x="0" y="3810099"/>
                </a:lnTo>
                <a:lnTo>
                  <a:pt x="7550033" y="3810099"/>
                </a:lnTo>
                <a:cubicBezTo>
                  <a:pt x="7551240" y="3749169"/>
                  <a:pt x="7552448" y="3688240"/>
                  <a:pt x="7553655" y="3627310"/>
                </a:cubicBezTo>
                <a:lnTo>
                  <a:pt x="7553655" y="0"/>
                </a:lnTo>
                <a:close/>
              </a:path>
            </a:pathLst>
          </a:custGeom>
          <a:solidFill>
            <a:srgbClr val="231F20">
              <a:alpha val="74901"/>
            </a:srgbClr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106" name="Google Shape;106;p1"/>
          <p:cNvSpPr/>
          <p:nvPr/>
        </p:nvSpPr>
        <p:spPr bwMode="auto">
          <a:xfrm>
            <a:off x="3711761" y="3978556"/>
            <a:ext cx="5328000" cy="0"/>
          </a:xfrm>
          <a:custGeom>
            <a:avLst/>
            <a:gdLst/>
            <a:ahLst/>
            <a:cxnLst/>
            <a:rect l="l" t="t" r="r" b="b"/>
            <a:pathLst>
              <a:path w="3663315" h="120000" extrusionOk="0">
                <a:moveTo>
                  <a:pt x="0" y="0"/>
                </a:moveTo>
                <a:lnTo>
                  <a:pt x="3663005" y="0"/>
                </a:lnTo>
              </a:path>
            </a:pathLst>
          </a:cu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  <p:pic>
        <p:nvPicPr>
          <p:cNvPr id="107" name="Google Shape;107;p1" descr="A picture containing drawing&#10;&#10;Description automatically generated"/>
          <p:cNvPicPr/>
          <p:nvPr/>
        </p:nvPicPr>
        <p:blipFill>
          <a:blip r:embed="rId4">
            <a:alphaModFix/>
          </a:blip>
          <a:stretch/>
        </p:blipFill>
        <p:spPr bwMode="auto">
          <a:xfrm>
            <a:off x="1068743" y="3336894"/>
            <a:ext cx="2314828" cy="137854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"/>
          <p:cNvSpPr txBox="1"/>
          <p:nvPr/>
        </p:nvSpPr>
        <p:spPr bwMode="auto">
          <a:xfrm>
            <a:off x="3571211" y="2301950"/>
            <a:ext cx="6499889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l"/>
            <a:r>
              <a:rPr lang="en-GB" sz="3600" b="1" i="0" dirty="0">
                <a:solidFill>
                  <a:schemeClr val="bg1"/>
                </a:solidFill>
                <a:effectLst/>
                <a:latin typeface="Inter"/>
              </a:rPr>
              <a:t>Private Networks </a:t>
            </a:r>
          </a:p>
          <a:p>
            <a:pPr algn="l"/>
            <a:r>
              <a:rPr lang="en-GB" sz="3600" b="1" i="0" dirty="0">
                <a:solidFill>
                  <a:schemeClr val="bg1"/>
                </a:solidFill>
                <a:effectLst/>
                <a:latin typeface="Inter"/>
              </a:rPr>
              <a:t>in the Real World</a:t>
            </a:r>
          </a:p>
        </p:txBody>
      </p:sp>
      <p:sp>
        <p:nvSpPr>
          <p:cNvPr id="109" name="Google Shape;109;p1"/>
          <p:cNvSpPr/>
          <p:nvPr/>
        </p:nvSpPr>
        <p:spPr bwMode="auto">
          <a:xfrm>
            <a:off x="-7620" y="5179673"/>
            <a:ext cx="10078720" cy="399388"/>
          </a:xfrm>
          <a:prstGeom prst="rect">
            <a:avLst/>
          </a:prstGeom>
          <a:solidFill>
            <a:srgbClr val="FFFFFF">
              <a:alpha val="72549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/>
            </a:pPr>
            <a:endParaRPr sz="1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110" name="Google Shape;110;p1" descr="Image result for twitter icon png"/>
          <p:cNvPicPr/>
          <p:nvPr/>
        </p:nvPicPr>
        <p:blipFill>
          <a:blip r:embed="rId5">
            <a:alphaModFix/>
          </a:blip>
          <a:stretch/>
        </p:blipFill>
        <p:spPr bwMode="auto">
          <a:xfrm>
            <a:off x="4167887" y="5288425"/>
            <a:ext cx="243203" cy="243203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"/>
          <p:cNvSpPr/>
          <p:nvPr/>
        </p:nvSpPr>
        <p:spPr bwMode="auto">
          <a:xfrm>
            <a:off x="4370711" y="5248211"/>
            <a:ext cx="29817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/>
            </a:pPr>
            <a:r>
              <a:rPr lang="en-US" sz="12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</a:rPr>
              <a:t>@</a:t>
            </a:r>
            <a:r>
              <a:rPr lang="en-US" sz="1200" b="0" i="0" u="sng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hlinkClick r:id="rId6" tooltip="https://twitter.com/druid_software"/>
              </a:rPr>
              <a:t>druid_software</a:t>
            </a:r>
            <a:endParaRPr sz="1200" b="0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</a:endParaRPr>
          </a:p>
        </p:txBody>
      </p:sp>
      <p:sp>
        <p:nvSpPr>
          <p:cNvPr id="112" name="Google Shape;112;p1"/>
          <p:cNvSpPr/>
          <p:nvPr/>
        </p:nvSpPr>
        <p:spPr bwMode="auto">
          <a:xfrm>
            <a:off x="1716135" y="5253636"/>
            <a:ext cx="23931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/>
            </a:pPr>
            <a:r>
              <a:rPr lang="en-US" sz="12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</a:rPr>
              <a:t>l</a:t>
            </a:r>
            <a:r>
              <a:rPr lang="en-US" sz="1200" b="0" i="0" u="sng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  <a:hlinkClick r:id="rId7" tooltip="https://www.linkedin.com/company/druid-software/"/>
              </a:rPr>
              <a:t>inkedin.com/in/druid-software/</a:t>
            </a:r>
            <a:endParaRPr sz="1200" b="0" i="0" u="none" strike="noStrike" cap="none">
              <a:solidFill>
                <a:srgbClr val="000000"/>
              </a:solidFill>
              <a:latin typeface="Roboto"/>
              <a:ea typeface="Roboto"/>
              <a:cs typeface="Roboto"/>
            </a:endParaRPr>
          </a:p>
        </p:txBody>
      </p:sp>
      <p:pic>
        <p:nvPicPr>
          <p:cNvPr id="113" name="Google Shape;113;p1" descr="Image result for linkedin icon png"/>
          <p:cNvPicPr/>
          <p:nvPr/>
        </p:nvPicPr>
        <p:blipFill>
          <a:blip r:embed="rId8">
            <a:alphaModFix/>
          </a:blip>
          <a:stretch/>
        </p:blipFill>
        <p:spPr bwMode="auto">
          <a:xfrm>
            <a:off x="1472989" y="5257214"/>
            <a:ext cx="267523" cy="267523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"/>
          <p:cNvSpPr/>
          <p:nvPr/>
        </p:nvSpPr>
        <p:spPr bwMode="auto">
          <a:xfrm>
            <a:off x="6350278" y="5248211"/>
            <a:ext cx="2397482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/>
            </a:pPr>
            <a:r>
              <a:rPr lang="en-US" sz="1200" b="0" i="0" u="none" strike="noStrike" cap="none">
                <a:solidFill>
                  <a:srgbClr val="000000"/>
                </a:solidFill>
                <a:latin typeface="Roboto"/>
                <a:ea typeface="Roboto"/>
                <a:cs typeface="Roboto"/>
              </a:rPr>
              <a:t>https://www.druidsoftware.com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115" name="Google Shape;115;p1"/>
          <p:cNvPicPr/>
          <p:nvPr/>
        </p:nvPicPr>
        <p:blipFill>
          <a:blip r:embed="rId9">
            <a:alphaModFix/>
          </a:blip>
          <a:stretch/>
        </p:blipFill>
        <p:spPr bwMode="auto">
          <a:xfrm>
            <a:off x="6061525" y="5299492"/>
            <a:ext cx="303992" cy="18598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08;p1">
            <a:extLst>
              <a:ext uri="{FF2B5EF4-FFF2-40B4-BE49-F238E27FC236}">
                <a16:creationId xmlns:a16="http://schemas.microsoft.com/office/drawing/2014/main" id="{0D72ABA0-9D1F-B656-4FB8-A39BF2F2E7B2}"/>
              </a:ext>
            </a:extLst>
          </p:cNvPr>
          <p:cNvSpPr txBox="1"/>
          <p:nvPr/>
        </p:nvSpPr>
        <p:spPr bwMode="auto">
          <a:xfrm>
            <a:off x="3711761" y="4107119"/>
            <a:ext cx="5609100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l"/>
            <a:r>
              <a:rPr lang="en-GB" sz="2400" i="0" dirty="0">
                <a:solidFill>
                  <a:schemeClr val="bg1"/>
                </a:solidFill>
                <a:effectLst/>
                <a:latin typeface="Inter"/>
              </a:rPr>
              <a:t>David O’Byrne </a:t>
            </a:r>
          </a:p>
          <a:p>
            <a:pPr algn="l"/>
            <a:r>
              <a:rPr lang="en-GB" sz="2400" i="0" dirty="0">
                <a:solidFill>
                  <a:schemeClr val="bg1"/>
                </a:solidFill>
                <a:effectLst/>
                <a:latin typeface="Inter"/>
              </a:rPr>
              <a:t>Business Development Manager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2C977A-3214-BD0C-9EF4-1CA28C349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Enterprise is on a journey</a:t>
            </a:r>
          </a:p>
        </p:txBody>
      </p:sp>
      <p:pic>
        <p:nvPicPr>
          <p:cNvPr id="1028" name="Picture 4" descr="Das ist der Wanderer auf Caspar David Friedrichs „Nebelmeer“">
            <a:extLst>
              <a:ext uri="{FF2B5EF4-FFF2-40B4-BE49-F238E27FC236}">
                <a16:creationId xmlns:a16="http://schemas.microsoft.com/office/drawing/2014/main" id="{E8745EF8-35C7-3C64-808B-49C0CF149E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371" y="1027164"/>
            <a:ext cx="7238915" cy="406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9079B69-F5DD-0C4D-8D5C-3550BA3B242E}"/>
              </a:ext>
            </a:extLst>
          </p:cNvPr>
          <p:cNvSpPr/>
          <p:nvPr/>
        </p:nvSpPr>
        <p:spPr>
          <a:xfrm>
            <a:off x="1394371" y="1027164"/>
            <a:ext cx="7238915" cy="406735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65184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E2E782-4F3E-E0EE-D754-F80BDB589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Learning 1: “Connectivity” isn’t a use case</a:t>
            </a:r>
          </a:p>
        </p:txBody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5BA36FDE-BB24-95B2-A32A-06636D94CAF6}"/>
              </a:ext>
            </a:extLst>
          </p:cNvPr>
          <p:cNvSpPr txBox="1">
            <a:spLocks/>
          </p:cNvSpPr>
          <p:nvPr/>
        </p:nvSpPr>
        <p:spPr>
          <a:xfrm>
            <a:off x="427335" y="1102902"/>
            <a:ext cx="9216430" cy="466208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sz="11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21FBE9-364D-68F1-BEF5-95D4819DA1D0}"/>
              </a:ext>
            </a:extLst>
          </p:cNvPr>
          <p:cNvSpPr txBox="1"/>
          <p:nvPr/>
        </p:nvSpPr>
        <p:spPr>
          <a:xfrm>
            <a:off x="347464" y="1512279"/>
            <a:ext cx="447968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Focus on the Business Value.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Build the networks </a:t>
            </a:r>
            <a:r>
              <a:rPr lang="en-GB" sz="1600" u="sng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those</a:t>
            </a:r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use cases require.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Private 5G is </a:t>
            </a:r>
            <a:r>
              <a:rPr lang="en-GB" sz="160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foundational technology.</a:t>
            </a:r>
          </a:p>
          <a:p>
            <a:endParaRPr lang="en-GB"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AI, AR/ VR etc. are </a:t>
            </a:r>
            <a:r>
              <a:rPr lang="en-GB" sz="160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enablers.</a:t>
            </a:r>
          </a:p>
          <a:p>
            <a:endParaRPr lang="en-GB" sz="1600" b="1" i="1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GB" sz="160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The Use Case is how you use enablers to change a business process.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lvl="3" indent="-285750">
              <a:buFont typeface="Arial" panose="020B0604020202020204" pitchFamily="34" charset="0"/>
              <a:buChar char="•"/>
            </a:pPr>
            <a:endParaRPr lang="en-GB"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6" name="Google Shape;245;g12c08c9c47d_0_74" descr="A person wearing a helmet&#10;&#10;Description automatically generated">
            <a:hlinkClick r:id="rId2"/>
            <a:extLst>
              <a:ext uri="{FF2B5EF4-FFF2-40B4-BE49-F238E27FC236}">
                <a16:creationId xmlns:a16="http://schemas.microsoft.com/office/drawing/2014/main" id="{E8001BF3-BAB7-0123-018C-77E46437E51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64197" y="1512279"/>
            <a:ext cx="4894611" cy="28738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782284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C5023E-DA3B-666F-B111-193AF3E64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Leading Manufacturing Use Cases</a:t>
            </a:r>
          </a:p>
        </p:txBody>
      </p:sp>
      <p:pic>
        <p:nvPicPr>
          <p:cNvPr id="3" name="Google Shape;410;g172b8a6e573_0_209">
            <a:extLst>
              <a:ext uri="{FF2B5EF4-FFF2-40B4-BE49-F238E27FC236}">
                <a16:creationId xmlns:a16="http://schemas.microsoft.com/office/drawing/2014/main" id="{11C619C5-7746-5435-A0AD-4E77794B73C0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297695" y="1227325"/>
            <a:ext cx="5474755" cy="362439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40000"/>
              </a:srgbClr>
            </a:outerShdw>
          </a:effectLst>
        </p:spPr>
      </p:pic>
      <p:cxnSp>
        <p:nvCxnSpPr>
          <p:cNvPr id="5" name="Google Shape;413;g172b8a6e573_0_209">
            <a:extLst>
              <a:ext uri="{FF2B5EF4-FFF2-40B4-BE49-F238E27FC236}">
                <a16:creationId xmlns:a16="http://schemas.microsoft.com/office/drawing/2014/main" id="{98D81056-4FD1-C9F6-680C-D5827E585F62}"/>
              </a:ext>
            </a:extLst>
          </p:cNvPr>
          <p:cNvCxnSpPr>
            <a:stCxn id="8" idx="6"/>
          </p:cNvCxnSpPr>
          <p:nvPr/>
        </p:nvCxnSpPr>
        <p:spPr>
          <a:xfrm rot="10800000" flipH="1">
            <a:off x="6999387" y="2714627"/>
            <a:ext cx="887260" cy="546514"/>
          </a:xfrm>
          <a:prstGeom prst="bentConnector3">
            <a:avLst>
              <a:gd name="adj1" fmla="val 49999"/>
            </a:avLst>
          </a:prstGeom>
          <a:noFill/>
          <a:ln w="28575" cap="flat" cmpd="sng">
            <a:solidFill>
              <a:srgbClr val="C55A1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6" name="Google Shape;415;g172b8a6e573_0_209">
            <a:extLst>
              <a:ext uri="{FF2B5EF4-FFF2-40B4-BE49-F238E27FC236}">
                <a16:creationId xmlns:a16="http://schemas.microsoft.com/office/drawing/2014/main" id="{8B0B06B4-B2BC-4E92-F63B-480D94434BD5}"/>
              </a:ext>
            </a:extLst>
          </p:cNvPr>
          <p:cNvCxnSpPr>
            <a:stCxn id="7" idx="6"/>
          </p:cNvCxnSpPr>
          <p:nvPr/>
        </p:nvCxnSpPr>
        <p:spPr>
          <a:xfrm rot="10800000" flipH="1">
            <a:off x="7643934" y="3346398"/>
            <a:ext cx="242662" cy="109483"/>
          </a:xfrm>
          <a:prstGeom prst="bentConnector3">
            <a:avLst>
              <a:gd name="adj1" fmla="val 49979"/>
            </a:avLst>
          </a:prstGeom>
          <a:noFill/>
          <a:ln w="28575" cap="flat" cmpd="sng">
            <a:solidFill>
              <a:srgbClr val="C55A1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7" name="Google Shape;416;g172b8a6e573_0_209">
            <a:extLst>
              <a:ext uri="{FF2B5EF4-FFF2-40B4-BE49-F238E27FC236}">
                <a16:creationId xmlns:a16="http://schemas.microsoft.com/office/drawing/2014/main" id="{28669BCD-9218-270E-B54B-4A7A2E64B983}"/>
              </a:ext>
            </a:extLst>
          </p:cNvPr>
          <p:cNvSpPr/>
          <p:nvPr/>
        </p:nvSpPr>
        <p:spPr>
          <a:xfrm>
            <a:off x="7266294" y="3267060"/>
            <a:ext cx="377640" cy="377640"/>
          </a:xfrm>
          <a:prstGeom prst="ellipse">
            <a:avLst/>
          </a:prstGeom>
          <a:solidFill>
            <a:schemeClr val="lt1">
              <a:alpha val="24710"/>
            </a:schemeClr>
          </a:solidFill>
          <a:ln w="28575" cap="flat" cmpd="sng">
            <a:solidFill>
              <a:srgbClr val="C55A1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13" tIns="37719" rIns="75513" bIns="37719" anchor="ctr" anchorCtr="0">
            <a:noAutofit/>
          </a:bodyPr>
          <a:lstStyle/>
          <a:p>
            <a:pPr algn="ctr"/>
            <a:endParaRPr sz="12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8" name="Google Shape;414;g172b8a6e573_0_209">
            <a:extLst>
              <a:ext uri="{FF2B5EF4-FFF2-40B4-BE49-F238E27FC236}">
                <a16:creationId xmlns:a16="http://schemas.microsoft.com/office/drawing/2014/main" id="{E43CCD33-F0CF-F42C-4903-E49EE7750DE5}"/>
              </a:ext>
            </a:extLst>
          </p:cNvPr>
          <p:cNvSpPr/>
          <p:nvPr/>
        </p:nvSpPr>
        <p:spPr>
          <a:xfrm>
            <a:off x="6621747" y="3072321"/>
            <a:ext cx="377640" cy="377640"/>
          </a:xfrm>
          <a:prstGeom prst="ellipse">
            <a:avLst/>
          </a:prstGeom>
          <a:solidFill>
            <a:schemeClr val="lt1">
              <a:alpha val="24710"/>
            </a:schemeClr>
          </a:solidFill>
          <a:ln w="28575" cap="flat" cmpd="sng">
            <a:solidFill>
              <a:srgbClr val="C55A1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13" tIns="37719" rIns="75513" bIns="37719" anchor="ctr" anchorCtr="0">
            <a:noAutofit/>
          </a:bodyPr>
          <a:lstStyle/>
          <a:p>
            <a:pPr algn="ctr"/>
            <a:endParaRPr sz="12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" name="Google Shape;417;g172b8a6e573_0_209">
            <a:extLst>
              <a:ext uri="{FF2B5EF4-FFF2-40B4-BE49-F238E27FC236}">
                <a16:creationId xmlns:a16="http://schemas.microsoft.com/office/drawing/2014/main" id="{B5AD4C72-9D6D-E8F0-C050-E94ED417D691}"/>
              </a:ext>
            </a:extLst>
          </p:cNvPr>
          <p:cNvSpPr/>
          <p:nvPr/>
        </p:nvSpPr>
        <p:spPr>
          <a:xfrm>
            <a:off x="3317199" y="2213912"/>
            <a:ext cx="377640" cy="377640"/>
          </a:xfrm>
          <a:prstGeom prst="ellipse">
            <a:avLst/>
          </a:prstGeom>
          <a:solidFill>
            <a:schemeClr val="lt1">
              <a:alpha val="24710"/>
            </a:schemeClr>
          </a:solidFill>
          <a:ln w="28575" cap="flat" cmpd="sng">
            <a:solidFill>
              <a:srgbClr val="C55A1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13" tIns="37719" rIns="75513" bIns="37719" anchor="ctr" anchorCtr="0">
            <a:noAutofit/>
          </a:bodyPr>
          <a:lstStyle/>
          <a:p>
            <a:pPr algn="ctr"/>
            <a:endParaRPr sz="12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0" name="Google Shape;418;g172b8a6e573_0_209">
            <a:extLst>
              <a:ext uri="{FF2B5EF4-FFF2-40B4-BE49-F238E27FC236}">
                <a16:creationId xmlns:a16="http://schemas.microsoft.com/office/drawing/2014/main" id="{36784C42-12E7-9EF2-10AC-65003FA65D74}"/>
              </a:ext>
            </a:extLst>
          </p:cNvPr>
          <p:cNvCxnSpPr>
            <a:stCxn id="9" idx="2"/>
          </p:cNvCxnSpPr>
          <p:nvPr/>
        </p:nvCxnSpPr>
        <p:spPr>
          <a:xfrm flipH="1">
            <a:off x="2184579" y="2402732"/>
            <a:ext cx="1132621" cy="1075031"/>
          </a:xfrm>
          <a:prstGeom prst="bentConnector3">
            <a:avLst>
              <a:gd name="adj1" fmla="val 49995"/>
            </a:avLst>
          </a:prstGeom>
          <a:noFill/>
          <a:ln w="28575" cap="flat" cmpd="sng">
            <a:solidFill>
              <a:srgbClr val="C55A1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1" name="Google Shape;419;g172b8a6e573_0_209">
            <a:extLst>
              <a:ext uri="{FF2B5EF4-FFF2-40B4-BE49-F238E27FC236}">
                <a16:creationId xmlns:a16="http://schemas.microsoft.com/office/drawing/2014/main" id="{0F804CE0-F428-91E3-9D16-853426DA79F0}"/>
              </a:ext>
            </a:extLst>
          </p:cNvPr>
          <p:cNvSpPr/>
          <p:nvPr/>
        </p:nvSpPr>
        <p:spPr>
          <a:xfrm>
            <a:off x="3628434" y="3283046"/>
            <a:ext cx="377640" cy="377640"/>
          </a:xfrm>
          <a:prstGeom prst="ellipse">
            <a:avLst/>
          </a:prstGeom>
          <a:solidFill>
            <a:schemeClr val="lt1">
              <a:alpha val="24710"/>
            </a:schemeClr>
          </a:solidFill>
          <a:ln w="28575" cap="flat" cmpd="sng">
            <a:solidFill>
              <a:srgbClr val="C55A1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13" tIns="37719" rIns="75513" bIns="37719" anchor="ctr" anchorCtr="0">
            <a:noAutofit/>
          </a:bodyPr>
          <a:lstStyle/>
          <a:p>
            <a:pPr algn="ctr"/>
            <a:endParaRPr sz="12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2" name="Google Shape;420;g172b8a6e573_0_209">
            <a:extLst>
              <a:ext uri="{FF2B5EF4-FFF2-40B4-BE49-F238E27FC236}">
                <a16:creationId xmlns:a16="http://schemas.microsoft.com/office/drawing/2014/main" id="{B7DDF700-5EBD-EEB7-9529-B1B2E9FA7C5B}"/>
              </a:ext>
            </a:extLst>
          </p:cNvPr>
          <p:cNvCxnSpPr>
            <a:stCxn id="38" idx="4"/>
          </p:cNvCxnSpPr>
          <p:nvPr/>
        </p:nvCxnSpPr>
        <p:spPr>
          <a:xfrm rot="5400000">
            <a:off x="3870199" y="517131"/>
            <a:ext cx="551613" cy="3923082"/>
          </a:xfrm>
          <a:prstGeom prst="bentConnector2">
            <a:avLst/>
          </a:prstGeom>
          <a:noFill/>
          <a:ln w="28575" cap="flat" cmpd="sng">
            <a:solidFill>
              <a:srgbClr val="C55A1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3" name="Google Shape;422;g172b8a6e573_0_209">
            <a:extLst>
              <a:ext uri="{FF2B5EF4-FFF2-40B4-BE49-F238E27FC236}">
                <a16:creationId xmlns:a16="http://schemas.microsoft.com/office/drawing/2014/main" id="{41BD8A96-D86A-9D68-611A-89C86F1A6AEC}"/>
              </a:ext>
            </a:extLst>
          </p:cNvPr>
          <p:cNvSpPr/>
          <p:nvPr/>
        </p:nvSpPr>
        <p:spPr>
          <a:xfrm>
            <a:off x="3864002" y="1723863"/>
            <a:ext cx="377640" cy="377640"/>
          </a:xfrm>
          <a:prstGeom prst="ellipse">
            <a:avLst/>
          </a:prstGeom>
          <a:solidFill>
            <a:schemeClr val="lt1">
              <a:alpha val="24710"/>
            </a:schemeClr>
          </a:solidFill>
          <a:ln w="28575" cap="flat" cmpd="sng">
            <a:solidFill>
              <a:srgbClr val="C55A1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13" tIns="37719" rIns="75513" bIns="37719" anchor="ctr" anchorCtr="0">
            <a:noAutofit/>
          </a:bodyPr>
          <a:lstStyle/>
          <a:p>
            <a:pPr algn="ctr"/>
            <a:endParaRPr sz="12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4" name="Google Shape;423;g172b8a6e573_0_209">
            <a:extLst>
              <a:ext uri="{FF2B5EF4-FFF2-40B4-BE49-F238E27FC236}">
                <a16:creationId xmlns:a16="http://schemas.microsoft.com/office/drawing/2014/main" id="{915EA05F-A341-C9BB-1BBC-0A769ED968E5}"/>
              </a:ext>
            </a:extLst>
          </p:cNvPr>
          <p:cNvCxnSpPr>
            <a:stCxn id="13" idx="2"/>
          </p:cNvCxnSpPr>
          <p:nvPr/>
        </p:nvCxnSpPr>
        <p:spPr>
          <a:xfrm flipH="1">
            <a:off x="2184568" y="1912684"/>
            <a:ext cx="1679435" cy="219565"/>
          </a:xfrm>
          <a:prstGeom prst="bentConnector3">
            <a:avLst>
              <a:gd name="adj1" fmla="val 50003"/>
            </a:avLst>
          </a:prstGeom>
          <a:noFill/>
          <a:ln w="28575" cap="flat" cmpd="sng">
            <a:solidFill>
              <a:srgbClr val="C55A1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5" name="Google Shape;424;g172b8a6e573_0_209">
            <a:extLst>
              <a:ext uri="{FF2B5EF4-FFF2-40B4-BE49-F238E27FC236}">
                <a16:creationId xmlns:a16="http://schemas.microsoft.com/office/drawing/2014/main" id="{DA502608-18E0-96B1-EA11-11D040755F69}"/>
              </a:ext>
            </a:extLst>
          </p:cNvPr>
          <p:cNvCxnSpPr>
            <a:stCxn id="22" idx="0"/>
          </p:cNvCxnSpPr>
          <p:nvPr/>
        </p:nvCxnSpPr>
        <p:spPr>
          <a:xfrm rot="-5400000">
            <a:off x="6393311" y="354027"/>
            <a:ext cx="367142" cy="2619787"/>
          </a:xfrm>
          <a:prstGeom prst="bentConnector2">
            <a:avLst/>
          </a:prstGeom>
          <a:noFill/>
          <a:ln w="28575" cap="flat" cmpd="sng">
            <a:solidFill>
              <a:srgbClr val="C55A1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6" name="Google Shape;426;g172b8a6e573_0_209">
            <a:extLst>
              <a:ext uri="{FF2B5EF4-FFF2-40B4-BE49-F238E27FC236}">
                <a16:creationId xmlns:a16="http://schemas.microsoft.com/office/drawing/2014/main" id="{FE207F1F-0D6C-CDD1-E615-270BF563DC80}"/>
              </a:ext>
            </a:extLst>
          </p:cNvPr>
          <p:cNvSpPr/>
          <p:nvPr/>
        </p:nvSpPr>
        <p:spPr>
          <a:xfrm>
            <a:off x="6395440" y="3653887"/>
            <a:ext cx="529417" cy="529417"/>
          </a:xfrm>
          <a:prstGeom prst="ellipse">
            <a:avLst/>
          </a:prstGeom>
          <a:solidFill>
            <a:schemeClr val="lt1">
              <a:alpha val="24710"/>
            </a:schemeClr>
          </a:solidFill>
          <a:ln w="28575" cap="flat" cmpd="sng">
            <a:solidFill>
              <a:srgbClr val="C55A1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13" tIns="37719" rIns="75513" bIns="37719" anchor="ctr" anchorCtr="0">
            <a:noAutofit/>
          </a:bodyPr>
          <a:lstStyle/>
          <a:p>
            <a:pPr algn="ctr"/>
            <a:endParaRPr sz="12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7" name="Google Shape;427;g172b8a6e573_0_209">
            <a:extLst>
              <a:ext uri="{FF2B5EF4-FFF2-40B4-BE49-F238E27FC236}">
                <a16:creationId xmlns:a16="http://schemas.microsoft.com/office/drawing/2014/main" id="{DA3B2607-4279-935E-BE67-A826EF7FD122}"/>
              </a:ext>
            </a:extLst>
          </p:cNvPr>
          <p:cNvCxnSpPr>
            <a:stCxn id="20" idx="2"/>
          </p:cNvCxnSpPr>
          <p:nvPr/>
        </p:nvCxnSpPr>
        <p:spPr>
          <a:xfrm rot="10800000">
            <a:off x="2184544" y="1509489"/>
            <a:ext cx="1277799" cy="146377"/>
          </a:xfrm>
          <a:prstGeom prst="bentConnector3">
            <a:avLst>
              <a:gd name="adj1" fmla="val 50004"/>
            </a:avLst>
          </a:prstGeom>
          <a:noFill/>
          <a:ln w="28575" cap="flat" cmpd="sng">
            <a:solidFill>
              <a:srgbClr val="C55A1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8" name="Google Shape;429;g172b8a6e573_0_209">
            <a:extLst>
              <a:ext uri="{FF2B5EF4-FFF2-40B4-BE49-F238E27FC236}">
                <a16:creationId xmlns:a16="http://schemas.microsoft.com/office/drawing/2014/main" id="{0449FF17-7288-B35E-7D82-D3D852D2EEFD}"/>
              </a:ext>
            </a:extLst>
          </p:cNvPr>
          <p:cNvSpPr/>
          <p:nvPr/>
        </p:nvSpPr>
        <p:spPr>
          <a:xfrm>
            <a:off x="7070893" y="3678022"/>
            <a:ext cx="226464" cy="226464"/>
          </a:xfrm>
          <a:prstGeom prst="ellipse">
            <a:avLst/>
          </a:prstGeom>
          <a:solidFill>
            <a:schemeClr val="lt1">
              <a:alpha val="24710"/>
            </a:schemeClr>
          </a:solidFill>
          <a:ln w="28575" cap="flat" cmpd="sng">
            <a:solidFill>
              <a:srgbClr val="C55A1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13" tIns="37719" rIns="75513" bIns="37719" anchor="ctr" anchorCtr="0">
            <a:noAutofit/>
          </a:bodyPr>
          <a:lstStyle/>
          <a:p>
            <a:pPr algn="ctr"/>
            <a:endParaRPr sz="12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19" name="Google Shape;430;g172b8a6e573_0_209">
            <a:extLst>
              <a:ext uri="{FF2B5EF4-FFF2-40B4-BE49-F238E27FC236}">
                <a16:creationId xmlns:a16="http://schemas.microsoft.com/office/drawing/2014/main" id="{C5701FBF-9B23-8015-7EF9-D3A931845227}"/>
              </a:ext>
            </a:extLst>
          </p:cNvPr>
          <p:cNvCxnSpPr>
            <a:stCxn id="18" idx="6"/>
          </p:cNvCxnSpPr>
          <p:nvPr/>
        </p:nvCxnSpPr>
        <p:spPr>
          <a:xfrm>
            <a:off x="7297358" y="3791255"/>
            <a:ext cx="605305" cy="186571"/>
          </a:xfrm>
          <a:prstGeom prst="bentConnector3">
            <a:avLst>
              <a:gd name="adj1" fmla="val 49996"/>
            </a:avLst>
          </a:prstGeom>
          <a:noFill/>
          <a:ln w="28575" cap="flat" cmpd="sng">
            <a:solidFill>
              <a:srgbClr val="C55A1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20" name="Google Shape;428;g172b8a6e573_0_209">
            <a:extLst>
              <a:ext uri="{FF2B5EF4-FFF2-40B4-BE49-F238E27FC236}">
                <a16:creationId xmlns:a16="http://schemas.microsoft.com/office/drawing/2014/main" id="{A49EF9C5-963F-8B27-1F6A-72467EBE4009}"/>
              </a:ext>
            </a:extLst>
          </p:cNvPr>
          <p:cNvSpPr/>
          <p:nvPr/>
        </p:nvSpPr>
        <p:spPr>
          <a:xfrm>
            <a:off x="3462343" y="1429402"/>
            <a:ext cx="453229" cy="452929"/>
          </a:xfrm>
          <a:prstGeom prst="ellipse">
            <a:avLst/>
          </a:prstGeom>
          <a:solidFill>
            <a:schemeClr val="lt1">
              <a:alpha val="24710"/>
            </a:schemeClr>
          </a:solidFill>
          <a:ln w="28575" cap="flat" cmpd="sng">
            <a:solidFill>
              <a:srgbClr val="C55A1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13" tIns="37719" rIns="75513" bIns="37719" anchor="ctr" anchorCtr="0">
            <a:noAutofit/>
          </a:bodyPr>
          <a:lstStyle/>
          <a:p>
            <a:pPr algn="ctr"/>
            <a:endParaRPr sz="12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21" name="Google Shape;431;g172b8a6e573_0_209">
            <a:extLst>
              <a:ext uri="{FF2B5EF4-FFF2-40B4-BE49-F238E27FC236}">
                <a16:creationId xmlns:a16="http://schemas.microsoft.com/office/drawing/2014/main" id="{D1451426-5725-D9F6-52DA-CD359B02A8BA}"/>
              </a:ext>
            </a:extLst>
          </p:cNvPr>
          <p:cNvCxnSpPr>
            <a:stCxn id="16" idx="5"/>
          </p:cNvCxnSpPr>
          <p:nvPr/>
        </p:nvCxnSpPr>
        <p:spPr>
          <a:xfrm rot="-5400000" flipH="1">
            <a:off x="7114884" y="3838214"/>
            <a:ext cx="504221" cy="1039336"/>
          </a:xfrm>
          <a:prstGeom prst="bentConnector2">
            <a:avLst/>
          </a:prstGeom>
          <a:noFill/>
          <a:ln w="28575" cap="flat" cmpd="sng">
            <a:solidFill>
              <a:srgbClr val="C55A1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22" name="Google Shape;425;g172b8a6e573_0_209">
            <a:extLst>
              <a:ext uri="{FF2B5EF4-FFF2-40B4-BE49-F238E27FC236}">
                <a16:creationId xmlns:a16="http://schemas.microsoft.com/office/drawing/2014/main" id="{BD369455-427D-DCB8-92B1-B204247212DB}"/>
              </a:ext>
            </a:extLst>
          </p:cNvPr>
          <p:cNvSpPr/>
          <p:nvPr/>
        </p:nvSpPr>
        <p:spPr>
          <a:xfrm>
            <a:off x="5078169" y="1847490"/>
            <a:ext cx="377640" cy="377640"/>
          </a:xfrm>
          <a:prstGeom prst="ellipse">
            <a:avLst/>
          </a:prstGeom>
          <a:solidFill>
            <a:schemeClr val="lt1">
              <a:alpha val="24710"/>
            </a:schemeClr>
          </a:solidFill>
          <a:ln w="28575" cap="flat" cmpd="sng">
            <a:solidFill>
              <a:srgbClr val="C55A1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13" tIns="37719" rIns="75513" bIns="37719" anchor="ctr" anchorCtr="0">
            <a:noAutofit/>
          </a:bodyPr>
          <a:lstStyle/>
          <a:p>
            <a:pPr algn="ctr"/>
            <a:endParaRPr sz="12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23" name="Google Shape;432;g172b8a6e573_0_209">
            <a:extLst>
              <a:ext uri="{FF2B5EF4-FFF2-40B4-BE49-F238E27FC236}">
                <a16:creationId xmlns:a16="http://schemas.microsoft.com/office/drawing/2014/main" id="{585CF4D9-A48D-5073-9316-DD923FD55BDE}"/>
              </a:ext>
            </a:extLst>
          </p:cNvPr>
          <p:cNvGraphicFramePr/>
          <p:nvPr/>
        </p:nvGraphicFramePr>
        <p:xfrm>
          <a:off x="107648" y="1227326"/>
          <a:ext cx="2076823" cy="609301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0768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215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u="none" strike="noStrike" cap="none" dirty="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Equipment Connectivity</a:t>
                      </a:r>
                      <a:endParaRPr sz="1200" dirty="0"/>
                    </a:p>
                  </a:txBody>
                  <a:tcPr marL="75538" marR="75538" marT="37744" marB="37744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7133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600" u="none" strike="noStrike" cap="none" dirty="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Equipment connectivity to Computer Aided Design and Manufacturing (CAD/CAM) systems for rapid prototyping with Additive Manufacturing platforms</a:t>
                      </a:r>
                      <a:endParaRPr sz="600" dirty="0"/>
                    </a:p>
                  </a:txBody>
                  <a:tcPr marL="75538" marR="75538" marT="37744" marB="37744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4" name="Google Shape;433;g172b8a6e573_0_209">
            <a:extLst>
              <a:ext uri="{FF2B5EF4-FFF2-40B4-BE49-F238E27FC236}">
                <a16:creationId xmlns:a16="http://schemas.microsoft.com/office/drawing/2014/main" id="{E615F9BB-8D09-DF38-9F16-3F0DB3274F8E}"/>
              </a:ext>
            </a:extLst>
          </p:cNvPr>
          <p:cNvGraphicFramePr/>
          <p:nvPr/>
        </p:nvGraphicFramePr>
        <p:xfrm>
          <a:off x="7886617" y="1227326"/>
          <a:ext cx="2076823" cy="513969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0768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02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u="none" strike="noStrike" cap="none" dirty="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Video Inspection</a:t>
                      </a:r>
                      <a:endParaRPr sz="1200" dirty="0"/>
                    </a:p>
                  </a:txBody>
                  <a:tcPr marL="75538" marR="75538" marT="37744" marB="37744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90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u="none" strike="noStrike" cap="none" dirty="0">
                          <a:solidFill>
                            <a:schemeClr val="accent5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Connected Workers</a:t>
                      </a:r>
                      <a:endParaRPr sz="1200" dirty="0">
                        <a:solidFill>
                          <a:schemeClr val="accent5"/>
                        </a:solidFill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u="none" strike="noStrike" cap="none" dirty="0">
                          <a:solidFill>
                            <a:schemeClr val="accent5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Augmented/Virtual/Mixed Reality</a:t>
                      </a:r>
                      <a:endParaRPr sz="1200" dirty="0">
                        <a:solidFill>
                          <a:schemeClr val="accent5"/>
                        </a:solidFill>
                      </a:endParaRPr>
                    </a:p>
                  </a:txBody>
                  <a:tcPr marL="75538" marR="75538" marT="37744" marB="37744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5" name="Google Shape;434;g172b8a6e573_0_209">
            <a:extLst>
              <a:ext uri="{FF2B5EF4-FFF2-40B4-BE49-F238E27FC236}">
                <a16:creationId xmlns:a16="http://schemas.microsoft.com/office/drawing/2014/main" id="{A335E636-F429-E5E0-6F7D-BE6C32D5C92A}"/>
              </a:ext>
            </a:extLst>
          </p:cNvPr>
          <p:cNvGraphicFramePr/>
          <p:nvPr/>
        </p:nvGraphicFramePr>
        <p:xfrm>
          <a:off x="107648" y="1849776"/>
          <a:ext cx="2076823" cy="582549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0768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02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u="none" strike="noStrike" cap="none" dirty="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Digital Twins</a:t>
                      </a:r>
                      <a:endParaRPr sz="1200" dirty="0"/>
                    </a:p>
                  </a:txBody>
                  <a:tcPr marL="75538" marR="75538" marT="37744" marB="37744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47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u="none" strike="noStrike" cap="none" dirty="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 real-time model of the plant, production line, or asset allows for predictive and prescriptive maintenance</a:t>
                      </a:r>
                      <a:endParaRPr sz="1200" dirty="0"/>
                    </a:p>
                  </a:txBody>
                  <a:tcPr marL="75538" marR="75538" marT="37744" marB="37744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6" name="Google Shape;435;g172b8a6e573_0_209">
            <a:extLst>
              <a:ext uri="{FF2B5EF4-FFF2-40B4-BE49-F238E27FC236}">
                <a16:creationId xmlns:a16="http://schemas.microsoft.com/office/drawing/2014/main" id="{60BEBC05-6E6C-DED5-B7F6-38B059DB0D0A}"/>
              </a:ext>
            </a:extLst>
          </p:cNvPr>
          <p:cNvGraphicFramePr/>
          <p:nvPr/>
        </p:nvGraphicFramePr>
        <p:xfrm>
          <a:off x="107648" y="2472226"/>
          <a:ext cx="2076823" cy="536829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0768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02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u="none" strike="noStrike" cap="none" dirty="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Smart Glasses</a:t>
                      </a:r>
                      <a:endParaRPr sz="1200" dirty="0"/>
                    </a:p>
                  </a:txBody>
                  <a:tcPr marL="75538" marR="75538" marT="37744" marB="37744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976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600" u="none" strike="noStrike" cap="none" dirty="0">
                          <a:solidFill>
                            <a:srgbClr val="666666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Smart Glasses provide real time equipment operations and assembly instructions, increasing employee efficiency while reducing errors</a:t>
                      </a:r>
                      <a:endParaRPr sz="600" dirty="0">
                        <a:solidFill>
                          <a:srgbClr val="666666"/>
                        </a:solidFill>
                      </a:endParaRPr>
                    </a:p>
                  </a:txBody>
                  <a:tcPr marL="75538" marR="75538" marT="37744" marB="37744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7" name="Google Shape;436;g172b8a6e573_0_209">
            <a:extLst>
              <a:ext uri="{FF2B5EF4-FFF2-40B4-BE49-F238E27FC236}">
                <a16:creationId xmlns:a16="http://schemas.microsoft.com/office/drawing/2014/main" id="{0134AB32-DA5B-B626-7AA6-2FC7CE05FEA5}"/>
              </a:ext>
            </a:extLst>
          </p:cNvPr>
          <p:cNvGraphicFramePr/>
          <p:nvPr/>
        </p:nvGraphicFramePr>
        <p:xfrm>
          <a:off x="107648" y="3094675"/>
          <a:ext cx="2076823" cy="719709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0768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02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u="none" strike="noStrike" cap="none" dirty="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Connected Workers</a:t>
                      </a:r>
                      <a:endParaRPr sz="1200" dirty="0"/>
                    </a:p>
                  </a:txBody>
                  <a:tcPr marL="75538" marR="75538" marT="37744" marB="37744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261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600" u="none" strike="noStrike" cap="none" dirty="0">
                          <a:solidFill>
                            <a:schemeClr val="accent5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Employee access to Material Requirements Planning (MRP), Manufacturing Execution System (MES), Computerized Maintenance Management System (CMMS), Enterprise Resource Planning, and Quality Management Systems (QMS) systems </a:t>
                      </a:r>
                      <a:endParaRPr sz="600" dirty="0">
                        <a:solidFill>
                          <a:schemeClr val="accent5"/>
                        </a:solidFill>
                      </a:endParaRPr>
                    </a:p>
                  </a:txBody>
                  <a:tcPr marL="75538" marR="75538" marT="37744" marB="37744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8" name="Google Shape;437;g172b8a6e573_0_209">
            <a:extLst>
              <a:ext uri="{FF2B5EF4-FFF2-40B4-BE49-F238E27FC236}">
                <a16:creationId xmlns:a16="http://schemas.microsoft.com/office/drawing/2014/main" id="{1904B0EF-44CB-D14C-C6BF-00455009AE7A}"/>
              </a:ext>
            </a:extLst>
          </p:cNvPr>
          <p:cNvSpPr/>
          <p:nvPr/>
        </p:nvSpPr>
        <p:spPr>
          <a:xfrm>
            <a:off x="3791290" y="2939857"/>
            <a:ext cx="302052" cy="302052"/>
          </a:xfrm>
          <a:prstGeom prst="ellipse">
            <a:avLst/>
          </a:prstGeom>
          <a:solidFill>
            <a:schemeClr val="lt1">
              <a:alpha val="24710"/>
            </a:schemeClr>
          </a:solidFill>
          <a:ln w="28575" cap="flat" cmpd="sng">
            <a:solidFill>
              <a:srgbClr val="C55A1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13" tIns="37719" rIns="75513" bIns="37719" anchor="ctr" anchorCtr="0">
            <a:noAutofit/>
          </a:bodyPr>
          <a:lstStyle/>
          <a:p>
            <a:pPr algn="ctr"/>
            <a:endParaRPr sz="12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" name="Google Shape;438;g172b8a6e573_0_209">
            <a:extLst>
              <a:ext uri="{FF2B5EF4-FFF2-40B4-BE49-F238E27FC236}">
                <a16:creationId xmlns:a16="http://schemas.microsoft.com/office/drawing/2014/main" id="{E4CF0A4A-E9F1-5B4F-ABBB-D02691DA901F}"/>
              </a:ext>
            </a:extLst>
          </p:cNvPr>
          <p:cNvSpPr/>
          <p:nvPr/>
        </p:nvSpPr>
        <p:spPr>
          <a:xfrm>
            <a:off x="4094288" y="3751500"/>
            <a:ext cx="377640" cy="377640"/>
          </a:xfrm>
          <a:prstGeom prst="ellipse">
            <a:avLst/>
          </a:prstGeom>
          <a:solidFill>
            <a:schemeClr val="lt1">
              <a:alpha val="24710"/>
            </a:schemeClr>
          </a:solidFill>
          <a:ln w="28575" cap="flat" cmpd="sng">
            <a:solidFill>
              <a:srgbClr val="C55A1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13" tIns="37719" rIns="75513" bIns="37719" anchor="ctr" anchorCtr="0">
            <a:noAutofit/>
          </a:bodyPr>
          <a:lstStyle/>
          <a:p>
            <a:pPr algn="ctr"/>
            <a:endParaRPr sz="12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30" name="Google Shape;439;g172b8a6e573_0_209">
            <a:extLst>
              <a:ext uri="{FF2B5EF4-FFF2-40B4-BE49-F238E27FC236}">
                <a16:creationId xmlns:a16="http://schemas.microsoft.com/office/drawing/2014/main" id="{92843E45-EDDF-7E0A-0882-8FF8537AB331}"/>
              </a:ext>
            </a:extLst>
          </p:cNvPr>
          <p:cNvCxnSpPr>
            <a:stCxn id="29" idx="2"/>
          </p:cNvCxnSpPr>
          <p:nvPr/>
        </p:nvCxnSpPr>
        <p:spPr>
          <a:xfrm rot="10800000">
            <a:off x="2184489" y="3477794"/>
            <a:ext cx="1909799" cy="462527"/>
          </a:xfrm>
          <a:prstGeom prst="bentConnector3">
            <a:avLst>
              <a:gd name="adj1" fmla="val 49999"/>
            </a:avLst>
          </a:prstGeom>
          <a:noFill/>
          <a:ln w="28575" cap="flat" cmpd="sng">
            <a:solidFill>
              <a:srgbClr val="C55A11"/>
            </a:solidFill>
            <a:prstDash val="solid"/>
            <a:round/>
            <a:headEnd type="none" w="sm" len="sm"/>
            <a:tailEnd type="triangle" w="med" len="med"/>
          </a:ln>
        </p:spPr>
      </p:cxnSp>
      <p:graphicFrame>
        <p:nvGraphicFramePr>
          <p:cNvPr id="31" name="Google Shape;440;g172b8a6e573_0_209">
            <a:extLst>
              <a:ext uri="{FF2B5EF4-FFF2-40B4-BE49-F238E27FC236}">
                <a16:creationId xmlns:a16="http://schemas.microsoft.com/office/drawing/2014/main" id="{59FDA4E7-546A-487A-5280-768D0971D2CA}"/>
              </a:ext>
            </a:extLst>
          </p:cNvPr>
          <p:cNvGraphicFramePr/>
          <p:nvPr/>
        </p:nvGraphicFramePr>
        <p:xfrm>
          <a:off x="7886617" y="2432234"/>
          <a:ext cx="2076823" cy="582549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0768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02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u="none" strike="noStrike" cap="none" dirty="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Employee Safety</a:t>
                      </a:r>
                      <a:endParaRPr sz="1200" dirty="0"/>
                    </a:p>
                  </a:txBody>
                  <a:tcPr marL="75538" marR="75538" marT="37744" marB="37744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47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strike="noStrike" cap="none" dirty="0">
                          <a:solidFill>
                            <a:schemeClr val="accent5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Mission Critical Communications (PTT/LMR replacement) and RTLS for employee tracking in dangerous manufacturing environments</a:t>
                      </a:r>
                      <a:endParaRPr sz="1200" dirty="0">
                        <a:solidFill>
                          <a:schemeClr val="accent5"/>
                        </a:solidFill>
                      </a:endParaRPr>
                    </a:p>
                  </a:txBody>
                  <a:tcPr marL="75538" marR="75538" marT="37744" marB="37744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2" name="Google Shape;441;g172b8a6e573_0_209">
            <a:extLst>
              <a:ext uri="{FF2B5EF4-FFF2-40B4-BE49-F238E27FC236}">
                <a16:creationId xmlns:a16="http://schemas.microsoft.com/office/drawing/2014/main" id="{60C326E6-7C45-A067-A9AB-0C5F98F9159D}"/>
              </a:ext>
            </a:extLst>
          </p:cNvPr>
          <p:cNvGraphicFramePr/>
          <p:nvPr/>
        </p:nvGraphicFramePr>
        <p:xfrm>
          <a:off x="7886617" y="3099922"/>
          <a:ext cx="2076823" cy="492823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0768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02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u="none" strike="noStrike" cap="none" dirty="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Drones</a:t>
                      </a:r>
                      <a:endParaRPr sz="1200" dirty="0"/>
                    </a:p>
                  </a:txBody>
                  <a:tcPr marL="75538" marR="75538" marT="37744" marB="37744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8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u="none" strike="noStrike" cap="none" dirty="0">
                          <a:solidFill>
                            <a:schemeClr val="accent5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Drone based remote video monitoring analyzes throughput in real time while monitoring qualit</a:t>
                      </a:r>
                      <a:r>
                        <a:rPr lang="en-US" sz="700" u="none" strike="noStrike" cap="none" dirty="0">
                          <a:solidFill>
                            <a:srgbClr val="1F4399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y</a:t>
                      </a:r>
                      <a:endParaRPr sz="1200" dirty="0"/>
                    </a:p>
                  </a:txBody>
                  <a:tcPr marL="75538" marR="75538" marT="37744" marB="37744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3" name="Google Shape;442;g172b8a6e573_0_209">
            <a:extLst>
              <a:ext uri="{FF2B5EF4-FFF2-40B4-BE49-F238E27FC236}">
                <a16:creationId xmlns:a16="http://schemas.microsoft.com/office/drawing/2014/main" id="{56A50F57-4AFF-63DA-8DD2-EBE9F7ABEFC0}"/>
              </a:ext>
            </a:extLst>
          </p:cNvPr>
          <p:cNvGraphicFramePr/>
          <p:nvPr/>
        </p:nvGraphicFramePr>
        <p:xfrm>
          <a:off x="7886617" y="4363562"/>
          <a:ext cx="2076823" cy="492823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0768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02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u="none" strike="noStrike" cap="none" dirty="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Automated Storage &amp; Retrieval Systems</a:t>
                      </a:r>
                      <a:endParaRPr sz="1200" dirty="0"/>
                    </a:p>
                  </a:txBody>
                  <a:tcPr marL="75538" marR="75538" marT="37744" marB="37744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8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u="none" strike="noStrike" cap="none" dirty="0">
                          <a:solidFill>
                            <a:schemeClr val="accent5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Increase order fulfillment rates, maximize warehouse space and optimize labor resources</a:t>
                      </a:r>
                      <a:endParaRPr sz="700" b="0" i="0" u="none" strike="noStrike" cap="none" dirty="0">
                        <a:solidFill>
                          <a:schemeClr val="accent5"/>
                        </a:solidFill>
                        <a:latin typeface="Helvetica Neue"/>
                        <a:ea typeface="Helvetica Neue"/>
                        <a:cs typeface="Helvetica Neue"/>
                        <a:sym typeface="Helvetica Neue"/>
                      </a:endParaRPr>
                    </a:p>
                  </a:txBody>
                  <a:tcPr marL="75538" marR="75538" marT="37744" marB="37744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4" name="Google Shape;443;g172b8a6e573_0_209">
            <a:extLst>
              <a:ext uri="{FF2B5EF4-FFF2-40B4-BE49-F238E27FC236}">
                <a16:creationId xmlns:a16="http://schemas.microsoft.com/office/drawing/2014/main" id="{4306BB40-D758-F465-693B-DC59F38455E8}"/>
              </a:ext>
            </a:extLst>
          </p:cNvPr>
          <p:cNvGraphicFramePr/>
          <p:nvPr/>
        </p:nvGraphicFramePr>
        <p:xfrm>
          <a:off x="7886617" y="1836282"/>
          <a:ext cx="2076823" cy="492823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0768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02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u="none" strike="noStrike" cap="none" dirty="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Cobots</a:t>
                      </a:r>
                      <a:endParaRPr sz="1200" dirty="0"/>
                    </a:p>
                  </a:txBody>
                  <a:tcPr marL="75538" marR="75538" marT="37744" marB="37744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8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u="none" strike="noStrike" cap="none" dirty="0">
                          <a:solidFill>
                            <a:schemeClr val="accent5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Cobots perform dangerous and tedious tasks such as moving, palletizing, and packing goods</a:t>
                      </a:r>
                      <a:endParaRPr sz="1200" dirty="0">
                        <a:solidFill>
                          <a:schemeClr val="accent5"/>
                        </a:solidFill>
                      </a:endParaRPr>
                    </a:p>
                  </a:txBody>
                  <a:tcPr marL="75538" marR="75538" marT="37744" marB="37744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5" name="Google Shape;444;g172b8a6e573_0_209">
            <a:extLst>
              <a:ext uri="{FF2B5EF4-FFF2-40B4-BE49-F238E27FC236}">
                <a16:creationId xmlns:a16="http://schemas.microsoft.com/office/drawing/2014/main" id="{2734581D-0957-AD7F-D707-65B1FF2F6482}"/>
              </a:ext>
            </a:extLst>
          </p:cNvPr>
          <p:cNvSpPr/>
          <p:nvPr/>
        </p:nvSpPr>
        <p:spPr>
          <a:xfrm>
            <a:off x="6140198" y="2352142"/>
            <a:ext cx="377640" cy="377640"/>
          </a:xfrm>
          <a:prstGeom prst="ellipse">
            <a:avLst/>
          </a:prstGeom>
          <a:solidFill>
            <a:schemeClr val="lt1">
              <a:alpha val="24710"/>
            </a:schemeClr>
          </a:solidFill>
          <a:ln w="28575" cap="flat" cmpd="sng">
            <a:solidFill>
              <a:srgbClr val="C55A1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13" tIns="37719" rIns="75513" bIns="37719" anchor="ctr" anchorCtr="0">
            <a:noAutofit/>
          </a:bodyPr>
          <a:lstStyle/>
          <a:p>
            <a:pPr algn="ctr"/>
            <a:endParaRPr sz="12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36" name="Google Shape;445;g172b8a6e573_0_209">
            <a:extLst>
              <a:ext uri="{FF2B5EF4-FFF2-40B4-BE49-F238E27FC236}">
                <a16:creationId xmlns:a16="http://schemas.microsoft.com/office/drawing/2014/main" id="{CC368384-D068-7F40-E22C-C9D463F0AAA7}"/>
              </a:ext>
            </a:extLst>
          </p:cNvPr>
          <p:cNvCxnSpPr>
            <a:stCxn id="35" idx="6"/>
          </p:cNvCxnSpPr>
          <p:nvPr/>
        </p:nvCxnSpPr>
        <p:spPr>
          <a:xfrm>
            <a:off x="6517838" y="2540963"/>
            <a:ext cx="1384882" cy="1437373"/>
          </a:xfrm>
          <a:prstGeom prst="bentConnector3">
            <a:avLst>
              <a:gd name="adj1" fmla="val 31957"/>
            </a:avLst>
          </a:prstGeom>
          <a:noFill/>
          <a:ln w="28575" cap="flat" cmpd="sng">
            <a:solidFill>
              <a:srgbClr val="C55A11"/>
            </a:solidFill>
            <a:prstDash val="solid"/>
            <a:round/>
            <a:headEnd type="none" w="sm" len="sm"/>
            <a:tailEnd type="triangle" w="med" len="med"/>
          </a:ln>
        </p:spPr>
      </p:cxnSp>
      <p:graphicFrame>
        <p:nvGraphicFramePr>
          <p:cNvPr id="37" name="Google Shape;446;g172b8a6e573_0_209">
            <a:extLst>
              <a:ext uri="{FF2B5EF4-FFF2-40B4-BE49-F238E27FC236}">
                <a16:creationId xmlns:a16="http://schemas.microsoft.com/office/drawing/2014/main" id="{7E2224BD-F68E-66B9-94DB-B556DAC73558}"/>
              </a:ext>
            </a:extLst>
          </p:cNvPr>
          <p:cNvGraphicFramePr/>
          <p:nvPr/>
        </p:nvGraphicFramePr>
        <p:xfrm>
          <a:off x="7902726" y="3695874"/>
          <a:ext cx="2076823" cy="582549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0768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02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u="none" strike="noStrike" cap="none" dirty="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Autonomous Mobile Robots (AMR)</a:t>
                      </a:r>
                      <a:endParaRPr sz="1200" dirty="0"/>
                    </a:p>
                  </a:txBody>
                  <a:tcPr marL="75538" marR="75538" marT="37744" marB="37744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47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accent1"/>
                        </a:buClr>
                        <a:buSzPts val="700"/>
                        <a:buFont typeface="Arial"/>
                        <a:buNone/>
                      </a:pPr>
                      <a:r>
                        <a:rPr lang="en-US" sz="700" u="none" strike="noStrike" cap="none" dirty="0">
                          <a:solidFill>
                            <a:schemeClr val="accent5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AMRs transport goods around the warehouse, scan bar codes or RFID tags for continuous inventory updates</a:t>
                      </a:r>
                      <a:endParaRPr sz="1200" dirty="0">
                        <a:solidFill>
                          <a:schemeClr val="accent5"/>
                        </a:solidFill>
                      </a:endParaRPr>
                    </a:p>
                  </a:txBody>
                  <a:tcPr marL="75538" marR="75538" marT="37744" marB="37744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8" name="Google Shape;421;g172b8a6e573_0_209">
            <a:extLst>
              <a:ext uri="{FF2B5EF4-FFF2-40B4-BE49-F238E27FC236}">
                <a16:creationId xmlns:a16="http://schemas.microsoft.com/office/drawing/2014/main" id="{150D09A9-3F25-6D6E-C767-F57D81E194B4}"/>
              </a:ext>
            </a:extLst>
          </p:cNvPr>
          <p:cNvSpPr/>
          <p:nvPr/>
        </p:nvSpPr>
        <p:spPr>
          <a:xfrm>
            <a:off x="5918725" y="1825225"/>
            <a:ext cx="377640" cy="377640"/>
          </a:xfrm>
          <a:prstGeom prst="ellipse">
            <a:avLst/>
          </a:prstGeom>
          <a:solidFill>
            <a:schemeClr val="lt1">
              <a:alpha val="24710"/>
            </a:schemeClr>
          </a:solidFill>
          <a:ln w="28575" cap="flat" cmpd="sng">
            <a:solidFill>
              <a:srgbClr val="C55A1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13" tIns="37719" rIns="75513" bIns="37719" anchor="ctr" anchorCtr="0">
            <a:noAutofit/>
          </a:bodyPr>
          <a:lstStyle/>
          <a:p>
            <a:pPr algn="ctr"/>
            <a:endParaRPr sz="12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39" name="Google Shape;447;g172b8a6e573_0_209">
            <a:extLst>
              <a:ext uri="{FF2B5EF4-FFF2-40B4-BE49-F238E27FC236}">
                <a16:creationId xmlns:a16="http://schemas.microsoft.com/office/drawing/2014/main" id="{41C7DA24-B924-8086-719B-1F085920A8D0}"/>
              </a:ext>
            </a:extLst>
          </p:cNvPr>
          <p:cNvGraphicFramePr/>
          <p:nvPr/>
        </p:nvGraphicFramePr>
        <p:xfrm>
          <a:off x="107648" y="4469203"/>
          <a:ext cx="2076823" cy="582549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0768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02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u="none" strike="noStrike" cap="none" dirty="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Sensors</a:t>
                      </a:r>
                      <a:endParaRPr sz="1200" dirty="0"/>
                    </a:p>
                  </a:txBody>
                  <a:tcPr marL="75538" marR="75538" marT="37744" marB="37744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478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u="none" strike="noStrike" cap="none" dirty="0">
                          <a:solidFill>
                            <a:schemeClr val="accent5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Sensors for Condition Based Monitoring for process quality control or equipment predicative maintenance</a:t>
                      </a:r>
                      <a:endParaRPr sz="1200" dirty="0">
                        <a:solidFill>
                          <a:schemeClr val="accent5"/>
                        </a:solidFill>
                      </a:endParaRPr>
                    </a:p>
                  </a:txBody>
                  <a:tcPr marL="75538" marR="75538" marT="37744" marB="37744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0" name="Google Shape;448;g172b8a6e573_0_209">
            <a:extLst>
              <a:ext uri="{FF2B5EF4-FFF2-40B4-BE49-F238E27FC236}">
                <a16:creationId xmlns:a16="http://schemas.microsoft.com/office/drawing/2014/main" id="{E0755B7B-222B-DA32-5795-8C503D2B1C51}"/>
              </a:ext>
            </a:extLst>
          </p:cNvPr>
          <p:cNvSpPr/>
          <p:nvPr/>
        </p:nvSpPr>
        <p:spPr>
          <a:xfrm>
            <a:off x="4854674" y="3403604"/>
            <a:ext cx="302052" cy="302052"/>
          </a:xfrm>
          <a:prstGeom prst="ellipse">
            <a:avLst/>
          </a:prstGeom>
          <a:solidFill>
            <a:schemeClr val="lt1">
              <a:alpha val="24710"/>
            </a:schemeClr>
          </a:solidFill>
          <a:ln w="28575" cap="flat" cmpd="sng">
            <a:solidFill>
              <a:srgbClr val="C55A1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13" tIns="37719" rIns="75513" bIns="37719" anchor="ctr" anchorCtr="0">
            <a:noAutofit/>
          </a:bodyPr>
          <a:lstStyle/>
          <a:p>
            <a:pPr algn="ctr"/>
            <a:endParaRPr sz="12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1" name="Google Shape;449;g172b8a6e573_0_209">
            <a:extLst>
              <a:ext uri="{FF2B5EF4-FFF2-40B4-BE49-F238E27FC236}">
                <a16:creationId xmlns:a16="http://schemas.microsoft.com/office/drawing/2014/main" id="{7B1654EE-69DD-E878-8D0C-02D5176274D1}"/>
              </a:ext>
            </a:extLst>
          </p:cNvPr>
          <p:cNvSpPr/>
          <p:nvPr/>
        </p:nvSpPr>
        <p:spPr>
          <a:xfrm>
            <a:off x="5266973" y="2358962"/>
            <a:ext cx="302052" cy="302052"/>
          </a:xfrm>
          <a:prstGeom prst="ellipse">
            <a:avLst/>
          </a:prstGeom>
          <a:solidFill>
            <a:schemeClr val="lt1">
              <a:alpha val="24710"/>
            </a:schemeClr>
          </a:solidFill>
          <a:ln w="28575" cap="flat" cmpd="sng">
            <a:solidFill>
              <a:srgbClr val="C55A1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13" tIns="37719" rIns="75513" bIns="37719" anchor="ctr" anchorCtr="0">
            <a:noAutofit/>
          </a:bodyPr>
          <a:lstStyle/>
          <a:p>
            <a:pPr algn="ctr"/>
            <a:endParaRPr sz="12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aphicFrame>
        <p:nvGraphicFramePr>
          <p:cNvPr id="42" name="Google Shape;450;g172b8a6e573_0_209">
            <a:extLst>
              <a:ext uri="{FF2B5EF4-FFF2-40B4-BE49-F238E27FC236}">
                <a16:creationId xmlns:a16="http://schemas.microsoft.com/office/drawing/2014/main" id="{A43F8E0E-8CD5-48EE-C447-3E93DD627B15}"/>
              </a:ext>
            </a:extLst>
          </p:cNvPr>
          <p:cNvGraphicFramePr/>
          <p:nvPr/>
        </p:nvGraphicFramePr>
        <p:xfrm>
          <a:off x="107648" y="3918488"/>
          <a:ext cx="2076823" cy="492823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0768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02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u="none" strike="noStrike" cap="none" dirty="0"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Cobots</a:t>
                      </a:r>
                      <a:endParaRPr sz="1200" dirty="0"/>
                    </a:p>
                  </a:txBody>
                  <a:tcPr marL="75538" marR="75538" marT="37744" marB="37744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80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700" u="none" strike="noStrike" cap="none" dirty="0">
                          <a:solidFill>
                            <a:schemeClr val="accent5"/>
                          </a:solidFill>
                          <a:latin typeface="Helvetica Neue"/>
                          <a:ea typeface="Helvetica Neue"/>
                          <a:cs typeface="Helvetica Neue"/>
                          <a:sym typeface="Helvetica Neue"/>
                        </a:rPr>
                        <a:t>Cobots perform dangerous and tedious tasks such as assembling goods</a:t>
                      </a:r>
                      <a:endParaRPr sz="1200" dirty="0">
                        <a:solidFill>
                          <a:schemeClr val="accent5"/>
                        </a:solidFill>
                      </a:endParaRPr>
                    </a:p>
                  </a:txBody>
                  <a:tcPr marL="75538" marR="75538" marT="37744" marB="37744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3" name="Google Shape;451;g172b8a6e573_0_209">
            <a:extLst>
              <a:ext uri="{FF2B5EF4-FFF2-40B4-BE49-F238E27FC236}">
                <a16:creationId xmlns:a16="http://schemas.microsoft.com/office/drawing/2014/main" id="{BEE23A89-087B-F285-F6D3-A69DF0459F6C}"/>
              </a:ext>
            </a:extLst>
          </p:cNvPr>
          <p:cNvSpPr/>
          <p:nvPr/>
        </p:nvSpPr>
        <p:spPr>
          <a:xfrm>
            <a:off x="4178317" y="2886151"/>
            <a:ext cx="302052" cy="302052"/>
          </a:xfrm>
          <a:prstGeom prst="ellipse">
            <a:avLst/>
          </a:prstGeom>
          <a:solidFill>
            <a:schemeClr val="lt1">
              <a:alpha val="24710"/>
            </a:schemeClr>
          </a:solidFill>
          <a:ln w="28575" cap="flat" cmpd="sng">
            <a:solidFill>
              <a:srgbClr val="C55A1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13" tIns="37719" rIns="75513" bIns="37719" anchor="ctr" anchorCtr="0">
            <a:noAutofit/>
          </a:bodyPr>
          <a:lstStyle/>
          <a:p>
            <a:pPr algn="ctr"/>
            <a:endParaRPr sz="12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44" name="Google Shape;452;g172b8a6e573_0_209">
            <a:extLst>
              <a:ext uri="{FF2B5EF4-FFF2-40B4-BE49-F238E27FC236}">
                <a16:creationId xmlns:a16="http://schemas.microsoft.com/office/drawing/2014/main" id="{F6974C36-4A8A-236C-01EC-F89D513EF608}"/>
              </a:ext>
            </a:extLst>
          </p:cNvPr>
          <p:cNvCxnSpPr>
            <a:stCxn id="40" idx="4"/>
          </p:cNvCxnSpPr>
          <p:nvPr/>
        </p:nvCxnSpPr>
        <p:spPr>
          <a:xfrm rot="5400000">
            <a:off x="3365558" y="2524744"/>
            <a:ext cx="459228" cy="2821055"/>
          </a:xfrm>
          <a:prstGeom prst="bentConnector2">
            <a:avLst/>
          </a:prstGeom>
          <a:noFill/>
          <a:ln w="28575" cap="flat" cmpd="sng">
            <a:solidFill>
              <a:srgbClr val="C55A1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5" name="Google Shape;453;g172b8a6e573_0_209">
            <a:extLst>
              <a:ext uri="{FF2B5EF4-FFF2-40B4-BE49-F238E27FC236}">
                <a16:creationId xmlns:a16="http://schemas.microsoft.com/office/drawing/2014/main" id="{BD3F61CC-F8BE-DB72-2A8E-ECFD855C29B8}"/>
              </a:ext>
            </a:extLst>
          </p:cNvPr>
          <p:cNvCxnSpPr>
            <a:stCxn id="41" idx="4"/>
          </p:cNvCxnSpPr>
          <p:nvPr/>
        </p:nvCxnSpPr>
        <p:spPr>
          <a:xfrm rot="5400000">
            <a:off x="2756069" y="2089454"/>
            <a:ext cx="2090370" cy="3233490"/>
          </a:xfrm>
          <a:prstGeom prst="bentConnector2">
            <a:avLst/>
          </a:prstGeom>
          <a:noFill/>
          <a:ln w="28575" cap="flat" cmpd="sng">
            <a:solidFill>
              <a:srgbClr val="C55A1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46" name="Google Shape;454;g172b8a6e573_0_209">
            <a:extLst>
              <a:ext uri="{FF2B5EF4-FFF2-40B4-BE49-F238E27FC236}">
                <a16:creationId xmlns:a16="http://schemas.microsoft.com/office/drawing/2014/main" id="{169347CB-20FA-A275-EC62-2B4323821306}"/>
              </a:ext>
            </a:extLst>
          </p:cNvPr>
          <p:cNvCxnSpPr>
            <a:stCxn id="43" idx="6"/>
          </p:cNvCxnSpPr>
          <p:nvPr/>
        </p:nvCxnSpPr>
        <p:spPr>
          <a:xfrm flipH="1">
            <a:off x="2184532" y="3037177"/>
            <a:ext cx="2295838" cy="1714530"/>
          </a:xfrm>
          <a:prstGeom prst="bentConnector3">
            <a:avLst>
              <a:gd name="adj1" fmla="val -8223"/>
            </a:avLst>
          </a:prstGeom>
          <a:noFill/>
          <a:ln w="28575" cap="flat" cmpd="sng">
            <a:solidFill>
              <a:srgbClr val="C55A1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47" name="Google Shape;455;g172b8a6e573_0_209">
            <a:extLst>
              <a:ext uri="{FF2B5EF4-FFF2-40B4-BE49-F238E27FC236}">
                <a16:creationId xmlns:a16="http://schemas.microsoft.com/office/drawing/2014/main" id="{EB83632B-4000-2AF3-167A-FD84671643FF}"/>
              </a:ext>
            </a:extLst>
          </p:cNvPr>
          <p:cNvSpPr/>
          <p:nvPr/>
        </p:nvSpPr>
        <p:spPr>
          <a:xfrm>
            <a:off x="5508450" y="1793992"/>
            <a:ext cx="377640" cy="377640"/>
          </a:xfrm>
          <a:prstGeom prst="ellipse">
            <a:avLst/>
          </a:prstGeom>
          <a:solidFill>
            <a:schemeClr val="lt1">
              <a:alpha val="24710"/>
            </a:schemeClr>
          </a:solidFill>
          <a:ln w="28575" cap="flat" cmpd="sng">
            <a:solidFill>
              <a:srgbClr val="C55A1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5513" tIns="37719" rIns="75513" bIns="37719" anchor="ctr" anchorCtr="0">
            <a:noAutofit/>
          </a:bodyPr>
          <a:lstStyle/>
          <a:p>
            <a:pPr algn="ctr"/>
            <a:endParaRPr sz="1200" dirty="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48" name="Google Shape;456;g172b8a6e573_0_209">
            <a:extLst>
              <a:ext uri="{FF2B5EF4-FFF2-40B4-BE49-F238E27FC236}">
                <a16:creationId xmlns:a16="http://schemas.microsoft.com/office/drawing/2014/main" id="{93CBB831-57C5-3945-407E-E485A6787B10}"/>
              </a:ext>
            </a:extLst>
          </p:cNvPr>
          <p:cNvCxnSpPr>
            <a:stCxn id="47" idx="0"/>
          </p:cNvCxnSpPr>
          <p:nvPr/>
        </p:nvCxnSpPr>
        <p:spPr>
          <a:xfrm rot="-5400000" flipH="1">
            <a:off x="6647821" y="843443"/>
            <a:ext cx="414235" cy="2315335"/>
          </a:xfrm>
          <a:prstGeom prst="bentConnector4">
            <a:avLst>
              <a:gd name="adj1" fmla="val -45547"/>
              <a:gd name="adj2" fmla="val 54078"/>
            </a:avLst>
          </a:prstGeom>
          <a:noFill/>
          <a:ln w="28575" cap="flat" cmpd="sng">
            <a:solidFill>
              <a:srgbClr val="C55A11"/>
            </a:solidFill>
            <a:prstDash val="solid"/>
            <a:round/>
            <a:headEnd type="none" w="sm" len="sm"/>
            <a:tailEnd type="triangle" w="med" len="med"/>
          </a:ln>
        </p:spPr>
      </p:cxnSp>
    </p:spTree>
    <p:extLst>
      <p:ext uri="{BB962C8B-B14F-4D97-AF65-F5344CB8AC3E}">
        <p14:creationId xmlns:p14="http://schemas.microsoft.com/office/powerpoint/2010/main" val="41889047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5BA36FDE-BB24-95B2-A32A-06636D94CAF6}"/>
              </a:ext>
            </a:extLst>
          </p:cNvPr>
          <p:cNvSpPr txBox="1">
            <a:spLocks/>
          </p:cNvSpPr>
          <p:nvPr/>
        </p:nvSpPr>
        <p:spPr>
          <a:xfrm>
            <a:off x="427335" y="1102902"/>
            <a:ext cx="9216430" cy="466208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sz="11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21FBE9-364D-68F1-BEF5-95D4819DA1D0}"/>
              </a:ext>
            </a:extLst>
          </p:cNvPr>
          <p:cNvSpPr txBox="1"/>
          <p:nvPr/>
        </p:nvSpPr>
        <p:spPr>
          <a:xfrm>
            <a:off x="312294" y="1315459"/>
            <a:ext cx="464736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Use </a:t>
            </a:r>
            <a:r>
              <a:rPr lang="en-GB" sz="16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Enterprise </a:t>
            </a:r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experts.</a:t>
            </a:r>
          </a:p>
          <a:p>
            <a:endParaRPr lang="en-GB"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Use an experienced </a:t>
            </a:r>
            <a:r>
              <a:rPr lang="en-GB" sz="16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System Integrator.</a:t>
            </a:r>
          </a:p>
          <a:p>
            <a:endParaRPr lang="en-GB"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Talk to </a:t>
            </a:r>
            <a:r>
              <a:rPr lang="en-GB" sz="16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Universities</a:t>
            </a:r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R&amp;D facilities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 businesses from bio-pharmaceuticals to waste management, </a:t>
            </a:r>
            <a:r>
              <a:rPr lang="en-GB" sz="16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employee workshops </a:t>
            </a:r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have uncovered winning use cases. </a:t>
            </a:r>
          </a:p>
          <a:p>
            <a:pPr marL="285750" lvl="3" indent="-285750">
              <a:buFont typeface="Arial" panose="020B0604020202020204" pitchFamily="34" charset="0"/>
              <a:buChar char="•"/>
            </a:pPr>
            <a:endParaRPr lang="en-GB"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DD44D1-E247-13FF-D55C-3D593F363F85}"/>
              </a:ext>
            </a:extLst>
          </p:cNvPr>
          <p:cNvSpPr txBox="1">
            <a:spLocks/>
          </p:cNvSpPr>
          <p:nvPr/>
        </p:nvSpPr>
        <p:spPr>
          <a:xfrm>
            <a:off x="251275" y="391100"/>
            <a:ext cx="731288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b="1" dirty="0"/>
              <a:t>Learning 2: Learn from others experience </a:t>
            </a:r>
            <a:r>
              <a:rPr lang="en-GB" dirty="0"/>
              <a:t> </a:t>
            </a:r>
          </a:p>
        </p:txBody>
      </p:sp>
      <p:pic>
        <p:nvPicPr>
          <p:cNvPr id="2" name="Google Shape;841;gfa58e4afc7_0_55">
            <a:extLst>
              <a:ext uri="{FF2B5EF4-FFF2-40B4-BE49-F238E27FC236}">
                <a16:creationId xmlns:a16="http://schemas.microsoft.com/office/drawing/2014/main" id="{48C23A06-F4B9-F010-B3F9-250A835B0FF8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2224" r="12224"/>
          <a:stretch/>
        </p:blipFill>
        <p:spPr>
          <a:xfrm>
            <a:off x="5463986" y="1268359"/>
            <a:ext cx="3977868" cy="27420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750079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5BA36FDE-BB24-95B2-A32A-06636D94CAF6}"/>
              </a:ext>
            </a:extLst>
          </p:cNvPr>
          <p:cNvSpPr txBox="1">
            <a:spLocks/>
          </p:cNvSpPr>
          <p:nvPr/>
        </p:nvSpPr>
        <p:spPr>
          <a:xfrm>
            <a:off x="427335" y="1102902"/>
            <a:ext cx="9216430" cy="466208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sz="11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21FBE9-364D-68F1-BEF5-95D4819DA1D0}"/>
              </a:ext>
            </a:extLst>
          </p:cNvPr>
          <p:cNvSpPr txBox="1"/>
          <p:nvPr/>
        </p:nvSpPr>
        <p:spPr>
          <a:xfrm>
            <a:off x="312294" y="1426859"/>
            <a:ext cx="464736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What is the “Use Case” for water?</a:t>
            </a:r>
          </a:p>
          <a:p>
            <a:endParaRPr lang="en-GB"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What is the “Use Case” for electricity?</a:t>
            </a:r>
          </a:p>
          <a:p>
            <a:endParaRPr lang="en-GB"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Like these, a Campus Network is a utility, but one you own and control.</a:t>
            </a:r>
          </a:p>
          <a:p>
            <a:endParaRPr lang="en-GB"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systematic </a:t>
            </a:r>
            <a:r>
              <a:rPr lang="en-GB" sz="16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cross-enterprise approach </a:t>
            </a:r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is required.</a:t>
            </a:r>
          </a:p>
          <a:p>
            <a:endParaRPr lang="en-GB"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Business Processes </a:t>
            </a:r>
            <a:r>
              <a:rPr lang="en-GB" sz="1600" b="1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should </a:t>
            </a:r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be impacted.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DD44D1-E247-13FF-D55C-3D593F363F85}"/>
              </a:ext>
            </a:extLst>
          </p:cNvPr>
          <p:cNvSpPr txBox="1">
            <a:spLocks/>
          </p:cNvSpPr>
          <p:nvPr/>
        </p:nvSpPr>
        <p:spPr>
          <a:xfrm>
            <a:off x="251275" y="391100"/>
            <a:ext cx="731288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b="1" dirty="0"/>
              <a:t>Learning 3: There is no Wonder Use Case</a:t>
            </a:r>
            <a:endParaRPr lang="en-GB" dirty="0"/>
          </a:p>
        </p:txBody>
      </p:sp>
      <p:pic>
        <p:nvPicPr>
          <p:cNvPr id="6" name="Google Shape;831;p41">
            <a:extLst>
              <a:ext uri="{FF2B5EF4-FFF2-40B4-BE49-F238E27FC236}">
                <a16:creationId xmlns:a16="http://schemas.microsoft.com/office/drawing/2014/main" id="{5EFB41F0-AF3F-12C4-C6DA-DCE99AE1262B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035550" y="1420338"/>
            <a:ext cx="4780798" cy="28215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28735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5BA36FDE-BB24-95B2-A32A-06636D94CAF6}"/>
              </a:ext>
            </a:extLst>
          </p:cNvPr>
          <p:cNvSpPr txBox="1">
            <a:spLocks/>
          </p:cNvSpPr>
          <p:nvPr/>
        </p:nvSpPr>
        <p:spPr>
          <a:xfrm>
            <a:off x="427335" y="1102902"/>
            <a:ext cx="9216430" cy="466208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sz="11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21FBE9-364D-68F1-BEF5-95D4819DA1D0}"/>
              </a:ext>
            </a:extLst>
          </p:cNvPr>
          <p:cNvSpPr txBox="1"/>
          <p:nvPr/>
        </p:nvSpPr>
        <p:spPr>
          <a:xfrm>
            <a:off x="312294" y="1207230"/>
            <a:ext cx="464736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slice of someone else’s network is not a Private Network.</a:t>
            </a:r>
          </a:p>
          <a:p>
            <a:endParaRPr lang="en-GB"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service managed by a third party off-site is not a Private Network.</a:t>
            </a:r>
          </a:p>
          <a:p>
            <a:endParaRPr lang="en-GB"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SIM / eSIM is a powerful security tool – use it!</a:t>
            </a:r>
          </a:p>
          <a:p>
            <a:endParaRPr lang="en-GB"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On-premise vs. Private Cloud vs. Public Cloud</a:t>
            </a:r>
          </a:p>
          <a:p>
            <a:endParaRPr lang="en-GB"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GB" sz="16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Your data = your network = your security</a:t>
            </a:r>
            <a:endParaRPr lang="en-GB"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DD44D1-E247-13FF-D55C-3D593F363F85}"/>
              </a:ext>
            </a:extLst>
          </p:cNvPr>
          <p:cNvSpPr txBox="1">
            <a:spLocks/>
          </p:cNvSpPr>
          <p:nvPr/>
        </p:nvSpPr>
        <p:spPr>
          <a:xfrm>
            <a:off x="251275" y="391100"/>
            <a:ext cx="731288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b="1" dirty="0"/>
              <a:t>Learning 4: Your data is one of your assets</a:t>
            </a:r>
            <a:endParaRPr lang="en-GB" dirty="0"/>
          </a:p>
        </p:txBody>
      </p:sp>
      <p:pic>
        <p:nvPicPr>
          <p:cNvPr id="2" name="Google Shape;482;gf1122acbfb_0_0">
            <a:extLst>
              <a:ext uri="{FF2B5EF4-FFF2-40B4-BE49-F238E27FC236}">
                <a16:creationId xmlns:a16="http://schemas.microsoft.com/office/drawing/2014/main" id="{9BE80520-9D1B-D203-E031-F959830C4B6C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208698" y="1207230"/>
            <a:ext cx="4280704" cy="29075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0759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5BA36FDE-BB24-95B2-A32A-06636D94CAF6}"/>
              </a:ext>
            </a:extLst>
          </p:cNvPr>
          <p:cNvSpPr txBox="1">
            <a:spLocks/>
          </p:cNvSpPr>
          <p:nvPr/>
        </p:nvSpPr>
        <p:spPr>
          <a:xfrm>
            <a:off x="427335" y="1102902"/>
            <a:ext cx="9216430" cy="466208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sz="11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21FBE9-364D-68F1-BEF5-95D4819DA1D0}"/>
              </a:ext>
            </a:extLst>
          </p:cNvPr>
          <p:cNvSpPr txBox="1"/>
          <p:nvPr/>
        </p:nvSpPr>
        <p:spPr>
          <a:xfrm>
            <a:off x="312294" y="1207230"/>
            <a:ext cx="4647363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Chose extensible </a:t>
            </a:r>
            <a:r>
              <a:rPr lang="en-GB" sz="16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platforms</a:t>
            </a:r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</a:p>
          <a:p>
            <a:endParaRPr lang="en-GB"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Chose </a:t>
            </a:r>
            <a:r>
              <a:rPr lang="en-GB" sz="16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multi-Use Case enablers </a:t>
            </a:r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first.</a:t>
            </a:r>
          </a:p>
          <a:p>
            <a:endParaRPr lang="en-GB"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Chose </a:t>
            </a:r>
            <a:r>
              <a:rPr lang="en-GB" sz="16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interoperability</a:t>
            </a:r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- avoid vendor lock-in.</a:t>
            </a:r>
          </a:p>
          <a:p>
            <a:endParaRPr lang="en-GB"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Look at the </a:t>
            </a:r>
            <a:r>
              <a:rPr lang="en-GB" sz="16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Feature-set &amp; Roadmap </a:t>
            </a:r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of vendors.</a:t>
            </a:r>
          </a:p>
          <a:p>
            <a:endParaRPr lang="en-GB"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Evaluate </a:t>
            </a:r>
            <a:r>
              <a:rPr lang="en-GB" sz="16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Opex as well as Capex</a:t>
            </a:r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purchasing.</a:t>
            </a:r>
          </a:p>
          <a:p>
            <a:endParaRPr lang="en-GB"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The network must be </a:t>
            </a:r>
            <a:r>
              <a:rPr lang="en-GB" sz="16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manageable</a:t>
            </a:r>
            <a:r>
              <a:rPr lang="en-GB" sz="16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by your team.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85750" lvl="3" indent="-285750">
              <a:buFont typeface="Arial" panose="020B0604020202020204" pitchFamily="34" charset="0"/>
              <a:buChar char="•"/>
            </a:pPr>
            <a:endParaRPr lang="en-GB" sz="16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DD44D1-E247-13FF-D55C-3D593F363F85}"/>
              </a:ext>
            </a:extLst>
          </p:cNvPr>
          <p:cNvSpPr txBox="1">
            <a:spLocks/>
          </p:cNvSpPr>
          <p:nvPr/>
        </p:nvSpPr>
        <p:spPr>
          <a:xfrm>
            <a:off x="251275" y="391100"/>
            <a:ext cx="731288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b="1" dirty="0"/>
              <a:t>Learning 5: Manage your investment</a:t>
            </a:r>
            <a:endParaRPr lang="en-GB" dirty="0"/>
          </a:p>
        </p:txBody>
      </p:sp>
      <p:pic>
        <p:nvPicPr>
          <p:cNvPr id="10" name="Google Shape;811;g16edd52eb38_0_23">
            <a:extLst>
              <a:ext uri="{FF2B5EF4-FFF2-40B4-BE49-F238E27FC236}">
                <a16:creationId xmlns:a16="http://schemas.microsoft.com/office/drawing/2014/main" id="{140C0E7B-5176-A621-4939-EAD85716EC3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3445" r="3445"/>
          <a:stretch/>
        </p:blipFill>
        <p:spPr>
          <a:xfrm>
            <a:off x="5176207" y="1207230"/>
            <a:ext cx="4371951" cy="29848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22503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g14953291af9_0_952"/>
          <p:cNvSpPr txBox="1"/>
          <p:nvPr/>
        </p:nvSpPr>
        <p:spPr>
          <a:xfrm>
            <a:off x="5035550" y="2262550"/>
            <a:ext cx="5035550" cy="113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6800" dirty="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Thank You</a:t>
            </a:r>
            <a:endParaRPr sz="6100" dirty="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AB1C4814-7926-2EC2-B3CA-04356F1B8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" y="1403553"/>
            <a:ext cx="5035500" cy="492443"/>
          </a:xfrm>
        </p:spPr>
        <p:txBody>
          <a:bodyPr/>
          <a:lstStyle/>
          <a:p>
            <a:r>
              <a:rPr lang="en-GB" sz="3200" b="1" dirty="0">
                <a:sym typeface="Arial"/>
              </a:rPr>
              <a:t>Q&amp;A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EA4AE17-1791-73EB-1514-C124717A0B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1727" y="2472060"/>
            <a:ext cx="3710273" cy="861774"/>
          </a:xfrm>
        </p:spPr>
        <p:txBody>
          <a:bodyPr/>
          <a:lstStyle/>
          <a:p>
            <a:pPr marL="269875" indent="0"/>
            <a:r>
              <a:rPr lang="en-US" dirty="0"/>
              <a:t>Any questions please reach out to us</a:t>
            </a:r>
          </a:p>
          <a:p>
            <a:pPr marL="269875" indent="0"/>
            <a:endParaRPr lang="en-US" dirty="0"/>
          </a:p>
          <a:p>
            <a:pPr marL="269875" indent="0"/>
            <a:r>
              <a:rPr lang="en-US" b="1" dirty="0"/>
              <a:t>David O’Byrne</a:t>
            </a:r>
          </a:p>
          <a:p>
            <a:pPr marL="269875" indent="0"/>
            <a:r>
              <a:rPr lang="en-US" dirty="0"/>
              <a:t>dobyrne@druidsoftware.com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DCCAE75-BE25-E82B-68BF-B84EFDC32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Private Network Ecosystem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031778D-B4D6-6231-7041-32D09BFA051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98281256"/>
              </p:ext>
            </p:extLst>
          </p:nvPr>
        </p:nvGraphicFramePr>
        <p:xfrm>
          <a:off x="1795190" y="1147537"/>
          <a:ext cx="6264696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01871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420DFC7-F238-07A9-07FA-6B2794A2D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Trend towards Private Spectrum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DFE25B0-3233-B971-4D4B-FEBF001F46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998" y="1107445"/>
            <a:ext cx="8927581" cy="4171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137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E9104C8-1687-E918-D9F7-58CAD1D152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Global spread of Private Networks	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B96451-24BD-DA1D-1638-10D9466CE9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118" y="1103908"/>
            <a:ext cx="7183169" cy="4055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3186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5A51104-147F-B0E1-4772-7E2484DF6D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6608" y="1499539"/>
            <a:ext cx="9217883" cy="3323987"/>
          </a:xfrm>
        </p:spPr>
        <p:txBody>
          <a:bodyPr/>
          <a:lstStyle/>
          <a:p>
            <a:pPr marL="514350" indent="-285750">
              <a:buFont typeface="Arial" panose="020B0604020202020204" pitchFamily="34" charset="0"/>
              <a:buChar char="•"/>
            </a:pPr>
            <a:r>
              <a:rPr lang="en-GB" sz="2400" dirty="0"/>
              <a:t>Most private networks are (still) LTE……..</a:t>
            </a:r>
            <a:r>
              <a:rPr lang="en-GB" sz="2400" b="1" dirty="0"/>
              <a:t>but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en-GB" sz="2400" dirty="0"/>
              <a:t>Most Private Network spectrum is 5G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514350" indent="-28575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en-GB" sz="2400" dirty="0"/>
              <a:t>Private spectrum allocation is helpful </a:t>
            </a:r>
            <a:r>
              <a:rPr lang="en-GB" sz="2400" b="1" dirty="0"/>
              <a:t>but not necessary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endParaRPr lang="en-GB" sz="2400" b="1" dirty="0"/>
          </a:p>
          <a:p>
            <a:pPr marL="514350" indent="-285750">
              <a:buFont typeface="Arial" panose="020B0604020202020204" pitchFamily="34" charset="0"/>
              <a:buChar char="•"/>
            </a:pPr>
            <a:endParaRPr lang="en-GB" sz="2400" b="1" dirty="0"/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en-GB" sz="2400" dirty="0"/>
              <a:t>Fragmentation of bands is unhelpful </a:t>
            </a:r>
            <a:r>
              <a:rPr lang="en-GB" sz="2400" b="1" dirty="0"/>
              <a:t>but not a blocker</a:t>
            </a:r>
          </a:p>
          <a:p>
            <a:pPr marL="228600" indent="0"/>
            <a:endParaRPr lang="en-GB" sz="2400" b="1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FD57EF8-D13A-396C-9F29-3B1D62223E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Impact on Private Networks</a:t>
            </a:r>
          </a:p>
        </p:txBody>
      </p:sp>
    </p:spTree>
    <p:extLst>
      <p:ext uri="{BB962C8B-B14F-4D97-AF65-F5344CB8AC3E}">
        <p14:creationId xmlns:p14="http://schemas.microsoft.com/office/powerpoint/2010/main" val="2333908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39CFA94-6F0D-CEA7-0E97-13F595E16D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6608" y="1499539"/>
            <a:ext cx="9217883" cy="1846659"/>
          </a:xfrm>
        </p:spPr>
        <p:txBody>
          <a:bodyPr/>
          <a:lstStyle/>
          <a:p>
            <a:pPr marL="571500" indent="-342900">
              <a:buFont typeface="Arial" panose="020B0604020202020204" pitchFamily="34" charset="0"/>
              <a:buChar char="•"/>
            </a:pPr>
            <a:r>
              <a:rPr lang="en-GB" sz="2400" dirty="0"/>
              <a:t>Enterprises care about performance and cost, not technology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en-GB" sz="2400" dirty="0" err="1"/>
              <a:t>WiFi</a:t>
            </a:r>
            <a:r>
              <a:rPr lang="en-GB" sz="2400" dirty="0"/>
              <a:t> has a significant role to play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en-GB" sz="2400" dirty="0"/>
              <a:t>Demand is growing – User Equipment is a problem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D42FFAD-5E55-01AC-4E5E-7F51A7A1E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Technology</a:t>
            </a:r>
          </a:p>
        </p:txBody>
      </p:sp>
    </p:spTree>
    <p:extLst>
      <p:ext uri="{BB962C8B-B14F-4D97-AF65-F5344CB8AC3E}">
        <p14:creationId xmlns:p14="http://schemas.microsoft.com/office/powerpoint/2010/main" val="3210643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0CACAF8-C21E-8E14-135B-FF37F3D56C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6608" y="1499539"/>
            <a:ext cx="9217883" cy="1846659"/>
          </a:xfrm>
        </p:spPr>
        <p:txBody>
          <a:bodyPr/>
          <a:lstStyle/>
          <a:p>
            <a:pPr marL="571500" indent="-342900">
              <a:buFont typeface="Arial" panose="020B0604020202020204" pitchFamily="34" charset="0"/>
              <a:buChar char="•"/>
            </a:pPr>
            <a:r>
              <a:rPr lang="en-GB" sz="2400" dirty="0"/>
              <a:t>Is it slow, or does it just </a:t>
            </a:r>
            <a:r>
              <a:rPr lang="en-GB" sz="2400" i="1" dirty="0"/>
              <a:t>feel</a:t>
            </a:r>
            <a:r>
              <a:rPr lang="en-GB" sz="2400" dirty="0"/>
              <a:t> slow?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en-GB" sz="2400" dirty="0"/>
              <a:t>Significant improvement since 2020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en-GB" sz="2400" dirty="0"/>
              <a:t>Silicon manufacturers are (almost) there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01844D6-53DA-C497-97DD-DBB778D446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Devices</a:t>
            </a:r>
          </a:p>
        </p:txBody>
      </p:sp>
    </p:spTree>
    <p:extLst>
      <p:ext uri="{BB962C8B-B14F-4D97-AF65-F5344CB8AC3E}">
        <p14:creationId xmlns:p14="http://schemas.microsoft.com/office/powerpoint/2010/main" val="18489652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F1D1FB9-9B82-7BCF-06A3-1899010FCF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6608" y="1499539"/>
            <a:ext cx="9217883" cy="1846659"/>
          </a:xfrm>
        </p:spPr>
        <p:txBody>
          <a:bodyPr/>
          <a:lstStyle/>
          <a:p>
            <a:pPr marL="571500" indent="-342900">
              <a:buFont typeface="Arial" panose="020B0604020202020204" pitchFamily="34" charset="0"/>
              <a:buChar char="•"/>
            </a:pPr>
            <a:r>
              <a:rPr lang="en-GB" sz="2400" dirty="0"/>
              <a:t>Significant growth over 2022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en-GB" sz="2400" dirty="0"/>
              <a:t>Emergence from POC into Production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en-GB" sz="2400" dirty="0"/>
              <a:t>Additional education required (still!)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FCA6F29-02A8-7782-04FD-09819A430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Customers</a:t>
            </a:r>
          </a:p>
        </p:txBody>
      </p:sp>
    </p:spTree>
    <p:extLst>
      <p:ext uri="{BB962C8B-B14F-4D97-AF65-F5344CB8AC3E}">
        <p14:creationId xmlns:p14="http://schemas.microsoft.com/office/powerpoint/2010/main" val="37084855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1184F73-91A3-B482-F691-F052A1D09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Hype Cycle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3232D4C-5999-9CAD-DFD1-5335AB58C1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90" y="1247923"/>
            <a:ext cx="6192688" cy="4025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49876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790</Words>
  <Application>Microsoft Office PowerPoint</Application>
  <DocSecurity>0</DocSecurity>
  <PresentationFormat>Custom</PresentationFormat>
  <Paragraphs>137</Paragraphs>
  <Slides>17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Inter</vt:lpstr>
      <vt:lpstr>Calibri</vt:lpstr>
      <vt:lpstr>Helvetica Neue</vt:lpstr>
      <vt:lpstr>Roboto</vt:lpstr>
      <vt:lpstr>Office Theme</vt:lpstr>
      <vt:lpstr>PowerPoint Presentation</vt:lpstr>
      <vt:lpstr>Private Network Ecosystem</vt:lpstr>
      <vt:lpstr>Trend towards Private Spectrum</vt:lpstr>
      <vt:lpstr>Global spread of Private Networks </vt:lpstr>
      <vt:lpstr>Impact on Private Networks</vt:lpstr>
      <vt:lpstr>Technology</vt:lpstr>
      <vt:lpstr>Devices</vt:lpstr>
      <vt:lpstr>Customers</vt:lpstr>
      <vt:lpstr>Hype Cycle</vt:lpstr>
      <vt:lpstr>Enterprise is on a journey</vt:lpstr>
      <vt:lpstr>Learning 1: “Connectivity” isn’t a use case</vt:lpstr>
      <vt:lpstr>Leading Manufacturing Use Cases</vt:lpstr>
      <vt:lpstr>PowerPoint Presentation</vt:lpstr>
      <vt:lpstr>PowerPoint Presentation</vt:lpstr>
      <vt:lpstr>PowerPoint Presentation</vt:lpstr>
      <vt:lpstr>PowerPoint Presentation</vt:lpstr>
      <vt:lpstr>Q&amp;A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raemis</dc:creator>
  <cp:keywords/>
  <dc:description/>
  <cp:lastModifiedBy>Dave O'Byrne</cp:lastModifiedBy>
  <cp:revision>4</cp:revision>
  <dcterms:created xsi:type="dcterms:W3CDTF">2020-04-06T10:53:36Z</dcterms:created>
  <dcterms:modified xsi:type="dcterms:W3CDTF">2023-05-24T09:34:57Z</dcterms:modified>
  <cp:category/>
  <dc:identifier/>
  <cp:contentStatus/>
  <dc:language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or">
    <vt:lpwstr>Google</vt:lpwstr>
  </property>
</Properties>
</file>