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2" r:id="rId4"/>
    <p:sldMasterId id="2147484261" r:id="rId5"/>
  </p:sldMasterIdLst>
  <p:notesMasterIdLst>
    <p:notesMasterId r:id="rId19"/>
  </p:notesMasterIdLst>
  <p:sldIdLst>
    <p:sldId id="2147476841" r:id="rId6"/>
    <p:sldId id="2147476843" r:id="rId7"/>
    <p:sldId id="2147476842" r:id="rId8"/>
    <p:sldId id="2147476860" r:id="rId9"/>
    <p:sldId id="2147476859" r:id="rId10"/>
    <p:sldId id="2147476861" r:id="rId11"/>
    <p:sldId id="2147476862" r:id="rId12"/>
    <p:sldId id="2147476847" r:id="rId13"/>
    <p:sldId id="2147476863" r:id="rId14"/>
    <p:sldId id="2147476857" r:id="rId15"/>
    <p:sldId id="2147476856" r:id="rId16"/>
    <p:sldId id="2147476845" r:id="rId17"/>
    <p:sldId id="2147476852" r:id="rId18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5F4BC21-A705-498B-A2AF-7BAAE95B5B85}">
          <p14:sldIdLst>
            <p14:sldId id="2147476841"/>
            <p14:sldId id="2147476843"/>
            <p14:sldId id="2147476842"/>
            <p14:sldId id="2147476860"/>
            <p14:sldId id="2147476859"/>
            <p14:sldId id="2147476861"/>
            <p14:sldId id="2147476862"/>
            <p14:sldId id="2147476847"/>
            <p14:sldId id="2147476863"/>
            <p14:sldId id="2147476857"/>
            <p14:sldId id="2147476856"/>
            <p14:sldId id="2147476845"/>
            <p14:sldId id="2147476852"/>
          </p14:sldIdLst>
        </p14:section>
        <p14:section name="Backup slides" id="{0118F3CE-AE7D-45E9-8ABA-C95808B9451D}">
          <p14:sldIdLst/>
        </p14:section>
      </p14:sectionLst>
    </p:ext>
    <p:ext uri="{EFAFB233-063F-42B5-8137-9DF3F51BA10A}">
      <p15:sldGuideLst xmlns:p15="http://schemas.microsoft.com/office/powerpoint/2012/main">
        <p15:guide id="1" pos="6168" userDrawn="1">
          <p15:clr>
            <a:srgbClr val="A4A3A4"/>
          </p15:clr>
        </p15:guide>
        <p15:guide id="2" orient="horz" pos="3384" userDrawn="1">
          <p15:clr>
            <a:srgbClr val="A4A3A4"/>
          </p15:clr>
        </p15:guide>
        <p15:guide id="3" pos="168" userDrawn="1">
          <p15:clr>
            <a:srgbClr val="A4A3A4"/>
          </p15:clr>
        </p15:guide>
        <p15:guide id="4" pos="432" userDrawn="1">
          <p15:clr>
            <a:srgbClr val="A4A3A4"/>
          </p15:clr>
        </p15:guide>
        <p15:guide id="5" orient="horz" pos="1320" userDrawn="1">
          <p15:clr>
            <a:srgbClr val="A4A3A4"/>
          </p15:clr>
        </p15:guide>
        <p15:guide id="6" orient="horz" pos="1536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0A9213F-D9EB-4D4A-0C91-A58BACC745EB}" name="Ball, Erin" initials="BE" userId="S::erin.ball@commscope.com::5da72833-090f-44d3-a8e0-5d0edd3bafe1" providerId="AD"/>
  <p188:author id="{2256965E-3DC2-F2A4-0445-5745DC2A9FE9}" name="Alberto Marzano" initials="AM" userId="Alberto Marzano" providerId="None"/>
  <p188:author id="{F88FF077-AD36-325D-3698-25CCB7E754F0}" name="Alberto Marzano" initials="AM" userId="S::alberto@mlcpresentations.com::2ed3dbbf-5871-4cdf-8ac4-7356a3dcac1e" providerId="AD"/>
  <p188:author id="{58262EB7-905A-8D91-894B-DC122E80866C}" name="Luecke, Alexy" initials="LA" userId="S::Alexy.Luecke@commscope.com::2285935c-3232-4599-88fa-c48841466b9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199F"/>
    <a:srgbClr val="F7A126"/>
    <a:srgbClr val="00ADEF"/>
    <a:srgbClr val="53C4CB"/>
    <a:srgbClr val="FF7601"/>
    <a:srgbClr val="C00000"/>
    <a:srgbClr val="EF263C"/>
    <a:srgbClr val="02718A"/>
    <a:srgbClr val="FFFFFF"/>
    <a:srgbClr val="FCD6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48"/>
    <p:restoredTop sz="62857"/>
  </p:normalViewPr>
  <p:slideViewPr>
    <p:cSldViewPr snapToGrid="0" showGuides="1">
      <p:cViewPr varScale="1">
        <p:scale>
          <a:sx n="78" d="100"/>
          <a:sy n="78" d="100"/>
        </p:scale>
        <p:origin x="2672" y="168"/>
      </p:cViewPr>
      <p:guideLst>
        <p:guide pos="6168"/>
        <p:guide orient="horz" pos="3384"/>
        <p:guide pos="168"/>
        <p:guide pos="432"/>
        <p:guide orient="horz" pos="1320"/>
        <p:guide orient="horz" pos="15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58F84A-D466-4826-9E13-32A94EBB7BB7}" type="datetimeFigureOut">
              <a:rPr lang="en-GB" smtClean="0"/>
              <a:t>23/05/2023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61397-866B-4DC3-82E1-691F381134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083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61397-866B-4DC3-82E1-691F3811341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44744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Segoe UI"/>
                <a:cs typeface="Segoe UI"/>
              </a:rPr>
              <a:t>Along with converged access, we need a unified platform to drive various RF and IP technologies.</a:t>
            </a:r>
          </a:p>
          <a:p>
            <a:endParaRPr lang="en-US" dirty="0">
              <a:latin typeface="Segoe UI"/>
              <a:cs typeface="Segoe UI"/>
            </a:endParaRPr>
          </a:p>
          <a:p>
            <a:r>
              <a:rPr lang="en-US" dirty="0">
                <a:latin typeface="Segoe UI"/>
                <a:cs typeface="Segoe UI"/>
              </a:rPr>
              <a:t>One that pairs HW capabilities with generalized AI from the Cloud to the Edge to accelerate innovation and technology leadership</a:t>
            </a:r>
            <a:endParaRPr lang="en-US" dirty="0">
              <a:cs typeface="Segoe UI"/>
            </a:endParaRPr>
          </a:p>
          <a:p>
            <a:r>
              <a:rPr lang="en-US" dirty="0">
                <a:latin typeface="+mn-lt"/>
                <a:cs typeface="Segoe UI"/>
              </a:rPr>
              <a:t>And One that unifies </a:t>
            </a:r>
            <a:r>
              <a:rPr lang="en-US" dirty="0">
                <a:latin typeface="Segoe UI"/>
                <a:cs typeface="Segoe UI"/>
              </a:rPr>
              <a:t>the management plane and user experience across all properties and generalizing the use of AI throughout the stack to assist HW .</a:t>
            </a:r>
            <a:endParaRPr lang="en-US" dirty="0">
              <a:cs typeface="Segoe UI" panose="020B0502040204020203" pitchFamily="34" charset="0"/>
            </a:endParaRPr>
          </a:p>
          <a:p>
            <a:endParaRPr lang="en-US" dirty="0">
              <a:cs typeface="Segoe UI" panose="020B0502040204020203" pitchFamily="34" charset="0"/>
            </a:endParaRPr>
          </a:p>
          <a:p>
            <a:r>
              <a:rPr lang="en-US" dirty="0">
                <a:latin typeface="Segoe UI"/>
                <a:cs typeface="Segoe UI"/>
              </a:rPr>
              <a:t>----</a:t>
            </a:r>
          </a:p>
          <a:p>
            <a:endParaRPr lang="en-US" dirty="0">
              <a:latin typeface="Segoe UI"/>
              <a:cs typeface="Segoe UI"/>
            </a:endParaRPr>
          </a:p>
          <a:p>
            <a:r>
              <a:rPr lang="en-US" dirty="0">
                <a:latin typeface="Segoe UI"/>
                <a:cs typeface="Segoe UI"/>
              </a:rPr>
              <a:t>This will all come together when we launch Wi-Fi 7 with 5G private networks, applying AI to assist the elements of our technology stack that have made RUCKUS unique from the beginning .</a:t>
            </a:r>
          </a:p>
          <a:p>
            <a:endParaRPr lang="en-US" dirty="0">
              <a:latin typeface="Segoe UI"/>
              <a:cs typeface="Segoe UI"/>
            </a:endParaRPr>
          </a:p>
          <a:p>
            <a:r>
              <a:rPr lang="en-US" dirty="0">
                <a:latin typeface="Segoe UI"/>
                <a:cs typeface="Segoe UI"/>
              </a:rPr>
              <a:t>Leveraging our new microservices based cloud architecture, we can assist the network edge to become even more adaptive and resilient</a:t>
            </a:r>
          </a:p>
          <a:p>
            <a:r>
              <a:rPr lang="en-US" dirty="0">
                <a:latin typeface="Segoe UI"/>
                <a:cs typeface="Segoe UI"/>
              </a:rPr>
              <a:t>- </a:t>
            </a:r>
            <a:r>
              <a:rPr lang="en-US" dirty="0" err="1">
                <a:latin typeface="Segoe UI"/>
                <a:cs typeface="Segoe UI"/>
              </a:rPr>
              <a:t>Beamflex</a:t>
            </a:r>
            <a:r>
              <a:rPr lang="en-US" dirty="0">
                <a:latin typeface="Segoe UI"/>
                <a:cs typeface="Segoe UI"/>
              </a:rPr>
              <a:t> and Channel fly (taking inputs and training across thousand of networks nodes rather than a single element on premise)</a:t>
            </a:r>
          </a:p>
          <a:p>
            <a:r>
              <a:rPr lang="en-US" dirty="0">
                <a:latin typeface="Segoe UI"/>
                <a:cs typeface="Segoe UI"/>
              </a:rPr>
              <a:t>- Applying AI to QoS, Security and Forwarding systems to continue to deliver world class user experiences that are flexible and secure</a:t>
            </a:r>
          </a:p>
          <a:p>
            <a:endParaRPr lang="en-US" dirty="0">
              <a:latin typeface="Segoe UI"/>
              <a:cs typeface="Segoe U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02917-901C-E148-A7BF-7CFF232DBE2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1403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Finally, let’s talk about customer journeys.  They are evolving, from traditional buy cycles, to try cycles and from simple renewing to growing and expanding.  </a:t>
            </a:r>
          </a:p>
          <a:p>
            <a:endParaRPr lang="en-US" sz="1200" dirty="0"/>
          </a:p>
          <a:p>
            <a:r>
              <a:rPr lang="en-US" sz="1200" dirty="0"/>
              <a:t>Flexibility drives customer success and the final key is managed services, or more specifically, Networking-as-a-Service.  This is the glue to help our customers drive deployments of ever increasing wireless options.  Ensuring that adoption is not slowed, but instead accelerated.</a:t>
            </a:r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361397-866B-4DC3-82E1-691F3811341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3180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Going back to where we started from –</a:t>
            </a:r>
          </a:p>
          <a:p>
            <a:r>
              <a:rPr lang="en-US" sz="1200" dirty="0"/>
              <a:t>The holistic enterprise private network experience can happen only when Wi-Fi 7 and 5G work together – Right tool for the right job!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61397-866B-4DC3-82E1-691F3811341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9431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361397-866B-4DC3-82E1-691F3811341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3294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 love London.  A mesmerizing experience, guaranteed, every single time!</a:t>
            </a:r>
          </a:p>
          <a:p>
            <a:r>
              <a:rPr lang="en-US" dirty="0"/>
              <a:t>But there are many things that go together to make London the city it is.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61397-866B-4DC3-82E1-691F3811341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140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If you are nostalgic then you make think of London and think of the iconic London double decker bus.</a:t>
            </a:r>
          </a:p>
          <a:p>
            <a:endParaRPr lang="en-US" sz="1200" dirty="0"/>
          </a:p>
          <a:p>
            <a:r>
              <a:rPr lang="en-US" sz="1200" dirty="0"/>
              <a:t>CLICK (show phone booth)</a:t>
            </a:r>
          </a:p>
          <a:p>
            <a:r>
              <a:rPr lang="en-US" sz="1200" dirty="0"/>
              <a:t>But of course, you cannot have the busses without thinking of the equally prevalent red telephone box.</a:t>
            </a:r>
          </a:p>
          <a:p>
            <a:endParaRPr lang="en-US" sz="1200" dirty="0"/>
          </a:p>
          <a:p>
            <a:r>
              <a:rPr lang="en-US" sz="1200" dirty="0"/>
              <a:t>CLICK (show Buckingham Palace)</a:t>
            </a:r>
          </a:p>
          <a:p>
            <a:r>
              <a:rPr lang="en-US" sz="1200" dirty="0"/>
              <a:t>If you are a tourist, then Buckingham Palace is a must-see.</a:t>
            </a:r>
          </a:p>
          <a:p>
            <a:r>
              <a:rPr lang="en-US" sz="1200" dirty="0"/>
              <a:t>CLICK (show guards)</a:t>
            </a:r>
          </a:p>
          <a:p>
            <a:r>
              <a:rPr lang="en-US" sz="1200" dirty="0"/>
              <a:t>And while you are at it, who doesn’t love the pomp and circumstance with the Changing of the Guard?</a:t>
            </a:r>
          </a:p>
          <a:p>
            <a:endParaRPr lang="en-US" sz="1200" dirty="0"/>
          </a:p>
          <a:p>
            <a:r>
              <a:rPr lang="en-US" sz="1200" dirty="0"/>
              <a:t>CLICK (show fish and chips)</a:t>
            </a:r>
          </a:p>
          <a:p>
            <a:r>
              <a:rPr lang="en-US" sz="1200" dirty="0"/>
              <a:t>If you are a foodie, like me, then classic Fish and Chips is surely on the menu.</a:t>
            </a:r>
          </a:p>
          <a:p>
            <a:r>
              <a:rPr lang="en-US" sz="1200" dirty="0"/>
              <a:t>CLICK (pint)</a:t>
            </a:r>
          </a:p>
          <a:p>
            <a:r>
              <a:rPr lang="en-US" sz="1200" dirty="0"/>
              <a:t>With a nice pint to wash it down.</a:t>
            </a:r>
          </a:p>
          <a:p>
            <a:endParaRPr lang="en-US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Why this reference to London when we are here at Small Cell Word Summit discussing public, private, and hybrid networks?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Here’s the thing, </a:t>
            </a:r>
            <a:r>
              <a:rPr lang="en-US" sz="1200" dirty="0"/>
              <a:t>there’s a lot of parallel between what I just said and what I am going to share with you.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/>
          </a:p>
          <a:p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61397-866B-4DC3-82E1-691F3811341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6706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talk about Wi-Fi and 5G in the same vein.  Like the components that makeup London, Wi-Fi 6/6e and now 7 go hand in hand with 5G to build the comprehensive wireless experience.  </a:t>
            </a:r>
          </a:p>
          <a:p>
            <a:endParaRPr lang="en-US" dirty="0"/>
          </a:p>
          <a:p>
            <a:r>
              <a:rPr lang="en-US" sz="1200" dirty="0"/>
              <a:t>How does this play out?  </a:t>
            </a:r>
          </a:p>
          <a:p>
            <a:r>
              <a:rPr lang="en-US" sz="1200" dirty="0"/>
              <a:t>For many venues – Smartphone access to 5G is critical for everyone.</a:t>
            </a:r>
          </a:p>
          <a:p>
            <a:r>
              <a:rPr lang="en-US" sz="1200" dirty="0"/>
              <a:t>Equally, Wi-Fi has been around for more than 25 years, is ubiquitous, and is always evolving.</a:t>
            </a:r>
          </a:p>
          <a:p>
            <a:r>
              <a:rPr lang="en-US" sz="1200" dirty="0"/>
              <a:t>Finally, Private 5G, the new kid on the block, is showing promise for a wide variety of use cases.</a:t>
            </a:r>
          </a:p>
          <a:p>
            <a:endParaRPr lang="en-US" dirty="0"/>
          </a:p>
          <a:p>
            <a:r>
              <a:rPr lang="en-US" dirty="0"/>
              <a:t>At CommScope, we are fans of all three and have created the term - Multi-Access Public and Private Networks – 5G?, yes.  Wi-Fi and IoT?, yes.  Public Licensed Networks?, yes.  Private Networks? yes.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61397-866B-4DC3-82E1-691F3811341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494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dig in.  In reality, there are use cases that can be met by Wi-Fi and then there are use cases that can be met by 5G. </a:t>
            </a:r>
          </a:p>
          <a:p>
            <a:endParaRPr lang="en-US" dirty="0"/>
          </a:p>
          <a:p>
            <a:r>
              <a:rPr lang="en-US" dirty="0"/>
              <a:t>CLICK</a:t>
            </a:r>
          </a:p>
          <a:p>
            <a:r>
              <a:rPr lang="en-US" dirty="0"/>
              <a:t>In increasing complexity, some are 4K video, AR/VR, robotics, mobile robotics, and robotic surgery.  </a:t>
            </a:r>
          </a:p>
          <a:p>
            <a:endParaRPr lang="en-US" dirty="0"/>
          </a:p>
          <a:p>
            <a:r>
              <a:rPr lang="en-US" dirty="0"/>
              <a:t>For each one of these use cases, one could argue that they could be solved by Wi-Fi or 5G, but when we truly look at the details Wi-Fi is better at some things (ubiquity, ecosystem, raw speed), and 5G is better at other things (mobility, long-range, inside/outside, and deterministic speed).  The reality is we need both and in fact, a use case starts on Wi-Fi may transition to 5G and vice versa to complete.  An example is a picker robot that runs on 5G for mobility, but the handheld order system runs on Wi-Fi because of unique Wi-Fi device form factors.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361397-866B-4DC3-82E1-691F3811341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06746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/>
              <a:t>Let’s look at the most talked about situation  - Industry 4.0. </a:t>
            </a:r>
          </a:p>
          <a:p>
            <a:endParaRPr lang="en-US" sz="1100" dirty="0"/>
          </a:p>
          <a:p>
            <a:r>
              <a:rPr lang="en-US" sz="1100" dirty="0"/>
              <a:t>Think CommScope! We manufacture fiber optics cables to Wi-Fi APs to Small Cells and everything in between.</a:t>
            </a:r>
          </a:p>
          <a:p>
            <a:endParaRPr lang="en-US" sz="1100" dirty="0"/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IoT 4.0 or the Industrial Internet of Things (IoT when applied to the manufacturing industry, is a concept of integrating smart manufacturing machinery, AI-powered automation, and advanced analytics to help make every worker and every factory more efficient.</a:t>
            </a:r>
          </a:p>
          <a:p>
            <a:endParaRPr lang="en-US" sz="1100" dirty="0"/>
          </a:p>
          <a:p>
            <a:r>
              <a:rPr lang="en-US" sz="1100" dirty="0"/>
              <a:t>IoT 4.0 is already leveraging both Wi-Fi and 5G based on the use cases at hand. </a:t>
            </a:r>
          </a:p>
          <a:p>
            <a:r>
              <a:rPr lang="en-US" sz="1100" dirty="0"/>
              <a:t>CLICK</a:t>
            </a:r>
          </a:p>
          <a:p>
            <a:r>
              <a:rPr lang="en-US" sz="1100" dirty="0"/>
              <a:t>Here’s an example where with the help of  Private 5G, </a:t>
            </a:r>
            <a:r>
              <a:rPr lang="en-US" sz="11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expensive test equipment for fiber-optic testing via high-power microscopes can now be moved anywhere along the production lines and outdoor storage fields thereby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enabling mobile test stations. 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CLICK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While at the same time using Wi-Fi to deliver AR/VR for training.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r>
              <a:rPr lang="en-US" sz="1100" dirty="0"/>
              <a:t>The factory of the future is made possible TODAY!</a:t>
            </a:r>
          </a:p>
          <a:p>
            <a:endParaRPr lang="en-US" sz="1100" dirty="0"/>
          </a:p>
          <a:p>
            <a:endParaRPr lang="en-US" sz="1100" dirty="0"/>
          </a:p>
          <a:p>
            <a:endParaRPr lang="en-US" sz="1100" dirty="0"/>
          </a:p>
          <a:p>
            <a:endParaRPr 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202917-901C-E148-A7BF-7CFF232DBE2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262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/>
              <a:t>Now let’s look at Large Public Venues – from stadiums, to transportation, to enterprises.  As stated earlier, smartphone access to 5G is critical for everyone – fans, teams, etc.  In this case, we can use DAS and/or Small Cells to provide the coverage and capacity for 5G. </a:t>
            </a:r>
          </a:p>
          <a:p>
            <a:endParaRPr lang="en-US" sz="1200" dirty="0"/>
          </a:p>
          <a:p>
            <a:r>
              <a:rPr lang="en-US" sz="1200" dirty="0"/>
              <a:t>CLICK</a:t>
            </a:r>
          </a:p>
          <a:p>
            <a:r>
              <a:rPr lang="en-US" sz="1200" dirty="0"/>
              <a:t>But we can also use Wi-Fi to drive the fan experience.  Offloading Smartphones from the 5G network and monetize using applications, such as AR and in seat ordering.</a:t>
            </a:r>
          </a:p>
          <a:p>
            <a:endParaRPr lang="en-US" sz="1200" dirty="0"/>
          </a:p>
          <a:p>
            <a:r>
              <a:rPr lang="en-US" sz="1200" dirty="0"/>
              <a:t>CLICK</a:t>
            </a:r>
          </a:p>
          <a:p>
            <a:r>
              <a:rPr lang="en-US" sz="1200" dirty="0"/>
              <a:t>Finally, we can use Private 5G for operations.  Providing staff and security their own network for mission-critical communications.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361397-866B-4DC3-82E1-691F3811341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79204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all know - smile – we can do this, calmly, and with confidence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I’m talking about delivering the best end user experience WITH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Complete enterprise control over users, devices, and data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Reduced complexity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 a secure manner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361397-866B-4DC3-82E1-691F38113415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367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first focus on Wi-Fi and 5G access technologies, it is apparent to us that an enterprise network will use both these.</a:t>
            </a:r>
          </a:p>
          <a:p>
            <a:r>
              <a:rPr lang="en-US" dirty="0"/>
              <a:t>They will thrive under one roof – public 5G, private 5G, Wi-Fi and IoT.  </a:t>
            </a:r>
          </a:p>
          <a:p>
            <a:endParaRPr lang="en-US" dirty="0"/>
          </a:p>
          <a:p>
            <a:r>
              <a:rPr lang="en-US" dirty="0"/>
              <a:t>And we are already seeing opportunities to converge </a:t>
            </a:r>
            <a:r>
              <a:rPr lang="en-US" dirty="0" err="1"/>
              <a:t>includin</a:t>
            </a:r>
            <a:r>
              <a:rPr lang="en-US" dirty="0"/>
              <a:t>:</a:t>
            </a:r>
          </a:p>
          <a:p>
            <a:r>
              <a:rPr lang="en-US" dirty="0"/>
              <a:t>Public 5G and Private 5G</a:t>
            </a:r>
          </a:p>
          <a:p>
            <a:r>
              <a:rPr lang="en-US" dirty="0"/>
              <a:t>Private 5G and Wi-Fi</a:t>
            </a:r>
          </a:p>
          <a:p>
            <a:r>
              <a:rPr lang="en-US" dirty="0"/>
              <a:t>Wi-Fi and IoT</a:t>
            </a:r>
          </a:p>
          <a:p>
            <a:endParaRPr lang="en-US" dirty="0"/>
          </a:p>
          <a:p>
            <a:r>
              <a:rPr lang="en-US" dirty="0"/>
              <a:t>In fact, we are already doing many of these.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361397-866B-4DC3-82E1-691F3811341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785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sv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sv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sv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sv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6.pn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svg"/><Relationship Id="rId7" Type="http://schemas.openxmlformats.org/officeDocument/2006/relationships/image" Target="../media/image38.sv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7.png"/><Relationship Id="rId5" Type="http://schemas.openxmlformats.org/officeDocument/2006/relationships/image" Target="../media/image51.svg"/><Relationship Id="rId4" Type="http://schemas.openxmlformats.org/officeDocument/2006/relationships/image" Target="../media/image50.png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9.emf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0.emf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9.png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8.sv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37.pn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2E0928-1654-C049-B836-DD62F005AE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7643D-58FD-154D-9A4D-951CD9DE1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13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490708-F78A-8E08-96BE-F3201E37AD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0386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705DE45-B3CC-ACE4-F3C2-A2A12A59A46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C079FD-846F-4F0B-8766-9D0E79A00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5513" y="539008"/>
            <a:ext cx="2371476" cy="315195"/>
          </a:xfrm>
          <a:prstGeom prst="rect">
            <a:avLst/>
          </a:prstGeom>
        </p:spPr>
      </p:pic>
      <p:sp>
        <p:nvSpPr>
          <p:cNvPr id="3" name="Freeform: Shape 28">
            <a:extLst>
              <a:ext uri="{FF2B5EF4-FFF2-40B4-BE49-F238E27FC236}">
                <a16:creationId xmlns:a16="http://schemas.microsoft.com/office/drawing/2014/main" id="{E5C8A1D4-96BB-7843-904E-CD3074543589}"/>
              </a:ext>
            </a:extLst>
          </p:cNvPr>
          <p:cNvSpPr/>
          <p:nvPr userDrawn="1"/>
        </p:nvSpPr>
        <p:spPr>
          <a:xfrm>
            <a:off x="6352758" y="3253625"/>
            <a:ext cx="5847457" cy="344863"/>
          </a:xfrm>
          <a:custGeom>
            <a:avLst/>
            <a:gdLst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64394 w 2286657"/>
              <a:gd name="connsiteY2" fmla="*/ 115525 h 344863"/>
              <a:gd name="connsiteX3" fmla="*/ 0 w 2286657"/>
              <a:gd name="connsiteY3" fmla="*/ 344863 h 344863"/>
              <a:gd name="connsiteX4" fmla="*/ 0 w 2286657"/>
              <a:gd name="connsiteY4" fmla="*/ 0 h 344863"/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71767 w 2286657"/>
              <a:gd name="connsiteY2" fmla="*/ 124952 h 344863"/>
              <a:gd name="connsiteX3" fmla="*/ 0 w 2286657"/>
              <a:gd name="connsiteY3" fmla="*/ 344863 h 344863"/>
              <a:gd name="connsiteX4" fmla="*/ 0 w 2286657"/>
              <a:gd name="connsiteY4" fmla="*/ 0 h 344863"/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80458 w 2286657"/>
              <a:gd name="connsiteY2" fmla="*/ 121777 h 344863"/>
              <a:gd name="connsiteX3" fmla="*/ 0 w 2286657"/>
              <a:gd name="connsiteY3" fmla="*/ 344863 h 344863"/>
              <a:gd name="connsiteX4" fmla="*/ 0 w 2286657"/>
              <a:gd name="connsiteY4" fmla="*/ 0 h 34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657" h="344863">
                <a:moveTo>
                  <a:pt x="0" y="0"/>
                </a:moveTo>
                <a:lnTo>
                  <a:pt x="2286657" y="67938"/>
                </a:lnTo>
                <a:lnTo>
                  <a:pt x="2280458" y="121777"/>
                </a:lnTo>
                <a:lnTo>
                  <a:pt x="0" y="3448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400">
                <a:srgbClr val="F99C23">
                  <a:alpha val="90000"/>
                </a:srgbClr>
              </a:gs>
              <a:gs pos="100000">
                <a:srgbClr val="FBBD19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5" name="Parallelogram 4">
            <a:extLst>
              <a:ext uri="{FF2B5EF4-FFF2-40B4-BE49-F238E27FC236}">
                <a16:creationId xmlns:a16="http://schemas.microsoft.com/office/drawing/2014/main" id="{A22B8017-EB66-4203-BC67-8F62C6C26962}"/>
              </a:ext>
            </a:extLst>
          </p:cNvPr>
          <p:cNvSpPr/>
          <p:nvPr userDrawn="1"/>
        </p:nvSpPr>
        <p:spPr>
          <a:xfrm rot="5400000" flipH="1" flipV="1">
            <a:off x="7611636" y="1984523"/>
            <a:ext cx="3310041" cy="5847459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689855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6"/>
              <a:gd name="connsiteX1" fmla="*/ 1993388 w 2514599"/>
              <a:gd name="connsiteY1" fmla="*/ 0 h 4495916"/>
              <a:gd name="connsiteX2" fmla="*/ 2514599 w 2514599"/>
              <a:gd name="connsiteY2" fmla="*/ 0 h 4495916"/>
              <a:gd name="connsiteX3" fmla="*/ 1930845 w 2514599"/>
              <a:gd name="connsiteY3" fmla="*/ 4495916 h 4495916"/>
              <a:gd name="connsiteX4" fmla="*/ 0 w 2514599"/>
              <a:gd name="connsiteY4" fmla="*/ 4495913 h 4495916"/>
              <a:gd name="connsiteX0" fmla="*/ 0 w 2791741"/>
              <a:gd name="connsiteY0" fmla="*/ 4479847 h 4495916"/>
              <a:gd name="connsiteX1" fmla="*/ 2270530 w 2791741"/>
              <a:gd name="connsiteY1" fmla="*/ 0 h 4495916"/>
              <a:gd name="connsiteX2" fmla="*/ 2791741 w 2791741"/>
              <a:gd name="connsiteY2" fmla="*/ 0 h 4495916"/>
              <a:gd name="connsiteX3" fmla="*/ 2207987 w 2791741"/>
              <a:gd name="connsiteY3" fmla="*/ 4495916 h 4495916"/>
              <a:gd name="connsiteX4" fmla="*/ 0 w 2791741"/>
              <a:gd name="connsiteY4" fmla="*/ 4479847 h 4495916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14119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69440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493765"/>
              <a:gd name="connsiteX1" fmla="*/ 2270530 w 2791741"/>
              <a:gd name="connsiteY1" fmla="*/ 0 h 4493765"/>
              <a:gd name="connsiteX2" fmla="*/ 2791741 w 2791741"/>
              <a:gd name="connsiteY2" fmla="*/ 0 h 4493765"/>
              <a:gd name="connsiteX3" fmla="*/ 1980504 w 2791741"/>
              <a:gd name="connsiteY3" fmla="*/ 4493765 h 4493765"/>
              <a:gd name="connsiteX4" fmla="*/ 0 w 2791741"/>
              <a:gd name="connsiteY4" fmla="*/ 4479847 h 4493765"/>
              <a:gd name="connsiteX0" fmla="*/ 0 w 2596314"/>
              <a:gd name="connsiteY0" fmla="*/ 4493899 h 4507817"/>
              <a:gd name="connsiteX1" fmla="*/ 2270530 w 2596314"/>
              <a:gd name="connsiteY1" fmla="*/ 14052 h 4507817"/>
              <a:gd name="connsiteX2" fmla="*/ 2596314 w 2596314"/>
              <a:gd name="connsiteY2" fmla="*/ 0 h 4507817"/>
              <a:gd name="connsiteX3" fmla="*/ 1980504 w 2596314"/>
              <a:gd name="connsiteY3" fmla="*/ 4507817 h 4507817"/>
              <a:gd name="connsiteX4" fmla="*/ 0 w 2596314"/>
              <a:gd name="connsiteY4" fmla="*/ 4493899 h 4507817"/>
              <a:gd name="connsiteX0" fmla="*/ 0 w 2526518"/>
              <a:gd name="connsiteY0" fmla="*/ 4479847 h 4493765"/>
              <a:gd name="connsiteX1" fmla="*/ 2270530 w 2526518"/>
              <a:gd name="connsiteY1" fmla="*/ 0 h 4493765"/>
              <a:gd name="connsiteX2" fmla="*/ 2526518 w 2526518"/>
              <a:gd name="connsiteY2" fmla="*/ 4 h 4493765"/>
              <a:gd name="connsiteX3" fmla="*/ 1980504 w 2526518"/>
              <a:gd name="connsiteY3" fmla="*/ 4493765 h 4493765"/>
              <a:gd name="connsiteX4" fmla="*/ 0 w 2526518"/>
              <a:gd name="connsiteY4" fmla="*/ 4479847 h 4493765"/>
              <a:gd name="connsiteX0" fmla="*/ 0 w 2526518"/>
              <a:gd name="connsiteY0" fmla="*/ 4479847 h 4493767"/>
              <a:gd name="connsiteX1" fmla="*/ 2270530 w 2526518"/>
              <a:gd name="connsiteY1" fmla="*/ 0 h 4493767"/>
              <a:gd name="connsiteX2" fmla="*/ 2526518 w 2526518"/>
              <a:gd name="connsiteY2" fmla="*/ 4 h 4493767"/>
              <a:gd name="connsiteX3" fmla="*/ 1866418 w 2526518"/>
              <a:gd name="connsiteY3" fmla="*/ 4493767 h 4493767"/>
              <a:gd name="connsiteX4" fmla="*/ 0 w 2526518"/>
              <a:gd name="connsiteY4" fmla="*/ 4479847 h 449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6518" h="4493767">
                <a:moveTo>
                  <a:pt x="0" y="4479847"/>
                </a:moveTo>
                <a:lnTo>
                  <a:pt x="2270530" y="0"/>
                </a:lnTo>
                <a:lnTo>
                  <a:pt x="2526518" y="4"/>
                </a:lnTo>
                <a:lnTo>
                  <a:pt x="1866418" y="4493767"/>
                </a:lnTo>
                <a:lnTo>
                  <a:pt x="0" y="4479847"/>
                </a:lnTo>
                <a:close/>
              </a:path>
            </a:pathLst>
          </a:custGeom>
          <a:gradFill>
            <a:gsLst>
              <a:gs pos="0">
                <a:schemeClr val="tx2">
                  <a:lumMod val="50000"/>
                </a:schemeClr>
              </a:gs>
              <a:gs pos="100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9EECF46D-126C-D00A-240B-73EB8F192546}"/>
              </a:ext>
            </a:extLst>
          </p:cNvPr>
          <p:cNvSpPr/>
          <p:nvPr userDrawn="1"/>
        </p:nvSpPr>
        <p:spPr>
          <a:xfrm rot="10800000" flipV="1">
            <a:off x="-9835" y="4124882"/>
            <a:ext cx="12210047" cy="2438397"/>
          </a:xfrm>
          <a:prstGeom prst="rect">
            <a:avLst/>
          </a:prstGeom>
          <a:gradFill>
            <a:gsLst>
              <a:gs pos="0">
                <a:schemeClr val="accent1">
                  <a:alpha val="67000"/>
                </a:schemeClr>
              </a:gs>
              <a:gs pos="100000">
                <a:schemeClr val="accent1">
                  <a:lumMod val="60000"/>
                  <a:lumOff val="40000"/>
                  <a:alpha val="83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Text Placeholder 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240052" y="4512774"/>
            <a:ext cx="3566937" cy="882146"/>
          </a:xfrm>
        </p:spPr>
        <p:txBody>
          <a:bodyPr vert="horz" lIns="0" tIns="0" rIns="0" bIns="0" rtlCol="0" anchor="b">
            <a:normAutofit/>
          </a:bodyPr>
          <a:lstStyle>
            <a:lvl1pPr marL="0" indent="0">
              <a:buNone/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8240052" y="5500180"/>
            <a:ext cx="3566937" cy="828025"/>
          </a:xfr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F3B834E-5B7B-8747-B5A6-90B654F0D47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317641"/>
            <a:ext cx="6633685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94A1143-0F9D-CD4A-9EF7-BF0E0E061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5380143"/>
            <a:ext cx="6633683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42CA184B-79F0-7541-8C48-3AC5942951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6099132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97245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0846CF-2409-CE4A-A3F4-FDD1447EC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068BA93-6FA6-97E2-8B8F-FF33593D59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482487" y="177536"/>
            <a:ext cx="2273425" cy="112647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D173AD-9C37-CF23-12DB-28E29C68B6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828697"/>
            <a:ext cx="7605587" cy="1371600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Goes 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4869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0846CF-2409-CE4A-A3F4-FDD1447EC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068BA93-6FA6-97E2-8B8F-FF33593D59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482487" y="177536"/>
            <a:ext cx="2273425" cy="112647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D173AD-9C37-CF23-12DB-28E29C68B6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828697"/>
            <a:ext cx="7605587" cy="1371600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Goes 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063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0846CF-2409-CE4A-A3F4-FDD1447EC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068BA93-6FA6-97E2-8B8F-FF33593D59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482487" y="177536"/>
            <a:ext cx="2273425" cy="112647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D173AD-9C37-CF23-12DB-28E29C68B6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828697"/>
            <a:ext cx="7605587" cy="1371600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Goes 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9404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ransi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E0846CF-2409-CE4A-A3F4-FDD1447ECF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068BA93-6FA6-97E2-8B8F-FF33593D59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9482487" y="177536"/>
            <a:ext cx="2273425" cy="112647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CD173AD-9C37-CF23-12DB-28E29C68B6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828697"/>
            <a:ext cx="7605587" cy="1371600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Goes 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0677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2E0928-1654-C049-B836-DD62F005AE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2022 CommScope, Inc. | CommScope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7643D-58FD-154D-9A4D-951CD9DE1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C43EDA-BAA0-D34B-9BED-7D041695D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46292"/>
            <a:ext cx="9425608" cy="84430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546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2E0928-1654-C049-B836-DD62F005AE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2022 CommScope, Inc. | CommScope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7643D-58FD-154D-9A4D-951CD9DE1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C43EDA-BAA0-D34B-9BED-7D041695D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46292"/>
            <a:ext cx="9425608" cy="84430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F9C96FC-5E04-8827-8255-C8D358CAF6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219200"/>
            <a:ext cx="11027664" cy="522732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007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4249E-9F55-4D17-E22B-1FE810C5D6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54024"/>
            <a:ext cx="9018104" cy="8365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E4B69F-B819-D9CC-B366-5A8C0FC26A4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D4E50D-F9D9-803E-C0AC-5788EB33C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DEB7F33-41D9-508F-E11C-1A56110D5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219200"/>
            <a:ext cx="5414478" cy="522732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0294F45-DA99-619E-F3C4-B3A102A7120C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172200" y="1219200"/>
            <a:ext cx="5436704" cy="522732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416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2 column_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32683-9D4F-F015-1D4F-142D6BC4A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8139CB-7F3A-408A-9523-DCDEF597A3D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32A69E-63FA-8504-D33E-7F3A3C166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04A1600-EFCF-23E4-9608-DA840C0F3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096" y="1219200"/>
            <a:ext cx="5414479" cy="352551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A5EFA2A-F8D9-1FFF-85B0-663C10FC40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219200"/>
            <a:ext cx="5436704" cy="352551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B4CF5A6-C3F6-2CA5-F84D-B5CCFD5DE49A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83095" y="1724151"/>
            <a:ext cx="5414479" cy="469392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017C5C9-73FE-F187-9C6F-ED70691E304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172200" y="1724151"/>
            <a:ext cx="5436704" cy="469392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046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4CF09-D6CE-EC66-EE0C-CC0904E0A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54024"/>
            <a:ext cx="9018104" cy="83657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E5ACBD-1BF1-6677-789E-12AFECE287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EF8AAD-8364-AABF-9527-39C71020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AE5A740-DA7D-00C9-19ED-32B753B7ACF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83096" y="1219200"/>
            <a:ext cx="3361481" cy="5227319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1BAFD3F-4508-1D72-B8A4-D51A395A9754}"/>
              </a:ext>
            </a:extLst>
          </p:cNvPr>
          <p:cNvSpPr>
            <a:spLocks noGrp="1"/>
          </p:cNvSpPr>
          <p:nvPr>
            <p:ph sz="half" idx="12" hasCustomPrompt="1"/>
          </p:nvPr>
        </p:nvSpPr>
        <p:spPr>
          <a:xfrm>
            <a:off x="4415259" y="1220165"/>
            <a:ext cx="3361481" cy="5227319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94BA8B7-32F2-61FD-967F-5D723BB5F47B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8213663" y="1224987"/>
            <a:ext cx="3361481" cy="5227319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7924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22C4D-5BA3-41B2-F623-72B95F806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EB4B5F-463A-BBC6-BECA-1CF535CB9E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2B5C6E-B0B4-2B9A-1C23-89AA869F5C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5" name="Picture Placeholder 9">
            <a:extLst>
              <a:ext uri="{FF2B5EF4-FFF2-40B4-BE49-F238E27FC236}">
                <a16:creationId xmlns:a16="http://schemas.microsoft.com/office/drawing/2014/main" id="{4ECE6222-FC28-20DB-7DAF-0736E0D6604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1219200"/>
            <a:ext cx="5638800" cy="5227322"/>
          </a:xfrm>
        </p:spPr>
        <p:txBody>
          <a:bodyPr anchor="ctr"/>
          <a:lstStyle>
            <a:lvl1pPr marL="0" indent="0" algn="ctr">
              <a:buNone/>
              <a:defRPr b="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40350B-4335-F18C-DF74-9E36E9ED39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096" y="1219200"/>
            <a:ext cx="5333998" cy="5227320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600"/>
            </a:lvl2pPr>
            <a:lvl3pPr>
              <a:lnSpc>
                <a:spcPct val="90000"/>
              </a:lnSpc>
              <a:defRPr sz="2400"/>
            </a:lvl3pPr>
            <a:lvl4pPr>
              <a:lnSpc>
                <a:spcPct val="90000"/>
              </a:lnSpc>
              <a:defRPr sz="22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7526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icture with Blu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D5218F5A-1C0D-A6B8-196C-1D85F4B610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032" y="5282097"/>
            <a:ext cx="12201832" cy="83863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2569E1-2C4E-803D-E3E5-9F65CE437D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99132"/>
            <a:ext cx="12201832" cy="75886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1468F5-8244-6466-A72C-F6A93D19EA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0" y="0"/>
            <a:ext cx="12173368" cy="52820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CFC139F-9C3D-50D2-342E-66BA1FDA940F}"/>
              </a:ext>
            </a:extLst>
          </p:cNvPr>
          <p:cNvSpPr/>
          <p:nvPr userDrawn="1"/>
        </p:nvSpPr>
        <p:spPr>
          <a:xfrm>
            <a:off x="-13010" y="0"/>
            <a:ext cx="12170674" cy="6858000"/>
          </a:xfrm>
          <a:prstGeom prst="rect">
            <a:avLst/>
          </a:prstGeom>
          <a:gradFill>
            <a:gsLst>
              <a:gs pos="100000">
                <a:schemeClr val="tx1">
                  <a:alpha val="72000"/>
                </a:schemeClr>
              </a:gs>
              <a:gs pos="0">
                <a:schemeClr val="tx1">
                  <a:alpha val="0"/>
                </a:schemeClr>
              </a:gs>
            </a:gsLst>
            <a:lin ang="5400000" scaled="0"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" y="4178106"/>
            <a:ext cx="12186712" cy="2679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7752" y="4459356"/>
            <a:ext cx="3718869" cy="141494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401694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603625" y="6621162"/>
            <a:ext cx="4206240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>
              <a:defRPr sz="900">
                <a:solidFill>
                  <a:schemeClr val="bg1"/>
                </a:solidFill>
              </a:defRPr>
            </a:lvl1pPr>
          </a:lstStyle>
          <a:p>
            <a:endParaRPr lang="en-US" sz="7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147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99919-87D2-729B-2CCA-A1983055D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771B0B-9467-1BF5-5F2C-2CC86E25C1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F70C5-AE1A-8256-C196-D64DBF9EA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5" name="Chart Placeholder 5">
            <a:extLst>
              <a:ext uri="{FF2B5EF4-FFF2-40B4-BE49-F238E27FC236}">
                <a16:creationId xmlns:a16="http://schemas.microsoft.com/office/drawing/2014/main" id="{28711565-08BC-2FF4-5C66-0C94A9F6D1D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583097" y="1219200"/>
            <a:ext cx="11075504" cy="44958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BE0A0A-2F1A-E0ED-31C9-97A8AE3C417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83096" y="6019800"/>
            <a:ext cx="5436704" cy="426720"/>
          </a:xfr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buNone/>
              <a:defRPr sz="1600">
                <a:solidFill>
                  <a:schemeClr val="bg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508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99919-87D2-729B-2CCA-A1983055D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771B0B-9467-1BF5-5F2C-2CC86E25C1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F70C5-AE1A-8256-C196-D64DBF9EA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2BE0A0A-2F1A-E0ED-31C9-97A8AE3C417A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583096" y="6019800"/>
            <a:ext cx="5436704" cy="426720"/>
          </a:xfrm>
        </p:spPr>
        <p:txBody>
          <a:bodyPr anchor="ctr">
            <a:normAutofit/>
          </a:bodyPr>
          <a:lstStyle>
            <a:lvl1pPr marL="0" indent="0" algn="l">
              <a:lnSpc>
                <a:spcPct val="90000"/>
              </a:lnSpc>
              <a:buNone/>
              <a:defRPr sz="1600">
                <a:solidFill>
                  <a:schemeClr val="bg1"/>
                </a:solidFill>
              </a:defRPr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able Placeholder 6">
            <a:extLst>
              <a:ext uri="{FF2B5EF4-FFF2-40B4-BE49-F238E27FC236}">
                <a16:creationId xmlns:a16="http://schemas.microsoft.com/office/drawing/2014/main" id="{C0553553-05DC-B1BF-EC8C-E49FCE75FF58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83096" y="1219201"/>
            <a:ext cx="11045024" cy="4495800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54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5284CFB-69B7-424A-BA12-58B8B930CE66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832F8A2D-A101-8B40-BA3F-416C02F2CA0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208127" y="6612575"/>
            <a:ext cx="303279" cy="2046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16">
            <a:extLst>
              <a:ext uri="{FF2B5EF4-FFF2-40B4-BE49-F238E27FC236}">
                <a16:creationId xmlns:a16="http://schemas.microsoft.com/office/drawing/2014/main" id="{E7E4A246-AC7F-F14F-82D8-C56B855F480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33400" y="6612575"/>
            <a:ext cx="3810000" cy="2046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F79C4E-A85C-A241-B242-B83266B6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6101539-D12A-AC40-B7ED-44A5147F5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7800" y="676662"/>
            <a:ext cx="6352960" cy="5769857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0A04AD-863F-7442-A4D9-52F0CAFD1587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20FEF5B0-EBAD-314C-AC3B-C8D4BD579C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460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text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4E1D24C-881F-DA4F-96D9-1C36A981FDC6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8EA0BD-3F6A-BA44-B484-5DA755A7425C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B9C7512-5D64-284C-A862-4CB294E57507}"/>
              </a:ext>
            </a:extLst>
          </p:cNvPr>
          <p:cNvGrpSpPr/>
          <p:nvPr userDrawn="1"/>
        </p:nvGrpSpPr>
        <p:grpSpPr>
          <a:xfrm>
            <a:off x="-8094" y="1828697"/>
            <a:ext cx="4512513" cy="5029303"/>
            <a:chOff x="6624660" y="1016034"/>
            <a:chExt cx="2040954" cy="2274691"/>
          </a:xfrm>
          <a:gradFill flip="none" rotWithShape="1">
            <a:gsLst>
              <a:gs pos="0">
                <a:srgbClr val="F7A027">
                  <a:alpha val="0"/>
                </a:srgbClr>
              </a:gs>
              <a:gs pos="100000">
                <a:srgbClr val="EE7203">
                  <a:alpha val="14992"/>
                </a:srgbClr>
              </a:gs>
            </a:gsLst>
            <a:lin ang="5400000" scaled="1"/>
            <a:tileRect/>
          </a:gradFill>
        </p:grpSpPr>
        <p:sp>
          <p:nvSpPr>
            <p:cNvPr id="26" name="Freeform: Shape 27">
              <a:extLst>
                <a:ext uri="{FF2B5EF4-FFF2-40B4-BE49-F238E27FC236}">
                  <a16:creationId xmlns:a16="http://schemas.microsoft.com/office/drawing/2014/main" id="{C14460DB-E1A3-294C-86F0-95F69D9A8A5E}"/>
                </a:ext>
              </a:extLst>
            </p:cNvPr>
            <p:cNvSpPr/>
            <p:nvPr userDrawn="1"/>
          </p:nvSpPr>
          <p:spPr>
            <a:xfrm>
              <a:off x="8284614" y="1016034"/>
              <a:ext cx="381000" cy="2274690"/>
            </a:xfrm>
            <a:custGeom>
              <a:avLst/>
              <a:gdLst>
                <a:gd name="connsiteX0" fmla="*/ 381000 w 381000"/>
                <a:gd name="connsiteY0" fmla="*/ 0 h 2274690"/>
                <a:gd name="connsiteX1" fmla="*/ 381000 w 381000"/>
                <a:gd name="connsiteY1" fmla="*/ 2274690 h 2274690"/>
                <a:gd name="connsiteX2" fmla="*/ 0 w 381000"/>
                <a:gd name="connsiteY2" fmla="*/ 2274690 h 2274690"/>
                <a:gd name="connsiteX3" fmla="*/ 0 w 381000"/>
                <a:gd name="connsiteY3" fmla="*/ 274139 h 2274690"/>
                <a:gd name="connsiteX4" fmla="*/ 381000 w 381000"/>
                <a:gd name="connsiteY4" fmla="*/ 0 h 227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2274690">
                  <a:moveTo>
                    <a:pt x="381000" y="0"/>
                  </a:moveTo>
                  <a:lnTo>
                    <a:pt x="381000" y="2274690"/>
                  </a:lnTo>
                  <a:lnTo>
                    <a:pt x="0" y="2274690"/>
                  </a:lnTo>
                  <a:lnTo>
                    <a:pt x="0" y="274139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31B54147-D815-444C-86DA-1064BB180ED8}"/>
                </a:ext>
              </a:extLst>
            </p:cNvPr>
            <p:cNvSpPr/>
            <p:nvPr userDrawn="1"/>
          </p:nvSpPr>
          <p:spPr>
            <a:xfrm>
              <a:off x="7439040" y="1624448"/>
              <a:ext cx="381000" cy="1666277"/>
            </a:xfrm>
            <a:custGeom>
              <a:avLst/>
              <a:gdLst>
                <a:gd name="connsiteX0" fmla="*/ 381000 w 381000"/>
                <a:gd name="connsiteY0" fmla="*/ 0 h 1666277"/>
                <a:gd name="connsiteX1" fmla="*/ 381000 w 381000"/>
                <a:gd name="connsiteY1" fmla="*/ 1666277 h 1666277"/>
                <a:gd name="connsiteX2" fmla="*/ 0 w 381000"/>
                <a:gd name="connsiteY2" fmla="*/ 1666277 h 1666277"/>
                <a:gd name="connsiteX3" fmla="*/ 0 w 381000"/>
                <a:gd name="connsiteY3" fmla="*/ 274140 h 1666277"/>
                <a:gd name="connsiteX4" fmla="*/ 381000 w 381000"/>
                <a:gd name="connsiteY4" fmla="*/ 0 h 166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666277">
                  <a:moveTo>
                    <a:pt x="381000" y="0"/>
                  </a:moveTo>
                  <a:lnTo>
                    <a:pt x="381000" y="1666277"/>
                  </a:lnTo>
                  <a:lnTo>
                    <a:pt x="0" y="1666277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8" name="Freeform: Shape 29">
              <a:extLst>
                <a:ext uri="{FF2B5EF4-FFF2-40B4-BE49-F238E27FC236}">
                  <a16:creationId xmlns:a16="http://schemas.microsoft.com/office/drawing/2014/main" id="{5722EE10-071D-B84F-8A11-A4F8DE65EBAD}"/>
                </a:ext>
              </a:extLst>
            </p:cNvPr>
            <p:cNvSpPr/>
            <p:nvPr userDrawn="1"/>
          </p:nvSpPr>
          <p:spPr>
            <a:xfrm>
              <a:off x="6624660" y="2210416"/>
              <a:ext cx="381000" cy="1080309"/>
            </a:xfrm>
            <a:custGeom>
              <a:avLst/>
              <a:gdLst>
                <a:gd name="connsiteX0" fmla="*/ 381000 w 381000"/>
                <a:gd name="connsiteY0" fmla="*/ 0 h 1080309"/>
                <a:gd name="connsiteX1" fmla="*/ 381000 w 381000"/>
                <a:gd name="connsiteY1" fmla="*/ 1080309 h 1080309"/>
                <a:gd name="connsiteX2" fmla="*/ 0 w 381000"/>
                <a:gd name="connsiteY2" fmla="*/ 1080309 h 1080309"/>
                <a:gd name="connsiteX3" fmla="*/ 0 w 381000"/>
                <a:gd name="connsiteY3" fmla="*/ 274140 h 1080309"/>
                <a:gd name="connsiteX4" fmla="*/ 381000 w 381000"/>
                <a:gd name="connsiteY4" fmla="*/ 0 h 108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080309">
                  <a:moveTo>
                    <a:pt x="381000" y="0"/>
                  </a:moveTo>
                  <a:lnTo>
                    <a:pt x="381000" y="1080309"/>
                  </a:lnTo>
                  <a:lnTo>
                    <a:pt x="0" y="1080309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F311DE-71B2-6447-A228-AB72BACA3581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736C9BD6-66FE-134C-AB59-6432C92863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7800" y="676662"/>
            <a:ext cx="6352960" cy="5769857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6DC81C8A-287C-704B-B0E5-C621FFA83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F21AB15-4413-DC06-4F15-FD83D91A1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95966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text_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5284CFB-69B7-424A-BA12-58B8B930CE66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832F8A2D-A101-8B40-BA3F-416C02F2CA0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208127" y="6612575"/>
            <a:ext cx="303279" cy="2046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16">
            <a:extLst>
              <a:ext uri="{FF2B5EF4-FFF2-40B4-BE49-F238E27FC236}">
                <a16:creationId xmlns:a16="http://schemas.microsoft.com/office/drawing/2014/main" id="{E7E4A246-AC7F-F14F-82D8-C56B855F480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33400" y="6612575"/>
            <a:ext cx="3810000" cy="2046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1F79C4E-A85C-A241-B242-B83266B6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211" y="1219200"/>
            <a:ext cx="3335363" cy="1325088"/>
          </a:xfrm>
        </p:spPr>
        <p:txBody>
          <a:bodyPr anchor="t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6101539-D12A-AC40-B7ED-44A5147F5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7800" y="676664"/>
            <a:ext cx="6352960" cy="5647938"/>
          </a:xfrm>
        </p:spPr>
        <p:txBody>
          <a:bodyPr/>
          <a:lstStyle>
            <a:lvl1pPr>
              <a:lnSpc>
                <a:spcPct val="90000"/>
              </a:lnSpc>
              <a:defRPr sz="2800"/>
            </a:lvl1pPr>
            <a:lvl2pPr>
              <a:lnSpc>
                <a:spcPct val="90000"/>
              </a:lnSpc>
              <a:defRPr sz="2800"/>
            </a:lvl2pPr>
            <a:lvl3pPr>
              <a:lnSpc>
                <a:spcPct val="90000"/>
              </a:lnSpc>
              <a:defRPr sz="26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2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80A04AD-863F-7442-A4D9-52F0CAFD1587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Graphic 11">
            <a:extLst>
              <a:ext uri="{FF2B5EF4-FFF2-40B4-BE49-F238E27FC236}">
                <a16:creationId xmlns:a16="http://schemas.microsoft.com/office/drawing/2014/main" id="{20FEF5B0-EBAD-314C-AC3B-C8D4BD579C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F4541A8-5CB0-A8A2-33D2-3BF7C263E200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583096" y="2887913"/>
            <a:ext cx="3361481" cy="3436688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800"/>
            </a:lvl1pPr>
            <a:lvl2pPr>
              <a:lnSpc>
                <a:spcPct val="90000"/>
              </a:lnSpc>
              <a:defRPr sz="2800"/>
            </a:lvl2pPr>
            <a:lvl3pPr>
              <a:lnSpc>
                <a:spcPct val="90000"/>
              </a:lnSpc>
              <a:defRPr sz="2600"/>
            </a:lvl3pPr>
            <a:lvl4pPr>
              <a:lnSpc>
                <a:spcPct val="90000"/>
              </a:lnSpc>
              <a:defRPr sz="2400"/>
            </a:lvl4pPr>
            <a:lvl5pPr>
              <a:lnSpc>
                <a:spcPct val="90000"/>
              </a:lnSpc>
              <a:defRPr sz="20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7485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C428159-E4E1-894F-9AB9-F47987754F49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C533C3C-08B2-E14D-BAAC-7FCDB5A0B3A0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DEDC63C-EE07-264A-9A9C-F608CC9312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33400" y="6612575"/>
            <a:ext cx="3810000" cy="2046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8" name="Chart Placeholder 5">
            <a:extLst>
              <a:ext uri="{FF2B5EF4-FFF2-40B4-BE49-F238E27FC236}">
                <a16:creationId xmlns:a16="http://schemas.microsoft.com/office/drawing/2014/main" id="{267EB759-3B3E-FC4D-A9A4-8BFE05245F93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4829927" y="676662"/>
            <a:ext cx="6981074" cy="5800337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6A6E8DF-EC9E-3844-99BF-DC44130FAC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chart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99CFC2A-2C00-6146-B22B-966DBDB3AC6F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B60F47-1256-4D45-8643-9F6C995A9CBA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22710E-377A-C246-8D00-5BE59A53C415}"/>
              </a:ext>
            </a:extLst>
          </p:cNvPr>
          <p:cNvGrpSpPr/>
          <p:nvPr userDrawn="1"/>
        </p:nvGrpSpPr>
        <p:grpSpPr>
          <a:xfrm>
            <a:off x="-8094" y="1828697"/>
            <a:ext cx="4512513" cy="5029303"/>
            <a:chOff x="6624660" y="1016034"/>
            <a:chExt cx="2040954" cy="2274691"/>
          </a:xfrm>
          <a:gradFill flip="none" rotWithShape="1">
            <a:gsLst>
              <a:gs pos="0">
                <a:srgbClr val="F7A027">
                  <a:alpha val="0"/>
                </a:srgbClr>
              </a:gs>
              <a:gs pos="100000">
                <a:srgbClr val="EE7203">
                  <a:alpha val="14992"/>
                </a:srgbClr>
              </a:gs>
            </a:gsLst>
            <a:lin ang="5400000" scaled="1"/>
            <a:tileRect/>
          </a:gradFill>
        </p:grpSpPr>
        <p:sp>
          <p:nvSpPr>
            <p:cNvPr id="30" name="Freeform: Shape 27">
              <a:extLst>
                <a:ext uri="{FF2B5EF4-FFF2-40B4-BE49-F238E27FC236}">
                  <a16:creationId xmlns:a16="http://schemas.microsoft.com/office/drawing/2014/main" id="{0DD2A1E3-C1D4-B841-BF95-CBE24C95460E}"/>
                </a:ext>
              </a:extLst>
            </p:cNvPr>
            <p:cNvSpPr/>
            <p:nvPr userDrawn="1"/>
          </p:nvSpPr>
          <p:spPr>
            <a:xfrm>
              <a:off x="8284614" y="1016034"/>
              <a:ext cx="381000" cy="2274690"/>
            </a:xfrm>
            <a:custGeom>
              <a:avLst/>
              <a:gdLst>
                <a:gd name="connsiteX0" fmla="*/ 381000 w 381000"/>
                <a:gd name="connsiteY0" fmla="*/ 0 h 2274690"/>
                <a:gd name="connsiteX1" fmla="*/ 381000 w 381000"/>
                <a:gd name="connsiteY1" fmla="*/ 2274690 h 2274690"/>
                <a:gd name="connsiteX2" fmla="*/ 0 w 381000"/>
                <a:gd name="connsiteY2" fmla="*/ 2274690 h 2274690"/>
                <a:gd name="connsiteX3" fmla="*/ 0 w 381000"/>
                <a:gd name="connsiteY3" fmla="*/ 274139 h 2274690"/>
                <a:gd name="connsiteX4" fmla="*/ 381000 w 381000"/>
                <a:gd name="connsiteY4" fmla="*/ 0 h 227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2274690">
                  <a:moveTo>
                    <a:pt x="381000" y="0"/>
                  </a:moveTo>
                  <a:lnTo>
                    <a:pt x="381000" y="2274690"/>
                  </a:lnTo>
                  <a:lnTo>
                    <a:pt x="0" y="2274690"/>
                  </a:lnTo>
                  <a:lnTo>
                    <a:pt x="0" y="274139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" name="Freeform: Shape 28">
              <a:extLst>
                <a:ext uri="{FF2B5EF4-FFF2-40B4-BE49-F238E27FC236}">
                  <a16:creationId xmlns:a16="http://schemas.microsoft.com/office/drawing/2014/main" id="{8D988191-FF10-6442-8750-FE564AD9A995}"/>
                </a:ext>
              </a:extLst>
            </p:cNvPr>
            <p:cNvSpPr/>
            <p:nvPr userDrawn="1"/>
          </p:nvSpPr>
          <p:spPr>
            <a:xfrm>
              <a:off x="7439040" y="1624448"/>
              <a:ext cx="381000" cy="1666277"/>
            </a:xfrm>
            <a:custGeom>
              <a:avLst/>
              <a:gdLst>
                <a:gd name="connsiteX0" fmla="*/ 381000 w 381000"/>
                <a:gd name="connsiteY0" fmla="*/ 0 h 1666277"/>
                <a:gd name="connsiteX1" fmla="*/ 381000 w 381000"/>
                <a:gd name="connsiteY1" fmla="*/ 1666277 h 1666277"/>
                <a:gd name="connsiteX2" fmla="*/ 0 w 381000"/>
                <a:gd name="connsiteY2" fmla="*/ 1666277 h 1666277"/>
                <a:gd name="connsiteX3" fmla="*/ 0 w 381000"/>
                <a:gd name="connsiteY3" fmla="*/ 274140 h 1666277"/>
                <a:gd name="connsiteX4" fmla="*/ 381000 w 381000"/>
                <a:gd name="connsiteY4" fmla="*/ 0 h 166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666277">
                  <a:moveTo>
                    <a:pt x="381000" y="0"/>
                  </a:moveTo>
                  <a:lnTo>
                    <a:pt x="381000" y="1666277"/>
                  </a:lnTo>
                  <a:lnTo>
                    <a:pt x="0" y="1666277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2" name="Freeform: Shape 29">
              <a:extLst>
                <a:ext uri="{FF2B5EF4-FFF2-40B4-BE49-F238E27FC236}">
                  <a16:creationId xmlns:a16="http://schemas.microsoft.com/office/drawing/2014/main" id="{EA5C42E9-CE71-3947-849B-5A35F004AAD1}"/>
                </a:ext>
              </a:extLst>
            </p:cNvPr>
            <p:cNvSpPr/>
            <p:nvPr userDrawn="1"/>
          </p:nvSpPr>
          <p:spPr>
            <a:xfrm>
              <a:off x="6624660" y="2210416"/>
              <a:ext cx="381000" cy="1080309"/>
            </a:xfrm>
            <a:custGeom>
              <a:avLst/>
              <a:gdLst>
                <a:gd name="connsiteX0" fmla="*/ 381000 w 381000"/>
                <a:gd name="connsiteY0" fmla="*/ 0 h 1080309"/>
                <a:gd name="connsiteX1" fmla="*/ 381000 w 381000"/>
                <a:gd name="connsiteY1" fmla="*/ 1080309 h 1080309"/>
                <a:gd name="connsiteX2" fmla="*/ 0 w 381000"/>
                <a:gd name="connsiteY2" fmla="*/ 1080309 h 1080309"/>
                <a:gd name="connsiteX3" fmla="*/ 0 w 381000"/>
                <a:gd name="connsiteY3" fmla="*/ 274140 h 1080309"/>
                <a:gd name="connsiteX4" fmla="*/ 381000 w 381000"/>
                <a:gd name="connsiteY4" fmla="*/ 0 h 108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080309">
                  <a:moveTo>
                    <a:pt x="381000" y="0"/>
                  </a:moveTo>
                  <a:lnTo>
                    <a:pt x="381000" y="1080309"/>
                  </a:lnTo>
                  <a:lnTo>
                    <a:pt x="0" y="1080309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DEDC63C-EE07-264A-9A9C-F608CC9312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1DE2F3-5061-C94C-9B3A-B5E21A4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A062298-90E2-2741-A3CF-4FE800DB12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  <p:sp>
        <p:nvSpPr>
          <p:cNvPr id="16" name="Chart Placeholder 5">
            <a:extLst>
              <a:ext uri="{FF2B5EF4-FFF2-40B4-BE49-F238E27FC236}">
                <a16:creationId xmlns:a16="http://schemas.microsoft.com/office/drawing/2014/main" id="{4C54B5DF-6ADB-AD1B-D794-1638FA850006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4829927" y="676662"/>
            <a:ext cx="6981074" cy="5800337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557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C428159-E4E1-894F-9AB9-F47987754F49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C533C3C-08B2-E14D-BAAC-7FCDB5A0B3A0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DEDC63C-EE07-264A-9A9C-F608CC9312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33400" y="6612575"/>
            <a:ext cx="3810000" cy="20468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6A6E8DF-EC9E-3844-99BF-DC44130FAC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  <p:sp>
        <p:nvSpPr>
          <p:cNvPr id="9" name="Table Placeholder 6">
            <a:extLst>
              <a:ext uri="{FF2B5EF4-FFF2-40B4-BE49-F238E27FC236}">
                <a16:creationId xmlns:a16="http://schemas.microsoft.com/office/drawing/2014/main" id="{1BF52774-9258-17BA-874C-1A86928681C8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029200" y="676662"/>
            <a:ext cx="6598920" cy="5876537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4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table with ba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99CFC2A-2C00-6146-B22B-966DBDB3AC6F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0B60F47-1256-4D45-8643-9F6C995A9CBA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D22710E-377A-C246-8D00-5BE59A53C415}"/>
              </a:ext>
            </a:extLst>
          </p:cNvPr>
          <p:cNvGrpSpPr/>
          <p:nvPr userDrawn="1"/>
        </p:nvGrpSpPr>
        <p:grpSpPr>
          <a:xfrm>
            <a:off x="-8094" y="1828697"/>
            <a:ext cx="4512513" cy="5029303"/>
            <a:chOff x="6624660" y="1016034"/>
            <a:chExt cx="2040954" cy="2274691"/>
          </a:xfrm>
          <a:gradFill flip="none" rotWithShape="1">
            <a:gsLst>
              <a:gs pos="0">
                <a:srgbClr val="F7A027">
                  <a:alpha val="0"/>
                </a:srgbClr>
              </a:gs>
              <a:gs pos="100000">
                <a:srgbClr val="EE7203">
                  <a:alpha val="14992"/>
                </a:srgbClr>
              </a:gs>
            </a:gsLst>
            <a:lin ang="5400000" scaled="1"/>
            <a:tileRect/>
          </a:gradFill>
        </p:grpSpPr>
        <p:sp>
          <p:nvSpPr>
            <p:cNvPr id="30" name="Freeform: Shape 27">
              <a:extLst>
                <a:ext uri="{FF2B5EF4-FFF2-40B4-BE49-F238E27FC236}">
                  <a16:creationId xmlns:a16="http://schemas.microsoft.com/office/drawing/2014/main" id="{0DD2A1E3-C1D4-B841-BF95-CBE24C95460E}"/>
                </a:ext>
              </a:extLst>
            </p:cNvPr>
            <p:cNvSpPr/>
            <p:nvPr userDrawn="1"/>
          </p:nvSpPr>
          <p:spPr>
            <a:xfrm>
              <a:off x="8284614" y="1016034"/>
              <a:ext cx="381000" cy="2274690"/>
            </a:xfrm>
            <a:custGeom>
              <a:avLst/>
              <a:gdLst>
                <a:gd name="connsiteX0" fmla="*/ 381000 w 381000"/>
                <a:gd name="connsiteY0" fmla="*/ 0 h 2274690"/>
                <a:gd name="connsiteX1" fmla="*/ 381000 w 381000"/>
                <a:gd name="connsiteY1" fmla="*/ 2274690 h 2274690"/>
                <a:gd name="connsiteX2" fmla="*/ 0 w 381000"/>
                <a:gd name="connsiteY2" fmla="*/ 2274690 h 2274690"/>
                <a:gd name="connsiteX3" fmla="*/ 0 w 381000"/>
                <a:gd name="connsiteY3" fmla="*/ 274139 h 2274690"/>
                <a:gd name="connsiteX4" fmla="*/ 381000 w 381000"/>
                <a:gd name="connsiteY4" fmla="*/ 0 h 227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2274690">
                  <a:moveTo>
                    <a:pt x="381000" y="0"/>
                  </a:moveTo>
                  <a:lnTo>
                    <a:pt x="381000" y="2274690"/>
                  </a:lnTo>
                  <a:lnTo>
                    <a:pt x="0" y="2274690"/>
                  </a:lnTo>
                  <a:lnTo>
                    <a:pt x="0" y="274139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" name="Freeform: Shape 28">
              <a:extLst>
                <a:ext uri="{FF2B5EF4-FFF2-40B4-BE49-F238E27FC236}">
                  <a16:creationId xmlns:a16="http://schemas.microsoft.com/office/drawing/2014/main" id="{8D988191-FF10-6442-8750-FE564AD9A995}"/>
                </a:ext>
              </a:extLst>
            </p:cNvPr>
            <p:cNvSpPr/>
            <p:nvPr userDrawn="1"/>
          </p:nvSpPr>
          <p:spPr>
            <a:xfrm>
              <a:off x="7439040" y="1624448"/>
              <a:ext cx="381000" cy="1666277"/>
            </a:xfrm>
            <a:custGeom>
              <a:avLst/>
              <a:gdLst>
                <a:gd name="connsiteX0" fmla="*/ 381000 w 381000"/>
                <a:gd name="connsiteY0" fmla="*/ 0 h 1666277"/>
                <a:gd name="connsiteX1" fmla="*/ 381000 w 381000"/>
                <a:gd name="connsiteY1" fmla="*/ 1666277 h 1666277"/>
                <a:gd name="connsiteX2" fmla="*/ 0 w 381000"/>
                <a:gd name="connsiteY2" fmla="*/ 1666277 h 1666277"/>
                <a:gd name="connsiteX3" fmla="*/ 0 w 381000"/>
                <a:gd name="connsiteY3" fmla="*/ 274140 h 1666277"/>
                <a:gd name="connsiteX4" fmla="*/ 381000 w 381000"/>
                <a:gd name="connsiteY4" fmla="*/ 0 h 166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666277">
                  <a:moveTo>
                    <a:pt x="381000" y="0"/>
                  </a:moveTo>
                  <a:lnTo>
                    <a:pt x="381000" y="1666277"/>
                  </a:lnTo>
                  <a:lnTo>
                    <a:pt x="0" y="1666277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2" name="Freeform: Shape 29">
              <a:extLst>
                <a:ext uri="{FF2B5EF4-FFF2-40B4-BE49-F238E27FC236}">
                  <a16:creationId xmlns:a16="http://schemas.microsoft.com/office/drawing/2014/main" id="{EA5C42E9-CE71-3947-849B-5A35F004AAD1}"/>
                </a:ext>
              </a:extLst>
            </p:cNvPr>
            <p:cNvSpPr/>
            <p:nvPr userDrawn="1"/>
          </p:nvSpPr>
          <p:spPr>
            <a:xfrm>
              <a:off x="6624660" y="2210416"/>
              <a:ext cx="381000" cy="1080309"/>
            </a:xfrm>
            <a:custGeom>
              <a:avLst/>
              <a:gdLst>
                <a:gd name="connsiteX0" fmla="*/ 381000 w 381000"/>
                <a:gd name="connsiteY0" fmla="*/ 0 h 1080309"/>
                <a:gd name="connsiteX1" fmla="*/ 381000 w 381000"/>
                <a:gd name="connsiteY1" fmla="*/ 1080309 h 1080309"/>
                <a:gd name="connsiteX2" fmla="*/ 0 w 381000"/>
                <a:gd name="connsiteY2" fmla="*/ 1080309 h 1080309"/>
                <a:gd name="connsiteX3" fmla="*/ 0 w 381000"/>
                <a:gd name="connsiteY3" fmla="*/ 274140 h 1080309"/>
                <a:gd name="connsiteX4" fmla="*/ 381000 w 381000"/>
                <a:gd name="connsiteY4" fmla="*/ 0 h 108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080309">
                  <a:moveTo>
                    <a:pt x="381000" y="0"/>
                  </a:moveTo>
                  <a:lnTo>
                    <a:pt x="381000" y="1080309"/>
                  </a:lnTo>
                  <a:lnTo>
                    <a:pt x="0" y="1080309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DEDC63C-EE07-264A-9A9C-F608CC9312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9" name="Table Placeholder 6">
            <a:extLst>
              <a:ext uri="{FF2B5EF4-FFF2-40B4-BE49-F238E27FC236}">
                <a16:creationId xmlns:a16="http://schemas.microsoft.com/office/drawing/2014/main" id="{CE4B8B57-BDFC-1D40-B38F-2BC913F4847F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029200" y="676662"/>
            <a:ext cx="6598920" cy="5876537"/>
          </a:xfrm>
          <a:prstGeom prst="rect">
            <a:avLst/>
          </a:prstGeo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1DE2F3-5061-C94C-9B3A-B5E21A4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AA062298-90E2-2741-A3CF-4FE800DB12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963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pictu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C7C954B-8359-2743-9913-6573081067AC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EC2FFC-E166-EB47-9D85-B6675A818844}"/>
              </a:ext>
            </a:extLst>
          </p:cNvPr>
          <p:cNvCxnSpPr>
            <a:cxnSpLocks/>
          </p:cNvCxnSpPr>
          <p:nvPr userDrawn="1"/>
        </p:nvCxnSpPr>
        <p:spPr>
          <a:xfrm flipV="1">
            <a:off x="4498847" y="0"/>
            <a:ext cx="0" cy="685800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DEDC63C-EE07-264A-9A9C-F608CC9312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1DE2F3-5061-C94C-9B3A-B5E21A4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6A4007-51F4-7E4B-98B2-FC60B024555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4418" y="1"/>
            <a:ext cx="768758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7743BBC6-C413-5B4B-8FDD-A3349510FD4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4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898EFF2-D81D-E447-B6E0-DF781D8C98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C8B98682-6955-C440-BC6C-6F1BDD58085D}"/>
              </a:ext>
            </a:extLst>
          </p:cNvPr>
          <p:cNvSpPr/>
          <p:nvPr userDrawn="1"/>
        </p:nvSpPr>
        <p:spPr>
          <a:xfrm>
            <a:off x="6675123" y="1076955"/>
            <a:ext cx="1912047" cy="331837"/>
          </a:xfrm>
          <a:custGeom>
            <a:avLst/>
            <a:gdLst>
              <a:gd name="connsiteX0" fmla="*/ 0 w 3149600"/>
              <a:gd name="connsiteY0" fmla="*/ 0 h 701040"/>
              <a:gd name="connsiteX1" fmla="*/ 0 w 3149600"/>
              <a:gd name="connsiteY1" fmla="*/ 701040 h 701040"/>
              <a:gd name="connsiteX2" fmla="*/ 2844800 w 3149600"/>
              <a:gd name="connsiteY2" fmla="*/ 589280 h 701040"/>
              <a:gd name="connsiteX3" fmla="*/ 3149600 w 3149600"/>
              <a:gd name="connsiteY3" fmla="*/ 182880 h 701040"/>
              <a:gd name="connsiteX4" fmla="*/ 0 w 3149600"/>
              <a:gd name="connsiteY4" fmla="*/ 0 h 701040"/>
              <a:gd name="connsiteX0" fmla="*/ 0 w 3149600"/>
              <a:gd name="connsiteY0" fmla="*/ 0 h 701040"/>
              <a:gd name="connsiteX1" fmla="*/ 0 w 3149600"/>
              <a:gd name="connsiteY1" fmla="*/ 701040 h 701040"/>
              <a:gd name="connsiteX2" fmla="*/ 2737279 w 3149600"/>
              <a:gd name="connsiteY2" fmla="*/ 601025 h 701040"/>
              <a:gd name="connsiteX3" fmla="*/ 3149600 w 3149600"/>
              <a:gd name="connsiteY3" fmla="*/ 182880 h 701040"/>
              <a:gd name="connsiteX4" fmla="*/ 0 w 3149600"/>
              <a:gd name="connsiteY4" fmla="*/ 0 h 701040"/>
              <a:gd name="connsiteX0" fmla="*/ 0 w 3149600"/>
              <a:gd name="connsiteY0" fmla="*/ 0 h 701040"/>
              <a:gd name="connsiteX1" fmla="*/ 0 w 3149600"/>
              <a:gd name="connsiteY1" fmla="*/ 701040 h 701040"/>
              <a:gd name="connsiteX2" fmla="*/ 2562060 w 3149600"/>
              <a:gd name="connsiteY2" fmla="*/ 601025 h 701040"/>
              <a:gd name="connsiteX3" fmla="*/ 3149600 w 3149600"/>
              <a:gd name="connsiteY3" fmla="*/ 182880 h 701040"/>
              <a:gd name="connsiteX4" fmla="*/ 0 w 3149600"/>
              <a:gd name="connsiteY4" fmla="*/ 0 h 701040"/>
              <a:gd name="connsiteX0" fmla="*/ 0 w 3187691"/>
              <a:gd name="connsiteY0" fmla="*/ 0 h 701040"/>
              <a:gd name="connsiteX1" fmla="*/ 0 w 3187691"/>
              <a:gd name="connsiteY1" fmla="*/ 701040 h 701040"/>
              <a:gd name="connsiteX2" fmla="*/ 2562060 w 3187691"/>
              <a:gd name="connsiteY2" fmla="*/ 601025 h 701040"/>
              <a:gd name="connsiteX3" fmla="*/ 3187691 w 3187691"/>
              <a:gd name="connsiteY3" fmla="*/ 178719 h 701040"/>
              <a:gd name="connsiteX4" fmla="*/ 0 w 3187691"/>
              <a:gd name="connsiteY4" fmla="*/ 0 h 701040"/>
              <a:gd name="connsiteX0" fmla="*/ 0 w 3187691"/>
              <a:gd name="connsiteY0" fmla="*/ 0 h 701040"/>
              <a:gd name="connsiteX1" fmla="*/ 0 w 3187691"/>
              <a:gd name="connsiteY1" fmla="*/ 701040 h 701040"/>
              <a:gd name="connsiteX2" fmla="*/ 2571345 w 3187691"/>
              <a:gd name="connsiteY2" fmla="*/ 484908 h 701040"/>
              <a:gd name="connsiteX3" fmla="*/ 3187691 w 3187691"/>
              <a:gd name="connsiteY3" fmla="*/ 178719 h 701040"/>
              <a:gd name="connsiteX4" fmla="*/ 0 w 3187691"/>
              <a:gd name="connsiteY4" fmla="*/ 0 h 701040"/>
              <a:gd name="connsiteX0" fmla="*/ 0 w 2899905"/>
              <a:gd name="connsiteY0" fmla="*/ 0 h 701040"/>
              <a:gd name="connsiteX1" fmla="*/ 0 w 2899905"/>
              <a:gd name="connsiteY1" fmla="*/ 701040 h 701040"/>
              <a:gd name="connsiteX2" fmla="*/ 2571345 w 2899905"/>
              <a:gd name="connsiteY2" fmla="*/ 484908 h 701040"/>
              <a:gd name="connsiteX3" fmla="*/ 2899905 w 2899905"/>
              <a:gd name="connsiteY3" fmla="*/ 94271 h 701040"/>
              <a:gd name="connsiteX4" fmla="*/ 0 w 2899905"/>
              <a:gd name="connsiteY4" fmla="*/ 0 h 701040"/>
              <a:gd name="connsiteX0" fmla="*/ 0 w 2890623"/>
              <a:gd name="connsiteY0" fmla="*/ 0 h 701040"/>
              <a:gd name="connsiteX1" fmla="*/ 0 w 2890623"/>
              <a:gd name="connsiteY1" fmla="*/ 701040 h 701040"/>
              <a:gd name="connsiteX2" fmla="*/ 2571345 w 2890623"/>
              <a:gd name="connsiteY2" fmla="*/ 484908 h 701040"/>
              <a:gd name="connsiteX3" fmla="*/ 2890623 w 2890623"/>
              <a:gd name="connsiteY3" fmla="*/ 73159 h 701040"/>
              <a:gd name="connsiteX4" fmla="*/ 0 w 2890623"/>
              <a:gd name="connsiteY4" fmla="*/ 0 h 701040"/>
              <a:gd name="connsiteX0" fmla="*/ 0 w 3341758"/>
              <a:gd name="connsiteY0" fmla="*/ 0 h 701040"/>
              <a:gd name="connsiteX1" fmla="*/ 0 w 3341758"/>
              <a:gd name="connsiteY1" fmla="*/ 701040 h 701040"/>
              <a:gd name="connsiteX2" fmla="*/ 3341758 w 3341758"/>
              <a:gd name="connsiteY2" fmla="*/ 395057 h 701040"/>
              <a:gd name="connsiteX3" fmla="*/ 2890623 w 3341758"/>
              <a:gd name="connsiteY3" fmla="*/ 73159 h 701040"/>
              <a:gd name="connsiteX4" fmla="*/ 0 w 3341758"/>
              <a:gd name="connsiteY4" fmla="*/ 0 h 701040"/>
              <a:gd name="connsiteX0" fmla="*/ 0 w 3503003"/>
              <a:gd name="connsiteY0" fmla="*/ 0 h 701040"/>
              <a:gd name="connsiteX1" fmla="*/ 0 w 3503003"/>
              <a:gd name="connsiteY1" fmla="*/ 701040 h 701040"/>
              <a:gd name="connsiteX2" fmla="*/ 3341758 w 3503003"/>
              <a:gd name="connsiteY2" fmla="*/ 395057 h 701040"/>
              <a:gd name="connsiteX3" fmla="*/ 3503003 w 3503003"/>
              <a:gd name="connsiteY3" fmla="*/ 73159 h 701040"/>
              <a:gd name="connsiteX4" fmla="*/ 0 w 3503003"/>
              <a:gd name="connsiteY4" fmla="*/ 0 h 701040"/>
              <a:gd name="connsiteX0" fmla="*/ 0 w 3552388"/>
              <a:gd name="connsiteY0" fmla="*/ 0 h 701040"/>
              <a:gd name="connsiteX1" fmla="*/ 0 w 3552388"/>
              <a:gd name="connsiteY1" fmla="*/ 701040 h 701040"/>
              <a:gd name="connsiteX2" fmla="*/ 3341758 w 3552388"/>
              <a:gd name="connsiteY2" fmla="*/ 395057 h 701040"/>
              <a:gd name="connsiteX3" fmla="*/ 3552388 w 3552388"/>
              <a:gd name="connsiteY3" fmla="*/ 50698 h 701040"/>
              <a:gd name="connsiteX4" fmla="*/ 0 w 3552388"/>
              <a:gd name="connsiteY4" fmla="*/ 0 h 701040"/>
              <a:gd name="connsiteX0" fmla="*/ 0 w 3552388"/>
              <a:gd name="connsiteY0" fmla="*/ 0 h 701040"/>
              <a:gd name="connsiteX1" fmla="*/ 0 w 3552388"/>
              <a:gd name="connsiteY1" fmla="*/ 701040 h 701040"/>
              <a:gd name="connsiteX2" fmla="*/ 3391145 w 3552388"/>
              <a:gd name="connsiteY2" fmla="*/ 372594 h 701040"/>
              <a:gd name="connsiteX3" fmla="*/ 3552388 w 3552388"/>
              <a:gd name="connsiteY3" fmla="*/ 50698 h 701040"/>
              <a:gd name="connsiteX4" fmla="*/ 0 w 3552388"/>
              <a:gd name="connsiteY4" fmla="*/ 0 h 701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52388" h="701040">
                <a:moveTo>
                  <a:pt x="0" y="0"/>
                </a:moveTo>
                <a:lnTo>
                  <a:pt x="0" y="701040"/>
                </a:lnTo>
                <a:lnTo>
                  <a:pt x="3391145" y="372594"/>
                </a:lnTo>
                <a:lnTo>
                  <a:pt x="3552388" y="5069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8400">
                <a:srgbClr val="F9A221">
                  <a:alpha val="85000"/>
                </a:srgbClr>
              </a:gs>
              <a:gs pos="0">
                <a:srgbClr val="F67B2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sp>
        <p:nvSpPr>
          <p:cNvPr id="25" name="Parallelogram 4">
            <a:extLst>
              <a:ext uri="{FF2B5EF4-FFF2-40B4-BE49-F238E27FC236}">
                <a16:creationId xmlns:a16="http://schemas.microsoft.com/office/drawing/2014/main" id="{A22B8017-EB66-4203-BC67-8F62C6C26962}"/>
              </a:ext>
            </a:extLst>
          </p:cNvPr>
          <p:cNvSpPr/>
          <p:nvPr userDrawn="1"/>
        </p:nvSpPr>
        <p:spPr>
          <a:xfrm rot="5400000" flipH="1" flipV="1">
            <a:off x="6681055" y="1071028"/>
            <a:ext cx="5486314" cy="5498178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689855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6"/>
              <a:gd name="connsiteX1" fmla="*/ 1993388 w 2514599"/>
              <a:gd name="connsiteY1" fmla="*/ 0 h 4495916"/>
              <a:gd name="connsiteX2" fmla="*/ 2514599 w 2514599"/>
              <a:gd name="connsiteY2" fmla="*/ 0 h 4495916"/>
              <a:gd name="connsiteX3" fmla="*/ 1930845 w 2514599"/>
              <a:gd name="connsiteY3" fmla="*/ 4495916 h 4495916"/>
              <a:gd name="connsiteX4" fmla="*/ 0 w 2514599"/>
              <a:gd name="connsiteY4" fmla="*/ 4495913 h 4495916"/>
              <a:gd name="connsiteX0" fmla="*/ 0 w 2791741"/>
              <a:gd name="connsiteY0" fmla="*/ 4479847 h 4495916"/>
              <a:gd name="connsiteX1" fmla="*/ 2270530 w 2791741"/>
              <a:gd name="connsiteY1" fmla="*/ 0 h 4495916"/>
              <a:gd name="connsiteX2" fmla="*/ 2791741 w 2791741"/>
              <a:gd name="connsiteY2" fmla="*/ 0 h 4495916"/>
              <a:gd name="connsiteX3" fmla="*/ 2207987 w 2791741"/>
              <a:gd name="connsiteY3" fmla="*/ 4495916 h 4495916"/>
              <a:gd name="connsiteX4" fmla="*/ 0 w 2791741"/>
              <a:gd name="connsiteY4" fmla="*/ 4479847 h 4495916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14119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69440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493765"/>
              <a:gd name="connsiteX1" fmla="*/ 2270530 w 2791741"/>
              <a:gd name="connsiteY1" fmla="*/ 0 h 4493765"/>
              <a:gd name="connsiteX2" fmla="*/ 2791741 w 2791741"/>
              <a:gd name="connsiteY2" fmla="*/ 0 h 4493765"/>
              <a:gd name="connsiteX3" fmla="*/ 1980504 w 2791741"/>
              <a:gd name="connsiteY3" fmla="*/ 4493765 h 4493765"/>
              <a:gd name="connsiteX4" fmla="*/ 0 w 2791741"/>
              <a:gd name="connsiteY4" fmla="*/ 4479847 h 4493765"/>
              <a:gd name="connsiteX0" fmla="*/ 0 w 2596314"/>
              <a:gd name="connsiteY0" fmla="*/ 4493899 h 4507817"/>
              <a:gd name="connsiteX1" fmla="*/ 2270530 w 2596314"/>
              <a:gd name="connsiteY1" fmla="*/ 14052 h 4507817"/>
              <a:gd name="connsiteX2" fmla="*/ 2596314 w 2596314"/>
              <a:gd name="connsiteY2" fmla="*/ 0 h 4507817"/>
              <a:gd name="connsiteX3" fmla="*/ 1980504 w 2596314"/>
              <a:gd name="connsiteY3" fmla="*/ 4507817 h 4507817"/>
              <a:gd name="connsiteX4" fmla="*/ 0 w 2596314"/>
              <a:gd name="connsiteY4" fmla="*/ 4493899 h 4507817"/>
              <a:gd name="connsiteX0" fmla="*/ 0 w 2526518"/>
              <a:gd name="connsiteY0" fmla="*/ 4479847 h 4493765"/>
              <a:gd name="connsiteX1" fmla="*/ 2270530 w 2526518"/>
              <a:gd name="connsiteY1" fmla="*/ 0 h 4493765"/>
              <a:gd name="connsiteX2" fmla="*/ 2526518 w 2526518"/>
              <a:gd name="connsiteY2" fmla="*/ 4 h 4493765"/>
              <a:gd name="connsiteX3" fmla="*/ 1980504 w 2526518"/>
              <a:gd name="connsiteY3" fmla="*/ 4493765 h 4493765"/>
              <a:gd name="connsiteX4" fmla="*/ 0 w 2526518"/>
              <a:gd name="connsiteY4" fmla="*/ 4479847 h 4493765"/>
              <a:gd name="connsiteX0" fmla="*/ 0 w 2526518"/>
              <a:gd name="connsiteY0" fmla="*/ 4479847 h 4479847"/>
              <a:gd name="connsiteX1" fmla="*/ 2270530 w 2526518"/>
              <a:gd name="connsiteY1" fmla="*/ 0 h 4479847"/>
              <a:gd name="connsiteX2" fmla="*/ 2526518 w 2526518"/>
              <a:gd name="connsiteY2" fmla="*/ 4 h 4479847"/>
              <a:gd name="connsiteX3" fmla="*/ 1114924 w 2526518"/>
              <a:gd name="connsiteY3" fmla="*/ 4477209 h 4479847"/>
              <a:gd name="connsiteX4" fmla="*/ 0 w 2526518"/>
              <a:gd name="connsiteY4" fmla="*/ 4479847 h 4479847"/>
              <a:gd name="connsiteX0" fmla="*/ 0 w 2526518"/>
              <a:gd name="connsiteY0" fmla="*/ 4479847 h 4479847"/>
              <a:gd name="connsiteX1" fmla="*/ 2359427 w 2526518"/>
              <a:gd name="connsiteY1" fmla="*/ 0 h 4479847"/>
              <a:gd name="connsiteX2" fmla="*/ 2526518 w 2526518"/>
              <a:gd name="connsiteY2" fmla="*/ 4 h 4479847"/>
              <a:gd name="connsiteX3" fmla="*/ 1114924 w 2526518"/>
              <a:gd name="connsiteY3" fmla="*/ 4477209 h 4479847"/>
              <a:gd name="connsiteX4" fmla="*/ 0 w 2526518"/>
              <a:gd name="connsiteY4" fmla="*/ 4479847 h 4479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6518" h="4479847">
                <a:moveTo>
                  <a:pt x="0" y="4479847"/>
                </a:moveTo>
                <a:lnTo>
                  <a:pt x="2359427" y="0"/>
                </a:lnTo>
                <a:lnTo>
                  <a:pt x="2526518" y="4"/>
                </a:lnTo>
                <a:lnTo>
                  <a:pt x="1114924" y="4477209"/>
                </a:lnTo>
                <a:lnTo>
                  <a:pt x="0" y="4479847"/>
                </a:lnTo>
                <a:close/>
              </a:path>
            </a:pathLst>
          </a:custGeom>
          <a:gradFill>
            <a:gsLst>
              <a:gs pos="0">
                <a:srgbClr val="EB0C87">
                  <a:alpha val="84000"/>
                </a:srgbClr>
              </a:gs>
              <a:gs pos="100000">
                <a:srgbClr val="EF263C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id="{A7618EEE-F980-463A-8741-8CDD14CF98EF}"/>
              </a:ext>
            </a:extLst>
          </p:cNvPr>
          <p:cNvSpPr/>
          <p:nvPr userDrawn="1"/>
        </p:nvSpPr>
        <p:spPr>
          <a:xfrm flipV="1">
            <a:off x="1" y="4124882"/>
            <a:ext cx="12191998" cy="2438397"/>
          </a:xfrm>
          <a:prstGeom prst="rect">
            <a:avLst/>
          </a:prstGeom>
          <a:gradFill>
            <a:gsLst>
              <a:gs pos="0">
                <a:srgbClr val="B9208E">
                  <a:alpha val="80000"/>
                </a:srgbClr>
              </a:gs>
              <a:gs pos="100000">
                <a:srgbClr val="5453A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Text Placeholder 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240052" y="4512774"/>
            <a:ext cx="3566937" cy="882146"/>
          </a:xfrm>
        </p:spPr>
        <p:txBody>
          <a:bodyPr vert="horz" lIns="0" tIns="0" rIns="0" bIns="0" rtlCol="0" anchor="b">
            <a:normAutofit/>
          </a:bodyPr>
          <a:lstStyle>
            <a:lvl1pPr marL="0" indent="0">
              <a:buNone/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8240052" y="5500180"/>
            <a:ext cx="3566937" cy="828025"/>
          </a:xfr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C079FD-846F-4F0B-8766-9D0E79A00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72" y="512805"/>
            <a:ext cx="2371476" cy="315195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DF3B834E-5B7B-8747-B5A6-90B654F0D47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317641"/>
            <a:ext cx="6633685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94A1143-0F9D-CD4A-9EF7-BF0E0E061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5380143"/>
            <a:ext cx="6633683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42CA184B-79F0-7541-8C48-3AC5942951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6099132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15634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alf Page Title_pictu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D6B055AA-08F4-044F-B33E-2F57DB6C5837}"/>
              </a:ext>
            </a:extLst>
          </p:cNvPr>
          <p:cNvSpPr/>
          <p:nvPr userDrawn="1"/>
        </p:nvSpPr>
        <p:spPr>
          <a:xfrm>
            <a:off x="-8093" y="0"/>
            <a:ext cx="12200093" cy="68580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FDEDC63C-EE07-264A-9A9C-F608CC93124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F1DE2F3-5061-C94C-9B3A-B5E21A4B1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880" y="2514600"/>
            <a:ext cx="3169920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6A4007-51F4-7E4B-98B2-FC60B024555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04418" y="831923"/>
            <a:ext cx="7687581" cy="601979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321580F-8A40-5743-B833-14B420C6AB94}"/>
              </a:ext>
            </a:extLst>
          </p:cNvPr>
          <p:cNvSpPr/>
          <p:nvPr userDrawn="1"/>
        </p:nvSpPr>
        <p:spPr>
          <a:xfrm>
            <a:off x="4504417" y="-1"/>
            <a:ext cx="7695877" cy="8382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AC0B12-A720-1245-9FF0-A9F35EF180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80003" y="275430"/>
            <a:ext cx="4953000" cy="287338"/>
          </a:xfrm>
        </p:spPr>
        <p:txBody>
          <a:bodyPr>
            <a:no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E7D5C5D6-9233-D84B-B51F-B8A5518248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6201" y="40740"/>
            <a:ext cx="1295398" cy="63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863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Wit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D77A393-89CA-6449-A77E-FC6C8889C9A6}"/>
              </a:ext>
            </a:extLst>
          </p:cNvPr>
          <p:cNvSpPr/>
          <p:nvPr userDrawn="1"/>
        </p:nvSpPr>
        <p:spPr>
          <a:xfrm>
            <a:off x="0" y="5867401"/>
            <a:ext cx="12192000" cy="990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1"/>
            <a:ext cx="12192000" cy="5867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019800"/>
            <a:ext cx="11125200" cy="685801"/>
          </a:xfrm>
        </p:spPr>
        <p:txBody>
          <a:bodyPr anchor="ctr" anchorCtr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D90F82-D124-DD49-8786-54F6F7568ED3}"/>
              </a:ext>
            </a:extLst>
          </p:cNvPr>
          <p:cNvSpPr/>
          <p:nvPr userDrawn="1"/>
        </p:nvSpPr>
        <p:spPr>
          <a:xfrm>
            <a:off x="0" y="0"/>
            <a:ext cx="12192000" cy="588172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Picture Placeholder 9">
            <a:extLst>
              <a:ext uri="{FF2B5EF4-FFF2-40B4-BE49-F238E27FC236}">
                <a16:creationId xmlns:a16="http://schemas.microsoft.com/office/drawing/2014/main" id="{4C2C225D-46E1-46FA-E6DD-C62ED8E8A4B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14322"/>
            <a:ext cx="12192000" cy="589604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81493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Photo With Text_2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3976" y="1"/>
            <a:ext cx="12192000" cy="68579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8BEFB5-42EB-9A44-82A2-E21F0F40D074}"/>
              </a:ext>
            </a:extLst>
          </p:cNvPr>
          <p:cNvSpPr/>
          <p:nvPr userDrawn="1"/>
        </p:nvSpPr>
        <p:spPr>
          <a:xfrm>
            <a:off x="7848600" y="9040"/>
            <a:ext cx="4347376" cy="6858000"/>
          </a:xfrm>
          <a:prstGeom prst="rect">
            <a:avLst/>
          </a:prstGeom>
          <a:solidFill>
            <a:srgbClr val="0202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E4F2FC-002D-5C42-A1AE-47BC57C8C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0" y="2514600"/>
            <a:ext cx="2993794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498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11406" y="2514600"/>
            <a:ext cx="6270394" cy="1828800"/>
          </a:xfrm>
        </p:spPr>
        <p:txBody>
          <a:bodyPr anchor="ctr" anchorCtr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Quotation goes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9EA1A9AD-1918-DA42-ABD3-862188D9FD4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4648200"/>
            <a:ext cx="3921385" cy="52514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Quotation source goes here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91D1AD-E545-EA4D-82A4-7DFEE55E31D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© 2022 CommScope, Inc. | CommScope Confidential</a:t>
            </a:r>
            <a:endParaRPr lang="en-US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045279B0-977C-E84C-8417-3B5B59F748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57200" y="76200"/>
            <a:ext cx="2794000" cy="13716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C21D779-B7BA-EB48-9FC5-966A74565333}"/>
              </a:ext>
            </a:extLst>
          </p:cNvPr>
          <p:cNvGrpSpPr/>
          <p:nvPr userDrawn="1"/>
        </p:nvGrpSpPr>
        <p:grpSpPr>
          <a:xfrm>
            <a:off x="7204801" y="3124200"/>
            <a:ext cx="5013337" cy="3745052"/>
            <a:chOff x="6624660" y="1016034"/>
            <a:chExt cx="2043226" cy="1597051"/>
          </a:xfrm>
          <a:gradFill flip="none" rotWithShape="1">
            <a:gsLst>
              <a:gs pos="0">
                <a:srgbClr val="F7A027">
                  <a:alpha val="0"/>
                </a:srgbClr>
              </a:gs>
              <a:gs pos="100000">
                <a:srgbClr val="EE7203">
                  <a:alpha val="14992"/>
                </a:srgbClr>
              </a:gs>
            </a:gsLst>
            <a:lin ang="5400000" scaled="1"/>
            <a:tileRect/>
          </a:gradFill>
        </p:grpSpPr>
        <p:sp>
          <p:nvSpPr>
            <p:cNvPr id="9" name="Freeform: Shape 27">
              <a:extLst>
                <a:ext uri="{FF2B5EF4-FFF2-40B4-BE49-F238E27FC236}">
                  <a16:creationId xmlns:a16="http://schemas.microsoft.com/office/drawing/2014/main" id="{17C16A0C-C61D-9844-9D61-F92D6DD842AB}"/>
                </a:ext>
              </a:extLst>
            </p:cNvPr>
            <p:cNvSpPr/>
            <p:nvPr userDrawn="1"/>
          </p:nvSpPr>
          <p:spPr>
            <a:xfrm>
              <a:off x="8280069" y="1016034"/>
              <a:ext cx="387817" cy="1597051"/>
            </a:xfrm>
            <a:custGeom>
              <a:avLst/>
              <a:gdLst>
                <a:gd name="connsiteX0" fmla="*/ 381000 w 381000"/>
                <a:gd name="connsiteY0" fmla="*/ 0 h 2274690"/>
                <a:gd name="connsiteX1" fmla="*/ 381000 w 381000"/>
                <a:gd name="connsiteY1" fmla="*/ 2274690 h 2274690"/>
                <a:gd name="connsiteX2" fmla="*/ 0 w 381000"/>
                <a:gd name="connsiteY2" fmla="*/ 2274690 h 2274690"/>
                <a:gd name="connsiteX3" fmla="*/ 0 w 381000"/>
                <a:gd name="connsiteY3" fmla="*/ 274139 h 2274690"/>
                <a:gd name="connsiteX4" fmla="*/ 381000 w 381000"/>
                <a:gd name="connsiteY4" fmla="*/ 0 h 2274690"/>
                <a:gd name="connsiteX0" fmla="*/ 385545 w 385545"/>
                <a:gd name="connsiteY0" fmla="*/ 0 h 2274690"/>
                <a:gd name="connsiteX1" fmla="*/ 385545 w 385545"/>
                <a:gd name="connsiteY1" fmla="*/ 2274690 h 2274690"/>
                <a:gd name="connsiteX2" fmla="*/ 0 w 385545"/>
                <a:gd name="connsiteY2" fmla="*/ 1597051 h 2274690"/>
                <a:gd name="connsiteX3" fmla="*/ 4545 w 385545"/>
                <a:gd name="connsiteY3" fmla="*/ 274139 h 2274690"/>
                <a:gd name="connsiteX4" fmla="*/ 385545 w 385545"/>
                <a:gd name="connsiteY4" fmla="*/ 0 h 2274690"/>
                <a:gd name="connsiteX0" fmla="*/ 385545 w 387817"/>
                <a:gd name="connsiteY0" fmla="*/ 0 h 1597051"/>
                <a:gd name="connsiteX1" fmla="*/ 387817 w 387817"/>
                <a:gd name="connsiteY1" fmla="*/ 1592296 h 1597051"/>
                <a:gd name="connsiteX2" fmla="*/ 0 w 387817"/>
                <a:gd name="connsiteY2" fmla="*/ 1597051 h 1597051"/>
                <a:gd name="connsiteX3" fmla="*/ 4545 w 387817"/>
                <a:gd name="connsiteY3" fmla="*/ 274139 h 1597051"/>
                <a:gd name="connsiteX4" fmla="*/ 385545 w 387817"/>
                <a:gd name="connsiteY4" fmla="*/ 0 h 159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7817" h="1597051">
                  <a:moveTo>
                    <a:pt x="385545" y="0"/>
                  </a:moveTo>
                  <a:cubicBezTo>
                    <a:pt x="386302" y="530765"/>
                    <a:pt x="387060" y="1061531"/>
                    <a:pt x="387817" y="1592296"/>
                  </a:cubicBezTo>
                  <a:lnTo>
                    <a:pt x="0" y="1597051"/>
                  </a:lnTo>
                  <a:lnTo>
                    <a:pt x="4545" y="274139"/>
                  </a:lnTo>
                  <a:lnTo>
                    <a:pt x="38554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1" name="Freeform: Shape 28">
              <a:extLst>
                <a:ext uri="{FF2B5EF4-FFF2-40B4-BE49-F238E27FC236}">
                  <a16:creationId xmlns:a16="http://schemas.microsoft.com/office/drawing/2014/main" id="{73F4AF9A-1C39-ED45-9848-7FEB114AD3B1}"/>
                </a:ext>
              </a:extLst>
            </p:cNvPr>
            <p:cNvSpPr/>
            <p:nvPr userDrawn="1"/>
          </p:nvSpPr>
          <p:spPr>
            <a:xfrm>
              <a:off x="7439040" y="1624448"/>
              <a:ext cx="383272" cy="986260"/>
            </a:xfrm>
            <a:custGeom>
              <a:avLst/>
              <a:gdLst>
                <a:gd name="connsiteX0" fmla="*/ 381000 w 381000"/>
                <a:gd name="connsiteY0" fmla="*/ 0 h 1666277"/>
                <a:gd name="connsiteX1" fmla="*/ 381000 w 381000"/>
                <a:gd name="connsiteY1" fmla="*/ 1666277 h 1666277"/>
                <a:gd name="connsiteX2" fmla="*/ 0 w 381000"/>
                <a:gd name="connsiteY2" fmla="*/ 1666277 h 1666277"/>
                <a:gd name="connsiteX3" fmla="*/ 0 w 381000"/>
                <a:gd name="connsiteY3" fmla="*/ 274140 h 1666277"/>
                <a:gd name="connsiteX4" fmla="*/ 381000 w 381000"/>
                <a:gd name="connsiteY4" fmla="*/ 0 h 1666277"/>
                <a:gd name="connsiteX0" fmla="*/ 381000 w 381000"/>
                <a:gd name="connsiteY0" fmla="*/ 0 h 1666277"/>
                <a:gd name="connsiteX1" fmla="*/ 381000 w 381000"/>
                <a:gd name="connsiteY1" fmla="*/ 1666277 h 1666277"/>
                <a:gd name="connsiteX2" fmla="*/ 0 w 381000"/>
                <a:gd name="connsiteY2" fmla="*/ 986260 h 1666277"/>
                <a:gd name="connsiteX3" fmla="*/ 0 w 381000"/>
                <a:gd name="connsiteY3" fmla="*/ 274140 h 1666277"/>
                <a:gd name="connsiteX4" fmla="*/ 381000 w 381000"/>
                <a:gd name="connsiteY4" fmla="*/ 0 h 1666277"/>
                <a:gd name="connsiteX0" fmla="*/ 381000 w 383272"/>
                <a:gd name="connsiteY0" fmla="*/ 0 h 986260"/>
                <a:gd name="connsiteX1" fmla="*/ 383272 w 383272"/>
                <a:gd name="connsiteY1" fmla="*/ 981505 h 986260"/>
                <a:gd name="connsiteX2" fmla="*/ 0 w 383272"/>
                <a:gd name="connsiteY2" fmla="*/ 986260 h 986260"/>
                <a:gd name="connsiteX3" fmla="*/ 0 w 383272"/>
                <a:gd name="connsiteY3" fmla="*/ 274140 h 986260"/>
                <a:gd name="connsiteX4" fmla="*/ 381000 w 383272"/>
                <a:gd name="connsiteY4" fmla="*/ 0 h 986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272" h="986260">
                  <a:moveTo>
                    <a:pt x="381000" y="0"/>
                  </a:moveTo>
                  <a:cubicBezTo>
                    <a:pt x="381757" y="327168"/>
                    <a:pt x="382515" y="654337"/>
                    <a:pt x="383272" y="981505"/>
                  </a:cubicBezTo>
                  <a:lnTo>
                    <a:pt x="0" y="986260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Freeform: Shape 29">
              <a:extLst>
                <a:ext uri="{FF2B5EF4-FFF2-40B4-BE49-F238E27FC236}">
                  <a16:creationId xmlns:a16="http://schemas.microsoft.com/office/drawing/2014/main" id="{5484D748-8EE7-7C42-939A-636A24FB57D6}"/>
                </a:ext>
              </a:extLst>
            </p:cNvPr>
            <p:cNvSpPr/>
            <p:nvPr userDrawn="1"/>
          </p:nvSpPr>
          <p:spPr>
            <a:xfrm>
              <a:off x="6624660" y="2210416"/>
              <a:ext cx="381000" cy="396560"/>
            </a:xfrm>
            <a:custGeom>
              <a:avLst/>
              <a:gdLst>
                <a:gd name="connsiteX0" fmla="*/ 381000 w 381000"/>
                <a:gd name="connsiteY0" fmla="*/ 0 h 1080309"/>
                <a:gd name="connsiteX1" fmla="*/ 381000 w 381000"/>
                <a:gd name="connsiteY1" fmla="*/ 1080309 h 1080309"/>
                <a:gd name="connsiteX2" fmla="*/ 0 w 381000"/>
                <a:gd name="connsiteY2" fmla="*/ 1080309 h 1080309"/>
                <a:gd name="connsiteX3" fmla="*/ 0 w 381000"/>
                <a:gd name="connsiteY3" fmla="*/ 274140 h 1080309"/>
                <a:gd name="connsiteX4" fmla="*/ 381000 w 381000"/>
                <a:gd name="connsiteY4" fmla="*/ 0 h 1080309"/>
                <a:gd name="connsiteX0" fmla="*/ 381000 w 381000"/>
                <a:gd name="connsiteY0" fmla="*/ 0 h 1080309"/>
                <a:gd name="connsiteX1" fmla="*/ 381000 w 381000"/>
                <a:gd name="connsiteY1" fmla="*/ 1080309 h 1080309"/>
                <a:gd name="connsiteX2" fmla="*/ 4007 w 381000"/>
                <a:gd name="connsiteY2" fmla="*/ 405252 h 1080309"/>
                <a:gd name="connsiteX3" fmla="*/ 0 w 381000"/>
                <a:gd name="connsiteY3" fmla="*/ 274140 h 1080309"/>
                <a:gd name="connsiteX4" fmla="*/ 381000 w 381000"/>
                <a:gd name="connsiteY4" fmla="*/ 0 h 1080309"/>
                <a:gd name="connsiteX0" fmla="*/ 381000 w 381000"/>
                <a:gd name="connsiteY0" fmla="*/ 0 h 434603"/>
                <a:gd name="connsiteX1" fmla="*/ 376993 w 381000"/>
                <a:gd name="connsiteY1" fmla="*/ 434603 h 434603"/>
                <a:gd name="connsiteX2" fmla="*/ 4007 w 381000"/>
                <a:gd name="connsiteY2" fmla="*/ 405252 h 434603"/>
                <a:gd name="connsiteX3" fmla="*/ 0 w 381000"/>
                <a:gd name="connsiteY3" fmla="*/ 274140 h 434603"/>
                <a:gd name="connsiteX4" fmla="*/ 381000 w 381000"/>
                <a:gd name="connsiteY4" fmla="*/ 0 h 434603"/>
                <a:gd name="connsiteX0" fmla="*/ 381000 w 381870"/>
                <a:gd name="connsiteY0" fmla="*/ 0 h 405252"/>
                <a:gd name="connsiteX1" fmla="*/ 381538 w 381870"/>
                <a:gd name="connsiteY1" fmla="*/ 396560 h 405252"/>
                <a:gd name="connsiteX2" fmla="*/ 4007 w 381870"/>
                <a:gd name="connsiteY2" fmla="*/ 405252 h 405252"/>
                <a:gd name="connsiteX3" fmla="*/ 0 w 381870"/>
                <a:gd name="connsiteY3" fmla="*/ 274140 h 405252"/>
                <a:gd name="connsiteX4" fmla="*/ 381000 w 381870"/>
                <a:gd name="connsiteY4" fmla="*/ 0 h 405252"/>
                <a:gd name="connsiteX0" fmla="*/ 381000 w 381000"/>
                <a:gd name="connsiteY0" fmla="*/ 0 h 405252"/>
                <a:gd name="connsiteX1" fmla="*/ 379265 w 381000"/>
                <a:gd name="connsiteY1" fmla="*/ 396560 h 405252"/>
                <a:gd name="connsiteX2" fmla="*/ 4007 w 381000"/>
                <a:gd name="connsiteY2" fmla="*/ 405252 h 405252"/>
                <a:gd name="connsiteX3" fmla="*/ 0 w 381000"/>
                <a:gd name="connsiteY3" fmla="*/ 274140 h 405252"/>
                <a:gd name="connsiteX4" fmla="*/ 381000 w 381000"/>
                <a:gd name="connsiteY4" fmla="*/ 0 h 405252"/>
                <a:gd name="connsiteX0" fmla="*/ 381000 w 381000"/>
                <a:gd name="connsiteY0" fmla="*/ 0 h 396560"/>
                <a:gd name="connsiteX1" fmla="*/ 379265 w 381000"/>
                <a:gd name="connsiteY1" fmla="*/ 396560 h 396560"/>
                <a:gd name="connsiteX2" fmla="*/ 1735 w 381000"/>
                <a:gd name="connsiteY2" fmla="*/ 395741 h 396560"/>
                <a:gd name="connsiteX3" fmla="*/ 0 w 381000"/>
                <a:gd name="connsiteY3" fmla="*/ 274140 h 396560"/>
                <a:gd name="connsiteX4" fmla="*/ 381000 w 381000"/>
                <a:gd name="connsiteY4" fmla="*/ 0 h 39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396560">
                  <a:moveTo>
                    <a:pt x="381000" y="0"/>
                  </a:moveTo>
                  <a:cubicBezTo>
                    <a:pt x="379664" y="144868"/>
                    <a:pt x="380601" y="251692"/>
                    <a:pt x="379265" y="396560"/>
                  </a:cubicBezTo>
                  <a:lnTo>
                    <a:pt x="1735" y="395741"/>
                  </a:lnTo>
                  <a:cubicBezTo>
                    <a:pt x="1157" y="355207"/>
                    <a:pt x="578" y="314674"/>
                    <a:pt x="0" y="274140"/>
                  </a:cubicBez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117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1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CD486F38-82FA-8F42-8772-36011D8505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33400" y="2479217"/>
            <a:ext cx="3505200" cy="1720734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434164D-A0EA-8544-A2FB-3B835B1AEC6B}"/>
              </a:ext>
            </a:extLst>
          </p:cNvPr>
          <p:cNvCxnSpPr>
            <a:cxnSpLocks/>
          </p:cNvCxnSpPr>
          <p:nvPr userDrawn="1"/>
        </p:nvCxnSpPr>
        <p:spPr>
          <a:xfrm flipV="1">
            <a:off x="4876800" y="2429256"/>
            <a:ext cx="0" cy="1990344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2752DF0-1054-CB45-961A-8ABB8FFBCB8F}"/>
              </a:ext>
            </a:extLst>
          </p:cNvPr>
          <p:cNvSpPr txBox="1"/>
          <p:nvPr userDrawn="1"/>
        </p:nvSpPr>
        <p:spPr>
          <a:xfrm>
            <a:off x="6019800" y="2851919"/>
            <a:ext cx="5410200" cy="1154162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chemeClr val="tx2"/>
                </a:solidFill>
                <a:latin typeface="Montserrat" pitchFamily="2" charset="77"/>
                <a:ea typeface="Source Sans Pro" panose="020B0503030403020204" pitchFamily="34" charset="0"/>
              </a:rPr>
              <a:t>PURPOSE-DRIVEN</a:t>
            </a:r>
            <a:r>
              <a:rPr lang="en-US" sz="3600" b="1" dirty="0">
                <a:solidFill>
                  <a:schemeClr val="tx1"/>
                </a:solidFill>
                <a:latin typeface="Montserrat" pitchFamily="2" charset="77"/>
                <a:ea typeface="Source Sans Pro" panose="020B0503030403020204" pitchFamily="34" charset="0"/>
              </a:rPr>
              <a:t> </a:t>
            </a:r>
            <a:r>
              <a:rPr lang="en-US" sz="4000" b="1" dirty="0">
                <a:solidFill>
                  <a:schemeClr val="tx1"/>
                </a:solidFill>
                <a:latin typeface="Montserrat" pitchFamily="2" charset="77"/>
                <a:ea typeface="Source Sans Pro" panose="020B0503030403020204" pitchFamily="34" charset="0"/>
              </a:rPr>
              <a:t> </a:t>
            </a:r>
            <a:br>
              <a:rPr lang="en-US" sz="4000" b="1" dirty="0">
                <a:solidFill>
                  <a:schemeClr val="tx1"/>
                </a:solidFill>
                <a:latin typeface="Montserrat" pitchFamily="2" charset="77"/>
                <a:ea typeface="Source Sans Pro" panose="020B0503030403020204" pitchFamily="34" charset="0"/>
              </a:rPr>
            </a:br>
            <a:r>
              <a:rPr lang="en-US" sz="3000" b="0" kern="1000" spc="0" baseline="0" dirty="0">
                <a:solidFill>
                  <a:schemeClr val="bg1"/>
                </a:solidFill>
                <a:latin typeface="Montserrat" pitchFamily="2" charset="77"/>
                <a:ea typeface="Source Sans Pro" panose="020B0503030403020204" pitchFamily="34" charset="0"/>
              </a:rPr>
              <a:t>ENTERPRISE NETWORKS</a:t>
            </a:r>
            <a:endParaRPr kumimoji="0" lang="en-US" sz="3000" b="0" i="0" u="none" strike="noStrike" kern="10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tserrat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924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2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5BD9171-B3F5-584A-98BB-88DF75F0FA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085217" y="2209800"/>
            <a:ext cx="3716767" cy="182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969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Thank You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06248" y="2819400"/>
            <a:ext cx="4979504" cy="1019271"/>
          </a:xfrm>
        </p:spPr>
        <p:txBody>
          <a:bodyPr anchor="ctr" anchorCtr="0"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28FBAA4-A40E-F642-A30A-FBA8556E6D00}"/>
              </a:ext>
            </a:extLst>
          </p:cNvPr>
          <p:cNvCxnSpPr/>
          <p:nvPr userDrawn="1"/>
        </p:nvCxnSpPr>
        <p:spPr>
          <a:xfrm>
            <a:off x="0" y="6019800"/>
            <a:ext cx="12192000" cy="0"/>
          </a:xfrm>
          <a:prstGeom prst="line">
            <a:avLst/>
          </a:prstGeom>
          <a:ln w="31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41CF9937-D4D4-9846-8C7B-D59A28B4E8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907" b="2907"/>
          <a:stretch/>
        </p:blipFill>
        <p:spPr>
          <a:xfrm>
            <a:off x="116290" y="3104851"/>
            <a:ext cx="4979504" cy="354922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383008D6-EA53-E649-A283-B61167D72B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59620" b="18685"/>
          <a:stretch/>
        </p:blipFill>
        <p:spPr>
          <a:xfrm flipV="1">
            <a:off x="76200" y="6019800"/>
            <a:ext cx="5105400" cy="8381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0B2B4066-BA4C-E243-A8D4-E1B63ECE9C2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947561" y="290898"/>
            <a:ext cx="1901538" cy="942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076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2E0928-1654-C049-B836-DD62F005AE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2022 CommScope, Inc.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7643D-58FD-154D-9A4D-951CD9DE1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2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096" y="1264920"/>
            <a:ext cx="11027664" cy="5135880"/>
          </a:xfrm>
        </p:spPr>
        <p:txBody>
          <a:bodyPr vert="horz" lIns="0" tIns="0" rIns="0" bIns="0" rtlCol="0">
            <a:normAutofit/>
          </a:bodyPr>
          <a:lstStyle>
            <a:lvl1pPr>
              <a:defRPr lang="en-US" sz="1600" smtClean="0"/>
            </a:lvl1pPr>
            <a:lvl2pPr>
              <a:defRPr lang="en-US" sz="1600" smtClean="0"/>
            </a:lvl2pPr>
            <a:lvl3pPr>
              <a:defRPr lang="en-US" sz="1600" smtClean="0"/>
            </a:lvl3pPr>
            <a:lvl4pPr>
              <a:defRPr lang="en-US" sz="160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8648BF-1F4C-2843-9932-217284B5D5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2022 CommScope, Inc Confidential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AB6610-0826-B24C-9F5A-08C358D53B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7ADD64-6F4A-FE46-8147-E080587365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54024"/>
            <a:ext cx="9018104" cy="84803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470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olorful Ribbon - Terminal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2853085-3514-4B02-B264-6A4193B917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CA525B28-18E6-4F48-A75B-E8D7602AF8D4}"/>
              </a:ext>
            </a:extLst>
          </p:cNvPr>
          <p:cNvSpPr/>
          <p:nvPr userDrawn="1"/>
        </p:nvSpPr>
        <p:spPr>
          <a:xfrm flipH="1">
            <a:off x="7791446" y="4325665"/>
            <a:ext cx="2373168" cy="275664"/>
          </a:xfrm>
          <a:custGeom>
            <a:avLst/>
            <a:gdLst>
              <a:gd name="connsiteX0" fmla="*/ 2373168 w 2373168"/>
              <a:gd name="connsiteY0" fmla="*/ 0 h 275664"/>
              <a:gd name="connsiteX1" fmla="*/ 36031 w 2373168"/>
              <a:gd name="connsiteY1" fmla="*/ 0 h 275664"/>
              <a:gd name="connsiteX2" fmla="*/ 0 w 2373168"/>
              <a:gd name="connsiteY2" fmla="*/ 161636 h 275664"/>
              <a:gd name="connsiteX3" fmla="*/ 2373168 w 2373168"/>
              <a:gd name="connsiteY3" fmla="*/ 275664 h 275664"/>
              <a:gd name="connsiteX4" fmla="*/ 2373168 w 2373168"/>
              <a:gd name="connsiteY4" fmla="*/ 0 h 275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73168" h="275664">
                <a:moveTo>
                  <a:pt x="2373168" y="0"/>
                </a:moveTo>
                <a:lnTo>
                  <a:pt x="36031" y="0"/>
                </a:lnTo>
                <a:lnTo>
                  <a:pt x="0" y="161636"/>
                </a:lnTo>
                <a:lnTo>
                  <a:pt x="2373168" y="275664"/>
                </a:lnTo>
                <a:lnTo>
                  <a:pt x="2373168" y="0"/>
                </a:lnTo>
                <a:close/>
              </a:path>
            </a:pathLst>
          </a:cu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9BF26BC9-A91A-4971-B769-D990503700DB}"/>
              </a:ext>
            </a:extLst>
          </p:cNvPr>
          <p:cNvSpPr/>
          <p:nvPr userDrawn="1"/>
        </p:nvSpPr>
        <p:spPr>
          <a:xfrm flipH="1">
            <a:off x="10979076" y="4325665"/>
            <a:ext cx="1212919" cy="120298"/>
          </a:xfrm>
          <a:custGeom>
            <a:avLst/>
            <a:gdLst>
              <a:gd name="connsiteX0" fmla="*/ 1212919 w 1212919"/>
              <a:gd name="connsiteY0" fmla="*/ 0 h 120298"/>
              <a:gd name="connsiteX1" fmla="*/ 0 w 1212919"/>
              <a:gd name="connsiteY1" fmla="*/ 0 h 120298"/>
              <a:gd name="connsiteX2" fmla="*/ 0 w 1212919"/>
              <a:gd name="connsiteY2" fmla="*/ 63307 h 120298"/>
              <a:gd name="connsiteX3" fmla="*/ 1186103 w 1212919"/>
              <a:gd name="connsiteY3" fmla="*/ 120298 h 120298"/>
              <a:gd name="connsiteX4" fmla="*/ 1212919 w 1212919"/>
              <a:gd name="connsiteY4" fmla="*/ 0 h 120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2919" h="120298">
                <a:moveTo>
                  <a:pt x="1212919" y="0"/>
                </a:moveTo>
                <a:lnTo>
                  <a:pt x="0" y="0"/>
                </a:lnTo>
                <a:lnTo>
                  <a:pt x="0" y="63307"/>
                </a:lnTo>
                <a:lnTo>
                  <a:pt x="1186103" y="120298"/>
                </a:lnTo>
                <a:lnTo>
                  <a:pt x="1212919" y="0"/>
                </a:lnTo>
                <a:close/>
              </a:path>
            </a:pathLst>
          </a:cu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06396EDF-9C2A-4BE4-AD49-346BB8C47C66}"/>
              </a:ext>
            </a:extLst>
          </p:cNvPr>
          <p:cNvSpPr/>
          <p:nvPr userDrawn="1"/>
        </p:nvSpPr>
        <p:spPr>
          <a:xfrm flipH="1">
            <a:off x="7772396" y="1420239"/>
            <a:ext cx="3343703" cy="318109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767106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927454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75016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75016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9A673">
                  <a:alpha val="95000"/>
                </a:srgbClr>
              </a:gs>
              <a:gs pos="100000">
                <a:srgbClr val="0FA9B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85C97B9-C245-40BA-A69B-A05C60BF3487}"/>
              </a:ext>
            </a:extLst>
          </p:cNvPr>
          <p:cNvSpPr/>
          <p:nvPr userDrawn="1"/>
        </p:nvSpPr>
        <p:spPr>
          <a:xfrm flipH="1">
            <a:off x="-1" y="1175037"/>
            <a:ext cx="11141432" cy="2905426"/>
          </a:xfrm>
          <a:custGeom>
            <a:avLst/>
            <a:gdLst>
              <a:gd name="connsiteX0" fmla="*/ 0 w 11141432"/>
              <a:gd name="connsiteY0" fmla="*/ 0 h 2631928"/>
              <a:gd name="connsiteX1" fmla="*/ 11141432 w 11141432"/>
              <a:gd name="connsiteY1" fmla="*/ 0 h 2631928"/>
              <a:gd name="connsiteX2" fmla="*/ 11141432 w 11141432"/>
              <a:gd name="connsiteY2" fmla="*/ 2631928 h 2631928"/>
              <a:gd name="connsiteX3" fmla="*/ 0 w 11141432"/>
              <a:gd name="connsiteY3" fmla="*/ 2631928 h 2631928"/>
              <a:gd name="connsiteX4" fmla="*/ 0 w 11141432"/>
              <a:gd name="connsiteY4" fmla="*/ 0 h 2631928"/>
              <a:gd name="connsiteX0" fmla="*/ 0 w 11141432"/>
              <a:gd name="connsiteY0" fmla="*/ 360947 h 2631928"/>
              <a:gd name="connsiteX1" fmla="*/ 11141432 w 11141432"/>
              <a:gd name="connsiteY1" fmla="*/ 0 h 2631928"/>
              <a:gd name="connsiteX2" fmla="*/ 11141432 w 11141432"/>
              <a:gd name="connsiteY2" fmla="*/ 2631928 h 2631928"/>
              <a:gd name="connsiteX3" fmla="*/ 0 w 11141432"/>
              <a:gd name="connsiteY3" fmla="*/ 2631928 h 2631928"/>
              <a:gd name="connsiteX4" fmla="*/ 0 w 11141432"/>
              <a:gd name="connsiteY4" fmla="*/ 360947 h 2631928"/>
              <a:gd name="connsiteX0" fmla="*/ 0 w 11141432"/>
              <a:gd name="connsiteY0" fmla="*/ 360947 h 2860528"/>
              <a:gd name="connsiteX1" fmla="*/ 11141432 w 11141432"/>
              <a:gd name="connsiteY1" fmla="*/ 0 h 2860528"/>
              <a:gd name="connsiteX2" fmla="*/ 11141432 w 11141432"/>
              <a:gd name="connsiteY2" fmla="*/ 2860528 h 2860528"/>
              <a:gd name="connsiteX3" fmla="*/ 0 w 11141432"/>
              <a:gd name="connsiteY3" fmla="*/ 2631928 h 2860528"/>
              <a:gd name="connsiteX4" fmla="*/ 0 w 11141432"/>
              <a:gd name="connsiteY4" fmla="*/ 360947 h 2860528"/>
              <a:gd name="connsiteX0" fmla="*/ 0 w 11141432"/>
              <a:gd name="connsiteY0" fmla="*/ 183526 h 2683107"/>
              <a:gd name="connsiteX1" fmla="*/ 11141432 w 11141432"/>
              <a:gd name="connsiteY1" fmla="*/ 0 h 2683107"/>
              <a:gd name="connsiteX2" fmla="*/ 11141432 w 11141432"/>
              <a:gd name="connsiteY2" fmla="*/ 2683107 h 2683107"/>
              <a:gd name="connsiteX3" fmla="*/ 0 w 11141432"/>
              <a:gd name="connsiteY3" fmla="*/ 2454507 h 2683107"/>
              <a:gd name="connsiteX4" fmla="*/ 0 w 11141432"/>
              <a:gd name="connsiteY4" fmla="*/ 183526 h 2683107"/>
              <a:gd name="connsiteX0" fmla="*/ 0 w 11141432"/>
              <a:gd name="connsiteY0" fmla="*/ 183526 h 2792289"/>
              <a:gd name="connsiteX1" fmla="*/ 11141432 w 11141432"/>
              <a:gd name="connsiteY1" fmla="*/ 0 h 2792289"/>
              <a:gd name="connsiteX2" fmla="*/ 11141432 w 11141432"/>
              <a:gd name="connsiteY2" fmla="*/ 2792289 h 2792289"/>
              <a:gd name="connsiteX3" fmla="*/ 0 w 11141432"/>
              <a:gd name="connsiteY3" fmla="*/ 2454507 h 2792289"/>
              <a:gd name="connsiteX4" fmla="*/ 0 w 11141432"/>
              <a:gd name="connsiteY4" fmla="*/ 183526 h 2792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41432" h="2792289">
                <a:moveTo>
                  <a:pt x="0" y="183526"/>
                </a:moveTo>
                <a:lnTo>
                  <a:pt x="11141432" y="0"/>
                </a:lnTo>
                <a:lnTo>
                  <a:pt x="11141432" y="2792289"/>
                </a:lnTo>
                <a:lnTo>
                  <a:pt x="0" y="2454507"/>
                </a:lnTo>
                <a:lnTo>
                  <a:pt x="0" y="183526"/>
                </a:lnTo>
                <a:close/>
              </a:path>
            </a:pathLst>
          </a:custGeom>
          <a:gradFill flip="none" rotWithShape="1"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240051" y="5290431"/>
            <a:ext cx="3599023" cy="676680"/>
          </a:xfrm>
        </p:spPr>
        <p:txBody>
          <a:bodyPr vert="horz" lIns="0" tIns="0" rIns="0" bIns="0" rtlCol="0" anchor="b">
            <a:normAutofit/>
          </a:bodyPr>
          <a:lstStyle>
            <a:lvl1pPr marL="0" indent="0">
              <a:buNone/>
              <a:defRPr lang="en-US" sz="2000" b="1" dirty="0" smtClean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8240051" y="6066010"/>
            <a:ext cx="3599023" cy="676680"/>
          </a:xfr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b="0" dirty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D1D3B73-1503-4863-94CD-D3D7922509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3C0B961B-EDF3-E949-98C0-8A3F1583B52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26315"/>
            <a:ext cx="8470506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E3639F03-DE4C-B941-9AEB-EC8F69E24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88817"/>
            <a:ext cx="8470504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4" name="Text Placeholder 5">
            <a:extLst>
              <a:ext uri="{FF2B5EF4-FFF2-40B4-BE49-F238E27FC236}">
                <a16:creationId xmlns:a16="http://schemas.microsoft.com/office/drawing/2014/main" id="{89351B9A-2918-B44F-98CC-E589E875D4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307806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058857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17D0CEB-3359-CE40-B7D9-DA5D3C0824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" r="-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EA900D8F-45B5-2142-8A32-62DFB124C5AF}"/>
              </a:ext>
            </a:extLst>
          </p:cNvPr>
          <p:cNvSpPr/>
          <p:nvPr userDrawn="1"/>
        </p:nvSpPr>
        <p:spPr>
          <a:xfrm rot="10800000">
            <a:off x="0" y="-2"/>
            <a:ext cx="8334934" cy="6858002"/>
          </a:xfrm>
          <a:prstGeom prst="rect">
            <a:avLst/>
          </a:prstGeom>
          <a:gradFill>
            <a:gsLst>
              <a:gs pos="50400">
                <a:schemeClr val="tx1">
                  <a:alpha val="0"/>
                </a:schemeClr>
              </a:gs>
              <a:gs pos="100000">
                <a:schemeClr val="tx1">
                  <a:alpha val="3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65A4E4D-6062-8342-A8DE-7ABA83D6CADF}"/>
              </a:ext>
            </a:extLst>
          </p:cNvPr>
          <p:cNvSpPr/>
          <p:nvPr userDrawn="1"/>
        </p:nvSpPr>
        <p:spPr>
          <a:xfrm rot="16200000">
            <a:off x="4045323" y="-4045325"/>
            <a:ext cx="4101353" cy="12192001"/>
          </a:xfrm>
          <a:prstGeom prst="rect">
            <a:avLst/>
          </a:prstGeom>
          <a:gradFill>
            <a:gsLst>
              <a:gs pos="50400">
                <a:schemeClr val="tx1">
                  <a:alpha val="0"/>
                </a:schemeClr>
              </a:gs>
              <a:gs pos="100000">
                <a:schemeClr val="tx1">
                  <a:alpha val="39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05DBA3B5-6830-FA48-875D-1F834B19E1A9}"/>
              </a:ext>
            </a:extLst>
          </p:cNvPr>
          <p:cNvSpPr/>
          <p:nvPr userDrawn="1"/>
        </p:nvSpPr>
        <p:spPr>
          <a:xfrm>
            <a:off x="11182100" y="3478390"/>
            <a:ext cx="1086606" cy="373920"/>
          </a:xfrm>
          <a:custGeom>
            <a:avLst/>
            <a:gdLst>
              <a:gd name="connsiteX0" fmla="*/ 0 w 3993266"/>
              <a:gd name="connsiteY0" fmla="*/ 358815 h 358815"/>
              <a:gd name="connsiteX1" fmla="*/ 266218 w 3993266"/>
              <a:gd name="connsiteY1" fmla="*/ 0 h 358815"/>
              <a:gd name="connsiteX2" fmla="*/ 3993266 w 3993266"/>
              <a:gd name="connsiteY2" fmla="*/ 150470 h 358815"/>
              <a:gd name="connsiteX3" fmla="*/ 3993266 w 3993266"/>
              <a:gd name="connsiteY3" fmla="*/ 150470 h 358815"/>
              <a:gd name="connsiteX4" fmla="*/ 3993266 w 3993266"/>
              <a:gd name="connsiteY4" fmla="*/ 254643 h 358815"/>
              <a:gd name="connsiteX5" fmla="*/ 0 w 3993266"/>
              <a:gd name="connsiteY5" fmla="*/ 358815 h 358815"/>
              <a:gd name="connsiteX0" fmla="*/ 0 w 3993266"/>
              <a:gd name="connsiteY0" fmla="*/ 358815 h 358815"/>
              <a:gd name="connsiteX1" fmla="*/ 1037643 w 3993266"/>
              <a:gd name="connsiteY1" fmla="*/ 0 h 358815"/>
              <a:gd name="connsiteX2" fmla="*/ 3993266 w 3993266"/>
              <a:gd name="connsiteY2" fmla="*/ 150470 h 358815"/>
              <a:gd name="connsiteX3" fmla="*/ 3993266 w 3993266"/>
              <a:gd name="connsiteY3" fmla="*/ 150470 h 358815"/>
              <a:gd name="connsiteX4" fmla="*/ 3993266 w 3993266"/>
              <a:gd name="connsiteY4" fmla="*/ 254643 h 358815"/>
              <a:gd name="connsiteX5" fmla="*/ 0 w 3993266"/>
              <a:gd name="connsiteY5" fmla="*/ 358815 h 358815"/>
              <a:gd name="connsiteX0" fmla="*/ 0 w 3993266"/>
              <a:gd name="connsiteY0" fmla="*/ 300942 h 300942"/>
              <a:gd name="connsiteX1" fmla="*/ 992267 w 3993266"/>
              <a:gd name="connsiteY1" fmla="*/ 0 h 300942"/>
              <a:gd name="connsiteX2" fmla="*/ 3993266 w 3993266"/>
              <a:gd name="connsiteY2" fmla="*/ 92597 h 300942"/>
              <a:gd name="connsiteX3" fmla="*/ 3993266 w 3993266"/>
              <a:gd name="connsiteY3" fmla="*/ 92597 h 300942"/>
              <a:gd name="connsiteX4" fmla="*/ 3993266 w 3993266"/>
              <a:gd name="connsiteY4" fmla="*/ 196770 h 300942"/>
              <a:gd name="connsiteX5" fmla="*/ 0 w 3993266"/>
              <a:gd name="connsiteY5" fmla="*/ 300942 h 300942"/>
              <a:gd name="connsiteX0" fmla="*/ 0 w 3993266"/>
              <a:gd name="connsiteY0" fmla="*/ 300942 h 300942"/>
              <a:gd name="connsiteX1" fmla="*/ 992267 w 3993266"/>
              <a:gd name="connsiteY1" fmla="*/ 0 h 300942"/>
              <a:gd name="connsiteX2" fmla="*/ 3993266 w 3993266"/>
              <a:gd name="connsiteY2" fmla="*/ 92597 h 300942"/>
              <a:gd name="connsiteX3" fmla="*/ 3993266 w 3993266"/>
              <a:gd name="connsiteY3" fmla="*/ 92597 h 300942"/>
              <a:gd name="connsiteX4" fmla="*/ 3857132 w 3993266"/>
              <a:gd name="connsiteY4" fmla="*/ 196770 h 300942"/>
              <a:gd name="connsiteX5" fmla="*/ 0 w 3993266"/>
              <a:gd name="connsiteY5" fmla="*/ 300942 h 300942"/>
              <a:gd name="connsiteX0" fmla="*/ 0 w 4084021"/>
              <a:gd name="connsiteY0" fmla="*/ 300942 h 300942"/>
              <a:gd name="connsiteX1" fmla="*/ 992267 w 4084021"/>
              <a:gd name="connsiteY1" fmla="*/ 0 h 300942"/>
              <a:gd name="connsiteX2" fmla="*/ 3993266 w 4084021"/>
              <a:gd name="connsiteY2" fmla="*/ 92597 h 300942"/>
              <a:gd name="connsiteX3" fmla="*/ 4084021 w 4084021"/>
              <a:gd name="connsiteY3" fmla="*/ 69447 h 300942"/>
              <a:gd name="connsiteX4" fmla="*/ 3857132 w 4084021"/>
              <a:gd name="connsiteY4" fmla="*/ 196770 h 300942"/>
              <a:gd name="connsiteX5" fmla="*/ 0 w 4084021"/>
              <a:gd name="connsiteY5" fmla="*/ 300942 h 300942"/>
              <a:gd name="connsiteX0" fmla="*/ 0 w 4084021"/>
              <a:gd name="connsiteY0" fmla="*/ 300942 h 300942"/>
              <a:gd name="connsiteX1" fmla="*/ 879738 w 4084021"/>
              <a:gd name="connsiteY1" fmla="*/ 0 h 300942"/>
              <a:gd name="connsiteX2" fmla="*/ 3993266 w 4084021"/>
              <a:gd name="connsiteY2" fmla="*/ 92597 h 300942"/>
              <a:gd name="connsiteX3" fmla="*/ 4084021 w 4084021"/>
              <a:gd name="connsiteY3" fmla="*/ 69447 h 300942"/>
              <a:gd name="connsiteX4" fmla="*/ 3857132 w 4084021"/>
              <a:gd name="connsiteY4" fmla="*/ 196770 h 300942"/>
              <a:gd name="connsiteX5" fmla="*/ 0 w 4084021"/>
              <a:gd name="connsiteY5" fmla="*/ 300942 h 300942"/>
              <a:gd name="connsiteX0" fmla="*/ 0 w 4084021"/>
              <a:gd name="connsiteY0" fmla="*/ 300942 h 300942"/>
              <a:gd name="connsiteX1" fmla="*/ 879738 w 4084021"/>
              <a:gd name="connsiteY1" fmla="*/ 0 h 300942"/>
              <a:gd name="connsiteX2" fmla="*/ 3993266 w 4084021"/>
              <a:gd name="connsiteY2" fmla="*/ 92597 h 300942"/>
              <a:gd name="connsiteX3" fmla="*/ 4084021 w 4084021"/>
              <a:gd name="connsiteY3" fmla="*/ 69447 h 300942"/>
              <a:gd name="connsiteX4" fmla="*/ 3937514 w 4084021"/>
              <a:gd name="connsiteY4" fmla="*/ 200870 h 300942"/>
              <a:gd name="connsiteX5" fmla="*/ 0 w 4084021"/>
              <a:gd name="connsiteY5" fmla="*/ 300942 h 300942"/>
              <a:gd name="connsiteX0" fmla="*/ 0 w 4084021"/>
              <a:gd name="connsiteY0" fmla="*/ 300942 h 300942"/>
              <a:gd name="connsiteX1" fmla="*/ 879738 w 4084021"/>
              <a:gd name="connsiteY1" fmla="*/ 0 h 300942"/>
              <a:gd name="connsiteX2" fmla="*/ 3977189 w 4084021"/>
              <a:gd name="connsiteY2" fmla="*/ 72094 h 300942"/>
              <a:gd name="connsiteX3" fmla="*/ 4084021 w 4084021"/>
              <a:gd name="connsiteY3" fmla="*/ 69447 h 300942"/>
              <a:gd name="connsiteX4" fmla="*/ 3937514 w 4084021"/>
              <a:gd name="connsiteY4" fmla="*/ 200870 h 300942"/>
              <a:gd name="connsiteX5" fmla="*/ 0 w 4084021"/>
              <a:gd name="connsiteY5" fmla="*/ 300942 h 300942"/>
              <a:gd name="connsiteX0" fmla="*/ 0 w 4035792"/>
              <a:gd name="connsiteY0" fmla="*/ 300942 h 300942"/>
              <a:gd name="connsiteX1" fmla="*/ 879738 w 4035792"/>
              <a:gd name="connsiteY1" fmla="*/ 0 h 300942"/>
              <a:gd name="connsiteX2" fmla="*/ 3977189 w 4035792"/>
              <a:gd name="connsiteY2" fmla="*/ 72094 h 300942"/>
              <a:gd name="connsiteX3" fmla="*/ 4035792 w 4035792"/>
              <a:gd name="connsiteY3" fmla="*/ 110451 h 300942"/>
              <a:gd name="connsiteX4" fmla="*/ 3937514 w 4035792"/>
              <a:gd name="connsiteY4" fmla="*/ 200870 h 300942"/>
              <a:gd name="connsiteX5" fmla="*/ 0 w 4035792"/>
              <a:gd name="connsiteY5" fmla="*/ 300942 h 300942"/>
              <a:gd name="connsiteX0" fmla="*/ 0 w 3977189"/>
              <a:gd name="connsiteY0" fmla="*/ 300942 h 300942"/>
              <a:gd name="connsiteX1" fmla="*/ 879738 w 3977189"/>
              <a:gd name="connsiteY1" fmla="*/ 0 h 300942"/>
              <a:gd name="connsiteX2" fmla="*/ 3977189 w 3977189"/>
              <a:gd name="connsiteY2" fmla="*/ 72094 h 300942"/>
              <a:gd name="connsiteX3" fmla="*/ 3937514 w 3977189"/>
              <a:gd name="connsiteY3" fmla="*/ 200870 h 300942"/>
              <a:gd name="connsiteX4" fmla="*/ 0 w 3977189"/>
              <a:gd name="connsiteY4" fmla="*/ 300942 h 300942"/>
              <a:gd name="connsiteX0" fmla="*/ 0 w 4073644"/>
              <a:gd name="connsiteY0" fmla="*/ 300942 h 300942"/>
              <a:gd name="connsiteX1" fmla="*/ 879738 w 4073644"/>
              <a:gd name="connsiteY1" fmla="*/ 0 h 300942"/>
              <a:gd name="connsiteX2" fmla="*/ 4073644 w 4073644"/>
              <a:gd name="connsiteY2" fmla="*/ 67994 h 300942"/>
              <a:gd name="connsiteX3" fmla="*/ 3937514 w 4073644"/>
              <a:gd name="connsiteY3" fmla="*/ 200870 h 300942"/>
              <a:gd name="connsiteX4" fmla="*/ 0 w 4073644"/>
              <a:gd name="connsiteY4" fmla="*/ 300942 h 300942"/>
              <a:gd name="connsiteX0" fmla="*/ 0 w 4073644"/>
              <a:gd name="connsiteY0" fmla="*/ 300942 h 300942"/>
              <a:gd name="connsiteX1" fmla="*/ 879738 w 4073644"/>
              <a:gd name="connsiteY1" fmla="*/ 0 h 300942"/>
              <a:gd name="connsiteX2" fmla="*/ 4073644 w 4073644"/>
              <a:gd name="connsiteY2" fmla="*/ 67994 h 300942"/>
              <a:gd name="connsiteX3" fmla="*/ 3985740 w 4073644"/>
              <a:gd name="connsiteY3" fmla="*/ 209071 h 300942"/>
              <a:gd name="connsiteX4" fmla="*/ 0 w 4073644"/>
              <a:gd name="connsiteY4" fmla="*/ 300942 h 300942"/>
              <a:gd name="connsiteX0" fmla="*/ 0 w 4328309"/>
              <a:gd name="connsiteY0" fmla="*/ 311346 h 311346"/>
              <a:gd name="connsiteX1" fmla="*/ 1134403 w 4328309"/>
              <a:gd name="connsiteY1" fmla="*/ 0 h 311346"/>
              <a:gd name="connsiteX2" fmla="*/ 4328309 w 4328309"/>
              <a:gd name="connsiteY2" fmla="*/ 67994 h 311346"/>
              <a:gd name="connsiteX3" fmla="*/ 4240405 w 4328309"/>
              <a:gd name="connsiteY3" fmla="*/ 209071 h 311346"/>
              <a:gd name="connsiteX4" fmla="*/ 0 w 4328309"/>
              <a:gd name="connsiteY4" fmla="*/ 311346 h 311346"/>
              <a:gd name="connsiteX0" fmla="*/ 0 w 4328309"/>
              <a:gd name="connsiteY0" fmla="*/ 280137 h 280137"/>
              <a:gd name="connsiteX1" fmla="*/ 487952 w 4328309"/>
              <a:gd name="connsiteY1" fmla="*/ 0 h 280137"/>
              <a:gd name="connsiteX2" fmla="*/ 4328309 w 4328309"/>
              <a:gd name="connsiteY2" fmla="*/ 36785 h 280137"/>
              <a:gd name="connsiteX3" fmla="*/ 4240405 w 4328309"/>
              <a:gd name="connsiteY3" fmla="*/ 177862 h 280137"/>
              <a:gd name="connsiteX4" fmla="*/ 0 w 4328309"/>
              <a:gd name="connsiteY4" fmla="*/ 280137 h 280137"/>
              <a:gd name="connsiteX0" fmla="*/ 0 w 4328309"/>
              <a:gd name="connsiteY0" fmla="*/ 280137 h 280137"/>
              <a:gd name="connsiteX1" fmla="*/ 487952 w 4328309"/>
              <a:gd name="connsiteY1" fmla="*/ 0 h 280137"/>
              <a:gd name="connsiteX2" fmla="*/ 4328309 w 4328309"/>
              <a:gd name="connsiteY2" fmla="*/ 36785 h 280137"/>
              <a:gd name="connsiteX3" fmla="*/ 4259991 w 4328309"/>
              <a:gd name="connsiteY3" fmla="*/ 146653 h 280137"/>
              <a:gd name="connsiteX4" fmla="*/ 0 w 4328309"/>
              <a:gd name="connsiteY4" fmla="*/ 280137 h 280137"/>
              <a:gd name="connsiteX0" fmla="*/ 0 w 4328309"/>
              <a:gd name="connsiteY0" fmla="*/ 280137 h 280137"/>
              <a:gd name="connsiteX1" fmla="*/ 487952 w 4328309"/>
              <a:gd name="connsiteY1" fmla="*/ 0 h 280137"/>
              <a:gd name="connsiteX2" fmla="*/ 4328309 w 4328309"/>
              <a:gd name="connsiteY2" fmla="*/ 5576 h 280137"/>
              <a:gd name="connsiteX3" fmla="*/ 4259991 w 4328309"/>
              <a:gd name="connsiteY3" fmla="*/ 146653 h 280137"/>
              <a:gd name="connsiteX4" fmla="*/ 0 w 4328309"/>
              <a:gd name="connsiteY4" fmla="*/ 280137 h 280137"/>
              <a:gd name="connsiteX0" fmla="*/ 0 w 4338349"/>
              <a:gd name="connsiteY0" fmla="*/ 280137 h 280137"/>
              <a:gd name="connsiteX1" fmla="*/ 487952 w 4338349"/>
              <a:gd name="connsiteY1" fmla="*/ 0 h 280137"/>
              <a:gd name="connsiteX2" fmla="*/ 4328309 w 4338349"/>
              <a:gd name="connsiteY2" fmla="*/ 5576 h 280137"/>
              <a:gd name="connsiteX3" fmla="*/ 4338349 w 4338349"/>
              <a:gd name="connsiteY3" fmla="*/ 157057 h 280137"/>
              <a:gd name="connsiteX4" fmla="*/ 0 w 4338349"/>
              <a:gd name="connsiteY4" fmla="*/ 280137 h 280137"/>
              <a:gd name="connsiteX0" fmla="*/ 0 w 4328309"/>
              <a:gd name="connsiteY0" fmla="*/ 280137 h 280137"/>
              <a:gd name="connsiteX1" fmla="*/ 487952 w 4328309"/>
              <a:gd name="connsiteY1" fmla="*/ 0 h 280137"/>
              <a:gd name="connsiteX2" fmla="*/ 4328309 w 4328309"/>
              <a:gd name="connsiteY2" fmla="*/ 5576 h 280137"/>
              <a:gd name="connsiteX3" fmla="*/ 4259991 w 4328309"/>
              <a:gd name="connsiteY3" fmla="*/ 146653 h 280137"/>
              <a:gd name="connsiteX4" fmla="*/ 0 w 4328309"/>
              <a:gd name="connsiteY4" fmla="*/ 280137 h 280137"/>
              <a:gd name="connsiteX0" fmla="*/ 0 w 4222868"/>
              <a:gd name="connsiteY0" fmla="*/ 784082 h 784082"/>
              <a:gd name="connsiteX1" fmla="*/ 382511 w 4222868"/>
              <a:gd name="connsiteY1" fmla="*/ 0 h 784082"/>
              <a:gd name="connsiteX2" fmla="*/ 4222868 w 4222868"/>
              <a:gd name="connsiteY2" fmla="*/ 5576 h 784082"/>
              <a:gd name="connsiteX3" fmla="*/ 4154550 w 4222868"/>
              <a:gd name="connsiteY3" fmla="*/ 146653 h 784082"/>
              <a:gd name="connsiteX4" fmla="*/ 0 w 4222868"/>
              <a:gd name="connsiteY4" fmla="*/ 784082 h 784082"/>
              <a:gd name="connsiteX0" fmla="*/ 0 w 4222868"/>
              <a:gd name="connsiteY0" fmla="*/ 778506 h 778506"/>
              <a:gd name="connsiteX1" fmla="*/ 804262 w 4222868"/>
              <a:gd name="connsiteY1" fmla="*/ 330388 h 778506"/>
              <a:gd name="connsiteX2" fmla="*/ 4222868 w 4222868"/>
              <a:gd name="connsiteY2" fmla="*/ 0 h 778506"/>
              <a:gd name="connsiteX3" fmla="*/ 4154550 w 4222868"/>
              <a:gd name="connsiteY3" fmla="*/ 141077 h 778506"/>
              <a:gd name="connsiteX4" fmla="*/ 0 w 4222868"/>
              <a:gd name="connsiteY4" fmla="*/ 778506 h 778506"/>
              <a:gd name="connsiteX0" fmla="*/ 0 w 3959276"/>
              <a:gd name="connsiteY0" fmla="*/ 778506 h 778506"/>
              <a:gd name="connsiteX1" fmla="*/ 540670 w 3959276"/>
              <a:gd name="connsiteY1" fmla="*/ 330388 h 778506"/>
              <a:gd name="connsiteX2" fmla="*/ 3959276 w 3959276"/>
              <a:gd name="connsiteY2" fmla="*/ 0 h 778506"/>
              <a:gd name="connsiteX3" fmla="*/ 3890958 w 3959276"/>
              <a:gd name="connsiteY3" fmla="*/ 141077 h 778506"/>
              <a:gd name="connsiteX4" fmla="*/ 0 w 3959276"/>
              <a:gd name="connsiteY4" fmla="*/ 778506 h 778506"/>
              <a:gd name="connsiteX0" fmla="*/ 0 w 4259991"/>
              <a:gd name="connsiteY0" fmla="*/ 778506 h 778506"/>
              <a:gd name="connsiteX1" fmla="*/ 540670 w 4259991"/>
              <a:gd name="connsiteY1" fmla="*/ 330388 h 778506"/>
              <a:gd name="connsiteX2" fmla="*/ 3959276 w 4259991"/>
              <a:gd name="connsiteY2" fmla="*/ 0 h 778506"/>
              <a:gd name="connsiteX3" fmla="*/ 4259991 w 4259991"/>
              <a:gd name="connsiteY3" fmla="*/ 85084 h 778506"/>
              <a:gd name="connsiteX4" fmla="*/ 0 w 4259991"/>
              <a:gd name="connsiteY4" fmla="*/ 778506 h 778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59991" h="778506">
                <a:moveTo>
                  <a:pt x="0" y="778506"/>
                </a:moveTo>
                <a:lnTo>
                  <a:pt x="540670" y="330388"/>
                </a:lnTo>
                <a:lnTo>
                  <a:pt x="3959276" y="0"/>
                </a:lnTo>
                <a:lnTo>
                  <a:pt x="4259991" y="85084"/>
                </a:lnTo>
                <a:lnTo>
                  <a:pt x="0" y="778506"/>
                </a:lnTo>
                <a:close/>
              </a:path>
            </a:pathLst>
          </a:custGeom>
          <a:gradFill>
            <a:gsLst>
              <a:gs pos="50400">
                <a:srgbClr val="F99C23">
                  <a:alpha val="80000"/>
                </a:srgbClr>
              </a:gs>
              <a:gs pos="100000">
                <a:srgbClr val="FBBD19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C8B98682-6955-C440-BC6C-6F1BDD58085D}"/>
              </a:ext>
            </a:extLst>
          </p:cNvPr>
          <p:cNvSpPr/>
          <p:nvPr userDrawn="1"/>
        </p:nvSpPr>
        <p:spPr>
          <a:xfrm>
            <a:off x="6096000" y="3945877"/>
            <a:ext cx="3542715" cy="966270"/>
          </a:xfrm>
          <a:custGeom>
            <a:avLst/>
            <a:gdLst>
              <a:gd name="connsiteX0" fmla="*/ 0 w 3149600"/>
              <a:gd name="connsiteY0" fmla="*/ 0 h 701040"/>
              <a:gd name="connsiteX1" fmla="*/ 0 w 3149600"/>
              <a:gd name="connsiteY1" fmla="*/ 701040 h 701040"/>
              <a:gd name="connsiteX2" fmla="*/ 2844800 w 3149600"/>
              <a:gd name="connsiteY2" fmla="*/ 589280 h 701040"/>
              <a:gd name="connsiteX3" fmla="*/ 3149600 w 3149600"/>
              <a:gd name="connsiteY3" fmla="*/ 182880 h 701040"/>
              <a:gd name="connsiteX4" fmla="*/ 0 w 3149600"/>
              <a:gd name="connsiteY4" fmla="*/ 0 h 701040"/>
              <a:gd name="connsiteX0" fmla="*/ 0 w 3149600"/>
              <a:gd name="connsiteY0" fmla="*/ 0 h 701040"/>
              <a:gd name="connsiteX1" fmla="*/ 0 w 3149600"/>
              <a:gd name="connsiteY1" fmla="*/ 701040 h 701040"/>
              <a:gd name="connsiteX2" fmla="*/ 2737279 w 3149600"/>
              <a:gd name="connsiteY2" fmla="*/ 601025 h 701040"/>
              <a:gd name="connsiteX3" fmla="*/ 3149600 w 3149600"/>
              <a:gd name="connsiteY3" fmla="*/ 182880 h 701040"/>
              <a:gd name="connsiteX4" fmla="*/ 0 w 3149600"/>
              <a:gd name="connsiteY4" fmla="*/ 0 h 701040"/>
              <a:gd name="connsiteX0" fmla="*/ 0 w 3149600"/>
              <a:gd name="connsiteY0" fmla="*/ 0 h 701040"/>
              <a:gd name="connsiteX1" fmla="*/ 0 w 3149600"/>
              <a:gd name="connsiteY1" fmla="*/ 701040 h 701040"/>
              <a:gd name="connsiteX2" fmla="*/ 2562060 w 3149600"/>
              <a:gd name="connsiteY2" fmla="*/ 601025 h 701040"/>
              <a:gd name="connsiteX3" fmla="*/ 3149600 w 3149600"/>
              <a:gd name="connsiteY3" fmla="*/ 182880 h 701040"/>
              <a:gd name="connsiteX4" fmla="*/ 0 w 3149600"/>
              <a:gd name="connsiteY4" fmla="*/ 0 h 701040"/>
              <a:gd name="connsiteX0" fmla="*/ 0 w 3187691"/>
              <a:gd name="connsiteY0" fmla="*/ 0 h 701040"/>
              <a:gd name="connsiteX1" fmla="*/ 0 w 3187691"/>
              <a:gd name="connsiteY1" fmla="*/ 701040 h 701040"/>
              <a:gd name="connsiteX2" fmla="*/ 2562060 w 3187691"/>
              <a:gd name="connsiteY2" fmla="*/ 601025 h 701040"/>
              <a:gd name="connsiteX3" fmla="*/ 3187691 w 3187691"/>
              <a:gd name="connsiteY3" fmla="*/ 178719 h 701040"/>
              <a:gd name="connsiteX4" fmla="*/ 0 w 3187691"/>
              <a:gd name="connsiteY4" fmla="*/ 0 h 701040"/>
              <a:gd name="connsiteX0" fmla="*/ 0 w 3187691"/>
              <a:gd name="connsiteY0" fmla="*/ 0 h 701040"/>
              <a:gd name="connsiteX1" fmla="*/ 0 w 3187691"/>
              <a:gd name="connsiteY1" fmla="*/ 701040 h 701040"/>
              <a:gd name="connsiteX2" fmla="*/ 2571345 w 3187691"/>
              <a:gd name="connsiteY2" fmla="*/ 484908 h 701040"/>
              <a:gd name="connsiteX3" fmla="*/ 3187691 w 3187691"/>
              <a:gd name="connsiteY3" fmla="*/ 178719 h 701040"/>
              <a:gd name="connsiteX4" fmla="*/ 0 w 3187691"/>
              <a:gd name="connsiteY4" fmla="*/ 0 h 701040"/>
              <a:gd name="connsiteX0" fmla="*/ 0 w 2899905"/>
              <a:gd name="connsiteY0" fmla="*/ 0 h 701040"/>
              <a:gd name="connsiteX1" fmla="*/ 0 w 2899905"/>
              <a:gd name="connsiteY1" fmla="*/ 701040 h 701040"/>
              <a:gd name="connsiteX2" fmla="*/ 2571345 w 2899905"/>
              <a:gd name="connsiteY2" fmla="*/ 484908 h 701040"/>
              <a:gd name="connsiteX3" fmla="*/ 2899905 w 2899905"/>
              <a:gd name="connsiteY3" fmla="*/ 94271 h 701040"/>
              <a:gd name="connsiteX4" fmla="*/ 0 w 2899905"/>
              <a:gd name="connsiteY4" fmla="*/ 0 h 701040"/>
              <a:gd name="connsiteX0" fmla="*/ 0 w 2890623"/>
              <a:gd name="connsiteY0" fmla="*/ 0 h 701040"/>
              <a:gd name="connsiteX1" fmla="*/ 0 w 2890623"/>
              <a:gd name="connsiteY1" fmla="*/ 701040 h 701040"/>
              <a:gd name="connsiteX2" fmla="*/ 2571345 w 2890623"/>
              <a:gd name="connsiteY2" fmla="*/ 484908 h 701040"/>
              <a:gd name="connsiteX3" fmla="*/ 2890623 w 2890623"/>
              <a:gd name="connsiteY3" fmla="*/ 73159 h 701040"/>
              <a:gd name="connsiteX4" fmla="*/ 0 w 2890623"/>
              <a:gd name="connsiteY4" fmla="*/ 0 h 701040"/>
              <a:gd name="connsiteX0" fmla="*/ 0 w 6488213"/>
              <a:gd name="connsiteY0" fmla="*/ 430944 h 1131984"/>
              <a:gd name="connsiteX1" fmla="*/ 0 w 6488213"/>
              <a:gd name="connsiteY1" fmla="*/ 1131984 h 1131984"/>
              <a:gd name="connsiteX2" fmla="*/ 2571345 w 6488213"/>
              <a:gd name="connsiteY2" fmla="*/ 915852 h 1131984"/>
              <a:gd name="connsiteX3" fmla="*/ 6488213 w 6488213"/>
              <a:gd name="connsiteY3" fmla="*/ 0 h 1131984"/>
              <a:gd name="connsiteX4" fmla="*/ 0 w 6488213"/>
              <a:gd name="connsiteY4" fmla="*/ 430944 h 1131984"/>
              <a:gd name="connsiteX0" fmla="*/ 0 w 6543682"/>
              <a:gd name="connsiteY0" fmla="*/ 430944 h 1131984"/>
              <a:gd name="connsiteX1" fmla="*/ 0 w 6543682"/>
              <a:gd name="connsiteY1" fmla="*/ 1131984 h 1131984"/>
              <a:gd name="connsiteX2" fmla="*/ 6543682 w 6543682"/>
              <a:gd name="connsiteY2" fmla="*/ 206957 h 1131984"/>
              <a:gd name="connsiteX3" fmla="*/ 6488213 w 6543682"/>
              <a:gd name="connsiteY3" fmla="*/ 0 h 1131984"/>
              <a:gd name="connsiteX4" fmla="*/ 0 w 6543682"/>
              <a:gd name="connsiteY4" fmla="*/ 430944 h 1131984"/>
              <a:gd name="connsiteX0" fmla="*/ 0 w 6582001"/>
              <a:gd name="connsiteY0" fmla="*/ 430944 h 1131984"/>
              <a:gd name="connsiteX1" fmla="*/ 0 w 6582001"/>
              <a:gd name="connsiteY1" fmla="*/ 1131984 h 1131984"/>
              <a:gd name="connsiteX2" fmla="*/ 6582001 w 6582001"/>
              <a:gd name="connsiteY2" fmla="*/ 198903 h 1131984"/>
              <a:gd name="connsiteX3" fmla="*/ 6488213 w 6582001"/>
              <a:gd name="connsiteY3" fmla="*/ 0 h 1131984"/>
              <a:gd name="connsiteX4" fmla="*/ 0 w 6582001"/>
              <a:gd name="connsiteY4" fmla="*/ 430944 h 11319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2001" h="1131984">
                <a:moveTo>
                  <a:pt x="0" y="430944"/>
                </a:moveTo>
                <a:lnTo>
                  <a:pt x="0" y="1131984"/>
                </a:lnTo>
                <a:lnTo>
                  <a:pt x="6582001" y="198903"/>
                </a:lnTo>
                <a:lnTo>
                  <a:pt x="6488213" y="0"/>
                </a:lnTo>
                <a:lnTo>
                  <a:pt x="0" y="430944"/>
                </a:lnTo>
                <a:close/>
              </a:path>
            </a:pathLst>
          </a:custGeom>
          <a:gradFill>
            <a:gsLst>
              <a:gs pos="58400">
                <a:srgbClr val="F9A221">
                  <a:alpha val="85000"/>
                </a:srgbClr>
              </a:gs>
              <a:gs pos="0">
                <a:srgbClr val="F67B2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C079FD-846F-4F0B-8766-9D0E79A00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372" y="512805"/>
            <a:ext cx="2371476" cy="315195"/>
          </a:xfrm>
          <a:prstGeom prst="rect">
            <a:avLst/>
          </a:prstGeom>
        </p:spPr>
      </p:pic>
      <p:sp>
        <p:nvSpPr>
          <p:cNvPr id="18" name="Parallelogram 4">
            <a:extLst>
              <a:ext uri="{FF2B5EF4-FFF2-40B4-BE49-F238E27FC236}">
                <a16:creationId xmlns:a16="http://schemas.microsoft.com/office/drawing/2014/main" id="{CCBAE46C-04B9-A44E-A016-EA5CAFF3CA90}"/>
              </a:ext>
            </a:extLst>
          </p:cNvPr>
          <p:cNvSpPr/>
          <p:nvPr userDrawn="1"/>
        </p:nvSpPr>
        <p:spPr>
          <a:xfrm rot="16200000" flipH="1">
            <a:off x="5887827" y="2113177"/>
            <a:ext cx="3007147" cy="2590800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79042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88726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528972 w 2514599"/>
              <a:gd name="connsiteY3" fmla="*/ 4475038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549096 w 2514599"/>
              <a:gd name="connsiteY3" fmla="*/ 4475043 h 4495913"/>
              <a:gd name="connsiteX4" fmla="*/ 0 w 2514599"/>
              <a:gd name="connsiteY4" fmla="*/ 4495913 h 449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4599" h="4495913">
                <a:moveTo>
                  <a:pt x="0" y="4495913"/>
                </a:moveTo>
                <a:lnTo>
                  <a:pt x="1993388" y="0"/>
                </a:lnTo>
                <a:lnTo>
                  <a:pt x="2514599" y="0"/>
                </a:lnTo>
                <a:lnTo>
                  <a:pt x="1549096" y="4475043"/>
                </a:lnTo>
                <a:lnTo>
                  <a:pt x="0" y="4495913"/>
                </a:lnTo>
                <a:close/>
              </a:path>
            </a:pathLst>
          </a:custGeom>
          <a:gradFill>
            <a:gsLst>
              <a:gs pos="0">
                <a:srgbClr val="EB0C87">
                  <a:alpha val="84000"/>
                </a:srgbClr>
              </a:gs>
              <a:gs pos="100000">
                <a:srgbClr val="EF263C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/>
          </a:p>
        </p:txBody>
      </p:sp>
      <p:sp>
        <p:nvSpPr>
          <p:cNvPr id="19" name="Rectangle 3">
            <a:extLst>
              <a:ext uri="{FF2B5EF4-FFF2-40B4-BE49-F238E27FC236}">
                <a16:creationId xmlns:a16="http://schemas.microsoft.com/office/drawing/2014/main" id="{95D5C6F8-0091-644C-9B75-8D425F57ED79}"/>
              </a:ext>
            </a:extLst>
          </p:cNvPr>
          <p:cNvSpPr/>
          <p:nvPr userDrawn="1"/>
        </p:nvSpPr>
        <p:spPr>
          <a:xfrm>
            <a:off x="813" y="1700227"/>
            <a:ext cx="8686098" cy="2940417"/>
          </a:xfrm>
          <a:custGeom>
            <a:avLst/>
            <a:gdLst>
              <a:gd name="connsiteX0" fmla="*/ 0 w 9753600"/>
              <a:gd name="connsiteY0" fmla="*/ 0 h 1447800"/>
              <a:gd name="connsiteX1" fmla="*/ 9753600 w 9753600"/>
              <a:gd name="connsiteY1" fmla="*/ 0 h 1447800"/>
              <a:gd name="connsiteX2" fmla="*/ 9753600 w 9753600"/>
              <a:gd name="connsiteY2" fmla="*/ 1447800 h 1447800"/>
              <a:gd name="connsiteX3" fmla="*/ 0 w 9753600"/>
              <a:gd name="connsiteY3" fmla="*/ 1447800 h 1447800"/>
              <a:gd name="connsiteX4" fmla="*/ 0 w 9753600"/>
              <a:gd name="connsiteY4" fmla="*/ 0 h 1447800"/>
              <a:gd name="connsiteX0" fmla="*/ 12032 w 9765632"/>
              <a:gd name="connsiteY0" fmla="*/ 0 h 1640306"/>
              <a:gd name="connsiteX1" fmla="*/ 9765632 w 9765632"/>
              <a:gd name="connsiteY1" fmla="*/ 0 h 1640306"/>
              <a:gd name="connsiteX2" fmla="*/ 9765632 w 9765632"/>
              <a:gd name="connsiteY2" fmla="*/ 1447800 h 1640306"/>
              <a:gd name="connsiteX3" fmla="*/ 0 w 9765632"/>
              <a:gd name="connsiteY3" fmla="*/ 1640306 h 1640306"/>
              <a:gd name="connsiteX4" fmla="*/ 12032 w 9765632"/>
              <a:gd name="connsiteY4" fmla="*/ 0 h 1640306"/>
              <a:gd name="connsiteX0" fmla="*/ 12032 w 9765632"/>
              <a:gd name="connsiteY0" fmla="*/ 0 h 1832811"/>
              <a:gd name="connsiteX1" fmla="*/ 9765632 w 9765632"/>
              <a:gd name="connsiteY1" fmla="*/ 192505 h 1832811"/>
              <a:gd name="connsiteX2" fmla="*/ 9765632 w 9765632"/>
              <a:gd name="connsiteY2" fmla="*/ 1640305 h 1832811"/>
              <a:gd name="connsiteX3" fmla="*/ 0 w 9765632"/>
              <a:gd name="connsiteY3" fmla="*/ 1832811 h 1832811"/>
              <a:gd name="connsiteX4" fmla="*/ 12032 w 9765632"/>
              <a:gd name="connsiteY4" fmla="*/ 0 h 1832811"/>
              <a:gd name="connsiteX0" fmla="*/ 1409 w 9765632"/>
              <a:gd name="connsiteY0" fmla="*/ 0 h 1929064"/>
              <a:gd name="connsiteX1" fmla="*/ 9765632 w 9765632"/>
              <a:gd name="connsiteY1" fmla="*/ 288758 h 1929064"/>
              <a:gd name="connsiteX2" fmla="*/ 9765632 w 9765632"/>
              <a:gd name="connsiteY2" fmla="*/ 1736558 h 1929064"/>
              <a:gd name="connsiteX3" fmla="*/ 0 w 9765632"/>
              <a:gd name="connsiteY3" fmla="*/ 1929064 h 1929064"/>
              <a:gd name="connsiteX4" fmla="*/ 1409 w 9765632"/>
              <a:gd name="connsiteY4" fmla="*/ 0 h 1929064"/>
              <a:gd name="connsiteX0" fmla="*/ 619 w 9764842"/>
              <a:gd name="connsiteY0" fmla="*/ 0 h 2089992"/>
              <a:gd name="connsiteX1" fmla="*/ 9764842 w 9764842"/>
              <a:gd name="connsiteY1" fmla="*/ 288758 h 2089992"/>
              <a:gd name="connsiteX2" fmla="*/ 9764842 w 9764842"/>
              <a:gd name="connsiteY2" fmla="*/ 1736558 h 2089992"/>
              <a:gd name="connsiteX3" fmla="*/ 9552 w 9764842"/>
              <a:gd name="connsiteY3" fmla="*/ 2089992 h 2089992"/>
              <a:gd name="connsiteX4" fmla="*/ 619 w 9764842"/>
              <a:gd name="connsiteY4" fmla="*/ 0 h 2089992"/>
              <a:gd name="connsiteX0" fmla="*/ 1408 w 9765631"/>
              <a:gd name="connsiteY0" fmla="*/ 0 h 2150340"/>
              <a:gd name="connsiteX1" fmla="*/ 9765631 w 9765631"/>
              <a:gd name="connsiteY1" fmla="*/ 288758 h 2150340"/>
              <a:gd name="connsiteX2" fmla="*/ 9765631 w 9765631"/>
              <a:gd name="connsiteY2" fmla="*/ 1736558 h 2150340"/>
              <a:gd name="connsiteX3" fmla="*/ 0 w 9765631"/>
              <a:gd name="connsiteY3" fmla="*/ 2150340 h 2150340"/>
              <a:gd name="connsiteX4" fmla="*/ 1408 w 9765631"/>
              <a:gd name="connsiteY4" fmla="*/ 0 h 2150340"/>
              <a:gd name="connsiteX0" fmla="*/ 11750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1750 w 9765631"/>
              <a:gd name="connsiteY4" fmla="*/ 0 h 2337376"/>
              <a:gd name="connsiteX0" fmla="*/ 1409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409 w 9765631"/>
              <a:gd name="connsiteY4" fmla="*/ 0 h 2337376"/>
              <a:gd name="connsiteX0" fmla="*/ 497 w 9764719"/>
              <a:gd name="connsiteY0" fmla="*/ 0 h 2609129"/>
              <a:gd name="connsiteX1" fmla="*/ 9764719 w 9764719"/>
              <a:gd name="connsiteY1" fmla="*/ 475794 h 2609129"/>
              <a:gd name="connsiteX2" fmla="*/ 9764719 w 9764719"/>
              <a:gd name="connsiteY2" fmla="*/ 1923594 h 2609129"/>
              <a:gd name="connsiteX3" fmla="*/ 14205 w 9764719"/>
              <a:gd name="connsiteY3" fmla="*/ 2609129 h 2609129"/>
              <a:gd name="connsiteX4" fmla="*/ 497 w 9764719"/>
              <a:gd name="connsiteY4" fmla="*/ 0 h 2609129"/>
              <a:gd name="connsiteX0" fmla="*/ 497 w 9764719"/>
              <a:gd name="connsiteY0" fmla="*/ 0 h 2609562"/>
              <a:gd name="connsiteX1" fmla="*/ 9764719 w 9764719"/>
              <a:gd name="connsiteY1" fmla="*/ 475794 h 2609562"/>
              <a:gd name="connsiteX2" fmla="*/ 9764719 w 9764719"/>
              <a:gd name="connsiteY2" fmla="*/ 1923594 h 2609562"/>
              <a:gd name="connsiteX3" fmla="*/ 14205 w 9764719"/>
              <a:gd name="connsiteY3" fmla="*/ 2609129 h 2609562"/>
              <a:gd name="connsiteX4" fmla="*/ 497 w 9764719"/>
              <a:gd name="connsiteY4" fmla="*/ 0 h 2609562"/>
              <a:gd name="connsiteX0" fmla="*/ 497 w 9764843"/>
              <a:gd name="connsiteY0" fmla="*/ 0 h 2609524"/>
              <a:gd name="connsiteX1" fmla="*/ 9764719 w 9764843"/>
              <a:gd name="connsiteY1" fmla="*/ 475794 h 2609524"/>
              <a:gd name="connsiteX2" fmla="*/ 9764719 w 9764843"/>
              <a:gd name="connsiteY2" fmla="*/ 1923594 h 2609524"/>
              <a:gd name="connsiteX3" fmla="*/ 14205 w 9764843"/>
              <a:gd name="connsiteY3" fmla="*/ 2609129 h 2609524"/>
              <a:gd name="connsiteX4" fmla="*/ 497 w 9764843"/>
              <a:gd name="connsiteY4" fmla="*/ 0 h 2609524"/>
              <a:gd name="connsiteX0" fmla="*/ 497 w 9764843"/>
              <a:gd name="connsiteY0" fmla="*/ 0 h 2285511"/>
              <a:gd name="connsiteX1" fmla="*/ 9764719 w 9764843"/>
              <a:gd name="connsiteY1" fmla="*/ 151781 h 2285511"/>
              <a:gd name="connsiteX2" fmla="*/ 9764719 w 9764843"/>
              <a:gd name="connsiteY2" fmla="*/ 1599581 h 2285511"/>
              <a:gd name="connsiteX3" fmla="*/ 14205 w 9764843"/>
              <a:gd name="connsiteY3" fmla="*/ 2285116 h 2285511"/>
              <a:gd name="connsiteX4" fmla="*/ 497 w 9764843"/>
              <a:gd name="connsiteY4" fmla="*/ 0 h 228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4843" h="2285511">
                <a:moveTo>
                  <a:pt x="497" y="0"/>
                </a:moveTo>
                <a:lnTo>
                  <a:pt x="9764719" y="151781"/>
                </a:lnTo>
                <a:lnTo>
                  <a:pt x="9764719" y="1599581"/>
                </a:lnTo>
                <a:cubicBezTo>
                  <a:pt x="9805031" y="1601038"/>
                  <a:pt x="4127" y="2304563"/>
                  <a:pt x="14205" y="2285116"/>
                </a:cubicBezTo>
                <a:cubicBezTo>
                  <a:pt x="18216" y="1738347"/>
                  <a:pt x="-3514" y="546769"/>
                  <a:pt x="497" y="0"/>
                </a:cubicBezTo>
                <a:close/>
              </a:path>
            </a:pathLst>
          </a:custGeom>
          <a:gradFill>
            <a:gsLst>
              <a:gs pos="0">
                <a:srgbClr val="B9208E">
                  <a:alpha val="80000"/>
                </a:srgbClr>
              </a:gs>
              <a:gs pos="100000">
                <a:srgbClr val="5453A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2A11324-39C0-D74F-B16F-3386991663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911325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22905DBF-3A6B-DE4E-870B-0B87330558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973827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FB5F5CD6-D7AA-704F-A872-3FF90C5594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1372" y="5290431"/>
            <a:ext cx="3542875" cy="676680"/>
          </a:xfrm>
        </p:spPr>
        <p:txBody>
          <a:bodyPr vert="horz" lIns="0" tIns="0" rIns="0" bIns="0" rtlCol="0" anchor="b">
            <a:normAutofit/>
          </a:bodyPr>
          <a:lstStyle>
            <a:lvl1pPr marL="0" indent="0">
              <a:buNone/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1A5B6BD-C7D3-7449-9090-9D57FE158E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1372" y="6066010"/>
            <a:ext cx="3542875" cy="676680"/>
          </a:xfr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FEC3EC92-D747-4F4E-8BF9-BA2A6C942D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692816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96247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olorful Ribbon Duba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B6F63FC-B4D5-4B2F-B8A8-1127A5640AE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D05C4745-99C0-40FD-90E1-53603336E5C9}"/>
              </a:ext>
            </a:extLst>
          </p:cNvPr>
          <p:cNvSpPr/>
          <p:nvPr userDrawn="1"/>
        </p:nvSpPr>
        <p:spPr>
          <a:xfrm>
            <a:off x="7620000" y="3119637"/>
            <a:ext cx="2094408" cy="675507"/>
          </a:xfrm>
          <a:custGeom>
            <a:avLst/>
            <a:gdLst>
              <a:gd name="connsiteX0" fmla="*/ 0 w 2323007"/>
              <a:gd name="connsiteY0" fmla="*/ 0 h 675507"/>
              <a:gd name="connsiteX1" fmla="*/ 2323007 w 2323007"/>
              <a:gd name="connsiteY1" fmla="*/ 69018 h 675507"/>
              <a:gd name="connsiteX2" fmla="*/ 2323007 w 2323007"/>
              <a:gd name="connsiteY2" fmla="*/ 440233 h 675507"/>
              <a:gd name="connsiteX3" fmla="*/ 0 w 2323007"/>
              <a:gd name="connsiteY3" fmla="*/ 675507 h 675507"/>
              <a:gd name="connsiteX4" fmla="*/ 0 w 2323007"/>
              <a:gd name="connsiteY4" fmla="*/ 0 h 67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23007" h="675507">
                <a:moveTo>
                  <a:pt x="0" y="0"/>
                </a:moveTo>
                <a:lnTo>
                  <a:pt x="2323007" y="69018"/>
                </a:lnTo>
                <a:lnTo>
                  <a:pt x="2323007" y="440233"/>
                </a:lnTo>
                <a:lnTo>
                  <a:pt x="0" y="675507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8400">
                <a:srgbClr val="F9A221">
                  <a:alpha val="95000"/>
                </a:srgbClr>
              </a:gs>
              <a:gs pos="0">
                <a:srgbClr val="F67B2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2EDF70A-4F2F-42BF-A5B0-0FDCA84C95B4}"/>
              </a:ext>
            </a:extLst>
          </p:cNvPr>
          <p:cNvSpPr/>
          <p:nvPr userDrawn="1"/>
        </p:nvSpPr>
        <p:spPr>
          <a:xfrm>
            <a:off x="9917970" y="3194633"/>
            <a:ext cx="2286657" cy="344863"/>
          </a:xfrm>
          <a:custGeom>
            <a:avLst/>
            <a:gdLst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64394 w 2286657"/>
              <a:gd name="connsiteY2" fmla="*/ 115525 h 344863"/>
              <a:gd name="connsiteX3" fmla="*/ 0 w 2286657"/>
              <a:gd name="connsiteY3" fmla="*/ 344863 h 344863"/>
              <a:gd name="connsiteX4" fmla="*/ 0 w 2286657"/>
              <a:gd name="connsiteY4" fmla="*/ 0 h 34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657" h="344863">
                <a:moveTo>
                  <a:pt x="0" y="0"/>
                </a:moveTo>
                <a:lnTo>
                  <a:pt x="2286657" y="67938"/>
                </a:lnTo>
                <a:lnTo>
                  <a:pt x="2264394" y="115525"/>
                </a:lnTo>
                <a:lnTo>
                  <a:pt x="0" y="3448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50400">
                <a:srgbClr val="F99C23">
                  <a:alpha val="90000"/>
                </a:srgbClr>
              </a:gs>
              <a:gs pos="100000">
                <a:srgbClr val="FBBD19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5" name="Parallelogram 4">
            <a:extLst>
              <a:ext uri="{FF2B5EF4-FFF2-40B4-BE49-F238E27FC236}">
                <a16:creationId xmlns:a16="http://schemas.microsoft.com/office/drawing/2014/main" id="{A22B8017-EB66-4203-BC67-8F62C6C26962}"/>
              </a:ext>
            </a:extLst>
          </p:cNvPr>
          <p:cNvSpPr/>
          <p:nvPr userDrawn="1"/>
        </p:nvSpPr>
        <p:spPr>
          <a:xfrm rot="5400000" flipH="1" flipV="1">
            <a:off x="8183369" y="2556264"/>
            <a:ext cx="3443645" cy="4570383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689855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6"/>
              <a:gd name="connsiteX1" fmla="*/ 1993388 w 2514599"/>
              <a:gd name="connsiteY1" fmla="*/ 0 h 4495916"/>
              <a:gd name="connsiteX2" fmla="*/ 2514599 w 2514599"/>
              <a:gd name="connsiteY2" fmla="*/ 0 h 4495916"/>
              <a:gd name="connsiteX3" fmla="*/ 1930845 w 2514599"/>
              <a:gd name="connsiteY3" fmla="*/ 4495916 h 4495916"/>
              <a:gd name="connsiteX4" fmla="*/ 0 w 2514599"/>
              <a:gd name="connsiteY4" fmla="*/ 4495913 h 4495916"/>
              <a:gd name="connsiteX0" fmla="*/ 0 w 2791741"/>
              <a:gd name="connsiteY0" fmla="*/ 4479847 h 4495916"/>
              <a:gd name="connsiteX1" fmla="*/ 2270530 w 2791741"/>
              <a:gd name="connsiteY1" fmla="*/ 0 h 4495916"/>
              <a:gd name="connsiteX2" fmla="*/ 2791741 w 2791741"/>
              <a:gd name="connsiteY2" fmla="*/ 0 h 4495916"/>
              <a:gd name="connsiteX3" fmla="*/ 2207987 w 2791741"/>
              <a:gd name="connsiteY3" fmla="*/ 4495916 h 4495916"/>
              <a:gd name="connsiteX4" fmla="*/ 0 w 2791741"/>
              <a:gd name="connsiteY4" fmla="*/ 4479847 h 4495916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14119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69440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493765"/>
              <a:gd name="connsiteX1" fmla="*/ 2270530 w 2791741"/>
              <a:gd name="connsiteY1" fmla="*/ 0 h 4493765"/>
              <a:gd name="connsiteX2" fmla="*/ 2791741 w 2791741"/>
              <a:gd name="connsiteY2" fmla="*/ 0 h 4493765"/>
              <a:gd name="connsiteX3" fmla="*/ 1980504 w 2791741"/>
              <a:gd name="connsiteY3" fmla="*/ 4493765 h 4493765"/>
              <a:gd name="connsiteX4" fmla="*/ 0 w 2791741"/>
              <a:gd name="connsiteY4" fmla="*/ 4479847 h 4493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1741" h="4493765">
                <a:moveTo>
                  <a:pt x="0" y="4479847"/>
                </a:moveTo>
                <a:lnTo>
                  <a:pt x="2270530" y="0"/>
                </a:lnTo>
                <a:lnTo>
                  <a:pt x="2791741" y="0"/>
                </a:lnTo>
                <a:lnTo>
                  <a:pt x="1980504" y="4493765"/>
                </a:lnTo>
                <a:lnTo>
                  <a:pt x="0" y="4479847"/>
                </a:lnTo>
                <a:close/>
              </a:path>
            </a:pathLst>
          </a:custGeom>
          <a:gradFill>
            <a:gsLst>
              <a:gs pos="0">
                <a:srgbClr val="EB0C87">
                  <a:alpha val="90000"/>
                </a:srgbClr>
              </a:gs>
              <a:gs pos="100000">
                <a:srgbClr val="EF263C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id="{A7618EEE-F980-463A-8741-8CDD14CF98EF}"/>
              </a:ext>
            </a:extLst>
          </p:cNvPr>
          <p:cNvSpPr/>
          <p:nvPr userDrawn="1"/>
        </p:nvSpPr>
        <p:spPr>
          <a:xfrm flipV="1">
            <a:off x="1" y="4124882"/>
            <a:ext cx="12191998" cy="2438397"/>
          </a:xfrm>
          <a:prstGeom prst="rect">
            <a:avLst/>
          </a:prstGeom>
          <a:gradFill>
            <a:gsLst>
              <a:gs pos="0">
                <a:srgbClr val="B9208E">
                  <a:alpha val="90000"/>
                </a:srgbClr>
              </a:gs>
              <a:gs pos="100000">
                <a:srgbClr val="5453A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Text Placeholder 8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240052" y="4512774"/>
            <a:ext cx="3566937" cy="882146"/>
          </a:xfrm>
        </p:spPr>
        <p:txBody>
          <a:bodyPr vert="horz" lIns="0" tIns="0" rIns="0" bIns="0" rtlCol="0" anchor="b">
            <a:normAutofit/>
          </a:bodyPr>
          <a:lstStyle>
            <a:lvl1pPr marL="0" indent="0">
              <a:buNone/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8240052" y="5500180"/>
            <a:ext cx="3566937" cy="828025"/>
          </a:xfrm>
        </p:spPr>
        <p:txBody>
          <a:bodyPr vert="horz" lIns="0" tIns="0" rIns="0" bIns="0" rtlCol="0" anchor="t" anchorCtr="0">
            <a:normAutofit/>
          </a:bodyPr>
          <a:lstStyle>
            <a:lvl1pPr marL="0" indent="0">
              <a:buNone/>
              <a:defRPr lang="en-US" sz="18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C079FD-846F-4F0B-8766-9D0E79A0015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DF3B834E-5B7B-8747-B5A6-90B654F0D47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317641"/>
            <a:ext cx="6633685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494A1143-0F9D-CD4A-9EF7-BF0E0E0610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5380143"/>
            <a:ext cx="6633683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3" name="Text Placeholder 5">
            <a:extLst>
              <a:ext uri="{FF2B5EF4-FFF2-40B4-BE49-F238E27FC236}">
                <a16:creationId xmlns:a16="http://schemas.microsoft.com/office/drawing/2014/main" id="{42CA184B-79F0-7541-8C48-3AC59429514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6099132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750178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2A424F-FE49-4FA0-A372-F1F1E04D55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4CEFBA4-E0A0-4F1E-8DAA-9A9239A8BF4E}"/>
              </a:ext>
            </a:extLst>
          </p:cNvPr>
          <p:cNvGrpSpPr/>
          <p:nvPr/>
        </p:nvGrpSpPr>
        <p:grpSpPr>
          <a:xfrm flipH="1">
            <a:off x="-13647" y="1049967"/>
            <a:ext cx="12244064" cy="2839512"/>
            <a:chOff x="-1765124" y="701489"/>
            <a:chExt cx="13972699" cy="3565680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A42101B-185B-4920-825E-5B3FFB06B9E2}"/>
                </a:ext>
              </a:extLst>
            </p:cNvPr>
            <p:cNvSpPr/>
            <p:nvPr userDrawn="1"/>
          </p:nvSpPr>
          <p:spPr>
            <a:xfrm>
              <a:off x="-1765124" y="3166126"/>
              <a:ext cx="5087407" cy="1101043"/>
            </a:xfrm>
            <a:custGeom>
              <a:avLst/>
              <a:gdLst>
                <a:gd name="connsiteX0" fmla="*/ 0 w 6817620"/>
                <a:gd name="connsiteY0" fmla="*/ 0 h 251005"/>
                <a:gd name="connsiteX1" fmla="*/ 6817620 w 6817620"/>
                <a:gd name="connsiteY1" fmla="*/ 0 h 251005"/>
                <a:gd name="connsiteX2" fmla="*/ 6817620 w 6817620"/>
                <a:gd name="connsiteY2" fmla="*/ 251005 h 251005"/>
                <a:gd name="connsiteX3" fmla="*/ 0 w 6817620"/>
                <a:gd name="connsiteY3" fmla="*/ 251005 h 251005"/>
                <a:gd name="connsiteX4" fmla="*/ 0 w 6817620"/>
                <a:gd name="connsiteY4" fmla="*/ 0 h 251005"/>
                <a:gd name="connsiteX0" fmla="*/ 13648 w 6817620"/>
                <a:gd name="connsiteY0" fmla="*/ 0 h 783268"/>
                <a:gd name="connsiteX1" fmla="*/ 6817620 w 6817620"/>
                <a:gd name="connsiteY1" fmla="*/ 532263 h 783268"/>
                <a:gd name="connsiteX2" fmla="*/ 6817620 w 6817620"/>
                <a:gd name="connsiteY2" fmla="*/ 783268 h 783268"/>
                <a:gd name="connsiteX3" fmla="*/ 0 w 6817620"/>
                <a:gd name="connsiteY3" fmla="*/ 783268 h 783268"/>
                <a:gd name="connsiteX4" fmla="*/ 13648 w 6817620"/>
                <a:gd name="connsiteY4" fmla="*/ 0 h 783268"/>
                <a:gd name="connsiteX0" fmla="*/ 13648 w 6817620"/>
                <a:gd name="connsiteY0" fmla="*/ 0 h 783268"/>
                <a:gd name="connsiteX1" fmla="*/ 6817620 w 6817620"/>
                <a:gd name="connsiteY1" fmla="*/ 532263 h 783268"/>
                <a:gd name="connsiteX2" fmla="*/ 6817620 w 6817620"/>
                <a:gd name="connsiteY2" fmla="*/ 783268 h 783268"/>
                <a:gd name="connsiteX3" fmla="*/ 0 w 6817620"/>
                <a:gd name="connsiteY3" fmla="*/ 59937 h 783268"/>
                <a:gd name="connsiteX4" fmla="*/ 13648 w 6817620"/>
                <a:gd name="connsiteY4" fmla="*/ 0 h 783268"/>
                <a:gd name="connsiteX0" fmla="*/ 0 w 6803972"/>
                <a:gd name="connsiteY0" fmla="*/ 0 h 783268"/>
                <a:gd name="connsiteX1" fmla="*/ 6803972 w 6803972"/>
                <a:gd name="connsiteY1" fmla="*/ 532263 h 783268"/>
                <a:gd name="connsiteX2" fmla="*/ 6803972 w 6803972"/>
                <a:gd name="connsiteY2" fmla="*/ 783268 h 783268"/>
                <a:gd name="connsiteX3" fmla="*/ 0 w 6803972"/>
                <a:gd name="connsiteY3" fmla="*/ 153642 h 783268"/>
                <a:gd name="connsiteX4" fmla="*/ 0 w 6803972"/>
                <a:gd name="connsiteY4" fmla="*/ 0 h 783268"/>
                <a:gd name="connsiteX0" fmla="*/ 0 w 6803972"/>
                <a:gd name="connsiteY0" fmla="*/ 0 h 699975"/>
                <a:gd name="connsiteX1" fmla="*/ 6803972 w 6803972"/>
                <a:gd name="connsiteY1" fmla="*/ 448970 h 699975"/>
                <a:gd name="connsiteX2" fmla="*/ 6803972 w 6803972"/>
                <a:gd name="connsiteY2" fmla="*/ 699975 h 699975"/>
                <a:gd name="connsiteX3" fmla="*/ 0 w 6803972"/>
                <a:gd name="connsiteY3" fmla="*/ 70349 h 699975"/>
                <a:gd name="connsiteX4" fmla="*/ 0 w 6803972"/>
                <a:gd name="connsiteY4" fmla="*/ 0 h 699975"/>
                <a:gd name="connsiteX0" fmla="*/ 27296 w 6803972"/>
                <a:gd name="connsiteY0" fmla="*/ 0 h 804092"/>
                <a:gd name="connsiteX1" fmla="*/ 6803972 w 6803972"/>
                <a:gd name="connsiteY1" fmla="*/ 553087 h 804092"/>
                <a:gd name="connsiteX2" fmla="*/ 6803972 w 6803972"/>
                <a:gd name="connsiteY2" fmla="*/ 804092 h 804092"/>
                <a:gd name="connsiteX3" fmla="*/ 0 w 6803972"/>
                <a:gd name="connsiteY3" fmla="*/ 174466 h 804092"/>
                <a:gd name="connsiteX4" fmla="*/ 27296 w 6803972"/>
                <a:gd name="connsiteY4" fmla="*/ 0 h 804092"/>
                <a:gd name="connsiteX0" fmla="*/ 13648 w 6790324"/>
                <a:gd name="connsiteY0" fmla="*/ 0 h 804092"/>
                <a:gd name="connsiteX1" fmla="*/ 6790324 w 6790324"/>
                <a:gd name="connsiteY1" fmla="*/ 553087 h 804092"/>
                <a:gd name="connsiteX2" fmla="*/ 6790324 w 6790324"/>
                <a:gd name="connsiteY2" fmla="*/ 804092 h 804092"/>
                <a:gd name="connsiteX3" fmla="*/ 0 w 6790324"/>
                <a:gd name="connsiteY3" fmla="*/ 28703 h 804092"/>
                <a:gd name="connsiteX4" fmla="*/ 13648 w 6790324"/>
                <a:gd name="connsiteY4" fmla="*/ 0 h 804092"/>
                <a:gd name="connsiteX0" fmla="*/ 0 w 6797688"/>
                <a:gd name="connsiteY0" fmla="*/ 0 h 929032"/>
                <a:gd name="connsiteX1" fmla="*/ 6797688 w 6797688"/>
                <a:gd name="connsiteY1" fmla="*/ 678027 h 929032"/>
                <a:gd name="connsiteX2" fmla="*/ 6797688 w 6797688"/>
                <a:gd name="connsiteY2" fmla="*/ 929032 h 929032"/>
                <a:gd name="connsiteX3" fmla="*/ 7364 w 6797688"/>
                <a:gd name="connsiteY3" fmla="*/ 153643 h 929032"/>
                <a:gd name="connsiteX4" fmla="*/ 0 w 6797688"/>
                <a:gd name="connsiteY4" fmla="*/ 0 h 929032"/>
                <a:gd name="connsiteX0" fmla="*/ 34659 w 6832347"/>
                <a:gd name="connsiteY0" fmla="*/ 0 h 929032"/>
                <a:gd name="connsiteX1" fmla="*/ 6832347 w 6832347"/>
                <a:gd name="connsiteY1" fmla="*/ 678027 h 929032"/>
                <a:gd name="connsiteX2" fmla="*/ 6832347 w 6832347"/>
                <a:gd name="connsiteY2" fmla="*/ 929032 h 929032"/>
                <a:gd name="connsiteX3" fmla="*/ 0 w 6832347"/>
                <a:gd name="connsiteY3" fmla="*/ 674227 h 929032"/>
                <a:gd name="connsiteX4" fmla="*/ 34659 w 6832347"/>
                <a:gd name="connsiteY4" fmla="*/ 0 h 929032"/>
                <a:gd name="connsiteX0" fmla="*/ 34659 w 6832347"/>
                <a:gd name="connsiteY0" fmla="*/ 0 h 293919"/>
                <a:gd name="connsiteX1" fmla="*/ 6832347 w 6832347"/>
                <a:gd name="connsiteY1" fmla="*/ 42914 h 293919"/>
                <a:gd name="connsiteX2" fmla="*/ 6832347 w 6832347"/>
                <a:gd name="connsiteY2" fmla="*/ 293919 h 293919"/>
                <a:gd name="connsiteX3" fmla="*/ 0 w 6832347"/>
                <a:gd name="connsiteY3" fmla="*/ 39114 h 293919"/>
                <a:gd name="connsiteX4" fmla="*/ 34659 w 6832347"/>
                <a:gd name="connsiteY4" fmla="*/ 0 h 293919"/>
                <a:gd name="connsiteX0" fmla="*/ 13647 w 6832347"/>
                <a:gd name="connsiteY0" fmla="*/ 0 h 293919"/>
                <a:gd name="connsiteX1" fmla="*/ 6832347 w 6832347"/>
                <a:gd name="connsiteY1" fmla="*/ 42914 h 293919"/>
                <a:gd name="connsiteX2" fmla="*/ 6832347 w 6832347"/>
                <a:gd name="connsiteY2" fmla="*/ 293919 h 293919"/>
                <a:gd name="connsiteX3" fmla="*/ 0 w 6832347"/>
                <a:gd name="connsiteY3" fmla="*/ 39114 h 293919"/>
                <a:gd name="connsiteX4" fmla="*/ 13647 w 6832347"/>
                <a:gd name="connsiteY4" fmla="*/ 0 h 293919"/>
                <a:gd name="connsiteX0" fmla="*/ 34659 w 6853359"/>
                <a:gd name="connsiteY0" fmla="*/ 0 h 293919"/>
                <a:gd name="connsiteX1" fmla="*/ 6853359 w 6853359"/>
                <a:gd name="connsiteY1" fmla="*/ 42914 h 293919"/>
                <a:gd name="connsiteX2" fmla="*/ 6853359 w 6853359"/>
                <a:gd name="connsiteY2" fmla="*/ 293919 h 293919"/>
                <a:gd name="connsiteX3" fmla="*/ 0 w 6853359"/>
                <a:gd name="connsiteY3" fmla="*/ 195392 h 293919"/>
                <a:gd name="connsiteX4" fmla="*/ 34659 w 6853359"/>
                <a:gd name="connsiteY4" fmla="*/ 0 h 293919"/>
                <a:gd name="connsiteX0" fmla="*/ 34659 w 6853359"/>
                <a:gd name="connsiteY0" fmla="*/ 62574 h 251005"/>
                <a:gd name="connsiteX1" fmla="*/ 6853359 w 6853359"/>
                <a:gd name="connsiteY1" fmla="*/ 0 h 251005"/>
                <a:gd name="connsiteX2" fmla="*/ 6853359 w 6853359"/>
                <a:gd name="connsiteY2" fmla="*/ 251005 h 251005"/>
                <a:gd name="connsiteX3" fmla="*/ 0 w 6853359"/>
                <a:gd name="connsiteY3" fmla="*/ 152478 h 251005"/>
                <a:gd name="connsiteX4" fmla="*/ 34659 w 6853359"/>
                <a:gd name="connsiteY4" fmla="*/ 62574 h 251005"/>
                <a:gd name="connsiteX0" fmla="*/ 0 w 6818700"/>
                <a:gd name="connsiteY0" fmla="*/ 62574 h 251005"/>
                <a:gd name="connsiteX1" fmla="*/ 6818700 w 6818700"/>
                <a:gd name="connsiteY1" fmla="*/ 0 h 251005"/>
                <a:gd name="connsiteX2" fmla="*/ 6818700 w 6818700"/>
                <a:gd name="connsiteY2" fmla="*/ 251005 h 251005"/>
                <a:gd name="connsiteX3" fmla="*/ 7365 w 6818700"/>
                <a:gd name="connsiteY3" fmla="*/ 93874 h 251005"/>
                <a:gd name="connsiteX4" fmla="*/ 0 w 6818700"/>
                <a:gd name="connsiteY4" fmla="*/ 62574 h 251005"/>
                <a:gd name="connsiteX0" fmla="*/ 0 w 6818700"/>
                <a:gd name="connsiteY0" fmla="*/ 62574 h 251005"/>
                <a:gd name="connsiteX1" fmla="*/ 6818700 w 6818700"/>
                <a:gd name="connsiteY1" fmla="*/ 0 h 251005"/>
                <a:gd name="connsiteX2" fmla="*/ 6818700 w 6818700"/>
                <a:gd name="connsiteY2" fmla="*/ 251005 h 251005"/>
                <a:gd name="connsiteX3" fmla="*/ 7365 w 6818700"/>
                <a:gd name="connsiteY3" fmla="*/ 183734 h 251005"/>
                <a:gd name="connsiteX4" fmla="*/ 0 w 6818700"/>
                <a:gd name="connsiteY4" fmla="*/ 62574 h 251005"/>
                <a:gd name="connsiteX0" fmla="*/ 13647 w 6811335"/>
                <a:gd name="connsiteY0" fmla="*/ 132899 h 251005"/>
                <a:gd name="connsiteX1" fmla="*/ 6811335 w 6811335"/>
                <a:gd name="connsiteY1" fmla="*/ 0 h 251005"/>
                <a:gd name="connsiteX2" fmla="*/ 6811335 w 6811335"/>
                <a:gd name="connsiteY2" fmla="*/ 251005 h 251005"/>
                <a:gd name="connsiteX3" fmla="*/ 0 w 6811335"/>
                <a:gd name="connsiteY3" fmla="*/ 183734 h 251005"/>
                <a:gd name="connsiteX4" fmla="*/ 13647 w 6811335"/>
                <a:gd name="connsiteY4" fmla="*/ 132899 h 251005"/>
                <a:gd name="connsiteX0" fmla="*/ 55671 w 6853359"/>
                <a:gd name="connsiteY0" fmla="*/ 132899 h 251005"/>
                <a:gd name="connsiteX1" fmla="*/ 6853359 w 6853359"/>
                <a:gd name="connsiteY1" fmla="*/ 0 h 251005"/>
                <a:gd name="connsiteX2" fmla="*/ 6853359 w 6853359"/>
                <a:gd name="connsiteY2" fmla="*/ 251005 h 251005"/>
                <a:gd name="connsiteX3" fmla="*/ 0 w 6853359"/>
                <a:gd name="connsiteY3" fmla="*/ 168106 h 251005"/>
                <a:gd name="connsiteX4" fmla="*/ 55671 w 6853359"/>
                <a:gd name="connsiteY4" fmla="*/ 132899 h 251005"/>
                <a:gd name="connsiteX0" fmla="*/ 0 w 6863472"/>
                <a:gd name="connsiteY0" fmla="*/ 135345 h 251005"/>
                <a:gd name="connsiteX1" fmla="*/ 6863472 w 6863472"/>
                <a:gd name="connsiteY1" fmla="*/ 0 h 251005"/>
                <a:gd name="connsiteX2" fmla="*/ 6863472 w 6863472"/>
                <a:gd name="connsiteY2" fmla="*/ 251005 h 251005"/>
                <a:gd name="connsiteX3" fmla="*/ 10113 w 6863472"/>
                <a:gd name="connsiteY3" fmla="*/ 168106 h 251005"/>
                <a:gd name="connsiteX4" fmla="*/ 0 w 6863472"/>
                <a:gd name="connsiteY4" fmla="*/ 135345 h 25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472" h="251005">
                  <a:moveTo>
                    <a:pt x="0" y="135345"/>
                  </a:moveTo>
                  <a:lnTo>
                    <a:pt x="6863472" y="0"/>
                  </a:lnTo>
                  <a:lnTo>
                    <a:pt x="6863472" y="251005"/>
                  </a:lnTo>
                  <a:lnTo>
                    <a:pt x="10113" y="168106"/>
                  </a:lnTo>
                  <a:lnTo>
                    <a:pt x="0" y="13534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3AAED"/>
                </a:gs>
                <a:gs pos="100000">
                  <a:srgbClr val="1181CA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16">
              <a:extLst>
                <a:ext uri="{FF2B5EF4-FFF2-40B4-BE49-F238E27FC236}">
                  <a16:creationId xmlns:a16="http://schemas.microsoft.com/office/drawing/2014/main" id="{8BC0EBA8-2D00-484B-B79B-791649174F2E}"/>
                </a:ext>
              </a:extLst>
            </p:cNvPr>
            <p:cNvSpPr/>
            <p:nvPr userDrawn="1"/>
          </p:nvSpPr>
          <p:spPr>
            <a:xfrm>
              <a:off x="1590702" y="1009399"/>
              <a:ext cx="1741079" cy="3194507"/>
            </a:xfrm>
            <a:custGeom>
              <a:avLst/>
              <a:gdLst>
                <a:gd name="connsiteX0" fmla="*/ 0 w 4419600"/>
                <a:gd name="connsiteY0" fmla="*/ 0 h 2631928"/>
                <a:gd name="connsiteX1" fmla="*/ 4419600 w 4419600"/>
                <a:gd name="connsiteY1" fmla="*/ 0 h 2631928"/>
                <a:gd name="connsiteX2" fmla="*/ 4419600 w 4419600"/>
                <a:gd name="connsiteY2" fmla="*/ 2631928 h 2631928"/>
                <a:gd name="connsiteX3" fmla="*/ 0 w 4419600"/>
                <a:gd name="connsiteY3" fmla="*/ 2631928 h 2631928"/>
                <a:gd name="connsiteX4" fmla="*/ 0 w 4419600"/>
                <a:gd name="connsiteY4" fmla="*/ 0 h 2631928"/>
                <a:gd name="connsiteX0" fmla="*/ 0 w 4437888"/>
                <a:gd name="connsiteY0" fmla="*/ 0 h 3756640"/>
                <a:gd name="connsiteX1" fmla="*/ 4419600 w 4437888"/>
                <a:gd name="connsiteY1" fmla="*/ 0 h 3756640"/>
                <a:gd name="connsiteX2" fmla="*/ 4437888 w 4437888"/>
                <a:gd name="connsiteY2" fmla="*/ 3756640 h 3756640"/>
                <a:gd name="connsiteX3" fmla="*/ 0 w 4437888"/>
                <a:gd name="connsiteY3" fmla="*/ 2631928 h 3756640"/>
                <a:gd name="connsiteX4" fmla="*/ 0 w 4437888"/>
                <a:gd name="connsiteY4" fmla="*/ 0 h 3756640"/>
                <a:gd name="connsiteX0" fmla="*/ 0 w 4437888"/>
                <a:gd name="connsiteY0" fmla="*/ 0 h 3756640"/>
                <a:gd name="connsiteX1" fmla="*/ 4437888 w 4437888"/>
                <a:gd name="connsiteY1" fmla="*/ 3438144 h 3756640"/>
                <a:gd name="connsiteX2" fmla="*/ 4437888 w 4437888"/>
                <a:gd name="connsiteY2" fmla="*/ 3756640 h 3756640"/>
                <a:gd name="connsiteX3" fmla="*/ 0 w 4437888"/>
                <a:gd name="connsiteY3" fmla="*/ 2631928 h 3756640"/>
                <a:gd name="connsiteX4" fmla="*/ 0 w 4437888"/>
                <a:gd name="connsiteY4" fmla="*/ 0 h 3756640"/>
                <a:gd name="connsiteX0" fmla="*/ 15575 w 4453463"/>
                <a:gd name="connsiteY0" fmla="*/ 0 h 3756640"/>
                <a:gd name="connsiteX1" fmla="*/ 4453463 w 4453463"/>
                <a:gd name="connsiteY1" fmla="*/ 3438144 h 3756640"/>
                <a:gd name="connsiteX2" fmla="*/ 4453463 w 4453463"/>
                <a:gd name="connsiteY2" fmla="*/ 3756640 h 3756640"/>
                <a:gd name="connsiteX3" fmla="*/ 0 w 4453463"/>
                <a:gd name="connsiteY3" fmla="*/ 2410052 h 3756640"/>
                <a:gd name="connsiteX4" fmla="*/ 15575 w 4453463"/>
                <a:gd name="connsiteY4" fmla="*/ 0 h 3756640"/>
                <a:gd name="connsiteX0" fmla="*/ 15575 w 4453463"/>
                <a:gd name="connsiteY0" fmla="*/ 0 h 3756640"/>
                <a:gd name="connsiteX1" fmla="*/ 3799331 w 4453463"/>
                <a:gd name="connsiteY1" fmla="*/ 3311358 h 3756640"/>
                <a:gd name="connsiteX2" fmla="*/ 4453463 w 4453463"/>
                <a:gd name="connsiteY2" fmla="*/ 3756640 h 3756640"/>
                <a:gd name="connsiteX3" fmla="*/ 0 w 4453463"/>
                <a:gd name="connsiteY3" fmla="*/ 2410052 h 3756640"/>
                <a:gd name="connsiteX4" fmla="*/ 15575 w 4453463"/>
                <a:gd name="connsiteY4" fmla="*/ 0 h 3756640"/>
                <a:gd name="connsiteX0" fmla="*/ 15575 w 4453463"/>
                <a:gd name="connsiteY0" fmla="*/ 0 h 3756640"/>
                <a:gd name="connsiteX1" fmla="*/ 4437889 w 4453463"/>
                <a:gd name="connsiteY1" fmla="*/ 3374751 h 3756640"/>
                <a:gd name="connsiteX2" fmla="*/ 4453463 w 4453463"/>
                <a:gd name="connsiteY2" fmla="*/ 3756640 h 3756640"/>
                <a:gd name="connsiteX3" fmla="*/ 0 w 4453463"/>
                <a:gd name="connsiteY3" fmla="*/ 2410052 h 3756640"/>
                <a:gd name="connsiteX4" fmla="*/ 15575 w 4453463"/>
                <a:gd name="connsiteY4" fmla="*/ 0 h 3756640"/>
                <a:gd name="connsiteX0" fmla="*/ 1 w 4437889"/>
                <a:gd name="connsiteY0" fmla="*/ 0 h 3756640"/>
                <a:gd name="connsiteX1" fmla="*/ 4422315 w 4437889"/>
                <a:gd name="connsiteY1" fmla="*/ 3374751 h 3756640"/>
                <a:gd name="connsiteX2" fmla="*/ 4437889 w 4437889"/>
                <a:gd name="connsiteY2" fmla="*/ 3756640 h 3756640"/>
                <a:gd name="connsiteX3" fmla="*/ 24343 w 4437889"/>
                <a:gd name="connsiteY3" fmla="*/ 3014664 h 3756640"/>
                <a:gd name="connsiteX4" fmla="*/ 1 w 4437889"/>
                <a:gd name="connsiteY4" fmla="*/ 0 h 3756640"/>
                <a:gd name="connsiteX0" fmla="*/ 1 w 4462229"/>
                <a:gd name="connsiteY0" fmla="*/ 0 h 3756640"/>
                <a:gd name="connsiteX1" fmla="*/ 4462229 w 4462229"/>
                <a:gd name="connsiteY1" fmla="*/ 2528294 h 3756640"/>
                <a:gd name="connsiteX2" fmla="*/ 4437889 w 4462229"/>
                <a:gd name="connsiteY2" fmla="*/ 3756640 h 3756640"/>
                <a:gd name="connsiteX3" fmla="*/ 24343 w 4462229"/>
                <a:gd name="connsiteY3" fmla="*/ 3014664 h 3756640"/>
                <a:gd name="connsiteX4" fmla="*/ 1 w 4462229"/>
                <a:gd name="connsiteY4" fmla="*/ 0 h 3756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62229" h="3756640">
                  <a:moveTo>
                    <a:pt x="1" y="0"/>
                  </a:moveTo>
                  <a:lnTo>
                    <a:pt x="4462229" y="2528294"/>
                  </a:lnTo>
                  <a:lnTo>
                    <a:pt x="4437889" y="3756640"/>
                  </a:lnTo>
                  <a:lnTo>
                    <a:pt x="24343" y="3014664"/>
                  </a:lnTo>
                  <a:lnTo>
                    <a:pt x="1" y="0"/>
                  </a:lnTo>
                  <a:close/>
                </a:path>
              </a:pathLst>
            </a:custGeom>
            <a:gradFill>
              <a:gsLst>
                <a:gs pos="0">
                  <a:srgbClr val="09A673"/>
                </a:gs>
                <a:gs pos="100000">
                  <a:srgbClr val="0FA9B4">
                    <a:alpha val="9500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4961EDD-B5A7-47D9-B4E2-08FABF24CDAD}"/>
                </a:ext>
              </a:extLst>
            </p:cNvPr>
            <p:cNvSpPr/>
            <p:nvPr userDrawn="1"/>
          </p:nvSpPr>
          <p:spPr>
            <a:xfrm>
              <a:off x="1600200" y="701489"/>
              <a:ext cx="10607375" cy="2922500"/>
            </a:xfrm>
            <a:prstGeom prst="rect">
              <a:avLst/>
            </a:prstGeom>
            <a:gradFill flip="none" rotWithShape="1">
              <a:gsLst>
                <a:gs pos="0">
                  <a:srgbClr val="58BB53">
                    <a:alpha val="90000"/>
                  </a:srgbClr>
                </a:gs>
                <a:gs pos="98000">
                  <a:srgbClr val="84C949">
                    <a:alpha val="9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240051" y="5290431"/>
            <a:ext cx="3582981" cy="676680"/>
          </a:xfrm>
        </p:spPr>
        <p:txBody>
          <a:bodyPr vert="horz" lIns="0" tIns="0" rIns="0" bIns="0" rtlCol="0" anchor="b">
            <a:normAutofit/>
          </a:bodyPr>
          <a:lstStyle>
            <a:lvl1pPr>
              <a:defRPr lang="en-US" sz="2000" b="1" dirty="0" smtClean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240051" y="6066010"/>
            <a:ext cx="3582981" cy="676680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US" sz="1800" b="0" dirty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D1D3B73-1503-4863-94CD-D3D7922509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EABE5D83-3D79-394E-8A8B-5D7C8B750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13328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EEDF384F-F799-3C4C-A384-29564E7BA1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19578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Text Placeholder 5">
            <a:extLst>
              <a:ext uri="{FF2B5EF4-FFF2-40B4-BE49-F238E27FC236}">
                <a16:creationId xmlns:a16="http://schemas.microsoft.com/office/drawing/2014/main" id="{E59BEB6B-84AB-C04D-8B37-E687518C12E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291477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27673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CBB2CF3-AC93-41FA-B32E-D44D889364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6" name="Rectangle 5">
            <a:extLst>
              <a:ext uri="{FF2B5EF4-FFF2-40B4-BE49-F238E27FC236}">
                <a16:creationId xmlns:a16="http://schemas.microsoft.com/office/drawing/2014/main" id="{07E1BBE5-EECE-440D-AB72-931F446FA097}"/>
              </a:ext>
            </a:extLst>
          </p:cNvPr>
          <p:cNvSpPr/>
          <p:nvPr/>
        </p:nvSpPr>
        <p:spPr>
          <a:xfrm>
            <a:off x="6096000" y="4290514"/>
            <a:ext cx="6101742" cy="621634"/>
          </a:xfrm>
          <a:custGeom>
            <a:avLst/>
            <a:gdLst>
              <a:gd name="connsiteX0" fmla="*/ 0 w 5486511"/>
              <a:gd name="connsiteY0" fmla="*/ 0 h 533400"/>
              <a:gd name="connsiteX1" fmla="*/ 5486511 w 5486511"/>
              <a:gd name="connsiteY1" fmla="*/ 0 h 533400"/>
              <a:gd name="connsiteX2" fmla="*/ 5486511 w 5486511"/>
              <a:gd name="connsiteY2" fmla="*/ 533400 h 533400"/>
              <a:gd name="connsiteX3" fmla="*/ 0 w 5486511"/>
              <a:gd name="connsiteY3" fmla="*/ 533400 h 533400"/>
              <a:gd name="connsiteX4" fmla="*/ 0 w 5486511"/>
              <a:gd name="connsiteY4" fmla="*/ 0 h 533400"/>
              <a:gd name="connsiteX0" fmla="*/ 0 w 5498542"/>
              <a:gd name="connsiteY0" fmla="*/ 0 h 533400"/>
              <a:gd name="connsiteX1" fmla="*/ 5498542 w 5498542"/>
              <a:gd name="connsiteY1" fmla="*/ 397042 h 533400"/>
              <a:gd name="connsiteX2" fmla="*/ 5486511 w 5498542"/>
              <a:gd name="connsiteY2" fmla="*/ 533400 h 533400"/>
              <a:gd name="connsiteX3" fmla="*/ 0 w 5498542"/>
              <a:gd name="connsiteY3" fmla="*/ 533400 h 533400"/>
              <a:gd name="connsiteX4" fmla="*/ 0 w 5498542"/>
              <a:gd name="connsiteY4" fmla="*/ 0 h 533400"/>
              <a:gd name="connsiteX0" fmla="*/ 0 w 5488563"/>
              <a:gd name="connsiteY0" fmla="*/ 0 h 533400"/>
              <a:gd name="connsiteX1" fmla="*/ 5488563 w 5488563"/>
              <a:gd name="connsiteY1" fmla="*/ 505326 h 533400"/>
              <a:gd name="connsiteX2" fmla="*/ 5486511 w 5488563"/>
              <a:gd name="connsiteY2" fmla="*/ 533400 h 533400"/>
              <a:gd name="connsiteX3" fmla="*/ 0 w 5488563"/>
              <a:gd name="connsiteY3" fmla="*/ 533400 h 533400"/>
              <a:gd name="connsiteX4" fmla="*/ 0 w 5488563"/>
              <a:gd name="connsiteY4" fmla="*/ 0 h 533400"/>
              <a:gd name="connsiteX0" fmla="*/ 0 w 5488563"/>
              <a:gd name="connsiteY0" fmla="*/ 0 h 688085"/>
              <a:gd name="connsiteX1" fmla="*/ 5488563 w 5488563"/>
              <a:gd name="connsiteY1" fmla="*/ 505326 h 688085"/>
              <a:gd name="connsiteX2" fmla="*/ 5476532 w 5488563"/>
              <a:gd name="connsiteY2" fmla="*/ 688085 h 688085"/>
              <a:gd name="connsiteX3" fmla="*/ 0 w 5488563"/>
              <a:gd name="connsiteY3" fmla="*/ 533400 h 688085"/>
              <a:gd name="connsiteX4" fmla="*/ 0 w 5488563"/>
              <a:gd name="connsiteY4" fmla="*/ 0 h 688085"/>
              <a:gd name="connsiteX0" fmla="*/ 0 w 5478584"/>
              <a:gd name="connsiteY0" fmla="*/ 0 h 688085"/>
              <a:gd name="connsiteX1" fmla="*/ 5478584 w 5478584"/>
              <a:gd name="connsiteY1" fmla="*/ 134083 h 688085"/>
              <a:gd name="connsiteX2" fmla="*/ 5476532 w 5478584"/>
              <a:gd name="connsiteY2" fmla="*/ 688085 h 688085"/>
              <a:gd name="connsiteX3" fmla="*/ 0 w 5478584"/>
              <a:gd name="connsiteY3" fmla="*/ 533400 h 688085"/>
              <a:gd name="connsiteX4" fmla="*/ 0 w 5478584"/>
              <a:gd name="connsiteY4" fmla="*/ 0 h 688085"/>
              <a:gd name="connsiteX0" fmla="*/ 0 w 5486511"/>
              <a:gd name="connsiteY0" fmla="*/ 0 h 533400"/>
              <a:gd name="connsiteX1" fmla="*/ 5478584 w 5486511"/>
              <a:gd name="connsiteY1" fmla="*/ 134083 h 533400"/>
              <a:gd name="connsiteX2" fmla="*/ 5486511 w 5486511"/>
              <a:gd name="connsiteY2" fmla="*/ 162157 h 533400"/>
              <a:gd name="connsiteX3" fmla="*/ 0 w 5486511"/>
              <a:gd name="connsiteY3" fmla="*/ 533400 h 533400"/>
              <a:gd name="connsiteX4" fmla="*/ 0 w 5486511"/>
              <a:gd name="connsiteY4" fmla="*/ 0 h 533400"/>
              <a:gd name="connsiteX0" fmla="*/ 0 w 5478584"/>
              <a:gd name="connsiteY0" fmla="*/ 0 h 533400"/>
              <a:gd name="connsiteX1" fmla="*/ 5478584 w 5478584"/>
              <a:gd name="connsiteY1" fmla="*/ 134083 h 533400"/>
              <a:gd name="connsiteX2" fmla="*/ 5476532 w 5478584"/>
              <a:gd name="connsiteY2" fmla="*/ 306530 h 533400"/>
              <a:gd name="connsiteX3" fmla="*/ 0 w 5478584"/>
              <a:gd name="connsiteY3" fmla="*/ 533400 h 533400"/>
              <a:gd name="connsiteX4" fmla="*/ 0 w 5478584"/>
              <a:gd name="connsiteY4" fmla="*/ 0 h 533400"/>
              <a:gd name="connsiteX0" fmla="*/ 0 w 5478584"/>
              <a:gd name="connsiteY0" fmla="*/ 0 h 533400"/>
              <a:gd name="connsiteX1" fmla="*/ 5478584 w 5478584"/>
              <a:gd name="connsiteY1" fmla="*/ 278455 h 533400"/>
              <a:gd name="connsiteX2" fmla="*/ 5476532 w 5478584"/>
              <a:gd name="connsiteY2" fmla="*/ 306530 h 533400"/>
              <a:gd name="connsiteX3" fmla="*/ 0 w 5478584"/>
              <a:gd name="connsiteY3" fmla="*/ 533400 h 533400"/>
              <a:gd name="connsiteX4" fmla="*/ 0 w 5478584"/>
              <a:gd name="connsiteY4" fmla="*/ 0 h 533400"/>
              <a:gd name="connsiteX0" fmla="*/ 0 w 5478584"/>
              <a:gd name="connsiteY0" fmla="*/ 0 h 533400"/>
              <a:gd name="connsiteX1" fmla="*/ 5478584 w 5478584"/>
              <a:gd name="connsiteY1" fmla="*/ 278455 h 533400"/>
              <a:gd name="connsiteX2" fmla="*/ 5476532 w 5478584"/>
              <a:gd name="connsiteY2" fmla="*/ 409653 h 533400"/>
              <a:gd name="connsiteX3" fmla="*/ 0 w 5478584"/>
              <a:gd name="connsiteY3" fmla="*/ 533400 h 533400"/>
              <a:gd name="connsiteX4" fmla="*/ 0 w 5478584"/>
              <a:gd name="connsiteY4" fmla="*/ 0 h 533400"/>
              <a:gd name="connsiteX0" fmla="*/ 0 w 5489425"/>
              <a:gd name="connsiteY0" fmla="*/ 82477 h 615877"/>
              <a:gd name="connsiteX1" fmla="*/ 5489425 w 5489425"/>
              <a:gd name="connsiteY1" fmla="*/ 0 h 615877"/>
              <a:gd name="connsiteX2" fmla="*/ 5476532 w 5489425"/>
              <a:gd name="connsiteY2" fmla="*/ 492130 h 615877"/>
              <a:gd name="connsiteX3" fmla="*/ 0 w 5489425"/>
              <a:gd name="connsiteY3" fmla="*/ 615877 h 615877"/>
              <a:gd name="connsiteX4" fmla="*/ 0 w 5489425"/>
              <a:gd name="connsiteY4" fmla="*/ 82477 h 615877"/>
              <a:gd name="connsiteX0" fmla="*/ 0 w 5530740"/>
              <a:gd name="connsiteY0" fmla="*/ 82477 h 615877"/>
              <a:gd name="connsiteX1" fmla="*/ 5489425 w 5530740"/>
              <a:gd name="connsiteY1" fmla="*/ 0 h 615877"/>
              <a:gd name="connsiteX2" fmla="*/ 5530740 w 5530740"/>
              <a:gd name="connsiteY2" fmla="*/ 38387 h 615877"/>
              <a:gd name="connsiteX3" fmla="*/ 0 w 5530740"/>
              <a:gd name="connsiteY3" fmla="*/ 615877 h 615877"/>
              <a:gd name="connsiteX4" fmla="*/ 0 w 5530740"/>
              <a:gd name="connsiteY4" fmla="*/ 82477 h 615877"/>
              <a:gd name="connsiteX0" fmla="*/ 0 w 5530740"/>
              <a:gd name="connsiteY0" fmla="*/ 82477 h 615877"/>
              <a:gd name="connsiteX1" fmla="*/ 5489425 w 5530740"/>
              <a:gd name="connsiteY1" fmla="*/ 0 h 615877"/>
              <a:gd name="connsiteX2" fmla="*/ 5530740 w 5530740"/>
              <a:gd name="connsiteY2" fmla="*/ 182760 h 615877"/>
              <a:gd name="connsiteX3" fmla="*/ 0 w 5530740"/>
              <a:gd name="connsiteY3" fmla="*/ 615877 h 615877"/>
              <a:gd name="connsiteX4" fmla="*/ 0 w 5530740"/>
              <a:gd name="connsiteY4" fmla="*/ 82477 h 615877"/>
              <a:gd name="connsiteX0" fmla="*/ 0 w 5530740"/>
              <a:gd name="connsiteY0" fmla="*/ 0 h 533400"/>
              <a:gd name="connsiteX1" fmla="*/ 5467741 w 5530740"/>
              <a:gd name="connsiteY1" fmla="*/ 51584 h 533400"/>
              <a:gd name="connsiteX2" fmla="*/ 5530740 w 5530740"/>
              <a:gd name="connsiteY2" fmla="*/ 100283 h 533400"/>
              <a:gd name="connsiteX3" fmla="*/ 0 w 5530740"/>
              <a:gd name="connsiteY3" fmla="*/ 533400 h 533400"/>
              <a:gd name="connsiteX4" fmla="*/ 0 w 5530740"/>
              <a:gd name="connsiteY4" fmla="*/ 0 h 533400"/>
              <a:gd name="connsiteX0" fmla="*/ 0 w 5498215"/>
              <a:gd name="connsiteY0" fmla="*/ 0 h 533400"/>
              <a:gd name="connsiteX1" fmla="*/ 5467741 w 5498215"/>
              <a:gd name="connsiteY1" fmla="*/ 51584 h 533400"/>
              <a:gd name="connsiteX2" fmla="*/ 5498215 w 5498215"/>
              <a:gd name="connsiteY2" fmla="*/ 89971 h 533400"/>
              <a:gd name="connsiteX3" fmla="*/ 0 w 5498215"/>
              <a:gd name="connsiteY3" fmla="*/ 533400 h 533400"/>
              <a:gd name="connsiteX4" fmla="*/ 0 w 5498215"/>
              <a:gd name="connsiteY4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8215" h="533400">
                <a:moveTo>
                  <a:pt x="0" y="0"/>
                </a:moveTo>
                <a:lnTo>
                  <a:pt x="5467741" y="51584"/>
                </a:lnTo>
                <a:lnTo>
                  <a:pt x="5498215" y="89971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7" name="Parallelogram 4">
            <a:extLst>
              <a:ext uri="{FF2B5EF4-FFF2-40B4-BE49-F238E27FC236}">
                <a16:creationId xmlns:a16="http://schemas.microsoft.com/office/drawing/2014/main" id="{A6F8EB07-EDF0-4DE4-A813-770C7AB8585F}"/>
              </a:ext>
            </a:extLst>
          </p:cNvPr>
          <p:cNvSpPr/>
          <p:nvPr/>
        </p:nvSpPr>
        <p:spPr>
          <a:xfrm rot="16200000" flipH="1">
            <a:off x="5887827" y="2113177"/>
            <a:ext cx="3007147" cy="2590800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79042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88726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528972 w 2514599"/>
              <a:gd name="connsiteY3" fmla="*/ 4475038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549096 w 2514599"/>
              <a:gd name="connsiteY3" fmla="*/ 4475043 h 4495913"/>
              <a:gd name="connsiteX4" fmla="*/ 0 w 2514599"/>
              <a:gd name="connsiteY4" fmla="*/ 4495913 h 449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4599" h="4495913">
                <a:moveTo>
                  <a:pt x="0" y="4495913"/>
                </a:moveTo>
                <a:lnTo>
                  <a:pt x="1993388" y="0"/>
                </a:lnTo>
                <a:lnTo>
                  <a:pt x="2514599" y="0"/>
                </a:lnTo>
                <a:lnTo>
                  <a:pt x="1549096" y="4475043"/>
                </a:lnTo>
                <a:lnTo>
                  <a:pt x="0" y="4495913"/>
                </a:lnTo>
                <a:close/>
              </a:path>
            </a:pathLst>
          </a:cu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D8C95808-545F-4923-852E-D15A1B3FC248}"/>
              </a:ext>
            </a:extLst>
          </p:cNvPr>
          <p:cNvSpPr/>
          <p:nvPr/>
        </p:nvSpPr>
        <p:spPr>
          <a:xfrm>
            <a:off x="1" y="1283369"/>
            <a:ext cx="8686799" cy="3007144"/>
          </a:xfrm>
          <a:custGeom>
            <a:avLst/>
            <a:gdLst>
              <a:gd name="connsiteX0" fmla="*/ 0 w 9753600"/>
              <a:gd name="connsiteY0" fmla="*/ 0 h 1447800"/>
              <a:gd name="connsiteX1" fmla="*/ 9753600 w 9753600"/>
              <a:gd name="connsiteY1" fmla="*/ 0 h 1447800"/>
              <a:gd name="connsiteX2" fmla="*/ 9753600 w 9753600"/>
              <a:gd name="connsiteY2" fmla="*/ 1447800 h 1447800"/>
              <a:gd name="connsiteX3" fmla="*/ 0 w 9753600"/>
              <a:gd name="connsiteY3" fmla="*/ 1447800 h 1447800"/>
              <a:gd name="connsiteX4" fmla="*/ 0 w 9753600"/>
              <a:gd name="connsiteY4" fmla="*/ 0 h 1447800"/>
              <a:gd name="connsiteX0" fmla="*/ 12032 w 9765632"/>
              <a:gd name="connsiteY0" fmla="*/ 0 h 1640306"/>
              <a:gd name="connsiteX1" fmla="*/ 9765632 w 9765632"/>
              <a:gd name="connsiteY1" fmla="*/ 0 h 1640306"/>
              <a:gd name="connsiteX2" fmla="*/ 9765632 w 9765632"/>
              <a:gd name="connsiteY2" fmla="*/ 1447800 h 1640306"/>
              <a:gd name="connsiteX3" fmla="*/ 0 w 9765632"/>
              <a:gd name="connsiteY3" fmla="*/ 1640306 h 1640306"/>
              <a:gd name="connsiteX4" fmla="*/ 12032 w 9765632"/>
              <a:gd name="connsiteY4" fmla="*/ 0 h 1640306"/>
              <a:gd name="connsiteX0" fmla="*/ 12032 w 9765632"/>
              <a:gd name="connsiteY0" fmla="*/ 0 h 1832811"/>
              <a:gd name="connsiteX1" fmla="*/ 9765632 w 9765632"/>
              <a:gd name="connsiteY1" fmla="*/ 192505 h 1832811"/>
              <a:gd name="connsiteX2" fmla="*/ 9765632 w 9765632"/>
              <a:gd name="connsiteY2" fmla="*/ 1640305 h 1832811"/>
              <a:gd name="connsiteX3" fmla="*/ 0 w 9765632"/>
              <a:gd name="connsiteY3" fmla="*/ 1832811 h 1832811"/>
              <a:gd name="connsiteX4" fmla="*/ 12032 w 9765632"/>
              <a:gd name="connsiteY4" fmla="*/ 0 h 1832811"/>
              <a:gd name="connsiteX0" fmla="*/ 1409 w 9765632"/>
              <a:gd name="connsiteY0" fmla="*/ 0 h 1929064"/>
              <a:gd name="connsiteX1" fmla="*/ 9765632 w 9765632"/>
              <a:gd name="connsiteY1" fmla="*/ 288758 h 1929064"/>
              <a:gd name="connsiteX2" fmla="*/ 9765632 w 9765632"/>
              <a:gd name="connsiteY2" fmla="*/ 1736558 h 1929064"/>
              <a:gd name="connsiteX3" fmla="*/ 0 w 9765632"/>
              <a:gd name="connsiteY3" fmla="*/ 1929064 h 1929064"/>
              <a:gd name="connsiteX4" fmla="*/ 1409 w 9765632"/>
              <a:gd name="connsiteY4" fmla="*/ 0 h 1929064"/>
              <a:gd name="connsiteX0" fmla="*/ 619 w 9764842"/>
              <a:gd name="connsiteY0" fmla="*/ 0 h 2089992"/>
              <a:gd name="connsiteX1" fmla="*/ 9764842 w 9764842"/>
              <a:gd name="connsiteY1" fmla="*/ 288758 h 2089992"/>
              <a:gd name="connsiteX2" fmla="*/ 9764842 w 9764842"/>
              <a:gd name="connsiteY2" fmla="*/ 1736558 h 2089992"/>
              <a:gd name="connsiteX3" fmla="*/ 9552 w 9764842"/>
              <a:gd name="connsiteY3" fmla="*/ 2089992 h 2089992"/>
              <a:gd name="connsiteX4" fmla="*/ 619 w 9764842"/>
              <a:gd name="connsiteY4" fmla="*/ 0 h 2089992"/>
              <a:gd name="connsiteX0" fmla="*/ 1408 w 9765631"/>
              <a:gd name="connsiteY0" fmla="*/ 0 h 2150340"/>
              <a:gd name="connsiteX1" fmla="*/ 9765631 w 9765631"/>
              <a:gd name="connsiteY1" fmla="*/ 288758 h 2150340"/>
              <a:gd name="connsiteX2" fmla="*/ 9765631 w 9765631"/>
              <a:gd name="connsiteY2" fmla="*/ 1736558 h 2150340"/>
              <a:gd name="connsiteX3" fmla="*/ 0 w 9765631"/>
              <a:gd name="connsiteY3" fmla="*/ 2150340 h 2150340"/>
              <a:gd name="connsiteX4" fmla="*/ 1408 w 9765631"/>
              <a:gd name="connsiteY4" fmla="*/ 0 h 2150340"/>
              <a:gd name="connsiteX0" fmla="*/ 11750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1750 w 9765631"/>
              <a:gd name="connsiteY4" fmla="*/ 0 h 2337376"/>
              <a:gd name="connsiteX0" fmla="*/ 1409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409 w 9765631"/>
              <a:gd name="connsiteY4" fmla="*/ 0 h 2337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5631" h="2337376">
                <a:moveTo>
                  <a:pt x="1409" y="0"/>
                </a:moveTo>
                <a:lnTo>
                  <a:pt x="9765631" y="475794"/>
                </a:lnTo>
                <a:lnTo>
                  <a:pt x="9765631" y="1923594"/>
                </a:lnTo>
                <a:cubicBezTo>
                  <a:pt x="6510420" y="1987763"/>
                  <a:pt x="3255211" y="2273207"/>
                  <a:pt x="0" y="2337376"/>
                </a:cubicBezTo>
                <a:cubicBezTo>
                  <a:pt x="4011" y="1790607"/>
                  <a:pt x="-2602" y="546769"/>
                  <a:pt x="1409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AB31C"/>
              </a:gs>
              <a:gs pos="0">
                <a:srgbClr val="F67B2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4360" y="1911325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" y="2973827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240051" y="5290431"/>
            <a:ext cx="3542875" cy="676680"/>
          </a:xfrm>
        </p:spPr>
        <p:txBody>
          <a:bodyPr vert="horz" lIns="0" tIns="0" rIns="0" bIns="0" rtlCol="0" anchor="b">
            <a:norm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240051" y="6066010"/>
            <a:ext cx="3542875" cy="676680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US" sz="18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EC079FD-846F-4F0B-8766-9D0E79A0015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76F23A-C1A3-D84B-9CA1-4C6492677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692816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69562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03BF082-C20C-6E44-9E06-99E84AF3B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Rectangle 5">
            <a:extLst>
              <a:ext uri="{FF2B5EF4-FFF2-40B4-BE49-F238E27FC236}">
                <a16:creationId xmlns:a16="http://schemas.microsoft.com/office/drawing/2014/main" id="{07E1BBE5-EECE-440D-AB72-931F446FA097}"/>
              </a:ext>
            </a:extLst>
          </p:cNvPr>
          <p:cNvSpPr/>
          <p:nvPr/>
        </p:nvSpPr>
        <p:spPr>
          <a:xfrm>
            <a:off x="6096000" y="4041861"/>
            <a:ext cx="6101742" cy="621634"/>
          </a:xfrm>
          <a:custGeom>
            <a:avLst/>
            <a:gdLst>
              <a:gd name="connsiteX0" fmla="*/ 0 w 5486511"/>
              <a:gd name="connsiteY0" fmla="*/ 0 h 533400"/>
              <a:gd name="connsiteX1" fmla="*/ 5486511 w 5486511"/>
              <a:gd name="connsiteY1" fmla="*/ 0 h 533400"/>
              <a:gd name="connsiteX2" fmla="*/ 5486511 w 5486511"/>
              <a:gd name="connsiteY2" fmla="*/ 533400 h 533400"/>
              <a:gd name="connsiteX3" fmla="*/ 0 w 5486511"/>
              <a:gd name="connsiteY3" fmla="*/ 533400 h 533400"/>
              <a:gd name="connsiteX4" fmla="*/ 0 w 5486511"/>
              <a:gd name="connsiteY4" fmla="*/ 0 h 533400"/>
              <a:gd name="connsiteX0" fmla="*/ 0 w 5498542"/>
              <a:gd name="connsiteY0" fmla="*/ 0 h 533400"/>
              <a:gd name="connsiteX1" fmla="*/ 5498542 w 5498542"/>
              <a:gd name="connsiteY1" fmla="*/ 397042 h 533400"/>
              <a:gd name="connsiteX2" fmla="*/ 5486511 w 5498542"/>
              <a:gd name="connsiteY2" fmla="*/ 533400 h 533400"/>
              <a:gd name="connsiteX3" fmla="*/ 0 w 5498542"/>
              <a:gd name="connsiteY3" fmla="*/ 533400 h 533400"/>
              <a:gd name="connsiteX4" fmla="*/ 0 w 5498542"/>
              <a:gd name="connsiteY4" fmla="*/ 0 h 533400"/>
              <a:gd name="connsiteX0" fmla="*/ 0 w 5488563"/>
              <a:gd name="connsiteY0" fmla="*/ 0 h 533400"/>
              <a:gd name="connsiteX1" fmla="*/ 5488563 w 5488563"/>
              <a:gd name="connsiteY1" fmla="*/ 505326 h 533400"/>
              <a:gd name="connsiteX2" fmla="*/ 5486511 w 5488563"/>
              <a:gd name="connsiteY2" fmla="*/ 533400 h 533400"/>
              <a:gd name="connsiteX3" fmla="*/ 0 w 5488563"/>
              <a:gd name="connsiteY3" fmla="*/ 533400 h 533400"/>
              <a:gd name="connsiteX4" fmla="*/ 0 w 5488563"/>
              <a:gd name="connsiteY4" fmla="*/ 0 h 533400"/>
              <a:gd name="connsiteX0" fmla="*/ 0 w 5488563"/>
              <a:gd name="connsiteY0" fmla="*/ 0 h 688085"/>
              <a:gd name="connsiteX1" fmla="*/ 5488563 w 5488563"/>
              <a:gd name="connsiteY1" fmla="*/ 505326 h 688085"/>
              <a:gd name="connsiteX2" fmla="*/ 5476532 w 5488563"/>
              <a:gd name="connsiteY2" fmla="*/ 688085 h 688085"/>
              <a:gd name="connsiteX3" fmla="*/ 0 w 5488563"/>
              <a:gd name="connsiteY3" fmla="*/ 533400 h 688085"/>
              <a:gd name="connsiteX4" fmla="*/ 0 w 5488563"/>
              <a:gd name="connsiteY4" fmla="*/ 0 h 688085"/>
              <a:gd name="connsiteX0" fmla="*/ 0 w 5478584"/>
              <a:gd name="connsiteY0" fmla="*/ 0 h 688085"/>
              <a:gd name="connsiteX1" fmla="*/ 5478584 w 5478584"/>
              <a:gd name="connsiteY1" fmla="*/ 134083 h 688085"/>
              <a:gd name="connsiteX2" fmla="*/ 5476532 w 5478584"/>
              <a:gd name="connsiteY2" fmla="*/ 688085 h 688085"/>
              <a:gd name="connsiteX3" fmla="*/ 0 w 5478584"/>
              <a:gd name="connsiteY3" fmla="*/ 533400 h 688085"/>
              <a:gd name="connsiteX4" fmla="*/ 0 w 5478584"/>
              <a:gd name="connsiteY4" fmla="*/ 0 h 688085"/>
              <a:gd name="connsiteX0" fmla="*/ 0 w 5486511"/>
              <a:gd name="connsiteY0" fmla="*/ 0 h 533400"/>
              <a:gd name="connsiteX1" fmla="*/ 5478584 w 5486511"/>
              <a:gd name="connsiteY1" fmla="*/ 134083 h 533400"/>
              <a:gd name="connsiteX2" fmla="*/ 5486511 w 5486511"/>
              <a:gd name="connsiteY2" fmla="*/ 162157 h 533400"/>
              <a:gd name="connsiteX3" fmla="*/ 0 w 5486511"/>
              <a:gd name="connsiteY3" fmla="*/ 533400 h 533400"/>
              <a:gd name="connsiteX4" fmla="*/ 0 w 5486511"/>
              <a:gd name="connsiteY4" fmla="*/ 0 h 533400"/>
              <a:gd name="connsiteX0" fmla="*/ 0 w 5478584"/>
              <a:gd name="connsiteY0" fmla="*/ 0 h 533400"/>
              <a:gd name="connsiteX1" fmla="*/ 5478584 w 5478584"/>
              <a:gd name="connsiteY1" fmla="*/ 134083 h 533400"/>
              <a:gd name="connsiteX2" fmla="*/ 5476532 w 5478584"/>
              <a:gd name="connsiteY2" fmla="*/ 306530 h 533400"/>
              <a:gd name="connsiteX3" fmla="*/ 0 w 5478584"/>
              <a:gd name="connsiteY3" fmla="*/ 533400 h 533400"/>
              <a:gd name="connsiteX4" fmla="*/ 0 w 5478584"/>
              <a:gd name="connsiteY4" fmla="*/ 0 h 533400"/>
              <a:gd name="connsiteX0" fmla="*/ 0 w 5478584"/>
              <a:gd name="connsiteY0" fmla="*/ 0 h 533400"/>
              <a:gd name="connsiteX1" fmla="*/ 5478584 w 5478584"/>
              <a:gd name="connsiteY1" fmla="*/ 278455 h 533400"/>
              <a:gd name="connsiteX2" fmla="*/ 5476532 w 5478584"/>
              <a:gd name="connsiteY2" fmla="*/ 306530 h 533400"/>
              <a:gd name="connsiteX3" fmla="*/ 0 w 5478584"/>
              <a:gd name="connsiteY3" fmla="*/ 533400 h 533400"/>
              <a:gd name="connsiteX4" fmla="*/ 0 w 5478584"/>
              <a:gd name="connsiteY4" fmla="*/ 0 h 533400"/>
              <a:gd name="connsiteX0" fmla="*/ 0 w 5478584"/>
              <a:gd name="connsiteY0" fmla="*/ 0 h 533400"/>
              <a:gd name="connsiteX1" fmla="*/ 5478584 w 5478584"/>
              <a:gd name="connsiteY1" fmla="*/ 278455 h 533400"/>
              <a:gd name="connsiteX2" fmla="*/ 5476532 w 5478584"/>
              <a:gd name="connsiteY2" fmla="*/ 409653 h 533400"/>
              <a:gd name="connsiteX3" fmla="*/ 0 w 5478584"/>
              <a:gd name="connsiteY3" fmla="*/ 533400 h 533400"/>
              <a:gd name="connsiteX4" fmla="*/ 0 w 5478584"/>
              <a:gd name="connsiteY4" fmla="*/ 0 h 533400"/>
              <a:gd name="connsiteX0" fmla="*/ 0 w 5489425"/>
              <a:gd name="connsiteY0" fmla="*/ 82477 h 615877"/>
              <a:gd name="connsiteX1" fmla="*/ 5489425 w 5489425"/>
              <a:gd name="connsiteY1" fmla="*/ 0 h 615877"/>
              <a:gd name="connsiteX2" fmla="*/ 5476532 w 5489425"/>
              <a:gd name="connsiteY2" fmla="*/ 492130 h 615877"/>
              <a:gd name="connsiteX3" fmla="*/ 0 w 5489425"/>
              <a:gd name="connsiteY3" fmla="*/ 615877 h 615877"/>
              <a:gd name="connsiteX4" fmla="*/ 0 w 5489425"/>
              <a:gd name="connsiteY4" fmla="*/ 82477 h 615877"/>
              <a:gd name="connsiteX0" fmla="*/ 0 w 5530740"/>
              <a:gd name="connsiteY0" fmla="*/ 82477 h 615877"/>
              <a:gd name="connsiteX1" fmla="*/ 5489425 w 5530740"/>
              <a:gd name="connsiteY1" fmla="*/ 0 h 615877"/>
              <a:gd name="connsiteX2" fmla="*/ 5530740 w 5530740"/>
              <a:gd name="connsiteY2" fmla="*/ 38387 h 615877"/>
              <a:gd name="connsiteX3" fmla="*/ 0 w 5530740"/>
              <a:gd name="connsiteY3" fmla="*/ 615877 h 615877"/>
              <a:gd name="connsiteX4" fmla="*/ 0 w 5530740"/>
              <a:gd name="connsiteY4" fmla="*/ 82477 h 615877"/>
              <a:gd name="connsiteX0" fmla="*/ 0 w 5530740"/>
              <a:gd name="connsiteY0" fmla="*/ 82477 h 615877"/>
              <a:gd name="connsiteX1" fmla="*/ 5489425 w 5530740"/>
              <a:gd name="connsiteY1" fmla="*/ 0 h 615877"/>
              <a:gd name="connsiteX2" fmla="*/ 5530740 w 5530740"/>
              <a:gd name="connsiteY2" fmla="*/ 182760 h 615877"/>
              <a:gd name="connsiteX3" fmla="*/ 0 w 5530740"/>
              <a:gd name="connsiteY3" fmla="*/ 615877 h 615877"/>
              <a:gd name="connsiteX4" fmla="*/ 0 w 5530740"/>
              <a:gd name="connsiteY4" fmla="*/ 82477 h 615877"/>
              <a:gd name="connsiteX0" fmla="*/ 0 w 5530740"/>
              <a:gd name="connsiteY0" fmla="*/ 0 h 533400"/>
              <a:gd name="connsiteX1" fmla="*/ 5467741 w 5530740"/>
              <a:gd name="connsiteY1" fmla="*/ 51584 h 533400"/>
              <a:gd name="connsiteX2" fmla="*/ 5530740 w 5530740"/>
              <a:gd name="connsiteY2" fmla="*/ 100283 h 533400"/>
              <a:gd name="connsiteX3" fmla="*/ 0 w 5530740"/>
              <a:gd name="connsiteY3" fmla="*/ 533400 h 533400"/>
              <a:gd name="connsiteX4" fmla="*/ 0 w 5530740"/>
              <a:gd name="connsiteY4" fmla="*/ 0 h 533400"/>
              <a:gd name="connsiteX0" fmla="*/ 0 w 5498215"/>
              <a:gd name="connsiteY0" fmla="*/ 0 h 533400"/>
              <a:gd name="connsiteX1" fmla="*/ 5467741 w 5498215"/>
              <a:gd name="connsiteY1" fmla="*/ 51584 h 533400"/>
              <a:gd name="connsiteX2" fmla="*/ 5498215 w 5498215"/>
              <a:gd name="connsiteY2" fmla="*/ 89971 h 533400"/>
              <a:gd name="connsiteX3" fmla="*/ 0 w 5498215"/>
              <a:gd name="connsiteY3" fmla="*/ 533400 h 533400"/>
              <a:gd name="connsiteX4" fmla="*/ 0 w 5498215"/>
              <a:gd name="connsiteY4" fmla="*/ 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8215" h="533400">
                <a:moveTo>
                  <a:pt x="0" y="0"/>
                </a:moveTo>
                <a:lnTo>
                  <a:pt x="5467741" y="51584"/>
                </a:lnTo>
                <a:lnTo>
                  <a:pt x="5498215" y="89971"/>
                </a:lnTo>
                <a:lnTo>
                  <a:pt x="0" y="533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9A673"/>
              </a:gs>
              <a:gs pos="100000">
                <a:srgbClr val="0FA9B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/>
          </a:p>
        </p:txBody>
      </p:sp>
      <p:sp>
        <p:nvSpPr>
          <p:cNvPr id="27" name="Parallelogram 4">
            <a:extLst>
              <a:ext uri="{FF2B5EF4-FFF2-40B4-BE49-F238E27FC236}">
                <a16:creationId xmlns:a16="http://schemas.microsoft.com/office/drawing/2014/main" id="{A6F8EB07-EDF0-4DE4-A813-770C7AB8585F}"/>
              </a:ext>
            </a:extLst>
          </p:cNvPr>
          <p:cNvSpPr/>
          <p:nvPr/>
        </p:nvSpPr>
        <p:spPr>
          <a:xfrm rot="16200000" flipH="1">
            <a:off x="5887827" y="1864524"/>
            <a:ext cx="3007147" cy="2590800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79042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88726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528972 w 2514599"/>
              <a:gd name="connsiteY3" fmla="*/ 4475038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549096 w 2514599"/>
              <a:gd name="connsiteY3" fmla="*/ 4475043 h 4495913"/>
              <a:gd name="connsiteX4" fmla="*/ 0 w 2514599"/>
              <a:gd name="connsiteY4" fmla="*/ 4495913 h 4495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14599" h="4495913">
                <a:moveTo>
                  <a:pt x="0" y="4495913"/>
                </a:moveTo>
                <a:lnTo>
                  <a:pt x="1993388" y="0"/>
                </a:lnTo>
                <a:lnTo>
                  <a:pt x="2514599" y="0"/>
                </a:lnTo>
                <a:lnTo>
                  <a:pt x="1549096" y="4475043"/>
                </a:lnTo>
                <a:lnTo>
                  <a:pt x="0" y="4495913"/>
                </a:lnTo>
                <a:close/>
              </a:path>
            </a:pathLst>
          </a:custGeom>
          <a:gradFill flip="none" rotWithShape="1"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/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D8C95808-545F-4923-852E-D15A1B3FC248}"/>
              </a:ext>
            </a:extLst>
          </p:cNvPr>
          <p:cNvSpPr/>
          <p:nvPr/>
        </p:nvSpPr>
        <p:spPr>
          <a:xfrm>
            <a:off x="1" y="1034716"/>
            <a:ext cx="8686799" cy="3007144"/>
          </a:xfrm>
          <a:custGeom>
            <a:avLst/>
            <a:gdLst>
              <a:gd name="connsiteX0" fmla="*/ 0 w 9753600"/>
              <a:gd name="connsiteY0" fmla="*/ 0 h 1447800"/>
              <a:gd name="connsiteX1" fmla="*/ 9753600 w 9753600"/>
              <a:gd name="connsiteY1" fmla="*/ 0 h 1447800"/>
              <a:gd name="connsiteX2" fmla="*/ 9753600 w 9753600"/>
              <a:gd name="connsiteY2" fmla="*/ 1447800 h 1447800"/>
              <a:gd name="connsiteX3" fmla="*/ 0 w 9753600"/>
              <a:gd name="connsiteY3" fmla="*/ 1447800 h 1447800"/>
              <a:gd name="connsiteX4" fmla="*/ 0 w 9753600"/>
              <a:gd name="connsiteY4" fmla="*/ 0 h 1447800"/>
              <a:gd name="connsiteX0" fmla="*/ 12032 w 9765632"/>
              <a:gd name="connsiteY0" fmla="*/ 0 h 1640306"/>
              <a:gd name="connsiteX1" fmla="*/ 9765632 w 9765632"/>
              <a:gd name="connsiteY1" fmla="*/ 0 h 1640306"/>
              <a:gd name="connsiteX2" fmla="*/ 9765632 w 9765632"/>
              <a:gd name="connsiteY2" fmla="*/ 1447800 h 1640306"/>
              <a:gd name="connsiteX3" fmla="*/ 0 w 9765632"/>
              <a:gd name="connsiteY3" fmla="*/ 1640306 h 1640306"/>
              <a:gd name="connsiteX4" fmla="*/ 12032 w 9765632"/>
              <a:gd name="connsiteY4" fmla="*/ 0 h 1640306"/>
              <a:gd name="connsiteX0" fmla="*/ 12032 w 9765632"/>
              <a:gd name="connsiteY0" fmla="*/ 0 h 1832811"/>
              <a:gd name="connsiteX1" fmla="*/ 9765632 w 9765632"/>
              <a:gd name="connsiteY1" fmla="*/ 192505 h 1832811"/>
              <a:gd name="connsiteX2" fmla="*/ 9765632 w 9765632"/>
              <a:gd name="connsiteY2" fmla="*/ 1640305 h 1832811"/>
              <a:gd name="connsiteX3" fmla="*/ 0 w 9765632"/>
              <a:gd name="connsiteY3" fmla="*/ 1832811 h 1832811"/>
              <a:gd name="connsiteX4" fmla="*/ 12032 w 9765632"/>
              <a:gd name="connsiteY4" fmla="*/ 0 h 1832811"/>
              <a:gd name="connsiteX0" fmla="*/ 1409 w 9765632"/>
              <a:gd name="connsiteY0" fmla="*/ 0 h 1929064"/>
              <a:gd name="connsiteX1" fmla="*/ 9765632 w 9765632"/>
              <a:gd name="connsiteY1" fmla="*/ 288758 h 1929064"/>
              <a:gd name="connsiteX2" fmla="*/ 9765632 w 9765632"/>
              <a:gd name="connsiteY2" fmla="*/ 1736558 h 1929064"/>
              <a:gd name="connsiteX3" fmla="*/ 0 w 9765632"/>
              <a:gd name="connsiteY3" fmla="*/ 1929064 h 1929064"/>
              <a:gd name="connsiteX4" fmla="*/ 1409 w 9765632"/>
              <a:gd name="connsiteY4" fmla="*/ 0 h 1929064"/>
              <a:gd name="connsiteX0" fmla="*/ 619 w 9764842"/>
              <a:gd name="connsiteY0" fmla="*/ 0 h 2089992"/>
              <a:gd name="connsiteX1" fmla="*/ 9764842 w 9764842"/>
              <a:gd name="connsiteY1" fmla="*/ 288758 h 2089992"/>
              <a:gd name="connsiteX2" fmla="*/ 9764842 w 9764842"/>
              <a:gd name="connsiteY2" fmla="*/ 1736558 h 2089992"/>
              <a:gd name="connsiteX3" fmla="*/ 9552 w 9764842"/>
              <a:gd name="connsiteY3" fmla="*/ 2089992 h 2089992"/>
              <a:gd name="connsiteX4" fmla="*/ 619 w 9764842"/>
              <a:gd name="connsiteY4" fmla="*/ 0 h 2089992"/>
              <a:gd name="connsiteX0" fmla="*/ 1408 w 9765631"/>
              <a:gd name="connsiteY0" fmla="*/ 0 h 2150340"/>
              <a:gd name="connsiteX1" fmla="*/ 9765631 w 9765631"/>
              <a:gd name="connsiteY1" fmla="*/ 288758 h 2150340"/>
              <a:gd name="connsiteX2" fmla="*/ 9765631 w 9765631"/>
              <a:gd name="connsiteY2" fmla="*/ 1736558 h 2150340"/>
              <a:gd name="connsiteX3" fmla="*/ 0 w 9765631"/>
              <a:gd name="connsiteY3" fmla="*/ 2150340 h 2150340"/>
              <a:gd name="connsiteX4" fmla="*/ 1408 w 9765631"/>
              <a:gd name="connsiteY4" fmla="*/ 0 h 2150340"/>
              <a:gd name="connsiteX0" fmla="*/ 11750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1750 w 9765631"/>
              <a:gd name="connsiteY4" fmla="*/ 0 h 2337376"/>
              <a:gd name="connsiteX0" fmla="*/ 1409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409 w 9765631"/>
              <a:gd name="connsiteY4" fmla="*/ 0 h 2337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5631" h="2337376">
                <a:moveTo>
                  <a:pt x="1409" y="0"/>
                </a:moveTo>
                <a:lnTo>
                  <a:pt x="9765631" y="475794"/>
                </a:lnTo>
                <a:lnTo>
                  <a:pt x="9765631" y="1923594"/>
                </a:lnTo>
                <a:cubicBezTo>
                  <a:pt x="6510420" y="1987763"/>
                  <a:pt x="3255211" y="2273207"/>
                  <a:pt x="0" y="2337376"/>
                </a:cubicBezTo>
                <a:cubicBezTo>
                  <a:pt x="4011" y="1790607"/>
                  <a:pt x="-2602" y="546769"/>
                  <a:pt x="1409" y="0"/>
                </a:cubicBezTo>
                <a:close/>
              </a:path>
            </a:pathLst>
          </a:cu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>
                  <a:alpha val="9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4360" y="16626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" y="27251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240052" y="5290431"/>
            <a:ext cx="3534854" cy="676680"/>
          </a:xfrm>
        </p:spPr>
        <p:txBody>
          <a:bodyPr vert="horz" lIns="0" tIns="0" rIns="0" bIns="0" rtlCol="0" anchor="b">
            <a:normAutofit/>
          </a:bodyPr>
          <a:lstStyle>
            <a:lvl1pPr>
              <a:defRPr lang="en-US" sz="2000" b="1" dirty="0" smtClean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240052" y="6066010"/>
            <a:ext cx="3534854" cy="676680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US" sz="1800" b="0" dirty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76F23A-C1A3-D84B-9CA1-4C6492677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4441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8292F90F-2DF4-5E44-89D9-CCEABA98DCD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152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_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FA2851-D19F-FA4F-9920-7B47F0D5B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Freeform 13">
            <a:extLst>
              <a:ext uri="{FF2B5EF4-FFF2-40B4-BE49-F238E27FC236}">
                <a16:creationId xmlns:a16="http://schemas.microsoft.com/office/drawing/2014/main" id="{3640A34F-72BE-8E40-86C3-35870C2EF156}"/>
              </a:ext>
            </a:extLst>
          </p:cNvPr>
          <p:cNvSpPr/>
          <p:nvPr/>
        </p:nvSpPr>
        <p:spPr>
          <a:xfrm>
            <a:off x="3740046" y="4467069"/>
            <a:ext cx="4084820" cy="367259"/>
          </a:xfrm>
          <a:custGeom>
            <a:avLst/>
            <a:gdLst>
              <a:gd name="connsiteX0" fmla="*/ 0 w 4084820"/>
              <a:gd name="connsiteY0" fmla="*/ 89941 h 367259"/>
              <a:gd name="connsiteX1" fmla="*/ 7495 w 4084820"/>
              <a:gd name="connsiteY1" fmla="*/ 367259 h 367259"/>
              <a:gd name="connsiteX2" fmla="*/ 3957403 w 4084820"/>
              <a:gd name="connsiteY2" fmla="*/ 149901 h 367259"/>
              <a:gd name="connsiteX3" fmla="*/ 4084820 w 4084820"/>
              <a:gd name="connsiteY3" fmla="*/ 0 h 367259"/>
              <a:gd name="connsiteX4" fmla="*/ 0 w 4084820"/>
              <a:gd name="connsiteY4" fmla="*/ 89941 h 36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4820" h="367259">
                <a:moveTo>
                  <a:pt x="0" y="89941"/>
                </a:moveTo>
                <a:lnTo>
                  <a:pt x="7495" y="367259"/>
                </a:lnTo>
                <a:lnTo>
                  <a:pt x="3957403" y="149901"/>
                </a:lnTo>
                <a:lnTo>
                  <a:pt x="4084820" y="0"/>
                </a:lnTo>
                <a:lnTo>
                  <a:pt x="0" y="89941"/>
                </a:lnTo>
                <a:close/>
              </a:path>
            </a:pathLst>
          </a:custGeom>
          <a:gradFill>
            <a:gsLst>
              <a:gs pos="0">
                <a:srgbClr val="09A673"/>
              </a:gs>
              <a:gs pos="100000">
                <a:srgbClr val="0FA9B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9862786B-A66C-EC42-AA5C-7CDB78260B84}"/>
              </a:ext>
            </a:extLst>
          </p:cNvPr>
          <p:cNvSpPr/>
          <p:nvPr/>
        </p:nvSpPr>
        <p:spPr>
          <a:xfrm>
            <a:off x="7899816" y="4407108"/>
            <a:ext cx="2585804" cy="202367"/>
          </a:xfrm>
          <a:custGeom>
            <a:avLst/>
            <a:gdLst>
              <a:gd name="connsiteX0" fmla="*/ 127417 w 2585804"/>
              <a:gd name="connsiteY0" fmla="*/ 52466 h 202367"/>
              <a:gd name="connsiteX1" fmla="*/ 0 w 2585804"/>
              <a:gd name="connsiteY1" fmla="*/ 202367 h 202367"/>
              <a:gd name="connsiteX2" fmla="*/ 2585804 w 2585804"/>
              <a:gd name="connsiteY2" fmla="*/ 112426 h 202367"/>
              <a:gd name="connsiteX3" fmla="*/ 2488368 w 2585804"/>
              <a:gd name="connsiteY3" fmla="*/ 0 h 202367"/>
              <a:gd name="connsiteX4" fmla="*/ 127417 w 2585804"/>
              <a:gd name="connsiteY4" fmla="*/ 52466 h 20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5804" h="202367">
                <a:moveTo>
                  <a:pt x="127417" y="52466"/>
                </a:moveTo>
                <a:lnTo>
                  <a:pt x="0" y="202367"/>
                </a:lnTo>
                <a:lnTo>
                  <a:pt x="2585804" y="112426"/>
                </a:lnTo>
                <a:lnTo>
                  <a:pt x="2488368" y="0"/>
                </a:lnTo>
                <a:lnTo>
                  <a:pt x="127417" y="52466"/>
                </a:lnTo>
                <a:close/>
              </a:path>
            </a:pathLst>
          </a:custGeom>
          <a:solidFill>
            <a:srgbClr val="0FA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A8E0209C-712B-324F-844C-3BAA8D7A2521}"/>
              </a:ext>
            </a:extLst>
          </p:cNvPr>
          <p:cNvSpPr/>
          <p:nvPr/>
        </p:nvSpPr>
        <p:spPr>
          <a:xfrm>
            <a:off x="10538085" y="4407108"/>
            <a:ext cx="1678899" cy="104931"/>
          </a:xfrm>
          <a:custGeom>
            <a:avLst/>
            <a:gdLst>
              <a:gd name="connsiteX0" fmla="*/ 0 w 1678899"/>
              <a:gd name="connsiteY0" fmla="*/ 7495 h 104931"/>
              <a:gd name="connsiteX1" fmla="*/ 59961 w 1678899"/>
              <a:gd name="connsiteY1" fmla="*/ 104931 h 104931"/>
              <a:gd name="connsiteX2" fmla="*/ 1678899 w 1678899"/>
              <a:gd name="connsiteY2" fmla="*/ 67456 h 104931"/>
              <a:gd name="connsiteX3" fmla="*/ 1678899 w 1678899"/>
              <a:gd name="connsiteY3" fmla="*/ 67456 h 104931"/>
              <a:gd name="connsiteX4" fmla="*/ 1678899 w 1678899"/>
              <a:gd name="connsiteY4" fmla="*/ 0 h 104931"/>
              <a:gd name="connsiteX5" fmla="*/ 0 w 1678899"/>
              <a:gd name="connsiteY5" fmla="*/ 7495 h 104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8899" h="104931">
                <a:moveTo>
                  <a:pt x="0" y="7495"/>
                </a:moveTo>
                <a:lnTo>
                  <a:pt x="59961" y="104931"/>
                </a:lnTo>
                <a:lnTo>
                  <a:pt x="1678899" y="67456"/>
                </a:lnTo>
                <a:lnTo>
                  <a:pt x="1678899" y="67456"/>
                </a:lnTo>
                <a:lnTo>
                  <a:pt x="1678899" y="0"/>
                </a:lnTo>
                <a:lnTo>
                  <a:pt x="0" y="7495"/>
                </a:lnTo>
                <a:close/>
              </a:path>
            </a:pathLst>
          </a:custGeom>
          <a:solidFill>
            <a:srgbClr val="0FA9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noProof="0"/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8240052" y="5290431"/>
            <a:ext cx="3534854" cy="676680"/>
          </a:xfrm>
        </p:spPr>
        <p:txBody>
          <a:bodyPr vert="horz" lIns="0" tIns="0" rIns="0" bIns="0" rtlCol="0" anchor="b">
            <a:normAutofit/>
          </a:bodyPr>
          <a:lstStyle>
            <a:lvl1pPr>
              <a:defRPr lang="en-US" sz="2000" b="1" dirty="0" smtClean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8240052" y="6066010"/>
            <a:ext cx="3534854" cy="676680"/>
          </a:xfrm>
        </p:spPr>
        <p:txBody>
          <a:bodyPr vert="horz" lIns="0" tIns="0" rIns="0" bIns="0" rtlCol="0" anchor="t" anchorCtr="0">
            <a:normAutofit/>
          </a:bodyPr>
          <a:lstStyle>
            <a:lvl1pPr>
              <a:defRPr lang="en-US" sz="1800" b="0" dirty="0">
                <a:solidFill>
                  <a:schemeClr val="tx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008A1F74-C73A-B94A-B712-F512E6E20E6E}"/>
              </a:ext>
            </a:extLst>
          </p:cNvPr>
          <p:cNvSpPr/>
          <p:nvPr/>
        </p:nvSpPr>
        <p:spPr>
          <a:xfrm>
            <a:off x="3742267" y="2048933"/>
            <a:ext cx="3191933" cy="2785534"/>
          </a:xfrm>
          <a:custGeom>
            <a:avLst/>
            <a:gdLst>
              <a:gd name="connsiteX0" fmla="*/ 0 w 3191933"/>
              <a:gd name="connsiteY0" fmla="*/ 2785534 h 2785534"/>
              <a:gd name="connsiteX1" fmla="*/ 3191933 w 3191933"/>
              <a:gd name="connsiteY1" fmla="*/ 1947334 h 2785534"/>
              <a:gd name="connsiteX2" fmla="*/ 3191933 w 3191933"/>
              <a:gd name="connsiteY2" fmla="*/ 0 h 2785534"/>
              <a:gd name="connsiteX3" fmla="*/ 0 w 3191933"/>
              <a:gd name="connsiteY3" fmla="*/ 2523067 h 2785534"/>
              <a:gd name="connsiteX4" fmla="*/ 0 w 3191933"/>
              <a:gd name="connsiteY4" fmla="*/ 2785534 h 2785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1933" h="2785534">
                <a:moveTo>
                  <a:pt x="0" y="2785534"/>
                </a:moveTo>
                <a:lnTo>
                  <a:pt x="3191933" y="1947334"/>
                </a:lnTo>
                <a:lnTo>
                  <a:pt x="3191933" y="0"/>
                </a:lnTo>
                <a:lnTo>
                  <a:pt x="0" y="2523067"/>
                </a:lnTo>
                <a:lnTo>
                  <a:pt x="0" y="2785534"/>
                </a:lnTo>
                <a:close/>
              </a:path>
            </a:pathLst>
          </a:custGeom>
          <a:gradFill flip="none" rotWithShape="1"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noProof="0"/>
          </a:p>
        </p:txBody>
      </p:sp>
      <p:sp>
        <p:nvSpPr>
          <p:cNvPr id="28" name="Rectangle 3">
            <a:extLst>
              <a:ext uri="{FF2B5EF4-FFF2-40B4-BE49-F238E27FC236}">
                <a16:creationId xmlns:a16="http://schemas.microsoft.com/office/drawing/2014/main" id="{D8C95808-545F-4923-852E-D15A1B3FC248}"/>
              </a:ext>
            </a:extLst>
          </p:cNvPr>
          <p:cNvSpPr/>
          <p:nvPr/>
        </p:nvSpPr>
        <p:spPr>
          <a:xfrm>
            <a:off x="1" y="1402773"/>
            <a:ext cx="6930735" cy="3148241"/>
          </a:xfrm>
          <a:custGeom>
            <a:avLst/>
            <a:gdLst>
              <a:gd name="connsiteX0" fmla="*/ 0 w 9753600"/>
              <a:gd name="connsiteY0" fmla="*/ 0 h 1447800"/>
              <a:gd name="connsiteX1" fmla="*/ 9753600 w 9753600"/>
              <a:gd name="connsiteY1" fmla="*/ 0 h 1447800"/>
              <a:gd name="connsiteX2" fmla="*/ 9753600 w 9753600"/>
              <a:gd name="connsiteY2" fmla="*/ 1447800 h 1447800"/>
              <a:gd name="connsiteX3" fmla="*/ 0 w 9753600"/>
              <a:gd name="connsiteY3" fmla="*/ 1447800 h 1447800"/>
              <a:gd name="connsiteX4" fmla="*/ 0 w 9753600"/>
              <a:gd name="connsiteY4" fmla="*/ 0 h 1447800"/>
              <a:gd name="connsiteX0" fmla="*/ 12032 w 9765632"/>
              <a:gd name="connsiteY0" fmla="*/ 0 h 1640306"/>
              <a:gd name="connsiteX1" fmla="*/ 9765632 w 9765632"/>
              <a:gd name="connsiteY1" fmla="*/ 0 h 1640306"/>
              <a:gd name="connsiteX2" fmla="*/ 9765632 w 9765632"/>
              <a:gd name="connsiteY2" fmla="*/ 1447800 h 1640306"/>
              <a:gd name="connsiteX3" fmla="*/ 0 w 9765632"/>
              <a:gd name="connsiteY3" fmla="*/ 1640306 h 1640306"/>
              <a:gd name="connsiteX4" fmla="*/ 12032 w 9765632"/>
              <a:gd name="connsiteY4" fmla="*/ 0 h 1640306"/>
              <a:gd name="connsiteX0" fmla="*/ 12032 w 9765632"/>
              <a:gd name="connsiteY0" fmla="*/ 0 h 1832811"/>
              <a:gd name="connsiteX1" fmla="*/ 9765632 w 9765632"/>
              <a:gd name="connsiteY1" fmla="*/ 192505 h 1832811"/>
              <a:gd name="connsiteX2" fmla="*/ 9765632 w 9765632"/>
              <a:gd name="connsiteY2" fmla="*/ 1640305 h 1832811"/>
              <a:gd name="connsiteX3" fmla="*/ 0 w 9765632"/>
              <a:gd name="connsiteY3" fmla="*/ 1832811 h 1832811"/>
              <a:gd name="connsiteX4" fmla="*/ 12032 w 9765632"/>
              <a:gd name="connsiteY4" fmla="*/ 0 h 1832811"/>
              <a:gd name="connsiteX0" fmla="*/ 1409 w 9765632"/>
              <a:gd name="connsiteY0" fmla="*/ 0 h 1929064"/>
              <a:gd name="connsiteX1" fmla="*/ 9765632 w 9765632"/>
              <a:gd name="connsiteY1" fmla="*/ 288758 h 1929064"/>
              <a:gd name="connsiteX2" fmla="*/ 9765632 w 9765632"/>
              <a:gd name="connsiteY2" fmla="*/ 1736558 h 1929064"/>
              <a:gd name="connsiteX3" fmla="*/ 0 w 9765632"/>
              <a:gd name="connsiteY3" fmla="*/ 1929064 h 1929064"/>
              <a:gd name="connsiteX4" fmla="*/ 1409 w 9765632"/>
              <a:gd name="connsiteY4" fmla="*/ 0 h 1929064"/>
              <a:gd name="connsiteX0" fmla="*/ 619 w 9764842"/>
              <a:gd name="connsiteY0" fmla="*/ 0 h 2089992"/>
              <a:gd name="connsiteX1" fmla="*/ 9764842 w 9764842"/>
              <a:gd name="connsiteY1" fmla="*/ 288758 h 2089992"/>
              <a:gd name="connsiteX2" fmla="*/ 9764842 w 9764842"/>
              <a:gd name="connsiteY2" fmla="*/ 1736558 h 2089992"/>
              <a:gd name="connsiteX3" fmla="*/ 9552 w 9764842"/>
              <a:gd name="connsiteY3" fmla="*/ 2089992 h 2089992"/>
              <a:gd name="connsiteX4" fmla="*/ 619 w 9764842"/>
              <a:gd name="connsiteY4" fmla="*/ 0 h 2089992"/>
              <a:gd name="connsiteX0" fmla="*/ 1408 w 9765631"/>
              <a:gd name="connsiteY0" fmla="*/ 0 h 2150340"/>
              <a:gd name="connsiteX1" fmla="*/ 9765631 w 9765631"/>
              <a:gd name="connsiteY1" fmla="*/ 288758 h 2150340"/>
              <a:gd name="connsiteX2" fmla="*/ 9765631 w 9765631"/>
              <a:gd name="connsiteY2" fmla="*/ 1736558 h 2150340"/>
              <a:gd name="connsiteX3" fmla="*/ 0 w 9765631"/>
              <a:gd name="connsiteY3" fmla="*/ 2150340 h 2150340"/>
              <a:gd name="connsiteX4" fmla="*/ 1408 w 9765631"/>
              <a:gd name="connsiteY4" fmla="*/ 0 h 2150340"/>
              <a:gd name="connsiteX0" fmla="*/ 11750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1750 w 9765631"/>
              <a:gd name="connsiteY4" fmla="*/ 0 h 2337376"/>
              <a:gd name="connsiteX0" fmla="*/ 1409 w 9765631"/>
              <a:gd name="connsiteY0" fmla="*/ 0 h 2337376"/>
              <a:gd name="connsiteX1" fmla="*/ 9765631 w 9765631"/>
              <a:gd name="connsiteY1" fmla="*/ 475794 h 2337376"/>
              <a:gd name="connsiteX2" fmla="*/ 9765631 w 9765631"/>
              <a:gd name="connsiteY2" fmla="*/ 1923594 h 2337376"/>
              <a:gd name="connsiteX3" fmla="*/ 0 w 9765631"/>
              <a:gd name="connsiteY3" fmla="*/ 2337376 h 2337376"/>
              <a:gd name="connsiteX4" fmla="*/ 1409 w 9765631"/>
              <a:gd name="connsiteY4" fmla="*/ 0 h 2337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65631" h="2337376">
                <a:moveTo>
                  <a:pt x="1409" y="0"/>
                </a:moveTo>
                <a:lnTo>
                  <a:pt x="9765631" y="475794"/>
                </a:lnTo>
                <a:lnTo>
                  <a:pt x="9765631" y="1923594"/>
                </a:lnTo>
                <a:cubicBezTo>
                  <a:pt x="6510420" y="1987763"/>
                  <a:pt x="3255211" y="2273207"/>
                  <a:pt x="0" y="2337376"/>
                </a:cubicBezTo>
                <a:cubicBezTo>
                  <a:pt x="4011" y="1790607"/>
                  <a:pt x="-2602" y="546769"/>
                  <a:pt x="1409" y="0"/>
                </a:cubicBezTo>
                <a:close/>
              </a:path>
            </a:pathLst>
          </a:cu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>
                  <a:alpha val="9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4360" y="2171826"/>
            <a:ext cx="6267741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" y="3234328"/>
            <a:ext cx="6267739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176F23A-C1A3-D84B-9CA1-4C64926771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953317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390BB64-554B-7C45-9EBE-0F22A40218C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4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096" y="123729"/>
            <a:ext cx="11027664" cy="10192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096" y="1417320"/>
            <a:ext cx="11027664" cy="5135880"/>
          </a:xfrm>
        </p:spPr>
        <p:txBody>
          <a:bodyPr vert="horz" lIns="0" tIns="0" rIns="0" bIns="0" rtlCol="0">
            <a:norm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8648BF-1F4C-2843-9932-217284B5D5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AB6610-0826-B24C-9F5A-08C358D53B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54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urpl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87" y="448998"/>
            <a:ext cx="2371476" cy="31519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DCE247B-81D5-461E-9184-4CF66C6DBFAB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>
            <a:gsLst>
              <a:gs pos="0">
                <a:srgbClr val="13AAED"/>
              </a:gs>
              <a:gs pos="100000">
                <a:srgbClr val="1181C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764F0448-77D5-4B1D-97F5-B80E3EFAE231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7C1ED5B-37E2-4744-B1C4-98E929798252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>
            <a:gsLst>
              <a:gs pos="0">
                <a:srgbClr val="B9208E"/>
              </a:gs>
              <a:gs pos="100000">
                <a:srgbClr val="5453A4">
                  <a:alpha val="95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8111203-A9A5-164B-8D87-44B77CB5B1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10241793-6DF6-C348-9A9A-773F2EAB41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1034377B-97E6-364F-B281-5738680BDB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462087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Magenta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372471D-8E4F-451E-B357-C3E0D610902A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D3E5A4E9-3146-45AA-9967-533C0DC4DE7F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B9208E"/>
              </a:gs>
              <a:gs pos="100000">
                <a:srgbClr val="5453A4">
                  <a:alpha val="9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EA76457-C7DA-4429-9DC9-57A01E143EFA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CAEBC0-19C8-4D4E-9D49-AA134BAD5B1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F6B7AB73-F41C-E34D-BEEC-8DE5511742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85F90A74-D4B5-8B45-87DE-EEA71D18D7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B64860B-FBC8-C641-A536-DCAA9E1A82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92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rang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C4588F-4CCC-48B0-A600-5BB4342CBBD5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>
            <a:gsLst>
              <a:gs pos="0">
                <a:srgbClr val="B9208E"/>
              </a:gs>
              <a:gs pos="100000">
                <a:srgbClr val="5453A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5905380B-3B1C-45C4-8B1B-88AA775B6B45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6E7C7-23B2-457C-BFAB-B6FB7F14228C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>
            <a:gsLst>
              <a:gs pos="0">
                <a:srgbClr val="F67B2D">
                  <a:alpha val="95000"/>
                </a:srgbClr>
              </a:gs>
              <a:gs pos="100000">
                <a:srgbClr val="FBBD19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D05213C-CF4E-6E49-BC73-2041A9C45A4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0E1C6105-8330-234C-BD2C-00A0BAF233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863C866D-2893-9B44-A1B3-62BE1E1829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3CBD262-8B13-6C48-AE23-6C6E0586C7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28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Green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C4588F-4CCC-48B0-A600-5BB4342CBBD5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5905380B-3B1C-45C4-8B1B-88AA775B6B45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9A673"/>
              </a:gs>
              <a:gs pos="100000">
                <a:srgbClr val="0FA9B4">
                  <a:alpha val="9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6E7C7-23B2-457C-BFAB-B6FB7F14228C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 flip="none" rotWithShape="1">
            <a:gsLst>
              <a:gs pos="0">
                <a:srgbClr val="58BB53">
                  <a:alpha val="95000"/>
                </a:srgbClr>
              </a:gs>
              <a:gs pos="100000">
                <a:srgbClr val="84C94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ED50FA0-EADC-CB42-9234-8B823046860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DA21A0A9-1C6E-0241-8FBB-5912468E7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2329848A-F0B7-4A4B-894F-159D1EE00E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5E015D16-1EC8-FD43-A4C5-D647A5E90A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16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Teal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C4588F-4CCC-48B0-A600-5BB4342CBBD5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5905380B-3B1C-45C4-8B1B-88AA775B6B45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58BB53"/>
              </a:gs>
              <a:gs pos="100000">
                <a:srgbClr val="84C949">
                  <a:alpha val="9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6E7C7-23B2-457C-BFAB-B6FB7F14228C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>
            <a:gsLst>
              <a:gs pos="0">
                <a:srgbClr val="09A673">
                  <a:alpha val="95000"/>
                </a:srgbClr>
              </a:gs>
              <a:gs pos="100000">
                <a:srgbClr val="0FA9B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1B1FC2A-D879-2048-89F7-37C7319BE5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C4F114BA-7537-AC45-A9AF-9E52E44EC8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319930C9-6907-704E-A55E-7C23E2349F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B6836DA-B2FC-3443-B2BB-8FE220045D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94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yan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11C0FFF-456B-45D1-8A83-895A5A1CE3C0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43993E9F-218E-4E54-8073-E6FE6D3188A6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9A673">
                  <a:alpha val="95000"/>
                </a:srgbClr>
              </a:gs>
              <a:gs pos="100000">
                <a:srgbClr val="0FA9B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D9C23A9-0B6B-4907-A96F-1E1BD8A28B52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 flip="none" rotWithShape="1"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1709495-A492-A544-8FCA-8195D0AA0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8965B84-E569-F64E-B833-E936358A5F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2A052D3F-8BDD-7C45-A73C-FC7E2A068F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8677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8C4588F-4CCC-48B0-A600-5BB4342CBBD5}"/>
              </a:ext>
            </a:extLst>
          </p:cNvPr>
          <p:cNvSpPr/>
          <p:nvPr userDrawn="1"/>
        </p:nvSpPr>
        <p:spPr>
          <a:xfrm>
            <a:off x="-2" y="4924317"/>
            <a:ext cx="6038090" cy="315196"/>
          </a:xfrm>
          <a:prstGeom prst="rect">
            <a:avLst/>
          </a:prstGeom>
          <a:gradFill>
            <a:gsLst>
              <a:gs pos="0">
                <a:srgbClr val="09A673"/>
              </a:gs>
              <a:gs pos="100000">
                <a:srgbClr val="0FA9B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5905380B-3B1C-45C4-8B1B-88AA775B6B45}"/>
              </a:ext>
            </a:extLst>
          </p:cNvPr>
          <p:cNvSpPr/>
          <p:nvPr userDrawn="1"/>
        </p:nvSpPr>
        <p:spPr>
          <a:xfrm>
            <a:off x="1600200" y="1482872"/>
            <a:ext cx="4437888" cy="3756640"/>
          </a:xfrm>
          <a:custGeom>
            <a:avLst/>
            <a:gdLst>
              <a:gd name="connsiteX0" fmla="*/ 0 w 4419600"/>
              <a:gd name="connsiteY0" fmla="*/ 0 h 2631928"/>
              <a:gd name="connsiteX1" fmla="*/ 4419600 w 4419600"/>
              <a:gd name="connsiteY1" fmla="*/ 0 h 2631928"/>
              <a:gd name="connsiteX2" fmla="*/ 4419600 w 4419600"/>
              <a:gd name="connsiteY2" fmla="*/ 2631928 h 2631928"/>
              <a:gd name="connsiteX3" fmla="*/ 0 w 4419600"/>
              <a:gd name="connsiteY3" fmla="*/ 2631928 h 2631928"/>
              <a:gd name="connsiteX4" fmla="*/ 0 w 4419600"/>
              <a:gd name="connsiteY4" fmla="*/ 0 h 2631928"/>
              <a:gd name="connsiteX0" fmla="*/ 0 w 4437888"/>
              <a:gd name="connsiteY0" fmla="*/ 0 h 3756640"/>
              <a:gd name="connsiteX1" fmla="*/ 4419600 w 4437888"/>
              <a:gd name="connsiteY1" fmla="*/ 0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  <a:gd name="connsiteX0" fmla="*/ 0 w 4437888"/>
              <a:gd name="connsiteY0" fmla="*/ 0 h 3756640"/>
              <a:gd name="connsiteX1" fmla="*/ 4437888 w 4437888"/>
              <a:gd name="connsiteY1" fmla="*/ 3438144 h 3756640"/>
              <a:gd name="connsiteX2" fmla="*/ 4437888 w 4437888"/>
              <a:gd name="connsiteY2" fmla="*/ 3756640 h 3756640"/>
              <a:gd name="connsiteX3" fmla="*/ 0 w 4437888"/>
              <a:gd name="connsiteY3" fmla="*/ 2631928 h 3756640"/>
              <a:gd name="connsiteX4" fmla="*/ 0 w 4437888"/>
              <a:gd name="connsiteY4" fmla="*/ 0 h 3756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37888" h="3756640">
                <a:moveTo>
                  <a:pt x="0" y="0"/>
                </a:moveTo>
                <a:lnTo>
                  <a:pt x="4437888" y="3438144"/>
                </a:lnTo>
                <a:lnTo>
                  <a:pt x="4437888" y="3756640"/>
                </a:lnTo>
                <a:lnTo>
                  <a:pt x="0" y="263192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6E7C7-23B2-457C-BFAB-B6FB7F14228C}"/>
              </a:ext>
            </a:extLst>
          </p:cNvPr>
          <p:cNvSpPr/>
          <p:nvPr userDrawn="1"/>
        </p:nvSpPr>
        <p:spPr>
          <a:xfrm>
            <a:off x="1600200" y="1482872"/>
            <a:ext cx="10591800" cy="2631928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>
                  <a:alpha val="9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67512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67512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FB0AEB5-C453-9C43-9852-4A1E8FD05E8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365936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96ACF329-4D68-C045-BF6E-07D6263FFA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5937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77945261-382C-474E-99A7-D0A80996777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65936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057458C-6D63-CC46-889F-877344B33C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99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urple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996DC3F-68A4-4B1D-96F0-DAFC03D96356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9" name="Parallelogram 20">
              <a:extLst>
                <a:ext uri="{FF2B5EF4-FFF2-40B4-BE49-F238E27FC236}">
                  <a16:creationId xmlns:a16="http://schemas.microsoft.com/office/drawing/2014/main" id="{13AD10D4-E89F-49DA-A3C9-086E6D00EBB3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9A673"/>
                </a:gs>
                <a:gs pos="100000">
                  <a:srgbClr val="0FA9B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>
              <a:extLst>
                <a:ext uri="{FF2B5EF4-FFF2-40B4-BE49-F238E27FC236}">
                  <a16:creationId xmlns:a16="http://schemas.microsoft.com/office/drawing/2014/main" id="{22D5A39A-94A9-4DE4-A42E-890487E848CF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 flip="none" rotWithShape="1">
              <a:gsLst>
                <a:gs pos="0">
                  <a:srgbClr val="13AAED">
                    <a:alpha val="95000"/>
                  </a:srgbClr>
                </a:gs>
                <a:gs pos="100000">
                  <a:srgbClr val="1181CA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Parallelogram 10">
              <a:extLst>
                <a:ext uri="{FF2B5EF4-FFF2-40B4-BE49-F238E27FC236}">
                  <a16:creationId xmlns:a16="http://schemas.microsoft.com/office/drawing/2014/main" id="{C5A71476-1090-4DBD-B4DF-D5CB1647DBEF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 flip="none" rotWithShape="1">
              <a:gsLst>
                <a:gs pos="0">
                  <a:srgbClr val="383A98">
                    <a:alpha val="90000"/>
                  </a:srgbClr>
                </a:gs>
                <a:gs pos="100000">
                  <a:srgbClr val="0C75B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4070B949-C067-4815-9DD8-74AD2C4E098D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 flip="none" rotWithShape="1">
              <a:gsLst>
                <a:gs pos="0">
                  <a:srgbClr val="B9208E"/>
                </a:gs>
                <a:gs pos="100000">
                  <a:srgbClr val="5453A4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2AF3A684-DC18-EB4F-A4E0-7EC7D3BF2AD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C42ACDEF-F987-5240-A3E6-D5347A965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FA010097-A0CA-0145-ABCE-1F5A4509BFD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DD7D40F3-4B4F-164F-81BA-005C4B84925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683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Magenta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7429E0CF-6E8E-4C9D-86B0-9E539FD53450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13" name="Parallelogram 20">
              <a:extLst>
                <a:ext uri="{FF2B5EF4-FFF2-40B4-BE49-F238E27FC236}">
                  <a16:creationId xmlns:a16="http://schemas.microsoft.com/office/drawing/2014/main" id="{2FBBFDD3-EF8D-41AA-8BFF-7D960396091A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>
              <a:gsLst>
                <a:gs pos="0">
                  <a:srgbClr val="13AAED"/>
                </a:gs>
                <a:gs pos="100000">
                  <a:srgbClr val="1181CA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5448C45F-27D9-46D6-8ED3-147EE313D5E2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>
              <a:gsLst>
                <a:gs pos="0">
                  <a:srgbClr val="383A98">
                    <a:alpha val="90000"/>
                  </a:srgbClr>
                </a:gs>
                <a:gs pos="100000">
                  <a:srgbClr val="0C75B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5B8BB71E-9E8A-4EC3-B554-223765A48D88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>
              <a:gsLst>
                <a:gs pos="0">
                  <a:srgbClr val="B9208E"/>
                </a:gs>
                <a:gs pos="100000">
                  <a:srgbClr val="5453A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032C6744-7DC2-445C-BC5A-C4C1CCA311B2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>
              <a:gsLst>
                <a:gs pos="0">
                  <a:srgbClr val="EB0C87">
                    <a:alpha val="90000"/>
                  </a:srgbClr>
                </a:gs>
                <a:gs pos="100000">
                  <a:srgbClr val="EF263C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1F0D19F-E4D7-404F-ABAE-53F01D0D92B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4D595B96-73F2-BE45-ACED-85BF238342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0E85ED3-7FEA-364D-91CB-B6F763F28C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BC7C24A3-86C9-0B45-BDAE-43ADFD3FB9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391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range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19E81A6-56AD-4B0E-BA93-F5053EAEAA9B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12" name="Parallelogram 20">
              <a:extLst>
                <a:ext uri="{FF2B5EF4-FFF2-40B4-BE49-F238E27FC236}">
                  <a16:creationId xmlns:a16="http://schemas.microsoft.com/office/drawing/2014/main" id="{EAA6A40B-DE47-49BB-90A0-645147ED7B57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83A98">
                    <a:alpha val="90000"/>
                  </a:srgbClr>
                </a:gs>
                <a:gs pos="100000">
                  <a:srgbClr val="0C75BD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97EE90FC-D1E6-4676-9521-AFFCB0E34953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 flip="none" rotWithShape="1">
              <a:gsLst>
                <a:gs pos="0">
                  <a:srgbClr val="B9208E"/>
                </a:gs>
                <a:gs pos="100000">
                  <a:srgbClr val="5453A4">
                    <a:alpha val="9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6942B406-A639-447C-AB7B-3CA0D0C22659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 flip="none" rotWithShape="1">
              <a:gsLst>
                <a:gs pos="0">
                  <a:srgbClr val="EB0C87">
                    <a:alpha val="90000"/>
                  </a:srgbClr>
                </a:gs>
                <a:gs pos="100000">
                  <a:srgbClr val="EF263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8C40172A-40E0-4DBF-A285-8FFD9B039944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 flip="none" rotWithShape="1">
              <a:gsLst>
                <a:gs pos="0">
                  <a:srgbClr val="F67B2D"/>
                </a:gs>
                <a:gs pos="100000">
                  <a:srgbClr val="FBBD19">
                    <a:alpha val="9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A9DF9E7D-5266-7841-80C2-5ADF60347E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44F832B5-CC5D-EF4E-8DBE-C00169398F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EBD6089D-82F9-F148-9458-414FBC74B24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2B404BA8-52B5-1346-85C7-E8828747D4D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10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1B248C-C3E8-8A46-A34A-CFCEBFE683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71011-9EF4-EC48-933B-AF3B2F984B4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2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Green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19E81A6-56AD-4B0E-BA93-F5053EAEAA9B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12" name="Parallelogram 20">
              <a:extLst>
                <a:ext uri="{FF2B5EF4-FFF2-40B4-BE49-F238E27FC236}">
                  <a16:creationId xmlns:a16="http://schemas.microsoft.com/office/drawing/2014/main" id="{EAA6A40B-DE47-49BB-90A0-645147ED7B57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>
              <a:gsLst>
                <a:gs pos="0">
                  <a:srgbClr val="383A98">
                    <a:alpha val="90000"/>
                  </a:srgbClr>
                </a:gs>
                <a:gs pos="100000">
                  <a:srgbClr val="0C75BD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97EE90FC-D1E6-4676-9521-AFFCB0E34953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 flip="none" rotWithShape="1">
              <a:gsLst>
                <a:gs pos="0">
                  <a:srgbClr val="13AAED"/>
                </a:gs>
                <a:gs pos="100000">
                  <a:srgbClr val="1181CA">
                    <a:alpha val="9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6942B406-A639-447C-AB7B-3CA0D0C22659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 flip="none" rotWithShape="1">
              <a:gsLst>
                <a:gs pos="0">
                  <a:srgbClr val="09A673"/>
                </a:gs>
                <a:gs pos="100000">
                  <a:srgbClr val="0FA9B4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8C40172A-40E0-4DBF-A285-8FFD9B039944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 flip="none" rotWithShape="1">
              <a:gsLst>
                <a:gs pos="0">
                  <a:srgbClr val="58BB53">
                    <a:alpha val="95000"/>
                  </a:srgbClr>
                </a:gs>
                <a:gs pos="100000">
                  <a:srgbClr val="84C94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1FF039-B35D-8C43-ACEE-C6C5AEB601E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4225F4A9-AD79-CE47-B9B4-9B084050C2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244B25A9-B3A2-6944-99B0-EA804156C1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432D2367-840C-4743-8170-B241000155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39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Tea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19E81A6-56AD-4B0E-BA93-F5053EAEAA9B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12" name="Parallelogram 20">
              <a:extLst>
                <a:ext uri="{FF2B5EF4-FFF2-40B4-BE49-F238E27FC236}">
                  <a16:creationId xmlns:a16="http://schemas.microsoft.com/office/drawing/2014/main" id="{EAA6A40B-DE47-49BB-90A0-645147ED7B57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B0C87">
                    <a:alpha val="90000"/>
                  </a:srgbClr>
                </a:gs>
                <a:gs pos="100000">
                  <a:srgbClr val="EF263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97EE90FC-D1E6-4676-9521-AFFCB0E34953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 flip="none" rotWithShape="1">
              <a:gsLst>
                <a:gs pos="0">
                  <a:srgbClr val="F67B2D"/>
                </a:gs>
                <a:gs pos="100000">
                  <a:srgbClr val="FBBD19">
                    <a:alpha val="9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6942B406-A639-447C-AB7B-3CA0D0C22659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 flip="none" rotWithShape="1">
              <a:gsLst>
                <a:gs pos="0">
                  <a:srgbClr val="58BB53"/>
                </a:gs>
                <a:gs pos="100000">
                  <a:srgbClr val="84C94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8C40172A-40E0-4DBF-A285-8FFD9B039944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 flip="none" rotWithShape="1">
              <a:gsLst>
                <a:gs pos="0">
                  <a:srgbClr val="09A673">
                    <a:lumMod val="100000"/>
                    <a:alpha val="95000"/>
                  </a:srgbClr>
                </a:gs>
                <a:gs pos="100000">
                  <a:srgbClr val="0FA9B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752C2E2-7062-BE43-BD7A-8454DB2A7C7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CFDD1789-C270-2441-A076-CBEE3214D6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090A022C-2FC6-6744-B87B-F189F2F157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4E9A6FF-ABC2-D048-B315-F79540FE534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66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Cyan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19E81A6-56AD-4B0E-BA93-F5053EAEAA9B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12" name="Parallelogram 20">
              <a:extLst>
                <a:ext uri="{FF2B5EF4-FFF2-40B4-BE49-F238E27FC236}">
                  <a16:creationId xmlns:a16="http://schemas.microsoft.com/office/drawing/2014/main" id="{EAA6A40B-DE47-49BB-90A0-645147ED7B57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67B2D"/>
                </a:gs>
                <a:gs pos="100000">
                  <a:srgbClr val="FBBD19">
                    <a:alpha val="90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97EE90FC-D1E6-4676-9521-AFFCB0E34953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 flip="none" rotWithShape="1">
              <a:gsLst>
                <a:gs pos="0">
                  <a:srgbClr val="58BB53"/>
                </a:gs>
                <a:gs pos="100000">
                  <a:srgbClr val="84C949">
                    <a:alpha val="95000"/>
                  </a:srgb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6942B406-A639-447C-AB7B-3CA0D0C22659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 flip="none" rotWithShape="1">
              <a:gsLst>
                <a:gs pos="0">
                  <a:srgbClr val="09A673"/>
                </a:gs>
                <a:gs pos="100000">
                  <a:srgbClr val="0FA9B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8C40172A-40E0-4DBF-A285-8FFD9B039944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 flip="none" rotWithShape="1">
              <a:gsLst>
                <a:gs pos="0">
                  <a:srgbClr val="13AAED"/>
                </a:gs>
                <a:gs pos="100000">
                  <a:srgbClr val="1181CA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94F8DAAA-3098-DC46-9C2F-0F0230C22AE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E7E72924-6D5E-7040-B572-02E909D2E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BD71E5A6-037A-1543-BC78-4476B7B5751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52918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lue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19E81A6-56AD-4B0E-BA93-F5053EAEAA9B}"/>
              </a:ext>
            </a:extLst>
          </p:cNvPr>
          <p:cNvGrpSpPr/>
          <p:nvPr/>
        </p:nvGrpSpPr>
        <p:grpSpPr>
          <a:xfrm>
            <a:off x="5159178" y="1224389"/>
            <a:ext cx="7032826" cy="5633613"/>
            <a:chOff x="5159178" y="1224389"/>
            <a:chExt cx="7032826" cy="5633613"/>
          </a:xfrm>
          <a:solidFill>
            <a:schemeClr val="bg1"/>
          </a:solidFill>
        </p:grpSpPr>
        <p:sp>
          <p:nvSpPr>
            <p:cNvPr id="12" name="Parallelogram 20">
              <a:extLst>
                <a:ext uri="{FF2B5EF4-FFF2-40B4-BE49-F238E27FC236}">
                  <a16:creationId xmlns:a16="http://schemas.microsoft.com/office/drawing/2014/main" id="{EAA6A40B-DE47-49BB-90A0-645147ED7B57}"/>
                </a:ext>
              </a:extLst>
            </p:cNvPr>
            <p:cNvSpPr/>
            <p:nvPr userDrawn="1"/>
          </p:nvSpPr>
          <p:spPr>
            <a:xfrm rot="5400000">
              <a:off x="7531697" y="2197695"/>
              <a:ext cx="2287788" cy="7032826"/>
            </a:xfrm>
            <a:custGeom>
              <a:avLst/>
              <a:gdLst>
                <a:gd name="connsiteX0" fmla="*/ 0 w 3494472"/>
                <a:gd name="connsiteY0" fmla="*/ 7032825 h 7032825"/>
                <a:gd name="connsiteX1" fmla="*/ 1218383 w 3494472"/>
                <a:gd name="connsiteY1" fmla="*/ 0 h 7032825"/>
                <a:gd name="connsiteX2" fmla="*/ 3494472 w 3494472"/>
                <a:gd name="connsiteY2" fmla="*/ 0 h 7032825"/>
                <a:gd name="connsiteX3" fmla="*/ 2276089 w 3494472"/>
                <a:gd name="connsiteY3" fmla="*/ 7032825 h 7032825"/>
                <a:gd name="connsiteX4" fmla="*/ 0 w 3494472"/>
                <a:gd name="connsiteY4" fmla="*/ 7032825 h 7032825"/>
                <a:gd name="connsiteX0" fmla="*/ 0 w 2376875"/>
                <a:gd name="connsiteY0" fmla="*/ 7032826 h 7032826"/>
                <a:gd name="connsiteX1" fmla="*/ 1218383 w 2376875"/>
                <a:gd name="connsiteY1" fmla="*/ 1 h 7032826"/>
                <a:gd name="connsiteX2" fmla="*/ 2376875 w 2376875"/>
                <a:gd name="connsiteY2" fmla="*/ 0 h 7032826"/>
                <a:gd name="connsiteX3" fmla="*/ 2276089 w 2376875"/>
                <a:gd name="connsiteY3" fmla="*/ 7032826 h 7032826"/>
                <a:gd name="connsiteX4" fmla="*/ 0 w 2376875"/>
                <a:gd name="connsiteY4" fmla="*/ 7032826 h 7032826"/>
                <a:gd name="connsiteX0" fmla="*/ 0 w 2276089"/>
                <a:gd name="connsiteY0" fmla="*/ 7032825 h 7032825"/>
                <a:gd name="connsiteX1" fmla="*/ 1218383 w 2276089"/>
                <a:gd name="connsiteY1" fmla="*/ 0 h 7032825"/>
                <a:gd name="connsiteX2" fmla="*/ 1868878 w 2276089"/>
                <a:gd name="connsiteY2" fmla="*/ 101599 h 7032825"/>
                <a:gd name="connsiteX3" fmla="*/ 2276089 w 2276089"/>
                <a:gd name="connsiteY3" fmla="*/ 7032825 h 7032825"/>
                <a:gd name="connsiteX4" fmla="*/ 0 w 2276089"/>
                <a:gd name="connsiteY4" fmla="*/ 7032825 h 7032825"/>
                <a:gd name="connsiteX0" fmla="*/ 0 w 2276089"/>
                <a:gd name="connsiteY0" fmla="*/ 7032826 h 7032826"/>
                <a:gd name="connsiteX1" fmla="*/ 1218383 w 2276089"/>
                <a:gd name="connsiteY1" fmla="*/ 1 h 7032826"/>
                <a:gd name="connsiteX2" fmla="*/ 2275278 w 2276089"/>
                <a:gd name="connsiteY2" fmla="*/ 0 h 7032826"/>
                <a:gd name="connsiteX3" fmla="*/ 2276089 w 2276089"/>
                <a:gd name="connsiteY3" fmla="*/ 7032826 h 7032826"/>
                <a:gd name="connsiteX4" fmla="*/ 0 w 2276089"/>
                <a:gd name="connsiteY4" fmla="*/ 7032826 h 7032826"/>
                <a:gd name="connsiteX0" fmla="*/ 0 w 2276089"/>
                <a:gd name="connsiteY0" fmla="*/ 7032826 h 7032826"/>
                <a:gd name="connsiteX1" fmla="*/ 2275278 w 2276089"/>
                <a:gd name="connsiteY1" fmla="*/ 0 h 7032826"/>
                <a:gd name="connsiteX2" fmla="*/ 2276089 w 2276089"/>
                <a:gd name="connsiteY2" fmla="*/ 7032826 h 7032826"/>
                <a:gd name="connsiteX3" fmla="*/ 0 w 2276089"/>
                <a:gd name="connsiteY3" fmla="*/ 7032826 h 7032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76089" h="7032826">
                  <a:moveTo>
                    <a:pt x="0" y="7032826"/>
                  </a:moveTo>
                  <a:lnTo>
                    <a:pt x="2275278" y="0"/>
                  </a:lnTo>
                  <a:cubicBezTo>
                    <a:pt x="2275548" y="2344275"/>
                    <a:pt x="2275819" y="4688551"/>
                    <a:pt x="2276089" y="7032826"/>
                  </a:cubicBezTo>
                  <a:lnTo>
                    <a:pt x="0" y="703282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8BB53"/>
                </a:gs>
                <a:gs pos="100000">
                  <a:srgbClr val="84C949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Parallelogram 14">
              <a:extLst>
                <a:ext uri="{FF2B5EF4-FFF2-40B4-BE49-F238E27FC236}">
                  <a16:creationId xmlns:a16="http://schemas.microsoft.com/office/drawing/2014/main" id="{97EE90FC-D1E6-4676-9521-AFFCB0E34953}"/>
                </a:ext>
              </a:extLst>
            </p:cNvPr>
            <p:cNvSpPr/>
            <p:nvPr userDrawn="1"/>
          </p:nvSpPr>
          <p:spPr>
            <a:xfrm rot="5400000" flipV="1">
              <a:off x="6847685" y="1511898"/>
              <a:ext cx="3655815" cy="7032820"/>
            </a:xfrm>
            <a:prstGeom prst="parallelogram">
              <a:avLst>
                <a:gd name="adj" fmla="val 37368"/>
              </a:avLst>
            </a:prstGeom>
            <a:gradFill flip="none" rotWithShape="1">
              <a:gsLst>
                <a:gs pos="0">
                  <a:srgbClr val="09A673">
                    <a:lumMod val="92000"/>
                    <a:alpha val="95000"/>
                  </a:srgbClr>
                </a:gs>
                <a:gs pos="100000">
                  <a:srgbClr val="0FA9B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>
              <a:extLst>
                <a:ext uri="{FF2B5EF4-FFF2-40B4-BE49-F238E27FC236}">
                  <a16:creationId xmlns:a16="http://schemas.microsoft.com/office/drawing/2014/main" id="{6942B406-A639-447C-AB7B-3CA0D0C22659}"/>
                </a:ext>
              </a:extLst>
            </p:cNvPr>
            <p:cNvSpPr/>
            <p:nvPr userDrawn="1"/>
          </p:nvSpPr>
          <p:spPr>
            <a:xfrm rot="5400000">
              <a:off x="8693752" y="1977424"/>
              <a:ext cx="3494472" cy="3502027"/>
            </a:xfrm>
            <a:prstGeom prst="parallelogram">
              <a:avLst>
                <a:gd name="adj" fmla="val 34866"/>
              </a:avLst>
            </a:prstGeom>
            <a:gradFill flip="none" rotWithShape="1">
              <a:gsLst>
                <a:gs pos="0">
                  <a:srgbClr val="13AAED"/>
                </a:gs>
                <a:gs pos="100000">
                  <a:srgbClr val="1181CA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>
              <a:extLst>
                <a:ext uri="{FF2B5EF4-FFF2-40B4-BE49-F238E27FC236}">
                  <a16:creationId xmlns:a16="http://schemas.microsoft.com/office/drawing/2014/main" id="{8C40172A-40E0-4DBF-A285-8FFD9B039944}"/>
                </a:ext>
              </a:extLst>
            </p:cNvPr>
            <p:cNvSpPr/>
            <p:nvPr userDrawn="1"/>
          </p:nvSpPr>
          <p:spPr>
            <a:xfrm rot="5400000" flipV="1">
              <a:off x="8919581" y="994783"/>
              <a:ext cx="3042814" cy="3502025"/>
            </a:xfrm>
            <a:prstGeom prst="parallelogram">
              <a:avLst>
                <a:gd name="adj" fmla="val 24399"/>
              </a:avLst>
            </a:prstGeom>
            <a:gradFill flip="none" rotWithShape="1">
              <a:gsLst>
                <a:gs pos="0">
                  <a:srgbClr val="383A98">
                    <a:alpha val="90000"/>
                  </a:srgbClr>
                </a:gs>
                <a:gs pos="100000">
                  <a:srgbClr val="0C75B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13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001768"/>
            <a:ext cx="3730752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lang="en-US" sz="2000" b="1" i="0" kern="1200" dirty="0">
                <a:solidFill>
                  <a:schemeClr val="tx1"/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Name</a:t>
            </a:r>
          </a:p>
        </p:txBody>
      </p:sp>
      <p:sp>
        <p:nvSpPr>
          <p:cNvPr id="14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5724144"/>
            <a:ext cx="3730752" cy="676656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lang="en-US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Speaker Title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6B39AA8-E744-484A-9ABE-3421D0F909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1510272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EDF415F1-697D-3543-A91A-11A4D68C6E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4360" y="2572774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CDFC6213-14FC-E748-9573-219388A1475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4360" y="3291763"/>
            <a:ext cx="4756976" cy="246063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Date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99610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Purple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1EB4C7-BFD8-40EB-BEBE-E9403CD67126}"/>
              </a:ext>
            </a:extLst>
          </p:cNvPr>
          <p:cNvSpPr/>
          <p:nvPr userDrawn="1"/>
        </p:nvSpPr>
        <p:spPr>
          <a:xfrm>
            <a:off x="0" y="0"/>
            <a:ext cx="4504421" cy="6865330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818536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305050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7E4E348-5C22-A511-B3A2-6E4414A0EBC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3992500-B802-CD39-BE39-68E43C8CC5D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57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Magenta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6AAC2A-88B6-4227-B4CF-A232733AEA71}"/>
              </a:ext>
            </a:extLst>
          </p:cNvPr>
          <p:cNvSpPr/>
          <p:nvPr userDrawn="1"/>
        </p:nvSpPr>
        <p:spPr>
          <a:xfrm>
            <a:off x="0" y="0"/>
            <a:ext cx="4504421" cy="6865330"/>
          </a:xfrm>
          <a:prstGeom prst="rect">
            <a:avLst/>
          </a:pr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E611C8B-65A0-890A-537D-9B1D876C436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4E1F29F-2248-8D89-E9D1-0AF689117F8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594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Orange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100000">
                <a:srgbClr val="FAB01D"/>
              </a:gs>
              <a:gs pos="0">
                <a:srgbClr val="F67B2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ED731E5-49CA-DCBB-E994-E6C7403F1F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56AE3C3-EDE1-74A3-FF8D-42AE50CB4F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043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Green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14171FC-A580-30D7-CCBA-24A2505D0CB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2B469CF-598C-975E-C4B2-B24ABC8AC2B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6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Teal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1C930C-D2F5-4B72-B534-50FB4022127B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A62E540-174B-73B0-1ADC-0FCAB0CB2BD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8BF5F73-2D96-04E3-FEB4-A03BEE74EE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235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yan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2158FF-32BC-4460-8D4D-B09F6E3768B9}"/>
              </a:ext>
            </a:extLst>
          </p:cNvPr>
          <p:cNvSpPr/>
          <p:nvPr userDrawn="1"/>
        </p:nvSpPr>
        <p:spPr>
          <a:xfrm>
            <a:off x="0" y="0"/>
            <a:ext cx="4504421" cy="6857108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19884D5-EAAE-050C-718F-F8E667F74DF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25EC8BB-FA98-6EC0-64DA-68EAF9CC35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06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Conten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096" y="123729"/>
            <a:ext cx="5440680" cy="1019271"/>
          </a:xfrm>
        </p:spPr>
        <p:txBody>
          <a:bodyPr anchor="ctr" anchorCtr="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096" y="1417320"/>
            <a:ext cx="5284304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6096001" y="0"/>
            <a:ext cx="6096000" cy="658177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5F06A2-6968-A347-BA93-1682AB9EC66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32F33E-5D7D-FE4A-B3D5-D8667A24516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0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Blue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D0653EB-C443-452A-98FB-C3D2071BBBA7}"/>
              </a:ext>
            </a:extLst>
          </p:cNvPr>
          <p:cNvSpPr/>
          <p:nvPr userDrawn="1"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C3B544FC-4692-BE55-1889-D3A2CADD4C5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46F393E-86EE-552B-7A4C-DE9AFA6FA74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626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Purple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1EB4C7-BFD8-40EB-BEBE-E9403CD67126}"/>
              </a:ext>
            </a:extLst>
          </p:cNvPr>
          <p:cNvSpPr/>
          <p:nvPr userDrawn="1"/>
        </p:nvSpPr>
        <p:spPr>
          <a:xfrm>
            <a:off x="0" y="0"/>
            <a:ext cx="4504421" cy="6865330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818536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4360" y="2305050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3A8C8-A671-DD4E-B8A9-5A0A327A478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2019 CommScope, Inc.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1A6856-4623-4601-8722-6A3073DB8F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446805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E285AD-8D61-4A41-8AD5-361489FAB0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64D8D4D-0CAC-F282-11A8-A67E56E0CEF3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GB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0D00B3-AB8C-8B37-92C2-9F8EC3EF1BB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31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Magenta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6AAC2A-88B6-4227-B4CF-A232733AEA71}"/>
              </a:ext>
            </a:extLst>
          </p:cNvPr>
          <p:cNvSpPr/>
          <p:nvPr/>
        </p:nvSpPr>
        <p:spPr>
          <a:xfrm>
            <a:off x="0" y="0"/>
            <a:ext cx="4504421" cy="6865330"/>
          </a:xfrm>
          <a:prstGeom prst="rect">
            <a:avLst/>
          </a:pr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0D48D9-40CA-424E-AB8D-2AA8FADB9C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2019 CommScope, Inc.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836571A-827D-4CDF-B27C-3A3522BA2A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97" y="892"/>
            <a:ext cx="5444275" cy="685710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D20995-7DED-4D21-AFFF-C5C0D62829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87B7B9F-0419-F32F-A50F-E8CE91FA3FBA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GB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84D0B47-23CF-31CF-92B9-05CC478268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03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Cyan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52158FF-32BC-4460-8D4D-B09F6E3768B9}"/>
              </a:ext>
            </a:extLst>
          </p:cNvPr>
          <p:cNvSpPr/>
          <p:nvPr/>
        </p:nvSpPr>
        <p:spPr>
          <a:xfrm>
            <a:off x="0" y="0"/>
            <a:ext cx="4504421" cy="6857108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0F68C3-B87C-7A4A-BB12-0B62C90B1D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2019 CommScope, Inc.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29B7214-1334-436F-B6EA-76C32CB092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446805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B1D0BF2-D62B-43B9-AFB3-779A855BBE0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E410C26-BE54-A6B4-859F-52F67517AC6A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GB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257CF88-E1FD-0B1B-A5A7-F7149A8C34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30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Blue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D0653EB-C443-452A-98FB-C3D2071BBBA7}"/>
              </a:ext>
            </a:extLst>
          </p:cNvPr>
          <p:cNvSpPr/>
          <p:nvPr/>
        </p:nvSpPr>
        <p:spPr>
          <a:xfrm>
            <a:off x="0" y="0"/>
            <a:ext cx="4504421" cy="6858000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6897" y="822960"/>
            <a:ext cx="3338998" cy="93406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6898" y="2304288"/>
            <a:ext cx="3338997" cy="3811588"/>
          </a:xfr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4504421" y="892"/>
            <a:ext cx="7687579" cy="6864438"/>
          </a:xfrm>
          <a:prstGeom prst="rect">
            <a:avLst/>
          </a:prstGeom>
          <a:ln w="3175">
            <a:noFill/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55D46-9A41-434E-8A10-F9AAB41D004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2019 CommScope, Inc.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38BC254-FD98-411B-8A0B-28062B3BBA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97" y="893"/>
            <a:ext cx="5444275" cy="685710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7AC71D-17B1-4782-828D-547047209A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869" y="227205"/>
            <a:ext cx="841248" cy="11181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64AC756-0381-695F-9546-540A184B565A}"/>
              </a:ext>
            </a:extLst>
          </p:cNvPr>
          <p:cNvSpPr txBox="1">
            <a:spLocks/>
          </p:cNvSpPr>
          <p:nvPr userDrawn="1"/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defPPr>
              <a:defRPr lang="en-GB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B1F5AC3-BECC-3DE0-374E-630613D85A2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60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F973FB-4467-4B3B-BA34-4DBC416539F3}"/>
              </a:ext>
            </a:extLst>
          </p:cNvPr>
          <p:cNvSpPr/>
          <p:nvPr userDrawn="1"/>
        </p:nvSpPr>
        <p:spPr>
          <a:xfrm>
            <a:off x="0" y="5271247"/>
            <a:ext cx="12192001" cy="1275665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65376"/>
            <a:ext cx="6492240" cy="959224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13" name="Picture 12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8E874F-C35F-274D-A14D-FDA5D2361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1D566-3727-7F4B-8B98-2E69D6C8F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AC5483A-8F31-5F4F-BACA-7DAE584F7D65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332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58BC7B7-0BB7-4798-8F97-FEB136482869}"/>
              </a:ext>
            </a:extLst>
          </p:cNvPr>
          <p:cNvSpPr/>
          <p:nvPr userDrawn="1"/>
        </p:nvSpPr>
        <p:spPr>
          <a:xfrm>
            <a:off x="0" y="5271247"/>
            <a:ext cx="12192001" cy="1275665"/>
          </a:xfrm>
          <a:prstGeom prst="rect">
            <a:avLst/>
          </a:pr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78824"/>
            <a:ext cx="6411558" cy="1021976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13" name="Picture 12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753B44-8B75-C845-9FBE-9FE662E77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915BFB-36F6-CD4C-A59A-3AFCDEAFF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31201D-36F5-E643-A722-7587B041ADB6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581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5280212"/>
            <a:ext cx="12192001" cy="1266700"/>
          </a:xfrm>
          <a:prstGeom prst="rect">
            <a:avLst/>
          </a:prstGeom>
          <a:gradFill flip="none" rotWithShape="1">
            <a:gsLst>
              <a:gs pos="100000">
                <a:srgbClr val="FAB01D"/>
              </a:gs>
              <a:gs pos="0">
                <a:srgbClr val="F67B2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51928"/>
            <a:ext cx="7686040" cy="1048871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959926-2F71-5745-8233-F04C5B617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C4DA48-6D60-FE4C-B5C5-39F97AAE5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DAF6398-929B-B34E-B933-177C0046811F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112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5271247"/>
            <a:ext cx="12192001" cy="1275348"/>
          </a:xfrm>
          <a:prstGeom prst="rect">
            <a:avLst/>
          </a:pr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65376"/>
            <a:ext cx="6667052" cy="1035424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4BB1D4-13BA-2F41-9FA1-25E5D24B5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81B110-E6FC-194E-B793-7C4B0B04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4917B8-7914-864C-9C2C-43F6AA6D3484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073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5284694"/>
            <a:ext cx="12192001" cy="1262218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78824"/>
            <a:ext cx="6640158" cy="1021976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665BE-A601-2045-B022-D47D3AB3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DF51C-EF9C-1041-B725-88AEEA664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1972EB2-C87D-3A48-BDD2-2BFCF3B9E44E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917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3096" y="1417320"/>
            <a:ext cx="5436704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17320"/>
            <a:ext cx="5436704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B047A-9A58-3B4B-8656-679F4748E80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25467C-2315-AA44-8B05-B02A2F281D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266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Cy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A228E3-CAB7-4B6B-A439-6C7958CA1208}"/>
              </a:ext>
            </a:extLst>
          </p:cNvPr>
          <p:cNvSpPr/>
          <p:nvPr userDrawn="1"/>
        </p:nvSpPr>
        <p:spPr>
          <a:xfrm>
            <a:off x="0" y="5285232"/>
            <a:ext cx="12188952" cy="1261872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427022"/>
            <a:ext cx="7326482" cy="973777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7738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AC459-701E-0740-984B-5406913C0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E69C9-6438-0D49-8218-A1C805577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B201081-E811-924F-AF87-D33A78F2D309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4455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i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5284694"/>
            <a:ext cx="12192001" cy="1262218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5392270"/>
            <a:ext cx="6156064" cy="1008529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AB9C7-1419-9E44-927F-D93994416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636B49-4AB0-EB42-9787-6227D8144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B3D8D50-9CB7-6045-AAD3-A39AD35FAD87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24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 Purpl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F973FB-4467-4B3B-BA34-4DBC416539F3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8652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122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3" name="Picture 12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8E874F-C35F-274D-A14D-FDA5D2361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1D566-3727-7F4B-8B98-2E69D6C8F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CC703A6-BF42-5F40-AEE2-8044C2BA3722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5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Magenta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58BC7B7-0BB7-4798-8F97-FEB136482869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3" name="Picture 12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753B44-8B75-C845-9FBE-9FE662E77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915BFB-36F6-CD4C-A59A-3AFCDEAFF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E9569EA-3370-0942-B96C-91457DDD05AA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470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Orang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100000">
                <a:srgbClr val="FAB01D"/>
              </a:gs>
              <a:gs pos="0">
                <a:srgbClr val="F67B2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959926-2F71-5745-8233-F04C5B617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C4DA48-6D60-FE4C-B5C5-39F97AAE5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5709C17-274D-4C45-9020-70588C866DA4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5610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Green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4BB1D4-13BA-2F41-9FA1-25E5D24B5C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81B110-E6FC-194E-B793-7C4B0B044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CA0E504-8B94-7843-8C3B-6ED524AB1FC3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4172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Teal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4665BE-A601-2045-B022-D47D3AB34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CDF51C-EF9C-1041-B725-88AEEA664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98B6035-F5FD-F646-9DBF-B75782049753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849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yan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A228E3-CAB7-4B6B-A439-6C7958CA1208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7738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AC459-701E-0740-984B-5406913C0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9E69C9-6438-0D49-8218-A1C805577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C7E485E-D631-3740-AE1C-0C5AA15145EB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022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Blu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 userDrawn="1"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9AB9C7-1419-9E44-927F-D93994416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636B49-4AB0-EB42-9787-6227D8144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26730C-08B1-D146-92EC-C126FE426BD5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6031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icture with Blu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" y="4178106"/>
            <a:ext cx="12186712" cy="26790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27752" y="4459356"/>
            <a:ext cx="3718869" cy="1414946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401694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603625" y="6621162"/>
            <a:ext cx="4206240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>
              <a:defRPr sz="900">
                <a:solidFill>
                  <a:schemeClr val="bg1"/>
                </a:solidFill>
              </a:defRPr>
            </a:lvl1pPr>
          </a:lstStyle>
          <a:p>
            <a:endParaRPr lang="en-US" sz="7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465F4D8-372B-5583-0414-AE09513DBD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73E4290-68CC-4780-8EE1-16B55C56EC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851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3096" y="123729"/>
            <a:ext cx="11025808" cy="10192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3096" y="1412081"/>
            <a:ext cx="5414479" cy="352551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096" y="1844842"/>
            <a:ext cx="5414479" cy="46016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412081"/>
            <a:ext cx="5436704" cy="352551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44842"/>
            <a:ext cx="5436704" cy="460167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3AC9EBC-A777-364C-AB61-C9D6C531326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51FBC36-4309-0844-B37C-CB1C105B38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4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 Purpl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CF973FB-4467-4B3B-BA34-4DBC416539F3}"/>
              </a:ext>
            </a:extLst>
          </p:cNvPr>
          <p:cNvSpPr/>
          <p:nvPr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8652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122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0EB875-D4F3-44BD-8E7F-90EB938F37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" y="4178106"/>
            <a:ext cx="12186712" cy="26790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179DED0-12BC-4E9C-A84E-8B8B6219AD5C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004EE3C-336B-5092-2A19-681AF04F0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79AABE-462F-F7AF-26E6-B8625525F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06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Magenta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58BC7B7-0BB7-4798-8F97-FEB136482869}"/>
              </a:ext>
            </a:extLst>
          </p:cNvPr>
          <p:cNvSpPr/>
          <p:nvPr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753B44-8B75-C845-9FBE-9FE662E77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2019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915BFB-36F6-CD4C-A59A-3AFCDEAFF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AC2C96C-DDC3-4EBA-94E6-064DD447E1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" y="4178106"/>
            <a:ext cx="12186708" cy="2679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A28073E-2E7E-4368-A1FC-9033563FE04F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A43307F-593B-48EE-898D-AF4C3BF19309}"/>
              </a:ext>
            </a:extLst>
          </p:cNvPr>
          <p:cNvSpPr txBox="1"/>
          <p:nvPr userDrawn="1"/>
        </p:nvSpPr>
        <p:spPr>
          <a:xfrm>
            <a:off x="603625" y="6621162"/>
            <a:ext cx="4206240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defPPr>
              <a:defRPr lang="en-US"/>
            </a:defPPr>
            <a:lvl1pPr>
              <a:defRPr sz="900">
                <a:solidFill>
                  <a:schemeClr val="bg1"/>
                </a:solidFill>
              </a:defRPr>
            </a:lvl1pPr>
          </a:lstStyle>
          <a:p>
            <a:r>
              <a:rPr lang="en-US"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PRIVATE AND CONFIDENTIAL © 2017  CommScope, Inc | v1-17-10.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DA9C02F-A936-4CB9-898F-9FB2A5E566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87575" y="6612575"/>
            <a:ext cx="39552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"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01E3587C-5A4B-48F6-B5DF-5AC53B4D33AF}" type="slidenum">
              <a:rPr lang="en-GB" altLang="en-US" sz="7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pPr algn="r" eaLnBrk="1" hangingPunct="1">
                <a:defRPr/>
              </a:pPr>
              <a:t>‹#›</a:t>
            </a:fld>
            <a:endParaRPr lang="en-US" altLang="en-US" sz="7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A8574A2-92AC-4FDE-988B-25489C8E979C}"/>
              </a:ext>
            </a:extLst>
          </p:cNvPr>
          <p:cNvCxnSpPr/>
          <p:nvPr userDrawn="1"/>
        </p:nvCxnSpPr>
        <p:spPr>
          <a:xfrm>
            <a:off x="533400" y="6617110"/>
            <a:ext cx="0" cy="183023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78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Cyan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A228E3-CAB7-4B6B-A439-6C7958CA1208}"/>
              </a:ext>
            </a:extLst>
          </p:cNvPr>
          <p:cNvSpPr/>
          <p:nvPr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7738"/>
            <a:ext cx="841248" cy="10972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0B1ED57-51EB-4F9C-8723-8EFC1D139F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00" y="4178300"/>
            <a:ext cx="12166600" cy="26822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9392B79-D5E7-4871-89E7-DE985DE36558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7738"/>
            <a:ext cx="841248" cy="109728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42D15F-933C-EE48-6D99-87F56DF72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C65065-8737-0309-66DC-1AF4100CB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799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Picture with Blue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AD5B397-66FF-43CF-9D87-834225E33417}"/>
              </a:ext>
            </a:extLst>
          </p:cNvPr>
          <p:cNvSpPr/>
          <p:nvPr/>
        </p:nvSpPr>
        <p:spPr>
          <a:xfrm>
            <a:off x="0" y="4178299"/>
            <a:ext cx="12192001" cy="2368613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0" y="4459356"/>
            <a:ext cx="3718869" cy="1941444"/>
          </a:xfrm>
        </p:spPr>
        <p:txBody>
          <a:bodyPr anchor="t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035" y="4512364"/>
            <a:ext cx="6571353" cy="1888436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88824" cy="41783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FB5298-76BD-4512-B880-425125AAE2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" y="4178106"/>
            <a:ext cx="12186712" cy="26790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3959A41-BD77-479F-8637-84D460C41ACE}"/>
              </a:ext>
            </a:extLst>
          </p:cNvPr>
          <p:cNvPicPr>
            <a:picLocks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2B54A9-1FF0-B74C-3FDD-70445C569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73C8EE9-6E4A-FD3B-C1BE-07207C33D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11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urple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7AC60A3-328F-4B9F-94F8-8D099BFE733D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 flip="none" rotWithShape="1">
            <a:gsLst>
              <a:gs pos="0">
                <a:srgbClr val="13AAED"/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6">
            <a:extLst>
              <a:ext uri="{FF2B5EF4-FFF2-40B4-BE49-F238E27FC236}">
                <a16:creationId xmlns:a16="http://schemas.microsoft.com/office/drawing/2014/main" id="{E3259A6A-944D-4C4B-B46B-135456E7AC3E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CD0D776-095E-4425-8583-FE4DF74E8D60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>
                  <a:alpha val="9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8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8046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11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8046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330405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agenta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0771591-C808-4DFD-96AC-D972A35833E8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6">
            <a:extLst>
              <a:ext uri="{FF2B5EF4-FFF2-40B4-BE49-F238E27FC236}">
                <a16:creationId xmlns:a16="http://schemas.microsoft.com/office/drawing/2014/main" id="{45ED51DB-578E-4C21-B87F-ECCD99BC13D2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>
            <a:gsLst>
              <a:gs pos="0">
                <a:srgbClr val="B9208E"/>
              </a:gs>
              <a:gs pos="100000">
                <a:srgbClr val="5453A4">
                  <a:alpha val="95000"/>
                </a:srgb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1E2B884-3FB6-408D-B13E-CB89E5ED1B0F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518249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range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04F39C-3107-49E8-99A0-A04AE7DE6162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 flip="none" rotWithShape="1">
            <a:gsLst>
              <a:gs pos="0">
                <a:srgbClr val="B9208E"/>
              </a:gs>
              <a:gs pos="100000">
                <a:srgbClr val="5453A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D0AB71BE-D101-4426-BCD6-FA98E939E128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>
            <a:gsLst>
              <a:gs pos="0">
                <a:srgbClr val="EB0C87">
                  <a:alpha val="90000"/>
                </a:srgbClr>
              </a:gs>
              <a:gs pos="100000">
                <a:srgbClr val="EF263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9AFEC5-7FF2-498E-B4B0-67259BE82958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 flip="none" rotWithShape="1">
            <a:gsLst>
              <a:gs pos="100000">
                <a:srgbClr val="FAB11D"/>
              </a:gs>
              <a:gs pos="0">
                <a:srgbClr val="F67B2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599548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Green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04F39C-3107-49E8-99A0-A04AE7DE6162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>
            <a:gsLst>
              <a:gs pos="0">
                <a:srgbClr val="13AAED"/>
              </a:gs>
              <a:gs pos="100000">
                <a:srgbClr val="1181C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D0AB71BE-D101-4426-BCD6-FA98E939E128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 flip="none" rotWithShape="1">
            <a:gsLst>
              <a:gs pos="0">
                <a:srgbClr val="09A673"/>
              </a:gs>
              <a:gs pos="100000">
                <a:srgbClr val="0FA9B4">
                  <a:alpha val="9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9AFEC5-7FF2-498E-B4B0-67259BE82958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 flip="none" rotWithShape="1">
            <a:gsLst>
              <a:gs pos="0">
                <a:srgbClr val="58BB53">
                  <a:alpha val="95000"/>
                </a:srgbClr>
              </a:gs>
              <a:gs pos="100000">
                <a:srgbClr val="84C949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16167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eal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04F39C-3107-49E8-99A0-A04AE7DE6162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 flip="none" rotWithShape="1"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D0AB71BE-D101-4426-BCD6-FA98E939E128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 flip="none" rotWithShape="1">
            <a:gsLst>
              <a:gs pos="0">
                <a:srgbClr val="58BB53"/>
              </a:gs>
              <a:gs pos="100000">
                <a:srgbClr val="84C949">
                  <a:alpha val="9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9AFEC5-7FF2-498E-B4B0-67259BE82958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 flip="none" rotWithShape="1">
            <a:gsLst>
              <a:gs pos="0">
                <a:srgbClr val="09A673">
                  <a:alpha val="95000"/>
                </a:srgbClr>
              </a:gs>
              <a:gs pos="100000">
                <a:srgbClr val="0FA9B4">
                  <a:alpha val="95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3655680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yan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F3239F5-CCAA-4592-A790-0E2ABAAFC179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 flip="none" rotWithShape="1">
            <a:gsLst>
              <a:gs pos="0">
                <a:srgbClr val="58BB53"/>
              </a:gs>
              <a:gs pos="100000">
                <a:srgbClr val="84C94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C2CAA739-7462-4F7C-AA8B-89F8B6EBF978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>
            <a:gsLst>
              <a:gs pos="0">
                <a:srgbClr val="09A673">
                  <a:alpha val="95000"/>
                </a:srgbClr>
              </a:gs>
              <a:gs pos="100000">
                <a:srgbClr val="0FA9B4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8159694-E2EB-4616-BCD8-BACC1D8EC451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 flip="none" rotWithShape="1"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66721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3097" y="1417320"/>
            <a:ext cx="338328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1044" y="1417320"/>
            <a:ext cx="3383280" cy="5029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8236471" y="1417320"/>
            <a:ext cx="3383280" cy="50289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57AFFF-55D9-E344-AC7D-BE64EA3C5E9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C76FD6-57BE-D349-BC2A-7D33EC1A180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FD83ABC-1095-3C43-84BF-C4D988B66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23729"/>
            <a:ext cx="11025808" cy="10192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236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ue Divider Ribb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604F39C-3107-49E8-99A0-A04AE7DE6162}"/>
              </a:ext>
            </a:extLst>
          </p:cNvPr>
          <p:cNvSpPr/>
          <p:nvPr/>
        </p:nvSpPr>
        <p:spPr>
          <a:xfrm>
            <a:off x="6763014" y="6326116"/>
            <a:ext cx="5428985" cy="531884"/>
          </a:xfrm>
          <a:prstGeom prst="rect">
            <a:avLst/>
          </a:prstGeom>
          <a:gradFill flip="none" rotWithShape="1">
            <a:gsLst>
              <a:gs pos="0">
                <a:srgbClr val="09A673"/>
              </a:gs>
              <a:gs pos="100000">
                <a:srgbClr val="0FA9B4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6">
            <a:extLst>
              <a:ext uri="{FF2B5EF4-FFF2-40B4-BE49-F238E27FC236}">
                <a16:creationId xmlns:a16="http://schemas.microsoft.com/office/drawing/2014/main" id="{D0AB71BE-D101-4426-BCD6-FA98E939E128}"/>
              </a:ext>
            </a:extLst>
          </p:cNvPr>
          <p:cNvSpPr/>
          <p:nvPr/>
        </p:nvSpPr>
        <p:spPr>
          <a:xfrm>
            <a:off x="6763014" y="-30618"/>
            <a:ext cx="5428985" cy="6909277"/>
          </a:xfrm>
          <a:custGeom>
            <a:avLst/>
            <a:gdLst>
              <a:gd name="connsiteX0" fmla="*/ 0 w 5428985"/>
              <a:gd name="connsiteY0" fmla="*/ 0 h 574578"/>
              <a:gd name="connsiteX1" fmla="*/ 5428985 w 5428985"/>
              <a:gd name="connsiteY1" fmla="*/ 0 h 574578"/>
              <a:gd name="connsiteX2" fmla="*/ 5428985 w 5428985"/>
              <a:gd name="connsiteY2" fmla="*/ 574578 h 574578"/>
              <a:gd name="connsiteX3" fmla="*/ 0 w 5428985"/>
              <a:gd name="connsiteY3" fmla="*/ 574578 h 574578"/>
              <a:gd name="connsiteX4" fmla="*/ 0 w 5428985"/>
              <a:gd name="connsiteY4" fmla="*/ 0 h 574578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6909277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  <a:gd name="connsiteX0" fmla="*/ 0 w 5417969"/>
              <a:gd name="connsiteY0" fmla="*/ 6334699 h 6909277"/>
              <a:gd name="connsiteX1" fmla="*/ 5417969 w 5417969"/>
              <a:gd name="connsiteY1" fmla="*/ 0 h 6909277"/>
              <a:gd name="connsiteX2" fmla="*/ 5241698 w 5417969"/>
              <a:gd name="connsiteY2" fmla="*/ 4320313 h 6909277"/>
              <a:gd name="connsiteX3" fmla="*/ 0 w 5417969"/>
              <a:gd name="connsiteY3" fmla="*/ 6909277 h 6909277"/>
              <a:gd name="connsiteX4" fmla="*/ 0 w 5417969"/>
              <a:gd name="connsiteY4" fmla="*/ 6334699 h 6909277"/>
              <a:gd name="connsiteX0" fmla="*/ 0 w 5440002"/>
              <a:gd name="connsiteY0" fmla="*/ 6334699 h 6909277"/>
              <a:gd name="connsiteX1" fmla="*/ 5417969 w 5440002"/>
              <a:gd name="connsiteY1" fmla="*/ 0 h 6909277"/>
              <a:gd name="connsiteX2" fmla="*/ 5440002 w 5440002"/>
              <a:gd name="connsiteY2" fmla="*/ 5422000 h 6909277"/>
              <a:gd name="connsiteX3" fmla="*/ 0 w 5440002"/>
              <a:gd name="connsiteY3" fmla="*/ 6909277 h 6909277"/>
              <a:gd name="connsiteX4" fmla="*/ 0 w 5440002"/>
              <a:gd name="connsiteY4" fmla="*/ 6334699 h 6909277"/>
              <a:gd name="connsiteX0" fmla="*/ 0 w 5428985"/>
              <a:gd name="connsiteY0" fmla="*/ 6334699 h 6909277"/>
              <a:gd name="connsiteX1" fmla="*/ 5417969 w 5428985"/>
              <a:gd name="connsiteY1" fmla="*/ 0 h 6909277"/>
              <a:gd name="connsiteX2" fmla="*/ 5428985 w 5428985"/>
              <a:gd name="connsiteY2" fmla="*/ 5928776 h 6909277"/>
              <a:gd name="connsiteX3" fmla="*/ 0 w 5428985"/>
              <a:gd name="connsiteY3" fmla="*/ 6909277 h 6909277"/>
              <a:gd name="connsiteX4" fmla="*/ 0 w 5428985"/>
              <a:gd name="connsiteY4" fmla="*/ 6334699 h 690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28985" h="6909277">
                <a:moveTo>
                  <a:pt x="0" y="6334699"/>
                </a:moveTo>
                <a:lnTo>
                  <a:pt x="5417969" y="0"/>
                </a:lnTo>
                <a:cubicBezTo>
                  <a:pt x="5425313" y="1807333"/>
                  <a:pt x="5421641" y="4121443"/>
                  <a:pt x="5428985" y="5928776"/>
                </a:cubicBezTo>
                <a:lnTo>
                  <a:pt x="0" y="6909277"/>
                </a:lnTo>
                <a:lnTo>
                  <a:pt x="0" y="6334699"/>
                </a:lnTo>
                <a:close/>
              </a:path>
            </a:pathLst>
          </a:custGeom>
          <a:gradFill>
            <a:gsLst>
              <a:gs pos="0">
                <a:srgbClr val="13AAED">
                  <a:alpha val="95000"/>
                </a:srgbClr>
              </a:gs>
              <a:gs pos="100000">
                <a:srgbClr val="1181CA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89AFEC5-7FF2-498E-B4B0-67259BE82958}"/>
              </a:ext>
            </a:extLst>
          </p:cNvPr>
          <p:cNvSpPr/>
          <p:nvPr/>
        </p:nvSpPr>
        <p:spPr>
          <a:xfrm>
            <a:off x="0" y="-20660"/>
            <a:ext cx="12191999" cy="5430860"/>
          </a:xfrm>
          <a:prstGeom prst="rect">
            <a:avLst/>
          </a:prstGeom>
          <a:gradFill flip="none" rotWithShape="1">
            <a:gsLst>
              <a:gs pos="0">
                <a:srgbClr val="383A98">
                  <a:alpha val="90000"/>
                </a:srgbClr>
              </a:gs>
              <a:gs pos="100000">
                <a:srgbClr val="0C75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6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594360" y="56388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594360" y="61422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2961548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urple Divider">
    <p:bg>
      <p:bgPr>
        <a:gradFill>
          <a:gsLst>
            <a:gs pos="0">
              <a:srgbClr val="522C90"/>
            </a:gs>
            <a:gs pos="100000">
              <a:srgbClr val="A721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E7D5CDA-BF49-1204-E3AC-6811E072F8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CB6F0E3-B0B4-75AC-5FDA-2540F7AF7B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85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genta Divider">
    <p:bg>
      <p:bgPr>
        <a:gradFill>
          <a:gsLst>
            <a:gs pos="0">
              <a:srgbClr val="E9018E"/>
            </a:gs>
            <a:gs pos="100000">
              <a:srgbClr val="EC1C2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2E986051-37B4-73C1-A1CA-8CC7345F17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6DCCE6B-E29E-8D3D-82F7-3C547AE35B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101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range Divider">
    <p:bg>
      <p:bgPr>
        <a:gradFill>
          <a:gsLst>
            <a:gs pos="100000">
              <a:srgbClr val="FAB11D"/>
            </a:gs>
            <a:gs pos="0">
              <a:srgbClr val="F67B2D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7576E392-565D-609F-7152-F123F21ED8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B7B44AF-F67E-09F0-0278-4EFB1D4E66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84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een Divider">
    <p:bg>
      <p:bgPr>
        <a:gradFill flip="none" rotWithShape="1">
          <a:gsLst>
            <a:gs pos="0">
              <a:srgbClr val="58BB53"/>
            </a:gs>
            <a:gs pos="100000">
              <a:srgbClr val="84C949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D8C5D7A-4E7D-ED2D-E722-258482481FC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05F10203-7476-10F3-76B9-C3A68B8B74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49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al Divider">
    <p:bg>
      <p:bgPr>
        <a:gradFill>
          <a:gsLst>
            <a:gs pos="0">
              <a:srgbClr val="09A673"/>
            </a:gs>
            <a:gs pos="100000">
              <a:srgbClr val="0FA9B4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32BF387-4121-5706-AB6E-B272DC4B7AF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6E5E200-5C77-0093-BC9E-1393BEE5263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079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yan Divider">
    <p:bg>
      <p:bgPr>
        <a:gradFill>
          <a:gsLst>
            <a:gs pos="0">
              <a:srgbClr val="19B4EF"/>
            </a:gs>
            <a:gs pos="100000">
              <a:srgbClr val="007DC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45CA460E-16BF-D385-1D05-AEBD0B003C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30BC3F2-1653-3E65-AD13-DBC255665A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79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Divi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5021"/>
            <a:ext cx="2371476" cy="315195"/>
          </a:xfrm>
          <a:prstGeom prst="rect">
            <a:avLst/>
          </a:prstGeom>
        </p:spPr>
      </p:pic>
      <p:sp>
        <p:nvSpPr>
          <p:cNvPr id="5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80078"/>
            <a:ext cx="10927080" cy="1683047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6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DF09186B-D85E-9BD5-ED8B-070B23F35B4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3370912-80FD-3FCC-59EB-E550C77224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983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/>
            </a:lvl1pPr>
            <a:lvl2pPr marL="457200" indent="0" algn="l">
              <a:buFontTx/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/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F47C1E9-488F-F24A-9352-680A39F595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2019 CommScope, Inc.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90F715-1C82-0845-8061-230CF5C6DE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36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Purple">
    <p:bg>
      <p:bgPr>
        <a:gradFill>
          <a:gsLst>
            <a:gs pos="0">
              <a:srgbClr val="522C90"/>
            </a:gs>
            <a:gs pos="100000">
              <a:srgbClr val="A7218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A1ADED-81A1-4224-B957-9741B6017E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98EAE7-431F-DCA0-EBC2-C67CD7C73F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2F5FDC3-3573-E98F-A9A1-4EC5B6927EA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193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Gray Vertical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3096" y="1417320"/>
            <a:ext cx="5436704" cy="4922520"/>
          </a:xfrm>
          <a:solidFill>
            <a:srgbClr val="E8E8E8"/>
          </a:solidFill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17320"/>
            <a:ext cx="5436704" cy="4922520"/>
          </a:xfrm>
          <a:solidFill>
            <a:srgbClr val="E8E8E8"/>
          </a:solidFill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DADE6D-F6B7-644C-B224-5C233AAE958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C5123B-0AF9-EF49-A629-A33F43EBD9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8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Magenta">
    <p:bg>
      <p:bgPr>
        <a:gradFill>
          <a:gsLst>
            <a:gs pos="0">
              <a:srgbClr val="E9018E"/>
            </a:gs>
            <a:gs pos="100000">
              <a:srgbClr val="EC1C2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chemeClr val="tx2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EDAEE81-AA0E-4506-8881-ADDB585DBCD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A2928C-F8A7-B990-C5E7-CE44460455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FFE5E0-CCC3-0CA1-5C39-E94DDB2C82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5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Orange">
    <p:bg>
      <p:bgPr>
        <a:gradFill>
          <a:gsLst>
            <a:gs pos="100000">
              <a:srgbClr val="FAB41C"/>
            </a:gs>
            <a:gs pos="0">
              <a:srgbClr val="F67B2D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B82DA55-51D8-26C3-F0EF-196AC9A41E0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7915B8F-4DA6-0821-9130-BB81EA46AA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498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Green">
    <p:bg>
      <p:bgPr>
        <a:gradFill flip="none" rotWithShape="1">
          <a:gsLst>
            <a:gs pos="0">
              <a:srgbClr val="58BB53"/>
            </a:gs>
            <a:gs pos="100000">
              <a:srgbClr val="84C949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9FC16FB-5546-5D98-7018-504A0BBA85D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7512E0-66B3-A5C6-4C99-D4504520C1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2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Teal">
    <p:bg>
      <p:bgPr>
        <a:gradFill>
          <a:gsLst>
            <a:gs pos="0">
              <a:srgbClr val="09A673"/>
            </a:gs>
            <a:gs pos="100000">
              <a:srgbClr val="0FA9B4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rgbClr val="1CDDEC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D0E8487-06F8-80F1-4D18-DE202661AF7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29108A5-FF1A-4DC7-E24C-0973451F0E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86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Cyan">
    <p:bg>
      <p:bgPr>
        <a:gradFill>
          <a:gsLst>
            <a:gs pos="0">
              <a:srgbClr val="19B4EF"/>
            </a:gs>
            <a:gs pos="100000">
              <a:srgbClr val="007DC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chemeClr val="accent3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CD83E9-2874-4578-BF74-2987FCEA489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8234" y="6656434"/>
            <a:ext cx="845197" cy="112336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B201129-E770-7525-9112-EDC76EEF91E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CA79810-8F2D-3002-1594-BCE4D42467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98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s 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916113" y="1617663"/>
            <a:ext cx="9229725" cy="4097337"/>
          </a:xfrm>
        </p:spPr>
        <p:txBody>
          <a:bodyPr/>
          <a:lstStyle>
            <a:lvl1pPr marL="0" indent="0">
              <a:defRPr sz="6600">
                <a:solidFill>
                  <a:schemeClr val="bg1"/>
                </a:solidFill>
              </a:defRPr>
            </a:lvl1pPr>
            <a:lvl2pPr marL="457200" indent="0" algn="r">
              <a:buFontTx/>
              <a:buNone/>
              <a:defRPr sz="3200">
                <a:solidFill>
                  <a:schemeClr val="accent3"/>
                </a:solidFill>
              </a:defRPr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1916113" y="4806892"/>
            <a:ext cx="9229725" cy="908108"/>
          </a:xfrm>
        </p:spPr>
        <p:txBody>
          <a:bodyPr/>
          <a:lstStyle>
            <a:lvl1pPr algn="r">
              <a:defRPr sz="32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77D99F1-E0AA-23E2-310C-B89BFFBA9E5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671565-E8EC-DD24-9670-EAF9683953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35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w Meets Next Closing slide w contact inf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04800" y="4267265"/>
            <a:ext cx="5209237" cy="70788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4000" b="0" i="0">
                <a:solidFill>
                  <a:srgbClr val="FFFFFF"/>
                </a:solidFill>
                <a:latin typeface="Calibri" panose="020F0502020204030204" pitchFamily="34" charset="0"/>
                <a:ea typeface="Segoe UI" panose="020B0502040204020203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0" y="4975151"/>
            <a:ext cx="3780711" cy="647481"/>
          </a:xfrm>
        </p:spPr>
        <p:txBody>
          <a:bodyPr anchor="b">
            <a:normAutofit/>
          </a:bodyPr>
          <a:lstStyle>
            <a:lvl1pPr marL="0" indent="0" algn="r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ea typeface="Segoe UI" panose="020B0502040204020203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Your Name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0" y="5657798"/>
            <a:ext cx="3780711" cy="857519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err="1"/>
              <a:t>Your.Name@CommScope.com</a:t>
            </a:r>
            <a:br>
              <a:rPr lang="en-US"/>
            </a:br>
            <a:r>
              <a:rPr lang="en-US"/>
              <a:t>Mobile: 000-000-0000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594360" y="3757081"/>
            <a:ext cx="5654040" cy="950036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47673B6-5643-4130-A8BF-FEB5E9BEF7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849854"/>
            <a:ext cx="12192000" cy="1524000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0F3698E-3EF0-A04E-AA31-3BBD77C06E2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F14D9AB-7B98-544E-A162-E0776A113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4FDB1DF-FDAF-6C47-BE1B-1961492C12A7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6917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w contact inf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996124"/>
            <a:ext cx="12188825" cy="58785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" y="979431"/>
            <a:ext cx="12177470" cy="5878569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04800" y="4267265"/>
            <a:ext cx="5209237" cy="707886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sz="200" kern="1200">
                <a:solidFill>
                  <a:schemeClr val="tx1"/>
                </a:solidFill>
                <a:latin typeface="Arial" charset="0"/>
                <a:ea typeface="ＭＳ Ｐゴシック" pitchFamily="34" charset="-128"/>
                <a:cs typeface="+mn-cs"/>
              </a:defRPr>
            </a:lvl9pPr>
          </a:lstStyle>
          <a:p>
            <a:pPr algn="ctr"/>
            <a:r>
              <a:rPr lang="en-US" sz="4000" b="0" i="0">
                <a:solidFill>
                  <a:srgbClr val="FFFFFF"/>
                </a:solidFill>
                <a:latin typeface="Calibri" panose="020F0502020204030204" pitchFamily="34" charset="0"/>
                <a:ea typeface="Segoe UI" panose="020B0502040204020203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8001000" y="4975151"/>
            <a:ext cx="3780711" cy="647481"/>
          </a:xfrm>
        </p:spPr>
        <p:txBody>
          <a:bodyPr anchor="b">
            <a:normAutofit/>
          </a:bodyPr>
          <a:lstStyle>
            <a:lvl1pPr marL="0" indent="0" algn="r">
              <a:buFontTx/>
              <a:buNone/>
              <a:defRPr sz="2000" b="0" i="0">
                <a:solidFill>
                  <a:schemeClr val="tx1"/>
                </a:solidFill>
                <a:latin typeface="Calibri" panose="020F0502020204030204" pitchFamily="34" charset="0"/>
                <a:ea typeface="Segoe UI" panose="020B0502040204020203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Your Name</a:t>
            </a:r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001000" y="5657798"/>
            <a:ext cx="3780711" cy="857519"/>
          </a:xfrm>
        </p:spPr>
        <p:txBody>
          <a:bodyPr>
            <a:normAutofit/>
          </a:bodyPr>
          <a:lstStyle>
            <a:lvl1pPr marL="0" indent="0" algn="r">
              <a:buFontTx/>
              <a:buNone/>
              <a:defRPr sz="140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err="1"/>
              <a:t>Your.Name@CommScope.com</a:t>
            </a:r>
            <a:br>
              <a:rPr lang="en-US"/>
            </a:br>
            <a:r>
              <a:rPr lang="en-US"/>
              <a:t>Mobile: 000-000-0000</a:t>
            </a:r>
          </a:p>
        </p:txBody>
      </p:sp>
      <p:sp>
        <p:nvSpPr>
          <p:cNvPr id="1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594360" y="3757081"/>
            <a:ext cx="4913376" cy="950036"/>
          </a:xfrm>
        </p:spPr>
        <p:txBody>
          <a:bodyPr wrap="square"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7AFF0EA-4FA3-AF47-A478-CB254962DC25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CC26C3D-76D4-CB3D-2D41-C4FB7FC8CBD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26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Colorful Ribb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2863" y="1746504"/>
            <a:ext cx="6386746" cy="758300"/>
          </a:xfrm>
        </p:spPr>
        <p:txBody>
          <a:bodyPr anchor="b"/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2863" y="2660904"/>
            <a:ext cx="6386745" cy="828025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87" y="448998"/>
            <a:ext cx="2371476" cy="315197"/>
          </a:xfrm>
          <a:prstGeom prst="rect">
            <a:avLst/>
          </a:prstGeom>
        </p:spPr>
      </p:pic>
      <p:sp>
        <p:nvSpPr>
          <p:cNvPr id="10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32863" y="5290431"/>
            <a:ext cx="3915853" cy="676680"/>
          </a:xfrm>
        </p:spPr>
        <p:txBody>
          <a:bodyPr vert="horz" lIns="0" tIns="0" rIns="0" bIns="0" rtlCol="0" anchor="b">
            <a:noAutofit/>
          </a:bodyPr>
          <a:lstStyle>
            <a:lvl1pPr>
              <a:defRPr lang="en-US" sz="2000" b="1" dirty="0" smtClean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Presenter Name</a:t>
            </a:r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432863" y="6066010"/>
            <a:ext cx="3915853" cy="676680"/>
          </a:xfrm>
        </p:spPr>
        <p:txBody>
          <a:bodyPr vert="horz" lIns="0" tIns="0" rIns="0" bIns="0" rtlCol="0" anchor="t" anchorCtr="0">
            <a:noAutofit/>
          </a:bodyPr>
          <a:lstStyle>
            <a:lvl1pPr>
              <a:defRPr lang="en-US" sz="18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895430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996124"/>
            <a:ext cx="12188825" cy="58785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32986" y="5064370"/>
            <a:ext cx="2883877" cy="773724"/>
          </a:xfrm>
        </p:spPr>
        <p:txBody>
          <a:bodyPr anchor="t"/>
          <a:lstStyle>
            <a:lvl1pPr algn="l"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687" y="448998"/>
            <a:ext cx="2371476" cy="3151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7" y="979431"/>
            <a:ext cx="12177470" cy="587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838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Gray Horizontal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3096" y="1417320"/>
            <a:ext cx="11025808" cy="2392464"/>
          </a:xfrm>
          <a:solidFill>
            <a:srgbClr val="E8E8E8"/>
          </a:solidFill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3096" y="3947374"/>
            <a:ext cx="11025808" cy="2392465"/>
          </a:xfrm>
          <a:solidFill>
            <a:srgbClr val="E8E8E8"/>
          </a:solidFill>
        </p:spPr>
        <p:txBody>
          <a:bodyPr lIns="91440" tIns="91440" rIns="91440" bIns="9144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EE1E5-4C65-3449-9246-E771622B872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355E8E-2BEC-ED41-A2A9-9F8DCA1370F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99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6532880"/>
            <a:ext cx="12192001" cy="3251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424" y="98518"/>
            <a:ext cx="8503243" cy="9391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4286" y="6603999"/>
            <a:ext cx="1126929" cy="149781"/>
          </a:xfrm>
          <a:prstGeom prst="rect">
            <a:avLst/>
          </a:prstGeom>
        </p:spPr>
      </p:pic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0C4030F-E922-4705-5169-4062C76268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63880" y="6612575"/>
            <a:ext cx="4846320" cy="204685"/>
          </a:xfrm>
        </p:spPr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B09EFFB-BF12-F3F1-4F27-C238F6E2FB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208127" y="6612575"/>
            <a:ext cx="303279" cy="204685"/>
          </a:xfrm>
        </p:spPr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889354"/>
      </p:ext>
    </p:extLst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imple Gradient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94360" y="5058032"/>
            <a:ext cx="11597640" cy="1833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360" y="448998"/>
            <a:ext cx="2371476" cy="315197"/>
          </a:xfrm>
          <a:prstGeom prst="rect">
            <a:avLst/>
          </a:prstGeom>
        </p:spPr>
      </p:pic>
      <p:sp>
        <p:nvSpPr>
          <p:cNvPr id="7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00200"/>
            <a:ext cx="10927080" cy="1143000"/>
          </a:xfrm>
        </p:spPr>
        <p:txBody>
          <a:bodyPr wrap="square"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tx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</p:spTree>
    <p:extLst>
      <p:ext uri="{BB962C8B-B14F-4D97-AF65-F5344CB8AC3E}">
        <p14:creationId xmlns:p14="http://schemas.microsoft.com/office/powerpoint/2010/main" val="1452293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Simple Gradient Divi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94360" y="5058032"/>
            <a:ext cx="11597640" cy="183390"/>
          </a:xfrm>
          <a:prstGeom prst="rect">
            <a:avLst/>
          </a:prstGeom>
        </p:spPr>
      </p:pic>
      <p:sp>
        <p:nvSpPr>
          <p:cNvPr id="7" name="Text Placehold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594360" y="1600200"/>
            <a:ext cx="10927080" cy="1143000"/>
          </a:xfrm>
        </p:spPr>
        <p:txBody>
          <a:bodyPr wrap="square" lIns="0" tIns="0" rIns="0" bIns="0" anchor="b" anchorCtr="0">
            <a:norm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3200" b="0" i="0" baseline="0">
                <a:solidFill>
                  <a:schemeClr val="tx1"/>
                </a:solidFill>
                <a:latin typeface="Segoe UI" panose="020B0502040204020203" pitchFamily="34" charset="0"/>
              </a:defRPr>
            </a:lvl1pPr>
          </a:lstStyle>
          <a:p>
            <a:pPr lvl="0"/>
            <a:r>
              <a:rPr lang="en-US"/>
              <a:t>Section Name</a:t>
            </a:r>
          </a:p>
        </p:txBody>
      </p:sp>
      <p:sp>
        <p:nvSpPr>
          <p:cNvPr id="8" name="Text Placehold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6096000" y="5791200"/>
            <a:ext cx="5751576" cy="436682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r">
              <a:spcBef>
                <a:spcPts val="0"/>
              </a:spcBef>
              <a:buFontTx/>
              <a:buNone/>
              <a:defRPr sz="2000" b="1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086764" y="6294668"/>
            <a:ext cx="5751576" cy="258532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867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EC37C63-A815-0846-9862-2C0C12939AA2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76776"/>
            <a:ext cx="841248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42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ftr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2E0928-1654-C049-B836-DD62F005AE4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© 2022 CommScope, Inc. | CommScope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7643D-58FD-154D-9A4D-951CD9DE1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C43EDA-BAA0-D34B-9BED-7D041695D2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46292"/>
            <a:ext cx="9425608" cy="84430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7080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8CB95FC-1B2F-45BF-9EAB-B0F3B42BB87A}"/>
              </a:ext>
            </a:extLst>
          </p:cNvPr>
          <p:cNvCxnSpPr>
            <a:cxnSpLocks/>
          </p:cNvCxnSpPr>
          <p:nvPr userDrawn="1"/>
        </p:nvCxnSpPr>
        <p:spPr>
          <a:xfrm>
            <a:off x="3581400" y="3963947"/>
            <a:ext cx="8610600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638459CF-1C6C-AF4D-AD1D-9497037EBD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57200" y="76200"/>
            <a:ext cx="2794000" cy="1371600"/>
          </a:xfrm>
          <a:prstGeom prst="rect">
            <a:avLst/>
          </a:prstGeom>
        </p:spPr>
      </p:pic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E178E8B8-85D1-9B41-9005-524B14839F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0DEE2036-6E56-E746-84CE-C72530B734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 Title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C7361B2-7DBB-5348-8A0B-1D9A06C04C0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65860A9C-589A-9843-BA4F-63DD0D6E6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1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E24548F-E784-DA4F-8008-2086EA8567B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 of Presentation</a:t>
            </a:r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8BCB7E8A-5314-A94A-94F7-C8EC84DCCF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b="39550"/>
          <a:stretch/>
        </p:blipFill>
        <p:spPr>
          <a:xfrm>
            <a:off x="7204799" y="3308880"/>
            <a:ext cx="5007763" cy="3549119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D40D1D51-E104-45A6-A3A8-DF8F2B48B98D}"/>
              </a:ext>
            </a:extLst>
          </p:cNvPr>
          <p:cNvSpPr txBox="1"/>
          <p:nvPr userDrawn="1"/>
        </p:nvSpPr>
        <p:spPr>
          <a:xfrm>
            <a:off x="10591800" y="6553200"/>
            <a:ext cx="1371600" cy="1524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22.05.09</a:t>
            </a:r>
          </a:p>
        </p:txBody>
      </p:sp>
    </p:spTree>
    <p:extLst>
      <p:ext uri="{BB962C8B-B14F-4D97-AF65-F5344CB8AC3E}">
        <p14:creationId xmlns:p14="http://schemas.microsoft.com/office/powerpoint/2010/main" val="3264942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2E403B67-4F53-DA4E-96D2-5B9241221F31}"/>
              </a:ext>
            </a:extLst>
          </p:cNvPr>
          <p:cNvSpPr/>
          <p:nvPr userDrawn="1"/>
        </p:nvSpPr>
        <p:spPr>
          <a:xfrm>
            <a:off x="0" y="6248400"/>
            <a:ext cx="12192000" cy="609600"/>
          </a:xfrm>
          <a:prstGeom prst="rect">
            <a:avLst/>
          </a:prstGeom>
          <a:gradFill>
            <a:gsLst>
              <a:gs pos="0">
                <a:srgbClr val="EE7203"/>
              </a:gs>
              <a:gs pos="100000">
                <a:srgbClr val="EA5B0C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81817F5F-A2A3-5940-A5AA-824A9EA3AD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1859" r="12757"/>
          <a:stretch/>
        </p:blipFill>
        <p:spPr>
          <a:xfrm flipV="1">
            <a:off x="5029200" y="5105400"/>
            <a:ext cx="7179733" cy="1752600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997FCA33-65EC-B547-B99B-A7F5367FE5C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70131" y="76200"/>
            <a:ext cx="2768138" cy="1371600"/>
          </a:xfrm>
          <a:prstGeom prst="rect">
            <a:avLst/>
          </a:prstGeom>
        </p:spPr>
      </p:pic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0B9E6A18-AFE8-764D-9EF8-89A0B1A054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5120640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7302CCEE-67CC-DE45-90E9-360FFB39269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5888736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 dirty="0"/>
              <a:t>Speaker Title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A73E864B-97D0-2A45-B4F1-BF6DC25CBE3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31F0CF8E-AEE9-4344-8F34-B9D5CDDF48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1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781F08BE-E0C1-8D41-996A-5FCCC592290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 of Presentation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9EA31618-F602-5F42-A521-0589DBB3FED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t="2907" b="2907"/>
          <a:stretch/>
        </p:blipFill>
        <p:spPr>
          <a:xfrm>
            <a:off x="5029200" y="1463040"/>
            <a:ext cx="8153399" cy="5811465"/>
          </a:xfrm>
          <a:prstGeom prst="rect">
            <a:avLst/>
          </a:prstGeom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0CFE35B4-6E2B-4E1E-8C07-BB08C11B3E46}"/>
              </a:ext>
            </a:extLst>
          </p:cNvPr>
          <p:cNvSpPr txBox="1"/>
          <p:nvPr userDrawn="1"/>
        </p:nvSpPr>
        <p:spPr>
          <a:xfrm>
            <a:off x="10591800" y="6553200"/>
            <a:ext cx="1371600" cy="1524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22.05.09</a:t>
            </a:r>
          </a:p>
        </p:txBody>
      </p:sp>
    </p:spTree>
    <p:extLst>
      <p:ext uri="{BB962C8B-B14F-4D97-AF65-F5344CB8AC3E}">
        <p14:creationId xmlns:p14="http://schemas.microsoft.com/office/powerpoint/2010/main" val="3200702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90D6285E-0A1F-2E4A-8572-0C12143558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7726" t="13815" r="15910" b="47142"/>
          <a:stretch/>
        </p:blipFill>
        <p:spPr>
          <a:xfrm>
            <a:off x="2743200" y="1905000"/>
            <a:ext cx="9448800" cy="4953000"/>
          </a:xfrm>
          <a:prstGeom prst="rect">
            <a:avLst/>
          </a:prstGeom>
        </p:spPr>
      </p:pic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F78CFFA5-0BA3-004C-9730-DC2E4737EB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4536596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E12CFE40-BE47-794C-9A4D-A0A5F63F23F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5304692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Title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92599-4360-FF40-822E-16235A0360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B0867854-5828-6D40-AAD4-D4880A708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1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237541CB-C812-AD41-ACF5-28DD8F7176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 of Presentation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5F42CFEE-6200-DE4F-B24A-B7F4DB9298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70131" y="76200"/>
            <a:ext cx="2768138" cy="1371600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0C2DB0BD-2BFA-4B43-AB4F-FCAD1D1B6A24}"/>
              </a:ext>
            </a:extLst>
          </p:cNvPr>
          <p:cNvSpPr txBox="1"/>
          <p:nvPr userDrawn="1"/>
        </p:nvSpPr>
        <p:spPr>
          <a:xfrm>
            <a:off x="10591800" y="6553200"/>
            <a:ext cx="1371600" cy="1524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22.05.09</a:t>
            </a:r>
          </a:p>
        </p:txBody>
      </p:sp>
    </p:spTree>
    <p:extLst>
      <p:ext uri="{BB962C8B-B14F-4D97-AF65-F5344CB8AC3E}">
        <p14:creationId xmlns:p14="http://schemas.microsoft.com/office/powerpoint/2010/main" val="2828124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89825B3-FBA3-624F-AAF7-2E2EB183F6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CAB6610-0826-B24C-9F5A-08C358D53B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395D4730-95E1-CF41-AF4F-A3EF663DD9A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© 2022 CommScope, Inc. | CommScope Confidential</a:t>
            </a:r>
            <a:endParaRPr lang="en-US" dirty="0"/>
          </a:p>
        </p:txBody>
      </p: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C0BEE3F1-2CE9-F5FD-C0D7-B372105826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4536596"/>
            <a:ext cx="4910328" cy="676656"/>
          </a:xfrm>
        </p:spPr>
        <p:txBody>
          <a:bodyPr wrap="square" lIns="0" tIns="0" rIns="0" bIns="0" anchor="b" anchorCtr="0">
            <a:normAutofit/>
          </a:bodyPr>
          <a:lstStyle>
            <a:lvl1pPr marL="0" indent="0" algn="l">
              <a:spcBef>
                <a:spcPts val="0"/>
              </a:spcBef>
              <a:buFontTx/>
              <a:buNone/>
              <a:defRPr sz="20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25E0B097-BDDB-683A-3EB9-E3C1EA0C5C0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5304692"/>
            <a:ext cx="4910328" cy="249299"/>
          </a:xfrm>
        </p:spPr>
        <p:txBody>
          <a:bodyPr wrap="square" lIns="0" tIns="0" rIns="0" bIns="0" anchor="t" anchorCtr="0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FontTx/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 Title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701106B-306C-1117-3D8D-1F3E5D63CC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85800" y="1799030"/>
            <a:ext cx="7804759" cy="1026717"/>
          </a:xfrm>
        </p:spPr>
        <p:txBody>
          <a:bodyPr anchor="b"/>
          <a:lstStyle>
            <a:lvl1pPr algn="l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D9CE2F39-1A6C-C3F0-B796-64D457B8D3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1" y="2861532"/>
            <a:ext cx="7804757" cy="47782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FCAF037B-4A8E-F750-C1FA-AC0897BC24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5800" y="3580521"/>
            <a:ext cx="4756976" cy="2460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 of Presentation</a:t>
            </a:r>
          </a:p>
        </p:txBody>
      </p:sp>
      <p:pic>
        <p:nvPicPr>
          <p:cNvPr id="18" name="Graphic 17">
            <a:extLst>
              <a:ext uri="{FF2B5EF4-FFF2-40B4-BE49-F238E27FC236}">
                <a16:creationId xmlns:a16="http://schemas.microsoft.com/office/drawing/2014/main" id="{E88A5A2D-68CA-13FB-3F78-9A9E85F3D5F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70131" y="76200"/>
            <a:ext cx="2768138" cy="1371600"/>
          </a:xfrm>
          <a:prstGeom prst="rect">
            <a:avLst/>
          </a:prstGeom>
        </p:spPr>
      </p:pic>
      <p:sp>
        <p:nvSpPr>
          <p:cNvPr id="13" name="TextBox 1">
            <a:extLst>
              <a:ext uri="{FF2B5EF4-FFF2-40B4-BE49-F238E27FC236}">
                <a16:creationId xmlns:a16="http://schemas.microsoft.com/office/drawing/2014/main" id="{48C1C4EA-F2B2-4AA0-B9E9-2C767AE01BBC}"/>
              </a:ext>
            </a:extLst>
          </p:cNvPr>
          <p:cNvSpPr txBox="1"/>
          <p:nvPr userDrawn="1"/>
        </p:nvSpPr>
        <p:spPr>
          <a:xfrm>
            <a:off x="10591800" y="6553200"/>
            <a:ext cx="1371600" cy="152400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22.05.09</a:t>
            </a:r>
          </a:p>
        </p:txBody>
      </p:sp>
    </p:spTree>
    <p:extLst>
      <p:ext uri="{BB962C8B-B14F-4D97-AF65-F5344CB8AC3E}">
        <p14:creationId xmlns:p14="http://schemas.microsoft.com/office/powerpoint/2010/main" val="681479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 1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4EDE8E23-9A9C-164B-A191-D3E87AE5A2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482487" y="177536"/>
            <a:ext cx="2273425" cy="1126472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181777B-E756-1544-B71F-C343A0BDAA97}"/>
              </a:ext>
            </a:extLst>
          </p:cNvPr>
          <p:cNvGrpSpPr/>
          <p:nvPr userDrawn="1"/>
        </p:nvGrpSpPr>
        <p:grpSpPr>
          <a:xfrm>
            <a:off x="7664986" y="1828697"/>
            <a:ext cx="4512513" cy="5029303"/>
            <a:chOff x="6624660" y="1016034"/>
            <a:chExt cx="2040954" cy="2274691"/>
          </a:xfrm>
          <a:gradFill flip="none" rotWithShape="1">
            <a:gsLst>
              <a:gs pos="0">
                <a:srgbClr val="F7A027">
                  <a:alpha val="0"/>
                </a:srgbClr>
              </a:gs>
              <a:gs pos="100000">
                <a:srgbClr val="EE7203">
                  <a:alpha val="14992"/>
                </a:srgbClr>
              </a:gs>
            </a:gsLst>
            <a:lin ang="5400000" scaled="1"/>
            <a:tileRect/>
          </a:gradFill>
        </p:grpSpPr>
        <p:sp>
          <p:nvSpPr>
            <p:cNvPr id="8" name="Freeform: Shape 27">
              <a:extLst>
                <a:ext uri="{FF2B5EF4-FFF2-40B4-BE49-F238E27FC236}">
                  <a16:creationId xmlns:a16="http://schemas.microsoft.com/office/drawing/2014/main" id="{D712F64B-37E4-624D-861A-47D090B5118C}"/>
                </a:ext>
              </a:extLst>
            </p:cNvPr>
            <p:cNvSpPr/>
            <p:nvPr userDrawn="1"/>
          </p:nvSpPr>
          <p:spPr>
            <a:xfrm>
              <a:off x="8284614" y="1016034"/>
              <a:ext cx="381000" cy="2274690"/>
            </a:xfrm>
            <a:custGeom>
              <a:avLst/>
              <a:gdLst>
                <a:gd name="connsiteX0" fmla="*/ 381000 w 381000"/>
                <a:gd name="connsiteY0" fmla="*/ 0 h 2274690"/>
                <a:gd name="connsiteX1" fmla="*/ 381000 w 381000"/>
                <a:gd name="connsiteY1" fmla="*/ 2274690 h 2274690"/>
                <a:gd name="connsiteX2" fmla="*/ 0 w 381000"/>
                <a:gd name="connsiteY2" fmla="*/ 2274690 h 2274690"/>
                <a:gd name="connsiteX3" fmla="*/ 0 w 381000"/>
                <a:gd name="connsiteY3" fmla="*/ 274139 h 2274690"/>
                <a:gd name="connsiteX4" fmla="*/ 381000 w 381000"/>
                <a:gd name="connsiteY4" fmla="*/ 0 h 227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2274690">
                  <a:moveTo>
                    <a:pt x="381000" y="0"/>
                  </a:moveTo>
                  <a:lnTo>
                    <a:pt x="381000" y="2274690"/>
                  </a:lnTo>
                  <a:lnTo>
                    <a:pt x="0" y="2274690"/>
                  </a:lnTo>
                  <a:lnTo>
                    <a:pt x="0" y="274139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9" name="Freeform: Shape 28">
              <a:extLst>
                <a:ext uri="{FF2B5EF4-FFF2-40B4-BE49-F238E27FC236}">
                  <a16:creationId xmlns:a16="http://schemas.microsoft.com/office/drawing/2014/main" id="{5C75034F-878C-AC4F-BCAE-6927893243EF}"/>
                </a:ext>
              </a:extLst>
            </p:cNvPr>
            <p:cNvSpPr/>
            <p:nvPr userDrawn="1"/>
          </p:nvSpPr>
          <p:spPr>
            <a:xfrm>
              <a:off x="7439040" y="1624448"/>
              <a:ext cx="381000" cy="1666277"/>
            </a:xfrm>
            <a:custGeom>
              <a:avLst/>
              <a:gdLst>
                <a:gd name="connsiteX0" fmla="*/ 381000 w 381000"/>
                <a:gd name="connsiteY0" fmla="*/ 0 h 1666277"/>
                <a:gd name="connsiteX1" fmla="*/ 381000 w 381000"/>
                <a:gd name="connsiteY1" fmla="*/ 1666277 h 1666277"/>
                <a:gd name="connsiteX2" fmla="*/ 0 w 381000"/>
                <a:gd name="connsiteY2" fmla="*/ 1666277 h 1666277"/>
                <a:gd name="connsiteX3" fmla="*/ 0 w 381000"/>
                <a:gd name="connsiteY3" fmla="*/ 274140 h 1666277"/>
                <a:gd name="connsiteX4" fmla="*/ 381000 w 381000"/>
                <a:gd name="connsiteY4" fmla="*/ 0 h 166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666277">
                  <a:moveTo>
                    <a:pt x="381000" y="0"/>
                  </a:moveTo>
                  <a:lnTo>
                    <a:pt x="381000" y="1666277"/>
                  </a:lnTo>
                  <a:lnTo>
                    <a:pt x="0" y="1666277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0" name="Freeform: Shape 29">
              <a:extLst>
                <a:ext uri="{FF2B5EF4-FFF2-40B4-BE49-F238E27FC236}">
                  <a16:creationId xmlns:a16="http://schemas.microsoft.com/office/drawing/2014/main" id="{65FFD44B-37E1-3F4B-9643-5EAF8A7E5B4F}"/>
                </a:ext>
              </a:extLst>
            </p:cNvPr>
            <p:cNvSpPr/>
            <p:nvPr userDrawn="1"/>
          </p:nvSpPr>
          <p:spPr>
            <a:xfrm>
              <a:off x="6624660" y="2210416"/>
              <a:ext cx="381000" cy="1080309"/>
            </a:xfrm>
            <a:custGeom>
              <a:avLst/>
              <a:gdLst>
                <a:gd name="connsiteX0" fmla="*/ 381000 w 381000"/>
                <a:gd name="connsiteY0" fmla="*/ 0 h 1080309"/>
                <a:gd name="connsiteX1" fmla="*/ 381000 w 381000"/>
                <a:gd name="connsiteY1" fmla="*/ 1080309 h 1080309"/>
                <a:gd name="connsiteX2" fmla="*/ 0 w 381000"/>
                <a:gd name="connsiteY2" fmla="*/ 1080309 h 1080309"/>
                <a:gd name="connsiteX3" fmla="*/ 0 w 381000"/>
                <a:gd name="connsiteY3" fmla="*/ 274140 h 1080309"/>
                <a:gd name="connsiteX4" fmla="*/ 381000 w 381000"/>
                <a:gd name="connsiteY4" fmla="*/ 0 h 1080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" h="1080309">
                  <a:moveTo>
                    <a:pt x="381000" y="0"/>
                  </a:moveTo>
                  <a:lnTo>
                    <a:pt x="381000" y="1080309"/>
                  </a:lnTo>
                  <a:lnTo>
                    <a:pt x="0" y="1080309"/>
                  </a:lnTo>
                  <a:lnTo>
                    <a:pt x="0" y="274140"/>
                  </a:lnTo>
                  <a:lnTo>
                    <a:pt x="38100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160F1E73-DE87-F645-BA56-50DE0FBF79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828697"/>
            <a:ext cx="7605587" cy="1371600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Goes 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09723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ransition Slide 2">
    <p:bg>
      <p:bgPr>
        <a:solidFill>
          <a:schemeClr val="tx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CFEBBBBA-5958-493A-8ADD-887050B88B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52479" y="2209800"/>
            <a:ext cx="5741964" cy="47244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FF636763-B159-784B-9F32-62D9D8986E1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482487" y="177536"/>
            <a:ext cx="2273425" cy="112647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08DD9BB0-CCDE-1A3B-6AA5-B228754038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1828697"/>
            <a:ext cx="7605587" cy="1371600"/>
          </a:xfrm>
        </p:spPr>
        <p:txBody>
          <a:bodyPr anchor="ctr">
            <a:normAutofit/>
          </a:bodyPr>
          <a:lstStyle>
            <a:lvl1pPr algn="l">
              <a:lnSpc>
                <a:spcPct val="80000"/>
              </a:lnSpc>
              <a:defRPr sz="4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Section Title Goes Here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17915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image" Target="../media/image1.emf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06.xml"/><Relationship Id="rId18" Type="http://schemas.openxmlformats.org/officeDocument/2006/relationships/slideLayout" Target="../slideLayouts/slideLayout111.xml"/><Relationship Id="rId26" Type="http://schemas.openxmlformats.org/officeDocument/2006/relationships/slideLayout" Target="../slideLayouts/slideLayout119.xml"/><Relationship Id="rId21" Type="http://schemas.openxmlformats.org/officeDocument/2006/relationships/slideLayout" Target="../slideLayouts/slideLayout114.xml"/><Relationship Id="rId34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17" Type="http://schemas.openxmlformats.org/officeDocument/2006/relationships/slideLayout" Target="../slideLayouts/slideLayout110.xml"/><Relationship Id="rId25" Type="http://schemas.openxmlformats.org/officeDocument/2006/relationships/slideLayout" Target="../slideLayouts/slideLayout118.xml"/><Relationship Id="rId33" Type="http://schemas.openxmlformats.org/officeDocument/2006/relationships/slideLayout" Target="../slideLayouts/slideLayout126.xml"/><Relationship Id="rId38" Type="http://schemas.openxmlformats.org/officeDocument/2006/relationships/image" Target="../media/image32.svg"/><Relationship Id="rId2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109.xml"/><Relationship Id="rId20" Type="http://schemas.openxmlformats.org/officeDocument/2006/relationships/slideLayout" Target="../slideLayouts/slideLayout113.xml"/><Relationship Id="rId29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24" Type="http://schemas.openxmlformats.org/officeDocument/2006/relationships/slideLayout" Target="../slideLayouts/slideLayout117.xml"/><Relationship Id="rId32" Type="http://schemas.openxmlformats.org/officeDocument/2006/relationships/slideLayout" Target="../slideLayouts/slideLayout125.xml"/><Relationship Id="rId37" Type="http://schemas.openxmlformats.org/officeDocument/2006/relationships/image" Target="../media/image31.png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23" Type="http://schemas.openxmlformats.org/officeDocument/2006/relationships/slideLayout" Target="../slideLayouts/slideLayout116.xml"/><Relationship Id="rId28" Type="http://schemas.openxmlformats.org/officeDocument/2006/relationships/slideLayout" Target="../slideLayouts/slideLayout121.xml"/><Relationship Id="rId36" Type="http://schemas.openxmlformats.org/officeDocument/2006/relationships/theme" Target="../theme/theme2.xml"/><Relationship Id="rId10" Type="http://schemas.openxmlformats.org/officeDocument/2006/relationships/slideLayout" Target="../slideLayouts/slideLayout103.xml"/><Relationship Id="rId19" Type="http://schemas.openxmlformats.org/officeDocument/2006/relationships/slideLayout" Target="../slideLayouts/slideLayout112.xml"/><Relationship Id="rId31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115.xml"/><Relationship Id="rId27" Type="http://schemas.openxmlformats.org/officeDocument/2006/relationships/slideLayout" Target="../slideLayouts/slideLayout120.xml"/><Relationship Id="rId30" Type="http://schemas.openxmlformats.org/officeDocument/2006/relationships/slideLayout" Target="../slideLayouts/slideLayout123.xml"/><Relationship Id="rId35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3096" y="123729"/>
            <a:ext cx="11025808" cy="1019271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3096" y="1417320"/>
            <a:ext cx="11025808" cy="50596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pic>
        <p:nvPicPr>
          <p:cNvPr id="9" name="Picture 8"/>
          <p:cNvPicPr>
            <a:picLocks/>
          </p:cNvPicPr>
          <p:nvPr userDrawn="1"/>
        </p:nvPicPr>
        <p:blipFill>
          <a:blip r:embed="rId9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C1F068-74D9-6C4D-BDDE-1CA851DD05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3880" y="6612575"/>
            <a:ext cx="4846320" cy="204685"/>
          </a:xfrm>
          <a:prstGeom prst="rect">
            <a:avLst/>
          </a:prstGeom>
        </p:spPr>
        <p:txBody>
          <a:bodyPr vert="horz" lIns="54864" tIns="36576" rIns="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E2CC29-D0CE-9F46-8052-151A654D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42E83EE-003F-0C45-8DD8-34E5B033E759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39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3" r:id="rId1"/>
    <p:sldLayoutId id="2147484054" r:id="rId2"/>
    <p:sldLayoutId id="2147484055" r:id="rId3"/>
    <p:sldLayoutId id="2147484056" r:id="rId4"/>
    <p:sldLayoutId id="2147484057" r:id="rId5"/>
    <p:sldLayoutId id="2147484058" r:id="rId6"/>
    <p:sldLayoutId id="2147484059" r:id="rId7"/>
    <p:sldLayoutId id="2147484060" r:id="rId8"/>
    <p:sldLayoutId id="2147484061" r:id="rId9"/>
    <p:sldLayoutId id="2147484062" r:id="rId10"/>
    <p:sldLayoutId id="2147484207" r:id="rId11"/>
    <p:sldLayoutId id="2147484063" r:id="rId12"/>
    <p:sldLayoutId id="2147484064" r:id="rId13"/>
    <p:sldLayoutId id="2147484065" r:id="rId14"/>
    <p:sldLayoutId id="2147484066" r:id="rId15"/>
    <p:sldLayoutId id="2147484219" r:id="rId16"/>
    <p:sldLayoutId id="2147484218" r:id="rId17"/>
    <p:sldLayoutId id="2147484221" r:id="rId18"/>
    <p:sldLayoutId id="2147484222" r:id="rId19"/>
    <p:sldLayoutId id="2147484067" r:id="rId20"/>
    <p:sldLayoutId id="2147484068" r:id="rId21"/>
    <p:sldLayoutId id="2147484069" r:id="rId22"/>
    <p:sldLayoutId id="2147484070" r:id="rId23"/>
    <p:sldLayoutId id="2147484071" r:id="rId24"/>
    <p:sldLayoutId id="2147484072" r:id="rId25"/>
    <p:sldLayoutId id="2147484073" r:id="rId26"/>
    <p:sldLayoutId id="2147484223" r:id="rId27"/>
    <p:sldLayoutId id="2147484224" r:id="rId28"/>
    <p:sldLayoutId id="2147484225" r:id="rId29"/>
    <p:sldLayoutId id="2147484226" r:id="rId30"/>
    <p:sldLayoutId id="2147484227" r:id="rId31"/>
    <p:sldLayoutId id="2147484228" r:id="rId32"/>
    <p:sldLayoutId id="2147484229" r:id="rId33"/>
    <p:sldLayoutId id="2147484074" r:id="rId34"/>
    <p:sldLayoutId id="2147484075" r:id="rId35"/>
    <p:sldLayoutId id="2147484076" r:id="rId36"/>
    <p:sldLayoutId id="2147484077" r:id="rId37"/>
    <p:sldLayoutId id="2147484078" r:id="rId38"/>
    <p:sldLayoutId id="2147484079" r:id="rId39"/>
    <p:sldLayoutId id="2147484080" r:id="rId40"/>
    <p:sldLayoutId id="2147484230" r:id="rId41"/>
    <p:sldLayoutId id="2147484231" r:id="rId42"/>
    <p:sldLayoutId id="2147484232" r:id="rId43"/>
    <p:sldLayoutId id="2147484233" r:id="rId44"/>
    <p:sldLayoutId id="2147484081" r:id="rId45"/>
    <p:sldLayoutId id="2147484082" r:id="rId46"/>
    <p:sldLayoutId id="2147484083" r:id="rId47"/>
    <p:sldLayoutId id="2147484084" r:id="rId48"/>
    <p:sldLayoutId id="2147484085" r:id="rId49"/>
    <p:sldLayoutId id="2147484086" r:id="rId50"/>
    <p:sldLayoutId id="2147484087" r:id="rId51"/>
    <p:sldLayoutId id="2147484088" r:id="rId52"/>
    <p:sldLayoutId id="2147484089" r:id="rId53"/>
    <p:sldLayoutId id="2147484090" r:id="rId54"/>
    <p:sldLayoutId id="2147484091" r:id="rId55"/>
    <p:sldLayoutId id="2147484092" r:id="rId56"/>
    <p:sldLayoutId id="2147484093" r:id="rId57"/>
    <p:sldLayoutId id="2147484094" r:id="rId58"/>
    <p:sldLayoutId id="2147484259" r:id="rId59"/>
    <p:sldLayoutId id="2147484234" r:id="rId60"/>
    <p:sldLayoutId id="2147484235" r:id="rId61"/>
    <p:sldLayoutId id="2147484236" r:id="rId62"/>
    <p:sldLayoutId id="2147484237" r:id="rId63"/>
    <p:sldLayoutId id="2147484238" r:id="rId64"/>
    <p:sldLayoutId id="2147484239" r:id="rId65"/>
    <p:sldLayoutId id="2147484240" r:id="rId66"/>
    <p:sldLayoutId id="2147484241" r:id="rId67"/>
    <p:sldLayoutId id="2147484242" r:id="rId68"/>
    <p:sldLayoutId id="2147484243" r:id="rId69"/>
    <p:sldLayoutId id="2147484244" r:id="rId70"/>
    <p:sldLayoutId id="2147484095" r:id="rId71"/>
    <p:sldLayoutId id="2147484096" r:id="rId72"/>
    <p:sldLayoutId id="2147484097" r:id="rId73"/>
    <p:sldLayoutId id="2147484098" r:id="rId74"/>
    <p:sldLayoutId id="2147484099" r:id="rId75"/>
    <p:sldLayoutId id="2147484100" r:id="rId76"/>
    <p:sldLayoutId id="2147484101" r:id="rId77"/>
    <p:sldLayoutId id="2147484245" r:id="rId78"/>
    <p:sldLayoutId id="2147484246" r:id="rId79"/>
    <p:sldLayoutId id="2147484247" r:id="rId80"/>
    <p:sldLayoutId id="2147484248" r:id="rId81"/>
    <p:sldLayoutId id="2147484249" r:id="rId82"/>
    <p:sldLayoutId id="2147484250" r:id="rId83"/>
    <p:sldLayoutId id="2147484251" r:id="rId84"/>
    <p:sldLayoutId id="2147484252" r:id="rId85"/>
    <p:sldLayoutId id="2147484102" r:id="rId86"/>
    <p:sldLayoutId id="2147484103" r:id="rId87"/>
    <p:sldLayoutId id="2147484254" r:id="rId88"/>
    <p:sldLayoutId id="2147484256" r:id="rId89"/>
    <p:sldLayoutId id="2147484255" r:id="rId90"/>
    <p:sldLayoutId id="2147484257" r:id="rId91"/>
    <p:sldLayoutId id="2147484258" r:id="rId92"/>
    <p:sldLayoutId id="2147484260" r:id="rId9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93688" indent="-293688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tabLst/>
        <a:defRPr sz="32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573088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85725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8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93992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3690A8DD-C0EB-1342-A302-6E4523C28C32}"/>
              </a:ext>
            </a:extLst>
          </p:cNvPr>
          <p:cNvSpPr/>
          <p:nvPr userDrawn="1"/>
        </p:nvSpPr>
        <p:spPr>
          <a:xfrm>
            <a:off x="0" y="6553200"/>
            <a:ext cx="12192000" cy="304799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12D3322-ED39-2B4D-BAE9-384A12988997}"/>
              </a:ext>
            </a:extLst>
          </p:cNvPr>
          <p:cNvSpPr/>
          <p:nvPr userDrawn="1"/>
        </p:nvSpPr>
        <p:spPr>
          <a:xfrm>
            <a:off x="0" y="0"/>
            <a:ext cx="12192000" cy="655320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3096" y="154024"/>
            <a:ext cx="9018104" cy="848034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E2CC29-D0CE-9F46-8052-151A654DBE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lvl1pPr algn="r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2BEB5-2653-6044-B03D-162392F9D4C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42E83EE-003F-0C45-8DD8-34E5B033E759}"/>
              </a:ext>
            </a:extLst>
          </p:cNvPr>
          <p:cNvCxnSpPr/>
          <p:nvPr userDrawn="1"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5DCAE618-8829-B14B-BE83-91E75321E9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12575"/>
            <a:ext cx="4114800" cy="20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© 2023 CommScope, Inc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5146EAD-7ABA-0A47-8319-8616E056AD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3096" y="1219200"/>
            <a:ext cx="11025808" cy="51925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9889D49-2E1A-C24F-87D6-A098BDDB5522}"/>
              </a:ext>
            </a:extLst>
          </p:cNvPr>
          <p:cNvCxnSpPr/>
          <p:nvPr userDrawn="1"/>
        </p:nvCxnSpPr>
        <p:spPr>
          <a:xfrm>
            <a:off x="0" y="6553200"/>
            <a:ext cx="121920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9">
            <a:extLst>
              <a:ext uri="{FF2B5EF4-FFF2-40B4-BE49-F238E27FC236}">
                <a16:creationId xmlns:a16="http://schemas.microsoft.com/office/drawing/2014/main" id="{9C72022F-1BE8-4948-B893-8E60641BAD19}"/>
              </a:ext>
            </a:extLst>
          </p:cNvPr>
          <p:cNvPicPr>
            <a:picLocks noChangeAspect="1"/>
          </p:cNvPicPr>
          <p:nvPr userDrawn="1"/>
        </p:nvPicPr>
        <p:blipFill>
          <a:blip r:embed="rId3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10287000" y="-20276"/>
            <a:ext cx="1696597" cy="83287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2EE2670-49C8-E74A-BB81-ABBD852F13F1}"/>
              </a:ext>
            </a:extLst>
          </p:cNvPr>
          <p:cNvCxnSpPr/>
          <p:nvPr userDrawn="1"/>
        </p:nvCxnSpPr>
        <p:spPr>
          <a:xfrm>
            <a:off x="0" y="838200"/>
            <a:ext cx="121920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35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2" r:id="rId1"/>
    <p:sldLayoutId id="2147484263" r:id="rId2"/>
    <p:sldLayoutId id="2147484264" r:id="rId3"/>
    <p:sldLayoutId id="2147484265" r:id="rId4"/>
    <p:sldLayoutId id="2147484266" r:id="rId5"/>
    <p:sldLayoutId id="2147484267" r:id="rId6"/>
    <p:sldLayoutId id="2147484268" r:id="rId7"/>
    <p:sldLayoutId id="2147484269" r:id="rId8"/>
    <p:sldLayoutId id="2147484270" r:id="rId9"/>
    <p:sldLayoutId id="2147484271" r:id="rId10"/>
    <p:sldLayoutId id="2147484272" r:id="rId11"/>
    <p:sldLayoutId id="2147484273" r:id="rId12"/>
    <p:sldLayoutId id="2147484274" r:id="rId13"/>
    <p:sldLayoutId id="2147484275" r:id="rId14"/>
    <p:sldLayoutId id="2147484276" r:id="rId15"/>
    <p:sldLayoutId id="2147484277" r:id="rId16"/>
    <p:sldLayoutId id="2147484278" r:id="rId17"/>
    <p:sldLayoutId id="2147484279" r:id="rId18"/>
    <p:sldLayoutId id="2147484280" r:id="rId19"/>
    <p:sldLayoutId id="2147484281" r:id="rId20"/>
    <p:sldLayoutId id="2147484282" r:id="rId21"/>
    <p:sldLayoutId id="2147484283" r:id="rId22"/>
    <p:sldLayoutId id="2147484284" r:id="rId23"/>
    <p:sldLayoutId id="2147484285" r:id="rId24"/>
    <p:sldLayoutId id="2147484286" r:id="rId25"/>
    <p:sldLayoutId id="2147484287" r:id="rId26"/>
    <p:sldLayoutId id="2147484288" r:id="rId27"/>
    <p:sldLayoutId id="2147484289" r:id="rId28"/>
    <p:sldLayoutId id="2147484290" r:id="rId29"/>
    <p:sldLayoutId id="2147484291" r:id="rId30"/>
    <p:sldLayoutId id="2147484292" r:id="rId31"/>
    <p:sldLayoutId id="2147484293" r:id="rId32"/>
    <p:sldLayoutId id="2147484294" r:id="rId33"/>
    <p:sldLayoutId id="2147484295" r:id="rId34"/>
    <p:sldLayoutId id="2147484296" r:id="rId35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1775" indent="-231775" algn="l" defTabSz="914400" rtl="0" eaLnBrk="1" latinLnBrk="0" hangingPunct="1">
        <a:lnSpc>
          <a:spcPct val="100000"/>
        </a:lnSpc>
        <a:spcBef>
          <a:spcPts val="1000"/>
        </a:spcBef>
        <a:buClr>
          <a:schemeClr val="tx2"/>
        </a:buClr>
        <a:buSzPct val="80000"/>
        <a:buFont typeface="Arial" panose="020B0604020202020204" pitchFamily="34" charset="0"/>
        <a:buChar char="•"/>
        <a:tabLst/>
        <a:defRPr sz="28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9250" indent="-2349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Arial" panose="020B0604020202020204" pitchFamily="34" charset="0"/>
        <a:buChar char="•"/>
        <a:tabLst/>
        <a:defRPr sz="26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400050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Arial" panose="020B0604020202020204" pitchFamily="34" charset="0"/>
        <a:buChar char="•"/>
        <a:tabLst/>
        <a:defRPr sz="24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514350" indent="-160338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Arial" panose="020B0604020202020204" pitchFamily="34" charset="0"/>
        <a:buChar char="•"/>
        <a:tabLst/>
        <a:defRPr sz="22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628650" indent="-171450" algn="l" defTabSz="914400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80000"/>
        <a:buFont typeface="Arial" panose="020B0604020202020204" pitchFamily="34" charset="0"/>
        <a:buChar char="•"/>
        <a:tabLst/>
        <a:defRPr sz="2000" b="0" i="0" kern="1200">
          <a:solidFill>
            <a:schemeClr val="bg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svg"/><Relationship Id="rId3" Type="http://schemas.openxmlformats.org/officeDocument/2006/relationships/image" Target="../media/image89.png"/><Relationship Id="rId7" Type="http://schemas.openxmlformats.org/officeDocument/2006/relationships/image" Target="../media/image9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7.xml"/><Relationship Id="rId6" Type="http://schemas.openxmlformats.org/officeDocument/2006/relationships/image" Target="../media/image91.svg"/><Relationship Id="rId5" Type="http://schemas.openxmlformats.org/officeDocument/2006/relationships/image" Target="../media/image90.png"/><Relationship Id="rId10" Type="http://schemas.microsoft.com/office/2007/relationships/hdphoto" Target="../media/hdphoto21.wdp"/><Relationship Id="rId4" Type="http://schemas.microsoft.com/office/2007/relationships/hdphoto" Target="../media/hdphoto20.wdp"/><Relationship Id="rId9" Type="http://schemas.openxmlformats.org/officeDocument/2006/relationships/image" Target="../media/image9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.emf"/><Relationship Id="rId4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2.pn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6" Type="http://schemas.microsoft.com/office/2007/relationships/hdphoto" Target="../media/hdphoto5.wdp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jpeg"/><Relationship Id="rId11" Type="http://schemas.openxmlformats.org/officeDocument/2006/relationships/image" Target="../media/image61.jpeg"/><Relationship Id="rId5" Type="http://schemas.microsoft.com/office/2007/relationships/hdphoto" Target="../media/hdphoto1.wdp"/><Relationship Id="rId15" Type="http://schemas.microsoft.com/office/2007/relationships/hdphoto" Target="../media/hdphoto4.wdp"/><Relationship Id="rId10" Type="http://schemas.openxmlformats.org/officeDocument/2006/relationships/image" Target="../media/image60.jpeg"/><Relationship Id="rId4" Type="http://schemas.openxmlformats.org/officeDocument/2006/relationships/image" Target="../media/image56.png"/><Relationship Id="rId9" Type="http://schemas.microsoft.com/office/2007/relationships/hdphoto" Target="../media/hdphoto2.wdp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6.wdp"/><Relationship Id="rId5" Type="http://schemas.openxmlformats.org/officeDocument/2006/relationships/image" Target="../media/image62.png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microsoft.com/office/2007/relationships/hdphoto" Target="../media/hdphoto16.wdp"/><Relationship Id="rId1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microsoft.com/office/2007/relationships/hdphoto" Target="../media/hdphoto10.wdp"/><Relationship Id="rId12" Type="http://schemas.microsoft.com/office/2007/relationships/hdphoto" Target="../media/hdphoto15.wdp"/><Relationship Id="rId17" Type="http://schemas.openxmlformats.org/officeDocument/2006/relationships/image" Target="../media/image6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93.xml"/><Relationship Id="rId6" Type="http://schemas.microsoft.com/office/2007/relationships/hdphoto" Target="../media/hdphoto9.wdp"/><Relationship Id="rId11" Type="http://schemas.microsoft.com/office/2007/relationships/hdphoto" Target="../media/hdphoto14.wdp"/><Relationship Id="rId5" Type="http://schemas.microsoft.com/office/2007/relationships/hdphoto" Target="../media/hdphoto8.wdp"/><Relationship Id="rId15" Type="http://schemas.openxmlformats.org/officeDocument/2006/relationships/image" Target="../media/image64.png"/><Relationship Id="rId10" Type="http://schemas.microsoft.com/office/2007/relationships/hdphoto" Target="../media/hdphoto13.wdp"/><Relationship Id="rId19" Type="http://schemas.openxmlformats.org/officeDocument/2006/relationships/image" Target="../media/image68.png"/><Relationship Id="rId4" Type="http://schemas.microsoft.com/office/2007/relationships/hdphoto" Target="../media/hdphoto7.wdp"/><Relationship Id="rId9" Type="http://schemas.microsoft.com/office/2007/relationships/hdphoto" Target="../media/hdphoto12.wdp"/><Relationship Id="rId14" Type="http://schemas.microsoft.com/office/2007/relationships/hdphoto" Target="../media/hdphoto17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9.jpeg"/><Relationship Id="rId7" Type="http://schemas.openxmlformats.org/officeDocument/2006/relationships/image" Target="../media/image72.png"/><Relationship Id="rId12" Type="http://schemas.openxmlformats.org/officeDocument/2006/relationships/image" Target="../media/image7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microsoft.com/office/2007/relationships/hdphoto" Target="../media/hdphoto18.wdp"/><Relationship Id="rId11" Type="http://schemas.openxmlformats.org/officeDocument/2006/relationships/image" Target="../media/image76.png"/><Relationship Id="rId5" Type="http://schemas.openxmlformats.org/officeDocument/2006/relationships/image" Target="../media/image71.png"/><Relationship Id="rId10" Type="http://schemas.openxmlformats.org/officeDocument/2006/relationships/image" Target="../media/image75.svg"/><Relationship Id="rId4" Type="http://schemas.openxmlformats.org/officeDocument/2006/relationships/image" Target="../media/image70.png"/><Relationship Id="rId9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microsoft.com/office/2007/relationships/hdphoto" Target="../media/hdphoto1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ndon Photos, Download The BEST Free London Stock Photos &amp; HD Images">
            <a:extLst>
              <a:ext uri="{FF2B5EF4-FFF2-40B4-BE49-F238E27FC236}">
                <a16:creationId xmlns:a16="http://schemas.microsoft.com/office/drawing/2014/main" id="{5666BD5C-8E4C-6B34-D3EE-6CA81E20E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187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68CEA6A-8C90-C1E9-EA9B-C3F64BD75C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3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Freeform: Shape 28">
            <a:extLst>
              <a:ext uri="{FF2B5EF4-FFF2-40B4-BE49-F238E27FC236}">
                <a16:creationId xmlns:a16="http://schemas.microsoft.com/office/drawing/2014/main" id="{4F7EE873-5587-697B-7E04-442AFB0BB34D}"/>
              </a:ext>
            </a:extLst>
          </p:cNvPr>
          <p:cNvSpPr/>
          <p:nvPr/>
        </p:nvSpPr>
        <p:spPr>
          <a:xfrm>
            <a:off x="4696130" y="3253625"/>
            <a:ext cx="7504085" cy="344863"/>
          </a:xfrm>
          <a:custGeom>
            <a:avLst/>
            <a:gdLst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64394 w 2286657"/>
              <a:gd name="connsiteY2" fmla="*/ 115525 h 344863"/>
              <a:gd name="connsiteX3" fmla="*/ 0 w 2286657"/>
              <a:gd name="connsiteY3" fmla="*/ 344863 h 344863"/>
              <a:gd name="connsiteX4" fmla="*/ 0 w 2286657"/>
              <a:gd name="connsiteY4" fmla="*/ 0 h 344863"/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71767 w 2286657"/>
              <a:gd name="connsiteY2" fmla="*/ 124952 h 344863"/>
              <a:gd name="connsiteX3" fmla="*/ 0 w 2286657"/>
              <a:gd name="connsiteY3" fmla="*/ 344863 h 344863"/>
              <a:gd name="connsiteX4" fmla="*/ 0 w 2286657"/>
              <a:gd name="connsiteY4" fmla="*/ 0 h 344863"/>
              <a:gd name="connsiteX0" fmla="*/ 0 w 2286657"/>
              <a:gd name="connsiteY0" fmla="*/ 0 h 344863"/>
              <a:gd name="connsiteX1" fmla="*/ 2286657 w 2286657"/>
              <a:gd name="connsiteY1" fmla="*/ 67938 h 344863"/>
              <a:gd name="connsiteX2" fmla="*/ 2280458 w 2286657"/>
              <a:gd name="connsiteY2" fmla="*/ 121777 h 344863"/>
              <a:gd name="connsiteX3" fmla="*/ 0 w 2286657"/>
              <a:gd name="connsiteY3" fmla="*/ 344863 h 344863"/>
              <a:gd name="connsiteX4" fmla="*/ 0 w 2286657"/>
              <a:gd name="connsiteY4" fmla="*/ 0 h 34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657" h="344863">
                <a:moveTo>
                  <a:pt x="0" y="0"/>
                </a:moveTo>
                <a:lnTo>
                  <a:pt x="2286657" y="67938"/>
                </a:lnTo>
                <a:lnTo>
                  <a:pt x="2280458" y="121777"/>
                </a:lnTo>
                <a:lnTo>
                  <a:pt x="0" y="344863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C00000"/>
              </a:gs>
              <a:gs pos="55000">
                <a:schemeClr val="accent6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1" name="Parallelogram 4">
            <a:extLst>
              <a:ext uri="{FF2B5EF4-FFF2-40B4-BE49-F238E27FC236}">
                <a16:creationId xmlns:a16="http://schemas.microsoft.com/office/drawing/2014/main" id="{B0ABBEA8-44AE-8A8A-6FBC-A423EF6E4F02}"/>
              </a:ext>
            </a:extLst>
          </p:cNvPr>
          <p:cNvSpPr/>
          <p:nvPr/>
        </p:nvSpPr>
        <p:spPr>
          <a:xfrm rot="5400000" flipH="1" flipV="1">
            <a:off x="6783520" y="1156405"/>
            <a:ext cx="3309648" cy="7504086"/>
          </a:xfrm>
          <a:custGeom>
            <a:avLst/>
            <a:gdLst>
              <a:gd name="connsiteX0" fmla="*/ 0 w 2514599"/>
              <a:gd name="connsiteY0" fmla="*/ 4495913 h 4495913"/>
              <a:gd name="connsiteX1" fmla="*/ 1054925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459674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3"/>
              <a:gd name="connsiteX1" fmla="*/ 1993388 w 2514599"/>
              <a:gd name="connsiteY1" fmla="*/ 0 h 4495913"/>
              <a:gd name="connsiteX2" fmla="*/ 2514599 w 2514599"/>
              <a:gd name="connsiteY2" fmla="*/ 0 h 4495913"/>
              <a:gd name="connsiteX3" fmla="*/ 1689855 w 2514599"/>
              <a:gd name="connsiteY3" fmla="*/ 4495913 h 4495913"/>
              <a:gd name="connsiteX4" fmla="*/ 0 w 2514599"/>
              <a:gd name="connsiteY4" fmla="*/ 4495913 h 4495913"/>
              <a:gd name="connsiteX0" fmla="*/ 0 w 2514599"/>
              <a:gd name="connsiteY0" fmla="*/ 4495913 h 4495916"/>
              <a:gd name="connsiteX1" fmla="*/ 1993388 w 2514599"/>
              <a:gd name="connsiteY1" fmla="*/ 0 h 4495916"/>
              <a:gd name="connsiteX2" fmla="*/ 2514599 w 2514599"/>
              <a:gd name="connsiteY2" fmla="*/ 0 h 4495916"/>
              <a:gd name="connsiteX3" fmla="*/ 1930845 w 2514599"/>
              <a:gd name="connsiteY3" fmla="*/ 4495916 h 4495916"/>
              <a:gd name="connsiteX4" fmla="*/ 0 w 2514599"/>
              <a:gd name="connsiteY4" fmla="*/ 4495913 h 4495916"/>
              <a:gd name="connsiteX0" fmla="*/ 0 w 2791741"/>
              <a:gd name="connsiteY0" fmla="*/ 4479847 h 4495916"/>
              <a:gd name="connsiteX1" fmla="*/ 2270530 w 2791741"/>
              <a:gd name="connsiteY1" fmla="*/ 0 h 4495916"/>
              <a:gd name="connsiteX2" fmla="*/ 2791741 w 2791741"/>
              <a:gd name="connsiteY2" fmla="*/ 0 h 4495916"/>
              <a:gd name="connsiteX3" fmla="*/ 2207987 w 2791741"/>
              <a:gd name="connsiteY3" fmla="*/ 4495916 h 4495916"/>
              <a:gd name="connsiteX4" fmla="*/ 0 w 2791741"/>
              <a:gd name="connsiteY4" fmla="*/ 4479847 h 4495916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14119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507184"/>
              <a:gd name="connsiteX1" fmla="*/ 2270530 w 2791741"/>
              <a:gd name="connsiteY1" fmla="*/ 0 h 4507184"/>
              <a:gd name="connsiteX2" fmla="*/ 2791741 w 2791741"/>
              <a:gd name="connsiteY2" fmla="*/ 0 h 4507184"/>
              <a:gd name="connsiteX3" fmla="*/ 1969440 w 2791741"/>
              <a:gd name="connsiteY3" fmla="*/ 4507184 h 4507184"/>
              <a:gd name="connsiteX4" fmla="*/ 0 w 2791741"/>
              <a:gd name="connsiteY4" fmla="*/ 4479847 h 4507184"/>
              <a:gd name="connsiteX0" fmla="*/ 0 w 2791741"/>
              <a:gd name="connsiteY0" fmla="*/ 4479847 h 4493765"/>
              <a:gd name="connsiteX1" fmla="*/ 2270530 w 2791741"/>
              <a:gd name="connsiteY1" fmla="*/ 0 h 4493765"/>
              <a:gd name="connsiteX2" fmla="*/ 2791741 w 2791741"/>
              <a:gd name="connsiteY2" fmla="*/ 0 h 4493765"/>
              <a:gd name="connsiteX3" fmla="*/ 1980504 w 2791741"/>
              <a:gd name="connsiteY3" fmla="*/ 4493765 h 4493765"/>
              <a:gd name="connsiteX4" fmla="*/ 0 w 2791741"/>
              <a:gd name="connsiteY4" fmla="*/ 4479847 h 4493765"/>
              <a:gd name="connsiteX0" fmla="*/ 0 w 2596314"/>
              <a:gd name="connsiteY0" fmla="*/ 4493899 h 4507817"/>
              <a:gd name="connsiteX1" fmla="*/ 2270530 w 2596314"/>
              <a:gd name="connsiteY1" fmla="*/ 14052 h 4507817"/>
              <a:gd name="connsiteX2" fmla="*/ 2596314 w 2596314"/>
              <a:gd name="connsiteY2" fmla="*/ 0 h 4507817"/>
              <a:gd name="connsiteX3" fmla="*/ 1980504 w 2596314"/>
              <a:gd name="connsiteY3" fmla="*/ 4507817 h 4507817"/>
              <a:gd name="connsiteX4" fmla="*/ 0 w 2596314"/>
              <a:gd name="connsiteY4" fmla="*/ 4493899 h 4507817"/>
              <a:gd name="connsiteX0" fmla="*/ 0 w 2526518"/>
              <a:gd name="connsiteY0" fmla="*/ 4479847 h 4493765"/>
              <a:gd name="connsiteX1" fmla="*/ 2270530 w 2526518"/>
              <a:gd name="connsiteY1" fmla="*/ 0 h 4493765"/>
              <a:gd name="connsiteX2" fmla="*/ 2526518 w 2526518"/>
              <a:gd name="connsiteY2" fmla="*/ 4 h 4493765"/>
              <a:gd name="connsiteX3" fmla="*/ 1980504 w 2526518"/>
              <a:gd name="connsiteY3" fmla="*/ 4493765 h 4493765"/>
              <a:gd name="connsiteX4" fmla="*/ 0 w 2526518"/>
              <a:gd name="connsiteY4" fmla="*/ 4479847 h 4493765"/>
              <a:gd name="connsiteX0" fmla="*/ 0 w 2526518"/>
              <a:gd name="connsiteY0" fmla="*/ 4479847 h 4493767"/>
              <a:gd name="connsiteX1" fmla="*/ 2270530 w 2526518"/>
              <a:gd name="connsiteY1" fmla="*/ 0 h 4493767"/>
              <a:gd name="connsiteX2" fmla="*/ 2526518 w 2526518"/>
              <a:gd name="connsiteY2" fmla="*/ 4 h 4493767"/>
              <a:gd name="connsiteX3" fmla="*/ 1866418 w 2526518"/>
              <a:gd name="connsiteY3" fmla="*/ 4493767 h 4493767"/>
              <a:gd name="connsiteX4" fmla="*/ 0 w 2526518"/>
              <a:gd name="connsiteY4" fmla="*/ 4479847 h 4493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6518" h="4493767">
                <a:moveTo>
                  <a:pt x="0" y="4479847"/>
                </a:moveTo>
                <a:lnTo>
                  <a:pt x="2270530" y="0"/>
                </a:lnTo>
                <a:lnTo>
                  <a:pt x="2526518" y="4"/>
                </a:lnTo>
                <a:lnTo>
                  <a:pt x="1866418" y="4493767"/>
                </a:lnTo>
                <a:lnTo>
                  <a:pt x="0" y="4479847"/>
                </a:lnTo>
                <a:close/>
              </a:path>
            </a:pathLst>
          </a:custGeom>
          <a:gradFill flip="none" rotWithShape="1">
            <a:gsLst>
              <a:gs pos="31000">
                <a:schemeClr val="accent2"/>
              </a:gs>
              <a:gs pos="0">
                <a:srgbClr val="C00000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0E22114-359C-BA50-026D-ABDD39923F03}"/>
              </a:ext>
            </a:extLst>
          </p:cNvPr>
          <p:cNvSpPr/>
          <p:nvPr/>
        </p:nvSpPr>
        <p:spPr>
          <a:xfrm rot="10800000" flipV="1">
            <a:off x="-9835" y="4124882"/>
            <a:ext cx="12210047" cy="2438397"/>
          </a:xfrm>
          <a:prstGeom prst="rect">
            <a:avLst/>
          </a:prstGeom>
          <a:gradFill>
            <a:gsLst>
              <a:gs pos="45000">
                <a:srgbClr val="02199F">
                  <a:alpha val="87000"/>
                </a:srgbClr>
              </a:gs>
              <a:gs pos="100000">
                <a:schemeClr val="accent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A901EB8-AC95-EA3F-2D3E-9DE7CC850D02}"/>
              </a:ext>
            </a:extLst>
          </p:cNvPr>
          <p:cNvSpPr txBox="1">
            <a:spLocks/>
          </p:cNvSpPr>
          <p:nvPr/>
        </p:nvSpPr>
        <p:spPr>
          <a:xfrm>
            <a:off x="594360" y="4547509"/>
            <a:ext cx="11212629" cy="1026717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b="1" dirty="0"/>
              <a:t>Multi-Access Public and Private Networks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FAD3B20A-36ED-4656-8FAA-5CCCD365246B}"/>
              </a:ext>
            </a:extLst>
          </p:cNvPr>
          <p:cNvSpPr txBox="1">
            <a:spLocks/>
          </p:cNvSpPr>
          <p:nvPr/>
        </p:nvSpPr>
        <p:spPr>
          <a:xfrm>
            <a:off x="594360" y="5610011"/>
            <a:ext cx="10362111" cy="47782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0" i="0" kern="120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System Font Regular"/>
              <a:buNone/>
              <a:defRPr sz="20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8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16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Bart Giordano, SVP and President – Networking, Intelligent Cellular and Security</a:t>
            </a:r>
          </a:p>
        </p:txBody>
      </p:sp>
      <p:pic>
        <p:nvPicPr>
          <p:cNvPr id="20" name="Picture 19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9EBC1AAF-F47A-5693-65E4-D823D94259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035" y="0"/>
            <a:ext cx="6400800" cy="1384300"/>
          </a:xfrm>
          <a:prstGeom prst="rect">
            <a:avLst/>
          </a:prstGeom>
        </p:spPr>
      </p:pic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CC35E7F9-D2F0-F32A-FAF8-B62800530E7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667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</p:spTree>
    <p:extLst>
      <p:ext uri="{BB962C8B-B14F-4D97-AF65-F5344CB8AC3E}">
        <p14:creationId xmlns:p14="http://schemas.microsoft.com/office/powerpoint/2010/main" val="961134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Telefon wifi&amp;#39;ye bağlı ama internet erişimini yok, neden bağlanmıyor?">
            <a:extLst>
              <a:ext uri="{FF2B5EF4-FFF2-40B4-BE49-F238E27FC236}">
                <a16:creationId xmlns:a16="http://schemas.microsoft.com/office/drawing/2014/main" id="{FBADEB63-BFA6-5C49-A266-F73DE81D3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1B8A065-564D-1D48-B92B-44BAFBF50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5718" y="170213"/>
            <a:ext cx="10420184" cy="848034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  <a:latin typeface="Calibri" panose="020F0502020204030204" pitchFamily="34" charset="0"/>
              </a:rPr>
              <a:t>Unified AI-driven Platform for Management, Visibility and Control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BCCA4C-C05C-1A46-80AA-DB1D4C4011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2022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F8529C-D2B1-3849-BEF2-DCCB9294BB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C64CA6D2-7F36-FA4D-8963-7C604BDF10E0}"/>
              </a:ext>
            </a:extLst>
          </p:cNvPr>
          <p:cNvSpPr/>
          <p:nvPr/>
        </p:nvSpPr>
        <p:spPr>
          <a:xfrm>
            <a:off x="6375810" y="1683688"/>
            <a:ext cx="3504974" cy="1653456"/>
          </a:xfrm>
          <a:prstGeom prst="roundRect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err="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0591FA9C-FCFA-9E43-9237-56A9A6CF3B4E}"/>
              </a:ext>
            </a:extLst>
          </p:cNvPr>
          <p:cNvSpPr/>
          <p:nvPr/>
        </p:nvSpPr>
        <p:spPr>
          <a:xfrm>
            <a:off x="2301883" y="1683688"/>
            <a:ext cx="3664964" cy="1653456"/>
          </a:xfrm>
          <a:prstGeom prst="roundRect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err="1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34" name="Round Same Side Corner Rectangle 33">
            <a:extLst>
              <a:ext uri="{FF2B5EF4-FFF2-40B4-BE49-F238E27FC236}">
                <a16:creationId xmlns:a16="http://schemas.microsoft.com/office/drawing/2014/main" id="{68DBB784-7804-AA4F-BE4B-7AAD9F717DE0}"/>
              </a:ext>
            </a:extLst>
          </p:cNvPr>
          <p:cNvSpPr/>
          <p:nvPr/>
        </p:nvSpPr>
        <p:spPr>
          <a:xfrm flipV="1">
            <a:off x="2515714" y="5649071"/>
            <a:ext cx="7094423" cy="492443"/>
          </a:xfrm>
          <a:prstGeom prst="round2SameRect">
            <a:avLst>
              <a:gd name="adj1" fmla="val 49713"/>
              <a:gd name="adj2" fmla="val 0"/>
            </a:avLst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  <a:latin typeface="Segoe UI"/>
            </a:endParaRPr>
          </a:p>
        </p:txBody>
      </p:sp>
      <p:pic>
        <p:nvPicPr>
          <p:cNvPr id="35" name="Graphic 34" descr="Wireless router outline">
            <a:extLst>
              <a:ext uri="{FF2B5EF4-FFF2-40B4-BE49-F238E27FC236}">
                <a16:creationId xmlns:a16="http://schemas.microsoft.com/office/drawing/2014/main" id="{A1CC0C4B-05A6-694E-90D2-3F10908741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840361" y="1741887"/>
            <a:ext cx="914400" cy="914400"/>
          </a:xfrm>
          <a:prstGeom prst="rect">
            <a:avLst/>
          </a:prstGeom>
        </p:spPr>
      </p:pic>
      <p:pic>
        <p:nvPicPr>
          <p:cNvPr id="36" name="Graphic 35" descr="Artificial Intelligence outline">
            <a:extLst>
              <a:ext uri="{FF2B5EF4-FFF2-40B4-BE49-F238E27FC236}">
                <a16:creationId xmlns:a16="http://schemas.microsoft.com/office/drawing/2014/main" id="{136DBF96-18E1-A84C-8833-CD35A09A70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71096" y="2096095"/>
            <a:ext cx="914400" cy="914400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C503489-E3A0-3E45-AACA-68FA90AAC72D}"/>
              </a:ext>
            </a:extLst>
          </p:cNvPr>
          <p:cNvSpPr txBox="1"/>
          <p:nvPr/>
        </p:nvSpPr>
        <p:spPr>
          <a:xfrm>
            <a:off x="6727349" y="1731934"/>
            <a:ext cx="2801895" cy="492442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RUCKUS AI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B0064B-0413-5D42-96E6-4871A64A4A1F}"/>
              </a:ext>
            </a:extLst>
          </p:cNvPr>
          <p:cNvSpPr txBox="1"/>
          <p:nvPr/>
        </p:nvSpPr>
        <p:spPr>
          <a:xfrm>
            <a:off x="2746801" y="2621947"/>
            <a:ext cx="1101521" cy="492442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ts val="22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Wi-Fi 7</a:t>
            </a:r>
            <a:b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</a:b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&amp; </a:t>
            </a:r>
            <a:r>
              <a:rPr lang="en-US" sz="2400" b="1" kern="0" dirty="0">
                <a:solidFill>
                  <a:srgbClr val="FFFFFF"/>
                </a:solidFill>
              </a:rPr>
              <a:t>IoT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pic>
        <p:nvPicPr>
          <p:cNvPr id="39" name="Picture 2" descr="5g - Free communications icons">
            <a:extLst>
              <a:ext uri="{FF2B5EF4-FFF2-40B4-BE49-F238E27FC236}">
                <a16:creationId xmlns:a16="http://schemas.microsoft.com/office/drawing/2014/main" id="{0CC6092A-8D07-6941-865B-C2C90DCC26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1938" y="2053215"/>
            <a:ext cx="984774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4DAA5F32-3282-3F4B-A8C2-90BD24F50188}"/>
              </a:ext>
            </a:extLst>
          </p:cNvPr>
          <p:cNvSpPr txBox="1"/>
          <p:nvPr/>
        </p:nvSpPr>
        <p:spPr>
          <a:xfrm>
            <a:off x="4085672" y="2231945"/>
            <a:ext cx="289899" cy="556940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none" lIns="0" tIns="0" rIns="0" bIns="0" rtlCol="0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+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E73BEF80-DA78-4246-80C9-3D602B30F08B}"/>
              </a:ext>
            </a:extLst>
          </p:cNvPr>
          <p:cNvSpPr/>
          <p:nvPr/>
        </p:nvSpPr>
        <p:spPr>
          <a:xfrm>
            <a:off x="6580655" y="3617372"/>
            <a:ext cx="3052119" cy="375821"/>
          </a:xfrm>
          <a:prstGeom prst="roundRect">
            <a:avLst/>
          </a:prstGeom>
          <a:solidFill>
            <a:srgbClr val="0039C1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Cloud RRM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DFB27A6F-7B08-D345-9736-3382E696FCD3}"/>
              </a:ext>
            </a:extLst>
          </p:cNvPr>
          <p:cNvSpPr txBox="1">
            <a:spLocks/>
          </p:cNvSpPr>
          <p:nvPr/>
        </p:nvSpPr>
        <p:spPr>
          <a:xfrm>
            <a:off x="2946105" y="5715693"/>
            <a:ext cx="6640158" cy="492443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Unified Management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A5593BB0-4D44-CD4E-9E7C-C4EBF4D32841}"/>
              </a:ext>
            </a:extLst>
          </p:cNvPr>
          <p:cNvSpPr/>
          <p:nvPr/>
        </p:nvSpPr>
        <p:spPr>
          <a:xfrm>
            <a:off x="6580306" y="4135827"/>
            <a:ext cx="3052119" cy="375821"/>
          </a:xfrm>
          <a:prstGeom prst="roundRect">
            <a:avLst/>
          </a:prstGeom>
          <a:solidFill>
            <a:srgbClr val="0039C1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 AI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5156B203-DEB2-2D46-AAC8-BA79B6792F8A}"/>
              </a:ext>
            </a:extLst>
          </p:cNvPr>
          <p:cNvSpPr/>
          <p:nvPr/>
        </p:nvSpPr>
        <p:spPr>
          <a:xfrm>
            <a:off x="6580306" y="4651030"/>
            <a:ext cx="3052119" cy="375821"/>
          </a:xfrm>
          <a:prstGeom prst="roundRect">
            <a:avLst/>
          </a:prstGeom>
          <a:solidFill>
            <a:srgbClr val="0039C1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Trust AI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97C90AB2-FC3B-6F45-AC01-2C6CC5D02BCD}"/>
              </a:ext>
            </a:extLst>
          </p:cNvPr>
          <p:cNvSpPr/>
          <p:nvPr/>
        </p:nvSpPr>
        <p:spPr>
          <a:xfrm>
            <a:off x="6570538" y="5130616"/>
            <a:ext cx="3052119" cy="375821"/>
          </a:xfrm>
          <a:prstGeom prst="roundRect">
            <a:avLst/>
          </a:prstGeom>
          <a:solidFill>
            <a:srgbClr val="0039C1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Assurance AI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5D5546BB-4B55-7346-9F69-F4EC190EDE93}"/>
              </a:ext>
            </a:extLst>
          </p:cNvPr>
          <p:cNvSpPr/>
          <p:nvPr/>
        </p:nvSpPr>
        <p:spPr>
          <a:xfrm>
            <a:off x="2533558" y="3617372"/>
            <a:ext cx="3052119" cy="375821"/>
          </a:xfrm>
          <a:prstGeom prst="roundRect">
            <a:avLst/>
          </a:prstGeom>
          <a:solidFill>
            <a:srgbClr val="00ADE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BeamFlex+ | ChannelFly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EB111070-6CC6-134E-B34E-B8D4F44DF152}"/>
              </a:ext>
            </a:extLst>
          </p:cNvPr>
          <p:cNvSpPr/>
          <p:nvPr/>
        </p:nvSpPr>
        <p:spPr>
          <a:xfrm>
            <a:off x="2533209" y="4135827"/>
            <a:ext cx="3052119" cy="375821"/>
          </a:xfrm>
          <a:prstGeom prst="roundRect">
            <a:avLst/>
          </a:prstGeom>
          <a:solidFill>
            <a:srgbClr val="00ADE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App-Aware QoS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84536843-F516-F446-B7BC-0BA661A8AA59}"/>
              </a:ext>
            </a:extLst>
          </p:cNvPr>
          <p:cNvSpPr/>
          <p:nvPr/>
        </p:nvSpPr>
        <p:spPr>
          <a:xfrm>
            <a:off x="2533209" y="4651030"/>
            <a:ext cx="3052119" cy="375821"/>
          </a:xfrm>
          <a:prstGeom prst="roundRect">
            <a:avLst/>
          </a:prstGeom>
          <a:solidFill>
            <a:srgbClr val="00ADE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FCF34CB-4B7E-A64A-94AE-7AD223886179}"/>
              </a:ext>
            </a:extLst>
          </p:cNvPr>
          <p:cNvSpPr/>
          <p:nvPr/>
        </p:nvSpPr>
        <p:spPr>
          <a:xfrm>
            <a:off x="2523441" y="5130616"/>
            <a:ext cx="3052119" cy="375821"/>
          </a:xfrm>
          <a:prstGeom prst="roundRect">
            <a:avLst/>
          </a:prstGeom>
          <a:solidFill>
            <a:srgbClr val="00ADE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2880" tIns="182880" rIns="182880" bIns="1828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Forwarding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F651F25-F451-4A41-8C94-E7AF6610B9E5}"/>
              </a:ext>
            </a:extLst>
          </p:cNvPr>
          <p:cNvSpPr txBox="1"/>
          <p:nvPr/>
        </p:nvSpPr>
        <p:spPr>
          <a:xfrm>
            <a:off x="2515715" y="1332260"/>
            <a:ext cx="3237302" cy="307923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Hardware Platform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319A469-E891-664B-A4C4-5F60DD48EC0C}"/>
              </a:ext>
            </a:extLst>
          </p:cNvPr>
          <p:cNvSpPr txBox="1"/>
          <p:nvPr/>
        </p:nvSpPr>
        <p:spPr>
          <a:xfrm>
            <a:off x="6509646" y="1332260"/>
            <a:ext cx="3237302" cy="307923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AI-Driven Software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3CD7C6-37CA-EF4A-81B3-61FB8213FE30}"/>
              </a:ext>
            </a:extLst>
          </p:cNvPr>
          <p:cNvSpPr/>
          <p:nvPr/>
        </p:nvSpPr>
        <p:spPr>
          <a:xfrm>
            <a:off x="2083373" y="-761999"/>
            <a:ext cx="373446" cy="372944"/>
          </a:xfrm>
          <a:prstGeom prst="rect">
            <a:avLst/>
          </a:prstGeom>
          <a:gradFill>
            <a:gsLst>
              <a:gs pos="0">
                <a:srgbClr val="58BB53"/>
              </a:gs>
              <a:gs pos="100000">
                <a:srgbClr val="84C94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9A8877B-BF76-5A40-8300-7C3197478ACE}"/>
              </a:ext>
            </a:extLst>
          </p:cNvPr>
          <p:cNvSpPr/>
          <p:nvPr/>
        </p:nvSpPr>
        <p:spPr>
          <a:xfrm>
            <a:off x="1667308" y="-761999"/>
            <a:ext cx="373446" cy="372944"/>
          </a:xfrm>
          <a:prstGeom prst="rect">
            <a:avLst/>
          </a:prstGeom>
          <a:gradFill>
            <a:gsLst>
              <a:gs pos="100000">
                <a:srgbClr val="09A673">
                  <a:alpha val="85000"/>
                </a:srgbClr>
              </a:gs>
              <a:gs pos="0">
                <a:srgbClr val="0FA9B4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042A6CA-CBF2-C743-A1BB-2989378C31EF}"/>
              </a:ext>
            </a:extLst>
          </p:cNvPr>
          <p:cNvSpPr/>
          <p:nvPr/>
        </p:nvSpPr>
        <p:spPr>
          <a:xfrm>
            <a:off x="1251243" y="-761999"/>
            <a:ext cx="373446" cy="372944"/>
          </a:xfrm>
          <a:prstGeom prst="rect">
            <a:avLst/>
          </a:prstGeom>
          <a:gradFill>
            <a:gsLst>
              <a:gs pos="0">
                <a:srgbClr val="13AAED">
                  <a:alpha val="85000"/>
                </a:srgbClr>
              </a:gs>
              <a:gs pos="100000">
                <a:srgbClr val="1181CA">
                  <a:alpha val="8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BFA7491-282E-0F47-BFE5-A75CC96B9E71}"/>
              </a:ext>
            </a:extLst>
          </p:cNvPr>
          <p:cNvSpPr/>
          <p:nvPr/>
        </p:nvSpPr>
        <p:spPr>
          <a:xfrm>
            <a:off x="835178" y="-761999"/>
            <a:ext cx="373446" cy="372944"/>
          </a:xfrm>
          <a:prstGeom prst="rect">
            <a:avLst/>
          </a:prstGeom>
          <a:gradFill>
            <a:gsLst>
              <a:gs pos="0">
                <a:srgbClr val="383A98"/>
              </a:gs>
              <a:gs pos="100000">
                <a:srgbClr val="0C75BD">
                  <a:alpha val="8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F316236-9B44-2D4A-B5B4-8D4700A8D981}"/>
              </a:ext>
            </a:extLst>
          </p:cNvPr>
          <p:cNvSpPr/>
          <p:nvPr/>
        </p:nvSpPr>
        <p:spPr>
          <a:xfrm>
            <a:off x="419113" y="-762000"/>
            <a:ext cx="373446" cy="372944"/>
          </a:xfrm>
          <a:prstGeom prst="rect">
            <a:avLst/>
          </a:prstGeom>
          <a:gradFill>
            <a:gsLst>
              <a:gs pos="0">
                <a:srgbClr val="BC1A8C"/>
              </a:gs>
              <a:gs pos="100000">
                <a:srgbClr val="522E9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8D770B7-0F96-2A45-ABE4-D888FE550E74}"/>
              </a:ext>
            </a:extLst>
          </p:cNvPr>
          <p:cNvSpPr/>
          <p:nvPr/>
        </p:nvSpPr>
        <p:spPr>
          <a:xfrm>
            <a:off x="2499436" y="-762000"/>
            <a:ext cx="373446" cy="372944"/>
          </a:xfrm>
          <a:prstGeom prst="rect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BDE353C-E560-6648-8EFC-41574077524A}"/>
              </a:ext>
            </a:extLst>
          </p:cNvPr>
          <p:cNvSpPr/>
          <p:nvPr/>
        </p:nvSpPr>
        <p:spPr>
          <a:xfrm>
            <a:off x="3048" y="-761999"/>
            <a:ext cx="373446" cy="372944"/>
          </a:xfrm>
          <a:prstGeom prst="rect">
            <a:avLst/>
          </a:prstGeom>
          <a:gradFill>
            <a:gsLst>
              <a:gs pos="0">
                <a:srgbClr val="EB008F"/>
              </a:gs>
              <a:gs pos="100000">
                <a:srgbClr val="EC1C2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953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43000">
              <a:schemeClr val="bg2">
                <a:lumMod val="2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0D693-31D6-13F4-3F90-0FAAB05DA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ooter Placeholder 3">
            <a:extLst>
              <a:ext uri="{FF2B5EF4-FFF2-40B4-BE49-F238E27FC236}">
                <a16:creationId xmlns:a16="http://schemas.microsoft.com/office/drawing/2014/main" id="{3A02170F-EC51-CA08-1E4A-35E354AEC4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  <p:sp>
        <p:nvSpPr>
          <p:cNvPr id="2" name="Chevron 1">
            <a:extLst>
              <a:ext uri="{FF2B5EF4-FFF2-40B4-BE49-F238E27FC236}">
                <a16:creationId xmlns:a16="http://schemas.microsoft.com/office/drawing/2014/main" id="{F52BD771-7A10-ECCF-76D9-0217256BC8AC}"/>
              </a:ext>
            </a:extLst>
          </p:cNvPr>
          <p:cNvSpPr/>
          <p:nvPr/>
        </p:nvSpPr>
        <p:spPr>
          <a:xfrm>
            <a:off x="989682" y="4906366"/>
            <a:ext cx="1947669" cy="779068"/>
          </a:xfrm>
          <a:prstGeom prst="chevron">
            <a:avLst/>
          </a:prstGeom>
          <a:gradFill>
            <a:gsLst>
              <a:gs pos="0">
                <a:srgbClr val="BC1A8C"/>
              </a:gs>
              <a:gs pos="100000">
                <a:srgbClr val="522E9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4" name="Chevron 4">
            <a:extLst>
              <a:ext uri="{FF2B5EF4-FFF2-40B4-BE49-F238E27FC236}">
                <a16:creationId xmlns:a16="http://schemas.microsoft.com/office/drawing/2014/main" id="{F98EF203-9638-4836-12E0-E3A91F4B4975}"/>
              </a:ext>
            </a:extLst>
          </p:cNvPr>
          <p:cNvSpPr txBox="1"/>
          <p:nvPr/>
        </p:nvSpPr>
        <p:spPr>
          <a:xfrm>
            <a:off x="1460400" y="4906366"/>
            <a:ext cx="1168601" cy="77906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40005" tIns="13335" rIns="13335" bIns="13335" numCol="1" spcCol="1270" anchor="ctr" anchorCtr="0">
            <a:noAutofit/>
          </a:bodyPr>
          <a:lstStyle/>
          <a:p>
            <a:pPr marL="0" marR="0" lvl="0" indent="0" algn="ctr" defTabSz="444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Evaluate</a:t>
            </a:r>
          </a:p>
        </p:txBody>
      </p:sp>
      <p:sp>
        <p:nvSpPr>
          <p:cNvPr id="5" name="Chevron 4">
            <a:extLst>
              <a:ext uri="{FF2B5EF4-FFF2-40B4-BE49-F238E27FC236}">
                <a16:creationId xmlns:a16="http://schemas.microsoft.com/office/drawing/2014/main" id="{11053946-A842-029D-69C2-FEA2D1304AC0}"/>
              </a:ext>
            </a:extLst>
          </p:cNvPr>
          <p:cNvSpPr/>
          <p:nvPr/>
        </p:nvSpPr>
        <p:spPr>
          <a:xfrm>
            <a:off x="2602301" y="4906366"/>
            <a:ext cx="1947669" cy="779068"/>
          </a:xfrm>
          <a:prstGeom prst="chevron">
            <a:avLst/>
          </a:prstGeom>
          <a:gradFill>
            <a:gsLst>
              <a:gs pos="0">
                <a:srgbClr val="383A98"/>
              </a:gs>
              <a:gs pos="100000">
                <a:srgbClr val="0C75BD">
                  <a:alpha val="8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6" name="Chevron 6">
            <a:extLst>
              <a:ext uri="{FF2B5EF4-FFF2-40B4-BE49-F238E27FC236}">
                <a16:creationId xmlns:a16="http://schemas.microsoft.com/office/drawing/2014/main" id="{91F8782E-A68B-B239-9C39-7945A70D246C}"/>
              </a:ext>
            </a:extLst>
          </p:cNvPr>
          <p:cNvSpPr txBox="1"/>
          <p:nvPr/>
        </p:nvSpPr>
        <p:spPr>
          <a:xfrm>
            <a:off x="2991836" y="4906366"/>
            <a:ext cx="1168601" cy="77906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40005" tIns="13335" rIns="13335" bIns="13335" numCol="1" spcCol="1270" anchor="ctr" anchorCtr="0">
            <a:noAutofit/>
          </a:bodyPr>
          <a:lstStyle/>
          <a:p>
            <a:pPr marL="0" marR="0" lvl="0" indent="0" algn="ctr" defTabSz="444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Site Survey &amp; Design</a:t>
            </a:r>
          </a:p>
        </p:txBody>
      </p:sp>
      <p:sp>
        <p:nvSpPr>
          <p:cNvPr id="7" name="Chevron 6">
            <a:extLst>
              <a:ext uri="{FF2B5EF4-FFF2-40B4-BE49-F238E27FC236}">
                <a16:creationId xmlns:a16="http://schemas.microsoft.com/office/drawing/2014/main" id="{1EE09500-948E-407A-6449-70D8747208EC}"/>
              </a:ext>
            </a:extLst>
          </p:cNvPr>
          <p:cNvSpPr/>
          <p:nvPr/>
        </p:nvSpPr>
        <p:spPr>
          <a:xfrm>
            <a:off x="4214919" y="4906366"/>
            <a:ext cx="1947669" cy="779068"/>
          </a:xfrm>
          <a:prstGeom prst="chevron">
            <a:avLst/>
          </a:prstGeom>
          <a:gradFill>
            <a:gsLst>
              <a:gs pos="0">
                <a:srgbClr val="13AAED">
                  <a:alpha val="85000"/>
                </a:srgbClr>
              </a:gs>
              <a:gs pos="100000">
                <a:srgbClr val="1181CA">
                  <a:alpha val="8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8" name="Chevron 8">
            <a:extLst>
              <a:ext uri="{FF2B5EF4-FFF2-40B4-BE49-F238E27FC236}">
                <a16:creationId xmlns:a16="http://schemas.microsoft.com/office/drawing/2014/main" id="{0FF1F89C-754C-35F6-E356-EB2902E7D3E7}"/>
              </a:ext>
            </a:extLst>
          </p:cNvPr>
          <p:cNvSpPr txBox="1"/>
          <p:nvPr/>
        </p:nvSpPr>
        <p:spPr>
          <a:xfrm>
            <a:off x="4604454" y="4906366"/>
            <a:ext cx="1168601" cy="77906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40005" tIns="13335" rIns="13335" bIns="13335" numCol="1" spcCol="1270" anchor="ctr" anchorCtr="0">
            <a:noAutofit/>
          </a:bodyPr>
          <a:lstStyle/>
          <a:p>
            <a:pPr marL="0" marR="0" lvl="0" indent="0" algn="ctr" defTabSz="444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Install &amp; Onboarding</a:t>
            </a:r>
          </a:p>
        </p:txBody>
      </p:sp>
      <p:sp>
        <p:nvSpPr>
          <p:cNvPr id="9" name="Chevron 8">
            <a:extLst>
              <a:ext uri="{FF2B5EF4-FFF2-40B4-BE49-F238E27FC236}">
                <a16:creationId xmlns:a16="http://schemas.microsoft.com/office/drawing/2014/main" id="{B7ED99C7-39E9-3A40-5CED-11A44E8994EF}"/>
              </a:ext>
            </a:extLst>
          </p:cNvPr>
          <p:cNvSpPr/>
          <p:nvPr/>
        </p:nvSpPr>
        <p:spPr>
          <a:xfrm>
            <a:off x="5827538" y="4906366"/>
            <a:ext cx="1947669" cy="779068"/>
          </a:xfrm>
          <a:prstGeom prst="chevron">
            <a:avLst/>
          </a:prstGeom>
          <a:gradFill>
            <a:gsLst>
              <a:gs pos="100000">
                <a:srgbClr val="09A673">
                  <a:alpha val="85000"/>
                </a:srgbClr>
              </a:gs>
              <a:gs pos="0">
                <a:srgbClr val="0FA9B4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2800">
              <a:solidFill>
                <a:srgbClr val="FFFFFF"/>
              </a:solidFill>
            </a:endParaRPr>
          </a:p>
        </p:txBody>
      </p:sp>
      <p:sp>
        <p:nvSpPr>
          <p:cNvPr id="10" name="Chevron 10">
            <a:extLst>
              <a:ext uri="{FF2B5EF4-FFF2-40B4-BE49-F238E27FC236}">
                <a16:creationId xmlns:a16="http://schemas.microsoft.com/office/drawing/2014/main" id="{E1CBE9D4-8FDC-23FC-01A3-DB9F59ED7A75}"/>
              </a:ext>
            </a:extLst>
          </p:cNvPr>
          <p:cNvSpPr txBox="1"/>
          <p:nvPr/>
        </p:nvSpPr>
        <p:spPr>
          <a:xfrm>
            <a:off x="6217073" y="4906366"/>
            <a:ext cx="1168601" cy="77906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40005" tIns="13335" rIns="13335" bIns="13335" numCol="1" spcCol="1270" anchor="ctr" anchorCtr="0">
            <a:noAutofit/>
          </a:bodyPr>
          <a:lstStyle/>
          <a:p>
            <a:pPr marL="0" marR="0" lvl="0" indent="0" algn="ctr" defTabSz="444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Proactive Monitoring</a:t>
            </a: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id="{353F1FFB-3722-E091-B265-FD7CAB8A6A13}"/>
              </a:ext>
            </a:extLst>
          </p:cNvPr>
          <p:cNvSpPr/>
          <p:nvPr/>
        </p:nvSpPr>
        <p:spPr>
          <a:xfrm>
            <a:off x="7440157" y="4906366"/>
            <a:ext cx="1947669" cy="779068"/>
          </a:xfrm>
          <a:prstGeom prst="chevron">
            <a:avLst/>
          </a:prstGeom>
          <a:gradFill>
            <a:gsLst>
              <a:gs pos="18000">
                <a:srgbClr val="58BB53"/>
              </a:gs>
              <a:gs pos="100000">
                <a:srgbClr val="FFC000">
                  <a:lumMod val="85524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2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12" name="Chevron 12">
            <a:extLst>
              <a:ext uri="{FF2B5EF4-FFF2-40B4-BE49-F238E27FC236}">
                <a16:creationId xmlns:a16="http://schemas.microsoft.com/office/drawing/2014/main" id="{83046556-B12A-DE5B-770C-1BB5DEBA3C09}"/>
              </a:ext>
            </a:extLst>
          </p:cNvPr>
          <p:cNvSpPr txBox="1"/>
          <p:nvPr/>
        </p:nvSpPr>
        <p:spPr>
          <a:xfrm>
            <a:off x="7829692" y="4906366"/>
            <a:ext cx="1168601" cy="77906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40005" tIns="13335" rIns="13335" bIns="13335" numCol="1" spcCol="1270" anchor="ctr" anchorCtr="0">
            <a:noAutofit/>
          </a:bodyPr>
          <a:lstStyle/>
          <a:p>
            <a:pPr marL="0" marR="0" lvl="0" indent="0" algn="ctr" defTabSz="444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Level 1-4 Support</a:t>
            </a:r>
          </a:p>
        </p:txBody>
      </p:sp>
      <p:sp>
        <p:nvSpPr>
          <p:cNvPr id="13" name="Chevron 12">
            <a:extLst>
              <a:ext uri="{FF2B5EF4-FFF2-40B4-BE49-F238E27FC236}">
                <a16:creationId xmlns:a16="http://schemas.microsoft.com/office/drawing/2014/main" id="{12B0210F-08C6-B161-0F5D-F281CD36B2DB}"/>
              </a:ext>
            </a:extLst>
          </p:cNvPr>
          <p:cNvSpPr/>
          <p:nvPr/>
        </p:nvSpPr>
        <p:spPr>
          <a:xfrm>
            <a:off x="9052774" y="4906366"/>
            <a:ext cx="1947669" cy="779068"/>
          </a:xfrm>
          <a:prstGeom prst="chevron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280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14" name="Chevron 14">
            <a:extLst>
              <a:ext uri="{FF2B5EF4-FFF2-40B4-BE49-F238E27FC236}">
                <a16:creationId xmlns:a16="http://schemas.microsoft.com/office/drawing/2014/main" id="{2A093A32-D9CB-FDEF-C8B3-9A81134840CE}"/>
              </a:ext>
            </a:extLst>
          </p:cNvPr>
          <p:cNvSpPr txBox="1"/>
          <p:nvPr/>
        </p:nvSpPr>
        <p:spPr>
          <a:xfrm>
            <a:off x="9442309" y="4906366"/>
            <a:ext cx="1168601" cy="779068"/>
          </a:xfrm>
          <a:prstGeom prst="rect">
            <a:avLst/>
          </a:prstGeom>
          <a:noFill/>
          <a:ln>
            <a:noFill/>
          </a:ln>
          <a:effectLst/>
        </p:spPr>
        <p:txBody>
          <a:bodyPr spcFirstLastPara="0" vert="horz" wrap="square" lIns="40005" tIns="13335" rIns="13335" bIns="13335" numCol="1" spcCol="1270" anchor="ctr" anchorCtr="0">
            <a:noAutofit/>
          </a:bodyPr>
          <a:lstStyle/>
          <a:p>
            <a:pPr marL="0" marR="0" lvl="0" indent="0" algn="ctr" defTabSz="4445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Field Support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837B82-86AC-3639-6570-C0D5652A7DF6}"/>
              </a:ext>
            </a:extLst>
          </p:cNvPr>
          <p:cNvSpPr/>
          <p:nvPr/>
        </p:nvSpPr>
        <p:spPr>
          <a:xfrm>
            <a:off x="2083373" y="-761999"/>
            <a:ext cx="373446" cy="372944"/>
          </a:xfrm>
          <a:prstGeom prst="rect">
            <a:avLst/>
          </a:prstGeom>
          <a:gradFill>
            <a:gsLst>
              <a:gs pos="0">
                <a:srgbClr val="58BB53"/>
              </a:gs>
              <a:gs pos="100000">
                <a:srgbClr val="84C94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0530D88-9260-BACA-2484-60EB8E482408}"/>
              </a:ext>
            </a:extLst>
          </p:cNvPr>
          <p:cNvSpPr/>
          <p:nvPr/>
        </p:nvSpPr>
        <p:spPr>
          <a:xfrm>
            <a:off x="1667308" y="-761999"/>
            <a:ext cx="373446" cy="372944"/>
          </a:xfrm>
          <a:prstGeom prst="rect">
            <a:avLst/>
          </a:prstGeom>
          <a:gradFill>
            <a:gsLst>
              <a:gs pos="100000">
                <a:srgbClr val="09A673">
                  <a:alpha val="85000"/>
                </a:srgbClr>
              </a:gs>
              <a:gs pos="0">
                <a:srgbClr val="0FA9B4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B1E5DC6-6183-3274-65D7-B5AFBD0CBD7D}"/>
              </a:ext>
            </a:extLst>
          </p:cNvPr>
          <p:cNvSpPr/>
          <p:nvPr/>
        </p:nvSpPr>
        <p:spPr>
          <a:xfrm>
            <a:off x="1251243" y="-761999"/>
            <a:ext cx="373446" cy="372944"/>
          </a:xfrm>
          <a:prstGeom prst="rect">
            <a:avLst/>
          </a:prstGeom>
          <a:gradFill>
            <a:gsLst>
              <a:gs pos="0">
                <a:srgbClr val="13AAED">
                  <a:alpha val="85000"/>
                </a:srgbClr>
              </a:gs>
              <a:gs pos="100000">
                <a:srgbClr val="1181CA">
                  <a:alpha val="8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3E65CED-52B7-A629-CADB-ABC613583FA7}"/>
              </a:ext>
            </a:extLst>
          </p:cNvPr>
          <p:cNvSpPr/>
          <p:nvPr/>
        </p:nvSpPr>
        <p:spPr>
          <a:xfrm>
            <a:off x="835178" y="-761999"/>
            <a:ext cx="373446" cy="372944"/>
          </a:xfrm>
          <a:prstGeom prst="rect">
            <a:avLst/>
          </a:prstGeom>
          <a:gradFill>
            <a:gsLst>
              <a:gs pos="0">
                <a:srgbClr val="383A98"/>
              </a:gs>
              <a:gs pos="100000">
                <a:srgbClr val="0C75BD">
                  <a:alpha val="8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D2B4047-8AB4-F5BC-4448-8520A925E93B}"/>
              </a:ext>
            </a:extLst>
          </p:cNvPr>
          <p:cNvSpPr/>
          <p:nvPr/>
        </p:nvSpPr>
        <p:spPr>
          <a:xfrm>
            <a:off x="419113" y="-762000"/>
            <a:ext cx="373446" cy="372944"/>
          </a:xfrm>
          <a:prstGeom prst="rect">
            <a:avLst/>
          </a:prstGeom>
          <a:gradFill>
            <a:gsLst>
              <a:gs pos="0">
                <a:srgbClr val="BC1A8C"/>
              </a:gs>
              <a:gs pos="100000">
                <a:srgbClr val="522E9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2042E6-2D92-0457-8DCF-FBCF6B83E4C7}"/>
              </a:ext>
            </a:extLst>
          </p:cNvPr>
          <p:cNvSpPr/>
          <p:nvPr/>
        </p:nvSpPr>
        <p:spPr>
          <a:xfrm>
            <a:off x="2499436" y="-762000"/>
            <a:ext cx="373446" cy="372944"/>
          </a:xfrm>
          <a:prstGeom prst="rect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A716A98-98BE-2A99-F6B1-2DEB7DFBCBE7}"/>
              </a:ext>
            </a:extLst>
          </p:cNvPr>
          <p:cNvSpPr/>
          <p:nvPr/>
        </p:nvSpPr>
        <p:spPr>
          <a:xfrm>
            <a:off x="3048" y="-761999"/>
            <a:ext cx="373446" cy="372944"/>
          </a:xfrm>
          <a:prstGeom prst="rect">
            <a:avLst/>
          </a:prstGeom>
          <a:gradFill>
            <a:gsLst>
              <a:gs pos="0">
                <a:srgbClr val="EB008F"/>
              </a:gs>
              <a:gs pos="100000">
                <a:srgbClr val="EC1C2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38" name="Title 5">
            <a:extLst>
              <a:ext uri="{FF2B5EF4-FFF2-40B4-BE49-F238E27FC236}">
                <a16:creationId xmlns:a16="http://schemas.microsoft.com/office/drawing/2014/main" id="{8EBF68E5-7C54-0237-A94F-C8526851D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6" y="154024"/>
            <a:ext cx="9018104" cy="8480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Network-as-a-Service</a:t>
            </a:r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5D04D10-5E67-0A8F-C662-5FED1CE80B96}"/>
              </a:ext>
            </a:extLst>
          </p:cNvPr>
          <p:cNvSpPr/>
          <p:nvPr/>
        </p:nvSpPr>
        <p:spPr>
          <a:xfrm>
            <a:off x="4978035" y="1625704"/>
            <a:ext cx="2235931" cy="2235931"/>
          </a:xfrm>
          <a:prstGeom prst="ellipse">
            <a:avLst/>
          </a:prstGeom>
          <a:gradFill>
            <a:gsLst>
              <a:gs pos="0">
                <a:srgbClr val="F67B2D"/>
              </a:gs>
              <a:gs pos="100000">
                <a:srgbClr val="FBBD19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err="1">
              <a:solidFill>
                <a:srgbClr val="FFFFFF"/>
              </a:solidFill>
              <a:latin typeface="Segoe UI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EA3D2356-77B4-DDB9-FD2C-BBEEF26117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4420" y="1906571"/>
            <a:ext cx="1263160" cy="119964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76CE6142-6008-14E5-C983-7DD7F512DA28}"/>
              </a:ext>
            </a:extLst>
          </p:cNvPr>
          <p:cNvSpPr txBox="1"/>
          <p:nvPr/>
        </p:nvSpPr>
        <p:spPr>
          <a:xfrm>
            <a:off x="5403808" y="3079089"/>
            <a:ext cx="1427366" cy="669911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t" anchorCtr="0">
            <a:noAutofit/>
          </a:bodyPr>
          <a:lstStyle/>
          <a:p>
            <a:pPr marL="17463" marR="0" lvl="0" indent="0" algn="ctr" defTabSz="91440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Customer </a:t>
            </a:r>
          </a:p>
          <a:p>
            <a:pPr marL="17463" marR="0" lvl="0" indent="0" algn="ctr" defTabSz="91440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Success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FFEE23A6-5D28-D1FE-78D8-FBC8154176B6}"/>
              </a:ext>
            </a:extLst>
          </p:cNvPr>
          <p:cNvSpPr/>
          <p:nvPr/>
        </p:nvSpPr>
        <p:spPr>
          <a:xfrm>
            <a:off x="4898750" y="1648280"/>
            <a:ext cx="2397680" cy="2397676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D274D"/>
              </a:solidFill>
              <a:effectLst/>
              <a:uLnTx/>
              <a:uFillTx/>
              <a:latin typeface="CiscoSansTT ExtraLight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BD4187C-B06E-AB8D-09CF-2ADCE423DF7A}"/>
              </a:ext>
            </a:extLst>
          </p:cNvPr>
          <p:cNvSpPr txBox="1"/>
          <p:nvPr/>
        </p:nvSpPr>
        <p:spPr>
          <a:xfrm>
            <a:off x="2091108" y="1383894"/>
            <a:ext cx="1069752" cy="42473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7463" marR="0" lvl="0" indent="0" algn="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Try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AA95F0B-96EE-F74E-131E-DDD57F583D79}"/>
              </a:ext>
            </a:extLst>
          </p:cNvPr>
          <p:cNvSpPr txBox="1"/>
          <p:nvPr/>
        </p:nvSpPr>
        <p:spPr>
          <a:xfrm>
            <a:off x="9012078" y="1383894"/>
            <a:ext cx="1227881" cy="42473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7463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Buy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FA7E9CE-A9FF-A414-E4C2-7FC795351130}"/>
              </a:ext>
            </a:extLst>
          </p:cNvPr>
          <p:cNvSpPr txBox="1"/>
          <p:nvPr/>
        </p:nvSpPr>
        <p:spPr>
          <a:xfrm>
            <a:off x="9012078" y="3662560"/>
            <a:ext cx="1151678" cy="42473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7463" marR="0" lvl="0" indent="0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Expand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7269425-5039-ADCC-4CC3-A4650F3D4537}"/>
              </a:ext>
            </a:extLst>
          </p:cNvPr>
          <p:cNvSpPr txBox="1"/>
          <p:nvPr/>
        </p:nvSpPr>
        <p:spPr>
          <a:xfrm>
            <a:off x="2074592" y="3662560"/>
            <a:ext cx="1086268" cy="42473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marL="17463" marR="0" lvl="0" indent="0" algn="r" defTabSz="91440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Renew</a:t>
            </a:r>
          </a:p>
        </p:txBody>
      </p:sp>
      <p:sp>
        <p:nvSpPr>
          <p:cNvPr id="47" name="Freeform 1">
            <a:extLst>
              <a:ext uri="{FF2B5EF4-FFF2-40B4-BE49-F238E27FC236}">
                <a16:creationId xmlns:a16="http://schemas.microsoft.com/office/drawing/2014/main" id="{93BF3515-55BF-A3A1-47A5-87021EEDA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5085" y="3492803"/>
            <a:ext cx="1992046" cy="391550"/>
          </a:xfrm>
          <a:custGeom>
            <a:avLst/>
            <a:gdLst>
              <a:gd name="T0" fmla="*/ 0 w 9219"/>
              <a:gd name="T1" fmla="*/ 1812 h 1813"/>
              <a:gd name="T2" fmla="*/ 0 w 9219"/>
              <a:gd name="T3" fmla="*/ 1812 h 1813"/>
              <a:gd name="T4" fmla="*/ 6968 w 9219"/>
              <a:gd name="T5" fmla="*/ 1812 h 1813"/>
              <a:gd name="T6" fmla="*/ 7718 w 9219"/>
              <a:gd name="T7" fmla="*/ 1499 h 1813"/>
              <a:gd name="T8" fmla="*/ 9218 w 9219"/>
              <a:gd name="T9" fmla="*/ 0 h 1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19" h="1813">
                <a:moveTo>
                  <a:pt x="0" y="1812"/>
                </a:moveTo>
                <a:lnTo>
                  <a:pt x="0" y="1812"/>
                </a:lnTo>
                <a:cubicBezTo>
                  <a:pt x="6968" y="1812"/>
                  <a:pt x="6968" y="1812"/>
                  <a:pt x="6968" y="1812"/>
                </a:cubicBezTo>
                <a:cubicBezTo>
                  <a:pt x="7249" y="1812"/>
                  <a:pt x="7499" y="1718"/>
                  <a:pt x="7718" y="1499"/>
                </a:cubicBezTo>
                <a:cubicBezTo>
                  <a:pt x="9218" y="0"/>
                  <a:pt x="9218" y="0"/>
                  <a:pt x="9218" y="0"/>
                </a:cubicBezTo>
              </a:path>
            </a:pathLst>
          </a:custGeom>
          <a:noFill/>
          <a:ln w="25400" cap="rnd">
            <a:solidFill>
              <a:srgbClr val="6A1499">
                <a:lumMod val="60000"/>
                <a:lumOff val="40000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48" name="Freeform 1">
            <a:extLst>
              <a:ext uri="{FF2B5EF4-FFF2-40B4-BE49-F238E27FC236}">
                <a16:creationId xmlns:a16="http://schemas.microsoft.com/office/drawing/2014/main" id="{71D48F50-519E-D153-A61E-11EBA099733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175085" y="1594203"/>
            <a:ext cx="1992046" cy="391550"/>
          </a:xfrm>
          <a:custGeom>
            <a:avLst/>
            <a:gdLst>
              <a:gd name="T0" fmla="*/ 0 w 9219"/>
              <a:gd name="T1" fmla="*/ 1812 h 1813"/>
              <a:gd name="T2" fmla="*/ 0 w 9219"/>
              <a:gd name="T3" fmla="*/ 1812 h 1813"/>
              <a:gd name="T4" fmla="*/ 6968 w 9219"/>
              <a:gd name="T5" fmla="*/ 1812 h 1813"/>
              <a:gd name="T6" fmla="*/ 7718 w 9219"/>
              <a:gd name="T7" fmla="*/ 1499 h 1813"/>
              <a:gd name="T8" fmla="*/ 9218 w 9219"/>
              <a:gd name="T9" fmla="*/ 0 h 1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19" h="1813">
                <a:moveTo>
                  <a:pt x="0" y="1812"/>
                </a:moveTo>
                <a:lnTo>
                  <a:pt x="0" y="1812"/>
                </a:lnTo>
                <a:cubicBezTo>
                  <a:pt x="6968" y="1812"/>
                  <a:pt x="6968" y="1812"/>
                  <a:pt x="6968" y="1812"/>
                </a:cubicBezTo>
                <a:cubicBezTo>
                  <a:pt x="7249" y="1812"/>
                  <a:pt x="7499" y="1718"/>
                  <a:pt x="7718" y="1499"/>
                </a:cubicBezTo>
                <a:cubicBezTo>
                  <a:pt x="9218" y="0"/>
                  <a:pt x="9218" y="0"/>
                  <a:pt x="9218" y="0"/>
                </a:cubicBezTo>
              </a:path>
            </a:pathLst>
          </a:custGeom>
          <a:noFill/>
          <a:ln w="25400" cap="rnd">
            <a:solidFill>
              <a:srgbClr val="00ADE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2" name="Freeform 1">
            <a:extLst>
              <a:ext uri="{FF2B5EF4-FFF2-40B4-BE49-F238E27FC236}">
                <a16:creationId xmlns:a16="http://schemas.microsoft.com/office/drawing/2014/main" id="{157C89ED-C63E-9EBE-2ECD-088A9D9612A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024870" y="3492803"/>
            <a:ext cx="1992046" cy="391550"/>
          </a:xfrm>
          <a:custGeom>
            <a:avLst/>
            <a:gdLst>
              <a:gd name="T0" fmla="*/ 0 w 9219"/>
              <a:gd name="T1" fmla="*/ 1812 h 1813"/>
              <a:gd name="T2" fmla="*/ 0 w 9219"/>
              <a:gd name="T3" fmla="*/ 1812 h 1813"/>
              <a:gd name="T4" fmla="*/ 6968 w 9219"/>
              <a:gd name="T5" fmla="*/ 1812 h 1813"/>
              <a:gd name="T6" fmla="*/ 7718 w 9219"/>
              <a:gd name="T7" fmla="*/ 1499 h 1813"/>
              <a:gd name="T8" fmla="*/ 9218 w 9219"/>
              <a:gd name="T9" fmla="*/ 0 h 1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19" h="1813">
                <a:moveTo>
                  <a:pt x="0" y="1812"/>
                </a:moveTo>
                <a:lnTo>
                  <a:pt x="0" y="1812"/>
                </a:lnTo>
                <a:cubicBezTo>
                  <a:pt x="6968" y="1812"/>
                  <a:pt x="6968" y="1812"/>
                  <a:pt x="6968" y="1812"/>
                </a:cubicBezTo>
                <a:cubicBezTo>
                  <a:pt x="7249" y="1812"/>
                  <a:pt x="7499" y="1718"/>
                  <a:pt x="7718" y="1499"/>
                </a:cubicBezTo>
                <a:cubicBezTo>
                  <a:pt x="9218" y="0"/>
                  <a:pt x="9218" y="0"/>
                  <a:pt x="9218" y="0"/>
                </a:cubicBezTo>
              </a:path>
            </a:pathLst>
          </a:custGeom>
          <a:noFill/>
          <a:ln w="25400" cap="rnd">
            <a:solidFill>
              <a:srgbClr val="FF008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73" name="Freeform 1">
            <a:extLst>
              <a:ext uri="{FF2B5EF4-FFF2-40B4-BE49-F238E27FC236}">
                <a16:creationId xmlns:a16="http://schemas.microsoft.com/office/drawing/2014/main" id="{C56756F0-9813-5DB6-761F-A4D456A04FD5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7024870" y="1594203"/>
            <a:ext cx="1992046" cy="391550"/>
          </a:xfrm>
          <a:custGeom>
            <a:avLst/>
            <a:gdLst>
              <a:gd name="T0" fmla="*/ 0 w 9219"/>
              <a:gd name="T1" fmla="*/ 1812 h 1813"/>
              <a:gd name="T2" fmla="*/ 0 w 9219"/>
              <a:gd name="T3" fmla="*/ 1812 h 1813"/>
              <a:gd name="T4" fmla="*/ 6968 w 9219"/>
              <a:gd name="T5" fmla="*/ 1812 h 1813"/>
              <a:gd name="T6" fmla="*/ 7718 w 9219"/>
              <a:gd name="T7" fmla="*/ 1499 h 1813"/>
              <a:gd name="T8" fmla="*/ 9218 w 9219"/>
              <a:gd name="T9" fmla="*/ 0 h 1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19" h="1813">
                <a:moveTo>
                  <a:pt x="0" y="1812"/>
                </a:moveTo>
                <a:lnTo>
                  <a:pt x="0" y="1812"/>
                </a:lnTo>
                <a:cubicBezTo>
                  <a:pt x="6968" y="1812"/>
                  <a:pt x="6968" y="1812"/>
                  <a:pt x="6968" y="1812"/>
                </a:cubicBezTo>
                <a:cubicBezTo>
                  <a:pt x="7249" y="1812"/>
                  <a:pt x="7499" y="1718"/>
                  <a:pt x="7718" y="1499"/>
                </a:cubicBezTo>
                <a:cubicBezTo>
                  <a:pt x="9218" y="0"/>
                  <a:pt x="9218" y="0"/>
                  <a:pt x="9218" y="0"/>
                </a:cubicBezTo>
              </a:path>
            </a:pathLst>
          </a:custGeom>
          <a:noFill/>
          <a:ln w="25400" cap="rnd">
            <a:solidFill>
              <a:srgbClr val="00B2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95028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43000">
              <a:schemeClr val="bg2">
                <a:lumMod val="2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0D693-31D6-13F4-3F90-0FAAB05DA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49" name="Graphic 5">
            <a:extLst>
              <a:ext uri="{FF2B5EF4-FFF2-40B4-BE49-F238E27FC236}">
                <a16:creationId xmlns:a16="http://schemas.microsoft.com/office/drawing/2014/main" id="{96AFD0B1-1D96-8ED5-1840-6FA6B5D9F734}"/>
              </a:ext>
            </a:extLst>
          </p:cNvPr>
          <p:cNvGrpSpPr/>
          <p:nvPr/>
        </p:nvGrpSpPr>
        <p:grpSpPr>
          <a:xfrm>
            <a:off x="3886200" y="914400"/>
            <a:ext cx="2663375" cy="3237748"/>
            <a:chOff x="2286095" y="2819400"/>
            <a:chExt cx="1629972" cy="1981485"/>
          </a:xfrm>
        </p:grpSpPr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714DF73B-D383-90C1-5FAB-56CD8B2C643F}"/>
                </a:ext>
              </a:extLst>
            </p:cNvPr>
            <p:cNvSpPr/>
            <p:nvPr/>
          </p:nvSpPr>
          <p:spPr>
            <a:xfrm>
              <a:off x="2857241" y="3477101"/>
              <a:ext cx="1058826" cy="1323784"/>
            </a:xfrm>
            <a:custGeom>
              <a:avLst/>
              <a:gdLst>
                <a:gd name="connsiteX0" fmla="*/ 1058827 w 1058826"/>
                <a:gd name="connsiteY0" fmla="*/ 0 h 1323784"/>
                <a:gd name="connsiteX1" fmla="*/ 1058827 w 1058826"/>
                <a:gd name="connsiteY1" fmla="*/ 198596 h 1323784"/>
                <a:gd name="connsiteX2" fmla="*/ 568104 w 1058826"/>
                <a:gd name="connsiteY2" fmla="*/ 1323785 h 1323784"/>
                <a:gd name="connsiteX3" fmla="*/ 235950 w 1058826"/>
                <a:gd name="connsiteY3" fmla="*/ 1323785 h 1323784"/>
                <a:gd name="connsiteX4" fmla="*/ 709655 w 1058826"/>
                <a:gd name="connsiteY4" fmla="*/ 249650 h 1323784"/>
                <a:gd name="connsiteX5" fmla="*/ 271789 w 1058826"/>
                <a:gd name="connsiteY5" fmla="*/ 249650 h 1323784"/>
                <a:gd name="connsiteX6" fmla="*/ 271789 w 1058826"/>
                <a:gd name="connsiteY6" fmla="*/ 465201 h 1323784"/>
                <a:gd name="connsiteX7" fmla="*/ 0 w 1058826"/>
                <a:gd name="connsiteY7" fmla="*/ 465201 h 1323784"/>
                <a:gd name="connsiteX8" fmla="*/ 0 w 1058826"/>
                <a:gd name="connsiteY8" fmla="*/ 0 h 1323784"/>
                <a:gd name="connsiteX9" fmla="*/ 1058827 w 1058826"/>
                <a:gd name="connsiteY9" fmla="*/ 0 h 132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826" h="1323784">
                  <a:moveTo>
                    <a:pt x="1058827" y="0"/>
                  </a:moveTo>
                  <a:lnTo>
                    <a:pt x="1058827" y="198596"/>
                  </a:lnTo>
                  <a:lnTo>
                    <a:pt x="568104" y="1323785"/>
                  </a:lnTo>
                  <a:lnTo>
                    <a:pt x="235950" y="1323785"/>
                  </a:lnTo>
                  <a:lnTo>
                    <a:pt x="709655" y="249650"/>
                  </a:lnTo>
                  <a:lnTo>
                    <a:pt x="271789" y="249650"/>
                  </a:lnTo>
                  <a:lnTo>
                    <a:pt x="271789" y="465201"/>
                  </a:lnTo>
                  <a:lnTo>
                    <a:pt x="0" y="465201"/>
                  </a:lnTo>
                  <a:lnTo>
                    <a:pt x="0" y="0"/>
                  </a:lnTo>
                  <a:lnTo>
                    <a:pt x="1058827" y="0"/>
                  </a:lnTo>
                  <a:close/>
                </a:path>
              </a:pathLst>
            </a:custGeom>
            <a:solidFill>
              <a:srgbClr val="FFFFFF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endParaRPr>
            </a:p>
          </p:txBody>
        </p:sp>
        <p:grpSp>
          <p:nvGrpSpPr>
            <p:cNvPr id="51" name="Graphic 5">
              <a:extLst>
                <a:ext uri="{FF2B5EF4-FFF2-40B4-BE49-F238E27FC236}">
                  <a16:creationId xmlns:a16="http://schemas.microsoft.com/office/drawing/2014/main" id="{F651FA4B-6B9C-7458-DA3E-75B028DE44EE}"/>
                </a:ext>
              </a:extLst>
            </p:cNvPr>
            <p:cNvGrpSpPr/>
            <p:nvPr/>
          </p:nvGrpSpPr>
          <p:grpSpPr>
            <a:xfrm>
              <a:off x="2286095" y="3506343"/>
              <a:ext cx="362575" cy="1239202"/>
              <a:chOff x="2286095" y="3506343"/>
              <a:chExt cx="362575" cy="1239202"/>
            </a:xfrm>
            <a:solidFill>
              <a:srgbClr val="231F20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446AACE-13F6-A791-7E1E-A84389AEBD7B}"/>
                  </a:ext>
                </a:extLst>
              </p:cNvPr>
              <p:cNvSpPr/>
              <p:nvPr/>
            </p:nvSpPr>
            <p:spPr>
              <a:xfrm>
                <a:off x="2319842" y="4232529"/>
                <a:ext cx="328827" cy="513016"/>
              </a:xfrm>
              <a:custGeom>
                <a:avLst/>
                <a:gdLst>
                  <a:gd name="connsiteX0" fmla="*/ 0 w 328827"/>
                  <a:gd name="connsiteY0" fmla="*/ 0 h 513016"/>
                  <a:gd name="connsiteX1" fmla="*/ 328828 w 328827"/>
                  <a:gd name="connsiteY1" fmla="*/ 109157 h 513016"/>
                  <a:gd name="connsiteX2" fmla="*/ 328828 w 328827"/>
                  <a:gd name="connsiteY2" fmla="*/ 174117 h 513016"/>
                  <a:gd name="connsiteX3" fmla="*/ 85558 w 328827"/>
                  <a:gd name="connsiteY3" fmla="*/ 255556 h 513016"/>
                  <a:gd name="connsiteX4" fmla="*/ 328828 w 328827"/>
                  <a:gd name="connsiteY4" fmla="*/ 338423 h 513016"/>
                  <a:gd name="connsiteX5" fmla="*/ 328828 w 328827"/>
                  <a:gd name="connsiteY5" fmla="*/ 403860 h 513016"/>
                  <a:gd name="connsiteX6" fmla="*/ 0 w 328827"/>
                  <a:gd name="connsiteY6" fmla="*/ 513017 h 513016"/>
                  <a:gd name="connsiteX7" fmla="*/ 0 w 328827"/>
                  <a:gd name="connsiteY7" fmla="*/ 449485 h 513016"/>
                  <a:gd name="connsiteX8" fmla="*/ 249924 w 328827"/>
                  <a:gd name="connsiteY8" fmla="*/ 367570 h 513016"/>
                  <a:gd name="connsiteX9" fmla="*/ 0 w 328827"/>
                  <a:gd name="connsiteY9" fmla="*/ 282416 h 513016"/>
                  <a:gd name="connsiteX10" fmla="*/ 0 w 328827"/>
                  <a:gd name="connsiteY10" fmla="*/ 225933 h 513016"/>
                  <a:gd name="connsiteX11" fmla="*/ 251255 w 328827"/>
                  <a:gd name="connsiteY11" fmla="*/ 142589 h 513016"/>
                  <a:gd name="connsiteX12" fmla="*/ 0 w 328827"/>
                  <a:gd name="connsiteY12" fmla="*/ 58388 h 513016"/>
                  <a:gd name="connsiteX13" fmla="*/ 0 w 328827"/>
                  <a:gd name="connsiteY13" fmla="*/ 0 h 51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8827" h="513016">
                    <a:moveTo>
                      <a:pt x="0" y="0"/>
                    </a:moveTo>
                    <a:lnTo>
                      <a:pt x="328828" y="109157"/>
                    </a:lnTo>
                    <a:lnTo>
                      <a:pt x="328828" y="174117"/>
                    </a:lnTo>
                    <a:lnTo>
                      <a:pt x="85558" y="255556"/>
                    </a:lnTo>
                    <a:lnTo>
                      <a:pt x="328828" y="338423"/>
                    </a:lnTo>
                    <a:lnTo>
                      <a:pt x="328828" y="403860"/>
                    </a:lnTo>
                    <a:lnTo>
                      <a:pt x="0" y="513017"/>
                    </a:lnTo>
                    <a:lnTo>
                      <a:pt x="0" y="449485"/>
                    </a:lnTo>
                    <a:lnTo>
                      <a:pt x="249924" y="367570"/>
                    </a:lnTo>
                    <a:lnTo>
                      <a:pt x="0" y="282416"/>
                    </a:lnTo>
                    <a:lnTo>
                      <a:pt x="0" y="225933"/>
                    </a:lnTo>
                    <a:lnTo>
                      <a:pt x="251255" y="142589"/>
                    </a:lnTo>
                    <a:lnTo>
                      <a:pt x="0" y="583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3AA73A84-4F4B-3549-8D93-5C64FF1A8A3B}"/>
                  </a:ext>
                </a:extLst>
              </p:cNvPr>
              <p:cNvSpPr/>
              <p:nvPr/>
            </p:nvSpPr>
            <p:spPr>
              <a:xfrm>
                <a:off x="2286095" y="4118514"/>
                <a:ext cx="362480" cy="75437"/>
              </a:xfrm>
              <a:custGeom>
                <a:avLst/>
                <a:gdLst>
                  <a:gd name="connsiteX0" fmla="*/ 60271 w 362480"/>
                  <a:gd name="connsiteY0" fmla="*/ 64579 h 75437"/>
                  <a:gd name="connsiteX1" fmla="*/ 35174 w 362480"/>
                  <a:gd name="connsiteY1" fmla="*/ 75438 h 75437"/>
                  <a:gd name="connsiteX2" fmla="*/ 10077 w 362480"/>
                  <a:gd name="connsiteY2" fmla="*/ 64579 h 75437"/>
                  <a:gd name="connsiteX3" fmla="*/ 0 w 362480"/>
                  <a:gd name="connsiteY3" fmla="*/ 37719 h 75437"/>
                  <a:gd name="connsiteX4" fmla="*/ 9601 w 362480"/>
                  <a:gd name="connsiteY4" fmla="*/ 10858 h 75437"/>
                  <a:gd name="connsiteX5" fmla="*/ 33748 w 362480"/>
                  <a:gd name="connsiteY5" fmla="*/ 0 h 75437"/>
                  <a:gd name="connsiteX6" fmla="*/ 59795 w 362480"/>
                  <a:gd name="connsiteY6" fmla="*/ 10573 h 75437"/>
                  <a:gd name="connsiteX7" fmla="*/ 70348 w 362480"/>
                  <a:gd name="connsiteY7" fmla="*/ 37624 h 75437"/>
                  <a:gd name="connsiteX8" fmla="*/ 60271 w 362480"/>
                  <a:gd name="connsiteY8" fmla="*/ 64484 h 75437"/>
                  <a:gd name="connsiteX9" fmla="*/ 111701 w 362480"/>
                  <a:gd name="connsiteY9" fmla="*/ 67437 h 75437"/>
                  <a:gd name="connsiteX10" fmla="*/ 111701 w 362480"/>
                  <a:gd name="connsiteY10" fmla="*/ 8572 h 75437"/>
                  <a:gd name="connsiteX11" fmla="*/ 362480 w 362480"/>
                  <a:gd name="connsiteY11" fmla="*/ 8572 h 75437"/>
                  <a:gd name="connsiteX12" fmla="*/ 362480 w 362480"/>
                  <a:gd name="connsiteY12" fmla="*/ 67437 h 75437"/>
                  <a:gd name="connsiteX13" fmla="*/ 111701 w 362480"/>
                  <a:gd name="connsiteY13" fmla="*/ 67437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480" h="75437">
                    <a:moveTo>
                      <a:pt x="60271" y="64579"/>
                    </a:moveTo>
                    <a:cubicBezTo>
                      <a:pt x="53521" y="71818"/>
                      <a:pt x="45156" y="75438"/>
                      <a:pt x="35174" y="75438"/>
                    </a:cubicBezTo>
                    <a:cubicBezTo>
                      <a:pt x="25192" y="75438"/>
                      <a:pt x="16826" y="71818"/>
                      <a:pt x="10077" y="64579"/>
                    </a:cubicBezTo>
                    <a:cubicBezTo>
                      <a:pt x="3327" y="57341"/>
                      <a:pt x="0" y="48387"/>
                      <a:pt x="0" y="37719"/>
                    </a:cubicBezTo>
                    <a:cubicBezTo>
                      <a:pt x="0" y="27051"/>
                      <a:pt x="3232" y="18097"/>
                      <a:pt x="9601" y="10858"/>
                    </a:cubicBezTo>
                    <a:cubicBezTo>
                      <a:pt x="16066" y="3620"/>
                      <a:pt x="24051" y="0"/>
                      <a:pt x="33748" y="0"/>
                    </a:cubicBezTo>
                    <a:cubicBezTo>
                      <a:pt x="44110" y="0"/>
                      <a:pt x="52761" y="3524"/>
                      <a:pt x="59795" y="10573"/>
                    </a:cubicBezTo>
                    <a:cubicBezTo>
                      <a:pt x="66830" y="17621"/>
                      <a:pt x="70348" y="26670"/>
                      <a:pt x="70348" y="37624"/>
                    </a:cubicBezTo>
                    <a:cubicBezTo>
                      <a:pt x="70348" y="48578"/>
                      <a:pt x="67020" y="57245"/>
                      <a:pt x="60271" y="64484"/>
                    </a:cubicBezTo>
                    <a:close/>
                    <a:moveTo>
                      <a:pt x="111701" y="67437"/>
                    </a:moveTo>
                    <a:lnTo>
                      <a:pt x="111701" y="8572"/>
                    </a:lnTo>
                    <a:lnTo>
                      <a:pt x="362480" y="8572"/>
                    </a:lnTo>
                    <a:lnTo>
                      <a:pt x="362480" y="67437"/>
                    </a:lnTo>
                    <a:lnTo>
                      <a:pt x="111701" y="67437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21A3783E-4E6F-CB87-81DC-896559C38127}"/>
                  </a:ext>
                </a:extLst>
              </p:cNvPr>
              <p:cNvSpPr/>
              <p:nvPr/>
            </p:nvSpPr>
            <p:spPr>
              <a:xfrm>
                <a:off x="2493620" y="3933253"/>
                <a:ext cx="48863" cy="129444"/>
              </a:xfrm>
              <a:custGeom>
                <a:avLst/>
                <a:gdLst>
                  <a:gd name="connsiteX0" fmla="*/ 0 w 48863"/>
                  <a:gd name="connsiteY0" fmla="*/ 129445 h 129444"/>
                  <a:gd name="connsiteX1" fmla="*/ 0 w 48863"/>
                  <a:gd name="connsiteY1" fmla="*/ 0 h 129444"/>
                  <a:gd name="connsiteX2" fmla="*/ 48863 w 48863"/>
                  <a:gd name="connsiteY2" fmla="*/ 0 h 129444"/>
                  <a:gd name="connsiteX3" fmla="*/ 48863 w 48863"/>
                  <a:gd name="connsiteY3" fmla="*/ 129445 h 129444"/>
                  <a:gd name="connsiteX4" fmla="*/ 0 w 48863"/>
                  <a:gd name="connsiteY4" fmla="*/ 129445 h 12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63" h="129444">
                    <a:moveTo>
                      <a:pt x="0" y="129445"/>
                    </a:move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129445"/>
                    </a:lnTo>
                    <a:lnTo>
                      <a:pt x="0" y="129445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19CEEDB1-D583-962D-F03A-A39440F90A77}"/>
                  </a:ext>
                </a:extLst>
              </p:cNvPr>
              <p:cNvSpPr/>
              <p:nvPr/>
            </p:nvSpPr>
            <p:spPr>
              <a:xfrm>
                <a:off x="2319842" y="3622547"/>
                <a:ext cx="328732" cy="240506"/>
              </a:xfrm>
              <a:custGeom>
                <a:avLst/>
                <a:gdLst>
                  <a:gd name="connsiteX0" fmla="*/ 51145 w 328732"/>
                  <a:gd name="connsiteY0" fmla="*/ 179356 h 240506"/>
                  <a:gd name="connsiteX1" fmla="*/ 151152 w 328732"/>
                  <a:gd name="connsiteY1" fmla="*/ 179356 h 240506"/>
                  <a:gd name="connsiteX2" fmla="*/ 151152 w 328732"/>
                  <a:gd name="connsiteY2" fmla="*/ 20288 h 240506"/>
                  <a:gd name="connsiteX3" fmla="*/ 202867 w 328732"/>
                  <a:gd name="connsiteY3" fmla="*/ 20288 h 240506"/>
                  <a:gd name="connsiteX4" fmla="*/ 202867 w 328732"/>
                  <a:gd name="connsiteY4" fmla="*/ 179356 h 240506"/>
                  <a:gd name="connsiteX5" fmla="*/ 328732 w 328732"/>
                  <a:gd name="connsiteY5" fmla="*/ 179356 h 240506"/>
                  <a:gd name="connsiteX6" fmla="*/ 328732 w 328732"/>
                  <a:gd name="connsiteY6" fmla="*/ 240506 h 240506"/>
                  <a:gd name="connsiteX7" fmla="*/ 0 w 328732"/>
                  <a:gd name="connsiteY7" fmla="*/ 240506 h 240506"/>
                  <a:gd name="connsiteX8" fmla="*/ 0 w 328732"/>
                  <a:gd name="connsiteY8" fmla="*/ 0 h 240506"/>
                  <a:gd name="connsiteX9" fmla="*/ 51240 w 328732"/>
                  <a:gd name="connsiteY9" fmla="*/ 0 h 240506"/>
                  <a:gd name="connsiteX10" fmla="*/ 51240 w 328732"/>
                  <a:gd name="connsiteY10" fmla="*/ 179261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8732" h="240506">
                    <a:moveTo>
                      <a:pt x="51145" y="179356"/>
                    </a:moveTo>
                    <a:lnTo>
                      <a:pt x="151152" y="179356"/>
                    </a:lnTo>
                    <a:lnTo>
                      <a:pt x="151152" y="20288"/>
                    </a:lnTo>
                    <a:lnTo>
                      <a:pt x="202867" y="20288"/>
                    </a:lnTo>
                    <a:lnTo>
                      <a:pt x="202867" y="179356"/>
                    </a:lnTo>
                    <a:lnTo>
                      <a:pt x="328732" y="179356"/>
                    </a:lnTo>
                    <a:lnTo>
                      <a:pt x="328732" y="240506"/>
                    </a:lnTo>
                    <a:lnTo>
                      <a:pt x="0" y="240506"/>
                    </a:lnTo>
                    <a:lnTo>
                      <a:pt x="0" y="0"/>
                    </a:lnTo>
                    <a:lnTo>
                      <a:pt x="51240" y="0"/>
                    </a:lnTo>
                    <a:lnTo>
                      <a:pt x="51240" y="179261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C22B1780-1C61-2A16-5E51-F63E35E1AFF3}"/>
                  </a:ext>
                </a:extLst>
              </p:cNvPr>
              <p:cNvSpPr/>
              <p:nvPr/>
            </p:nvSpPr>
            <p:spPr>
              <a:xfrm>
                <a:off x="2286095" y="3506343"/>
                <a:ext cx="362480" cy="75437"/>
              </a:xfrm>
              <a:custGeom>
                <a:avLst/>
                <a:gdLst>
                  <a:gd name="connsiteX0" fmla="*/ 60271 w 362480"/>
                  <a:gd name="connsiteY0" fmla="*/ 64579 h 75437"/>
                  <a:gd name="connsiteX1" fmla="*/ 35174 w 362480"/>
                  <a:gd name="connsiteY1" fmla="*/ 75438 h 75437"/>
                  <a:gd name="connsiteX2" fmla="*/ 10077 w 362480"/>
                  <a:gd name="connsiteY2" fmla="*/ 64579 h 75437"/>
                  <a:gd name="connsiteX3" fmla="*/ 0 w 362480"/>
                  <a:gd name="connsiteY3" fmla="*/ 37719 h 75437"/>
                  <a:gd name="connsiteX4" fmla="*/ 9601 w 362480"/>
                  <a:gd name="connsiteY4" fmla="*/ 10858 h 75437"/>
                  <a:gd name="connsiteX5" fmla="*/ 33748 w 362480"/>
                  <a:gd name="connsiteY5" fmla="*/ 0 h 75437"/>
                  <a:gd name="connsiteX6" fmla="*/ 59795 w 362480"/>
                  <a:gd name="connsiteY6" fmla="*/ 10573 h 75437"/>
                  <a:gd name="connsiteX7" fmla="*/ 70348 w 362480"/>
                  <a:gd name="connsiteY7" fmla="*/ 37624 h 75437"/>
                  <a:gd name="connsiteX8" fmla="*/ 60271 w 362480"/>
                  <a:gd name="connsiteY8" fmla="*/ 64484 h 75437"/>
                  <a:gd name="connsiteX9" fmla="*/ 111701 w 362480"/>
                  <a:gd name="connsiteY9" fmla="*/ 67437 h 75437"/>
                  <a:gd name="connsiteX10" fmla="*/ 111701 w 362480"/>
                  <a:gd name="connsiteY10" fmla="*/ 8572 h 75437"/>
                  <a:gd name="connsiteX11" fmla="*/ 362480 w 362480"/>
                  <a:gd name="connsiteY11" fmla="*/ 8572 h 75437"/>
                  <a:gd name="connsiteX12" fmla="*/ 362480 w 362480"/>
                  <a:gd name="connsiteY12" fmla="*/ 67437 h 75437"/>
                  <a:gd name="connsiteX13" fmla="*/ 111701 w 362480"/>
                  <a:gd name="connsiteY13" fmla="*/ 67437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480" h="75437">
                    <a:moveTo>
                      <a:pt x="60271" y="64579"/>
                    </a:moveTo>
                    <a:cubicBezTo>
                      <a:pt x="53521" y="71819"/>
                      <a:pt x="45156" y="75438"/>
                      <a:pt x="35174" y="75438"/>
                    </a:cubicBezTo>
                    <a:cubicBezTo>
                      <a:pt x="25192" y="75438"/>
                      <a:pt x="16826" y="71819"/>
                      <a:pt x="10077" y="64579"/>
                    </a:cubicBezTo>
                    <a:cubicBezTo>
                      <a:pt x="3327" y="57340"/>
                      <a:pt x="0" y="48387"/>
                      <a:pt x="0" y="37719"/>
                    </a:cubicBezTo>
                    <a:cubicBezTo>
                      <a:pt x="0" y="27051"/>
                      <a:pt x="3232" y="18097"/>
                      <a:pt x="9601" y="10858"/>
                    </a:cubicBezTo>
                    <a:cubicBezTo>
                      <a:pt x="16066" y="3619"/>
                      <a:pt x="24051" y="0"/>
                      <a:pt x="33748" y="0"/>
                    </a:cubicBezTo>
                    <a:cubicBezTo>
                      <a:pt x="44110" y="0"/>
                      <a:pt x="52761" y="3524"/>
                      <a:pt x="59795" y="10573"/>
                    </a:cubicBezTo>
                    <a:cubicBezTo>
                      <a:pt x="66830" y="17621"/>
                      <a:pt x="70348" y="26670"/>
                      <a:pt x="70348" y="37624"/>
                    </a:cubicBezTo>
                    <a:cubicBezTo>
                      <a:pt x="70348" y="48577"/>
                      <a:pt x="67020" y="57245"/>
                      <a:pt x="60271" y="64484"/>
                    </a:cubicBezTo>
                    <a:close/>
                    <a:moveTo>
                      <a:pt x="111701" y="67437"/>
                    </a:moveTo>
                    <a:lnTo>
                      <a:pt x="111701" y="8572"/>
                    </a:lnTo>
                    <a:lnTo>
                      <a:pt x="362480" y="8572"/>
                    </a:lnTo>
                    <a:lnTo>
                      <a:pt x="362480" y="67437"/>
                    </a:lnTo>
                    <a:lnTo>
                      <a:pt x="111701" y="67437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2" name="Graphic 5">
              <a:extLst>
                <a:ext uri="{FF2B5EF4-FFF2-40B4-BE49-F238E27FC236}">
                  <a16:creationId xmlns:a16="http://schemas.microsoft.com/office/drawing/2014/main" id="{C94D54A4-B3CD-8083-C439-2E57D37179E5}"/>
                </a:ext>
              </a:extLst>
            </p:cNvPr>
            <p:cNvGrpSpPr/>
            <p:nvPr/>
          </p:nvGrpSpPr>
          <p:grpSpPr>
            <a:xfrm>
              <a:off x="2910287" y="2819400"/>
              <a:ext cx="943893" cy="559403"/>
              <a:chOff x="2910287" y="2819400"/>
              <a:chExt cx="943893" cy="559403"/>
            </a:xfrm>
            <a:solidFill>
              <a:srgbClr val="000000"/>
            </a:solidFill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D4150E22-F6C6-A7B8-3BB2-26873C7A5C87}"/>
                  </a:ext>
                </a:extLst>
              </p:cNvPr>
              <p:cNvSpPr/>
              <p:nvPr/>
            </p:nvSpPr>
            <p:spPr>
              <a:xfrm>
                <a:off x="3200518" y="3244786"/>
                <a:ext cx="363526" cy="134016"/>
              </a:xfrm>
              <a:custGeom>
                <a:avLst/>
                <a:gdLst>
                  <a:gd name="connsiteX0" fmla="*/ 44775 w 363526"/>
                  <a:gd name="connsiteY0" fmla="*/ 134017 h 134016"/>
                  <a:gd name="connsiteX1" fmla="*/ 0 w 363526"/>
                  <a:gd name="connsiteY1" fmla="*/ 84773 h 134016"/>
                  <a:gd name="connsiteX2" fmla="*/ 24622 w 363526"/>
                  <a:gd name="connsiteY2" fmla="*/ 62294 h 134016"/>
                  <a:gd name="connsiteX3" fmla="*/ 181763 w 363526"/>
                  <a:gd name="connsiteY3" fmla="*/ 0 h 134016"/>
                  <a:gd name="connsiteX4" fmla="*/ 338904 w 363526"/>
                  <a:gd name="connsiteY4" fmla="*/ 62294 h 134016"/>
                  <a:gd name="connsiteX5" fmla="*/ 363526 w 363526"/>
                  <a:gd name="connsiteY5" fmla="*/ 84773 h 134016"/>
                  <a:gd name="connsiteX6" fmla="*/ 318751 w 363526"/>
                  <a:gd name="connsiteY6" fmla="*/ 134017 h 134016"/>
                  <a:gd name="connsiteX7" fmla="*/ 294129 w 363526"/>
                  <a:gd name="connsiteY7" fmla="*/ 111538 h 134016"/>
                  <a:gd name="connsiteX8" fmla="*/ 181858 w 363526"/>
                  <a:gd name="connsiteY8" fmla="*/ 66675 h 134016"/>
                  <a:gd name="connsiteX9" fmla="*/ 69587 w 363526"/>
                  <a:gd name="connsiteY9" fmla="*/ 111538 h 134016"/>
                  <a:gd name="connsiteX10" fmla="*/ 44965 w 363526"/>
                  <a:gd name="connsiteY10" fmla="*/ 134017 h 13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3526" h="134016">
                    <a:moveTo>
                      <a:pt x="44775" y="134017"/>
                    </a:moveTo>
                    <a:lnTo>
                      <a:pt x="0" y="84773"/>
                    </a:lnTo>
                    <a:lnTo>
                      <a:pt x="24622" y="62294"/>
                    </a:lnTo>
                    <a:cubicBezTo>
                      <a:pt x="68636" y="22098"/>
                      <a:pt x="124439" y="0"/>
                      <a:pt x="181763" y="0"/>
                    </a:cubicBezTo>
                    <a:cubicBezTo>
                      <a:pt x="239087" y="0"/>
                      <a:pt x="294890" y="22098"/>
                      <a:pt x="338904" y="62294"/>
                    </a:cubicBezTo>
                    <a:lnTo>
                      <a:pt x="363526" y="84773"/>
                    </a:lnTo>
                    <a:lnTo>
                      <a:pt x="318751" y="134017"/>
                    </a:lnTo>
                    <a:lnTo>
                      <a:pt x="294129" y="111538"/>
                    </a:lnTo>
                    <a:cubicBezTo>
                      <a:pt x="261997" y="82201"/>
                      <a:pt x="223116" y="66675"/>
                      <a:pt x="181858" y="66675"/>
                    </a:cubicBezTo>
                    <a:cubicBezTo>
                      <a:pt x="140600" y="66675"/>
                      <a:pt x="101719" y="82201"/>
                      <a:pt x="69587" y="111538"/>
                    </a:cubicBezTo>
                    <a:lnTo>
                      <a:pt x="44965" y="134017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7454F93-945F-D220-E447-164C368DB878}"/>
                  </a:ext>
                </a:extLst>
              </p:cNvPr>
              <p:cNvSpPr/>
              <p:nvPr/>
            </p:nvSpPr>
            <p:spPr>
              <a:xfrm>
                <a:off x="3055070" y="3032093"/>
                <a:ext cx="654232" cy="195929"/>
              </a:xfrm>
              <a:custGeom>
                <a:avLst/>
                <a:gdLst>
                  <a:gd name="connsiteX0" fmla="*/ 607841 w 654232"/>
                  <a:gd name="connsiteY0" fmla="*/ 195929 h 195929"/>
                  <a:gd name="connsiteX1" fmla="*/ 583980 w 654232"/>
                  <a:gd name="connsiteY1" fmla="*/ 172688 h 195929"/>
                  <a:gd name="connsiteX2" fmla="*/ 327116 w 654232"/>
                  <a:gd name="connsiteY2" fmla="*/ 66675 h 195929"/>
                  <a:gd name="connsiteX3" fmla="*/ 70253 w 654232"/>
                  <a:gd name="connsiteY3" fmla="*/ 172688 h 195929"/>
                  <a:gd name="connsiteX4" fmla="*/ 46391 w 654232"/>
                  <a:gd name="connsiteY4" fmla="*/ 195929 h 195929"/>
                  <a:gd name="connsiteX5" fmla="*/ 0 w 654232"/>
                  <a:gd name="connsiteY5" fmla="*/ 148114 h 195929"/>
                  <a:gd name="connsiteX6" fmla="*/ 23861 w 654232"/>
                  <a:gd name="connsiteY6" fmla="*/ 124873 h 195929"/>
                  <a:gd name="connsiteX7" fmla="*/ 327116 w 654232"/>
                  <a:gd name="connsiteY7" fmla="*/ 0 h 195929"/>
                  <a:gd name="connsiteX8" fmla="*/ 630372 w 654232"/>
                  <a:gd name="connsiteY8" fmla="*/ 124873 h 195929"/>
                  <a:gd name="connsiteX9" fmla="*/ 654233 w 654232"/>
                  <a:gd name="connsiteY9" fmla="*/ 148114 h 195929"/>
                  <a:gd name="connsiteX10" fmla="*/ 607841 w 654232"/>
                  <a:gd name="connsiteY10" fmla="*/ 195929 h 19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4232" h="195929">
                    <a:moveTo>
                      <a:pt x="607841" y="195929"/>
                    </a:moveTo>
                    <a:lnTo>
                      <a:pt x="583980" y="172688"/>
                    </a:lnTo>
                    <a:cubicBezTo>
                      <a:pt x="513823" y="104299"/>
                      <a:pt x="422561" y="66675"/>
                      <a:pt x="327116" y="66675"/>
                    </a:cubicBezTo>
                    <a:cubicBezTo>
                      <a:pt x="231672" y="66675"/>
                      <a:pt x="140410" y="104299"/>
                      <a:pt x="70253" y="172688"/>
                    </a:cubicBezTo>
                    <a:lnTo>
                      <a:pt x="46391" y="195929"/>
                    </a:lnTo>
                    <a:lnTo>
                      <a:pt x="0" y="148114"/>
                    </a:lnTo>
                    <a:lnTo>
                      <a:pt x="23861" y="124873"/>
                    </a:lnTo>
                    <a:cubicBezTo>
                      <a:pt x="106567" y="44387"/>
                      <a:pt x="214275" y="0"/>
                      <a:pt x="327116" y="0"/>
                    </a:cubicBezTo>
                    <a:cubicBezTo>
                      <a:pt x="439958" y="0"/>
                      <a:pt x="547666" y="44291"/>
                      <a:pt x="630372" y="124873"/>
                    </a:cubicBezTo>
                    <a:lnTo>
                      <a:pt x="654233" y="148114"/>
                    </a:lnTo>
                    <a:lnTo>
                      <a:pt x="607841" y="195929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FA620A1-2216-E866-1B27-F91842DF3E37}"/>
                  </a:ext>
                </a:extLst>
              </p:cNvPr>
              <p:cNvSpPr/>
              <p:nvPr/>
            </p:nvSpPr>
            <p:spPr>
              <a:xfrm>
                <a:off x="2910287" y="2819400"/>
                <a:ext cx="943893" cy="258222"/>
              </a:xfrm>
              <a:custGeom>
                <a:avLst/>
                <a:gdLst>
                  <a:gd name="connsiteX0" fmla="*/ 897027 w 943893"/>
                  <a:gd name="connsiteY0" fmla="*/ 258223 h 258222"/>
                  <a:gd name="connsiteX1" fmla="*/ 873451 w 943893"/>
                  <a:gd name="connsiteY1" fmla="*/ 234696 h 258222"/>
                  <a:gd name="connsiteX2" fmla="*/ 471899 w 943893"/>
                  <a:gd name="connsiteY2" fmla="*/ 66675 h 258222"/>
                  <a:gd name="connsiteX3" fmla="*/ 70443 w 943893"/>
                  <a:gd name="connsiteY3" fmla="*/ 234696 h 258222"/>
                  <a:gd name="connsiteX4" fmla="*/ 46867 w 943893"/>
                  <a:gd name="connsiteY4" fmla="*/ 258223 h 258222"/>
                  <a:gd name="connsiteX5" fmla="*/ 0 w 943893"/>
                  <a:gd name="connsiteY5" fmla="*/ 210884 h 258222"/>
                  <a:gd name="connsiteX6" fmla="*/ 23576 w 943893"/>
                  <a:gd name="connsiteY6" fmla="*/ 187357 h 258222"/>
                  <a:gd name="connsiteX7" fmla="*/ 471899 w 943893"/>
                  <a:gd name="connsiteY7" fmla="*/ 0 h 258222"/>
                  <a:gd name="connsiteX8" fmla="*/ 920318 w 943893"/>
                  <a:gd name="connsiteY8" fmla="*/ 187357 h 258222"/>
                  <a:gd name="connsiteX9" fmla="*/ 943894 w 943893"/>
                  <a:gd name="connsiteY9" fmla="*/ 210884 h 258222"/>
                  <a:gd name="connsiteX10" fmla="*/ 897027 w 943893"/>
                  <a:gd name="connsiteY10" fmla="*/ 258223 h 25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3893" h="258222">
                    <a:moveTo>
                      <a:pt x="897027" y="258223"/>
                    </a:moveTo>
                    <a:lnTo>
                      <a:pt x="873451" y="234696"/>
                    </a:lnTo>
                    <a:cubicBezTo>
                      <a:pt x="764507" y="126302"/>
                      <a:pt x="621911" y="66675"/>
                      <a:pt x="471899" y="66675"/>
                    </a:cubicBezTo>
                    <a:cubicBezTo>
                      <a:pt x="321888" y="66675"/>
                      <a:pt x="179291" y="126397"/>
                      <a:pt x="70443" y="234696"/>
                    </a:cubicBezTo>
                    <a:lnTo>
                      <a:pt x="46867" y="258223"/>
                    </a:lnTo>
                    <a:lnTo>
                      <a:pt x="0" y="210884"/>
                    </a:lnTo>
                    <a:lnTo>
                      <a:pt x="23576" y="187357"/>
                    </a:lnTo>
                    <a:cubicBezTo>
                      <a:pt x="144973" y="66580"/>
                      <a:pt x="304301" y="0"/>
                      <a:pt x="471899" y="0"/>
                    </a:cubicBezTo>
                    <a:cubicBezTo>
                      <a:pt x="639498" y="0"/>
                      <a:pt x="798826" y="66580"/>
                      <a:pt x="920318" y="187357"/>
                    </a:cubicBezTo>
                    <a:lnTo>
                      <a:pt x="943894" y="210884"/>
                    </a:lnTo>
                    <a:lnTo>
                      <a:pt x="897027" y="258223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43A9D81-5A37-B470-9F05-4E405E967A11}"/>
              </a:ext>
            </a:extLst>
          </p:cNvPr>
          <p:cNvGrpSpPr/>
          <p:nvPr/>
        </p:nvGrpSpPr>
        <p:grpSpPr>
          <a:xfrm>
            <a:off x="5867402" y="3037153"/>
            <a:ext cx="2554726" cy="2382791"/>
            <a:chOff x="2971801" y="2821957"/>
            <a:chExt cx="2554726" cy="2382791"/>
          </a:xfrm>
        </p:grpSpPr>
        <p:grpSp>
          <p:nvGrpSpPr>
            <p:cNvPr id="62" name="Graphic 2">
              <a:extLst>
                <a:ext uri="{FF2B5EF4-FFF2-40B4-BE49-F238E27FC236}">
                  <a16:creationId xmlns:a16="http://schemas.microsoft.com/office/drawing/2014/main" id="{AB20C455-495D-8390-C28F-DF8337603C3B}"/>
                </a:ext>
              </a:extLst>
            </p:cNvPr>
            <p:cNvGrpSpPr/>
            <p:nvPr/>
          </p:nvGrpSpPr>
          <p:grpSpPr>
            <a:xfrm>
              <a:off x="2971801" y="3012881"/>
              <a:ext cx="2417635" cy="2191867"/>
              <a:chOff x="3581400" y="3317029"/>
              <a:chExt cx="1479580" cy="1341411"/>
            </a:xfrm>
          </p:grpSpPr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7013A82E-5705-7648-939F-C901BE78D27D}"/>
                  </a:ext>
                </a:extLst>
              </p:cNvPr>
              <p:cNvSpPr/>
              <p:nvPr/>
            </p:nvSpPr>
            <p:spPr>
              <a:xfrm>
                <a:off x="4716753" y="4266151"/>
                <a:ext cx="344227" cy="374828"/>
              </a:xfrm>
              <a:custGeom>
                <a:avLst/>
                <a:gdLst>
                  <a:gd name="connsiteX0" fmla="*/ 275401 w 344227"/>
                  <a:gd name="connsiteY0" fmla="*/ 183239 h 374828"/>
                  <a:gd name="connsiteX1" fmla="*/ 339570 w 344227"/>
                  <a:gd name="connsiteY1" fmla="*/ 183239 h 374828"/>
                  <a:gd name="connsiteX2" fmla="*/ 339570 w 344227"/>
                  <a:gd name="connsiteY2" fmla="*/ 328520 h 374828"/>
                  <a:gd name="connsiteX3" fmla="*/ 273880 w 344227"/>
                  <a:gd name="connsiteY3" fmla="*/ 362872 h 374828"/>
                  <a:gd name="connsiteX4" fmla="*/ 196688 w 344227"/>
                  <a:gd name="connsiteY4" fmla="*/ 374828 h 374828"/>
                  <a:gd name="connsiteX5" fmla="*/ 96015 w 344227"/>
                  <a:gd name="connsiteY5" fmla="*/ 350631 h 374828"/>
                  <a:gd name="connsiteX6" fmla="*/ 25572 w 344227"/>
                  <a:gd name="connsiteY6" fmla="*/ 283731 h 374828"/>
                  <a:gd name="connsiteX7" fmla="*/ 0 w 344227"/>
                  <a:gd name="connsiteY7" fmla="*/ 187414 h 374828"/>
                  <a:gd name="connsiteX8" fmla="*/ 25572 w 344227"/>
                  <a:gd name="connsiteY8" fmla="*/ 91097 h 374828"/>
                  <a:gd name="connsiteX9" fmla="*/ 96205 w 344227"/>
                  <a:gd name="connsiteY9" fmla="*/ 24198 h 374828"/>
                  <a:gd name="connsiteX10" fmla="*/ 197639 w 344227"/>
                  <a:gd name="connsiteY10" fmla="*/ 0 h 374828"/>
                  <a:gd name="connsiteX11" fmla="*/ 281105 w 344227"/>
                  <a:gd name="connsiteY11" fmla="*/ 15088 h 374828"/>
                  <a:gd name="connsiteX12" fmla="*/ 344228 w 344227"/>
                  <a:gd name="connsiteY12" fmla="*/ 59308 h 374828"/>
                  <a:gd name="connsiteX13" fmla="*/ 301449 w 344227"/>
                  <a:gd name="connsiteY13" fmla="*/ 100966 h 374828"/>
                  <a:gd name="connsiteX14" fmla="*/ 200776 w 344227"/>
                  <a:gd name="connsiteY14" fmla="*/ 59308 h 374828"/>
                  <a:gd name="connsiteX15" fmla="*/ 132234 w 344227"/>
                  <a:gd name="connsiteY15" fmla="*/ 75440 h 374828"/>
                  <a:gd name="connsiteX16" fmla="*/ 85273 w 344227"/>
                  <a:gd name="connsiteY16" fmla="*/ 120704 h 374828"/>
                  <a:gd name="connsiteX17" fmla="*/ 68351 w 344227"/>
                  <a:gd name="connsiteY17" fmla="*/ 187319 h 374828"/>
                  <a:gd name="connsiteX18" fmla="*/ 85273 w 344227"/>
                  <a:gd name="connsiteY18" fmla="*/ 252890 h 374828"/>
                  <a:gd name="connsiteX19" fmla="*/ 132234 w 344227"/>
                  <a:gd name="connsiteY19" fmla="*/ 298724 h 374828"/>
                  <a:gd name="connsiteX20" fmla="*/ 200301 w 344227"/>
                  <a:gd name="connsiteY20" fmla="*/ 315425 h 374828"/>
                  <a:gd name="connsiteX21" fmla="*/ 275401 w 344227"/>
                  <a:gd name="connsiteY21" fmla="*/ 296731 h 374828"/>
                  <a:gd name="connsiteX22" fmla="*/ 275401 w 344227"/>
                  <a:gd name="connsiteY22" fmla="*/ 183239 h 37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44227" h="374828">
                    <a:moveTo>
                      <a:pt x="275401" y="183239"/>
                    </a:moveTo>
                    <a:lnTo>
                      <a:pt x="339570" y="183239"/>
                    </a:lnTo>
                    <a:lnTo>
                      <a:pt x="339570" y="328520"/>
                    </a:lnTo>
                    <a:cubicBezTo>
                      <a:pt x="320747" y="343419"/>
                      <a:pt x="298882" y="354901"/>
                      <a:pt x="273880" y="362872"/>
                    </a:cubicBezTo>
                    <a:cubicBezTo>
                      <a:pt x="248878" y="370843"/>
                      <a:pt x="223116" y="374828"/>
                      <a:pt x="196688" y="374828"/>
                    </a:cubicBezTo>
                    <a:cubicBezTo>
                      <a:pt x="159518" y="374828"/>
                      <a:pt x="125960" y="366762"/>
                      <a:pt x="96015" y="350631"/>
                    </a:cubicBezTo>
                    <a:cubicBezTo>
                      <a:pt x="66070" y="334499"/>
                      <a:pt x="42589" y="312199"/>
                      <a:pt x="25572" y="283731"/>
                    </a:cubicBezTo>
                    <a:cubicBezTo>
                      <a:pt x="8556" y="255263"/>
                      <a:pt x="0" y="223189"/>
                      <a:pt x="0" y="187414"/>
                    </a:cubicBezTo>
                    <a:cubicBezTo>
                      <a:pt x="0" y="151639"/>
                      <a:pt x="8556" y="119565"/>
                      <a:pt x="25572" y="91097"/>
                    </a:cubicBezTo>
                    <a:cubicBezTo>
                      <a:pt x="42589" y="62629"/>
                      <a:pt x="66165" y="40330"/>
                      <a:pt x="96205" y="24198"/>
                    </a:cubicBezTo>
                    <a:cubicBezTo>
                      <a:pt x="126245" y="8066"/>
                      <a:pt x="160088" y="0"/>
                      <a:pt x="197639" y="0"/>
                    </a:cubicBezTo>
                    <a:cubicBezTo>
                      <a:pt x="228249" y="0"/>
                      <a:pt x="256008" y="5029"/>
                      <a:pt x="281105" y="15088"/>
                    </a:cubicBezTo>
                    <a:cubicBezTo>
                      <a:pt x="306107" y="25147"/>
                      <a:pt x="327211" y="39950"/>
                      <a:pt x="344228" y="59308"/>
                    </a:cubicBezTo>
                    <a:lnTo>
                      <a:pt x="301449" y="100966"/>
                    </a:lnTo>
                    <a:cubicBezTo>
                      <a:pt x="273595" y="73163"/>
                      <a:pt x="240037" y="59308"/>
                      <a:pt x="200776" y="59308"/>
                    </a:cubicBezTo>
                    <a:cubicBezTo>
                      <a:pt x="175013" y="59308"/>
                      <a:pt x="152198" y="64717"/>
                      <a:pt x="132234" y="75440"/>
                    </a:cubicBezTo>
                    <a:cubicBezTo>
                      <a:pt x="112271" y="86163"/>
                      <a:pt x="96585" y="101346"/>
                      <a:pt x="85273" y="120704"/>
                    </a:cubicBezTo>
                    <a:cubicBezTo>
                      <a:pt x="73960" y="140157"/>
                      <a:pt x="68351" y="162362"/>
                      <a:pt x="68351" y="187319"/>
                    </a:cubicBezTo>
                    <a:cubicBezTo>
                      <a:pt x="68351" y="212276"/>
                      <a:pt x="73960" y="233532"/>
                      <a:pt x="85273" y="252890"/>
                    </a:cubicBezTo>
                    <a:cubicBezTo>
                      <a:pt x="96585" y="272344"/>
                      <a:pt x="112176" y="287621"/>
                      <a:pt x="132234" y="298724"/>
                    </a:cubicBezTo>
                    <a:cubicBezTo>
                      <a:pt x="152198" y="309826"/>
                      <a:pt x="174918" y="315425"/>
                      <a:pt x="200301" y="315425"/>
                    </a:cubicBezTo>
                    <a:cubicBezTo>
                      <a:pt x="228820" y="315425"/>
                      <a:pt x="253822" y="309162"/>
                      <a:pt x="275401" y="296731"/>
                    </a:cubicBezTo>
                    <a:lnTo>
                      <a:pt x="275401" y="183239"/>
                    </a:lnTo>
                    <a:close/>
                  </a:path>
                </a:pathLst>
              </a:custGeom>
              <a:solidFill>
                <a:srgbClr val="FFFFFF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1921440A-9328-B28E-CF35-7B36AD681D83}"/>
                  </a:ext>
                </a:extLst>
              </p:cNvPr>
              <p:cNvSpPr/>
              <p:nvPr/>
            </p:nvSpPr>
            <p:spPr>
              <a:xfrm>
                <a:off x="3581400" y="3317029"/>
                <a:ext cx="1053122" cy="1341411"/>
              </a:xfrm>
              <a:custGeom>
                <a:avLst/>
                <a:gdLst>
                  <a:gd name="connsiteX0" fmla="*/ 920033 w 1053122"/>
                  <a:gd name="connsiteY0" fmla="*/ 606653 h 1341411"/>
                  <a:gd name="connsiteX1" fmla="*/ 507644 w 1053122"/>
                  <a:gd name="connsiteY1" fmla="*/ 495533 h 1341411"/>
                  <a:gd name="connsiteX2" fmla="*/ 400126 w 1053122"/>
                  <a:gd name="connsiteY2" fmla="*/ 495533 h 1341411"/>
                  <a:gd name="connsiteX3" fmla="*/ 420850 w 1053122"/>
                  <a:gd name="connsiteY3" fmla="*/ 244920 h 1341411"/>
                  <a:gd name="connsiteX4" fmla="*/ 971938 w 1053122"/>
                  <a:gd name="connsiteY4" fmla="*/ 244920 h 1341411"/>
                  <a:gd name="connsiteX5" fmla="*/ 971938 w 1053122"/>
                  <a:gd name="connsiteY5" fmla="*/ 0 h 1341411"/>
                  <a:gd name="connsiteX6" fmla="*/ 386341 w 1053122"/>
                  <a:gd name="connsiteY6" fmla="*/ 0 h 1341411"/>
                  <a:gd name="connsiteX7" fmla="*/ 107803 w 1053122"/>
                  <a:gd name="connsiteY7" fmla="*/ 636070 h 1341411"/>
                  <a:gd name="connsiteX8" fmla="*/ 98106 w 1053122"/>
                  <a:gd name="connsiteY8" fmla="*/ 742255 h 1341411"/>
                  <a:gd name="connsiteX9" fmla="*/ 435965 w 1053122"/>
                  <a:gd name="connsiteY9" fmla="*/ 742255 h 1341411"/>
                  <a:gd name="connsiteX10" fmla="*/ 674672 w 1053122"/>
                  <a:gd name="connsiteY10" fmla="*/ 785621 h 1341411"/>
                  <a:gd name="connsiteX11" fmla="*/ 743593 w 1053122"/>
                  <a:gd name="connsiteY11" fmla="*/ 913727 h 1341411"/>
                  <a:gd name="connsiteX12" fmla="*/ 677523 w 1053122"/>
                  <a:gd name="connsiteY12" fmla="*/ 1039935 h 1341411"/>
                  <a:gd name="connsiteX13" fmla="*/ 496331 w 1053122"/>
                  <a:gd name="connsiteY13" fmla="*/ 1085199 h 1341411"/>
                  <a:gd name="connsiteX14" fmla="*/ 294414 w 1053122"/>
                  <a:gd name="connsiteY14" fmla="*/ 1054074 h 1341411"/>
                  <a:gd name="connsiteX15" fmla="*/ 120732 w 1053122"/>
                  <a:gd name="connsiteY15" fmla="*/ 966488 h 1341411"/>
                  <a:gd name="connsiteX16" fmla="*/ 0 w 1053122"/>
                  <a:gd name="connsiteY16" fmla="*/ 1200115 h 1341411"/>
                  <a:gd name="connsiteX17" fmla="*/ 229295 w 1053122"/>
                  <a:gd name="connsiteY17" fmla="*/ 1304687 h 1341411"/>
                  <a:gd name="connsiteX18" fmla="*/ 503841 w 1053122"/>
                  <a:gd name="connsiteY18" fmla="*/ 1341411 h 1341411"/>
                  <a:gd name="connsiteX19" fmla="*/ 808712 w 1053122"/>
                  <a:gd name="connsiteY19" fmla="*/ 1282008 h 1341411"/>
                  <a:gd name="connsiteX20" fmla="*/ 992662 w 1053122"/>
                  <a:gd name="connsiteY20" fmla="*/ 1123821 h 1341411"/>
                  <a:gd name="connsiteX21" fmla="*/ 1053123 w 1053122"/>
                  <a:gd name="connsiteY21" fmla="*/ 904333 h 1341411"/>
                  <a:gd name="connsiteX22" fmla="*/ 920033 w 1053122"/>
                  <a:gd name="connsiteY22" fmla="*/ 606653 h 134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53122" h="1341411">
                    <a:moveTo>
                      <a:pt x="920033" y="606653"/>
                    </a:moveTo>
                    <a:cubicBezTo>
                      <a:pt x="831338" y="532541"/>
                      <a:pt x="693875" y="495533"/>
                      <a:pt x="507644" y="495533"/>
                    </a:cubicBezTo>
                    <a:lnTo>
                      <a:pt x="400126" y="495533"/>
                    </a:lnTo>
                    <a:lnTo>
                      <a:pt x="420850" y="244920"/>
                    </a:lnTo>
                    <a:lnTo>
                      <a:pt x="971938" y="244920"/>
                    </a:lnTo>
                    <a:lnTo>
                      <a:pt x="971938" y="0"/>
                    </a:lnTo>
                    <a:lnTo>
                      <a:pt x="386341" y="0"/>
                    </a:lnTo>
                    <a:lnTo>
                      <a:pt x="107803" y="636070"/>
                    </a:lnTo>
                    <a:lnTo>
                      <a:pt x="98106" y="742255"/>
                    </a:lnTo>
                    <a:lnTo>
                      <a:pt x="435965" y="742255"/>
                    </a:lnTo>
                    <a:cubicBezTo>
                      <a:pt x="549187" y="742255"/>
                      <a:pt x="628755" y="756774"/>
                      <a:pt x="674672" y="785621"/>
                    </a:cubicBezTo>
                    <a:cubicBezTo>
                      <a:pt x="720588" y="814564"/>
                      <a:pt x="743593" y="857171"/>
                      <a:pt x="743593" y="913727"/>
                    </a:cubicBezTo>
                    <a:cubicBezTo>
                      <a:pt x="743593" y="970284"/>
                      <a:pt x="721538" y="1009759"/>
                      <a:pt x="677523" y="1039935"/>
                    </a:cubicBezTo>
                    <a:cubicBezTo>
                      <a:pt x="633414" y="1070111"/>
                      <a:pt x="573048" y="1085199"/>
                      <a:pt x="496331" y="1085199"/>
                    </a:cubicBezTo>
                    <a:cubicBezTo>
                      <a:pt x="427124" y="1085199"/>
                      <a:pt x="359818" y="1074761"/>
                      <a:pt x="294414" y="1054074"/>
                    </a:cubicBezTo>
                    <a:cubicBezTo>
                      <a:pt x="228915" y="1033388"/>
                      <a:pt x="171021" y="1004160"/>
                      <a:pt x="120732" y="966488"/>
                    </a:cubicBezTo>
                    <a:lnTo>
                      <a:pt x="0" y="1200115"/>
                    </a:lnTo>
                    <a:cubicBezTo>
                      <a:pt x="62838" y="1245284"/>
                      <a:pt x="139269" y="1280110"/>
                      <a:pt x="229295" y="1304687"/>
                    </a:cubicBezTo>
                    <a:cubicBezTo>
                      <a:pt x="319226" y="1329170"/>
                      <a:pt x="410773" y="1341411"/>
                      <a:pt x="503841" y="1341411"/>
                    </a:cubicBezTo>
                    <a:cubicBezTo>
                      <a:pt x="624668" y="1341411"/>
                      <a:pt x="726292" y="1321579"/>
                      <a:pt x="808712" y="1282008"/>
                    </a:cubicBezTo>
                    <a:cubicBezTo>
                      <a:pt x="891038" y="1242437"/>
                      <a:pt x="952450" y="1189677"/>
                      <a:pt x="992662" y="1123821"/>
                    </a:cubicBezTo>
                    <a:cubicBezTo>
                      <a:pt x="1032969" y="1057870"/>
                      <a:pt x="1053123" y="984707"/>
                      <a:pt x="1053123" y="904333"/>
                    </a:cubicBezTo>
                    <a:cubicBezTo>
                      <a:pt x="1053123" y="779928"/>
                      <a:pt x="1008728" y="680764"/>
                      <a:pt x="920033" y="6066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A6E7F08-B6BA-01BA-FB88-02EC08AEBAA9}"/>
                </a:ext>
              </a:extLst>
            </p:cNvPr>
            <p:cNvGrpSpPr/>
            <p:nvPr/>
          </p:nvGrpSpPr>
          <p:grpSpPr>
            <a:xfrm>
              <a:off x="4718423" y="2821957"/>
              <a:ext cx="808104" cy="605436"/>
              <a:chOff x="4718422" y="2667001"/>
              <a:chExt cx="1014931" cy="760392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48CC6FAD-5025-53C9-C16B-29E6D21E8B0D}"/>
                  </a:ext>
                </a:extLst>
              </p:cNvPr>
              <p:cNvSpPr/>
              <p:nvPr/>
            </p:nvSpPr>
            <p:spPr>
              <a:xfrm>
                <a:off x="4718422" y="3198791"/>
                <a:ext cx="152400" cy="22860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CAB6646-D32F-A3B2-71E7-07634F242221}"/>
                  </a:ext>
                </a:extLst>
              </p:cNvPr>
              <p:cNvSpPr/>
              <p:nvPr/>
            </p:nvSpPr>
            <p:spPr>
              <a:xfrm>
                <a:off x="4934055" y="3048000"/>
                <a:ext cx="152400" cy="379391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E95A6A91-D2CC-409A-2461-AD3FC4E2C2DD}"/>
                  </a:ext>
                </a:extLst>
              </p:cNvPr>
              <p:cNvSpPr/>
              <p:nvPr/>
            </p:nvSpPr>
            <p:spPr>
              <a:xfrm>
                <a:off x="5149688" y="2945222"/>
                <a:ext cx="152400" cy="48217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FB5FBDA5-3A8C-DCC7-00EA-5048FC3D29DC}"/>
                  </a:ext>
                </a:extLst>
              </p:cNvPr>
              <p:cNvSpPr/>
              <p:nvPr/>
            </p:nvSpPr>
            <p:spPr>
              <a:xfrm>
                <a:off x="5365321" y="2814923"/>
                <a:ext cx="152400" cy="612469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EECE94FC-CC08-0C53-AE69-6B0B6BD89970}"/>
                  </a:ext>
                </a:extLst>
              </p:cNvPr>
              <p:cNvSpPr/>
              <p:nvPr/>
            </p:nvSpPr>
            <p:spPr>
              <a:xfrm>
                <a:off x="5580953" y="2667001"/>
                <a:ext cx="152400" cy="760392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71" name="Footer Placeholder 3">
            <a:extLst>
              <a:ext uri="{FF2B5EF4-FFF2-40B4-BE49-F238E27FC236}">
                <a16:creationId xmlns:a16="http://schemas.microsoft.com/office/drawing/2014/main" id="{3A02170F-EC51-CA08-1E4A-35E354AEC4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</p:spTree>
    <p:extLst>
      <p:ext uri="{BB962C8B-B14F-4D97-AF65-F5344CB8AC3E}">
        <p14:creationId xmlns:p14="http://schemas.microsoft.com/office/powerpoint/2010/main" val="304790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43000">
              <a:schemeClr val="bg2">
                <a:lumMod val="2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0D693-31D6-13F4-3F90-0FAAB05DA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ACC83E3-5BF3-2DBD-DFE2-94BBF0A9B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567" y="2586789"/>
            <a:ext cx="7936867" cy="171650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EBB56D-137B-4B86-2AFD-39ECB52634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</p:spTree>
    <p:extLst>
      <p:ext uri="{BB962C8B-B14F-4D97-AF65-F5344CB8AC3E}">
        <p14:creationId xmlns:p14="http://schemas.microsoft.com/office/powerpoint/2010/main" val="3272572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50">
            <a:extLst>
              <a:ext uri="{FF2B5EF4-FFF2-40B4-BE49-F238E27FC236}">
                <a16:creationId xmlns:a16="http://schemas.microsoft.com/office/drawing/2014/main" id="{578D7F16-48E6-EEE1-CC10-48529EDBCF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:a16="http://schemas.microsoft.com/office/drawing/2014/main" id="{053E7447-09D0-1FF7-ECB9-61E9DE8D59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48"/>
            </a:schemeClr>
          </a:soli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2D0DD66-A64C-DC2F-097E-F194FD2EDAFF}"/>
              </a:ext>
            </a:extLst>
          </p:cNvPr>
          <p:cNvSpPr/>
          <p:nvPr/>
        </p:nvSpPr>
        <p:spPr>
          <a:xfrm>
            <a:off x="1274010" y="1851645"/>
            <a:ext cx="9643987" cy="3154710"/>
          </a:xfrm>
          <a:prstGeom prst="rect">
            <a:avLst/>
          </a:prstGeom>
          <a:solidFill>
            <a:schemeClr val="bg1">
              <a:alpha val="43000"/>
            </a:schemeClr>
          </a:solidFill>
          <a:ln w="101600"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9900" b="1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LONDON</a:t>
            </a:r>
            <a:endParaRPr lang="en-US" sz="19900" b="1" cap="none" spc="0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6304B9-7CDC-C78F-5A13-C0D0652BD4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74000" y="2057400"/>
            <a:ext cx="736979" cy="2743200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827D6403-4364-1855-7A60-06538FDF45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AB9D7E7-B6BC-A450-F4C3-512584537C26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CA3CDD9A-DD0B-C25C-1E09-F7AD0ED87DB4}"/>
              </a:ext>
            </a:extLst>
          </p:cNvPr>
          <p:cNvSpPr txBox="1">
            <a:spLocks/>
          </p:cNvSpPr>
          <p:nvPr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GB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2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5C43421-1C5F-E522-8C71-42A41C8C31B1}"/>
              </a:ext>
            </a:extLst>
          </p:cNvPr>
          <p:cNvCxnSpPr/>
          <p:nvPr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304E3C-90F4-B870-3498-BDA5E30D7AEC}"/>
              </a:ext>
            </a:extLst>
          </p:cNvPr>
          <p:cNvGrpSpPr/>
          <p:nvPr/>
        </p:nvGrpSpPr>
        <p:grpSpPr>
          <a:xfrm rot="10800000">
            <a:off x="1226628" y="1840494"/>
            <a:ext cx="9724816" cy="3184299"/>
            <a:chOff x="1193175" y="1840494"/>
            <a:chExt cx="9724816" cy="3184299"/>
          </a:xfrm>
        </p:grpSpPr>
        <p:sp>
          <p:nvSpPr>
            <p:cNvPr id="3" name="L-Shape 2">
              <a:extLst>
                <a:ext uri="{FF2B5EF4-FFF2-40B4-BE49-F238E27FC236}">
                  <a16:creationId xmlns:a16="http://schemas.microsoft.com/office/drawing/2014/main" id="{ED8C3FEA-24FD-96EC-CC9F-A4A0F9E98A1B}"/>
                </a:ext>
              </a:extLst>
            </p:cNvPr>
            <p:cNvSpPr/>
            <p:nvPr/>
          </p:nvSpPr>
          <p:spPr>
            <a:xfrm flipH="1">
              <a:off x="1193181" y="1870083"/>
              <a:ext cx="9724810" cy="3154710"/>
            </a:xfrm>
            <a:prstGeom prst="corner">
              <a:avLst>
                <a:gd name="adj1" fmla="val 2889"/>
                <a:gd name="adj2" fmla="val 2540"/>
              </a:avLst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12" name="L-Shape 11">
              <a:extLst>
                <a:ext uri="{FF2B5EF4-FFF2-40B4-BE49-F238E27FC236}">
                  <a16:creationId xmlns:a16="http://schemas.microsoft.com/office/drawing/2014/main" id="{4AD550F4-88FA-BE06-9703-295938EDC7B8}"/>
                </a:ext>
              </a:extLst>
            </p:cNvPr>
            <p:cNvSpPr/>
            <p:nvPr/>
          </p:nvSpPr>
          <p:spPr>
            <a:xfrm rot="10800000" flipH="1">
              <a:off x="1193175" y="1840494"/>
              <a:ext cx="9724810" cy="3184299"/>
            </a:xfrm>
            <a:prstGeom prst="corner">
              <a:avLst>
                <a:gd name="adj1" fmla="val 2889"/>
                <a:gd name="adj2" fmla="val 2540"/>
              </a:avLst>
            </a:prstGeom>
            <a:solidFill>
              <a:srgbClr val="02199F"/>
            </a:solidFill>
            <a:ln>
              <a:solidFill>
                <a:srgbClr val="0219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1847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50">
            <a:extLst>
              <a:ext uri="{FF2B5EF4-FFF2-40B4-BE49-F238E27FC236}">
                <a16:creationId xmlns:a16="http://schemas.microsoft.com/office/drawing/2014/main" id="{578D7F16-48E6-EEE1-CC10-48529EDBCF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:a16="http://schemas.microsoft.com/office/drawing/2014/main" id="{053E7447-09D0-1FF7-ECB9-61E9DE8D59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26" name="Picture 125">
            <a:extLst>
              <a:ext uri="{FF2B5EF4-FFF2-40B4-BE49-F238E27FC236}">
                <a16:creationId xmlns:a16="http://schemas.microsoft.com/office/drawing/2014/main" id="{42E436CA-E0EC-47E1-4D65-7CDBF0A949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143" y="838533"/>
            <a:ext cx="2962656" cy="2962656"/>
          </a:xfrm>
          <a:prstGeom prst="ellipse">
            <a:avLst/>
          </a:prstGeom>
          <a:ln w="101600">
            <a:solidFill>
              <a:schemeClr val="accent6"/>
            </a:solidFill>
          </a:ln>
        </p:spPr>
      </p:pic>
      <p:pic>
        <p:nvPicPr>
          <p:cNvPr id="128" name="Picture 127">
            <a:extLst>
              <a:ext uri="{FF2B5EF4-FFF2-40B4-BE49-F238E27FC236}">
                <a16:creationId xmlns:a16="http://schemas.microsoft.com/office/drawing/2014/main" id="{CC466CF3-F4D8-6CE3-906C-FDDABAD0683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0318" y="3056811"/>
            <a:ext cx="2962656" cy="2962656"/>
          </a:xfrm>
          <a:prstGeom prst="ellipse">
            <a:avLst/>
          </a:prstGeom>
          <a:ln w="101600">
            <a:solidFill>
              <a:srgbClr val="02199F"/>
            </a:solidFill>
          </a:ln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B9A43815-9E68-BECE-DD25-48060DB3152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8803" y="918114"/>
            <a:ext cx="2962656" cy="2962656"/>
          </a:xfrm>
          <a:prstGeom prst="ellipse">
            <a:avLst/>
          </a:prstGeom>
          <a:ln w="101600">
            <a:solidFill>
              <a:schemeClr val="accent6"/>
            </a:solidFill>
          </a:ln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032C6FA3-1C46-CD72-85AF-596AF7DF74B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75"/>
          <a:stretch/>
        </p:blipFill>
        <p:spPr>
          <a:xfrm>
            <a:off x="4270108" y="869711"/>
            <a:ext cx="2962656" cy="2931478"/>
          </a:xfrm>
          <a:prstGeom prst="ellipse">
            <a:avLst/>
          </a:prstGeom>
          <a:ln w="101600">
            <a:solidFill>
              <a:schemeClr val="accent6"/>
            </a:solidFill>
          </a:ln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46EA5C12-CC29-543B-214C-A6EFCDC906D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0201" y="2977230"/>
            <a:ext cx="2962656" cy="2962656"/>
          </a:xfrm>
          <a:prstGeom prst="ellipse">
            <a:avLst/>
          </a:prstGeom>
          <a:ln w="101600">
            <a:solidFill>
              <a:srgbClr val="02199F"/>
            </a:solidFill>
          </a:ln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3A66135D-2A5A-589E-3420-55BD7DE359A8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1506" y="3056811"/>
            <a:ext cx="2962656" cy="2962656"/>
          </a:xfrm>
          <a:prstGeom prst="ellipse">
            <a:avLst/>
          </a:prstGeom>
          <a:ln w="101600">
            <a:solidFill>
              <a:srgbClr val="02199F"/>
            </a:solidFill>
          </a:ln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019A8CDB-6358-6488-F8D4-DDFD250921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87C31A8-B29B-ED64-11A1-33FDC5FCE21D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6211E7CF-56FF-D697-D311-EC1125DB9658}"/>
              </a:ext>
            </a:extLst>
          </p:cNvPr>
          <p:cNvSpPr txBox="1">
            <a:spLocks/>
          </p:cNvSpPr>
          <p:nvPr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GB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3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D0EFECE-620A-9339-BAFC-C621F2ED43A7}"/>
              </a:ext>
            </a:extLst>
          </p:cNvPr>
          <p:cNvCxnSpPr/>
          <p:nvPr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2EA8909-81B1-2A01-744D-6E8AEDDDED41}"/>
              </a:ext>
            </a:extLst>
          </p:cNvPr>
          <p:cNvGrpSpPr/>
          <p:nvPr/>
        </p:nvGrpSpPr>
        <p:grpSpPr>
          <a:xfrm>
            <a:off x="1429291" y="2588638"/>
            <a:ext cx="1212551" cy="1212551"/>
            <a:chOff x="1321758" y="2490882"/>
            <a:chExt cx="1389888" cy="1389888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6F0B78C-2D38-7A6F-567F-95A387430E04}"/>
                </a:ext>
              </a:extLst>
            </p:cNvPr>
            <p:cNvSpPr/>
            <p:nvPr/>
          </p:nvSpPr>
          <p:spPr>
            <a:xfrm>
              <a:off x="1471542" y="2682239"/>
              <a:ext cx="1015625" cy="10156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C1CB5C7A-62FB-D1E3-36D1-821CFD9176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321758" y="2490882"/>
              <a:ext cx="1389888" cy="1389888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D2D0C95C-BE34-8308-AEE3-A85B8394E2E2}"/>
              </a:ext>
            </a:extLst>
          </p:cNvPr>
          <p:cNvGrpSpPr/>
          <p:nvPr/>
        </p:nvGrpSpPr>
        <p:grpSpPr>
          <a:xfrm>
            <a:off x="5456271" y="2577569"/>
            <a:ext cx="1212551" cy="1212551"/>
            <a:chOff x="1321758" y="2490882"/>
            <a:chExt cx="1389888" cy="1389888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E09F972-E7B8-4B88-097B-BB105122B378}"/>
                </a:ext>
              </a:extLst>
            </p:cNvPr>
            <p:cNvSpPr/>
            <p:nvPr/>
          </p:nvSpPr>
          <p:spPr>
            <a:xfrm>
              <a:off x="1471542" y="2682239"/>
              <a:ext cx="1015625" cy="10156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A436945F-765B-8A76-B8C1-B36F6E1E84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321758" y="2490882"/>
              <a:ext cx="1389888" cy="1389888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5AF5952-4366-11B2-C61F-C018AE8DC450}"/>
              </a:ext>
            </a:extLst>
          </p:cNvPr>
          <p:cNvGrpSpPr/>
          <p:nvPr/>
        </p:nvGrpSpPr>
        <p:grpSpPr>
          <a:xfrm>
            <a:off x="9427272" y="2592406"/>
            <a:ext cx="1212551" cy="1212551"/>
            <a:chOff x="1321758" y="2490882"/>
            <a:chExt cx="1389888" cy="1389888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BC56A362-FDA2-4919-2227-2C5B2326A630}"/>
                </a:ext>
              </a:extLst>
            </p:cNvPr>
            <p:cNvSpPr/>
            <p:nvPr/>
          </p:nvSpPr>
          <p:spPr>
            <a:xfrm>
              <a:off x="1471542" y="2682239"/>
              <a:ext cx="1015625" cy="101562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450C7189-77E3-C2B0-D8B1-ED58C2101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321758" y="2490882"/>
              <a:ext cx="1389888" cy="13898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449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150">
            <a:extLst>
              <a:ext uri="{FF2B5EF4-FFF2-40B4-BE49-F238E27FC236}">
                <a16:creationId xmlns:a16="http://schemas.microsoft.com/office/drawing/2014/main" id="{578D7F16-48E6-EEE1-CC10-48529EDBCF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2" name="Rectangle 151">
            <a:extLst>
              <a:ext uri="{FF2B5EF4-FFF2-40B4-BE49-F238E27FC236}">
                <a16:creationId xmlns:a16="http://schemas.microsoft.com/office/drawing/2014/main" id="{053E7447-09D0-1FF7-ECB9-61E9DE8D594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8" name="Footer Placeholder 3">
            <a:extLst>
              <a:ext uri="{FF2B5EF4-FFF2-40B4-BE49-F238E27FC236}">
                <a16:creationId xmlns:a16="http://schemas.microsoft.com/office/drawing/2014/main" id="{0CF23C47-4AA8-0816-85C4-85C17452ADE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  <p:pic>
        <p:nvPicPr>
          <p:cNvPr id="39" name="Picture 38">
            <a:extLst>
              <a:ext uri="{FF2B5EF4-FFF2-40B4-BE49-F238E27FC236}">
                <a16:creationId xmlns:a16="http://schemas.microsoft.com/office/drawing/2014/main" id="{E7289C12-B31A-88CD-46CB-30C87A30C1CD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15827" y="6656832"/>
            <a:ext cx="841248" cy="109728"/>
          </a:xfrm>
          <a:prstGeom prst="rect">
            <a:avLst/>
          </a:prstGeom>
        </p:spPr>
      </p:pic>
      <p:sp>
        <p:nvSpPr>
          <p:cNvPr id="40" name="Slide Number Placeholder 4">
            <a:extLst>
              <a:ext uri="{FF2B5EF4-FFF2-40B4-BE49-F238E27FC236}">
                <a16:creationId xmlns:a16="http://schemas.microsoft.com/office/drawing/2014/main" id="{1B8DB9EF-A377-9633-7C83-9982B7D18A27}"/>
              </a:ext>
            </a:extLst>
          </p:cNvPr>
          <p:cNvSpPr txBox="1">
            <a:spLocks/>
          </p:cNvSpPr>
          <p:nvPr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GB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FE2BEB5-2653-6044-B03D-162392F9D4CA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2" name="Graphic 5">
            <a:extLst>
              <a:ext uri="{FF2B5EF4-FFF2-40B4-BE49-F238E27FC236}">
                <a16:creationId xmlns:a16="http://schemas.microsoft.com/office/drawing/2014/main" id="{AD91F64D-833A-37C5-9F98-4D8B7D95CF7B}"/>
              </a:ext>
            </a:extLst>
          </p:cNvPr>
          <p:cNvGrpSpPr/>
          <p:nvPr/>
        </p:nvGrpSpPr>
        <p:grpSpPr>
          <a:xfrm>
            <a:off x="3886200" y="914400"/>
            <a:ext cx="2663375" cy="3237748"/>
            <a:chOff x="2286095" y="2819400"/>
            <a:chExt cx="1629972" cy="1981485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DD7A4299-909C-8141-DAD6-1427A787BBBF}"/>
                </a:ext>
              </a:extLst>
            </p:cNvPr>
            <p:cNvSpPr/>
            <p:nvPr/>
          </p:nvSpPr>
          <p:spPr>
            <a:xfrm>
              <a:off x="2857241" y="3477101"/>
              <a:ext cx="1058826" cy="1323784"/>
            </a:xfrm>
            <a:custGeom>
              <a:avLst/>
              <a:gdLst>
                <a:gd name="connsiteX0" fmla="*/ 1058827 w 1058826"/>
                <a:gd name="connsiteY0" fmla="*/ 0 h 1323784"/>
                <a:gd name="connsiteX1" fmla="*/ 1058827 w 1058826"/>
                <a:gd name="connsiteY1" fmla="*/ 198596 h 1323784"/>
                <a:gd name="connsiteX2" fmla="*/ 568104 w 1058826"/>
                <a:gd name="connsiteY2" fmla="*/ 1323785 h 1323784"/>
                <a:gd name="connsiteX3" fmla="*/ 235950 w 1058826"/>
                <a:gd name="connsiteY3" fmla="*/ 1323785 h 1323784"/>
                <a:gd name="connsiteX4" fmla="*/ 709655 w 1058826"/>
                <a:gd name="connsiteY4" fmla="*/ 249650 h 1323784"/>
                <a:gd name="connsiteX5" fmla="*/ 271789 w 1058826"/>
                <a:gd name="connsiteY5" fmla="*/ 249650 h 1323784"/>
                <a:gd name="connsiteX6" fmla="*/ 271789 w 1058826"/>
                <a:gd name="connsiteY6" fmla="*/ 465201 h 1323784"/>
                <a:gd name="connsiteX7" fmla="*/ 0 w 1058826"/>
                <a:gd name="connsiteY7" fmla="*/ 465201 h 1323784"/>
                <a:gd name="connsiteX8" fmla="*/ 0 w 1058826"/>
                <a:gd name="connsiteY8" fmla="*/ 0 h 1323784"/>
                <a:gd name="connsiteX9" fmla="*/ 1058827 w 1058826"/>
                <a:gd name="connsiteY9" fmla="*/ 0 h 132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826" h="1323784">
                  <a:moveTo>
                    <a:pt x="1058827" y="0"/>
                  </a:moveTo>
                  <a:lnTo>
                    <a:pt x="1058827" y="198596"/>
                  </a:lnTo>
                  <a:lnTo>
                    <a:pt x="568104" y="1323785"/>
                  </a:lnTo>
                  <a:lnTo>
                    <a:pt x="235950" y="1323785"/>
                  </a:lnTo>
                  <a:lnTo>
                    <a:pt x="709655" y="249650"/>
                  </a:lnTo>
                  <a:lnTo>
                    <a:pt x="271789" y="249650"/>
                  </a:lnTo>
                  <a:lnTo>
                    <a:pt x="271789" y="465201"/>
                  </a:lnTo>
                  <a:lnTo>
                    <a:pt x="0" y="465201"/>
                  </a:lnTo>
                  <a:lnTo>
                    <a:pt x="0" y="0"/>
                  </a:lnTo>
                  <a:lnTo>
                    <a:pt x="1058827" y="0"/>
                  </a:lnTo>
                  <a:close/>
                </a:path>
              </a:pathLst>
            </a:custGeom>
            <a:solidFill>
              <a:srgbClr val="FFFFFF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</a:endParaRPr>
            </a:p>
          </p:txBody>
        </p:sp>
        <p:grpSp>
          <p:nvGrpSpPr>
            <p:cNvPr id="4" name="Graphic 5">
              <a:extLst>
                <a:ext uri="{FF2B5EF4-FFF2-40B4-BE49-F238E27FC236}">
                  <a16:creationId xmlns:a16="http://schemas.microsoft.com/office/drawing/2014/main" id="{A15C652D-C3A0-561C-BB96-0EB2056E57B8}"/>
                </a:ext>
              </a:extLst>
            </p:cNvPr>
            <p:cNvGrpSpPr/>
            <p:nvPr/>
          </p:nvGrpSpPr>
          <p:grpSpPr>
            <a:xfrm>
              <a:off x="2286095" y="3506343"/>
              <a:ext cx="362575" cy="1239202"/>
              <a:chOff x="2286095" y="3506343"/>
              <a:chExt cx="362575" cy="1239202"/>
            </a:xfrm>
            <a:solidFill>
              <a:srgbClr val="231F20"/>
            </a:solidFill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00F19177-F0E7-6B00-F114-F47C318FBDFE}"/>
                  </a:ext>
                </a:extLst>
              </p:cNvPr>
              <p:cNvSpPr/>
              <p:nvPr/>
            </p:nvSpPr>
            <p:spPr>
              <a:xfrm>
                <a:off x="2319842" y="4232529"/>
                <a:ext cx="328827" cy="513016"/>
              </a:xfrm>
              <a:custGeom>
                <a:avLst/>
                <a:gdLst>
                  <a:gd name="connsiteX0" fmla="*/ 0 w 328827"/>
                  <a:gd name="connsiteY0" fmla="*/ 0 h 513016"/>
                  <a:gd name="connsiteX1" fmla="*/ 328828 w 328827"/>
                  <a:gd name="connsiteY1" fmla="*/ 109157 h 513016"/>
                  <a:gd name="connsiteX2" fmla="*/ 328828 w 328827"/>
                  <a:gd name="connsiteY2" fmla="*/ 174117 h 513016"/>
                  <a:gd name="connsiteX3" fmla="*/ 85558 w 328827"/>
                  <a:gd name="connsiteY3" fmla="*/ 255556 h 513016"/>
                  <a:gd name="connsiteX4" fmla="*/ 328828 w 328827"/>
                  <a:gd name="connsiteY4" fmla="*/ 338423 h 513016"/>
                  <a:gd name="connsiteX5" fmla="*/ 328828 w 328827"/>
                  <a:gd name="connsiteY5" fmla="*/ 403860 h 513016"/>
                  <a:gd name="connsiteX6" fmla="*/ 0 w 328827"/>
                  <a:gd name="connsiteY6" fmla="*/ 513017 h 513016"/>
                  <a:gd name="connsiteX7" fmla="*/ 0 w 328827"/>
                  <a:gd name="connsiteY7" fmla="*/ 449485 h 513016"/>
                  <a:gd name="connsiteX8" fmla="*/ 249924 w 328827"/>
                  <a:gd name="connsiteY8" fmla="*/ 367570 h 513016"/>
                  <a:gd name="connsiteX9" fmla="*/ 0 w 328827"/>
                  <a:gd name="connsiteY9" fmla="*/ 282416 h 513016"/>
                  <a:gd name="connsiteX10" fmla="*/ 0 w 328827"/>
                  <a:gd name="connsiteY10" fmla="*/ 225933 h 513016"/>
                  <a:gd name="connsiteX11" fmla="*/ 251255 w 328827"/>
                  <a:gd name="connsiteY11" fmla="*/ 142589 h 513016"/>
                  <a:gd name="connsiteX12" fmla="*/ 0 w 328827"/>
                  <a:gd name="connsiteY12" fmla="*/ 58388 h 513016"/>
                  <a:gd name="connsiteX13" fmla="*/ 0 w 328827"/>
                  <a:gd name="connsiteY13" fmla="*/ 0 h 51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8827" h="513016">
                    <a:moveTo>
                      <a:pt x="0" y="0"/>
                    </a:moveTo>
                    <a:lnTo>
                      <a:pt x="328828" y="109157"/>
                    </a:lnTo>
                    <a:lnTo>
                      <a:pt x="328828" y="174117"/>
                    </a:lnTo>
                    <a:lnTo>
                      <a:pt x="85558" y="255556"/>
                    </a:lnTo>
                    <a:lnTo>
                      <a:pt x="328828" y="338423"/>
                    </a:lnTo>
                    <a:lnTo>
                      <a:pt x="328828" y="403860"/>
                    </a:lnTo>
                    <a:lnTo>
                      <a:pt x="0" y="513017"/>
                    </a:lnTo>
                    <a:lnTo>
                      <a:pt x="0" y="449485"/>
                    </a:lnTo>
                    <a:lnTo>
                      <a:pt x="249924" y="367570"/>
                    </a:lnTo>
                    <a:lnTo>
                      <a:pt x="0" y="282416"/>
                    </a:lnTo>
                    <a:lnTo>
                      <a:pt x="0" y="225933"/>
                    </a:lnTo>
                    <a:lnTo>
                      <a:pt x="251255" y="142589"/>
                    </a:lnTo>
                    <a:lnTo>
                      <a:pt x="0" y="583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7C162419-8063-5DCF-8632-129E0B143B4C}"/>
                  </a:ext>
                </a:extLst>
              </p:cNvPr>
              <p:cNvSpPr/>
              <p:nvPr/>
            </p:nvSpPr>
            <p:spPr>
              <a:xfrm>
                <a:off x="2286095" y="4118514"/>
                <a:ext cx="362480" cy="75437"/>
              </a:xfrm>
              <a:custGeom>
                <a:avLst/>
                <a:gdLst>
                  <a:gd name="connsiteX0" fmla="*/ 60271 w 362480"/>
                  <a:gd name="connsiteY0" fmla="*/ 64579 h 75437"/>
                  <a:gd name="connsiteX1" fmla="*/ 35174 w 362480"/>
                  <a:gd name="connsiteY1" fmla="*/ 75438 h 75437"/>
                  <a:gd name="connsiteX2" fmla="*/ 10077 w 362480"/>
                  <a:gd name="connsiteY2" fmla="*/ 64579 h 75437"/>
                  <a:gd name="connsiteX3" fmla="*/ 0 w 362480"/>
                  <a:gd name="connsiteY3" fmla="*/ 37719 h 75437"/>
                  <a:gd name="connsiteX4" fmla="*/ 9601 w 362480"/>
                  <a:gd name="connsiteY4" fmla="*/ 10858 h 75437"/>
                  <a:gd name="connsiteX5" fmla="*/ 33748 w 362480"/>
                  <a:gd name="connsiteY5" fmla="*/ 0 h 75437"/>
                  <a:gd name="connsiteX6" fmla="*/ 59795 w 362480"/>
                  <a:gd name="connsiteY6" fmla="*/ 10573 h 75437"/>
                  <a:gd name="connsiteX7" fmla="*/ 70348 w 362480"/>
                  <a:gd name="connsiteY7" fmla="*/ 37624 h 75437"/>
                  <a:gd name="connsiteX8" fmla="*/ 60271 w 362480"/>
                  <a:gd name="connsiteY8" fmla="*/ 64484 h 75437"/>
                  <a:gd name="connsiteX9" fmla="*/ 111701 w 362480"/>
                  <a:gd name="connsiteY9" fmla="*/ 67437 h 75437"/>
                  <a:gd name="connsiteX10" fmla="*/ 111701 w 362480"/>
                  <a:gd name="connsiteY10" fmla="*/ 8572 h 75437"/>
                  <a:gd name="connsiteX11" fmla="*/ 362480 w 362480"/>
                  <a:gd name="connsiteY11" fmla="*/ 8572 h 75437"/>
                  <a:gd name="connsiteX12" fmla="*/ 362480 w 362480"/>
                  <a:gd name="connsiteY12" fmla="*/ 67437 h 75437"/>
                  <a:gd name="connsiteX13" fmla="*/ 111701 w 362480"/>
                  <a:gd name="connsiteY13" fmla="*/ 67437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480" h="75437">
                    <a:moveTo>
                      <a:pt x="60271" y="64579"/>
                    </a:moveTo>
                    <a:cubicBezTo>
                      <a:pt x="53521" y="71818"/>
                      <a:pt x="45156" y="75438"/>
                      <a:pt x="35174" y="75438"/>
                    </a:cubicBezTo>
                    <a:cubicBezTo>
                      <a:pt x="25192" y="75438"/>
                      <a:pt x="16826" y="71818"/>
                      <a:pt x="10077" y="64579"/>
                    </a:cubicBezTo>
                    <a:cubicBezTo>
                      <a:pt x="3327" y="57341"/>
                      <a:pt x="0" y="48387"/>
                      <a:pt x="0" y="37719"/>
                    </a:cubicBezTo>
                    <a:cubicBezTo>
                      <a:pt x="0" y="27051"/>
                      <a:pt x="3232" y="18097"/>
                      <a:pt x="9601" y="10858"/>
                    </a:cubicBezTo>
                    <a:cubicBezTo>
                      <a:pt x="16066" y="3620"/>
                      <a:pt x="24051" y="0"/>
                      <a:pt x="33748" y="0"/>
                    </a:cubicBezTo>
                    <a:cubicBezTo>
                      <a:pt x="44110" y="0"/>
                      <a:pt x="52761" y="3524"/>
                      <a:pt x="59795" y="10573"/>
                    </a:cubicBezTo>
                    <a:cubicBezTo>
                      <a:pt x="66830" y="17621"/>
                      <a:pt x="70348" y="26670"/>
                      <a:pt x="70348" y="37624"/>
                    </a:cubicBezTo>
                    <a:cubicBezTo>
                      <a:pt x="70348" y="48578"/>
                      <a:pt x="67020" y="57245"/>
                      <a:pt x="60271" y="64484"/>
                    </a:cubicBezTo>
                    <a:close/>
                    <a:moveTo>
                      <a:pt x="111701" y="67437"/>
                    </a:moveTo>
                    <a:lnTo>
                      <a:pt x="111701" y="8572"/>
                    </a:lnTo>
                    <a:lnTo>
                      <a:pt x="362480" y="8572"/>
                    </a:lnTo>
                    <a:lnTo>
                      <a:pt x="362480" y="67437"/>
                    </a:lnTo>
                    <a:lnTo>
                      <a:pt x="111701" y="67437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FE574F6-9A34-E6F8-0F43-A577F638DAAE}"/>
                  </a:ext>
                </a:extLst>
              </p:cNvPr>
              <p:cNvSpPr/>
              <p:nvPr/>
            </p:nvSpPr>
            <p:spPr>
              <a:xfrm>
                <a:off x="2493620" y="3933253"/>
                <a:ext cx="48863" cy="129444"/>
              </a:xfrm>
              <a:custGeom>
                <a:avLst/>
                <a:gdLst>
                  <a:gd name="connsiteX0" fmla="*/ 0 w 48863"/>
                  <a:gd name="connsiteY0" fmla="*/ 129445 h 129444"/>
                  <a:gd name="connsiteX1" fmla="*/ 0 w 48863"/>
                  <a:gd name="connsiteY1" fmla="*/ 0 h 129444"/>
                  <a:gd name="connsiteX2" fmla="*/ 48863 w 48863"/>
                  <a:gd name="connsiteY2" fmla="*/ 0 h 129444"/>
                  <a:gd name="connsiteX3" fmla="*/ 48863 w 48863"/>
                  <a:gd name="connsiteY3" fmla="*/ 129445 h 129444"/>
                  <a:gd name="connsiteX4" fmla="*/ 0 w 48863"/>
                  <a:gd name="connsiteY4" fmla="*/ 129445 h 12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63" h="129444">
                    <a:moveTo>
                      <a:pt x="0" y="129445"/>
                    </a:move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129445"/>
                    </a:lnTo>
                    <a:lnTo>
                      <a:pt x="0" y="129445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AE2BF107-A71C-D65C-EDE5-A051EEFF95A7}"/>
                  </a:ext>
                </a:extLst>
              </p:cNvPr>
              <p:cNvSpPr/>
              <p:nvPr/>
            </p:nvSpPr>
            <p:spPr>
              <a:xfrm>
                <a:off x="2319842" y="3622547"/>
                <a:ext cx="328732" cy="240506"/>
              </a:xfrm>
              <a:custGeom>
                <a:avLst/>
                <a:gdLst>
                  <a:gd name="connsiteX0" fmla="*/ 51145 w 328732"/>
                  <a:gd name="connsiteY0" fmla="*/ 179356 h 240506"/>
                  <a:gd name="connsiteX1" fmla="*/ 151152 w 328732"/>
                  <a:gd name="connsiteY1" fmla="*/ 179356 h 240506"/>
                  <a:gd name="connsiteX2" fmla="*/ 151152 w 328732"/>
                  <a:gd name="connsiteY2" fmla="*/ 20288 h 240506"/>
                  <a:gd name="connsiteX3" fmla="*/ 202867 w 328732"/>
                  <a:gd name="connsiteY3" fmla="*/ 20288 h 240506"/>
                  <a:gd name="connsiteX4" fmla="*/ 202867 w 328732"/>
                  <a:gd name="connsiteY4" fmla="*/ 179356 h 240506"/>
                  <a:gd name="connsiteX5" fmla="*/ 328732 w 328732"/>
                  <a:gd name="connsiteY5" fmla="*/ 179356 h 240506"/>
                  <a:gd name="connsiteX6" fmla="*/ 328732 w 328732"/>
                  <a:gd name="connsiteY6" fmla="*/ 240506 h 240506"/>
                  <a:gd name="connsiteX7" fmla="*/ 0 w 328732"/>
                  <a:gd name="connsiteY7" fmla="*/ 240506 h 240506"/>
                  <a:gd name="connsiteX8" fmla="*/ 0 w 328732"/>
                  <a:gd name="connsiteY8" fmla="*/ 0 h 240506"/>
                  <a:gd name="connsiteX9" fmla="*/ 51240 w 328732"/>
                  <a:gd name="connsiteY9" fmla="*/ 0 h 240506"/>
                  <a:gd name="connsiteX10" fmla="*/ 51240 w 328732"/>
                  <a:gd name="connsiteY10" fmla="*/ 179261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8732" h="240506">
                    <a:moveTo>
                      <a:pt x="51145" y="179356"/>
                    </a:moveTo>
                    <a:lnTo>
                      <a:pt x="151152" y="179356"/>
                    </a:lnTo>
                    <a:lnTo>
                      <a:pt x="151152" y="20288"/>
                    </a:lnTo>
                    <a:lnTo>
                      <a:pt x="202867" y="20288"/>
                    </a:lnTo>
                    <a:lnTo>
                      <a:pt x="202867" y="179356"/>
                    </a:lnTo>
                    <a:lnTo>
                      <a:pt x="328732" y="179356"/>
                    </a:lnTo>
                    <a:lnTo>
                      <a:pt x="328732" y="240506"/>
                    </a:lnTo>
                    <a:lnTo>
                      <a:pt x="0" y="240506"/>
                    </a:lnTo>
                    <a:lnTo>
                      <a:pt x="0" y="0"/>
                    </a:lnTo>
                    <a:lnTo>
                      <a:pt x="51240" y="0"/>
                    </a:lnTo>
                    <a:lnTo>
                      <a:pt x="51240" y="179261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A1492DF6-AAEE-B640-6A99-CE7CC00335E6}"/>
                  </a:ext>
                </a:extLst>
              </p:cNvPr>
              <p:cNvSpPr/>
              <p:nvPr/>
            </p:nvSpPr>
            <p:spPr>
              <a:xfrm>
                <a:off x="2286095" y="3506343"/>
                <a:ext cx="362480" cy="75437"/>
              </a:xfrm>
              <a:custGeom>
                <a:avLst/>
                <a:gdLst>
                  <a:gd name="connsiteX0" fmla="*/ 60271 w 362480"/>
                  <a:gd name="connsiteY0" fmla="*/ 64579 h 75437"/>
                  <a:gd name="connsiteX1" fmla="*/ 35174 w 362480"/>
                  <a:gd name="connsiteY1" fmla="*/ 75438 h 75437"/>
                  <a:gd name="connsiteX2" fmla="*/ 10077 w 362480"/>
                  <a:gd name="connsiteY2" fmla="*/ 64579 h 75437"/>
                  <a:gd name="connsiteX3" fmla="*/ 0 w 362480"/>
                  <a:gd name="connsiteY3" fmla="*/ 37719 h 75437"/>
                  <a:gd name="connsiteX4" fmla="*/ 9601 w 362480"/>
                  <a:gd name="connsiteY4" fmla="*/ 10858 h 75437"/>
                  <a:gd name="connsiteX5" fmla="*/ 33748 w 362480"/>
                  <a:gd name="connsiteY5" fmla="*/ 0 h 75437"/>
                  <a:gd name="connsiteX6" fmla="*/ 59795 w 362480"/>
                  <a:gd name="connsiteY6" fmla="*/ 10573 h 75437"/>
                  <a:gd name="connsiteX7" fmla="*/ 70348 w 362480"/>
                  <a:gd name="connsiteY7" fmla="*/ 37624 h 75437"/>
                  <a:gd name="connsiteX8" fmla="*/ 60271 w 362480"/>
                  <a:gd name="connsiteY8" fmla="*/ 64484 h 75437"/>
                  <a:gd name="connsiteX9" fmla="*/ 111701 w 362480"/>
                  <a:gd name="connsiteY9" fmla="*/ 67437 h 75437"/>
                  <a:gd name="connsiteX10" fmla="*/ 111701 w 362480"/>
                  <a:gd name="connsiteY10" fmla="*/ 8572 h 75437"/>
                  <a:gd name="connsiteX11" fmla="*/ 362480 w 362480"/>
                  <a:gd name="connsiteY11" fmla="*/ 8572 h 75437"/>
                  <a:gd name="connsiteX12" fmla="*/ 362480 w 362480"/>
                  <a:gd name="connsiteY12" fmla="*/ 67437 h 75437"/>
                  <a:gd name="connsiteX13" fmla="*/ 111701 w 362480"/>
                  <a:gd name="connsiteY13" fmla="*/ 67437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480" h="75437">
                    <a:moveTo>
                      <a:pt x="60271" y="64579"/>
                    </a:moveTo>
                    <a:cubicBezTo>
                      <a:pt x="53521" y="71819"/>
                      <a:pt x="45156" y="75438"/>
                      <a:pt x="35174" y="75438"/>
                    </a:cubicBezTo>
                    <a:cubicBezTo>
                      <a:pt x="25192" y="75438"/>
                      <a:pt x="16826" y="71819"/>
                      <a:pt x="10077" y="64579"/>
                    </a:cubicBezTo>
                    <a:cubicBezTo>
                      <a:pt x="3327" y="57340"/>
                      <a:pt x="0" y="48387"/>
                      <a:pt x="0" y="37719"/>
                    </a:cubicBezTo>
                    <a:cubicBezTo>
                      <a:pt x="0" y="27051"/>
                      <a:pt x="3232" y="18097"/>
                      <a:pt x="9601" y="10858"/>
                    </a:cubicBezTo>
                    <a:cubicBezTo>
                      <a:pt x="16066" y="3619"/>
                      <a:pt x="24051" y="0"/>
                      <a:pt x="33748" y="0"/>
                    </a:cubicBezTo>
                    <a:cubicBezTo>
                      <a:pt x="44110" y="0"/>
                      <a:pt x="52761" y="3524"/>
                      <a:pt x="59795" y="10573"/>
                    </a:cubicBezTo>
                    <a:cubicBezTo>
                      <a:pt x="66830" y="17621"/>
                      <a:pt x="70348" y="26670"/>
                      <a:pt x="70348" y="37624"/>
                    </a:cubicBezTo>
                    <a:cubicBezTo>
                      <a:pt x="70348" y="48577"/>
                      <a:pt x="67020" y="57245"/>
                      <a:pt x="60271" y="64484"/>
                    </a:cubicBezTo>
                    <a:close/>
                    <a:moveTo>
                      <a:pt x="111701" y="67437"/>
                    </a:moveTo>
                    <a:lnTo>
                      <a:pt x="111701" y="8572"/>
                    </a:lnTo>
                    <a:lnTo>
                      <a:pt x="362480" y="8572"/>
                    </a:lnTo>
                    <a:lnTo>
                      <a:pt x="362480" y="67437"/>
                    </a:lnTo>
                    <a:lnTo>
                      <a:pt x="111701" y="67437"/>
                    </a:lnTo>
                    <a:close/>
                  </a:path>
                </a:pathLst>
              </a:custGeom>
              <a:solidFill>
                <a:srgbClr val="F7A027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" name="Graphic 5">
              <a:extLst>
                <a:ext uri="{FF2B5EF4-FFF2-40B4-BE49-F238E27FC236}">
                  <a16:creationId xmlns:a16="http://schemas.microsoft.com/office/drawing/2014/main" id="{1359F50D-19B9-E25D-B88B-EFFFE1727CE8}"/>
                </a:ext>
              </a:extLst>
            </p:cNvPr>
            <p:cNvGrpSpPr/>
            <p:nvPr/>
          </p:nvGrpSpPr>
          <p:grpSpPr>
            <a:xfrm>
              <a:off x="2910287" y="2819400"/>
              <a:ext cx="943893" cy="559403"/>
              <a:chOff x="2910287" y="2819400"/>
              <a:chExt cx="943893" cy="559403"/>
            </a:xfrm>
            <a:solidFill>
              <a:srgbClr val="000000"/>
            </a:solidFill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292C5BF3-053A-F43A-F76E-01C4A7349607}"/>
                  </a:ext>
                </a:extLst>
              </p:cNvPr>
              <p:cNvSpPr/>
              <p:nvPr/>
            </p:nvSpPr>
            <p:spPr>
              <a:xfrm>
                <a:off x="3200518" y="3244786"/>
                <a:ext cx="363526" cy="134016"/>
              </a:xfrm>
              <a:custGeom>
                <a:avLst/>
                <a:gdLst>
                  <a:gd name="connsiteX0" fmla="*/ 44775 w 363526"/>
                  <a:gd name="connsiteY0" fmla="*/ 134017 h 134016"/>
                  <a:gd name="connsiteX1" fmla="*/ 0 w 363526"/>
                  <a:gd name="connsiteY1" fmla="*/ 84773 h 134016"/>
                  <a:gd name="connsiteX2" fmla="*/ 24622 w 363526"/>
                  <a:gd name="connsiteY2" fmla="*/ 62294 h 134016"/>
                  <a:gd name="connsiteX3" fmla="*/ 181763 w 363526"/>
                  <a:gd name="connsiteY3" fmla="*/ 0 h 134016"/>
                  <a:gd name="connsiteX4" fmla="*/ 338904 w 363526"/>
                  <a:gd name="connsiteY4" fmla="*/ 62294 h 134016"/>
                  <a:gd name="connsiteX5" fmla="*/ 363526 w 363526"/>
                  <a:gd name="connsiteY5" fmla="*/ 84773 h 134016"/>
                  <a:gd name="connsiteX6" fmla="*/ 318751 w 363526"/>
                  <a:gd name="connsiteY6" fmla="*/ 134017 h 134016"/>
                  <a:gd name="connsiteX7" fmla="*/ 294129 w 363526"/>
                  <a:gd name="connsiteY7" fmla="*/ 111538 h 134016"/>
                  <a:gd name="connsiteX8" fmla="*/ 181858 w 363526"/>
                  <a:gd name="connsiteY8" fmla="*/ 66675 h 134016"/>
                  <a:gd name="connsiteX9" fmla="*/ 69587 w 363526"/>
                  <a:gd name="connsiteY9" fmla="*/ 111538 h 134016"/>
                  <a:gd name="connsiteX10" fmla="*/ 44965 w 363526"/>
                  <a:gd name="connsiteY10" fmla="*/ 134017 h 13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3526" h="134016">
                    <a:moveTo>
                      <a:pt x="44775" y="134017"/>
                    </a:moveTo>
                    <a:lnTo>
                      <a:pt x="0" y="84773"/>
                    </a:lnTo>
                    <a:lnTo>
                      <a:pt x="24622" y="62294"/>
                    </a:lnTo>
                    <a:cubicBezTo>
                      <a:pt x="68636" y="22098"/>
                      <a:pt x="124439" y="0"/>
                      <a:pt x="181763" y="0"/>
                    </a:cubicBezTo>
                    <a:cubicBezTo>
                      <a:pt x="239087" y="0"/>
                      <a:pt x="294890" y="22098"/>
                      <a:pt x="338904" y="62294"/>
                    </a:cubicBezTo>
                    <a:lnTo>
                      <a:pt x="363526" y="84773"/>
                    </a:lnTo>
                    <a:lnTo>
                      <a:pt x="318751" y="134017"/>
                    </a:lnTo>
                    <a:lnTo>
                      <a:pt x="294129" y="111538"/>
                    </a:lnTo>
                    <a:cubicBezTo>
                      <a:pt x="261997" y="82201"/>
                      <a:pt x="223116" y="66675"/>
                      <a:pt x="181858" y="66675"/>
                    </a:cubicBezTo>
                    <a:cubicBezTo>
                      <a:pt x="140600" y="66675"/>
                      <a:pt x="101719" y="82201"/>
                      <a:pt x="69587" y="111538"/>
                    </a:cubicBezTo>
                    <a:lnTo>
                      <a:pt x="44965" y="134017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E0564B58-3E9E-23C8-F085-8B91EABE7A7E}"/>
                  </a:ext>
                </a:extLst>
              </p:cNvPr>
              <p:cNvSpPr/>
              <p:nvPr/>
            </p:nvSpPr>
            <p:spPr>
              <a:xfrm>
                <a:off x="3055070" y="3032093"/>
                <a:ext cx="654232" cy="195929"/>
              </a:xfrm>
              <a:custGeom>
                <a:avLst/>
                <a:gdLst>
                  <a:gd name="connsiteX0" fmla="*/ 607841 w 654232"/>
                  <a:gd name="connsiteY0" fmla="*/ 195929 h 195929"/>
                  <a:gd name="connsiteX1" fmla="*/ 583980 w 654232"/>
                  <a:gd name="connsiteY1" fmla="*/ 172688 h 195929"/>
                  <a:gd name="connsiteX2" fmla="*/ 327116 w 654232"/>
                  <a:gd name="connsiteY2" fmla="*/ 66675 h 195929"/>
                  <a:gd name="connsiteX3" fmla="*/ 70253 w 654232"/>
                  <a:gd name="connsiteY3" fmla="*/ 172688 h 195929"/>
                  <a:gd name="connsiteX4" fmla="*/ 46391 w 654232"/>
                  <a:gd name="connsiteY4" fmla="*/ 195929 h 195929"/>
                  <a:gd name="connsiteX5" fmla="*/ 0 w 654232"/>
                  <a:gd name="connsiteY5" fmla="*/ 148114 h 195929"/>
                  <a:gd name="connsiteX6" fmla="*/ 23861 w 654232"/>
                  <a:gd name="connsiteY6" fmla="*/ 124873 h 195929"/>
                  <a:gd name="connsiteX7" fmla="*/ 327116 w 654232"/>
                  <a:gd name="connsiteY7" fmla="*/ 0 h 195929"/>
                  <a:gd name="connsiteX8" fmla="*/ 630372 w 654232"/>
                  <a:gd name="connsiteY8" fmla="*/ 124873 h 195929"/>
                  <a:gd name="connsiteX9" fmla="*/ 654233 w 654232"/>
                  <a:gd name="connsiteY9" fmla="*/ 148114 h 195929"/>
                  <a:gd name="connsiteX10" fmla="*/ 607841 w 654232"/>
                  <a:gd name="connsiteY10" fmla="*/ 195929 h 19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4232" h="195929">
                    <a:moveTo>
                      <a:pt x="607841" y="195929"/>
                    </a:moveTo>
                    <a:lnTo>
                      <a:pt x="583980" y="172688"/>
                    </a:lnTo>
                    <a:cubicBezTo>
                      <a:pt x="513823" y="104299"/>
                      <a:pt x="422561" y="66675"/>
                      <a:pt x="327116" y="66675"/>
                    </a:cubicBezTo>
                    <a:cubicBezTo>
                      <a:pt x="231672" y="66675"/>
                      <a:pt x="140410" y="104299"/>
                      <a:pt x="70253" y="172688"/>
                    </a:cubicBezTo>
                    <a:lnTo>
                      <a:pt x="46391" y="195929"/>
                    </a:lnTo>
                    <a:lnTo>
                      <a:pt x="0" y="148114"/>
                    </a:lnTo>
                    <a:lnTo>
                      <a:pt x="23861" y="124873"/>
                    </a:lnTo>
                    <a:cubicBezTo>
                      <a:pt x="106567" y="44387"/>
                      <a:pt x="214275" y="0"/>
                      <a:pt x="327116" y="0"/>
                    </a:cubicBezTo>
                    <a:cubicBezTo>
                      <a:pt x="439958" y="0"/>
                      <a:pt x="547666" y="44291"/>
                      <a:pt x="630372" y="124873"/>
                    </a:cubicBezTo>
                    <a:lnTo>
                      <a:pt x="654233" y="148114"/>
                    </a:lnTo>
                    <a:lnTo>
                      <a:pt x="607841" y="195929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3325D0C1-7651-7236-B9EB-F0089921957A}"/>
                  </a:ext>
                </a:extLst>
              </p:cNvPr>
              <p:cNvSpPr/>
              <p:nvPr/>
            </p:nvSpPr>
            <p:spPr>
              <a:xfrm>
                <a:off x="2910287" y="2819400"/>
                <a:ext cx="943893" cy="258222"/>
              </a:xfrm>
              <a:custGeom>
                <a:avLst/>
                <a:gdLst>
                  <a:gd name="connsiteX0" fmla="*/ 897027 w 943893"/>
                  <a:gd name="connsiteY0" fmla="*/ 258223 h 258222"/>
                  <a:gd name="connsiteX1" fmla="*/ 873451 w 943893"/>
                  <a:gd name="connsiteY1" fmla="*/ 234696 h 258222"/>
                  <a:gd name="connsiteX2" fmla="*/ 471899 w 943893"/>
                  <a:gd name="connsiteY2" fmla="*/ 66675 h 258222"/>
                  <a:gd name="connsiteX3" fmla="*/ 70443 w 943893"/>
                  <a:gd name="connsiteY3" fmla="*/ 234696 h 258222"/>
                  <a:gd name="connsiteX4" fmla="*/ 46867 w 943893"/>
                  <a:gd name="connsiteY4" fmla="*/ 258223 h 258222"/>
                  <a:gd name="connsiteX5" fmla="*/ 0 w 943893"/>
                  <a:gd name="connsiteY5" fmla="*/ 210884 h 258222"/>
                  <a:gd name="connsiteX6" fmla="*/ 23576 w 943893"/>
                  <a:gd name="connsiteY6" fmla="*/ 187357 h 258222"/>
                  <a:gd name="connsiteX7" fmla="*/ 471899 w 943893"/>
                  <a:gd name="connsiteY7" fmla="*/ 0 h 258222"/>
                  <a:gd name="connsiteX8" fmla="*/ 920318 w 943893"/>
                  <a:gd name="connsiteY8" fmla="*/ 187357 h 258222"/>
                  <a:gd name="connsiteX9" fmla="*/ 943894 w 943893"/>
                  <a:gd name="connsiteY9" fmla="*/ 210884 h 258222"/>
                  <a:gd name="connsiteX10" fmla="*/ 897027 w 943893"/>
                  <a:gd name="connsiteY10" fmla="*/ 258223 h 25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3893" h="258222">
                    <a:moveTo>
                      <a:pt x="897027" y="258223"/>
                    </a:moveTo>
                    <a:lnTo>
                      <a:pt x="873451" y="234696"/>
                    </a:lnTo>
                    <a:cubicBezTo>
                      <a:pt x="764507" y="126302"/>
                      <a:pt x="621911" y="66675"/>
                      <a:pt x="471899" y="66675"/>
                    </a:cubicBezTo>
                    <a:cubicBezTo>
                      <a:pt x="321888" y="66675"/>
                      <a:pt x="179291" y="126397"/>
                      <a:pt x="70443" y="234696"/>
                    </a:cubicBezTo>
                    <a:lnTo>
                      <a:pt x="46867" y="258223"/>
                    </a:lnTo>
                    <a:lnTo>
                      <a:pt x="0" y="210884"/>
                    </a:lnTo>
                    <a:lnTo>
                      <a:pt x="23576" y="187357"/>
                    </a:lnTo>
                    <a:cubicBezTo>
                      <a:pt x="144973" y="66580"/>
                      <a:pt x="304301" y="0"/>
                      <a:pt x="471899" y="0"/>
                    </a:cubicBezTo>
                    <a:cubicBezTo>
                      <a:pt x="639498" y="0"/>
                      <a:pt x="798826" y="66580"/>
                      <a:pt x="920318" y="187357"/>
                    </a:cubicBezTo>
                    <a:lnTo>
                      <a:pt x="943894" y="210884"/>
                    </a:lnTo>
                    <a:lnTo>
                      <a:pt x="897027" y="258223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788D32E-1B58-E5DF-B8A2-6C4024EF6D57}"/>
              </a:ext>
            </a:extLst>
          </p:cNvPr>
          <p:cNvGrpSpPr/>
          <p:nvPr/>
        </p:nvGrpSpPr>
        <p:grpSpPr>
          <a:xfrm>
            <a:off x="5867402" y="3037153"/>
            <a:ext cx="2554726" cy="2382791"/>
            <a:chOff x="2971801" y="2821957"/>
            <a:chExt cx="2554726" cy="2382791"/>
          </a:xfrm>
        </p:grpSpPr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77A83A2A-C71A-45F4-D0F1-D7A5F7AD70AB}"/>
                </a:ext>
              </a:extLst>
            </p:cNvPr>
            <p:cNvGrpSpPr/>
            <p:nvPr/>
          </p:nvGrpSpPr>
          <p:grpSpPr>
            <a:xfrm>
              <a:off x="2971801" y="3012881"/>
              <a:ext cx="2417635" cy="2191867"/>
              <a:chOff x="3581400" y="3317029"/>
              <a:chExt cx="1479580" cy="1341411"/>
            </a:xfrm>
          </p:grpSpPr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06ACC786-A0EE-5ED4-370E-B4BB56B93989}"/>
                  </a:ext>
                </a:extLst>
              </p:cNvPr>
              <p:cNvSpPr/>
              <p:nvPr/>
            </p:nvSpPr>
            <p:spPr>
              <a:xfrm>
                <a:off x="4716753" y="4266151"/>
                <a:ext cx="344227" cy="374828"/>
              </a:xfrm>
              <a:custGeom>
                <a:avLst/>
                <a:gdLst>
                  <a:gd name="connsiteX0" fmla="*/ 275401 w 344227"/>
                  <a:gd name="connsiteY0" fmla="*/ 183239 h 374828"/>
                  <a:gd name="connsiteX1" fmla="*/ 339570 w 344227"/>
                  <a:gd name="connsiteY1" fmla="*/ 183239 h 374828"/>
                  <a:gd name="connsiteX2" fmla="*/ 339570 w 344227"/>
                  <a:gd name="connsiteY2" fmla="*/ 328520 h 374828"/>
                  <a:gd name="connsiteX3" fmla="*/ 273880 w 344227"/>
                  <a:gd name="connsiteY3" fmla="*/ 362872 h 374828"/>
                  <a:gd name="connsiteX4" fmla="*/ 196688 w 344227"/>
                  <a:gd name="connsiteY4" fmla="*/ 374828 h 374828"/>
                  <a:gd name="connsiteX5" fmla="*/ 96015 w 344227"/>
                  <a:gd name="connsiteY5" fmla="*/ 350631 h 374828"/>
                  <a:gd name="connsiteX6" fmla="*/ 25572 w 344227"/>
                  <a:gd name="connsiteY6" fmla="*/ 283731 h 374828"/>
                  <a:gd name="connsiteX7" fmla="*/ 0 w 344227"/>
                  <a:gd name="connsiteY7" fmla="*/ 187414 h 374828"/>
                  <a:gd name="connsiteX8" fmla="*/ 25572 w 344227"/>
                  <a:gd name="connsiteY8" fmla="*/ 91097 h 374828"/>
                  <a:gd name="connsiteX9" fmla="*/ 96205 w 344227"/>
                  <a:gd name="connsiteY9" fmla="*/ 24198 h 374828"/>
                  <a:gd name="connsiteX10" fmla="*/ 197639 w 344227"/>
                  <a:gd name="connsiteY10" fmla="*/ 0 h 374828"/>
                  <a:gd name="connsiteX11" fmla="*/ 281105 w 344227"/>
                  <a:gd name="connsiteY11" fmla="*/ 15088 h 374828"/>
                  <a:gd name="connsiteX12" fmla="*/ 344228 w 344227"/>
                  <a:gd name="connsiteY12" fmla="*/ 59308 h 374828"/>
                  <a:gd name="connsiteX13" fmla="*/ 301449 w 344227"/>
                  <a:gd name="connsiteY13" fmla="*/ 100966 h 374828"/>
                  <a:gd name="connsiteX14" fmla="*/ 200776 w 344227"/>
                  <a:gd name="connsiteY14" fmla="*/ 59308 h 374828"/>
                  <a:gd name="connsiteX15" fmla="*/ 132234 w 344227"/>
                  <a:gd name="connsiteY15" fmla="*/ 75440 h 374828"/>
                  <a:gd name="connsiteX16" fmla="*/ 85273 w 344227"/>
                  <a:gd name="connsiteY16" fmla="*/ 120704 h 374828"/>
                  <a:gd name="connsiteX17" fmla="*/ 68351 w 344227"/>
                  <a:gd name="connsiteY17" fmla="*/ 187319 h 374828"/>
                  <a:gd name="connsiteX18" fmla="*/ 85273 w 344227"/>
                  <a:gd name="connsiteY18" fmla="*/ 252890 h 374828"/>
                  <a:gd name="connsiteX19" fmla="*/ 132234 w 344227"/>
                  <a:gd name="connsiteY19" fmla="*/ 298724 h 374828"/>
                  <a:gd name="connsiteX20" fmla="*/ 200301 w 344227"/>
                  <a:gd name="connsiteY20" fmla="*/ 315425 h 374828"/>
                  <a:gd name="connsiteX21" fmla="*/ 275401 w 344227"/>
                  <a:gd name="connsiteY21" fmla="*/ 296731 h 374828"/>
                  <a:gd name="connsiteX22" fmla="*/ 275401 w 344227"/>
                  <a:gd name="connsiteY22" fmla="*/ 183239 h 37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44227" h="374828">
                    <a:moveTo>
                      <a:pt x="275401" y="183239"/>
                    </a:moveTo>
                    <a:lnTo>
                      <a:pt x="339570" y="183239"/>
                    </a:lnTo>
                    <a:lnTo>
                      <a:pt x="339570" y="328520"/>
                    </a:lnTo>
                    <a:cubicBezTo>
                      <a:pt x="320747" y="343419"/>
                      <a:pt x="298882" y="354901"/>
                      <a:pt x="273880" y="362872"/>
                    </a:cubicBezTo>
                    <a:cubicBezTo>
                      <a:pt x="248878" y="370843"/>
                      <a:pt x="223116" y="374828"/>
                      <a:pt x="196688" y="374828"/>
                    </a:cubicBezTo>
                    <a:cubicBezTo>
                      <a:pt x="159518" y="374828"/>
                      <a:pt x="125960" y="366762"/>
                      <a:pt x="96015" y="350631"/>
                    </a:cubicBezTo>
                    <a:cubicBezTo>
                      <a:pt x="66070" y="334499"/>
                      <a:pt x="42589" y="312199"/>
                      <a:pt x="25572" y="283731"/>
                    </a:cubicBezTo>
                    <a:cubicBezTo>
                      <a:pt x="8556" y="255263"/>
                      <a:pt x="0" y="223189"/>
                      <a:pt x="0" y="187414"/>
                    </a:cubicBezTo>
                    <a:cubicBezTo>
                      <a:pt x="0" y="151639"/>
                      <a:pt x="8556" y="119565"/>
                      <a:pt x="25572" y="91097"/>
                    </a:cubicBezTo>
                    <a:cubicBezTo>
                      <a:pt x="42589" y="62629"/>
                      <a:pt x="66165" y="40330"/>
                      <a:pt x="96205" y="24198"/>
                    </a:cubicBezTo>
                    <a:cubicBezTo>
                      <a:pt x="126245" y="8066"/>
                      <a:pt x="160088" y="0"/>
                      <a:pt x="197639" y="0"/>
                    </a:cubicBezTo>
                    <a:cubicBezTo>
                      <a:pt x="228249" y="0"/>
                      <a:pt x="256008" y="5029"/>
                      <a:pt x="281105" y="15088"/>
                    </a:cubicBezTo>
                    <a:cubicBezTo>
                      <a:pt x="306107" y="25147"/>
                      <a:pt x="327211" y="39950"/>
                      <a:pt x="344228" y="59308"/>
                    </a:cubicBezTo>
                    <a:lnTo>
                      <a:pt x="301449" y="100966"/>
                    </a:lnTo>
                    <a:cubicBezTo>
                      <a:pt x="273595" y="73163"/>
                      <a:pt x="240037" y="59308"/>
                      <a:pt x="200776" y="59308"/>
                    </a:cubicBezTo>
                    <a:cubicBezTo>
                      <a:pt x="175013" y="59308"/>
                      <a:pt x="152198" y="64717"/>
                      <a:pt x="132234" y="75440"/>
                    </a:cubicBezTo>
                    <a:cubicBezTo>
                      <a:pt x="112271" y="86163"/>
                      <a:pt x="96585" y="101346"/>
                      <a:pt x="85273" y="120704"/>
                    </a:cubicBezTo>
                    <a:cubicBezTo>
                      <a:pt x="73960" y="140157"/>
                      <a:pt x="68351" y="162362"/>
                      <a:pt x="68351" y="187319"/>
                    </a:cubicBezTo>
                    <a:cubicBezTo>
                      <a:pt x="68351" y="212276"/>
                      <a:pt x="73960" y="233532"/>
                      <a:pt x="85273" y="252890"/>
                    </a:cubicBezTo>
                    <a:cubicBezTo>
                      <a:pt x="96585" y="272344"/>
                      <a:pt x="112176" y="287621"/>
                      <a:pt x="132234" y="298724"/>
                    </a:cubicBezTo>
                    <a:cubicBezTo>
                      <a:pt x="152198" y="309826"/>
                      <a:pt x="174918" y="315425"/>
                      <a:pt x="200301" y="315425"/>
                    </a:cubicBezTo>
                    <a:cubicBezTo>
                      <a:pt x="228820" y="315425"/>
                      <a:pt x="253822" y="309162"/>
                      <a:pt x="275401" y="296731"/>
                    </a:cubicBezTo>
                    <a:lnTo>
                      <a:pt x="275401" y="183239"/>
                    </a:lnTo>
                    <a:close/>
                  </a:path>
                </a:pathLst>
              </a:custGeom>
              <a:solidFill>
                <a:srgbClr val="FFFFFF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83611EF3-1827-793D-11F1-51B61BA72BB5}"/>
                  </a:ext>
                </a:extLst>
              </p:cNvPr>
              <p:cNvSpPr/>
              <p:nvPr/>
            </p:nvSpPr>
            <p:spPr>
              <a:xfrm>
                <a:off x="3581400" y="3317029"/>
                <a:ext cx="1053122" cy="1341411"/>
              </a:xfrm>
              <a:custGeom>
                <a:avLst/>
                <a:gdLst>
                  <a:gd name="connsiteX0" fmla="*/ 920033 w 1053122"/>
                  <a:gd name="connsiteY0" fmla="*/ 606653 h 1341411"/>
                  <a:gd name="connsiteX1" fmla="*/ 507644 w 1053122"/>
                  <a:gd name="connsiteY1" fmla="*/ 495533 h 1341411"/>
                  <a:gd name="connsiteX2" fmla="*/ 400126 w 1053122"/>
                  <a:gd name="connsiteY2" fmla="*/ 495533 h 1341411"/>
                  <a:gd name="connsiteX3" fmla="*/ 420850 w 1053122"/>
                  <a:gd name="connsiteY3" fmla="*/ 244920 h 1341411"/>
                  <a:gd name="connsiteX4" fmla="*/ 971938 w 1053122"/>
                  <a:gd name="connsiteY4" fmla="*/ 244920 h 1341411"/>
                  <a:gd name="connsiteX5" fmla="*/ 971938 w 1053122"/>
                  <a:gd name="connsiteY5" fmla="*/ 0 h 1341411"/>
                  <a:gd name="connsiteX6" fmla="*/ 386341 w 1053122"/>
                  <a:gd name="connsiteY6" fmla="*/ 0 h 1341411"/>
                  <a:gd name="connsiteX7" fmla="*/ 107803 w 1053122"/>
                  <a:gd name="connsiteY7" fmla="*/ 636070 h 1341411"/>
                  <a:gd name="connsiteX8" fmla="*/ 98106 w 1053122"/>
                  <a:gd name="connsiteY8" fmla="*/ 742255 h 1341411"/>
                  <a:gd name="connsiteX9" fmla="*/ 435965 w 1053122"/>
                  <a:gd name="connsiteY9" fmla="*/ 742255 h 1341411"/>
                  <a:gd name="connsiteX10" fmla="*/ 674672 w 1053122"/>
                  <a:gd name="connsiteY10" fmla="*/ 785621 h 1341411"/>
                  <a:gd name="connsiteX11" fmla="*/ 743593 w 1053122"/>
                  <a:gd name="connsiteY11" fmla="*/ 913727 h 1341411"/>
                  <a:gd name="connsiteX12" fmla="*/ 677523 w 1053122"/>
                  <a:gd name="connsiteY12" fmla="*/ 1039935 h 1341411"/>
                  <a:gd name="connsiteX13" fmla="*/ 496331 w 1053122"/>
                  <a:gd name="connsiteY13" fmla="*/ 1085199 h 1341411"/>
                  <a:gd name="connsiteX14" fmla="*/ 294414 w 1053122"/>
                  <a:gd name="connsiteY14" fmla="*/ 1054074 h 1341411"/>
                  <a:gd name="connsiteX15" fmla="*/ 120732 w 1053122"/>
                  <a:gd name="connsiteY15" fmla="*/ 966488 h 1341411"/>
                  <a:gd name="connsiteX16" fmla="*/ 0 w 1053122"/>
                  <a:gd name="connsiteY16" fmla="*/ 1200115 h 1341411"/>
                  <a:gd name="connsiteX17" fmla="*/ 229295 w 1053122"/>
                  <a:gd name="connsiteY17" fmla="*/ 1304687 h 1341411"/>
                  <a:gd name="connsiteX18" fmla="*/ 503841 w 1053122"/>
                  <a:gd name="connsiteY18" fmla="*/ 1341411 h 1341411"/>
                  <a:gd name="connsiteX19" fmla="*/ 808712 w 1053122"/>
                  <a:gd name="connsiteY19" fmla="*/ 1282008 h 1341411"/>
                  <a:gd name="connsiteX20" fmla="*/ 992662 w 1053122"/>
                  <a:gd name="connsiteY20" fmla="*/ 1123821 h 1341411"/>
                  <a:gd name="connsiteX21" fmla="*/ 1053123 w 1053122"/>
                  <a:gd name="connsiteY21" fmla="*/ 904333 h 1341411"/>
                  <a:gd name="connsiteX22" fmla="*/ 920033 w 1053122"/>
                  <a:gd name="connsiteY22" fmla="*/ 606653 h 134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53122" h="1341411">
                    <a:moveTo>
                      <a:pt x="920033" y="606653"/>
                    </a:moveTo>
                    <a:cubicBezTo>
                      <a:pt x="831338" y="532541"/>
                      <a:pt x="693875" y="495533"/>
                      <a:pt x="507644" y="495533"/>
                    </a:cubicBezTo>
                    <a:lnTo>
                      <a:pt x="400126" y="495533"/>
                    </a:lnTo>
                    <a:lnTo>
                      <a:pt x="420850" y="244920"/>
                    </a:lnTo>
                    <a:lnTo>
                      <a:pt x="971938" y="244920"/>
                    </a:lnTo>
                    <a:lnTo>
                      <a:pt x="971938" y="0"/>
                    </a:lnTo>
                    <a:lnTo>
                      <a:pt x="386341" y="0"/>
                    </a:lnTo>
                    <a:lnTo>
                      <a:pt x="107803" y="636070"/>
                    </a:lnTo>
                    <a:lnTo>
                      <a:pt x="98106" y="742255"/>
                    </a:lnTo>
                    <a:lnTo>
                      <a:pt x="435965" y="742255"/>
                    </a:lnTo>
                    <a:cubicBezTo>
                      <a:pt x="549187" y="742255"/>
                      <a:pt x="628755" y="756774"/>
                      <a:pt x="674672" y="785621"/>
                    </a:cubicBezTo>
                    <a:cubicBezTo>
                      <a:pt x="720588" y="814564"/>
                      <a:pt x="743593" y="857171"/>
                      <a:pt x="743593" y="913727"/>
                    </a:cubicBezTo>
                    <a:cubicBezTo>
                      <a:pt x="743593" y="970284"/>
                      <a:pt x="721538" y="1009759"/>
                      <a:pt x="677523" y="1039935"/>
                    </a:cubicBezTo>
                    <a:cubicBezTo>
                      <a:pt x="633414" y="1070111"/>
                      <a:pt x="573048" y="1085199"/>
                      <a:pt x="496331" y="1085199"/>
                    </a:cubicBezTo>
                    <a:cubicBezTo>
                      <a:pt x="427124" y="1085199"/>
                      <a:pt x="359818" y="1074761"/>
                      <a:pt x="294414" y="1054074"/>
                    </a:cubicBezTo>
                    <a:cubicBezTo>
                      <a:pt x="228915" y="1033388"/>
                      <a:pt x="171021" y="1004160"/>
                      <a:pt x="120732" y="966488"/>
                    </a:cubicBezTo>
                    <a:lnTo>
                      <a:pt x="0" y="1200115"/>
                    </a:lnTo>
                    <a:cubicBezTo>
                      <a:pt x="62838" y="1245284"/>
                      <a:pt x="139269" y="1280110"/>
                      <a:pt x="229295" y="1304687"/>
                    </a:cubicBezTo>
                    <a:cubicBezTo>
                      <a:pt x="319226" y="1329170"/>
                      <a:pt x="410773" y="1341411"/>
                      <a:pt x="503841" y="1341411"/>
                    </a:cubicBezTo>
                    <a:cubicBezTo>
                      <a:pt x="624668" y="1341411"/>
                      <a:pt x="726292" y="1321579"/>
                      <a:pt x="808712" y="1282008"/>
                    </a:cubicBezTo>
                    <a:cubicBezTo>
                      <a:pt x="891038" y="1242437"/>
                      <a:pt x="952450" y="1189677"/>
                      <a:pt x="992662" y="1123821"/>
                    </a:cubicBezTo>
                    <a:cubicBezTo>
                      <a:pt x="1032969" y="1057870"/>
                      <a:pt x="1053123" y="984707"/>
                      <a:pt x="1053123" y="904333"/>
                    </a:cubicBezTo>
                    <a:cubicBezTo>
                      <a:pt x="1053123" y="779928"/>
                      <a:pt x="1008728" y="680764"/>
                      <a:pt x="920033" y="6066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46B46FB1-D444-FE44-1E1D-14E89C5FC208}"/>
                </a:ext>
              </a:extLst>
            </p:cNvPr>
            <p:cNvGrpSpPr/>
            <p:nvPr/>
          </p:nvGrpSpPr>
          <p:grpSpPr>
            <a:xfrm>
              <a:off x="4718423" y="2821957"/>
              <a:ext cx="808104" cy="605436"/>
              <a:chOff x="4718422" y="2667001"/>
              <a:chExt cx="1014931" cy="760392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B849A87-88B6-8EB7-1FD9-41BF1785622E}"/>
                  </a:ext>
                </a:extLst>
              </p:cNvPr>
              <p:cNvSpPr/>
              <p:nvPr/>
            </p:nvSpPr>
            <p:spPr>
              <a:xfrm>
                <a:off x="4718422" y="3198791"/>
                <a:ext cx="152400" cy="22860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34F3B422-5A0F-A46A-F669-936DB59F6CC9}"/>
                  </a:ext>
                </a:extLst>
              </p:cNvPr>
              <p:cNvSpPr/>
              <p:nvPr/>
            </p:nvSpPr>
            <p:spPr>
              <a:xfrm>
                <a:off x="4934055" y="3048000"/>
                <a:ext cx="152400" cy="379391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F2E24E3E-EC14-CE7B-AB24-9BFCD8BF7A5F}"/>
                  </a:ext>
                </a:extLst>
              </p:cNvPr>
              <p:cNvSpPr/>
              <p:nvPr/>
            </p:nvSpPr>
            <p:spPr>
              <a:xfrm>
                <a:off x="5149688" y="2945222"/>
                <a:ext cx="152400" cy="48217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E99ACA14-C937-ECFA-46B6-A1ABFF2784FF}"/>
                  </a:ext>
                </a:extLst>
              </p:cNvPr>
              <p:cNvSpPr/>
              <p:nvPr/>
            </p:nvSpPr>
            <p:spPr>
              <a:xfrm>
                <a:off x="5365321" y="2814923"/>
                <a:ext cx="152400" cy="612469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DB4F2F82-819C-BE18-B96A-29045396F0B6}"/>
                  </a:ext>
                </a:extLst>
              </p:cNvPr>
              <p:cNvSpPr/>
              <p:nvPr/>
            </p:nvSpPr>
            <p:spPr>
              <a:xfrm>
                <a:off x="5580953" y="2667001"/>
                <a:ext cx="152400" cy="760392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A3C9D07-3EF6-31CC-FB09-BACC579D5D4F}"/>
              </a:ext>
            </a:extLst>
          </p:cNvPr>
          <p:cNvGrpSpPr/>
          <p:nvPr/>
        </p:nvGrpSpPr>
        <p:grpSpPr>
          <a:xfrm>
            <a:off x="5677214" y="3225560"/>
            <a:ext cx="836162" cy="836162"/>
            <a:chOff x="1321758" y="2490882"/>
            <a:chExt cx="1389888" cy="1389888"/>
          </a:xfrm>
          <a:solidFill>
            <a:schemeClr val="bg1"/>
          </a:solidFill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641CB38-073E-20B9-7D04-FFC49701C6FE}"/>
                </a:ext>
              </a:extLst>
            </p:cNvPr>
            <p:cNvSpPr/>
            <p:nvPr/>
          </p:nvSpPr>
          <p:spPr>
            <a:xfrm>
              <a:off x="1471542" y="2682239"/>
              <a:ext cx="1015625" cy="10156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17463" marR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AD33DFD3-37DF-9568-6802-986FC0705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321758" y="2490882"/>
              <a:ext cx="1389888" cy="1389888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95663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riangle 12">
            <a:extLst>
              <a:ext uri="{FF2B5EF4-FFF2-40B4-BE49-F238E27FC236}">
                <a16:creationId xmlns:a16="http://schemas.microsoft.com/office/drawing/2014/main" id="{37B68134-81EE-39A3-F69E-8F07AD93A789}"/>
              </a:ext>
            </a:extLst>
          </p:cNvPr>
          <p:cNvSpPr/>
          <p:nvPr/>
        </p:nvSpPr>
        <p:spPr>
          <a:xfrm rot="5400000">
            <a:off x="2657777" y="-2676221"/>
            <a:ext cx="6858000" cy="12210443"/>
          </a:xfrm>
          <a:prstGeom prst="triangle">
            <a:avLst>
              <a:gd name="adj" fmla="val 0"/>
            </a:avLst>
          </a:prstGeom>
          <a:gradFill flip="none" rotWithShape="1">
            <a:gsLst>
              <a:gs pos="29000">
                <a:srgbClr val="42BCEE"/>
              </a:gs>
              <a:gs pos="100000">
                <a:srgbClr val="00ADEF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15" name="Triangle 14">
            <a:extLst>
              <a:ext uri="{FF2B5EF4-FFF2-40B4-BE49-F238E27FC236}">
                <a16:creationId xmlns:a16="http://schemas.microsoft.com/office/drawing/2014/main" id="{7BC8514B-D00B-C567-42F0-EA1A64CD8EFF}"/>
              </a:ext>
            </a:extLst>
          </p:cNvPr>
          <p:cNvSpPr/>
          <p:nvPr/>
        </p:nvSpPr>
        <p:spPr>
          <a:xfrm rot="16200000">
            <a:off x="2657778" y="-2676222"/>
            <a:ext cx="6858000" cy="12210444"/>
          </a:xfrm>
          <a:prstGeom prst="triangle">
            <a:avLst>
              <a:gd name="adj" fmla="val 0"/>
            </a:avLst>
          </a:prstGeom>
          <a:gradFill flip="none" rotWithShape="1">
            <a:gsLst>
              <a:gs pos="0">
                <a:srgbClr val="FF7601"/>
              </a:gs>
              <a:gs pos="100000">
                <a:srgbClr val="F7A126"/>
              </a:gs>
              <a:gs pos="27000">
                <a:schemeClr val="accent6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dirty="0">
              <a:solidFill>
                <a:sysClr val="windowText" lastClr="000000"/>
              </a:solidFill>
              <a:latin typeface="Calibri" panose="020F0502020204030204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0D693-31D6-13F4-3F90-0FAAB05DA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93BF7FE-79C9-B3AD-C4F3-BE473FDBE8A5}"/>
              </a:ext>
            </a:extLst>
          </p:cNvPr>
          <p:cNvGrpSpPr/>
          <p:nvPr/>
        </p:nvGrpSpPr>
        <p:grpSpPr>
          <a:xfrm>
            <a:off x="-567388" y="1574071"/>
            <a:ext cx="13605489" cy="4908663"/>
            <a:chOff x="-567388" y="1574071"/>
            <a:chExt cx="13605489" cy="4908663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6FEFC21-6ACA-0948-A05D-4391C696CACA}"/>
                </a:ext>
              </a:extLst>
            </p:cNvPr>
            <p:cNvGrpSpPr/>
            <p:nvPr/>
          </p:nvGrpSpPr>
          <p:grpSpPr>
            <a:xfrm rot="19862733">
              <a:off x="3284701" y="1574071"/>
              <a:ext cx="9753400" cy="1472337"/>
              <a:chOff x="3578943" y="159409"/>
              <a:chExt cx="9753400" cy="1472337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EA2D46A5-7331-C15B-C66F-3AA8B522DD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7132394" y="169528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305B3E42-F0BC-2FCE-56F8-396D2DD240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5947911" y="169528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053EA10F-BB3D-C42A-360B-CE58798526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4763427" y="169528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548C49E2-66A0-8D2F-B263-CF643BEF89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3578943" y="169528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CD1B2AB9-28D5-0D0D-69A8-ADAD0F904B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11870125" y="159409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835234FA-4C60-EEA4-7030-6924774C6C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10685642" y="159409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C7FCD2A5-0035-B6C0-EE1B-E969054E7AA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9501158" y="159409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E0623F39-FDCA-5664-17AB-94958B98B9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8316674" y="159409"/>
                <a:ext cx="1462218" cy="1462218"/>
              </a:xfrm>
              <a:prstGeom prst="rect">
                <a:avLst/>
              </a:prstGeom>
            </p:spPr>
          </p:pic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49BBEF9-8041-F01E-0220-A2AA699BAEE2}"/>
                </a:ext>
              </a:extLst>
            </p:cNvPr>
            <p:cNvGrpSpPr/>
            <p:nvPr/>
          </p:nvGrpSpPr>
          <p:grpSpPr>
            <a:xfrm rot="19862733">
              <a:off x="-567388" y="5020516"/>
              <a:ext cx="5015669" cy="1462218"/>
              <a:chOff x="8316674" y="159409"/>
              <a:chExt cx="5015669" cy="1462218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C2622319-4615-DD91-EB0C-ED226AFC44C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11870125" y="159409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72685F1D-967E-3BAF-B9D0-DB6E386FCE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10685642" y="159409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92F2255E-F2D1-E0D6-7F51-A1AC080181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9501158" y="159409"/>
                <a:ext cx="1462218" cy="1462218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02C5B787-C513-381A-2F09-AB99CA17B9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alphaModFix amt="35000"/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1581523">
                <a:off x="8316674" y="159409"/>
                <a:ext cx="1462218" cy="1462218"/>
              </a:xfrm>
              <a:prstGeom prst="rect">
                <a:avLst/>
              </a:prstGeom>
            </p:spPr>
          </p:pic>
        </p:grpSp>
      </p:grpSp>
      <p:grpSp>
        <p:nvGrpSpPr>
          <p:cNvPr id="49" name="Graphic 5">
            <a:extLst>
              <a:ext uri="{FF2B5EF4-FFF2-40B4-BE49-F238E27FC236}">
                <a16:creationId xmlns:a16="http://schemas.microsoft.com/office/drawing/2014/main" id="{96AFD0B1-1D96-8ED5-1840-6FA6B5D9F734}"/>
              </a:ext>
            </a:extLst>
          </p:cNvPr>
          <p:cNvGrpSpPr/>
          <p:nvPr/>
        </p:nvGrpSpPr>
        <p:grpSpPr>
          <a:xfrm>
            <a:off x="790556" y="565655"/>
            <a:ext cx="1539838" cy="1995343"/>
            <a:chOff x="2286095" y="2819400"/>
            <a:chExt cx="1530238" cy="1981485"/>
          </a:xfrm>
        </p:grpSpPr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id="{714DF73B-D383-90C1-5FAB-56CD8B2C643F}"/>
                </a:ext>
              </a:extLst>
            </p:cNvPr>
            <p:cNvSpPr/>
            <p:nvPr/>
          </p:nvSpPr>
          <p:spPr>
            <a:xfrm>
              <a:off x="2757507" y="3477101"/>
              <a:ext cx="1058826" cy="1323784"/>
            </a:xfrm>
            <a:custGeom>
              <a:avLst/>
              <a:gdLst>
                <a:gd name="connsiteX0" fmla="*/ 1058827 w 1058826"/>
                <a:gd name="connsiteY0" fmla="*/ 0 h 1323784"/>
                <a:gd name="connsiteX1" fmla="*/ 1058827 w 1058826"/>
                <a:gd name="connsiteY1" fmla="*/ 198596 h 1323784"/>
                <a:gd name="connsiteX2" fmla="*/ 568104 w 1058826"/>
                <a:gd name="connsiteY2" fmla="*/ 1323785 h 1323784"/>
                <a:gd name="connsiteX3" fmla="*/ 235950 w 1058826"/>
                <a:gd name="connsiteY3" fmla="*/ 1323785 h 1323784"/>
                <a:gd name="connsiteX4" fmla="*/ 709655 w 1058826"/>
                <a:gd name="connsiteY4" fmla="*/ 249650 h 1323784"/>
                <a:gd name="connsiteX5" fmla="*/ 271789 w 1058826"/>
                <a:gd name="connsiteY5" fmla="*/ 249650 h 1323784"/>
                <a:gd name="connsiteX6" fmla="*/ 271789 w 1058826"/>
                <a:gd name="connsiteY6" fmla="*/ 465201 h 1323784"/>
                <a:gd name="connsiteX7" fmla="*/ 0 w 1058826"/>
                <a:gd name="connsiteY7" fmla="*/ 465201 h 1323784"/>
                <a:gd name="connsiteX8" fmla="*/ 0 w 1058826"/>
                <a:gd name="connsiteY8" fmla="*/ 0 h 1323784"/>
                <a:gd name="connsiteX9" fmla="*/ 1058827 w 1058826"/>
                <a:gd name="connsiteY9" fmla="*/ 0 h 132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8826" h="1323784">
                  <a:moveTo>
                    <a:pt x="1058827" y="0"/>
                  </a:moveTo>
                  <a:lnTo>
                    <a:pt x="1058827" y="198596"/>
                  </a:lnTo>
                  <a:lnTo>
                    <a:pt x="568104" y="1323785"/>
                  </a:lnTo>
                  <a:lnTo>
                    <a:pt x="235950" y="1323785"/>
                  </a:lnTo>
                  <a:lnTo>
                    <a:pt x="709655" y="249650"/>
                  </a:lnTo>
                  <a:lnTo>
                    <a:pt x="271789" y="249650"/>
                  </a:lnTo>
                  <a:lnTo>
                    <a:pt x="271789" y="465201"/>
                  </a:lnTo>
                  <a:lnTo>
                    <a:pt x="0" y="465201"/>
                  </a:lnTo>
                  <a:lnTo>
                    <a:pt x="0" y="0"/>
                  </a:lnTo>
                  <a:lnTo>
                    <a:pt x="1058827" y="0"/>
                  </a:lnTo>
                  <a:close/>
                </a:path>
              </a:pathLst>
            </a:custGeom>
            <a:solidFill>
              <a:srgbClr val="FFFFFF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1" name="Graphic 5">
              <a:extLst>
                <a:ext uri="{FF2B5EF4-FFF2-40B4-BE49-F238E27FC236}">
                  <a16:creationId xmlns:a16="http://schemas.microsoft.com/office/drawing/2014/main" id="{F651FA4B-6B9C-7458-DA3E-75B028DE44EE}"/>
                </a:ext>
              </a:extLst>
            </p:cNvPr>
            <p:cNvGrpSpPr/>
            <p:nvPr/>
          </p:nvGrpSpPr>
          <p:grpSpPr>
            <a:xfrm>
              <a:off x="2286095" y="3506343"/>
              <a:ext cx="362575" cy="1239202"/>
              <a:chOff x="2286095" y="3506343"/>
              <a:chExt cx="362575" cy="1239202"/>
            </a:xfrm>
            <a:solidFill>
              <a:srgbClr val="231F20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446AACE-13F6-A791-7E1E-A84389AEBD7B}"/>
                  </a:ext>
                </a:extLst>
              </p:cNvPr>
              <p:cNvSpPr/>
              <p:nvPr/>
            </p:nvSpPr>
            <p:spPr>
              <a:xfrm>
                <a:off x="2319842" y="4232529"/>
                <a:ext cx="328827" cy="513016"/>
              </a:xfrm>
              <a:custGeom>
                <a:avLst/>
                <a:gdLst>
                  <a:gd name="connsiteX0" fmla="*/ 0 w 328827"/>
                  <a:gd name="connsiteY0" fmla="*/ 0 h 513016"/>
                  <a:gd name="connsiteX1" fmla="*/ 328828 w 328827"/>
                  <a:gd name="connsiteY1" fmla="*/ 109157 h 513016"/>
                  <a:gd name="connsiteX2" fmla="*/ 328828 w 328827"/>
                  <a:gd name="connsiteY2" fmla="*/ 174117 h 513016"/>
                  <a:gd name="connsiteX3" fmla="*/ 85558 w 328827"/>
                  <a:gd name="connsiteY3" fmla="*/ 255556 h 513016"/>
                  <a:gd name="connsiteX4" fmla="*/ 328828 w 328827"/>
                  <a:gd name="connsiteY4" fmla="*/ 338423 h 513016"/>
                  <a:gd name="connsiteX5" fmla="*/ 328828 w 328827"/>
                  <a:gd name="connsiteY5" fmla="*/ 403860 h 513016"/>
                  <a:gd name="connsiteX6" fmla="*/ 0 w 328827"/>
                  <a:gd name="connsiteY6" fmla="*/ 513017 h 513016"/>
                  <a:gd name="connsiteX7" fmla="*/ 0 w 328827"/>
                  <a:gd name="connsiteY7" fmla="*/ 449485 h 513016"/>
                  <a:gd name="connsiteX8" fmla="*/ 249924 w 328827"/>
                  <a:gd name="connsiteY8" fmla="*/ 367570 h 513016"/>
                  <a:gd name="connsiteX9" fmla="*/ 0 w 328827"/>
                  <a:gd name="connsiteY9" fmla="*/ 282416 h 513016"/>
                  <a:gd name="connsiteX10" fmla="*/ 0 w 328827"/>
                  <a:gd name="connsiteY10" fmla="*/ 225933 h 513016"/>
                  <a:gd name="connsiteX11" fmla="*/ 251255 w 328827"/>
                  <a:gd name="connsiteY11" fmla="*/ 142589 h 513016"/>
                  <a:gd name="connsiteX12" fmla="*/ 0 w 328827"/>
                  <a:gd name="connsiteY12" fmla="*/ 58388 h 513016"/>
                  <a:gd name="connsiteX13" fmla="*/ 0 w 328827"/>
                  <a:gd name="connsiteY13" fmla="*/ 0 h 51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8827" h="513016">
                    <a:moveTo>
                      <a:pt x="0" y="0"/>
                    </a:moveTo>
                    <a:lnTo>
                      <a:pt x="328828" y="109157"/>
                    </a:lnTo>
                    <a:lnTo>
                      <a:pt x="328828" y="174117"/>
                    </a:lnTo>
                    <a:lnTo>
                      <a:pt x="85558" y="255556"/>
                    </a:lnTo>
                    <a:lnTo>
                      <a:pt x="328828" y="338423"/>
                    </a:lnTo>
                    <a:lnTo>
                      <a:pt x="328828" y="403860"/>
                    </a:lnTo>
                    <a:lnTo>
                      <a:pt x="0" y="513017"/>
                    </a:lnTo>
                    <a:lnTo>
                      <a:pt x="0" y="449485"/>
                    </a:lnTo>
                    <a:lnTo>
                      <a:pt x="249924" y="367570"/>
                    </a:lnTo>
                    <a:lnTo>
                      <a:pt x="0" y="282416"/>
                    </a:lnTo>
                    <a:lnTo>
                      <a:pt x="0" y="225933"/>
                    </a:lnTo>
                    <a:lnTo>
                      <a:pt x="251255" y="142589"/>
                    </a:lnTo>
                    <a:lnTo>
                      <a:pt x="0" y="583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7A12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3AA73A84-4F4B-3549-8D93-5C64FF1A8A3B}"/>
                  </a:ext>
                </a:extLst>
              </p:cNvPr>
              <p:cNvSpPr/>
              <p:nvPr/>
            </p:nvSpPr>
            <p:spPr>
              <a:xfrm>
                <a:off x="2286095" y="4118514"/>
                <a:ext cx="362480" cy="75437"/>
              </a:xfrm>
              <a:custGeom>
                <a:avLst/>
                <a:gdLst>
                  <a:gd name="connsiteX0" fmla="*/ 60271 w 362480"/>
                  <a:gd name="connsiteY0" fmla="*/ 64579 h 75437"/>
                  <a:gd name="connsiteX1" fmla="*/ 35174 w 362480"/>
                  <a:gd name="connsiteY1" fmla="*/ 75438 h 75437"/>
                  <a:gd name="connsiteX2" fmla="*/ 10077 w 362480"/>
                  <a:gd name="connsiteY2" fmla="*/ 64579 h 75437"/>
                  <a:gd name="connsiteX3" fmla="*/ 0 w 362480"/>
                  <a:gd name="connsiteY3" fmla="*/ 37719 h 75437"/>
                  <a:gd name="connsiteX4" fmla="*/ 9601 w 362480"/>
                  <a:gd name="connsiteY4" fmla="*/ 10858 h 75437"/>
                  <a:gd name="connsiteX5" fmla="*/ 33748 w 362480"/>
                  <a:gd name="connsiteY5" fmla="*/ 0 h 75437"/>
                  <a:gd name="connsiteX6" fmla="*/ 59795 w 362480"/>
                  <a:gd name="connsiteY6" fmla="*/ 10573 h 75437"/>
                  <a:gd name="connsiteX7" fmla="*/ 70348 w 362480"/>
                  <a:gd name="connsiteY7" fmla="*/ 37624 h 75437"/>
                  <a:gd name="connsiteX8" fmla="*/ 60271 w 362480"/>
                  <a:gd name="connsiteY8" fmla="*/ 64484 h 75437"/>
                  <a:gd name="connsiteX9" fmla="*/ 111701 w 362480"/>
                  <a:gd name="connsiteY9" fmla="*/ 67437 h 75437"/>
                  <a:gd name="connsiteX10" fmla="*/ 111701 w 362480"/>
                  <a:gd name="connsiteY10" fmla="*/ 8572 h 75437"/>
                  <a:gd name="connsiteX11" fmla="*/ 362480 w 362480"/>
                  <a:gd name="connsiteY11" fmla="*/ 8572 h 75437"/>
                  <a:gd name="connsiteX12" fmla="*/ 362480 w 362480"/>
                  <a:gd name="connsiteY12" fmla="*/ 67437 h 75437"/>
                  <a:gd name="connsiteX13" fmla="*/ 111701 w 362480"/>
                  <a:gd name="connsiteY13" fmla="*/ 67437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480" h="75437">
                    <a:moveTo>
                      <a:pt x="60271" y="64579"/>
                    </a:moveTo>
                    <a:cubicBezTo>
                      <a:pt x="53521" y="71818"/>
                      <a:pt x="45156" y="75438"/>
                      <a:pt x="35174" y="75438"/>
                    </a:cubicBezTo>
                    <a:cubicBezTo>
                      <a:pt x="25192" y="75438"/>
                      <a:pt x="16826" y="71818"/>
                      <a:pt x="10077" y="64579"/>
                    </a:cubicBezTo>
                    <a:cubicBezTo>
                      <a:pt x="3327" y="57341"/>
                      <a:pt x="0" y="48387"/>
                      <a:pt x="0" y="37719"/>
                    </a:cubicBezTo>
                    <a:cubicBezTo>
                      <a:pt x="0" y="27051"/>
                      <a:pt x="3232" y="18097"/>
                      <a:pt x="9601" y="10858"/>
                    </a:cubicBezTo>
                    <a:cubicBezTo>
                      <a:pt x="16066" y="3620"/>
                      <a:pt x="24051" y="0"/>
                      <a:pt x="33748" y="0"/>
                    </a:cubicBezTo>
                    <a:cubicBezTo>
                      <a:pt x="44110" y="0"/>
                      <a:pt x="52761" y="3524"/>
                      <a:pt x="59795" y="10573"/>
                    </a:cubicBezTo>
                    <a:cubicBezTo>
                      <a:pt x="66830" y="17621"/>
                      <a:pt x="70348" y="26670"/>
                      <a:pt x="70348" y="37624"/>
                    </a:cubicBezTo>
                    <a:cubicBezTo>
                      <a:pt x="70348" y="48578"/>
                      <a:pt x="67020" y="57245"/>
                      <a:pt x="60271" y="64484"/>
                    </a:cubicBezTo>
                    <a:close/>
                    <a:moveTo>
                      <a:pt x="111701" y="67437"/>
                    </a:moveTo>
                    <a:lnTo>
                      <a:pt x="111701" y="8572"/>
                    </a:lnTo>
                    <a:lnTo>
                      <a:pt x="362480" y="8572"/>
                    </a:lnTo>
                    <a:lnTo>
                      <a:pt x="362480" y="67437"/>
                    </a:lnTo>
                    <a:lnTo>
                      <a:pt x="111701" y="67437"/>
                    </a:lnTo>
                    <a:close/>
                  </a:path>
                </a:pathLst>
              </a:custGeom>
              <a:solidFill>
                <a:srgbClr val="F7A12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21A3783E-4E6F-CB87-81DC-896559C38127}"/>
                  </a:ext>
                </a:extLst>
              </p:cNvPr>
              <p:cNvSpPr/>
              <p:nvPr/>
            </p:nvSpPr>
            <p:spPr>
              <a:xfrm>
                <a:off x="2493620" y="3933253"/>
                <a:ext cx="48863" cy="129444"/>
              </a:xfrm>
              <a:custGeom>
                <a:avLst/>
                <a:gdLst>
                  <a:gd name="connsiteX0" fmla="*/ 0 w 48863"/>
                  <a:gd name="connsiteY0" fmla="*/ 129445 h 129444"/>
                  <a:gd name="connsiteX1" fmla="*/ 0 w 48863"/>
                  <a:gd name="connsiteY1" fmla="*/ 0 h 129444"/>
                  <a:gd name="connsiteX2" fmla="*/ 48863 w 48863"/>
                  <a:gd name="connsiteY2" fmla="*/ 0 h 129444"/>
                  <a:gd name="connsiteX3" fmla="*/ 48863 w 48863"/>
                  <a:gd name="connsiteY3" fmla="*/ 129445 h 129444"/>
                  <a:gd name="connsiteX4" fmla="*/ 0 w 48863"/>
                  <a:gd name="connsiteY4" fmla="*/ 129445 h 129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863" h="129444">
                    <a:moveTo>
                      <a:pt x="0" y="129445"/>
                    </a:moveTo>
                    <a:lnTo>
                      <a:pt x="0" y="0"/>
                    </a:lnTo>
                    <a:lnTo>
                      <a:pt x="48863" y="0"/>
                    </a:lnTo>
                    <a:lnTo>
                      <a:pt x="48863" y="129445"/>
                    </a:lnTo>
                    <a:lnTo>
                      <a:pt x="0" y="129445"/>
                    </a:lnTo>
                    <a:close/>
                  </a:path>
                </a:pathLst>
              </a:custGeom>
              <a:solidFill>
                <a:srgbClr val="F7A12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19CEEDB1-D583-962D-F03A-A39440F90A77}"/>
                  </a:ext>
                </a:extLst>
              </p:cNvPr>
              <p:cNvSpPr/>
              <p:nvPr/>
            </p:nvSpPr>
            <p:spPr>
              <a:xfrm>
                <a:off x="2319842" y="3622547"/>
                <a:ext cx="328732" cy="240506"/>
              </a:xfrm>
              <a:custGeom>
                <a:avLst/>
                <a:gdLst>
                  <a:gd name="connsiteX0" fmla="*/ 51145 w 328732"/>
                  <a:gd name="connsiteY0" fmla="*/ 179356 h 240506"/>
                  <a:gd name="connsiteX1" fmla="*/ 151152 w 328732"/>
                  <a:gd name="connsiteY1" fmla="*/ 179356 h 240506"/>
                  <a:gd name="connsiteX2" fmla="*/ 151152 w 328732"/>
                  <a:gd name="connsiteY2" fmla="*/ 20288 h 240506"/>
                  <a:gd name="connsiteX3" fmla="*/ 202867 w 328732"/>
                  <a:gd name="connsiteY3" fmla="*/ 20288 h 240506"/>
                  <a:gd name="connsiteX4" fmla="*/ 202867 w 328732"/>
                  <a:gd name="connsiteY4" fmla="*/ 179356 h 240506"/>
                  <a:gd name="connsiteX5" fmla="*/ 328732 w 328732"/>
                  <a:gd name="connsiteY5" fmla="*/ 179356 h 240506"/>
                  <a:gd name="connsiteX6" fmla="*/ 328732 w 328732"/>
                  <a:gd name="connsiteY6" fmla="*/ 240506 h 240506"/>
                  <a:gd name="connsiteX7" fmla="*/ 0 w 328732"/>
                  <a:gd name="connsiteY7" fmla="*/ 240506 h 240506"/>
                  <a:gd name="connsiteX8" fmla="*/ 0 w 328732"/>
                  <a:gd name="connsiteY8" fmla="*/ 0 h 240506"/>
                  <a:gd name="connsiteX9" fmla="*/ 51240 w 328732"/>
                  <a:gd name="connsiteY9" fmla="*/ 0 h 240506"/>
                  <a:gd name="connsiteX10" fmla="*/ 51240 w 328732"/>
                  <a:gd name="connsiteY10" fmla="*/ 179261 h 240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28732" h="240506">
                    <a:moveTo>
                      <a:pt x="51145" y="179356"/>
                    </a:moveTo>
                    <a:lnTo>
                      <a:pt x="151152" y="179356"/>
                    </a:lnTo>
                    <a:lnTo>
                      <a:pt x="151152" y="20288"/>
                    </a:lnTo>
                    <a:lnTo>
                      <a:pt x="202867" y="20288"/>
                    </a:lnTo>
                    <a:lnTo>
                      <a:pt x="202867" y="179356"/>
                    </a:lnTo>
                    <a:lnTo>
                      <a:pt x="328732" y="179356"/>
                    </a:lnTo>
                    <a:lnTo>
                      <a:pt x="328732" y="240506"/>
                    </a:lnTo>
                    <a:lnTo>
                      <a:pt x="0" y="240506"/>
                    </a:lnTo>
                    <a:lnTo>
                      <a:pt x="0" y="0"/>
                    </a:lnTo>
                    <a:lnTo>
                      <a:pt x="51240" y="0"/>
                    </a:lnTo>
                    <a:lnTo>
                      <a:pt x="51240" y="179261"/>
                    </a:lnTo>
                    <a:close/>
                  </a:path>
                </a:pathLst>
              </a:custGeom>
              <a:solidFill>
                <a:srgbClr val="F7A12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C22B1780-1C61-2A16-5E51-F63E35E1AFF3}"/>
                  </a:ext>
                </a:extLst>
              </p:cNvPr>
              <p:cNvSpPr/>
              <p:nvPr/>
            </p:nvSpPr>
            <p:spPr>
              <a:xfrm>
                <a:off x="2286095" y="3506343"/>
                <a:ext cx="362480" cy="75437"/>
              </a:xfrm>
              <a:custGeom>
                <a:avLst/>
                <a:gdLst>
                  <a:gd name="connsiteX0" fmla="*/ 60271 w 362480"/>
                  <a:gd name="connsiteY0" fmla="*/ 64579 h 75437"/>
                  <a:gd name="connsiteX1" fmla="*/ 35174 w 362480"/>
                  <a:gd name="connsiteY1" fmla="*/ 75438 h 75437"/>
                  <a:gd name="connsiteX2" fmla="*/ 10077 w 362480"/>
                  <a:gd name="connsiteY2" fmla="*/ 64579 h 75437"/>
                  <a:gd name="connsiteX3" fmla="*/ 0 w 362480"/>
                  <a:gd name="connsiteY3" fmla="*/ 37719 h 75437"/>
                  <a:gd name="connsiteX4" fmla="*/ 9601 w 362480"/>
                  <a:gd name="connsiteY4" fmla="*/ 10858 h 75437"/>
                  <a:gd name="connsiteX5" fmla="*/ 33748 w 362480"/>
                  <a:gd name="connsiteY5" fmla="*/ 0 h 75437"/>
                  <a:gd name="connsiteX6" fmla="*/ 59795 w 362480"/>
                  <a:gd name="connsiteY6" fmla="*/ 10573 h 75437"/>
                  <a:gd name="connsiteX7" fmla="*/ 70348 w 362480"/>
                  <a:gd name="connsiteY7" fmla="*/ 37624 h 75437"/>
                  <a:gd name="connsiteX8" fmla="*/ 60271 w 362480"/>
                  <a:gd name="connsiteY8" fmla="*/ 64484 h 75437"/>
                  <a:gd name="connsiteX9" fmla="*/ 111701 w 362480"/>
                  <a:gd name="connsiteY9" fmla="*/ 67437 h 75437"/>
                  <a:gd name="connsiteX10" fmla="*/ 111701 w 362480"/>
                  <a:gd name="connsiteY10" fmla="*/ 8572 h 75437"/>
                  <a:gd name="connsiteX11" fmla="*/ 362480 w 362480"/>
                  <a:gd name="connsiteY11" fmla="*/ 8572 h 75437"/>
                  <a:gd name="connsiteX12" fmla="*/ 362480 w 362480"/>
                  <a:gd name="connsiteY12" fmla="*/ 67437 h 75437"/>
                  <a:gd name="connsiteX13" fmla="*/ 111701 w 362480"/>
                  <a:gd name="connsiteY13" fmla="*/ 67437 h 7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2480" h="75437">
                    <a:moveTo>
                      <a:pt x="60271" y="64579"/>
                    </a:moveTo>
                    <a:cubicBezTo>
                      <a:pt x="53521" y="71819"/>
                      <a:pt x="45156" y="75438"/>
                      <a:pt x="35174" y="75438"/>
                    </a:cubicBezTo>
                    <a:cubicBezTo>
                      <a:pt x="25192" y="75438"/>
                      <a:pt x="16826" y="71819"/>
                      <a:pt x="10077" y="64579"/>
                    </a:cubicBezTo>
                    <a:cubicBezTo>
                      <a:pt x="3327" y="57340"/>
                      <a:pt x="0" y="48387"/>
                      <a:pt x="0" y="37719"/>
                    </a:cubicBezTo>
                    <a:cubicBezTo>
                      <a:pt x="0" y="27051"/>
                      <a:pt x="3232" y="18097"/>
                      <a:pt x="9601" y="10858"/>
                    </a:cubicBezTo>
                    <a:cubicBezTo>
                      <a:pt x="16066" y="3619"/>
                      <a:pt x="24051" y="0"/>
                      <a:pt x="33748" y="0"/>
                    </a:cubicBezTo>
                    <a:cubicBezTo>
                      <a:pt x="44110" y="0"/>
                      <a:pt x="52761" y="3524"/>
                      <a:pt x="59795" y="10573"/>
                    </a:cubicBezTo>
                    <a:cubicBezTo>
                      <a:pt x="66830" y="17621"/>
                      <a:pt x="70348" y="26670"/>
                      <a:pt x="70348" y="37624"/>
                    </a:cubicBezTo>
                    <a:cubicBezTo>
                      <a:pt x="70348" y="48577"/>
                      <a:pt x="67020" y="57245"/>
                      <a:pt x="60271" y="64484"/>
                    </a:cubicBezTo>
                    <a:close/>
                    <a:moveTo>
                      <a:pt x="111701" y="67437"/>
                    </a:moveTo>
                    <a:lnTo>
                      <a:pt x="111701" y="8572"/>
                    </a:lnTo>
                    <a:lnTo>
                      <a:pt x="362480" y="8572"/>
                    </a:lnTo>
                    <a:lnTo>
                      <a:pt x="362480" y="67437"/>
                    </a:lnTo>
                    <a:lnTo>
                      <a:pt x="111701" y="67437"/>
                    </a:lnTo>
                    <a:close/>
                  </a:path>
                </a:pathLst>
              </a:custGeom>
              <a:solidFill>
                <a:srgbClr val="F7A12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52" name="Graphic 5">
              <a:extLst>
                <a:ext uri="{FF2B5EF4-FFF2-40B4-BE49-F238E27FC236}">
                  <a16:creationId xmlns:a16="http://schemas.microsoft.com/office/drawing/2014/main" id="{C94D54A4-B3CD-8083-C439-2E57D37179E5}"/>
                </a:ext>
              </a:extLst>
            </p:cNvPr>
            <p:cNvGrpSpPr/>
            <p:nvPr/>
          </p:nvGrpSpPr>
          <p:grpSpPr>
            <a:xfrm>
              <a:off x="2810557" y="2819400"/>
              <a:ext cx="943893" cy="559402"/>
              <a:chOff x="2810557" y="2819400"/>
              <a:chExt cx="943893" cy="559402"/>
            </a:xfrm>
            <a:solidFill>
              <a:srgbClr val="000000"/>
            </a:solidFill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D4150E22-F6C6-A7B8-3BB2-26873C7A5C87}"/>
                  </a:ext>
                </a:extLst>
              </p:cNvPr>
              <p:cNvSpPr/>
              <p:nvPr/>
            </p:nvSpPr>
            <p:spPr>
              <a:xfrm>
                <a:off x="3111867" y="3244786"/>
                <a:ext cx="363526" cy="134016"/>
              </a:xfrm>
              <a:custGeom>
                <a:avLst/>
                <a:gdLst>
                  <a:gd name="connsiteX0" fmla="*/ 44775 w 363526"/>
                  <a:gd name="connsiteY0" fmla="*/ 134017 h 134016"/>
                  <a:gd name="connsiteX1" fmla="*/ 0 w 363526"/>
                  <a:gd name="connsiteY1" fmla="*/ 84773 h 134016"/>
                  <a:gd name="connsiteX2" fmla="*/ 24622 w 363526"/>
                  <a:gd name="connsiteY2" fmla="*/ 62294 h 134016"/>
                  <a:gd name="connsiteX3" fmla="*/ 181763 w 363526"/>
                  <a:gd name="connsiteY3" fmla="*/ 0 h 134016"/>
                  <a:gd name="connsiteX4" fmla="*/ 338904 w 363526"/>
                  <a:gd name="connsiteY4" fmla="*/ 62294 h 134016"/>
                  <a:gd name="connsiteX5" fmla="*/ 363526 w 363526"/>
                  <a:gd name="connsiteY5" fmla="*/ 84773 h 134016"/>
                  <a:gd name="connsiteX6" fmla="*/ 318751 w 363526"/>
                  <a:gd name="connsiteY6" fmla="*/ 134017 h 134016"/>
                  <a:gd name="connsiteX7" fmla="*/ 294129 w 363526"/>
                  <a:gd name="connsiteY7" fmla="*/ 111538 h 134016"/>
                  <a:gd name="connsiteX8" fmla="*/ 181858 w 363526"/>
                  <a:gd name="connsiteY8" fmla="*/ 66675 h 134016"/>
                  <a:gd name="connsiteX9" fmla="*/ 69587 w 363526"/>
                  <a:gd name="connsiteY9" fmla="*/ 111538 h 134016"/>
                  <a:gd name="connsiteX10" fmla="*/ 44965 w 363526"/>
                  <a:gd name="connsiteY10" fmla="*/ 134017 h 13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3526" h="134016">
                    <a:moveTo>
                      <a:pt x="44775" y="134017"/>
                    </a:moveTo>
                    <a:lnTo>
                      <a:pt x="0" y="84773"/>
                    </a:lnTo>
                    <a:lnTo>
                      <a:pt x="24622" y="62294"/>
                    </a:lnTo>
                    <a:cubicBezTo>
                      <a:pt x="68636" y="22098"/>
                      <a:pt x="124439" y="0"/>
                      <a:pt x="181763" y="0"/>
                    </a:cubicBezTo>
                    <a:cubicBezTo>
                      <a:pt x="239087" y="0"/>
                      <a:pt x="294890" y="22098"/>
                      <a:pt x="338904" y="62294"/>
                    </a:cubicBezTo>
                    <a:lnTo>
                      <a:pt x="363526" y="84773"/>
                    </a:lnTo>
                    <a:lnTo>
                      <a:pt x="318751" y="134017"/>
                    </a:lnTo>
                    <a:lnTo>
                      <a:pt x="294129" y="111538"/>
                    </a:lnTo>
                    <a:cubicBezTo>
                      <a:pt x="261997" y="82201"/>
                      <a:pt x="223116" y="66675"/>
                      <a:pt x="181858" y="66675"/>
                    </a:cubicBezTo>
                    <a:cubicBezTo>
                      <a:pt x="140600" y="66675"/>
                      <a:pt x="101719" y="82201"/>
                      <a:pt x="69587" y="111538"/>
                    </a:cubicBezTo>
                    <a:lnTo>
                      <a:pt x="44965" y="134017"/>
                    </a:lnTo>
                    <a:close/>
                  </a:path>
                </a:pathLst>
              </a:custGeom>
              <a:solidFill>
                <a:schemeClr val="accent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7454F93-945F-D220-E447-164C368DB878}"/>
                  </a:ext>
                </a:extLst>
              </p:cNvPr>
              <p:cNvSpPr/>
              <p:nvPr/>
            </p:nvSpPr>
            <p:spPr>
              <a:xfrm>
                <a:off x="2966417" y="3032093"/>
                <a:ext cx="654232" cy="195929"/>
              </a:xfrm>
              <a:custGeom>
                <a:avLst/>
                <a:gdLst>
                  <a:gd name="connsiteX0" fmla="*/ 607841 w 654232"/>
                  <a:gd name="connsiteY0" fmla="*/ 195929 h 195929"/>
                  <a:gd name="connsiteX1" fmla="*/ 583980 w 654232"/>
                  <a:gd name="connsiteY1" fmla="*/ 172688 h 195929"/>
                  <a:gd name="connsiteX2" fmla="*/ 327116 w 654232"/>
                  <a:gd name="connsiteY2" fmla="*/ 66675 h 195929"/>
                  <a:gd name="connsiteX3" fmla="*/ 70253 w 654232"/>
                  <a:gd name="connsiteY3" fmla="*/ 172688 h 195929"/>
                  <a:gd name="connsiteX4" fmla="*/ 46391 w 654232"/>
                  <a:gd name="connsiteY4" fmla="*/ 195929 h 195929"/>
                  <a:gd name="connsiteX5" fmla="*/ 0 w 654232"/>
                  <a:gd name="connsiteY5" fmla="*/ 148114 h 195929"/>
                  <a:gd name="connsiteX6" fmla="*/ 23861 w 654232"/>
                  <a:gd name="connsiteY6" fmla="*/ 124873 h 195929"/>
                  <a:gd name="connsiteX7" fmla="*/ 327116 w 654232"/>
                  <a:gd name="connsiteY7" fmla="*/ 0 h 195929"/>
                  <a:gd name="connsiteX8" fmla="*/ 630372 w 654232"/>
                  <a:gd name="connsiteY8" fmla="*/ 124873 h 195929"/>
                  <a:gd name="connsiteX9" fmla="*/ 654233 w 654232"/>
                  <a:gd name="connsiteY9" fmla="*/ 148114 h 195929"/>
                  <a:gd name="connsiteX10" fmla="*/ 607841 w 654232"/>
                  <a:gd name="connsiteY10" fmla="*/ 195929 h 19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4232" h="195929">
                    <a:moveTo>
                      <a:pt x="607841" y="195929"/>
                    </a:moveTo>
                    <a:lnTo>
                      <a:pt x="583980" y="172688"/>
                    </a:lnTo>
                    <a:cubicBezTo>
                      <a:pt x="513823" y="104299"/>
                      <a:pt x="422561" y="66675"/>
                      <a:pt x="327116" y="66675"/>
                    </a:cubicBezTo>
                    <a:cubicBezTo>
                      <a:pt x="231672" y="66675"/>
                      <a:pt x="140410" y="104299"/>
                      <a:pt x="70253" y="172688"/>
                    </a:cubicBezTo>
                    <a:lnTo>
                      <a:pt x="46391" y="195929"/>
                    </a:lnTo>
                    <a:lnTo>
                      <a:pt x="0" y="148114"/>
                    </a:lnTo>
                    <a:lnTo>
                      <a:pt x="23861" y="124873"/>
                    </a:lnTo>
                    <a:cubicBezTo>
                      <a:pt x="106567" y="44387"/>
                      <a:pt x="214275" y="0"/>
                      <a:pt x="327116" y="0"/>
                    </a:cubicBezTo>
                    <a:cubicBezTo>
                      <a:pt x="439958" y="0"/>
                      <a:pt x="547666" y="44291"/>
                      <a:pt x="630372" y="124873"/>
                    </a:cubicBezTo>
                    <a:lnTo>
                      <a:pt x="654233" y="148114"/>
                    </a:lnTo>
                    <a:lnTo>
                      <a:pt x="607841" y="195929"/>
                    </a:lnTo>
                    <a:close/>
                  </a:path>
                </a:pathLst>
              </a:custGeom>
              <a:solidFill>
                <a:schemeClr val="accent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FA620A1-2216-E866-1B27-F91842DF3E37}"/>
                  </a:ext>
                </a:extLst>
              </p:cNvPr>
              <p:cNvSpPr/>
              <p:nvPr/>
            </p:nvSpPr>
            <p:spPr>
              <a:xfrm>
                <a:off x="2810557" y="2819400"/>
                <a:ext cx="943893" cy="258222"/>
              </a:xfrm>
              <a:custGeom>
                <a:avLst/>
                <a:gdLst>
                  <a:gd name="connsiteX0" fmla="*/ 897027 w 943893"/>
                  <a:gd name="connsiteY0" fmla="*/ 258223 h 258222"/>
                  <a:gd name="connsiteX1" fmla="*/ 873451 w 943893"/>
                  <a:gd name="connsiteY1" fmla="*/ 234696 h 258222"/>
                  <a:gd name="connsiteX2" fmla="*/ 471899 w 943893"/>
                  <a:gd name="connsiteY2" fmla="*/ 66675 h 258222"/>
                  <a:gd name="connsiteX3" fmla="*/ 70443 w 943893"/>
                  <a:gd name="connsiteY3" fmla="*/ 234696 h 258222"/>
                  <a:gd name="connsiteX4" fmla="*/ 46867 w 943893"/>
                  <a:gd name="connsiteY4" fmla="*/ 258223 h 258222"/>
                  <a:gd name="connsiteX5" fmla="*/ 0 w 943893"/>
                  <a:gd name="connsiteY5" fmla="*/ 210884 h 258222"/>
                  <a:gd name="connsiteX6" fmla="*/ 23576 w 943893"/>
                  <a:gd name="connsiteY6" fmla="*/ 187357 h 258222"/>
                  <a:gd name="connsiteX7" fmla="*/ 471899 w 943893"/>
                  <a:gd name="connsiteY7" fmla="*/ 0 h 258222"/>
                  <a:gd name="connsiteX8" fmla="*/ 920318 w 943893"/>
                  <a:gd name="connsiteY8" fmla="*/ 187357 h 258222"/>
                  <a:gd name="connsiteX9" fmla="*/ 943894 w 943893"/>
                  <a:gd name="connsiteY9" fmla="*/ 210884 h 258222"/>
                  <a:gd name="connsiteX10" fmla="*/ 897027 w 943893"/>
                  <a:gd name="connsiteY10" fmla="*/ 258223 h 25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3893" h="258222">
                    <a:moveTo>
                      <a:pt x="897027" y="258223"/>
                    </a:moveTo>
                    <a:lnTo>
                      <a:pt x="873451" y="234696"/>
                    </a:lnTo>
                    <a:cubicBezTo>
                      <a:pt x="764507" y="126302"/>
                      <a:pt x="621911" y="66675"/>
                      <a:pt x="471899" y="66675"/>
                    </a:cubicBezTo>
                    <a:cubicBezTo>
                      <a:pt x="321888" y="66675"/>
                      <a:pt x="179291" y="126397"/>
                      <a:pt x="70443" y="234696"/>
                    </a:cubicBezTo>
                    <a:lnTo>
                      <a:pt x="46867" y="258223"/>
                    </a:lnTo>
                    <a:lnTo>
                      <a:pt x="0" y="210884"/>
                    </a:lnTo>
                    <a:lnTo>
                      <a:pt x="23576" y="187357"/>
                    </a:lnTo>
                    <a:cubicBezTo>
                      <a:pt x="144973" y="66580"/>
                      <a:pt x="304301" y="0"/>
                      <a:pt x="471899" y="0"/>
                    </a:cubicBezTo>
                    <a:cubicBezTo>
                      <a:pt x="639498" y="0"/>
                      <a:pt x="798826" y="66580"/>
                      <a:pt x="920318" y="187357"/>
                    </a:cubicBezTo>
                    <a:lnTo>
                      <a:pt x="943894" y="210884"/>
                    </a:lnTo>
                    <a:lnTo>
                      <a:pt x="897027" y="258223"/>
                    </a:lnTo>
                    <a:close/>
                  </a:path>
                </a:pathLst>
              </a:custGeom>
              <a:solidFill>
                <a:schemeClr val="accent6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543A9D81-5A37-B470-9F05-4E405E967A11}"/>
              </a:ext>
            </a:extLst>
          </p:cNvPr>
          <p:cNvGrpSpPr/>
          <p:nvPr/>
        </p:nvGrpSpPr>
        <p:grpSpPr>
          <a:xfrm>
            <a:off x="9791700" y="4663489"/>
            <a:ext cx="1573290" cy="1468454"/>
            <a:chOff x="2808836" y="2821957"/>
            <a:chExt cx="2554731" cy="2382791"/>
          </a:xfrm>
        </p:grpSpPr>
        <p:grpSp>
          <p:nvGrpSpPr>
            <p:cNvPr id="62" name="Graphic 2">
              <a:extLst>
                <a:ext uri="{FF2B5EF4-FFF2-40B4-BE49-F238E27FC236}">
                  <a16:creationId xmlns:a16="http://schemas.microsoft.com/office/drawing/2014/main" id="{AB20C455-495D-8390-C28F-DF8337603C3B}"/>
                </a:ext>
              </a:extLst>
            </p:cNvPr>
            <p:cNvGrpSpPr/>
            <p:nvPr/>
          </p:nvGrpSpPr>
          <p:grpSpPr>
            <a:xfrm>
              <a:off x="2808836" y="3012881"/>
              <a:ext cx="2417641" cy="2191867"/>
              <a:chOff x="3481672" y="3317029"/>
              <a:chExt cx="1479586" cy="1341411"/>
            </a:xfrm>
          </p:grpSpPr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7013A82E-5705-7648-939F-C901BE78D27D}"/>
                  </a:ext>
                </a:extLst>
              </p:cNvPr>
              <p:cNvSpPr/>
              <p:nvPr/>
            </p:nvSpPr>
            <p:spPr>
              <a:xfrm>
                <a:off x="4617031" y="4266151"/>
                <a:ext cx="344227" cy="374828"/>
              </a:xfrm>
              <a:custGeom>
                <a:avLst/>
                <a:gdLst>
                  <a:gd name="connsiteX0" fmla="*/ 275401 w 344227"/>
                  <a:gd name="connsiteY0" fmla="*/ 183239 h 374828"/>
                  <a:gd name="connsiteX1" fmla="*/ 339570 w 344227"/>
                  <a:gd name="connsiteY1" fmla="*/ 183239 h 374828"/>
                  <a:gd name="connsiteX2" fmla="*/ 339570 w 344227"/>
                  <a:gd name="connsiteY2" fmla="*/ 328520 h 374828"/>
                  <a:gd name="connsiteX3" fmla="*/ 273880 w 344227"/>
                  <a:gd name="connsiteY3" fmla="*/ 362872 h 374828"/>
                  <a:gd name="connsiteX4" fmla="*/ 196688 w 344227"/>
                  <a:gd name="connsiteY4" fmla="*/ 374828 h 374828"/>
                  <a:gd name="connsiteX5" fmla="*/ 96015 w 344227"/>
                  <a:gd name="connsiteY5" fmla="*/ 350631 h 374828"/>
                  <a:gd name="connsiteX6" fmla="*/ 25572 w 344227"/>
                  <a:gd name="connsiteY6" fmla="*/ 283731 h 374828"/>
                  <a:gd name="connsiteX7" fmla="*/ 0 w 344227"/>
                  <a:gd name="connsiteY7" fmla="*/ 187414 h 374828"/>
                  <a:gd name="connsiteX8" fmla="*/ 25572 w 344227"/>
                  <a:gd name="connsiteY8" fmla="*/ 91097 h 374828"/>
                  <a:gd name="connsiteX9" fmla="*/ 96205 w 344227"/>
                  <a:gd name="connsiteY9" fmla="*/ 24198 h 374828"/>
                  <a:gd name="connsiteX10" fmla="*/ 197639 w 344227"/>
                  <a:gd name="connsiteY10" fmla="*/ 0 h 374828"/>
                  <a:gd name="connsiteX11" fmla="*/ 281105 w 344227"/>
                  <a:gd name="connsiteY11" fmla="*/ 15088 h 374828"/>
                  <a:gd name="connsiteX12" fmla="*/ 344228 w 344227"/>
                  <a:gd name="connsiteY12" fmla="*/ 59308 h 374828"/>
                  <a:gd name="connsiteX13" fmla="*/ 301449 w 344227"/>
                  <a:gd name="connsiteY13" fmla="*/ 100966 h 374828"/>
                  <a:gd name="connsiteX14" fmla="*/ 200776 w 344227"/>
                  <a:gd name="connsiteY14" fmla="*/ 59308 h 374828"/>
                  <a:gd name="connsiteX15" fmla="*/ 132234 w 344227"/>
                  <a:gd name="connsiteY15" fmla="*/ 75440 h 374828"/>
                  <a:gd name="connsiteX16" fmla="*/ 85273 w 344227"/>
                  <a:gd name="connsiteY16" fmla="*/ 120704 h 374828"/>
                  <a:gd name="connsiteX17" fmla="*/ 68351 w 344227"/>
                  <a:gd name="connsiteY17" fmla="*/ 187319 h 374828"/>
                  <a:gd name="connsiteX18" fmla="*/ 85273 w 344227"/>
                  <a:gd name="connsiteY18" fmla="*/ 252890 h 374828"/>
                  <a:gd name="connsiteX19" fmla="*/ 132234 w 344227"/>
                  <a:gd name="connsiteY19" fmla="*/ 298724 h 374828"/>
                  <a:gd name="connsiteX20" fmla="*/ 200301 w 344227"/>
                  <a:gd name="connsiteY20" fmla="*/ 315425 h 374828"/>
                  <a:gd name="connsiteX21" fmla="*/ 275401 w 344227"/>
                  <a:gd name="connsiteY21" fmla="*/ 296731 h 374828"/>
                  <a:gd name="connsiteX22" fmla="*/ 275401 w 344227"/>
                  <a:gd name="connsiteY22" fmla="*/ 183239 h 374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44227" h="374828">
                    <a:moveTo>
                      <a:pt x="275401" y="183239"/>
                    </a:moveTo>
                    <a:lnTo>
                      <a:pt x="339570" y="183239"/>
                    </a:lnTo>
                    <a:lnTo>
                      <a:pt x="339570" y="328520"/>
                    </a:lnTo>
                    <a:cubicBezTo>
                      <a:pt x="320747" y="343419"/>
                      <a:pt x="298882" y="354901"/>
                      <a:pt x="273880" y="362872"/>
                    </a:cubicBezTo>
                    <a:cubicBezTo>
                      <a:pt x="248878" y="370843"/>
                      <a:pt x="223116" y="374828"/>
                      <a:pt x="196688" y="374828"/>
                    </a:cubicBezTo>
                    <a:cubicBezTo>
                      <a:pt x="159518" y="374828"/>
                      <a:pt x="125960" y="366762"/>
                      <a:pt x="96015" y="350631"/>
                    </a:cubicBezTo>
                    <a:cubicBezTo>
                      <a:pt x="66070" y="334499"/>
                      <a:pt x="42589" y="312199"/>
                      <a:pt x="25572" y="283731"/>
                    </a:cubicBezTo>
                    <a:cubicBezTo>
                      <a:pt x="8556" y="255263"/>
                      <a:pt x="0" y="223189"/>
                      <a:pt x="0" y="187414"/>
                    </a:cubicBezTo>
                    <a:cubicBezTo>
                      <a:pt x="0" y="151639"/>
                      <a:pt x="8556" y="119565"/>
                      <a:pt x="25572" y="91097"/>
                    </a:cubicBezTo>
                    <a:cubicBezTo>
                      <a:pt x="42589" y="62629"/>
                      <a:pt x="66165" y="40330"/>
                      <a:pt x="96205" y="24198"/>
                    </a:cubicBezTo>
                    <a:cubicBezTo>
                      <a:pt x="126245" y="8066"/>
                      <a:pt x="160088" y="0"/>
                      <a:pt x="197639" y="0"/>
                    </a:cubicBezTo>
                    <a:cubicBezTo>
                      <a:pt x="228249" y="0"/>
                      <a:pt x="256008" y="5029"/>
                      <a:pt x="281105" y="15088"/>
                    </a:cubicBezTo>
                    <a:cubicBezTo>
                      <a:pt x="306107" y="25147"/>
                      <a:pt x="327211" y="39950"/>
                      <a:pt x="344228" y="59308"/>
                    </a:cubicBezTo>
                    <a:lnTo>
                      <a:pt x="301449" y="100966"/>
                    </a:lnTo>
                    <a:cubicBezTo>
                      <a:pt x="273595" y="73163"/>
                      <a:pt x="240037" y="59308"/>
                      <a:pt x="200776" y="59308"/>
                    </a:cubicBezTo>
                    <a:cubicBezTo>
                      <a:pt x="175013" y="59308"/>
                      <a:pt x="152198" y="64717"/>
                      <a:pt x="132234" y="75440"/>
                    </a:cubicBezTo>
                    <a:cubicBezTo>
                      <a:pt x="112271" y="86163"/>
                      <a:pt x="96585" y="101346"/>
                      <a:pt x="85273" y="120704"/>
                    </a:cubicBezTo>
                    <a:cubicBezTo>
                      <a:pt x="73960" y="140157"/>
                      <a:pt x="68351" y="162362"/>
                      <a:pt x="68351" y="187319"/>
                    </a:cubicBezTo>
                    <a:cubicBezTo>
                      <a:pt x="68351" y="212276"/>
                      <a:pt x="73960" y="233532"/>
                      <a:pt x="85273" y="252890"/>
                    </a:cubicBezTo>
                    <a:cubicBezTo>
                      <a:pt x="96585" y="272344"/>
                      <a:pt x="112176" y="287621"/>
                      <a:pt x="132234" y="298724"/>
                    </a:cubicBezTo>
                    <a:cubicBezTo>
                      <a:pt x="152198" y="309826"/>
                      <a:pt x="174918" y="315425"/>
                      <a:pt x="200301" y="315425"/>
                    </a:cubicBezTo>
                    <a:cubicBezTo>
                      <a:pt x="228820" y="315425"/>
                      <a:pt x="253822" y="309162"/>
                      <a:pt x="275401" y="296731"/>
                    </a:cubicBezTo>
                    <a:lnTo>
                      <a:pt x="275401" y="183239"/>
                    </a:lnTo>
                    <a:close/>
                  </a:path>
                </a:pathLst>
              </a:custGeom>
              <a:solidFill>
                <a:srgbClr val="FFFFFF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1921440A-9328-B28E-CF35-7B36AD681D83}"/>
                  </a:ext>
                </a:extLst>
              </p:cNvPr>
              <p:cNvSpPr/>
              <p:nvPr/>
            </p:nvSpPr>
            <p:spPr>
              <a:xfrm>
                <a:off x="3481672" y="3317029"/>
                <a:ext cx="1053122" cy="1341411"/>
              </a:xfrm>
              <a:custGeom>
                <a:avLst/>
                <a:gdLst>
                  <a:gd name="connsiteX0" fmla="*/ 920033 w 1053122"/>
                  <a:gd name="connsiteY0" fmla="*/ 606653 h 1341411"/>
                  <a:gd name="connsiteX1" fmla="*/ 507644 w 1053122"/>
                  <a:gd name="connsiteY1" fmla="*/ 495533 h 1341411"/>
                  <a:gd name="connsiteX2" fmla="*/ 400126 w 1053122"/>
                  <a:gd name="connsiteY2" fmla="*/ 495533 h 1341411"/>
                  <a:gd name="connsiteX3" fmla="*/ 420850 w 1053122"/>
                  <a:gd name="connsiteY3" fmla="*/ 244920 h 1341411"/>
                  <a:gd name="connsiteX4" fmla="*/ 971938 w 1053122"/>
                  <a:gd name="connsiteY4" fmla="*/ 244920 h 1341411"/>
                  <a:gd name="connsiteX5" fmla="*/ 971938 w 1053122"/>
                  <a:gd name="connsiteY5" fmla="*/ 0 h 1341411"/>
                  <a:gd name="connsiteX6" fmla="*/ 386341 w 1053122"/>
                  <a:gd name="connsiteY6" fmla="*/ 0 h 1341411"/>
                  <a:gd name="connsiteX7" fmla="*/ 107803 w 1053122"/>
                  <a:gd name="connsiteY7" fmla="*/ 636070 h 1341411"/>
                  <a:gd name="connsiteX8" fmla="*/ 98106 w 1053122"/>
                  <a:gd name="connsiteY8" fmla="*/ 742255 h 1341411"/>
                  <a:gd name="connsiteX9" fmla="*/ 435965 w 1053122"/>
                  <a:gd name="connsiteY9" fmla="*/ 742255 h 1341411"/>
                  <a:gd name="connsiteX10" fmla="*/ 674672 w 1053122"/>
                  <a:gd name="connsiteY10" fmla="*/ 785621 h 1341411"/>
                  <a:gd name="connsiteX11" fmla="*/ 743593 w 1053122"/>
                  <a:gd name="connsiteY11" fmla="*/ 913727 h 1341411"/>
                  <a:gd name="connsiteX12" fmla="*/ 677523 w 1053122"/>
                  <a:gd name="connsiteY12" fmla="*/ 1039935 h 1341411"/>
                  <a:gd name="connsiteX13" fmla="*/ 496331 w 1053122"/>
                  <a:gd name="connsiteY13" fmla="*/ 1085199 h 1341411"/>
                  <a:gd name="connsiteX14" fmla="*/ 294414 w 1053122"/>
                  <a:gd name="connsiteY14" fmla="*/ 1054074 h 1341411"/>
                  <a:gd name="connsiteX15" fmla="*/ 120732 w 1053122"/>
                  <a:gd name="connsiteY15" fmla="*/ 966488 h 1341411"/>
                  <a:gd name="connsiteX16" fmla="*/ 0 w 1053122"/>
                  <a:gd name="connsiteY16" fmla="*/ 1200115 h 1341411"/>
                  <a:gd name="connsiteX17" fmla="*/ 229295 w 1053122"/>
                  <a:gd name="connsiteY17" fmla="*/ 1304687 h 1341411"/>
                  <a:gd name="connsiteX18" fmla="*/ 503841 w 1053122"/>
                  <a:gd name="connsiteY18" fmla="*/ 1341411 h 1341411"/>
                  <a:gd name="connsiteX19" fmla="*/ 808712 w 1053122"/>
                  <a:gd name="connsiteY19" fmla="*/ 1282008 h 1341411"/>
                  <a:gd name="connsiteX20" fmla="*/ 992662 w 1053122"/>
                  <a:gd name="connsiteY20" fmla="*/ 1123821 h 1341411"/>
                  <a:gd name="connsiteX21" fmla="*/ 1053123 w 1053122"/>
                  <a:gd name="connsiteY21" fmla="*/ 904333 h 1341411"/>
                  <a:gd name="connsiteX22" fmla="*/ 920033 w 1053122"/>
                  <a:gd name="connsiteY22" fmla="*/ 606653 h 134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053122" h="1341411">
                    <a:moveTo>
                      <a:pt x="920033" y="606653"/>
                    </a:moveTo>
                    <a:cubicBezTo>
                      <a:pt x="831338" y="532541"/>
                      <a:pt x="693875" y="495533"/>
                      <a:pt x="507644" y="495533"/>
                    </a:cubicBezTo>
                    <a:lnTo>
                      <a:pt x="400126" y="495533"/>
                    </a:lnTo>
                    <a:lnTo>
                      <a:pt x="420850" y="244920"/>
                    </a:lnTo>
                    <a:lnTo>
                      <a:pt x="971938" y="244920"/>
                    </a:lnTo>
                    <a:lnTo>
                      <a:pt x="971938" y="0"/>
                    </a:lnTo>
                    <a:lnTo>
                      <a:pt x="386341" y="0"/>
                    </a:lnTo>
                    <a:lnTo>
                      <a:pt x="107803" y="636070"/>
                    </a:lnTo>
                    <a:lnTo>
                      <a:pt x="98106" y="742255"/>
                    </a:lnTo>
                    <a:lnTo>
                      <a:pt x="435965" y="742255"/>
                    </a:lnTo>
                    <a:cubicBezTo>
                      <a:pt x="549187" y="742255"/>
                      <a:pt x="628755" y="756774"/>
                      <a:pt x="674672" y="785621"/>
                    </a:cubicBezTo>
                    <a:cubicBezTo>
                      <a:pt x="720588" y="814564"/>
                      <a:pt x="743593" y="857171"/>
                      <a:pt x="743593" y="913727"/>
                    </a:cubicBezTo>
                    <a:cubicBezTo>
                      <a:pt x="743593" y="970284"/>
                      <a:pt x="721538" y="1009759"/>
                      <a:pt x="677523" y="1039935"/>
                    </a:cubicBezTo>
                    <a:cubicBezTo>
                      <a:pt x="633414" y="1070111"/>
                      <a:pt x="573048" y="1085199"/>
                      <a:pt x="496331" y="1085199"/>
                    </a:cubicBezTo>
                    <a:cubicBezTo>
                      <a:pt x="427124" y="1085199"/>
                      <a:pt x="359818" y="1074761"/>
                      <a:pt x="294414" y="1054074"/>
                    </a:cubicBezTo>
                    <a:cubicBezTo>
                      <a:pt x="228915" y="1033388"/>
                      <a:pt x="171021" y="1004160"/>
                      <a:pt x="120732" y="966488"/>
                    </a:cubicBezTo>
                    <a:lnTo>
                      <a:pt x="0" y="1200115"/>
                    </a:lnTo>
                    <a:cubicBezTo>
                      <a:pt x="62838" y="1245284"/>
                      <a:pt x="139269" y="1280110"/>
                      <a:pt x="229295" y="1304687"/>
                    </a:cubicBezTo>
                    <a:cubicBezTo>
                      <a:pt x="319226" y="1329170"/>
                      <a:pt x="410773" y="1341411"/>
                      <a:pt x="503841" y="1341411"/>
                    </a:cubicBezTo>
                    <a:cubicBezTo>
                      <a:pt x="624668" y="1341411"/>
                      <a:pt x="726292" y="1321579"/>
                      <a:pt x="808712" y="1282008"/>
                    </a:cubicBezTo>
                    <a:cubicBezTo>
                      <a:pt x="891038" y="1242437"/>
                      <a:pt x="952450" y="1189677"/>
                      <a:pt x="992662" y="1123821"/>
                    </a:cubicBezTo>
                    <a:cubicBezTo>
                      <a:pt x="1032969" y="1057870"/>
                      <a:pt x="1053123" y="984707"/>
                      <a:pt x="1053123" y="904333"/>
                    </a:cubicBezTo>
                    <a:cubicBezTo>
                      <a:pt x="1053123" y="779928"/>
                      <a:pt x="1008728" y="680764"/>
                      <a:pt x="920033" y="6066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A6E7F08-B6BA-01BA-FB88-02EC08AEBAA9}"/>
                </a:ext>
              </a:extLst>
            </p:cNvPr>
            <p:cNvGrpSpPr/>
            <p:nvPr/>
          </p:nvGrpSpPr>
          <p:grpSpPr>
            <a:xfrm>
              <a:off x="4555468" y="2821957"/>
              <a:ext cx="808099" cy="605436"/>
              <a:chOff x="4513758" y="2667001"/>
              <a:chExt cx="1014925" cy="760392"/>
            </a:xfrm>
          </p:grpSpPr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48CC6FAD-5025-53C9-C16B-29E6D21E8B0D}"/>
                  </a:ext>
                </a:extLst>
              </p:cNvPr>
              <p:cNvSpPr/>
              <p:nvPr/>
            </p:nvSpPr>
            <p:spPr>
              <a:xfrm>
                <a:off x="4513758" y="3198791"/>
                <a:ext cx="152400" cy="22860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CAB6646-D32F-A3B2-71E7-07634F242221}"/>
                  </a:ext>
                </a:extLst>
              </p:cNvPr>
              <p:cNvSpPr/>
              <p:nvPr/>
            </p:nvSpPr>
            <p:spPr>
              <a:xfrm>
                <a:off x="4729387" y="3048001"/>
                <a:ext cx="152399" cy="37939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Rectangle 65">
                <a:extLst>
                  <a:ext uri="{FF2B5EF4-FFF2-40B4-BE49-F238E27FC236}">
                    <a16:creationId xmlns:a16="http://schemas.microsoft.com/office/drawing/2014/main" id="{E95A6A91-D2CC-409A-2461-AD3FC4E2C2DD}"/>
                  </a:ext>
                </a:extLst>
              </p:cNvPr>
              <p:cNvSpPr/>
              <p:nvPr/>
            </p:nvSpPr>
            <p:spPr>
              <a:xfrm>
                <a:off x="4945021" y="2945223"/>
                <a:ext cx="152399" cy="48217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FB5FBDA5-3A8C-DCC7-00EA-5048FC3D29DC}"/>
                  </a:ext>
                </a:extLst>
              </p:cNvPr>
              <p:cNvSpPr/>
              <p:nvPr/>
            </p:nvSpPr>
            <p:spPr>
              <a:xfrm>
                <a:off x="5160652" y="2814924"/>
                <a:ext cx="152399" cy="612469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EECE94FC-CC08-0C53-AE69-6B0B6BD89970}"/>
                  </a:ext>
                </a:extLst>
              </p:cNvPr>
              <p:cNvSpPr/>
              <p:nvPr/>
            </p:nvSpPr>
            <p:spPr>
              <a:xfrm>
                <a:off x="5376284" y="2667001"/>
                <a:ext cx="152399" cy="760392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71" name="Footer Placeholder 3">
            <a:extLst>
              <a:ext uri="{FF2B5EF4-FFF2-40B4-BE49-F238E27FC236}">
                <a16:creationId xmlns:a16="http://schemas.microsoft.com/office/drawing/2014/main" id="{3A02170F-EC51-CA08-1E4A-35E354AEC4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3E2731-E91A-6646-C5DD-7C84B07C694B}"/>
              </a:ext>
            </a:extLst>
          </p:cNvPr>
          <p:cNvSpPr txBox="1"/>
          <p:nvPr/>
        </p:nvSpPr>
        <p:spPr>
          <a:xfrm>
            <a:off x="5972198" y="4630036"/>
            <a:ext cx="3557914" cy="1604542"/>
          </a:xfrm>
          <a:prstGeom prst="rect">
            <a:avLst/>
          </a:prstGeom>
          <a:noFill/>
        </p:spPr>
        <p:txBody>
          <a:bodyPr vert="horz" wrap="square" lIns="91440" tIns="91440" rIns="91440" bIns="91440" rtlCol="0" anchor="ctr" anchorCtr="0">
            <a:spAutoFit/>
          </a:bodyPr>
          <a:lstStyle/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Mobility</a:t>
            </a:r>
          </a:p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Coverage</a:t>
            </a:r>
          </a:p>
          <a:p>
            <a:pPr marL="17463" marR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Real-time Applications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8A5AD9-F531-DB9E-4153-12A6C91BD5C7}"/>
              </a:ext>
            </a:extLst>
          </p:cNvPr>
          <p:cNvSpPr txBox="1"/>
          <p:nvPr/>
        </p:nvSpPr>
        <p:spPr>
          <a:xfrm>
            <a:off x="2580243" y="1116188"/>
            <a:ext cx="2833148" cy="1604542"/>
          </a:xfrm>
          <a:prstGeom prst="rect">
            <a:avLst/>
          </a:prstGeom>
          <a:noFill/>
        </p:spPr>
        <p:txBody>
          <a:bodyPr vert="horz" wrap="none" lIns="91440" tIns="91440" rIns="91440" bIns="91440" rtlCol="0" anchor="ctr" anchorCtr="0">
            <a:spAutoFit/>
          </a:bodyPr>
          <a:lstStyle/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Ubiquitous</a:t>
            </a:r>
          </a:p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Broad Ecosystem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17463" marR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sz="2800" dirty="0">
                <a:solidFill>
                  <a:schemeClr val="bg1"/>
                </a:solidFill>
                <a:latin typeface="+mj-lt"/>
              </a:rPr>
              <a:t>Higher Bandwidth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8246DC-B9E9-5AAF-21D7-97C860CDE56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53733" y="5372100"/>
            <a:ext cx="1181949" cy="11819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C2135C-3BE7-3AF3-41FC-A083B5796E4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3120520" y="4248243"/>
            <a:ext cx="1149473" cy="114947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7B1A58-26B6-8051-295C-7FE59B5A45C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91139" y="2885620"/>
            <a:ext cx="1149473" cy="114947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6CAB7F9-1031-BB48-EDEE-B820A526FD8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079730" y="841741"/>
            <a:ext cx="2476432" cy="24764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87303B-C3C9-9FC4-BC66-4B4BBF9EDBF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971987" y="413854"/>
            <a:ext cx="1149473" cy="1149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475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0F338F-F97B-E5E0-B0EC-166654C3E5A9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 descr="A picture containing engine&#10;&#10;Description automatically generated">
            <a:extLst>
              <a:ext uri="{FF2B5EF4-FFF2-40B4-BE49-F238E27FC236}">
                <a16:creationId xmlns:a16="http://schemas.microsoft.com/office/drawing/2014/main" id="{C23A69D6-E925-2C45-85AD-5CAD92987C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73"/>
          <a:stretch/>
        </p:blipFill>
        <p:spPr>
          <a:xfrm>
            <a:off x="0" y="-5976"/>
            <a:ext cx="12192000" cy="6863976"/>
          </a:xfrm>
          <a:prstGeom prst="rect">
            <a:avLst/>
          </a:prstGeom>
        </p:spPr>
      </p:pic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30E981C-DBFE-D642-8EAB-E0740850C4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404040">
                  <a:tint val="7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4" name="Picture 3" descr="A picture containing text, monitor, electronics, indoor&#10;&#10;Description automatically generated">
            <a:extLst>
              <a:ext uri="{FF2B5EF4-FFF2-40B4-BE49-F238E27FC236}">
                <a16:creationId xmlns:a16="http://schemas.microsoft.com/office/drawing/2014/main" id="{5DC0EE70-3489-E8B6-1037-0D26CC3F0D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405250" y="1788155"/>
            <a:ext cx="4264101" cy="4200048"/>
          </a:xfrm>
          <a:prstGeom prst="ellipse">
            <a:avLst/>
          </a:prstGeom>
          <a:ln w="76200">
            <a:solidFill>
              <a:schemeClr val="accent6"/>
            </a:solidFill>
          </a:ln>
        </p:spPr>
      </p:pic>
      <p:pic>
        <p:nvPicPr>
          <p:cNvPr id="9" name="Picture 8" descr="A person using a computer&#10;&#10;Description automatically generated with low confidence">
            <a:extLst>
              <a:ext uri="{FF2B5EF4-FFF2-40B4-BE49-F238E27FC236}">
                <a16:creationId xmlns:a16="http://schemas.microsoft.com/office/drawing/2014/main" id="{B1CBECCB-9072-3D02-9EF4-2C8EE2EE67C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522649" y="1788154"/>
            <a:ext cx="4264099" cy="4200049"/>
          </a:xfrm>
          <a:prstGeom prst="ellipse">
            <a:avLst/>
          </a:prstGeom>
          <a:ln w="76200">
            <a:solidFill>
              <a:srgbClr val="02199F"/>
            </a:solidFill>
          </a:ln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813D5C7-D4B0-D830-45F6-CB00B3D30B2B}"/>
              </a:ext>
            </a:extLst>
          </p:cNvPr>
          <p:cNvCxnSpPr/>
          <p:nvPr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12">
            <a:extLst>
              <a:ext uri="{FF2B5EF4-FFF2-40B4-BE49-F238E27FC236}">
                <a16:creationId xmlns:a16="http://schemas.microsoft.com/office/drawing/2014/main" id="{9015AFCB-773D-6C6B-F511-9DE74DFD19FB}"/>
              </a:ext>
            </a:extLst>
          </p:cNvPr>
          <p:cNvSpPr txBox="1">
            <a:spLocks/>
          </p:cNvSpPr>
          <p:nvPr/>
        </p:nvSpPr>
        <p:spPr>
          <a:xfrm>
            <a:off x="533400" y="6612575"/>
            <a:ext cx="4114800" cy="20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2023 CommScope, Inc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9FC14903-D3F5-6662-C5E1-74D9A1FFF4C7}"/>
              </a:ext>
            </a:extLst>
          </p:cNvPr>
          <p:cNvSpPr txBox="1">
            <a:spLocks/>
          </p:cNvSpPr>
          <p:nvPr/>
        </p:nvSpPr>
        <p:spPr>
          <a:xfrm>
            <a:off x="208127" y="6612575"/>
            <a:ext cx="303279" cy="204685"/>
          </a:xfrm>
          <a:prstGeom prst="rect">
            <a:avLst/>
          </a:prstGeom>
        </p:spPr>
        <p:txBody>
          <a:bodyPr vert="horz" lIns="0" tIns="36576" rIns="54864" bIns="45720" rtlCol="0" anchor="ctr"/>
          <a:lstStyle>
            <a:defPPr>
              <a:defRPr lang="en-GB"/>
            </a:defPPr>
            <a:lvl1pPr marL="0" algn="r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FE2BEB5-2653-6044-B03D-162392F9D4CA}" type="slidenum">
              <a:rPr lang="en-US" smtClean="0">
                <a:solidFill>
                  <a:srgbClr val="404040">
                    <a:tint val="75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>
                <a:defRPr/>
              </a:pPr>
              <a:t>6</a:t>
            </a:fld>
            <a:endParaRPr lang="en-US" dirty="0">
              <a:solidFill>
                <a:srgbClr val="404040">
                  <a:tint val="75000"/>
                </a:srgb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6AA14-979C-63A4-0180-52A7BAA0B48C}"/>
              </a:ext>
            </a:extLst>
          </p:cNvPr>
          <p:cNvCxnSpPr/>
          <p:nvPr/>
        </p:nvCxnSpPr>
        <p:spPr>
          <a:xfrm>
            <a:off x="533400" y="6665976"/>
            <a:ext cx="0" cy="82296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7803AFD2-5217-DA11-7A9F-AECD6B9C9891}"/>
              </a:ext>
            </a:extLst>
          </p:cNvPr>
          <p:cNvSpPr txBox="1">
            <a:spLocks/>
          </p:cNvSpPr>
          <p:nvPr/>
        </p:nvSpPr>
        <p:spPr>
          <a:xfrm>
            <a:off x="533400" y="6612575"/>
            <a:ext cx="4114800" cy="20468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GB"/>
            </a:defPPr>
            <a:lvl1pPr marL="0" algn="l" defTabSz="914400" rtl="0" eaLnBrk="1" latinLnBrk="0" hangingPunct="1"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2023 CommScope, Inc</a:t>
            </a:r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B6BEC6D-1B5A-D83C-6467-5D040E7A69A3}"/>
              </a:ext>
            </a:extLst>
          </p:cNvPr>
          <p:cNvSpPr/>
          <p:nvPr/>
        </p:nvSpPr>
        <p:spPr>
          <a:xfrm>
            <a:off x="0" y="976745"/>
            <a:ext cx="12192000" cy="5895780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ndustry">
            <a:extLst>
              <a:ext uri="{FF2B5EF4-FFF2-40B4-BE49-F238E27FC236}">
                <a16:creationId xmlns:a16="http://schemas.microsoft.com/office/drawing/2014/main" id="{35B8ABA5-7058-BB39-1AC9-A90CF3B7DA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46492" y="2451640"/>
            <a:ext cx="6400974" cy="937872"/>
          </a:xfrm>
          <a:prstGeom prst="rect">
            <a:avLst/>
          </a:prstGeom>
        </p:spPr>
      </p:pic>
      <p:pic>
        <p:nvPicPr>
          <p:cNvPr id="19" name="4.0">
            <a:extLst>
              <a:ext uri="{FF2B5EF4-FFF2-40B4-BE49-F238E27FC236}">
                <a16:creationId xmlns:a16="http://schemas.microsoft.com/office/drawing/2014/main" id="{50337118-4F6F-D566-2CF7-FC9FA91F99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27746" y="3459807"/>
            <a:ext cx="2438466" cy="1195785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5C248E0E-E5C5-8FF3-FCA6-9C912D37CEC5}"/>
              </a:ext>
            </a:extLst>
          </p:cNvPr>
          <p:cNvSpPr/>
          <p:nvPr/>
        </p:nvSpPr>
        <p:spPr>
          <a:xfrm>
            <a:off x="0" y="0"/>
            <a:ext cx="12192000" cy="976744"/>
          </a:xfrm>
          <a:prstGeom prst="rect">
            <a:avLst/>
          </a:prstGeom>
          <a:solidFill>
            <a:schemeClr val="tx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Title 2">
            <a:extLst>
              <a:ext uri="{FF2B5EF4-FFF2-40B4-BE49-F238E27FC236}">
                <a16:creationId xmlns:a16="http://schemas.microsoft.com/office/drawing/2014/main" id="{AE0E0F73-0F02-1E33-3190-8E91696D9B0A}"/>
              </a:ext>
            </a:extLst>
          </p:cNvPr>
          <p:cNvSpPr txBox="1">
            <a:spLocks/>
          </p:cNvSpPr>
          <p:nvPr/>
        </p:nvSpPr>
        <p:spPr>
          <a:xfrm>
            <a:off x="583096" y="123729"/>
            <a:ext cx="11025808" cy="1019271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Industry 4.0</a:t>
            </a:r>
            <a:endParaRPr lang="en-US" dirty="0"/>
          </a:p>
        </p:txBody>
      </p:sp>
      <p:pic>
        <p:nvPicPr>
          <p:cNvPr id="5" name="Base">
            <a:extLst>
              <a:ext uri="{FF2B5EF4-FFF2-40B4-BE49-F238E27FC236}">
                <a16:creationId xmlns:a16="http://schemas.microsoft.com/office/drawing/2014/main" id="{4F674D2F-CC4B-2EF8-219E-9C58FA89775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234175" y="778824"/>
            <a:ext cx="9425608" cy="546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8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43000">
              <a:schemeClr val="bg2">
                <a:lumMod val="2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0D693-31D6-13F4-3F90-0FAAB05DA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4" name="Footer Placeholder 2">
            <a:extLst>
              <a:ext uri="{FF2B5EF4-FFF2-40B4-BE49-F238E27FC236}">
                <a16:creationId xmlns:a16="http://schemas.microsoft.com/office/drawing/2014/main" id="{3DA400B6-3835-6814-B14C-6EDD297B24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2023 CommScope, Inc.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0478DD-728E-E71D-0A78-2B33EDF08C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2067" t="21309" b="4321"/>
          <a:stretch/>
        </p:blipFill>
        <p:spPr>
          <a:xfrm>
            <a:off x="9293" y="0"/>
            <a:ext cx="12171556" cy="6858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CBA2347-BFEB-44C8-A83C-9DEFDD7C06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9000">
                <a:schemeClr val="tx1"/>
              </a:gs>
              <a:gs pos="0">
                <a:schemeClr val="bg1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C8416-BFD0-F5DD-F8F6-62195C773D0B}"/>
              </a:ext>
            </a:extLst>
          </p:cNvPr>
          <p:cNvSpPr/>
          <p:nvPr/>
        </p:nvSpPr>
        <p:spPr>
          <a:xfrm>
            <a:off x="1" y="0"/>
            <a:ext cx="11991278" cy="2698595"/>
          </a:xfrm>
          <a:prstGeom prst="rect">
            <a:avLst/>
          </a:prstGeom>
          <a:gradFill flip="none" rotWithShape="1">
            <a:gsLst>
              <a:gs pos="92000">
                <a:schemeClr val="tx1"/>
              </a:gs>
              <a:gs pos="0">
                <a:schemeClr val="bg2">
                  <a:lumMod val="25000"/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0" name="Title 18">
            <a:extLst>
              <a:ext uri="{FF2B5EF4-FFF2-40B4-BE49-F238E27FC236}">
                <a16:creationId xmlns:a16="http://schemas.microsoft.com/office/drawing/2014/main" id="{9AA8C1A8-B968-E991-D175-3F2A4B1B1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5" y="146292"/>
            <a:ext cx="10959461" cy="844308"/>
          </a:xfrm>
        </p:spPr>
        <p:txBody>
          <a:bodyPr>
            <a:noAutofit/>
          </a:bodyPr>
          <a:lstStyle/>
          <a:p>
            <a:pPr marL="17463">
              <a:spcBef>
                <a:spcPts val="1000"/>
              </a:spcBef>
            </a:pPr>
            <a:r>
              <a:rPr lang="en-US" sz="3600" dirty="0">
                <a:solidFill>
                  <a:schemeClr val="bg1"/>
                </a:solidFill>
              </a:rPr>
              <a:t>Right tool for the right job</a:t>
            </a:r>
            <a:endParaRPr lang="en-US" sz="2000" dirty="0">
              <a:solidFill>
                <a:schemeClr val="bg1"/>
              </a:solidFill>
            </a:endParaRPr>
          </a:p>
        </p:txBody>
      </p:sp>
      <p:grpSp>
        <p:nvGrpSpPr>
          <p:cNvPr id="85" name="Group 84">
            <a:extLst>
              <a:ext uri="{FF2B5EF4-FFF2-40B4-BE49-F238E27FC236}">
                <a16:creationId xmlns:a16="http://schemas.microsoft.com/office/drawing/2014/main" id="{40F15EF4-E6E4-91E8-DAEE-B4CE3DD35659}"/>
              </a:ext>
            </a:extLst>
          </p:cNvPr>
          <p:cNvGrpSpPr/>
          <p:nvPr/>
        </p:nvGrpSpPr>
        <p:grpSpPr>
          <a:xfrm>
            <a:off x="6669713" y="491062"/>
            <a:ext cx="2536063" cy="2536063"/>
            <a:chOff x="6753829" y="308824"/>
            <a:chExt cx="2536063" cy="2536063"/>
          </a:xfrm>
        </p:grpSpPr>
        <p:pic>
          <p:nvPicPr>
            <p:cNvPr id="1032" name="Picture 8" descr="Fan hand with smartphone photographing football match. Using mobile phone  camera at the stadium Stock Photo - Alamy">
              <a:extLst>
                <a:ext uri="{FF2B5EF4-FFF2-40B4-BE49-F238E27FC236}">
                  <a16:creationId xmlns:a16="http://schemas.microsoft.com/office/drawing/2014/main" id="{370ECC33-CD9E-A568-15D4-493E19843B4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89" t="389" r="17906" b="11979"/>
            <a:stretch/>
          </p:blipFill>
          <p:spPr bwMode="auto">
            <a:xfrm>
              <a:off x="6753829" y="308824"/>
              <a:ext cx="2536063" cy="2536063"/>
            </a:xfrm>
            <a:prstGeom prst="ellipse">
              <a:avLst/>
            </a:prstGeom>
            <a:ln w="38100">
              <a:solidFill>
                <a:schemeClr val="bg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A218A5E6-4685-8FF3-0961-D84685B2FF60}"/>
                </a:ext>
              </a:extLst>
            </p:cNvPr>
            <p:cNvGrpSpPr/>
            <p:nvPr/>
          </p:nvGrpSpPr>
          <p:grpSpPr>
            <a:xfrm>
              <a:off x="7450362" y="1148686"/>
              <a:ext cx="1142996" cy="856339"/>
              <a:chOff x="4718422" y="2667001"/>
              <a:chExt cx="1014931" cy="760392"/>
            </a:xfrm>
          </p:grpSpPr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6171E35C-56CC-6BEC-94AB-7FB1AE96D4F2}"/>
                  </a:ext>
                </a:extLst>
              </p:cNvPr>
              <p:cNvSpPr/>
              <p:nvPr/>
            </p:nvSpPr>
            <p:spPr>
              <a:xfrm>
                <a:off x="4718422" y="3198791"/>
                <a:ext cx="152400" cy="22860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9B971AA7-E898-4F22-2915-B6900EF025E8}"/>
                  </a:ext>
                </a:extLst>
              </p:cNvPr>
              <p:cNvSpPr/>
              <p:nvPr/>
            </p:nvSpPr>
            <p:spPr>
              <a:xfrm>
                <a:off x="4934055" y="3048000"/>
                <a:ext cx="152400" cy="379391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A2C89294-A54C-4A71-66B6-98F2D466D555}"/>
                  </a:ext>
                </a:extLst>
              </p:cNvPr>
              <p:cNvSpPr/>
              <p:nvPr/>
            </p:nvSpPr>
            <p:spPr>
              <a:xfrm>
                <a:off x="5149688" y="2945222"/>
                <a:ext cx="152400" cy="48217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0F9D3A4B-931B-E130-6516-CA0F6652980E}"/>
                  </a:ext>
                </a:extLst>
              </p:cNvPr>
              <p:cNvSpPr/>
              <p:nvPr/>
            </p:nvSpPr>
            <p:spPr>
              <a:xfrm>
                <a:off x="5365321" y="2814923"/>
                <a:ext cx="152400" cy="612469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15ECE1CF-B8AE-61F3-22D8-46276B722948}"/>
                  </a:ext>
                </a:extLst>
              </p:cNvPr>
              <p:cNvSpPr/>
              <p:nvPr/>
            </p:nvSpPr>
            <p:spPr>
              <a:xfrm>
                <a:off x="5580953" y="2667001"/>
                <a:ext cx="152400" cy="760392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DB7134AB-1F83-EC20-1539-A30821ABE534}"/>
              </a:ext>
            </a:extLst>
          </p:cNvPr>
          <p:cNvGrpSpPr/>
          <p:nvPr/>
        </p:nvGrpSpPr>
        <p:grpSpPr>
          <a:xfrm>
            <a:off x="9216927" y="2158192"/>
            <a:ext cx="2541616" cy="2541616"/>
            <a:chOff x="9301043" y="1975954"/>
            <a:chExt cx="2541616" cy="2541616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14FA4D5-9E85-4848-5CAC-139F7232F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</a:blip>
            <a:srcRect l="19197" r="24553"/>
            <a:stretch/>
          </p:blipFill>
          <p:spPr>
            <a:xfrm>
              <a:off x="9301043" y="1975954"/>
              <a:ext cx="2541616" cy="2541616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</p:pic>
        <p:grpSp>
          <p:nvGrpSpPr>
            <p:cNvPr id="42" name="Graphic 5">
              <a:extLst>
                <a:ext uri="{FF2B5EF4-FFF2-40B4-BE49-F238E27FC236}">
                  <a16:creationId xmlns:a16="http://schemas.microsoft.com/office/drawing/2014/main" id="{AB0D8803-24ED-26C7-4118-A9CBEBA759BB}"/>
                </a:ext>
              </a:extLst>
            </p:cNvPr>
            <p:cNvGrpSpPr/>
            <p:nvPr/>
          </p:nvGrpSpPr>
          <p:grpSpPr>
            <a:xfrm>
              <a:off x="9800690" y="2789730"/>
              <a:ext cx="1542322" cy="914065"/>
              <a:chOff x="2910287" y="2819400"/>
              <a:chExt cx="943893" cy="559403"/>
            </a:xfrm>
            <a:solidFill>
              <a:srgbClr val="000000"/>
            </a:solidFill>
          </p:grpSpPr>
          <p:sp>
            <p:nvSpPr>
              <p:cNvPr id="43" name="Freeform 42">
                <a:extLst>
                  <a:ext uri="{FF2B5EF4-FFF2-40B4-BE49-F238E27FC236}">
                    <a16:creationId xmlns:a16="http://schemas.microsoft.com/office/drawing/2014/main" id="{7E8AD75B-D247-F2D5-2EFA-4E8BDF646566}"/>
                  </a:ext>
                </a:extLst>
              </p:cNvPr>
              <p:cNvSpPr/>
              <p:nvPr/>
            </p:nvSpPr>
            <p:spPr>
              <a:xfrm>
                <a:off x="3200518" y="3244786"/>
                <a:ext cx="363526" cy="134016"/>
              </a:xfrm>
              <a:custGeom>
                <a:avLst/>
                <a:gdLst>
                  <a:gd name="connsiteX0" fmla="*/ 44775 w 363526"/>
                  <a:gd name="connsiteY0" fmla="*/ 134017 h 134016"/>
                  <a:gd name="connsiteX1" fmla="*/ 0 w 363526"/>
                  <a:gd name="connsiteY1" fmla="*/ 84773 h 134016"/>
                  <a:gd name="connsiteX2" fmla="*/ 24622 w 363526"/>
                  <a:gd name="connsiteY2" fmla="*/ 62294 h 134016"/>
                  <a:gd name="connsiteX3" fmla="*/ 181763 w 363526"/>
                  <a:gd name="connsiteY3" fmla="*/ 0 h 134016"/>
                  <a:gd name="connsiteX4" fmla="*/ 338904 w 363526"/>
                  <a:gd name="connsiteY4" fmla="*/ 62294 h 134016"/>
                  <a:gd name="connsiteX5" fmla="*/ 363526 w 363526"/>
                  <a:gd name="connsiteY5" fmla="*/ 84773 h 134016"/>
                  <a:gd name="connsiteX6" fmla="*/ 318751 w 363526"/>
                  <a:gd name="connsiteY6" fmla="*/ 134017 h 134016"/>
                  <a:gd name="connsiteX7" fmla="*/ 294129 w 363526"/>
                  <a:gd name="connsiteY7" fmla="*/ 111538 h 134016"/>
                  <a:gd name="connsiteX8" fmla="*/ 181858 w 363526"/>
                  <a:gd name="connsiteY8" fmla="*/ 66675 h 134016"/>
                  <a:gd name="connsiteX9" fmla="*/ 69587 w 363526"/>
                  <a:gd name="connsiteY9" fmla="*/ 111538 h 134016"/>
                  <a:gd name="connsiteX10" fmla="*/ 44965 w 363526"/>
                  <a:gd name="connsiteY10" fmla="*/ 134017 h 134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63526" h="134016">
                    <a:moveTo>
                      <a:pt x="44775" y="134017"/>
                    </a:moveTo>
                    <a:lnTo>
                      <a:pt x="0" y="84773"/>
                    </a:lnTo>
                    <a:lnTo>
                      <a:pt x="24622" y="62294"/>
                    </a:lnTo>
                    <a:cubicBezTo>
                      <a:pt x="68636" y="22098"/>
                      <a:pt x="124439" y="0"/>
                      <a:pt x="181763" y="0"/>
                    </a:cubicBezTo>
                    <a:cubicBezTo>
                      <a:pt x="239087" y="0"/>
                      <a:pt x="294890" y="22098"/>
                      <a:pt x="338904" y="62294"/>
                    </a:cubicBezTo>
                    <a:lnTo>
                      <a:pt x="363526" y="84773"/>
                    </a:lnTo>
                    <a:lnTo>
                      <a:pt x="318751" y="134017"/>
                    </a:lnTo>
                    <a:lnTo>
                      <a:pt x="294129" y="111538"/>
                    </a:lnTo>
                    <a:cubicBezTo>
                      <a:pt x="261997" y="82201"/>
                      <a:pt x="223116" y="66675"/>
                      <a:pt x="181858" y="66675"/>
                    </a:cubicBezTo>
                    <a:cubicBezTo>
                      <a:pt x="140600" y="66675"/>
                      <a:pt x="101719" y="82201"/>
                      <a:pt x="69587" y="111538"/>
                    </a:cubicBezTo>
                    <a:lnTo>
                      <a:pt x="44965" y="134017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AA29545F-568A-B491-6D5A-BBB4B67F63FE}"/>
                  </a:ext>
                </a:extLst>
              </p:cNvPr>
              <p:cNvSpPr/>
              <p:nvPr/>
            </p:nvSpPr>
            <p:spPr>
              <a:xfrm>
                <a:off x="3055070" y="3032093"/>
                <a:ext cx="654232" cy="195929"/>
              </a:xfrm>
              <a:custGeom>
                <a:avLst/>
                <a:gdLst>
                  <a:gd name="connsiteX0" fmla="*/ 607841 w 654232"/>
                  <a:gd name="connsiteY0" fmla="*/ 195929 h 195929"/>
                  <a:gd name="connsiteX1" fmla="*/ 583980 w 654232"/>
                  <a:gd name="connsiteY1" fmla="*/ 172688 h 195929"/>
                  <a:gd name="connsiteX2" fmla="*/ 327116 w 654232"/>
                  <a:gd name="connsiteY2" fmla="*/ 66675 h 195929"/>
                  <a:gd name="connsiteX3" fmla="*/ 70253 w 654232"/>
                  <a:gd name="connsiteY3" fmla="*/ 172688 h 195929"/>
                  <a:gd name="connsiteX4" fmla="*/ 46391 w 654232"/>
                  <a:gd name="connsiteY4" fmla="*/ 195929 h 195929"/>
                  <a:gd name="connsiteX5" fmla="*/ 0 w 654232"/>
                  <a:gd name="connsiteY5" fmla="*/ 148114 h 195929"/>
                  <a:gd name="connsiteX6" fmla="*/ 23861 w 654232"/>
                  <a:gd name="connsiteY6" fmla="*/ 124873 h 195929"/>
                  <a:gd name="connsiteX7" fmla="*/ 327116 w 654232"/>
                  <a:gd name="connsiteY7" fmla="*/ 0 h 195929"/>
                  <a:gd name="connsiteX8" fmla="*/ 630372 w 654232"/>
                  <a:gd name="connsiteY8" fmla="*/ 124873 h 195929"/>
                  <a:gd name="connsiteX9" fmla="*/ 654233 w 654232"/>
                  <a:gd name="connsiteY9" fmla="*/ 148114 h 195929"/>
                  <a:gd name="connsiteX10" fmla="*/ 607841 w 654232"/>
                  <a:gd name="connsiteY10" fmla="*/ 195929 h 195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54232" h="195929">
                    <a:moveTo>
                      <a:pt x="607841" y="195929"/>
                    </a:moveTo>
                    <a:lnTo>
                      <a:pt x="583980" y="172688"/>
                    </a:lnTo>
                    <a:cubicBezTo>
                      <a:pt x="513823" y="104299"/>
                      <a:pt x="422561" y="66675"/>
                      <a:pt x="327116" y="66675"/>
                    </a:cubicBezTo>
                    <a:cubicBezTo>
                      <a:pt x="231672" y="66675"/>
                      <a:pt x="140410" y="104299"/>
                      <a:pt x="70253" y="172688"/>
                    </a:cubicBezTo>
                    <a:lnTo>
                      <a:pt x="46391" y="195929"/>
                    </a:lnTo>
                    <a:lnTo>
                      <a:pt x="0" y="148114"/>
                    </a:lnTo>
                    <a:lnTo>
                      <a:pt x="23861" y="124873"/>
                    </a:lnTo>
                    <a:cubicBezTo>
                      <a:pt x="106567" y="44387"/>
                      <a:pt x="214275" y="0"/>
                      <a:pt x="327116" y="0"/>
                    </a:cubicBezTo>
                    <a:cubicBezTo>
                      <a:pt x="439958" y="0"/>
                      <a:pt x="547666" y="44291"/>
                      <a:pt x="630372" y="124873"/>
                    </a:cubicBezTo>
                    <a:lnTo>
                      <a:pt x="654233" y="148114"/>
                    </a:lnTo>
                    <a:lnTo>
                      <a:pt x="607841" y="195929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DA2A991B-F7A9-CDFF-435F-A95A655BDA51}"/>
                  </a:ext>
                </a:extLst>
              </p:cNvPr>
              <p:cNvSpPr/>
              <p:nvPr/>
            </p:nvSpPr>
            <p:spPr>
              <a:xfrm>
                <a:off x="2910287" y="2819400"/>
                <a:ext cx="943893" cy="258222"/>
              </a:xfrm>
              <a:custGeom>
                <a:avLst/>
                <a:gdLst>
                  <a:gd name="connsiteX0" fmla="*/ 897027 w 943893"/>
                  <a:gd name="connsiteY0" fmla="*/ 258223 h 258222"/>
                  <a:gd name="connsiteX1" fmla="*/ 873451 w 943893"/>
                  <a:gd name="connsiteY1" fmla="*/ 234696 h 258222"/>
                  <a:gd name="connsiteX2" fmla="*/ 471899 w 943893"/>
                  <a:gd name="connsiteY2" fmla="*/ 66675 h 258222"/>
                  <a:gd name="connsiteX3" fmla="*/ 70443 w 943893"/>
                  <a:gd name="connsiteY3" fmla="*/ 234696 h 258222"/>
                  <a:gd name="connsiteX4" fmla="*/ 46867 w 943893"/>
                  <a:gd name="connsiteY4" fmla="*/ 258223 h 258222"/>
                  <a:gd name="connsiteX5" fmla="*/ 0 w 943893"/>
                  <a:gd name="connsiteY5" fmla="*/ 210884 h 258222"/>
                  <a:gd name="connsiteX6" fmla="*/ 23576 w 943893"/>
                  <a:gd name="connsiteY6" fmla="*/ 187357 h 258222"/>
                  <a:gd name="connsiteX7" fmla="*/ 471899 w 943893"/>
                  <a:gd name="connsiteY7" fmla="*/ 0 h 258222"/>
                  <a:gd name="connsiteX8" fmla="*/ 920318 w 943893"/>
                  <a:gd name="connsiteY8" fmla="*/ 187357 h 258222"/>
                  <a:gd name="connsiteX9" fmla="*/ 943894 w 943893"/>
                  <a:gd name="connsiteY9" fmla="*/ 210884 h 258222"/>
                  <a:gd name="connsiteX10" fmla="*/ 897027 w 943893"/>
                  <a:gd name="connsiteY10" fmla="*/ 258223 h 2582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43893" h="258222">
                    <a:moveTo>
                      <a:pt x="897027" y="258223"/>
                    </a:moveTo>
                    <a:lnTo>
                      <a:pt x="873451" y="234696"/>
                    </a:lnTo>
                    <a:cubicBezTo>
                      <a:pt x="764507" y="126302"/>
                      <a:pt x="621911" y="66675"/>
                      <a:pt x="471899" y="66675"/>
                    </a:cubicBezTo>
                    <a:cubicBezTo>
                      <a:pt x="321888" y="66675"/>
                      <a:pt x="179291" y="126397"/>
                      <a:pt x="70443" y="234696"/>
                    </a:cubicBezTo>
                    <a:lnTo>
                      <a:pt x="46867" y="258223"/>
                    </a:lnTo>
                    <a:lnTo>
                      <a:pt x="0" y="210884"/>
                    </a:lnTo>
                    <a:lnTo>
                      <a:pt x="23576" y="187357"/>
                    </a:lnTo>
                    <a:cubicBezTo>
                      <a:pt x="144973" y="66580"/>
                      <a:pt x="304301" y="0"/>
                      <a:pt x="471899" y="0"/>
                    </a:cubicBezTo>
                    <a:cubicBezTo>
                      <a:pt x="639498" y="0"/>
                      <a:pt x="798826" y="66580"/>
                      <a:pt x="920318" y="187357"/>
                    </a:cubicBezTo>
                    <a:lnTo>
                      <a:pt x="943894" y="210884"/>
                    </a:lnTo>
                    <a:lnTo>
                      <a:pt x="897027" y="258223"/>
                    </a:lnTo>
                    <a:close/>
                  </a:path>
                </a:pathLst>
              </a:custGeom>
              <a:solidFill>
                <a:srgbClr val="F37020"/>
              </a:solidFill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2DAE85E-12C9-FCF1-4AA0-62ED283773F7}"/>
              </a:ext>
            </a:extLst>
          </p:cNvPr>
          <p:cNvGrpSpPr/>
          <p:nvPr/>
        </p:nvGrpSpPr>
        <p:grpSpPr>
          <a:xfrm>
            <a:off x="6658562" y="3825667"/>
            <a:ext cx="2537993" cy="2537993"/>
            <a:chOff x="3873213" y="313855"/>
            <a:chExt cx="2537993" cy="2537993"/>
          </a:xfrm>
        </p:grpSpPr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E89737EC-D9AE-4785-F036-9C7861D52E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</a:blip>
            <a:srcRect l="6770" t="840" r="31702" b="6938"/>
            <a:stretch/>
          </p:blipFill>
          <p:spPr>
            <a:xfrm>
              <a:off x="3873213" y="313855"/>
              <a:ext cx="2537993" cy="2537993"/>
            </a:xfrm>
            <a:prstGeom prst="ellipse">
              <a:avLst/>
            </a:prstGeom>
            <a:ln w="38100">
              <a:solidFill>
                <a:schemeClr val="bg1"/>
              </a:solidFill>
            </a:ln>
          </p:spPr>
        </p:pic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AC3AEB82-2708-A560-5B1A-4942F223CF81}"/>
                </a:ext>
              </a:extLst>
            </p:cNvPr>
            <p:cNvGrpSpPr/>
            <p:nvPr/>
          </p:nvGrpSpPr>
          <p:grpSpPr>
            <a:xfrm>
              <a:off x="4570711" y="1154682"/>
              <a:ext cx="1142996" cy="856339"/>
              <a:chOff x="4718422" y="2667001"/>
              <a:chExt cx="1014931" cy="760392"/>
            </a:xfrm>
          </p:grpSpPr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832E7369-56F2-1716-2773-7EEBCD602B2C}"/>
                  </a:ext>
                </a:extLst>
              </p:cNvPr>
              <p:cNvSpPr/>
              <p:nvPr/>
            </p:nvSpPr>
            <p:spPr>
              <a:xfrm>
                <a:off x="4718422" y="3198791"/>
                <a:ext cx="152400" cy="22860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46647A5B-3944-763B-1321-F74CC49F4BF2}"/>
                  </a:ext>
                </a:extLst>
              </p:cNvPr>
              <p:cNvSpPr/>
              <p:nvPr/>
            </p:nvSpPr>
            <p:spPr>
              <a:xfrm>
                <a:off x="4934055" y="3048000"/>
                <a:ext cx="152400" cy="379391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D9464B91-AF9C-0C03-B439-F4EE172AC896}"/>
                  </a:ext>
                </a:extLst>
              </p:cNvPr>
              <p:cNvSpPr/>
              <p:nvPr/>
            </p:nvSpPr>
            <p:spPr>
              <a:xfrm>
                <a:off x="5149688" y="2945222"/>
                <a:ext cx="152400" cy="482170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468CCC7F-5EDF-2DD7-6A28-E219E4CF282F}"/>
                  </a:ext>
                </a:extLst>
              </p:cNvPr>
              <p:cNvSpPr/>
              <p:nvPr/>
            </p:nvSpPr>
            <p:spPr>
              <a:xfrm>
                <a:off x="5365321" y="2814923"/>
                <a:ext cx="152400" cy="612469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3BA2A333-2ADA-83C2-A81D-B98C77ED9DC7}"/>
                  </a:ext>
                </a:extLst>
              </p:cNvPr>
              <p:cNvSpPr/>
              <p:nvPr/>
            </p:nvSpPr>
            <p:spPr>
              <a:xfrm>
                <a:off x="5580953" y="2667001"/>
                <a:ext cx="152400" cy="760392"/>
              </a:xfrm>
              <a:prstGeom prst="rect">
                <a:avLst/>
              </a:prstGeom>
              <a:solidFill>
                <a:srgbClr val="00ADE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lvl="0" indent="0" defTabSz="91440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8250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5DC6FE-C698-33FC-1BE8-8A8D1043A1D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CommScope, Inc.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1092FF-CF3A-E7D7-CB60-A064F433378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E2BEB5-2653-6044-B03D-162392F9D4C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5486B25-C26C-F6C2-72FE-1931D140216A}"/>
              </a:ext>
            </a:extLst>
          </p:cNvPr>
          <p:cNvSpPr/>
          <p:nvPr/>
        </p:nvSpPr>
        <p:spPr>
          <a:xfrm>
            <a:off x="0" y="0"/>
            <a:ext cx="3543300" cy="6858000"/>
          </a:xfrm>
          <a:prstGeom prst="rect">
            <a:avLst/>
          </a:prstGeom>
          <a:solidFill>
            <a:srgbClr val="C00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0294148-94AF-BE3F-D9E4-7FCFF66EA5BC}"/>
              </a:ext>
            </a:extLst>
          </p:cNvPr>
          <p:cNvSpPr/>
          <p:nvPr/>
        </p:nvSpPr>
        <p:spPr>
          <a:xfrm>
            <a:off x="8648700" y="0"/>
            <a:ext cx="3543300" cy="6858000"/>
          </a:xfrm>
          <a:prstGeom prst="rect">
            <a:avLst/>
          </a:prstGeom>
          <a:solidFill>
            <a:srgbClr val="C00000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A73F0F7-094D-173A-F015-37E94B0C181C}"/>
              </a:ext>
            </a:extLst>
          </p:cNvPr>
          <p:cNvGrpSpPr/>
          <p:nvPr/>
        </p:nvGrpSpPr>
        <p:grpSpPr>
          <a:xfrm>
            <a:off x="3226430" y="0"/>
            <a:ext cx="5511861" cy="7223439"/>
            <a:chOff x="3479769" y="0"/>
            <a:chExt cx="5511861" cy="722343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481ECED-3500-122D-4899-70FDD4306431}"/>
                </a:ext>
              </a:extLst>
            </p:cNvPr>
            <p:cNvGrpSpPr/>
            <p:nvPr/>
          </p:nvGrpSpPr>
          <p:grpSpPr>
            <a:xfrm>
              <a:off x="3479769" y="0"/>
              <a:ext cx="5511861" cy="7223439"/>
              <a:chOff x="3479769" y="0"/>
              <a:chExt cx="5511861" cy="7223439"/>
            </a:xfrm>
          </p:grpSpPr>
          <p:pic>
            <p:nvPicPr>
              <p:cNvPr id="6" name="Picture 5" descr="Text&#10;&#10;Description automatically generated with medium confidence">
                <a:extLst>
                  <a:ext uri="{FF2B5EF4-FFF2-40B4-BE49-F238E27FC236}">
                    <a16:creationId xmlns:a16="http://schemas.microsoft.com/office/drawing/2014/main" id="{B481AB2D-5F09-7291-BF58-572A5AEDFB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79769" y="0"/>
                <a:ext cx="5511861" cy="7223439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0DD43C7-F824-EC74-656F-CB3D9529331B}"/>
                  </a:ext>
                </a:extLst>
              </p:cNvPr>
              <p:cNvSpPr/>
              <p:nvPr/>
            </p:nvSpPr>
            <p:spPr>
              <a:xfrm>
                <a:off x="4591499" y="154806"/>
                <a:ext cx="3213100" cy="17018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7463" marR="0" indent="0" algn="l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</p:grpSp>
        <p:grpSp>
          <p:nvGrpSpPr>
            <p:cNvPr id="8" name="Graphic 5">
              <a:extLst>
                <a:ext uri="{FF2B5EF4-FFF2-40B4-BE49-F238E27FC236}">
                  <a16:creationId xmlns:a16="http://schemas.microsoft.com/office/drawing/2014/main" id="{5D8CD631-06DF-8069-E5FD-782116C941D2}"/>
                </a:ext>
              </a:extLst>
            </p:cNvPr>
            <p:cNvGrpSpPr/>
            <p:nvPr/>
          </p:nvGrpSpPr>
          <p:grpSpPr>
            <a:xfrm>
              <a:off x="5410200" y="266700"/>
              <a:ext cx="902309" cy="1096897"/>
              <a:chOff x="2286095" y="2819400"/>
              <a:chExt cx="1629972" cy="1981485"/>
            </a:xfrm>
            <a:solidFill>
              <a:schemeClr val="bg1"/>
            </a:solidFill>
          </p:grpSpPr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13282B17-A21C-F74C-897C-F3978F97068E}"/>
                  </a:ext>
                </a:extLst>
              </p:cNvPr>
              <p:cNvSpPr/>
              <p:nvPr/>
            </p:nvSpPr>
            <p:spPr>
              <a:xfrm>
                <a:off x="2857241" y="3477101"/>
                <a:ext cx="1058826" cy="1323784"/>
              </a:xfrm>
              <a:custGeom>
                <a:avLst/>
                <a:gdLst>
                  <a:gd name="connsiteX0" fmla="*/ 1058827 w 1058826"/>
                  <a:gd name="connsiteY0" fmla="*/ 0 h 1323784"/>
                  <a:gd name="connsiteX1" fmla="*/ 1058827 w 1058826"/>
                  <a:gd name="connsiteY1" fmla="*/ 198596 h 1323784"/>
                  <a:gd name="connsiteX2" fmla="*/ 568104 w 1058826"/>
                  <a:gd name="connsiteY2" fmla="*/ 1323785 h 1323784"/>
                  <a:gd name="connsiteX3" fmla="*/ 235950 w 1058826"/>
                  <a:gd name="connsiteY3" fmla="*/ 1323785 h 1323784"/>
                  <a:gd name="connsiteX4" fmla="*/ 709655 w 1058826"/>
                  <a:gd name="connsiteY4" fmla="*/ 249650 h 1323784"/>
                  <a:gd name="connsiteX5" fmla="*/ 271789 w 1058826"/>
                  <a:gd name="connsiteY5" fmla="*/ 249650 h 1323784"/>
                  <a:gd name="connsiteX6" fmla="*/ 271789 w 1058826"/>
                  <a:gd name="connsiteY6" fmla="*/ 465201 h 1323784"/>
                  <a:gd name="connsiteX7" fmla="*/ 0 w 1058826"/>
                  <a:gd name="connsiteY7" fmla="*/ 465201 h 1323784"/>
                  <a:gd name="connsiteX8" fmla="*/ 0 w 1058826"/>
                  <a:gd name="connsiteY8" fmla="*/ 0 h 1323784"/>
                  <a:gd name="connsiteX9" fmla="*/ 1058827 w 1058826"/>
                  <a:gd name="connsiteY9" fmla="*/ 0 h 13237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8826" h="1323784">
                    <a:moveTo>
                      <a:pt x="1058827" y="0"/>
                    </a:moveTo>
                    <a:lnTo>
                      <a:pt x="1058827" y="198596"/>
                    </a:lnTo>
                    <a:lnTo>
                      <a:pt x="568104" y="1323785"/>
                    </a:lnTo>
                    <a:lnTo>
                      <a:pt x="235950" y="1323785"/>
                    </a:lnTo>
                    <a:lnTo>
                      <a:pt x="709655" y="249650"/>
                    </a:lnTo>
                    <a:lnTo>
                      <a:pt x="271789" y="249650"/>
                    </a:lnTo>
                    <a:lnTo>
                      <a:pt x="271789" y="465201"/>
                    </a:lnTo>
                    <a:lnTo>
                      <a:pt x="0" y="465201"/>
                    </a:lnTo>
                    <a:lnTo>
                      <a:pt x="0" y="0"/>
                    </a:lnTo>
                    <a:lnTo>
                      <a:pt x="1058827" y="0"/>
                    </a:lnTo>
                    <a:close/>
                  </a:path>
                </a:pathLst>
              </a:custGeom>
              <a:grpFill/>
              <a:ln w="946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0" name="Graphic 5">
                <a:extLst>
                  <a:ext uri="{FF2B5EF4-FFF2-40B4-BE49-F238E27FC236}">
                    <a16:creationId xmlns:a16="http://schemas.microsoft.com/office/drawing/2014/main" id="{5D123EBF-1031-A4E7-2EAC-FCA4C6401933}"/>
                  </a:ext>
                </a:extLst>
              </p:cNvPr>
              <p:cNvGrpSpPr/>
              <p:nvPr/>
            </p:nvGrpSpPr>
            <p:grpSpPr>
              <a:xfrm>
                <a:off x="2286095" y="3506343"/>
                <a:ext cx="362575" cy="1239202"/>
                <a:chOff x="2286095" y="3506343"/>
                <a:chExt cx="362575" cy="1239202"/>
              </a:xfrm>
              <a:grpFill/>
            </p:grpSpPr>
            <p:sp>
              <p:nvSpPr>
                <p:cNvPr id="15" name="Freeform 14">
                  <a:extLst>
                    <a:ext uri="{FF2B5EF4-FFF2-40B4-BE49-F238E27FC236}">
                      <a16:creationId xmlns:a16="http://schemas.microsoft.com/office/drawing/2014/main" id="{EFBA77F3-60CF-8343-34DE-E0DE88DB34A5}"/>
                    </a:ext>
                  </a:extLst>
                </p:cNvPr>
                <p:cNvSpPr/>
                <p:nvPr/>
              </p:nvSpPr>
              <p:spPr>
                <a:xfrm>
                  <a:off x="2319842" y="4232529"/>
                  <a:ext cx="328827" cy="513016"/>
                </a:xfrm>
                <a:custGeom>
                  <a:avLst/>
                  <a:gdLst>
                    <a:gd name="connsiteX0" fmla="*/ 0 w 328827"/>
                    <a:gd name="connsiteY0" fmla="*/ 0 h 513016"/>
                    <a:gd name="connsiteX1" fmla="*/ 328828 w 328827"/>
                    <a:gd name="connsiteY1" fmla="*/ 109157 h 513016"/>
                    <a:gd name="connsiteX2" fmla="*/ 328828 w 328827"/>
                    <a:gd name="connsiteY2" fmla="*/ 174117 h 513016"/>
                    <a:gd name="connsiteX3" fmla="*/ 85558 w 328827"/>
                    <a:gd name="connsiteY3" fmla="*/ 255556 h 513016"/>
                    <a:gd name="connsiteX4" fmla="*/ 328828 w 328827"/>
                    <a:gd name="connsiteY4" fmla="*/ 338423 h 513016"/>
                    <a:gd name="connsiteX5" fmla="*/ 328828 w 328827"/>
                    <a:gd name="connsiteY5" fmla="*/ 403860 h 513016"/>
                    <a:gd name="connsiteX6" fmla="*/ 0 w 328827"/>
                    <a:gd name="connsiteY6" fmla="*/ 513017 h 513016"/>
                    <a:gd name="connsiteX7" fmla="*/ 0 w 328827"/>
                    <a:gd name="connsiteY7" fmla="*/ 449485 h 513016"/>
                    <a:gd name="connsiteX8" fmla="*/ 249924 w 328827"/>
                    <a:gd name="connsiteY8" fmla="*/ 367570 h 513016"/>
                    <a:gd name="connsiteX9" fmla="*/ 0 w 328827"/>
                    <a:gd name="connsiteY9" fmla="*/ 282416 h 513016"/>
                    <a:gd name="connsiteX10" fmla="*/ 0 w 328827"/>
                    <a:gd name="connsiteY10" fmla="*/ 225933 h 513016"/>
                    <a:gd name="connsiteX11" fmla="*/ 251255 w 328827"/>
                    <a:gd name="connsiteY11" fmla="*/ 142589 h 513016"/>
                    <a:gd name="connsiteX12" fmla="*/ 0 w 328827"/>
                    <a:gd name="connsiteY12" fmla="*/ 58388 h 513016"/>
                    <a:gd name="connsiteX13" fmla="*/ 0 w 328827"/>
                    <a:gd name="connsiteY13" fmla="*/ 0 h 513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8827" h="513016">
                      <a:moveTo>
                        <a:pt x="0" y="0"/>
                      </a:moveTo>
                      <a:lnTo>
                        <a:pt x="328828" y="109157"/>
                      </a:lnTo>
                      <a:lnTo>
                        <a:pt x="328828" y="174117"/>
                      </a:lnTo>
                      <a:lnTo>
                        <a:pt x="85558" y="255556"/>
                      </a:lnTo>
                      <a:lnTo>
                        <a:pt x="328828" y="338423"/>
                      </a:lnTo>
                      <a:lnTo>
                        <a:pt x="328828" y="403860"/>
                      </a:lnTo>
                      <a:lnTo>
                        <a:pt x="0" y="513017"/>
                      </a:lnTo>
                      <a:lnTo>
                        <a:pt x="0" y="449485"/>
                      </a:lnTo>
                      <a:lnTo>
                        <a:pt x="249924" y="367570"/>
                      </a:lnTo>
                      <a:lnTo>
                        <a:pt x="0" y="282416"/>
                      </a:lnTo>
                      <a:lnTo>
                        <a:pt x="0" y="225933"/>
                      </a:lnTo>
                      <a:lnTo>
                        <a:pt x="251255" y="142589"/>
                      </a:lnTo>
                      <a:lnTo>
                        <a:pt x="0" y="583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" name="Freeform 15">
                  <a:extLst>
                    <a:ext uri="{FF2B5EF4-FFF2-40B4-BE49-F238E27FC236}">
                      <a16:creationId xmlns:a16="http://schemas.microsoft.com/office/drawing/2014/main" id="{052C814A-D32B-E1BC-0EB7-E9D093AC808A}"/>
                    </a:ext>
                  </a:extLst>
                </p:cNvPr>
                <p:cNvSpPr/>
                <p:nvPr/>
              </p:nvSpPr>
              <p:spPr>
                <a:xfrm>
                  <a:off x="2286095" y="4118514"/>
                  <a:ext cx="362480" cy="75437"/>
                </a:xfrm>
                <a:custGeom>
                  <a:avLst/>
                  <a:gdLst>
                    <a:gd name="connsiteX0" fmla="*/ 60271 w 362480"/>
                    <a:gd name="connsiteY0" fmla="*/ 64579 h 75437"/>
                    <a:gd name="connsiteX1" fmla="*/ 35174 w 362480"/>
                    <a:gd name="connsiteY1" fmla="*/ 75438 h 75437"/>
                    <a:gd name="connsiteX2" fmla="*/ 10077 w 362480"/>
                    <a:gd name="connsiteY2" fmla="*/ 64579 h 75437"/>
                    <a:gd name="connsiteX3" fmla="*/ 0 w 362480"/>
                    <a:gd name="connsiteY3" fmla="*/ 37719 h 75437"/>
                    <a:gd name="connsiteX4" fmla="*/ 9601 w 362480"/>
                    <a:gd name="connsiteY4" fmla="*/ 10858 h 75437"/>
                    <a:gd name="connsiteX5" fmla="*/ 33748 w 362480"/>
                    <a:gd name="connsiteY5" fmla="*/ 0 h 75437"/>
                    <a:gd name="connsiteX6" fmla="*/ 59795 w 362480"/>
                    <a:gd name="connsiteY6" fmla="*/ 10573 h 75437"/>
                    <a:gd name="connsiteX7" fmla="*/ 70348 w 362480"/>
                    <a:gd name="connsiteY7" fmla="*/ 37624 h 75437"/>
                    <a:gd name="connsiteX8" fmla="*/ 60271 w 362480"/>
                    <a:gd name="connsiteY8" fmla="*/ 64484 h 75437"/>
                    <a:gd name="connsiteX9" fmla="*/ 111701 w 362480"/>
                    <a:gd name="connsiteY9" fmla="*/ 67437 h 75437"/>
                    <a:gd name="connsiteX10" fmla="*/ 111701 w 362480"/>
                    <a:gd name="connsiteY10" fmla="*/ 8572 h 75437"/>
                    <a:gd name="connsiteX11" fmla="*/ 362480 w 362480"/>
                    <a:gd name="connsiteY11" fmla="*/ 8572 h 75437"/>
                    <a:gd name="connsiteX12" fmla="*/ 362480 w 362480"/>
                    <a:gd name="connsiteY12" fmla="*/ 67437 h 75437"/>
                    <a:gd name="connsiteX13" fmla="*/ 111701 w 362480"/>
                    <a:gd name="connsiteY13" fmla="*/ 67437 h 75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2480" h="75437">
                      <a:moveTo>
                        <a:pt x="60271" y="64579"/>
                      </a:moveTo>
                      <a:cubicBezTo>
                        <a:pt x="53521" y="71818"/>
                        <a:pt x="45156" y="75438"/>
                        <a:pt x="35174" y="75438"/>
                      </a:cubicBezTo>
                      <a:cubicBezTo>
                        <a:pt x="25192" y="75438"/>
                        <a:pt x="16826" y="71818"/>
                        <a:pt x="10077" y="64579"/>
                      </a:cubicBezTo>
                      <a:cubicBezTo>
                        <a:pt x="3327" y="57341"/>
                        <a:pt x="0" y="48387"/>
                        <a:pt x="0" y="37719"/>
                      </a:cubicBezTo>
                      <a:cubicBezTo>
                        <a:pt x="0" y="27051"/>
                        <a:pt x="3232" y="18097"/>
                        <a:pt x="9601" y="10858"/>
                      </a:cubicBezTo>
                      <a:cubicBezTo>
                        <a:pt x="16066" y="3620"/>
                        <a:pt x="24051" y="0"/>
                        <a:pt x="33748" y="0"/>
                      </a:cubicBezTo>
                      <a:cubicBezTo>
                        <a:pt x="44110" y="0"/>
                        <a:pt x="52761" y="3524"/>
                        <a:pt x="59795" y="10573"/>
                      </a:cubicBezTo>
                      <a:cubicBezTo>
                        <a:pt x="66830" y="17621"/>
                        <a:pt x="70348" y="26670"/>
                        <a:pt x="70348" y="37624"/>
                      </a:cubicBezTo>
                      <a:cubicBezTo>
                        <a:pt x="70348" y="48578"/>
                        <a:pt x="67020" y="57245"/>
                        <a:pt x="60271" y="64484"/>
                      </a:cubicBezTo>
                      <a:close/>
                      <a:moveTo>
                        <a:pt x="111701" y="67437"/>
                      </a:moveTo>
                      <a:lnTo>
                        <a:pt x="111701" y="8572"/>
                      </a:lnTo>
                      <a:lnTo>
                        <a:pt x="362480" y="8572"/>
                      </a:lnTo>
                      <a:lnTo>
                        <a:pt x="362480" y="67437"/>
                      </a:lnTo>
                      <a:lnTo>
                        <a:pt x="111701" y="67437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Freeform 16">
                  <a:extLst>
                    <a:ext uri="{FF2B5EF4-FFF2-40B4-BE49-F238E27FC236}">
                      <a16:creationId xmlns:a16="http://schemas.microsoft.com/office/drawing/2014/main" id="{BDD1D535-C15A-479B-528B-B101129DF13B}"/>
                    </a:ext>
                  </a:extLst>
                </p:cNvPr>
                <p:cNvSpPr/>
                <p:nvPr/>
              </p:nvSpPr>
              <p:spPr>
                <a:xfrm>
                  <a:off x="2493620" y="3933253"/>
                  <a:ext cx="48863" cy="129444"/>
                </a:xfrm>
                <a:custGeom>
                  <a:avLst/>
                  <a:gdLst>
                    <a:gd name="connsiteX0" fmla="*/ 0 w 48863"/>
                    <a:gd name="connsiteY0" fmla="*/ 129445 h 129444"/>
                    <a:gd name="connsiteX1" fmla="*/ 0 w 48863"/>
                    <a:gd name="connsiteY1" fmla="*/ 0 h 129444"/>
                    <a:gd name="connsiteX2" fmla="*/ 48863 w 48863"/>
                    <a:gd name="connsiteY2" fmla="*/ 0 h 129444"/>
                    <a:gd name="connsiteX3" fmla="*/ 48863 w 48863"/>
                    <a:gd name="connsiteY3" fmla="*/ 129445 h 129444"/>
                    <a:gd name="connsiteX4" fmla="*/ 0 w 48863"/>
                    <a:gd name="connsiteY4" fmla="*/ 129445 h 12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863" h="129444">
                      <a:moveTo>
                        <a:pt x="0" y="129445"/>
                      </a:moveTo>
                      <a:lnTo>
                        <a:pt x="0" y="0"/>
                      </a:lnTo>
                      <a:lnTo>
                        <a:pt x="48863" y="0"/>
                      </a:lnTo>
                      <a:lnTo>
                        <a:pt x="48863" y="129445"/>
                      </a:lnTo>
                      <a:lnTo>
                        <a:pt x="0" y="129445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Freeform 17">
                  <a:extLst>
                    <a:ext uri="{FF2B5EF4-FFF2-40B4-BE49-F238E27FC236}">
                      <a16:creationId xmlns:a16="http://schemas.microsoft.com/office/drawing/2014/main" id="{E41D082F-CA44-3C58-8B29-3A0E33420247}"/>
                    </a:ext>
                  </a:extLst>
                </p:cNvPr>
                <p:cNvSpPr/>
                <p:nvPr/>
              </p:nvSpPr>
              <p:spPr>
                <a:xfrm>
                  <a:off x="2319842" y="3622547"/>
                  <a:ext cx="328732" cy="240506"/>
                </a:xfrm>
                <a:custGeom>
                  <a:avLst/>
                  <a:gdLst>
                    <a:gd name="connsiteX0" fmla="*/ 51145 w 328732"/>
                    <a:gd name="connsiteY0" fmla="*/ 179356 h 240506"/>
                    <a:gd name="connsiteX1" fmla="*/ 151152 w 328732"/>
                    <a:gd name="connsiteY1" fmla="*/ 179356 h 240506"/>
                    <a:gd name="connsiteX2" fmla="*/ 151152 w 328732"/>
                    <a:gd name="connsiteY2" fmla="*/ 20288 h 240506"/>
                    <a:gd name="connsiteX3" fmla="*/ 202867 w 328732"/>
                    <a:gd name="connsiteY3" fmla="*/ 20288 h 240506"/>
                    <a:gd name="connsiteX4" fmla="*/ 202867 w 328732"/>
                    <a:gd name="connsiteY4" fmla="*/ 179356 h 240506"/>
                    <a:gd name="connsiteX5" fmla="*/ 328732 w 328732"/>
                    <a:gd name="connsiteY5" fmla="*/ 179356 h 240506"/>
                    <a:gd name="connsiteX6" fmla="*/ 328732 w 328732"/>
                    <a:gd name="connsiteY6" fmla="*/ 240506 h 240506"/>
                    <a:gd name="connsiteX7" fmla="*/ 0 w 328732"/>
                    <a:gd name="connsiteY7" fmla="*/ 240506 h 240506"/>
                    <a:gd name="connsiteX8" fmla="*/ 0 w 328732"/>
                    <a:gd name="connsiteY8" fmla="*/ 0 h 240506"/>
                    <a:gd name="connsiteX9" fmla="*/ 51240 w 328732"/>
                    <a:gd name="connsiteY9" fmla="*/ 0 h 240506"/>
                    <a:gd name="connsiteX10" fmla="*/ 51240 w 328732"/>
                    <a:gd name="connsiteY10" fmla="*/ 179261 h 240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8732" h="240506">
                      <a:moveTo>
                        <a:pt x="51145" y="179356"/>
                      </a:moveTo>
                      <a:lnTo>
                        <a:pt x="151152" y="179356"/>
                      </a:lnTo>
                      <a:lnTo>
                        <a:pt x="151152" y="20288"/>
                      </a:lnTo>
                      <a:lnTo>
                        <a:pt x="202867" y="20288"/>
                      </a:lnTo>
                      <a:lnTo>
                        <a:pt x="202867" y="179356"/>
                      </a:lnTo>
                      <a:lnTo>
                        <a:pt x="328732" y="179356"/>
                      </a:lnTo>
                      <a:lnTo>
                        <a:pt x="328732" y="240506"/>
                      </a:lnTo>
                      <a:lnTo>
                        <a:pt x="0" y="240506"/>
                      </a:lnTo>
                      <a:lnTo>
                        <a:pt x="0" y="0"/>
                      </a:lnTo>
                      <a:lnTo>
                        <a:pt x="51240" y="0"/>
                      </a:lnTo>
                      <a:lnTo>
                        <a:pt x="51240" y="179261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Freeform 18">
                  <a:extLst>
                    <a:ext uri="{FF2B5EF4-FFF2-40B4-BE49-F238E27FC236}">
                      <a16:creationId xmlns:a16="http://schemas.microsoft.com/office/drawing/2014/main" id="{2E633C0B-16B8-BE9C-036B-9F8C162366B5}"/>
                    </a:ext>
                  </a:extLst>
                </p:cNvPr>
                <p:cNvSpPr/>
                <p:nvPr/>
              </p:nvSpPr>
              <p:spPr>
                <a:xfrm>
                  <a:off x="2286095" y="3506343"/>
                  <a:ext cx="362480" cy="75437"/>
                </a:xfrm>
                <a:custGeom>
                  <a:avLst/>
                  <a:gdLst>
                    <a:gd name="connsiteX0" fmla="*/ 60271 w 362480"/>
                    <a:gd name="connsiteY0" fmla="*/ 64579 h 75437"/>
                    <a:gd name="connsiteX1" fmla="*/ 35174 w 362480"/>
                    <a:gd name="connsiteY1" fmla="*/ 75438 h 75437"/>
                    <a:gd name="connsiteX2" fmla="*/ 10077 w 362480"/>
                    <a:gd name="connsiteY2" fmla="*/ 64579 h 75437"/>
                    <a:gd name="connsiteX3" fmla="*/ 0 w 362480"/>
                    <a:gd name="connsiteY3" fmla="*/ 37719 h 75437"/>
                    <a:gd name="connsiteX4" fmla="*/ 9601 w 362480"/>
                    <a:gd name="connsiteY4" fmla="*/ 10858 h 75437"/>
                    <a:gd name="connsiteX5" fmla="*/ 33748 w 362480"/>
                    <a:gd name="connsiteY5" fmla="*/ 0 h 75437"/>
                    <a:gd name="connsiteX6" fmla="*/ 59795 w 362480"/>
                    <a:gd name="connsiteY6" fmla="*/ 10573 h 75437"/>
                    <a:gd name="connsiteX7" fmla="*/ 70348 w 362480"/>
                    <a:gd name="connsiteY7" fmla="*/ 37624 h 75437"/>
                    <a:gd name="connsiteX8" fmla="*/ 60271 w 362480"/>
                    <a:gd name="connsiteY8" fmla="*/ 64484 h 75437"/>
                    <a:gd name="connsiteX9" fmla="*/ 111701 w 362480"/>
                    <a:gd name="connsiteY9" fmla="*/ 67437 h 75437"/>
                    <a:gd name="connsiteX10" fmla="*/ 111701 w 362480"/>
                    <a:gd name="connsiteY10" fmla="*/ 8572 h 75437"/>
                    <a:gd name="connsiteX11" fmla="*/ 362480 w 362480"/>
                    <a:gd name="connsiteY11" fmla="*/ 8572 h 75437"/>
                    <a:gd name="connsiteX12" fmla="*/ 362480 w 362480"/>
                    <a:gd name="connsiteY12" fmla="*/ 67437 h 75437"/>
                    <a:gd name="connsiteX13" fmla="*/ 111701 w 362480"/>
                    <a:gd name="connsiteY13" fmla="*/ 67437 h 75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2480" h="75437">
                      <a:moveTo>
                        <a:pt x="60271" y="64579"/>
                      </a:moveTo>
                      <a:cubicBezTo>
                        <a:pt x="53521" y="71819"/>
                        <a:pt x="45156" y="75438"/>
                        <a:pt x="35174" y="75438"/>
                      </a:cubicBezTo>
                      <a:cubicBezTo>
                        <a:pt x="25192" y="75438"/>
                        <a:pt x="16826" y="71819"/>
                        <a:pt x="10077" y="64579"/>
                      </a:cubicBezTo>
                      <a:cubicBezTo>
                        <a:pt x="3327" y="57340"/>
                        <a:pt x="0" y="48387"/>
                        <a:pt x="0" y="37719"/>
                      </a:cubicBezTo>
                      <a:cubicBezTo>
                        <a:pt x="0" y="27051"/>
                        <a:pt x="3232" y="18097"/>
                        <a:pt x="9601" y="10858"/>
                      </a:cubicBezTo>
                      <a:cubicBezTo>
                        <a:pt x="16066" y="3619"/>
                        <a:pt x="24051" y="0"/>
                        <a:pt x="33748" y="0"/>
                      </a:cubicBezTo>
                      <a:cubicBezTo>
                        <a:pt x="44110" y="0"/>
                        <a:pt x="52761" y="3524"/>
                        <a:pt x="59795" y="10573"/>
                      </a:cubicBezTo>
                      <a:cubicBezTo>
                        <a:pt x="66830" y="17621"/>
                        <a:pt x="70348" y="26670"/>
                        <a:pt x="70348" y="37624"/>
                      </a:cubicBezTo>
                      <a:cubicBezTo>
                        <a:pt x="70348" y="48577"/>
                        <a:pt x="67020" y="57245"/>
                        <a:pt x="60271" y="64484"/>
                      </a:cubicBezTo>
                      <a:close/>
                      <a:moveTo>
                        <a:pt x="111701" y="67437"/>
                      </a:moveTo>
                      <a:lnTo>
                        <a:pt x="111701" y="8572"/>
                      </a:lnTo>
                      <a:lnTo>
                        <a:pt x="362480" y="8572"/>
                      </a:lnTo>
                      <a:lnTo>
                        <a:pt x="362480" y="67437"/>
                      </a:lnTo>
                      <a:lnTo>
                        <a:pt x="111701" y="67437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Graphic 5">
                <a:extLst>
                  <a:ext uri="{FF2B5EF4-FFF2-40B4-BE49-F238E27FC236}">
                    <a16:creationId xmlns:a16="http://schemas.microsoft.com/office/drawing/2014/main" id="{235881DA-8B6E-1A4D-556A-586266372F45}"/>
                  </a:ext>
                </a:extLst>
              </p:cNvPr>
              <p:cNvGrpSpPr/>
              <p:nvPr/>
            </p:nvGrpSpPr>
            <p:grpSpPr>
              <a:xfrm>
                <a:off x="2910287" y="2819400"/>
                <a:ext cx="943893" cy="559403"/>
                <a:chOff x="2910287" y="2819400"/>
                <a:chExt cx="943893" cy="559403"/>
              </a:xfrm>
              <a:grpFill/>
            </p:grpSpPr>
            <p:sp>
              <p:nvSpPr>
                <p:cNvPr id="12" name="Freeform 11">
                  <a:extLst>
                    <a:ext uri="{FF2B5EF4-FFF2-40B4-BE49-F238E27FC236}">
                      <a16:creationId xmlns:a16="http://schemas.microsoft.com/office/drawing/2014/main" id="{C85BACAB-7FAF-E036-05DF-8F99F052339E}"/>
                    </a:ext>
                  </a:extLst>
                </p:cNvPr>
                <p:cNvSpPr/>
                <p:nvPr/>
              </p:nvSpPr>
              <p:spPr>
                <a:xfrm>
                  <a:off x="3200518" y="3244786"/>
                  <a:ext cx="363526" cy="134016"/>
                </a:xfrm>
                <a:custGeom>
                  <a:avLst/>
                  <a:gdLst>
                    <a:gd name="connsiteX0" fmla="*/ 44775 w 363526"/>
                    <a:gd name="connsiteY0" fmla="*/ 134017 h 134016"/>
                    <a:gd name="connsiteX1" fmla="*/ 0 w 363526"/>
                    <a:gd name="connsiteY1" fmla="*/ 84773 h 134016"/>
                    <a:gd name="connsiteX2" fmla="*/ 24622 w 363526"/>
                    <a:gd name="connsiteY2" fmla="*/ 62294 h 134016"/>
                    <a:gd name="connsiteX3" fmla="*/ 181763 w 363526"/>
                    <a:gd name="connsiteY3" fmla="*/ 0 h 134016"/>
                    <a:gd name="connsiteX4" fmla="*/ 338904 w 363526"/>
                    <a:gd name="connsiteY4" fmla="*/ 62294 h 134016"/>
                    <a:gd name="connsiteX5" fmla="*/ 363526 w 363526"/>
                    <a:gd name="connsiteY5" fmla="*/ 84773 h 134016"/>
                    <a:gd name="connsiteX6" fmla="*/ 318751 w 363526"/>
                    <a:gd name="connsiteY6" fmla="*/ 134017 h 134016"/>
                    <a:gd name="connsiteX7" fmla="*/ 294129 w 363526"/>
                    <a:gd name="connsiteY7" fmla="*/ 111538 h 134016"/>
                    <a:gd name="connsiteX8" fmla="*/ 181858 w 363526"/>
                    <a:gd name="connsiteY8" fmla="*/ 66675 h 134016"/>
                    <a:gd name="connsiteX9" fmla="*/ 69587 w 363526"/>
                    <a:gd name="connsiteY9" fmla="*/ 111538 h 134016"/>
                    <a:gd name="connsiteX10" fmla="*/ 44965 w 363526"/>
                    <a:gd name="connsiteY10" fmla="*/ 134017 h 134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63526" h="134016">
                      <a:moveTo>
                        <a:pt x="44775" y="134017"/>
                      </a:moveTo>
                      <a:lnTo>
                        <a:pt x="0" y="84773"/>
                      </a:lnTo>
                      <a:lnTo>
                        <a:pt x="24622" y="62294"/>
                      </a:lnTo>
                      <a:cubicBezTo>
                        <a:pt x="68636" y="22098"/>
                        <a:pt x="124439" y="0"/>
                        <a:pt x="181763" y="0"/>
                      </a:cubicBezTo>
                      <a:cubicBezTo>
                        <a:pt x="239087" y="0"/>
                        <a:pt x="294890" y="22098"/>
                        <a:pt x="338904" y="62294"/>
                      </a:cubicBezTo>
                      <a:lnTo>
                        <a:pt x="363526" y="84773"/>
                      </a:lnTo>
                      <a:lnTo>
                        <a:pt x="318751" y="134017"/>
                      </a:lnTo>
                      <a:lnTo>
                        <a:pt x="294129" y="111538"/>
                      </a:lnTo>
                      <a:cubicBezTo>
                        <a:pt x="261997" y="82201"/>
                        <a:pt x="223116" y="66675"/>
                        <a:pt x="181858" y="66675"/>
                      </a:cubicBezTo>
                      <a:cubicBezTo>
                        <a:pt x="140600" y="66675"/>
                        <a:pt x="101719" y="82201"/>
                        <a:pt x="69587" y="111538"/>
                      </a:cubicBezTo>
                      <a:lnTo>
                        <a:pt x="44965" y="134017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" name="Freeform 12">
                  <a:extLst>
                    <a:ext uri="{FF2B5EF4-FFF2-40B4-BE49-F238E27FC236}">
                      <a16:creationId xmlns:a16="http://schemas.microsoft.com/office/drawing/2014/main" id="{AF1346A1-7969-B9B9-48D1-29AE97F9C9CC}"/>
                    </a:ext>
                  </a:extLst>
                </p:cNvPr>
                <p:cNvSpPr/>
                <p:nvPr/>
              </p:nvSpPr>
              <p:spPr>
                <a:xfrm>
                  <a:off x="3055070" y="3032093"/>
                  <a:ext cx="654232" cy="195929"/>
                </a:xfrm>
                <a:custGeom>
                  <a:avLst/>
                  <a:gdLst>
                    <a:gd name="connsiteX0" fmla="*/ 607841 w 654232"/>
                    <a:gd name="connsiteY0" fmla="*/ 195929 h 195929"/>
                    <a:gd name="connsiteX1" fmla="*/ 583980 w 654232"/>
                    <a:gd name="connsiteY1" fmla="*/ 172688 h 195929"/>
                    <a:gd name="connsiteX2" fmla="*/ 327116 w 654232"/>
                    <a:gd name="connsiteY2" fmla="*/ 66675 h 195929"/>
                    <a:gd name="connsiteX3" fmla="*/ 70253 w 654232"/>
                    <a:gd name="connsiteY3" fmla="*/ 172688 h 195929"/>
                    <a:gd name="connsiteX4" fmla="*/ 46391 w 654232"/>
                    <a:gd name="connsiteY4" fmla="*/ 195929 h 195929"/>
                    <a:gd name="connsiteX5" fmla="*/ 0 w 654232"/>
                    <a:gd name="connsiteY5" fmla="*/ 148114 h 195929"/>
                    <a:gd name="connsiteX6" fmla="*/ 23861 w 654232"/>
                    <a:gd name="connsiteY6" fmla="*/ 124873 h 195929"/>
                    <a:gd name="connsiteX7" fmla="*/ 327116 w 654232"/>
                    <a:gd name="connsiteY7" fmla="*/ 0 h 195929"/>
                    <a:gd name="connsiteX8" fmla="*/ 630372 w 654232"/>
                    <a:gd name="connsiteY8" fmla="*/ 124873 h 195929"/>
                    <a:gd name="connsiteX9" fmla="*/ 654233 w 654232"/>
                    <a:gd name="connsiteY9" fmla="*/ 148114 h 195929"/>
                    <a:gd name="connsiteX10" fmla="*/ 607841 w 654232"/>
                    <a:gd name="connsiteY10" fmla="*/ 195929 h 195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54232" h="195929">
                      <a:moveTo>
                        <a:pt x="607841" y="195929"/>
                      </a:moveTo>
                      <a:lnTo>
                        <a:pt x="583980" y="172688"/>
                      </a:lnTo>
                      <a:cubicBezTo>
                        <a:pt x="513823" y="104299"/>
                        <a:pt x="422561" y="66675"/>
                        <a:pt x="327116" y="66675"/>
                      </a:cubicBezTo>
                      <a:cubicBezTo>
                        <a:pt x="231672" y="66675"/>
                        <a:pt x="140410" y="104299"/>
                        <a:pt x="70253" y="172688"/>
                      </a:cubicBezTo>
                      <a:lnTo>
                        <a:pt x="46391" y="195929"/>
                      </a:lnTo>
                      <a:lnTo>
                        <a:pt x="0" y="148114"/>
                      </a:lnTo>
                      <a:lnTo>
                        <a:pt x="23861" y="124873"/>
                      </a:lnTo>
                      <a:cubicBezTo>
                        <a:pt x="106567" y="44387"/>
                        <a:pt x="214275" y="0"/>
                        <a:pt x="327116" y="0"/>
                      </a:cubicBezTo>
                      <a:cubicBezTo>
                        <a:pt x="439958" y="0"/>
                        <a:pt x="547666" y="44291"/>
                        <a:pt x="630372" y="124873"/>
                      </a:cubicBezTo>
                      <a:lnTo>
                        <a:pt x="654233" y="148114"/>
                      </a:lnTo>
                      <a:lnTo>
                        <a:pt x="607841" y="195929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" name="Freeform 13">
                  <a:extLst>
                    <a:ext uri="{FF2B5EF4-FFF2-40B4-BE49-F238E27FC236}">
                      <a16:creationId xmlns:a16="http://schemas.microsoft.com/office/drawing/2014/main" id="{D01D2E1A-BA1E-9E14-DD6A-D2B41B49C9C7}"/>
                    </a:ext>
                  </a:extLst>
                </p:cNvPr>
                <p:cNvSpPr/>
                <p:nvPr/>
              </p:nvSpPr>
              <p:spPr>
                <a:xfrm>
                  <a:off x="2910287" y="2819400"/>
                  <a:ext cx="943893" cy="258222"/>
                </a:xfrm>
                <a:custGeom>
                  <a:avLst/>
                  <a:gdLst>
                    <a:gd name="connsiteX0" fmla="*/ 897027 w 943893"/>
                    <a:gd name="connsiteY0" fmla="*/ 258223 h 258222"/>
                    <a:gd name="connsiteX1" fmla="*/ 873451 w 943893"/>
                    <a:gd name="connsiteY1" fmla="*/ 234696 h 258222"/>
                    <a:gd name="connsiteX2" fmla="*/ 471899 w 943893"/>
                    <a:gd name="connsiteY2" fmla="*/ 66675 h 258222"/>
                    <a:gd name="connsiteX3" fmla="*/ 70443 w 943893"/>
                    <a:gd name="connsiteY3" fmla="*/ 234696 h 258222"/>
                    <a:gd name="connsiteX4" fmla="*/ 46867 w 943893"/>
                    <a:gd name="connsiteY4" fmla="*/ 258223 h 258222"/>
                    <a:gd name="connsiteX5" fmla="*/ 0 w 943893"/>
                    <a:gd name="connsiteY5" fmla="*/ 210884 h 258222"/>
                    <a:gd name="connsiteX6" fmla="*/ 23576 w 943893"/>
                    <a:gd name="connsiteY6" fmla="*/ 187357 h 258222"/>
                    <a:gd name="connsiteX7" fmla="*/ 471899 w 943893"/>
                    <a:gd name="connsiteY7" fmla="*/ 0 h 258222"/>
                    <a:gd name="connsiteX8" fmla="*/ 920318 w 943893"/>
                    <a:gd name="connsiteY8" fmla="*/ 187357 h 258222"/>
                    <a:gd name="connsiteX9" fmla="*/ 943894 w 943893"/>
                    <a:gd name="connsiteY9" fmla="*/ 210884 h 258222"/>
                    <a:gd name="connsiteX10" fmla="*/ 897027 w 943893"/>
                    <a:gd name="connsiteY10" fmla="*/ 258223 h 2582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3893" h="258222">
                      <a:moveTo>
                        <a:pt x="897027" y="258223"/>
                      </a:moveTo>
                      <a:lnTo>
                        <a:pt x="873451" y="234696"/>
                      </a:lnTo>
                      <a:cubicBezTo>
                        <a:pt x="764507" y="126302"/>
                        <a:pt x="621911" y="66675"/>
                        <a:pt x="471899" y="66675"/>
                      </a:cubicBezTo>
                      <a:cubicBezTo>
                        <a:pt x="321888" y="66675"/>
                        <a:pt x="179291" y="126397"/>
                        <a:pt x="70443" y="234696"/>
                      </a:cubicBezTo>
                      <a:lnTo>
                        <a:pt x="46867" y="258223"/>
                      </a:lnTo>
                      <a:lnTo>
                        <a:pt x="0" y="210884"/>
                      </a:lnTo>
                      <a:lnTo>
                        <a:pt x="23576" y="187357"/>
                      </a:lnTo>
                      <a:cubicBezTo>
                        <a:pt x="144973" y="66580"/>
                        <a:pt x="304301" y="0"/>
                        <a:pt x="471899" y="0"/>
                      </a:cubicBezTo>
                      <a:cubicBezTo>
                        <a:pt x="639498" y="0"/>
                        <a:pt x="798826" y="66580"/>
                        <a:pt x="920318" y="187357"/>
                      </a:cubicBezTo>
                      <a:lnTo>
                        <a:pt x="943894" y="210884"/>
                      </a:lnTo>
                      <a:lnTo>
                        <a:pt x="897027" y="258223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98D6ECFC-468A-CE89-7F40-8E961F5200E0}"/>
                </a:ext>
              </a:extLst>
            </p:cNvPr>
            <p:cNvGrpSpPr/>
            <p:nvPr/>
          </p:nvGrpSpPr>
          <p:grpSpPr>
            <a:xfrm>
              <a:off x="6081400" y="985855"/>
              <a:ext cx="865500" cy="807251"/>
              <a:chOff x="2971801" y="2821957"/>
              <a:chExt cx="2554726" cy="2382791"/>
            </a:xfrm>
            <a:solidFill>
              <a:schemeClr val="bg1"/>
            </a:solidFill>
          </p:grpSpPr>
          <p:grpSp>
            <p:nvGrpSpPr>
              <p:cNvPr id="21" name="Graphic 2">
                <a:extLst>
                  <a:ext uri="{FF2B5EF4-FFF2-40B4-BE49-F238E27FC236}">
                    <a16:creationId xmlns:a16="http://schemas.microsoft.com/office/drawing/2014/main" id="{36AD066A-0704-872A-75EF-C99DED328B48}"/>
                  </a:ext>
                </a:extLst>
              </p:cNvPr>
              <p:cNvGrpSpPr/>
              <p:nvPr/>
            </p:nvGrpSpPr>
            <p:grpSpPr>
              <a:xfrm>
                <a:off x="2971801" y="3012881"/>
                <a:ext cx="2417635" cy="2191867"/>
                <a:chOff x="3581400" y="3317029"/>
                <a:chExt cx="1479580" cy="1341411"/>
              </a:xfrm>
              <a:grpFill/>
            </p:grpSpPr>
            <p:sp>
              <p:nvSpPr>
                <p:cNvPr id="28" name="Freeform 27">
                  <a:extLst>
                    <a:ext uri="{FF2B5EF4-FFF2-40B4-BE49-F238E27FC236}">
                      <a16:creationId xmlns:a16="http://schemas.microsoft.com/office/drawing/2014/main" id="{F825D263-4BB0-65C2-9983-7A65B7B6AF25}"/>
                    </a:ext>
                  </a:extLst>
                </p:cNvPr>
                <p:cNvSpPr/>
                <p:nvPr/>
              </p:nvSpPr>
              <p:spPr>
                <a:xfrm>
                  <a:off x="4716753" y="4266151"/>
                  <a:ext cx="344227" cy="374828"/>
                </a:xfrm>
                <a:custGeom>
                  <a:avLst/>
                  <a:gdLst>
                    <a:gd name="connsiteX0" fmla="*/ 275401 w 344227"/>
                    <a:gd name="connsiteY0" fmla="*/ 183239 h 374828"/>
                    <a:gd name="connsiteX1" fmla="*/ 339570 w 344227"/>
                    <a:gd name="connsiteY1" fmla="*/ 183239 h 374828"/>
                    <a:gd name="connsiteX2" fmla="*/ 339570 w 344227"/>
                    <a:gd name="connsiteY2" fmla="*/ 328520 h 374828"/>
                    <a:gd name="connsiteX3" fmla="*/ 273880 w 344227"/>
                    <a:gd name="connsiteY3" fmla="*/ 362872 h 374828"/>
                    <a:gd name="connsiteX4" fmla="*/ 196688 w 344227"/>
                    <a:gd name="connsiteY4" fmla="*/ 374828 h 374828"/>
                    <a:gd name="connsiteX5" fmla="*/ 96015 w 344227"/>
                    <a:gd name="connsiteY5" fmla="*/ 350631 h 374828"/>
                    <a:gd name="connsiteX6" fmla="*/ 25572 w 344227"/>
                    <a:gd name="connsiteY6" fmla="*/ 283731 h 374828"/>
                    <a:gd name="connsiteX7" fmla="*/ 0 w 344227"/>
                    <a:gd name="connsiteY7" fmla="*/ 187414 h 374828"/>
                    <a:gd name="connsiteX8" fmla="*/ 25572 w 344227"/>
                    <a:gd name="connsiteY8" fmla="*/ 91097 h 374828"/>
                    <a:gd name="connsiteX9" fmla="*/ 96205 w 344227"/>
                    <a:gd name="connsiteY9" fmla="*/ 24198 h 374828"/>
                    <a:gd name="connsiteX10" fmla="*/ 197639 w 344227"/>
                    <a:gd name="connsiteY10" fmla="*/ 0 h 374828"/>
                    <a:gd name="connsiteX11" fmla="*/ 281105 w 344227"/>
                    <a:gd name="connsiteY11" fmla="*/ 15088 h 374828"/>
                    <a:gd name="connsiteX12" fmla="*/ 344228 w 344227"/>
                    <a:gd name="connsiteY12" fmla="*/ 59308 h 374828"/>
                    <a:gd name="connsiteX13" fmla="*/ 301449 w 344227"/>
                    <a:gd name="connsiteY13" fmla="*/ 100966 h 374828"/>
                    <a:gd name="connsiteX14" fmla="*/ 200776 w 344227"/>
                    <a:gd name="connsiteY14" fmla="*/ 59308 h 374828"/>
                    <a:gd name="connsiteX15" fmla="*/ 132234 w 344227"/>
                    <a:gd name="connsiteY15" fmla="*/ 75440 h 374828"/>
                    <a:gd name="connsiteX16" fmla="*/ 85273 w 344227"/>
                    <a:gd name="connsiteY16" fmla="*/ 120704 h 374828"/>
                    <a:gd name="connsiteX17" fmla="*/ 68351 w 344227"/>
                    <a:gd name="connsiteY17" fmla="*/ 187319 h 374828"/>
                    <a:gd name="connsiteX18" fmla="*/ 85273 w 344227"/>
                    <a:gd name="connsiteY18" fmla="*/ 252890 h 374828"/>
                    <a:gd name="connsiteX19" fmla="*/ 132234 w 344227"/>
                    <a:gd name="connsiteY19" fmla="*/ 298724 h 374828"/>
                    <a:gd name="connsiteX20" fmla="*/ 200301 w 344227"/>
                    <a:gd name="connsiteY20" fmla="*/ 315425 h 374828"/>
                    <a:gd name="connsiteX21" fmla="*/ 275401 w 344227"/>
                    <a:gd name="connsiteY21" fmla="*/ 296731 h 374828"/>
                    <a:gd name="connsiteX22" fmla="*/ 275401 w 344227"/>
                    <a:gd name="connsiteY22" fmla="*/ 183239 h 374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4227" h="374828">
                      <a:moveTo>
                        <a:pt x="275401" y="183239"/>
                      </a:moveTo>
                      <a:lnTo>
                        <a:pt x="339570" y="183239"/>
                      </a:lnTo>
                      <a:lnTo>
                        <a:pt x="339570" y="328520"/>
                      </a:lnTo>
                      <a:cubicBezTo>
                        <a:pt x="320747" y="343419"/>
                        <a:pt x="298882" y="354901"/>
                        <a:pt x="273880" y="362872"/>
                      </a:cubicBezTo>
                      <a:cubicBezTo>
                        <a:pt x="248878" y="370843"/>
                        <a:pt x="223116" y="374828"/>
                        <a:pt x="196688" y="374828"/>
                      </a:cubicBezTo>
                      <a:cubicBezTo>
                        <a:pt x="159518" y="374828"/>
                        <a:pt x="125960" y="366762"/>
                        <a:pt x="96015" y="350631"/>
                      </a:cubicBezTo>
                      <a:cubicBezTo>
                        <a:pt x="66070" y="334499"/>
                        <a:pt x="42589" y="312199"/>
                        <a:pt x="25572" y="283731"/>
                      </a:cubicBezTo>
                      <a:cubicBezTo>
                        <a:pt x="8556" y="255263"/>
                        <a:pt x="0" y="223189"/>
                        <a:pt x="0" y="187414"/>
                      </a:cubicBezTo>
                      <a:cubicBezTo>
                        <a:pt x="0" y="151639"/>
                        <a:pt x="8556" y="119565"/>
                        <a:pt x="25572" y="91097"/>
                      </a:cubicBezTo>
                      <a:cubicBezTo>
                        <a:pt x="42589" y="62629"/>
                        <a:pt x="66165" y="40330"/>
                        <a:pt x="96205" y="24198"/>
                      </a:cubicBezTo>
                      <a:cubicBezTo>
                        <a:pt x="126245" y="8066"/>
                        <a:pt x="160088" y="0"/>
                        <a:pt x="197639" y="0"/>
                      </a:cubicBezTo>
                      <a:cubicBezTo>
                        <a:pt x="228249" y="0"/>
                        <a:pt x="256008" y="5029"/>
                        <a:pt x="281105" y="15088"/>
                      </a:cubicBezTo>
                      <a:cubicBezTo>
                        <a:pt x="306107" y="25147"/>
                        <a:pt x="327211" y="39950"/>
                        <a:pt x="344228" y="59308"/>
                      </a:cubicBezTo>
                      <a:lnTo>
                        <a:pt x="301449" y="100966"/>
                      </a:lnTo>
                      <a:cubicBezTo>
                        <a:pt x="273595" y="73163"/>
                        <a:pt x="240037" y="59308"/>
                        <a:pt x="200776" y="59308"/>
                      </a:cubicBezTo>
                      <a:cubicBezTo>
                        <a:pt x="175013" y="59308"/>
                        <a:pt x="152198" y="64717"/>
                        <a:pt x="132234" y="75440"/>
                      </a:cubicBezTo>
                      <a:cubicBezTo>
                        <a:pt x="112271" y="86163"/>
                        <a:pt x="96585" y="101346"/>
                        <a:pt x="85273" y="120704"/>
                      </a:cubicBezTo>
                      <a:cubicBezTo>
                        <a:pt x="73960" y="140157"/>
                        <a:pt x="68351" y="162362"/>
                        <a:pt x="68351" y="187319"/>
                      </a:cubicBezTo>
                      <a:cubicBezTo>
                        <a:pt x="68351" y="212276"/>
                        <a:pt x="73960" y="233532"/>
                        <a:pt x="85273" y="252890"/>
                      </a:cubicBezTo>
                      <a:cubicBezTo>
                        <a:pt x="96585" y="272344"/>
                        <a:pt x="112176" y="287621"/>
                        <a:pt x="132234" y="298724"/>
                      </a:cubicBezTo>
                      <a:cubicBezTo>
                        <a:pt x="152198" y="309826"/>
                        <a:pt x="174918" y="315425"/>
                        <a:pt x="200301" y="315425"/>
                      </a:cubicBezTo>
                      <a:cubicBezTo>
                        <a:pt x="228820" y="315425"/>
                        <a:pt x="253822" y="309162"/>
                        <a:pt x="275401" y="296731"/>
                      </a:cubicBezTo>
                      <a:lnTo>
                        <a:pt x="275401" y="183239"/>
                      </a:ln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Freeform 28">
                  <a:extLst>
                    <a:ext uri="{FF2B5EF4-FFF2-40B4-BE49-F238E27FC236}">
                      <a16:creationId xmlns:a16="http://schemas.microsoft.com/office/drawing/2014/main" id="{A1D5A1A4-D604-0B97-6864-938767BE6914}"/>
                    </a:ext>
                  </a:extLst>
                </p:cNvPr>
                <p:cNvSpPr/>
                <p:nvPr/>
              </p:nvSpPr>
              <p:spPr>
                <a:xfrm>
                  <a:off x="3581400" y="3317029"/>
                  <a:ext cx="1053122" cy="1341411"/>
                </a:xfrm>
                <a:custGeom>
                  <a:avLst/>
                  <a:gdLst>
                    <a:gd name="connsiteX0" fmla="*/ 920033 w 1053122"/>
                    <a:gd name="connsiteY0" fmla="*/ 606653 h 1341411"/>
                    <a:gd name="connsiteX1" fmla="*/ 507644 w 1053122"/>
                    <a:gd name="connsiteY1" fmla="*/ 495533 h 1341411"/>
                    <a:gd name="connsiteX2" fmla="*/ 400126 w 1053122"/>
                    <a:gd name="connsiteY2" fmla="*/ 495533 h 1341411"/>
                    <a:gd name="connsiteX3" fmla="*/ 420850 w 1053122"/>
                    <a:gd name="connsiteY3" fmla="*/ 244920 h 1341411"/>
                    <a:gd name="connsiteX4" fmla="*/ 971938 w 1053122"/>
                    <a:gd name="connsiteY4" fmla="*/ 244920 h 1341411"/>
                    <a:gd name="connsiteX5" fmla="*/ 971938 w 1053122"/>
                    <a:gd name="connsiteY5" fmla="*/ 0 h 1341411"/>
                    <a:gd name="connsiteX6" fmla="*/ 386341 w 1053122"/>
                    <a:gd name="connsiteY6" fmla="*/ 0 h 1341411"/>
                    <a:gd name="connsiteX7" fmla="*/ 107803 w 1053122"/>
                    <a:gd name="connsiteY7" fmla="*/ 636070 h 1341411"/>
                    <a:gd name="connsiteX8" fmla="*/ 98106 w 1053122"/>
                    <a:gd name="connsiteY8" fmla="*/ 742255 h 1341411"/>
                    <a:gd name="connsiteX9" fmla="*/ 435965 w 1053122"/>
                    <a:gd name="connsiteY9" fmla="*/ 742255 h 1341411"/>
                    <a:gd name="connsiteX10" fmla="*/ 674672 w 1053122"/>
                    <a:gd name="connsiteY10" fmla="*/ 785621 h 1341411"/>
                    <a:gd name="connsiteX11" fmla="*/ 743593 w 1053122"/>
                    <a:gd name="connsiteY11" fmla="*/ 913727 h 1341411"/>
                    <a:gd name="connsiteX12" fmla="*/ 677523 w 1053122"/>
                    <a:gd name="connsiteY12" fmla="*/ 1039935 h 1341411"/>
                    <a:gd name="connsiteX13" fmla="*/ 496331 w 1053122"/>
                    <a:gd name="connsiteY13" fmla="*/ 1085199 h 1341411"/>
                    <a:gd name="connsiteX14" fmla="*/ 294414 w 1053122"/>
                    <a:gd name="connsiteY14" fmla="*/ 1054074 h 1341411"/>
                    <a:gd name="connsiteX15" fmla="*/ 120732 w 1053122"/>
                    <a:gd name="connsiteY15" fmla="*/ 966488 h 1341411"/>
                    <a:gd name="connsiteX16" fmla="*/ 0 w 1053122"/>
                    <a:gd name="connsiteY16" fmla="*/ 1200115 h 1341411"/>
                    <a:gd name="connsiteX17" fmla="*/ 229295 w 1053122"/>
                    <a:gd name="connsiteY17" fmla="*/ 1304687 h 1341411"/>
                    <a:gd name="connsiteX18" fmla="*/ 503841 w 1053122"/>
                    <a:gd name="connsiteY18" fmla="*/ 1341411 h 1341411"/>
                    <a:gd name="connsiteX19" fmla="*/ 808712 w 1053122"/>
                    <a:gd name="connsiteY19" fmla="*/ 1282008 h 1341411"/>
                    <a:gd name="connsiteX20" fmla="*/ 992662 w 1053122"/>
                    <a:gd name="connsiteY20" fmla="*/ 1123821 h 1341411"/>
                    <a:gd name="connsiteX21" fmla="*/ 1053123 w 1053122"/>
                    <a:gd name="connsiteY21" fmla="*/ 904333 h 1341411"/>
                    <a:gd name="connsiteX22" fmla="*/ 920033 w 1053122"/>
                    <a:gd name="connsiteY22" fmla="*/ 606653 h 134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053122" h="1341411">
                      <a:moveTo>
                        <a:pt x="920033" y="606653"/>
                      </a:moveTo>
                      <a:cubicBezTo>
                        <a:pt x="831338" y="532541"/>
                        <a:pt x="693875" y="495533"/>
                        <a:pt x="507644" y="495533"/>
                      </a:cubicBezTo>
                      <a:lnTo>
                        <a:pt x="400126" y="495533"/>
                      </a:lnTo>
                      <a:lnTo>
                        <a:pt x="420850" y="244920"/>
                      </a:lnTo>
                      <a:lnTo>
                        <a:pt x="971938" y="244920"/>
                      </a:lnTo>
                      <a:lnTo>
                        <a:pt x="971938" y="0"/>
                      </a:lnTo>
                      <a:lnTo>
                        <a:pt x="386341" y="0"/>
                      </a:lnTo>
                      <a:lnTo>
                        <a:pt x="107803" y="636070"/>
                      </a:lnTo>
                      <a:lnTo>
                        <a:pt x="98106" y="742255"/>
                      </a:lnTo>
                      <a:lnTo>
                        <a:pt x="435965" y="742255"/>
                      </a:lnTo>
                      <a:cubicBezTo>
                        <a:pt x="549187" y="742255"/>
                        <a:pt x="628755" y="756774"/>
                        <a:pt x="674672" y="785621"/>
                      </a:cubicBezTo>
                      <a:cubicBezTo>
                        <a:pt x="720588" y="814564"/>
                        <a:pt x="743593" y="857171"/>
                        <a:pt x="743593" y="913727"/>
                      </a:cubicBezTo>
                      <a:cubicBezTo>
                        <a:pt x="743593" y="970284"/>
                        <a:pt x="721538" y="1009759"/>
                        <a:pt x="677523" y="1039935"/>
                      </a:cubicBezTo>
                      <a:cubicBezTo>
                        <a:pt x="633414" y="1070111"/>
                        <a:pt x="573048" y="1085199"/>
                        <a:pt x="496331" y="1085199"/>
                      </a:cubicBezTo>
                      <a:cubicBezTo>
                        <a:pt x="427124" y="1085199"/>
                        <a:pt x="359818" y="1074761"/>
                        <a:pt x="294414" y="1054074"/>
                      </a:cubicBezTo>
                      <a:cubicBezTo>
                        <a:pt x="228915" y="1033388"/>
                        <a:pt x="171021" y="1004160"/>
                        <a:pt x="120732" y="966488"/>
                      </a:cubicBezTo>
                      <a:lnTo>
                        <a:pt x="0" y="1200115"/>
                      </a:lnTo>
                      <a:cubicBezTo>
                        <a:pt x="62838" y="1245284"/>
                        <a:pt x="139269" y="1280110"/>
                        <a:pt x="229295" y="1304687"/>
                      </a:cubicBezTo>
                      <a:cubicBezTo>
                        <a:pt x="319226" y="1329170"/>
                        <a:pt x="410773" y="1341411"/>
                        <a:pt x="503841" y="1341411"/>
                      </a:cubicBezTo>
                      <a:cubicBezTo>
                        <a:pt x="624668" y="1341411"/>
                        <a:pt x="726292" y="1321579"/>
                        <a:pt x="808712" y="1282008"/>
                      </a:cubicBezTo>
                      <a:cubicBezTo>
                        <a:pt x="891038" y="1242437"/>
                        <a:pt x="952450" y="1189677"/>
                        <a:pt x="992662" y="1123821"/>
                      </a:cubicBezTo>
                      <a:cubicBezTo>
                        <a:pt x="1032969" y="1057870"/>
                        <a:pt x="1053123" y="984707"/>
                        <a:pt x="1053123" y="904333"/>
                      </a:cubicBezTo>
                      <a:cubicBezTo>
                        <a:pt x="1053123" y="779928"/>
                        <a:pt x="1008728" y="680764"/>
                        <a:pt x="920033" y="606653"/>
                      </a:cubicBezTo>
                      <a:close/>
                    </a:path>
                  </a:pathLst>
                </a:custGeom>
                <a:grpFill/>
                <a:ln w="946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02CD532-FFBF-D566-4242-F5CC3AF79FE8}"/>
                  </a:ext>
                </a:extLst>
              </p:cNvPr>
              <p:cNvGrpSpPr/>
              <p:nvPr/>
            </p:nvGrpSpPr>
            <p:grpSpPr>
              <a:xfrm>
                <a:off x="4718423" y="2821957"/>
                <a:ext cx="808104" cy="605436"/>
                <a:chOff x="4718422" y="2667001"/>
                <a:chExt cx="1014931" cy="760392"/>
              </a:xfrm>
              <a:grpFill/>
            </p:grpSpPr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6748A53A-3F9A-7A07-BA67-1FD3F4029E73}"/>
                    </a:ext>
                  </a:extLst>
                </p:cNvPr>
                <p:cNvSpPr/>
                <p:nvPr/>
              </p:nvSpPr>
              <p:spPr>
                <a:xfrm>
                  <a:off x="4718422" y="3198791"/>
                  <a:ext cx="152400" cy="22860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A8BC01EA-ACD4-40EF-D3D3-16A869243C06}"/>
                    </a:ext>
                  </a:extLst>
                </p:cNvPr>
                <p:cNvSpPr/>
                <p:nvPr/>
              </p:nvSpPr>
              <p:spPr>
                <a:xfrm>
                  <a:off x="4934055" y="3048000"/>
                  <a:ext cx="152400" cy="379391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E4E754E2-0DD5-FD46-D67D-D61197E36993}"/>
                    </a:ext>
                  </a:extLst>
                </p:cNvPr>
                <p:cNvSpPr/>
                <p:nvPr/>
              </p:nvSpPr>
              <p:spPr>
                <a:xfrm>
                  <a:off x="5149688" y="2945222"/>
                  <a:ext cx="152400" cy="482170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74BDA19F-DA7D-5D5A-B60A-E055AAD4D66A}"/>
                    </a:ext>
                  </a:extLst>
                </p:cNvPr>
                <p:cNvSpPr/>
                <p:nvPr/>
              </p:nvSpPr>
              <p:spPr>
                <a:xfrm>
                  <a:off x="5365321" y="2814923"/>
                  <a:ext cx="152400" cy="612469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837F9255-C2F7-2FAD-F1AD-BBA247D73084}"/>
                    </a:ext>
                  </a:extLst>
                </p:cNvPr>
                <p:cNvSpPr/>
                <p:nvPr/>
              </p:nvSpPr>
              <p:spPr>
                <a:xfrm>
                  <a:off x="5580953" y="2667001"/>
                  <a:ext cx="152400" cy="760392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17463" marR="0" lvl="0" indent="0" defTabSz="914400" eaLnBrk="1" fontAlgn="auto" latinLnBrk="0" hangingPunct="1">
                    <a:lnSpc>
                      <a:spcPct val="90000"/>
                    </a:lnSpc>
                    <a:spcBef>
                      <a:spcPts val="100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5B919DC9-80F3-751A-FFAE-D9467F975DA6}"/>
              </a:ext>
            </a:extLst>
          </p:cNvPr>
          <p:cNvSpPr/>
          <p:nvPr/>
        </p:nvSpPr>
        <p:spPr>
          <a:xfrm>
            <a:off x="3226430" y="40740"/>
            <a:ext cx="5511861" cy="6776520"/>
          </a:xfrm>
          <a:prstGeom prst="roundRect">
            <a:avLst>
              <a:gd name="adj" fmla="val 2151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1F8C03C3-D499-C038-1F11-4DE0DD3228EC}"/>
              </a:ext>
            </a:extLst>
          </p:cNvPr>
          <p:cNvSpPr/>
          <p:nvPr/>
        </p:nvSpPr>
        <p:spPr>
          <a:xfrm>
            <a:off x="3565542" y="226765"/>
            <a:ext cx="190500" cy="18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6CB757D-D0CC-EE8C-79F4-2993AA245CEA}"/>
              </a:ext>
            </a:extLst>
          </p:cNvPr>
          <p:cNvSpPr/>
          <p:nvPr/>
        </p:nvSpPr>
        <p:spPr>
          <a:xfrm>
            <a:off x="8209676" y="220936"/>
            <a:ext cx="190500" cy="18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963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43000">
              <a:schemeClr val="bg2">
                <a:lumMod val="2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>
            <a:extLst>
              <a:ext uri="{FF2B5EF4-FFF2-40B4-BE49-F238E27FC236}">
                <a16:creationId xmlns:a16="http://schemas.microsoft.com/office/drawing/2014/main" id="{FCC50379-346C-4358-C27B-E6E91CA251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435" t="117" r="-1" b="20603"/>
          <a:stretch/>
        </p:blipFill>
        <p:spPr>
          <a:xfrm rot="10800000">
            <a:off x="39980" y="13375"/>
            <a:ext cx="12152020" cy="6858000"/>
          </a:xfrm>
          <a:prstGeom prst="rect">
            <a:avLst/>
          </a:prstGeom>
        </p:spPr>
      </p:pic>
      <p:sp>
        <p:nvSpPr>
          <p:cNvPr id="76" name="Rectangle 75">
            <a:extLst>
              <a:ext uri="{FF2B5EF4-FFF2-40B4-BE49-F238E27FC236}">
                <a16:creationId xmlns:a16="http://schemas.microsoft.com/office/drawing/2014/main" id="{17F0631F-1EE5-EFF9-E6ED-FD3AD012E8FD}"/>
              </a:ext>
            </a:extLst>
          </p:cNvPr>
          <p:cNvSpPr/>
          <p:nvPr/>
        </p:nvSpPr>
        <p:spPr>
          <a:xfrm>
            <a:off x="1" y="-1"/>
            <a:ext cx="12191999" cy="6858001"/>
          </a:xfrm>
          <a:prstGeom prst="rect">
            <a:avLst/>
          </a:prstGeom>
          <a:solidFill>
            <a:schemeClr val="tx1">
              <a:alpha val="7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7463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60D693-31D6-13F4-3F90-0FAAB05DA8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FE2BEB5-2653-6044-B03D-162392F9D4CA}" type="slidenum">
              <a:rPr kumimoji="0" lang="en-US" sz="7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7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" name="Footer Placeholder 3">
            <a:extLst>
              <a:ext uri="{FF2B5EF4-FFF2-40B4-BE49-F238E27FC236}">
                <a16:creationId xmlns:a16="http://schemas.microsoft.com/office/drawing/2014/main" id="{3A02170F-EC51-CA08-1E4A-35E354AEC41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33400" y="6612575"/>
            <a:ext cx="4114800" cy="20468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404040">
                    <a:tint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© 2023 CommScope, Inc.</a:t>
            </a:r>
          </a:p>
        </p:txBody>
      </p:sp>
      <p:pic>
        <p:nvPicPr>
          <p:cNvPr id="2" name="Google Shape;58;p14">
            <a:extLst>
              <a:ext uri="{FF2B5EF4-FFF2-40B4-BE49-F238E27FC236}">
                <a16:creationId xmlns:a16="http://schemas.microsoft.com/office/drawing/2014/main" id="{7DF05479-5726-7142-A09A-7EEABC2F2A6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r="37707" b="44572"/>
          <a:stretch/>
        </p:blipFill>
        <p:spPr>
          <a:xfrm>
            <a:off x="8931588" y="1590174"/>
            <a:ext cx="416390" cy="2759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60;p14">
            <a:extLst>
              <a:ext uri="{FF2B5EF4-FFF2-40B4-BE49-F238E27FC236}">
                <a16:creationId xmlns:a16="http://schemas.microsoft.com/office/drawing/2014/main" id="{D127ACD8-E8D0-F823-494F-56CC9B4160AE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568380">
            <a:off x="9734555" y="2860070"/>
            <a:ext cx="819159" cy="926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61;p14">
            <a:extLst>
              <a:ext uri="{FF2B5EF4-FFF2-40B4-BE49-F238E27FC236}">
                <a16:creationId xmlns:a16="http://schemas.microsoft.com/office/drawing/2014/main" id="{340B8AC4-569E-ED10-D0F1-EA2509FB89FA}"/>
              </a:ext>
            </a:extLst>
          </p:cNvPr>
          <p:cNvSpPr/>
          <p:nvPr/>
        </p:nvSpPr>
        <p:spPr>
          <a:xfrm>
            <a:off x="8341344" y="1949384"/>
            <a:ext cx="813600" cy="120400"/>
          </a:xfrm>
          <a:prstGeom prst="rect">
            <a:avLst/>
          </a:prstGeom>
          <a:solidFill>
            <a:srgbClr val="B7B7B7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62;p14">
            <a:extLst>
              <a:ext uri="{FF2B5EF4-FFF2-40B4-BE49-F238E27FC236}">
                <a16:creationId xmlns:a16="http://schemas.microsoft.com/office/drawing/2014/main" id="{FA4829A2-2C99-7D65-22E1-5DA87D7A827C}"/>
              </a:ext>
            </a:extLst>
          </p:cNvPr>
          <p:cNvSpPr/>
          <p:nvPr/>
        </p:nvSpPr>
        <p:spPr>
          <a:xfrm>
            <a:off x="8341345" y="2061026"/>
            <a:ext cx="118000" cy="120400"/>
          </a:xfrm>
          <a:prstGeom prst="rect">
            <a:avLst/>
          </a:prstGeom>
          <a:solidFill>
            <a:srgbClr val="B7B7B7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63;p14">
            <a:extLst>
              <a:ext uri="{FF2B5EF4-FFF2-40B4-BE49-F238E27FC236}">
                <a16:creationId xmlns:a16="http://schemas.microsoft.com/office/drawing/2014/main" id="{F978ECFF-6DF8-E574-5BD7-BAB972BEC609}"/>
              </a:ext>
            </a:extLst>
          </p:cNvPr>
          <p:cNvSpPr/>
          <p:nvPr/>
        </p:nvSpPr>
        <p:spPr>
          <a:xfrm>
            <a:off x="9347977" y="2987318"/>
            <a:ext cx="813600" cy="120400"/>
          </a:xfrm>
          <a:prstGeom prst="rect">
            <a:avLst/>
          </a:prstGeom>
          <a:solidFill>
            <a:srgbClr val="B7B7B7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64;p14">
            <a:extLst>
              <a:ext uri="{FF2B5EF4-FFF2-40B4-BE49-F238E27FC236}">
                <a16:creationId xmlns:a16="http://schemas.microsoft.com/office/drawing/2014/main" id="{74B4AED5-807A-C199-2843-3A099BF4E827}"/>
              </a:ext>
            </a:extLst>
          </p:cNvPr>
          <p:cNvSpPr/>
          <p:nvPr/>
        </p:nvSpPr>
        <p:spPr>
          <a:xfrm>
            <a:off x="10038745" y="3098960"/>
            <a:ext cx="118000" cy="120400"/>
          </a:xfrm>
          <a:prstGeom prst="rect">
            <a:avLst/>
          </a:prstGeom>
          <a:solidFill>
            <a:srgbClr val="B7B7B7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25" name="Google Shape;82;p14">
            <a:extLst>
              <a:ext uri="{FF2B5EF4-FFF2-40B4-BE49-F238E27FC236}">
                <a16:creationId xmlns:a16="http://schemas.microsoft.com/office/drawing/2014/main" id="{16C5EA73-F23F-E57C-12E7-298C9BE6E360}"/>
              </a:ext>
            </a:extLst>
          </p:cNvPr>
          <p:cNvCxnSpPr>
            <a:cxnSpLocks/>
          </p:cNvCxnSpPr>
          <p:nvPr/>
        </p:nvCxnSpPr>
        <p:spPr>
          <a:xfrm flipV="1">
            <a:off x="3377110" y="2340906"/>
            <a:ext cx="0" cy="1859910"/>
          </a:xfrm>
          <a:prstGeom prst="straightConnector1">
            <a:avLst/>
          </a:prstGeom>
          <a:noFill/>
          <a:ln w="2857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7" name="Google Shape;84;p14">
            <a:extLst>
              <a:ext uri="{FF2B5EF4-FFF2-40B4-BE49-F238E27FC236}">
                <a16:creationId xmlns:a16="http://schemas.microsoft.com/office/drawing/2014/main" id="{13510201-013A-C3B8-6FED-27F0F56CB0EF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1406" y="3026330"/>
            <a:ext cx="871300" cy="87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41F7A50-5D2F-272D-B766-A851BCC322B4}"/>
              </a:ext>
            </a:extLst>
          </p:cNvPr>
          <p:cNvSpPr txBox="1"/>
          <p:nvPr/>
        </p:nvSpPr>
        <p:spPr>
          <a:xfrm>
            <a:off x="8613822" y="4684893"/>
            <a:ext cx="2928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Calibri" panose="020F0502020204030204" pitchFamily="34" charset="0"/>
              </a:rPr>
              <a:t>Public &amp; Private 5G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82A313-175B-854E-09CA-CD0A1D773318}"/>
              </a:ext>
            </a:extLst>
          </p:cNvPr>
          <p:cNvSpPr txBox="1"/>
          <p:nvPr/>
        </p:nvSpPr>
        <p:spPr>
          <a:xfrm>
            <a:off x="6690916" y="3709974"/>
            <a:ext cx="3257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cs typeface="Calibri" panose="020F0502020204030204" pitchFamily="34" charset="0"/>
              </a:rPr>
              <a:t>Wi-Fi &amp; IoT</a:t>
            </a:r>
          </a:p>
        </p:txBody>
      </p:sp>
      <p:pic>
        <p:nvPicPr>
          <p:cNvPr id="2050" name="Picture 2" descr="PowerEdge XR11 4 x 2.5 Front Access Back Facing">
            <a:extLst>
              <a:ext uri="{FF2B5EF4-FFF2-40B4-BE49-F238E27FC236}">
                <a16:creationId xmlns:a16="http://schemas.microsoft.com/office/drawing/2014/main" id="{D643C936-B6D1-E4A0-4A1A-08ACCC594C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536" y="3501522"/>
            <a:ext cx="3984890" cy="459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A picture containing text, electronics, circuit&#10;&#10;Description automatically generated">
            <a:extLst>
              <a:ext uri="{FF2B5EF4-FFF2-40B4-BE49-F238E27FC236}">
                <a16:creationId xmlns:a16="http://schemas.microsoft.com/office/drawing/2014/main" id="{18D3B31B-D14D-2201-406F-8DB95ECBC5D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123"/>
          <a:stretch/>
        </p:blipFill>
        <p:spPr>
          <a:xfrm>
            <a:off x="1492335" y="4149631"/>
            <a:ext cx="3706091" cy="363618"/>
          </a:xfrm>
          <a:prstGeom prst="rect">
            <a:avLst/>
          </a:prstGeom>
        </p:spPr>
      </p:pic>
      <p:sp>
        <p:nvSpPr>
          <p:cNvPr id="43" name="Freeform 42">
            <a:extLst>
              <a:ext uri="{FF2B5EF4-FFF2-40B4-BE49-F238E27FC236}">
                <a16:creationId xmlns:a16="http://schemas.microsoft.com/office/drawing/2014/main" id="{E3FA487A-E4F4-8FC8-9502-D8A1D43365BE}"/>
              </a:ext>
            </a:extLst>
          </p:cNvPr>
          <p:cNvSpPr/>
          <p:nvPr/>
        </p:nvSpPr>
        <p:spPr>
          <a:xfrm>
            <a:off x="2095458" y="1641586"/>
            <a:ext cx="2393242" cy="1538164"/>
          </a:xfrm>
          <a:custGeom>
            <a:avLst/>
            <a:gdLst>
              <a:gd name="connsiteX0" fmla="*/ 2184043 w 3906636"/>
              <a:gd name="connsiteY0" fmla="*/ 0 h 2510840"/>
              <a:gd name="connsiteX1" fmla="*/ 3208171 w 3906636"/>
              <a:gd name="connsiteY1" fmla="*/ 1024128 h 2510840"/>
              <a:gd name="connsiteX2" fmla="*/ 3187365 w 3906636"/>
              <a:gd name="connsiteY2" fmla="*/ 1230525 h 2510840"/>
              <a:gd name="connsiteX3" fmla="*/ 3184757 w 3906636"/>
              <a:gd name="connsiteY3" fmla="*/ 1238926 h 2510840"/>
              <a:gd name="connsiteX4" fmla="*/ 3266556 w 3906636"/>
              <a:gd name="connsiteY4" fmla="*/ 1230680 h 2510840"/>
              <a:gd name="connsiteX5" fmla="*/ 3906636 w 3906636"/>
              <a:gd name="connsiteY5" fmla="*/ 1870760 h 2510840"/>
              <a:gd name="connsiteX6" fmla="*/ 3266556 w 3906636"/>
              <a:gd name="connsiteY6" fmla="*/ 2510840 h 2510840"/>
              <a:gd name="connsiteX7" fmla="*/ 3206891 w 3906636"/>
              <a:gd name="connsiteY7" fmla="*/ 2504825 h 2510840"/>
              <a:gd name="connsiteX8" fmla="*/ 3206891 w 3906636"/>
              <a:gd name="connsiteY8" fmla="*/ 2508818 h 2510840"/>
              <a:gd name="connsiteX9" fmla="*/ 2976671 w 3906636"/>
              <a:gd name="connsiteY9" fmla="*/ 2508818 h 2510840"/>
              <a:gd name="connsiteX10" fmla="*/ 2626476 w 3906636"/>
              <a:gd name="connsiteY10" fmla="*/ 2508818 h 2510840"/>
              <a:gd name="connsiteX11" fmla="*/ 659786 w 3906636"/>
              <a:gd name="connsiteY11" fmla="*/ 2508818 h 2510840"/>
              <a:gd name="connsiteX12" fmla="*/ 658368 w 3906636"/>
              <a:gd name="connsiteY12" fmla="*/ 2508961 h 2510840"/>
              <a:gd name="connsiteX13" fmla="*/ 656949 w 3906636"/>
              <a:gd name="connsiteY13" fmla="*/ 2508818 h 2510840"/>
              <a:gd name="connsiteX14" fmla="*/ 617314 w 3906636"/>
              <a:gd name="connsiteY14" fmla="*/ 2508818 h 2510840"/>
              <a:gd name="connsiteX15" fmla="*/ 617314 w 3906636"/>
              <a:gd name="connsiteY15" fmla="*/ 2504822 h 2510840"/>
              <a:gd name="connsiteX16" fmla="*/ 525684 w 3906636"/>
              <a:gd name="connsiteY16" fmla="*/ 2495585 h 2510840"/>
              <a:gd name="connsiteX17" fmla="*/ 0 w 3906636"/>
              <a:gd name="connsiteY17" fmla="*/ 1850593 h 2510840"/>
              <a:gd name="connsiteX18" fmla="*/ 525684 w 3906636"/>
              <a:gd name="connsiteY18" fmla="*/ 1205600 h 2510840"/>
              <a:gd name="connsiteX19" fmla="*/ 574949 w 3906636"/>
              <a:gd name="connsiteY19" fmla="*/ 1200634 h 2510840"/>
              <a:gd name="connsiteX20" fmla="*/ 572594 w 3906636"/>
              <a:gd name="connsiteY20" fmla="*/ 1193046 h 2510840"/>
              <a:gd name="connsiteX21" fmla="*/ 564234 w 3906636"/>
              <a:gd name="connsiteY21" fmla="*/ 1110119 h 2510840"/>
              <a:gd name="connsiteX22" fmla="*/ 975714 w 3906636"/>
              <a:gd name="connsiteY22" fmla="*/ 698639 h 2510840"/>
              <a:gd name="connsiteX23" fmla="*/ 1135880 w 3906636"/>
              <a:gd name="connsiteY23" fmla="*/ 730975 h 2510840"/>
              <a:gd name="connsiteX24" fmla="*/ 1197303 w 3906636"/>
              <a:gd name="connsiteY24" fmla="*/ 764314 h 2510840"/>
              <a:gd name="connsiteX25" fmla="*/ 1240396 w 3906636"/>
              <a:gd name="connsiteY25" fmla="*/ 625491 h 2510840"/>
              <a:gd name="connsiteX26" fmla="*/ 2184043 w 3906636"/>
              <a:gd name="connsiteY26" fmla="*/ 0 h 2510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06636" h="2510840">
                <a:moveTo>
                  <a:pt x="2184043" y="0"/>
                </a:moveTo>
                <a:cubicBezTo>
                  <a:pt x="2749653" y="0"/>
                  <a:pt x="3208171" y="458518"/>
                  <a:pt x="3208171" y="1024128"/>
                </a:cubicBezTo>
                <a:cubicBezTo>
                  <a:pt x="3208171" y="1094829"/>
                  <a:pt x="3201007" y="1163857"/>
                  <a:pt x="3187365" y="1230525"/>
                </a:cubicBezTo>
                <a:lnTo>
                  <a:pt x="3184757" y="1238926"/>
                </a:lnTo>
                <a:lnTo>
                  <a:pt x="3266556" y="1230680"/>
                </a:lnTo>
                <a:cubicBezTo>
                  <a:pt x="3620062" y="1230680"/>
                  <a:pt x="3906636" y="1517254"/>
                  <a:pt x="3906636" y="1870760"/>
                </a:cubicBezTo>
                <a:cubicBezTo>
                  <a:pt x="3906636" y="2224266"/>
                  <a:pt x="3620062" y="2510840"/>
                  <a:pt x="3266556" y="2510840"/>
                </a:cubicBezTo>
                <a:lnTo>
                  <a:pt x="3206891" y="2504825"/>
                </a:lnTo>
                <a:lnTo>
                  <a:pt x="3206891" y="2508818"/>
                </a:lnTo>
                <a:lnTo>
                  <a:pt x="2976671" y="2508818"/>
                </a:lnTo>
                <a:lnTo>
                  <a:pt x="2626476" y="2508818"/>
                </a:lnTo>
                <a:lnTo>
                  <a:pt x="659786" y="2508818"/>
                </a:lnTo>
                <a:lnTo>
                  <a:pt x="658368" y="2508961"/>
                </a:lnTo>
                <a:lnTo>
                  <a:pt x="656949" y="2508818"/>
                </a:lnTo>
                <a:lnTo>
                  <a:pt x="617314" y="2508818"/>
                </a:lnTo>
                <a:lnTo>
                  <a:pt x="617314" y="2504822"/>
                </a:lnTo>
                <a:lnTo>
                  <a:pt x="525684" y="2495585"/>
                </a:lnTo>
                <a:cubicBezTo>
                  <a:pt x="225676" y="2434195"/>
                  <a:pt x="0" y="2168749"/>
                  <a:pt x="0" y="1850593"/>
                </a:cubicBezTo>
                <a:cubicBezTo>
                  <a:pt x="0" y="1532437"/>
                  <a:pt x="225676" y="1266991"/>
                  <a:pt x="525684" y="1205600"/>
                </a:cubicBezTo>
                <a:lnTo>
                  <a:pt x="574949" y="1200634"/>
                </a:lnTo>
                <a:lnTo>
                  <a:pt x="572594" y="1193046"/>
                </a:lnTo>
                <a:cubicBezTo>
                  <a:pt x="567112" y="1166260"/>
                  <a:pt x="564234" y="1138526"/>
                  <a:pt x="564234" y="1110119"/>
                </a:cubicBezTo>
                <a:cubicBezTo>
                  <a:pt x="564234" y="882865"/>
                  <a:pt x="748460" y="698639"/>
                  <a:pt x="975714" y="698639"/>
                </a:cubicBezTo>
                <a:cubicBezTo>
                  <a:pt x="1032527" y="698639"/>
                  <a:pt x="1086652" y="710153"/>
                  <a:pt x="1135880" y="730975"/>
                </a:cubicBezTo>
                <a:lnTo>
                  <a:pt x="1197303" y="764314"/>
                </a:lnTo>
                <a:lnTo>
                  <a:pt x="1240396" y="625491"/>
                </a:lnTo>
                <a:cubicBezTo>
                  <a:pt x="1395867" y="257916"/>
                  <a:pt x="1759835" y="0"/>
                  <a:pt x="2184043" y="0"/>
                </a:cubicBezTo>
                <a:close/>
              </a:path>
            </a:pathLst>
          </a:custGeom>
          <a:solidFill>
            <a:schemeClr val="bg2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47" name="Elbow Connector 46">
            <a:extLst>
              <a:ext uri="{FF2B5EF4-FFF2-40B4-BE49-F238E27FC236}">
                <a16:creationId xmlns:a16="http://schemas.microsoft.com/office/drawing/2014/main" id="{CCA20804-CEC5-72C1-0984-5F7EDBBD7DFE}"/>
              </a:ext>
            </a:extLst>
          </p:cNvPr>
          <p:cNvCxnSpPr>
            <a:cxnSpLocks/>
          </p:cNvCxnSpPr>
          <p:nvPr/>
        </p:nvCxnSpPr>
        <p:spPr>
          <a:xfrm flipV="1">
            <a:off x="5159606" y="2369490"/>
            <a:ext cx="2828923" cy="1974093"/>
          </a:xfrm>
          <a:prstGeom prst="bentConnector3">
            <a:avLst>
              <a:gd name="adj1" fmla="val 50000"/>
            </a:avLst>
          </a:prstGeom>
          <a:noFill/>
          <a:ln w="28575" cap="flat" cmpd="sng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" name="Google Shape;59;p14">
            <a:extLst>
              <a:ext uri="{FF2B5EF4-FFF2-40B4-BE49-F238E27FC236}">
                <a16:creationId xmlns:a16="http://schemas.microsoft.com/office/drawing/2014/main" id="{EA5EDE5D-7153-2AC1-9F0C-F3136EC4BE06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568380">
            <a:off x="7997994" y="1864112"/>
            <a:ext cx="819159" cy="92630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Title 18">
            <a:extLst>
              <a:ext uri="{FF2B5EF4-FFF2-40B4-BE49-F238E27FC236}">
                <a16:creationId xmlns:a16="http://schemas.microsoft.com/office/drawing/2014/main" id="{2FD35748-FCA1-ADBE-1A24-1590D0CFEB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095" y="146292"/>
            <a:ext cx="10959461" cy="844308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Converged Enterprise IP Network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5200CE1A-275A-D13F-E93F-00BD33B53382}"/>
              </a:ext>
            </a:extLst>
          </p:cNvPr>
          <p:cNvSpPr/>
          <p:nvPr/>
        </p:nvSpPr>
        <p:spPr>
          <a:xfrm>
            <a:off x="7847228" y="2669584"/>
            <a:ext cx="1059112" cy="1040508"/>
          </a:xfrm>
          <a:custGeom>
            <a:avLst/>
            <a:gdLst>
              <a:gd name="connsiteX0" fmla="*/ 530283 w 1059112"/>
              <a:gd name="connsiteY0" fmla="*/ 0 h 1040508"/>
              <a:gd name="connsiteX1" fmla="*/ 1059112 w 1059112"/>
              <a:gd name="connsiteY1" fmla="*/ 955675 h 1040508"/>
              <a:gd name="connsiteX2" fmla="*/ 529556 w 1059112"/>
              <a:gd name="connsiteY2" fmla="*/ 1040508 h 1040508"/>
              <a:gd name="connsiteX3" fmla="*/ 0 w 1059112"/>
              <a:gd name="connsiteY3" fmla="*/ 955675 h 1040508"/>
              <a:gd name="connsiteX4" fmla="*/ 10759 w 1059112"/>
              <a:gd name="connsiteY4" fmla="*/ 938578 h 1040508"/>
              <a:gd name="connsiteX5" fmla="*/ 10977 w 1059112"/>
              <a:gd name="connsiteY5" fmla="*/ 938466 h 104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112" h="1040508">
                <a:moveTo>
                  <a:pt x="530283" y="0"/>
                </a:moveTo>
                <a:lnTo>
                  <a:pt x="1059112" y="955675"/>
                </a:lnTo>
                <a:cubicBezTo>
                  <a:pt x="1059112" y="1002527"/>
                  <a:pt x="822022" y="1040508"/>
                  <a:pt x="529556" y="1040508"/>
                </a:cubicBezTo>
                <a:cubicBezTo>
                  <a:pt x="237090" y="1040508"/>
                  <a:pt x="0" y="1002527"/>
                  <a:pt x="0" y="955675"/>
                </a:cubicBezTo>
                <a:cubicBezTo>
                  <a:pt x="0" y="949819"/>
                  <a:pt x="3705" y="944101"/>
                  <a:pt x="10759" y="938578"/>
                </a:cubicBezTo>
                <a:lnTo>
                  <a:pt x="10977" y="93846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dirty="0">
              <a:solidFill>
                <a:srgbClr val="FFFFFF"/>
              </a:solidFill>
              <a:latin typeface="Segoe UI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04ABA-7B6F-6424-5E8A-AAF73CA1A2C9}"/>
              </a:ext>
            </a:extLst>
          </p:cNvPr>
          <p:cNvSpPr/>
          <p:nvPr/>
        </p:nvSpPr>
        <p:spPr>
          <a:xfrm>
            <a:off x="2083373" y="-761999"/>
            <a:ext cx="373446" cy="372944"/>
          </a:xfrm>
          <a:prstGeom prst="rect">
            <a:avLst/>
          </a:prstGeom>
          <a:gradFill>
            <a:gsLst>
              <a:gs pos="0">
                <a:srgbClr val="58BB53"/>
              </a:gs>
              <a:gs pos="100000">
                <a:srgbClr val="84C949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F531E0B-9ACF-6650-62E7-682A9459DC78}"/>
              </a:ext>
            </a:extLst>
          </p:cNvPr>
          <p:cNvSpPr/>
          <p:nvPr/>
        </p:nvSpPr>
        <p:spPr>
          <a:xfrm>
            <a:off x="1667308" y="-761999"/>
            <a:ext cx="373446" cy="372944"/>
          </a:xfrm>
          <a:prstGeom prst="rect">
            <a:avLst/>
          </a:prstGeom>
          <a:gradFill>
            <a:gsLst>
              <a:gs pos="100000">
                <a:srgbClr val="09A673">
                  <a:alpha val="85000"/>
                </a:srgbClr>
              </a:gs>
              <a:gs pos="0">
                <a:srgbClr val="0FA9B4">
                  <a:alpha val="85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AAA3C2C-D791-E162-A1D4-9AB7317F2D05}"/>
              </a:ext>
            </a:extLst>
          </p:cNvPr>
          <p:cNvSpPr/>
          <p:nvPr/>
        </p:nvSpPr>
        <p:spPr>
          <a:xfrm>
            <a:off x="1251243" y="-761999"/>
            <a:ext cx="373446" cy="372944"/>
          </a:xfrm>
          <a:prstGeom prst="rect">
            <a:avLst/>
          </a:prstGeom>
          <a:gradFill>
            <a:gsLst>
              <a:gs pos="0">
                <a:srgbClr val="13AAED">
                  <a:alpha val="85000"/>
                </a:srgbClr>
              </a:gs>
              <a:gs pos="100000">
                <a:srgbClr val="1181CA">
                  <a:alpha val="85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8DB2382-F2C6-DECA-93B8-F3E9920E7E18}"/>
              </a:ext>
            </a:extLst>
          </p:cNvPr>
          <p:cNvSpPr/>
          <p:nvPr/>
        </p:nvSpPr>
        <p:spPr>
          <a:xfrm>
            <a:off x="835178" y="-761999"/>
            <a:ext cx="373446" cy="372944"/>
          </a:xfrm>
          <a:prstGeom prst="rect">
            <a:avLst/>
          </a:prstGeom>
          <a:gradFill>
            <a:gsLst>
              <a:gs pos="0">
                <a:srgbClr val="383A98"/>
              </a:gs>
              <a:gs pos="100000">
                <a:srgbClr val="0C75BD">
                  <a:alpha val="8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A209F1-7DB1-9659-752D-479C82F614DD}"/>
              </a:ext>
            </a:extLst>
          </p:cNvPr>
          <p:cNvSpPr/>
          <p:nvPr/>
        </p:nvSpPr>
        <p:spPr>
          <a:xfrm>
            <a:off x="419113" y="-762000"/>
            <a:ext cx="373446" cy="372944"/>
          </a:xfrm>
          <a:prstGeom prst="rect">
            <a:avLst/>
          </a:prstGeom>
          <a:gradFill>
            <a:gsLst>
              <a:gs pos="0">
                <a:srgbClr val="BC1A8C"/>
              </a:gs>
              <a:gs pos="100000">
                <a:srgbClr val="522E9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15F3A85-15F1-411E-1DCF-D8C752C4A1C7}"/>
              </a:ext>
            </a:extLst>
          </p:cNvPr>
          <p:cNvSpPr/>
          <p:nvPr/>
        </p:nvSpPr>
        <p:spPr>
          <a:xfrm>
            <a:off x="2499436" y="-762000"/>
            <a:ext cx="373446" cy="372944"/>
          </a:xfrm>
          <a:prstGeom prst="rect">
            <a:avLst/>
          </a:prstGeom>
          <a:gradFill>
            <a:gsLst>
              <a:gs pos="0">
                <a:srgbClr val="F67B2D"/>
              </a:gs>
              <a:gs pos="100000">
                <a:srgbClr val="FBBD19">
                  <a:alpha val="9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2D49F95-674E-C619-0601-CA588FC19DD6}"/>
              </a:ext>
            </a:extLst>
          </p:cNvPr>
          <p:cNvSpPr/>
          <p:nvPr/>
        </p:nvSpPr>
        <p:spPr>
          <a:xfrm>
            <a:off x="3048" y="-761999"/>
            <a:ext cx="373446" cy="372944"/>
          </a:xfrm>
          <a:prstGeom prst="rect">
            <a:avLst/>
          </a:prstGeom>
          <a:gradFill>
            <a:gsLst>
              <a:gs pos="0">
                <a:srgbClr val="EB008F"/>
              </a:gs>
              <a:gs pos="100000">
                <a:srgbClr val="EC1C24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5AA24BC8-E349-92C0-41C4-15431D0C7B18}"/>
              </a:ext>
            </a:extLst>
          </p:cNvPr>
          <p:cNvSpPr/>
          <p:nvPr/>
        </p:nvSpPr>
        <p:spPr>
          <a:xfrm>
            <a:off x="9329344" y="3651385"/>
            <a:ext cx="1536801" cy="1040508"/>
          </a:xfrm>
          <a:custGeom>
            <a:avLst/>
            <a:gdLst>
              <a:gd name="connsiteX0" fmla="*/ 530283 w 1059112"/>
              <a:gd name="connsiteY0" fmla="*/ 0 h 1040508"/>
              <a:gd name="connsiteX1" fmla="*/ 1059112 w 1059112"/>
              <a:gd name="connsiteY1" fmla="*/ 955675 h 1040508"/>
              <a:gd name="connsiteX2" fmla="*/ 529556 w 1059112"/>
              <a:gd name="connsiteY2" fmla="*/ 1040508 h 1040508"/>
              <a:gd name="connsiteX3" fmla="*/ 0 w 1059112"/>
              <a:gd name="connsiteY3" fmla="*/ 955675 h 1040508"/>
              <a:gd name="connsiteX4" fmla="*/ 10759 w 1059112"/>
              <a:gd name="connsiteY4" fmla="*/ 938578 h 1040508"/>
              <a:gd name="connsiteX5" fmla="*/ 10977 w 1059112"/>
              <a:gd name="connsiteY5" fmla="*/ 938466 h 1040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9112" h="1040508">
                <a:moveTo>
                  <a:pt x="530283" y="0"/>
                </a:moveTo>
                <a:lnTo>
                  <a:pt x="1059112" y="955675"/>
                </a:lnTo>
                <a:cubicBezTo>
                  <a:pt x="1059112" y="1002527"/>
                  <a:pt x="822022" y="1040508"/>
                  <a:pt x="529556" y="1040508"/>
                </a:cubicBezTo>
                <a:cubicBezTo>
                  <a:pt x="237090" y="1040508"/>
                  <a:pt x="0" y="1002527"/>
                  <a:pt x="0" y="955675"/>
                </a:cubicBezTo>
                <a:cubicBezTo>
                  <a:pt x="0" y="949819"/>
                  <a:pt x="3705" y="944101"/>
                  <a:pt x="10759" y="938578"/>
                </a:cubicBezTo>
                <a:lnTo>
                  <a:pt x="10977" y="9384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8640" rtlCol="0" anchor="ctr"/>
          <a:lstStyle/>
          <a:p>
            <a:pPr marL="17463">
              <a:lnSpc>
                <a:spcPct val="90000"/>
              </a:lnSpc>
              <a:spcBef>
                <a:spcPts val="1000"/>
              </a:spcBef>
            </a:pPr>
            <a:endParaRPr lang="en-US" sz="1400" dirty="0">
              <a:solidFill>
                <a:srgbClr val="FFFFFF"/>
              </a:solidFill>
              <a:latin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84361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mmScope Base">
  <a:themeElements>
    <a:clrScheme name="Custom 1">
      <a:dk1>
        <a:srgbClr val="000000"/>
      </a:dk1>
      <a:lt1>
        <a:srgbClr val="FFFFFF"/>
      </a:lt1>
      <a:dk2>
        <a:srgbClr val="FF008F"/>
      </a:dk2>
      <a:lt2>
        <a:srgbClr val="E7E6E6"/>
      </a:lt2>
      <a:accent1>
        <a:srgbClr val="0038C1"/>
      </a:accent1>
      <a:accent2>
        <a:srgbClr val="691499"/>
      </a:accent2>
      <a:accent3>
        <a:srgbClr val="00ADEF"/>
      </a:accent3>
      <a:accent4>
        <a:srgbClr val="00B250"/>
      </a:accent4>
      <a:accent5>
        <a:srgbClr val="BDE12A"/>
      </a:accent5>
      <a:accent6>
        <a:srgbClr val="FF76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<a:prstTxWarp prst="textNoShape">
          <a:avLst/>
        </a:prstTxWarp>
        <a:noAutofit/>
      </a:bodyPr>
      <a:lstStyle>
        <a:defPPr marL="17463" marR="0" indent="0" algn="l" defTabSz="914400" rtl="0" eaLnBrk="1" fontAlgn="auto" latinLnBrk="0" hangingPunct="1">
          <a:lnSpc>
            <a:spcPct val="9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kern="1200" cap="none" spc="0" normalizeH="0" baseline="0" noProof="0" dirty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ea typeface="+mn-ea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91440" tIns="91440" rIns="91440" bIns="91440" rtlCol="0" anchor="ctr" anchorCtr="0">
        <a:spAutoFit/>
      </a:bodyPr>
      <a:lstStyle>
        <a:defPPr marL="17463" marR="0" algn="l" defTabSz="914400" rtl="0" eaLnBrk="1" fontAlgn="auto" latinLnBrk="0" hangingPunct="1">
          <a:lnSpc>
            <a:spcPct val="90000"/>
          </a:lnSpc>
          <a:spcBef>
            <a:spcPts val="100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defRPr kumimoji="0" sz="1600" b="0" i="0" u="none" strike="noStrike" kern="1200" cap="none" spc="0" normalizeH="0" baseline="0" noProof="0" dirty="0" smtClean="0">
            <a:ln>
              <a:noFill/>
            </a:ln>
            <a:effectLst/>
            <a:uLnTx/>
            <a:uFillTx/>
            <a:latin typeface="+mj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FC9E9F49-6A47-B148-B5F5-44E7FC8E259E}" vid="{661A978A-F0B2-C846-9397-85EDC1396240}"/>
    </a:ext>
  </a:extLst>
</a:theme>
</file>

<file path=ppt/theme/theme2.xml><?xml version="1.0" encoding="utf-8"?>
<a:theme xmlns:a="http://schemas.openxmlformats.org/drawingml/2006/main" name="Ruckus Networks_Base">
  <a:themeElements>
    <a:clrScheme name="Custom 15">
      <a:dk1>
        <a:srgbClr val="404040"/>
      </a:dk1>
      <a:lt1>
        <a:srgbClr val="FFFFFF"/>
      </a:lt1>
      <a:dk2>
        <a:srgbClr val="F37020"/>
      </a:dk2>
      <a:lt2>
        <a:srgbClr val="F2F2F2"/>
      </a:lt2>
      <a:accent1>
        <a:srgbClr val="F37021"/>
      </a:accent1>
      <a:accent2>
        <a:srgbClr val="00ADEF"/>
      </a:accent2>
      <a:accent3>
        <a:srgbClr val="92D050"/>
      </a:accent3>
      <a:accent4>
        <a:srgbClr val="FF0000"/>
      </a:accent4>
      <a:accent5>
        <a:srgbClr val="00B250"/>
      </a:accent5>
      <a:accent6>
        <a:srgbClr val="F7A027"/>
      </a:accent6>
      <a:hlink>
        <a:srgbClr val="0563C1"/>
      </a:hlink>
      <a:folHlink>
        <a:srgbClr val="954F71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/>
          </a:solidFill>
        </a:ln>
      </a:spPr>
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<a:prstTxWarp prst="textNoShape">
          <a:avLst/>
        </a:prstTxWarp>
        <a:noAutofit/>
      </a:bodyPr>
      <a:lstStyle>
        <a:defPPr marL="17463" marR="0" indent="0" algn="l" defTabSz="914400" rtl="0" eaLnBrk="1" fontAlgn="auto" latinLnBrk="0" hangingPunct="1">
          <a:lnSpc>
            <a:spcPct val="90000"/>
          </a:lnSpc>
          <a:spcBef>
            <a:spcPts val="100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kern="1200" cap="none" spc="0" normalizeH="0" baseline="0" noProof="0" dirty="0" smtClean="0">
            <a:ln>
              <a:noFill/>
            </a:ln>
            <a:solidFill>
              <a:sysClr val="windowText" lastClr="000000"/>
            </a:solidFill>
            <a:effectLst/>
            <a:uLnTx/>
            <a:uFillTx/>
            <a:ea typeface="+mn-ea"/>
            <a:cs typeface="+mn-cs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91440" tIns="91440" rIns="91440" bIns="91440" rtlCol="0" anchor="ctr" anchorCtr="0">
        <a:spAutoFit/>
      </a:bodyPr>
      <a:lstStyle>
        <a:defPPr marL="17463" marR="0" algn="l" defTabSz="914400" rtl="0" eaLnBrk="1" fontAlgn="auto" latinLnBrk="0" hangingPunct="1">
          <a:lnSpc>
            <a:spcPct val="90000"/>
          </a:lnSpc>
          <a:spcBef>
            <a:spcPts val="1000"/>
          </a:spcBef>
          <a:spcAft>
            <a:spcPts val="0"/>
          </a:spcAft>
          <a:buClrTx/>
          <a:buSzTx/>
          <a:buFont typeface="Arial" panose="020B0604020202020204" pitchFamily="34" charset="0"/>
          <a:buNone/>
          <a:defRPr kumimoji="0" sz="1600" b="0" i="0" u="none" strike="noStrike" kern="1200" cap="none" spc="0" normalizeH="0" baseline="0" noProof="0" dirty="0" smtClean="0">
            <a:ln>
              <a:noFill/>
            </a:ln>
            <a:effectLst/>
            <a:uLnTx/>
            <a:uFillTx/>
            <a:latin typeface="+mj-l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o-to-market Information gathering exercise " id="{38B8F07C-4F17-4ABE-8937-3D231199895A}" vid="{3C9C160D-5784-4247-BD79-373FF1F4D64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ADA4F284D4B74389A2FDD957E26C14" ma:contentTypeVersion="29" ma:contentTypeDescription="Create a new document." ma:contentTypeScope="" ma:versionID="c550b68e014a21fe9ed7bab48b2dba30">
  <xsd:schema xmlns:xsd="http://www.w3.org/2001/XMLSchema" xmlns:xs="http://www.w3.org/2001/XMLSchema" xmlns:p="http://schemas.microsoft.com/office/2006/metadata/properties" xmlns:ns2="5c238e65-166e-412f-a0ca-aab345a1f5fa" xmlns:ns3="cb83412a-7379-4bcc-8757-422841b44d91" xmlns:ns4="c25db051-ba7b-4c70-b3dc-b5d1a8ff45df" targetNamespace="http://schemas.microsoft.com/office/2006/metadata/properties" ma:root="true" ma:fieldsID="fa9a00c10917d012b5b5cb030b35e910" ns2:_="" ns3:_="" ns4:_="">
    <xsd:import namespace="5c238e65-166e-412f-a0ca-aab345a1f5fa"/>
    <xsd:import namespace="cb83412a-7379-4bcc-8757-422841b44d91"/>
    <xsd:import namespace="c25db051-ba7b-4c70-b3dc-b5d1a8ff45df"/>
    <xsd:element name="properties">
      <xsd:complexType>
        <xsd:sequence>
          <xsd:element name="documentManagement">
            <xsd:complexType>
              <xsd:all>
                <xsd:element ref="ns2:Region"/>
                <xsd:element ref="ns2:Market_x002f_Vertical"/>
                <xsd:element ref="ns2:Technology" minOccurs="0"/>
                <xsd:element ref="ns2:ExpiryDate" minOccurs="0"/>
                <xsd:element ref="ns2:ContentOwners"/>
                <xsd:element ref="ns2:ContentGroup"/>
                <xsd:element ref="ns2:BusinessSegment"/>
                <xsd:element ref="ns2:Description"/>
                <xsd:element ref="ns2:Language"/>
                <xsd:element ref="ns2:ProductBrand" minOccurs="0"/>
                <xsd:element ref="ns2:Confidentiality"/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238e65-166e-412f-a0ca-aab345a1f5fa" elementFormDefault="qualified">
    <xsd:import namespace="http://schemas.microsoft.com/office/2006/documentManagement/types"/>
    <xsd:import namespace="http://schemas.microsoft.com/office/infopath/2007/PartnerControls"/>
    <xsd:element name="Region" ma:index="2" ma:displayName="Region" ma:format="Dropdown" ma:internalName="Region" ma:readOnly="false">
      <xsd:simpleType>
        <xsd:restriction base="dms:Choice">
          <xsd:enumeration value="Global"/>
          <xsd:enumeration value="APAC"/>
          <xsd:enumeration value="CALA"/>
          <xsd:enumeration value="EMEA"/>
          <xsd:enumeration value="NAR"/>
        </xsd:restriction>
      </xsd:simpleType>
    </xsd:element>
    <xsd:element name="Market_x002f_Vertical" ma:index="3" ma:displayName="Market/Vertical" ma:format="Dropdown" ma:internalName="Market_x002f_Vertical">
      <xsd:simpleType>
        <xsd:restriction base="dms:Choice">
          <xsd:enumeration value="Healthcare"/>
          <xsd:enumeration value="Government"/>
          <xsd:enumeration value="Higher Education"/>
          <xsd:enumeration value="Financial"/>
          <xsd:enumeration value="Hospitality"/>
          <xsd:enumeration value="Service Provider"/>
          <xsd:enumeration value="MDU"/>
          <xsd:enumeration value="Large Public Venues"/>
          <xsd:enumeration value="Prim/Sec Education"/>
          <xsd:enumeration value="Other Enterprise Vertical"/>
          <xsd:enumeration value="Content Creators/Programmers"/>
          <xsd:enumeration value="U.S. Federal"/>
          <xsd:enumeration value="ONE CommScope"/>
          <xsd:enumeration value="ALL Verticals"/>
        </xsd:restriction>
      </xsd:simpleType>
    </xsd:element>
    <xsd:element name="Technology" ma:index="4" nillable="true" ma:displayName="Network Type" ma:format="Dropdown" ma:internalName="Technology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Copper Broadband Access"/>
                    <xsd:enumeration value="Data Centers"/>
                    <xsd:enumeration value="Enterprise LAN and WLAN"/>
                    <xsd:enumeration value="Enterprise Networks Structured Cabling"/>
                    <xsd:enumeration value="FTTX Access"/>
                    <xsd:enumeration value="HFC Access"/>
                    <xsd:enumeration value="Home Networks &amp; Devices"/>
                    <xsd:enumeration value="In-building Cellular"/>
                    <xsd:enumeration value="Outdoor Macro Cell Sites"/>
                    <xsd:enumeration value="Outdoor Small Cell Sites"/>
                    <xsd:enumeration value="Video Processing  &amp; Delivery"/>
                    <xsd:enumeration value="Macro Cell Site"/>
                    <xsd:enumeration value="Metro Cell Site"/>
                    <xsd:enumeration value="Outdoor Connectivity"/>
                    <xsd:enumeration value="PON"/>
                    <xsd:enumeration value="ONE CommScope"/>
                  </xsd:restriction>
                </xsd:simpleType>
              </xsd:element>
            </xsd:sequence>
          </xsd:extension>
        </xsd:complexContent>
      </xsd:complexType>
    </xsd:element>
    <xsd:element name="ExpiryDate" ma:index="5" nillable="true" ma:displayName="Expiry Date +365days" ma:format="DateOnly" ma:internalName="ExpiryDate" ma:readOnly="false">
      <xsd:simpleType>
        <xsd:restriction base="dms:DateTime"/>
      </xsd:simpleType>
    </xsd:element>
    <xsd:element name="ContentOwners" ma:index="6" ma:displayName="Content Owners" ma:format="Dropdown" ma:list="UserInfo" ma:SharePointGroup="0" ma:internalName="ContentOwners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tentGroup" ma:index="7" ma:displayName="ContentType" ma:format="Dropdown" ma:internalName="ContentGroup">
      <xsd:simpleType>
        <xsd:restriction base="dms:Choice">
          <xsd:enumeration value="Application Note"/>
          <xsd:enumeration value="Brochure"/>
          <xsd:enumeration value="Case Study"/>
          <xsd:enumeration value="Campaign Assets"/>
          <xsd:enumeration value="Competitive Analysis"/>
          <xsd:enumeration value="Data Sheet"/>
          <xsd:enumeration value="Design Guide"/>
          <xsd:enumeration value="eBook"/>
          <xsd:enumeration value="Infographic"/>
          <xsd:enumeration value="Interactive"/>
          <xsd:enumeration value="Messaging"/>
          <xsd:enumeration value="Newsletter"/>
          <xsd:enumeration value="Ordering Guide"/>
          <xsd:enumeration value="Performance Specs"/>
          <xsd:enumeration value="Presentation"/>
          <xsd:enumeration value="Selling Guide"/>
          <xsd:enumeration value="Solution Brief"/>
          <xsd:enumeration value="Solution Guide"/>
          <xsd:enumeration value="Training"/>
          <xsd:enumeration value="Video"/>
          <xsd:enumeration value="Webinar"/>
          <xsd:enumeration value="Whitepaper"/>
        </xsd:restriction>
      </xsd:simpleType>
    </xsd:element>
    <xsd:element name="BusinessSegment" ma:index="8" ma:displayName="Business Segment" ma:format="Dropdown" ma:internalName="BusinessSegment">
      <xsd:simpleType>
        <xsd:restriction base="dms:Choice">
          <xsd:enumeration value="Broadband"/>
          <xsd:enumeration value="Home"/>
          <xsd:enumeration value="Outdoor Wireless"/>
          <xsd:enumeration value="VCN"/>
          <xsd:enumeration value="ONE CommScope"/>
          <xsd:enumeration value="CCS"/>
        </xsd:restriction>
      </xsd:simpleType>
    </xsd:element>
    <xsd:element name="Description" ma:index="9" ma:displayName="Description/Comments" ma:format="Dropdown" ma:internalName="Description" ma:readOnly="false">
      <xsd:simpleType>
        <xsd:restriction base="dms:Text">
          <xsd:maxLength value="255"/>
        </xsd:restriction>
      </xsd:simpleType>
    </xsd:element>
    <xsd:element name="Language" ma:index="10" ma:displayName="Language" ma:format="Dropdown" ma:internalName="Language" ma:readOnly="false">
      <xsd:simpleType>
        <xsd:union memberTypes="dms:Text">
          <xsd:simpleType>
            <xsd:restriction base="dms:Choice">
              <xsd:enumeration value="English"/>
              <xsd:enumeration value="Spanish"/>
              <xsd:enumeration value="Portuguese"/>
              <xsd:enumeration value="Chinese"/>
              <xsd:enumeration value="French"/>
              <xsd:enumeration value="Russian"/>
              <xsd:enumeration value="German"/>
              <xsd:enumeration value="Japanese"/>
            </xsd:restriction>
          </xsd:simpleType>
        </xsd:union>
      </xsd:simpleType>
    </xsd:element>
    <xsd:element name="ProductBrand" ma:index="11" nillable="true" ma:displayName="Product Brand" ma:format="Dropdown" ma:internalName="ProductBrand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SYSTIMAX"/>
                    <xsd:enumeration value="imVision"/>
                    <xsd:enumeration value="ERA"/>
                    <xsd:enumeration value="OneCell"/>
                    <xsd:enumeration value="RUCKUS"/>
                    <xsd:enumeration value="HomeAssure"/>
                    <xsd:enumeration value="One CommScope"/>
                    <xsd:enumeration value="Outdoor Wireless"/>
                    <xsd:enumeration value="HELIAX"/>
                    <xsd:enumeration value="Propel"/>
                    <xsd:enumeration value="Mosaic"/>
                    <xsd:enumeration value="NOVUX"/>
                    <xsd:enumeration value="Prodigy"/>
                    <xsd:enumeration value="CommScope FLX"/>
                    <xsd:enumeration value="FACT"/>
                    <xsd:enumeration value="FIST"/>
                    <xsd:enumeration value="FOSC"/>
                    <xsd:enumeration value="TENIO"/>
                    <xsd:enumeration value="EDSA"/>
                    <xsd:enumeration value="Cloud to Edge"/>
                    <xsd:enumeration value="ServAssure"/>
                  </xsd:restriction>
                </xsd:simpleType>
              </xsd:element>
            </xsd:sequence>
          </xsd:extension>
        </xsd:complexContent>
      </xsd:complexType>
    </xsd:element>
    <xsd:element name="Confidentiality" ma:index="12" ma:displayName="Confidentiality" ma:format="Dropdown" ma:internalName="Confidentiality">
      <xsd:simpleType>
        <xsd:restriction base="dms:Choice">
          <xsd:enumeration value="Public"/>
          <xsd:enumeration value="Private/NDA"/>
          <xsd:enumeration value="INTERNAL ONLY"/>
        </xsd:restriction>
      </xsd:simpleType>
    </xsd:element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hidden="true" ma:internalName="MediaServiceKeyPoints" ma:readOnly="true">
      <xsd:simpleType>
        <xsd:restriction base="dms:Note"/>
      </xsd:simpleType>
    </xsd:element>
    <xsd:element name="MediaServiceDateTaken" ma:index="2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27" nillable="true" ma:displayName="Tags" ma:hidden="true" ma:internalName="MediaServiceAutoTags" ma:readOnly="true">
      <xsd:simpleType>
        <xsd:restriction base="dms:Text"/>
      </xsd:simpleType>
    </xsd:element>
    <xsd:element name="MediaServiceGenerationTime" ma:index="2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0" nillable="true" ma:displayName="Extracted Text" ma:hidden="true" ma:internalName="MediaServiceOCR" ma:readOnly="true">
      <xsd:simpleType>
        <xsd:restriction base="dms:Note"/>
      </xsd:simpleType>
    </xsd:element>
    <xsd:element name="lcf76f155ced4ddcb4097134ff3c332f" ma:index="32" nillable="true" ma:taxonomy="true" ma:internalName="lcf76f155ced4ddcb4097134ff3c332f" ma:taxonomyFieldName="MediaServiceImageTags" ma:displayName="Image Tags" ma:readOnly="false" ma:fieldId="{5cf76f15-5ced-4ddc-b409-7134ff3c332f}" ma:taxonomyMulti="true" ma:sspId="b1bfeddd-c50a-45ec-b2f7-e172a6de0f6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83412a-7379-4bcc-8757-422841b44d91" elementFormDefault="qualified">
    <xsd:import namespace="http://schemas.microsoft.com/office/2006/documentManagement/types"/>
    <xsd:import namespace="http://schemas.microsoft.com/office/infopath/2007/PartnerControls"/>
    <xsd:element name="SharedWithUsers" ma:index="2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5db051-ba7b-4c70-b3dc-b5d1a8ff45df" elementFormDefault="qualified">
    <xsd:import namespace="http://schemas.microsoft.com/office/2006/documentManagement/types"/>
    <xsd:import namespace="http://schemas.microsoft.com/office/infopath/2007/PartnerControls"/>
    <xsd:element name="TaxCatchAll" ma:index="33" nillable="true" ma:displayName="Taxonomy Catch All Column" ma:hidden="true" ma:list="{3439d89a-1018-44fa-ad0e-dfdee2120349}" ma:internalName="TaxCatchAll" ma:showField="CatchAllData" ma:web="cb83412a-7379-4bcc-8757-422841b44d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 ma:readOnly="tru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5db051-ba7b-4c70-b3dc-b5d1a8ff45df" xsi:nil="true"/>
    <lcf76f155ced4ddcb4097134ff3c332f xmlns="5c238e65-166e-412f-a0ca-aab345a1f5fa">
      <Terms xmlns="http://schemas.microsoft.com/office/infopath/2007/PartnerControls"/>
    </lcf76f155ced4ddcb4097134ff3c332f>
    <Language xmlns="5c238e65-166e-412f-a0ca-aab345a1f5fa">English</Language>
    <Confidentiality xmlns="5c238e65-166e-412f-a0ca-aab345a1f5fa">Public</Confidentiality>
    <ProductBrand xmlns="5c238e65-166e-412f-a0ca-aab345a1f5fa">
      <Value>Outdoor Wireless</Value>
    </ProductBrand>
    <ContentGroup xmlns="5c238e65-166e-412f-a0ca-aab345a1f5fa">Presentation</ContentGroup>
    <Market_x002f_Vertical xmlns="5c238e65-166e-412f-a0ca-aab345a1f5fa">Service Provider</Market_x002f_Vertical>
    <ExpiryDate xmlns="5c238e65-166e-412f-a0ca-aab345a1f5fa" xsi:nil="true"/>
    <ContentOwners xmlns="5c238e65-166e-412f-a0ca-aab345a1f5fa">
      <UserInfo>
        <DisplayName>Dorsey, Wendy</DisplayName>
        <AccountId>13156</AccountId>
        <AccountType/>
      </UserInfo>
    </ContentOwners>
    <Description xmlns="5c238e65-166e-412f-a0ca-aab345a1f5fa"/>
    <BusinessSegment xmlns="5c238e65-166e-412f-a0ca-aab345a1f5fa">Outdoor Wireless</BusinessSegment>
    <Region xmlns="5c238e65-166e-412f-a0ca-aab345a1f5fa">Global</Region>
    <Technology xmlns="5c238e65-166e-412f-a0ca-aab345a1f5fa">
      <Value>Outdoor Macro Cell Sites</Value>
    </Technology>
  </documentManagement>
</p:properties>
</file>

<file path=customXml/itemProps1.xml><?xml version="1.0" encoding="utf-8"?>
<ds:datastoreItem xmlns:ds="http://schemas.openxmlformats.org/officeDocument/2006/customXml" ds:itemID="{4155DF95-D549-470E-9AC2-D1709D6E9C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25231E-D6C1-4538-BDB6-59AF59E1B985}">
  <ds:schemaRefs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5c238e65-166e-412f-a0ca-aab345a1f5fa"/>
    <ds:schemaRef ds:uri="cb83412a-7379-4bcc-8757-422841b44d91"/>
    <ds:schemaRef ds:uri="c25db051-ba7b-4c70-b3dc-b5d1a8ff45df"/>
  </ds:schemaRefs>
</ds:datastoreItem>
</file>

<file path=customXml/itemProps3.xml><?xml version="1.0" encoding="utf-8"?>
<ds:datastoreItem xmlns:ds="http://schemas.openxmlformats.org/officeDocument/2006/customXml" ds:itemID="{BF3BFD46-6890-4E5F-92B5-FCE631A2C6F9}">
  <ds:schemaRefs>
    <ds:schemaRef ds:uri="http://schemas.microsoft.com/office/2006/metadata/properties"/>
    <ds:schemaRef ds:uri="http://www.w3.org/2000/xmlns/"/>
    <ds:schemaRef ds:uri="c25db051-ba7b-4c70-b3dc-b5d1a8ff45df"/>
    <ds:schemaRef ds:uri="http://www.w3.org/2001/XMLSchema-instance"/>
    <ds:schemaRef ds:uri="5c238e65-166e-412f-a0ca-aab345a1f5fa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3212</TotalTime>
  <Words>1391</Words>
  <Application>Microsoft Office PowerPoint</Application>
  <PresentationFormat>Widescreen</PresentationFormat>
  <Paragraphs>171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CommScope Base</vt:lpstr>
      <vt:lpstr>Ruckus Networks_Base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Right tool for the right job</vt:lpstr>
      <vt:lpstr>PowerPoint Presentation</vt:lpstr>
      <vt:lpstr>Converged Enterprise IP Network</vt:lpstr>
      <vt:lpstr>Unified AI-driven Platform for Management, Visibility and Control</vt:lpstr>
      <vt:lpstr>Network-as-a-Service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OWN Solutions Overview 2023</dc:title>
  <dc:creator>Ghini, Barbara</dc:creator>
  <cp:lastModifiedBy>Giordano, Bart</cp:lastModifiedBy>
  <cp:revision>18</cp:revision>
  <dcterms:created xsi:type="dcterms:W3CDTF">2023-02-16T09:23:37Z</dcterms:created>
  <dcterms:modified xsi:type="dcterms:W3CDTF">2023-05-24T08:25:38Z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0x01010057ADA4F284D4B74389A2FDD957E26C14</vt:lpwstr>
  </property>
  <property fmtid="{D5CDD505-2E9C-101B-9397-08002B2CF9AE}" pid="3" name="MediaServiceImageTags">
    <vt:lpwstr/>
  </property>
</Properties>
</file>