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3" r:id="rId1"/>
    <p:sldMasterId id="2147483906" r:id="rId2"/>
    <p:sldMasterId id="2147484751" r:id="rId3"/>
  </p:sldMasterIdLst>
  <p:notesMasterIdLst>
    <p:notesMasterId r:id="rId14"/>
  </p:notesMasterIdLst>
  <p:sldIdLst>
    <p:sldId id="389" r:id="rId4"/>
    <p:sldId id="2139" r:id="rId5"/>
    <p:sldId id="2146" r:id="rId6"/>
    <p:sldId id="2140" r:id="rId7"/>
    <p:sldId id="2141" r:id="rId8"/>
    <p:sldId id="2142" r:id="rId9"/>
    <p:sldId id="2143" r:id="rId10"/>
    <p:sldId id="2144" r:id="rId11"/>
    <p:sldId id="2145" r:id="rId12"/>
    <p:sldId id="2123" r:id="rId13"/>
  </p:sldIdLst>
  <p:sldSz cx="12192000" cy="6858000"/>
  <p:notesSz cx="7102475" cy="9388475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mbria" panose="02040503050406030204" pitchFamily="18" charset="0"/>
      <p:regular r:id="rId19"/>
      <p:bold r:id="rId20"/>
      <p:italic r:id="rId21"/>
      <p:boldItalic r:id="rId22"/>
    </p:embeddedFont>
    <p:embeddedFont>
      <p:font typeface="Gill Sans Nova Medium" panose="020B0604020202020204" charset="0"/>
      <p:regular r:id="rId23"/>
    </p:embeddedFont>
    <p:embeddedFont>
      <p:font typeface="Gill Sans Nova SemiBold" panose="020B0604020202020204" charset="0"/>
      <p:regular r:id="rId24"/>
    </p:embeddedFont>
    <p:embeddedFont>
      <p:font typeface="Verdana" panose="020B060403050404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Marshall" initials="CM" lastIdx="1" clrIdx="0">
    <p:extLst>
      <p:ext uri="{19B8F6BF-5375-455C-9EA6-DF929625EA0E}">
        <p15:presenceInfo xmlns:p15="http://schemas.microsoft.com/office/powerpoint/2012/main" userId="d635860d2ca5d4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D3A831-0B3C-44B1-90FD-0ECB0A1FA340}" v="65" dt="2023-05-22T08:15:29.102"/>
  </p1510:revLst>
</p1510:revInfo>
</file>

<file path=ppt/tableStyles.xml><?xml version="1.0" encoding="utf-8"?>
<a:tblStyleLst xmlns:a="http://schemas.openxmlformats.org/drawingml/2006/main" def="{E4B5EC49-9E76-400B-A650-5ECA4F809B36}">
  <a:tblStyle styleId="{E4B5EC49-9E76-400B-A650-5ECA4F809B3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D4B137B-CB7E-44A4-8C03-46FA169C02DB}" styleName="Table_1">
    <a:wholeTbl>
      <a:tcTxStyle b="off" i="off">
        <a:font>
          <a:latin typeface="Verdana"/>
          <a:ea typeface="Verdana"/>
          <a:cs typeface="Verdan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5E7"/>
          </a:solidFill>
        </a:fill>
      </a:tcStyle>
    </a:wholeTbl>
    <a:band1H>
      <a:tcTxStyle/>
      <a:tcStyle>
        <a:tcBdr/>
        <a:fill>
          <a:solidFill>
            <a:srgbClr val="FFEBC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FEBC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Verdana"/>
          <a:ea typeface="Verdana"/>
          <a:cs typeface="Verdana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Verdana"/>
          <a:ea typeface="Verdana"/>
          <a:cs typeface="Verdana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4660"/>
  </p:normalViewPr>
  <p:slideViewPr>
    <p:cSldViewPr snapToGrid="0">
      <p:cViewPr>
        <p:scale>
          <a:sx n="70" d="100"/>
          <a:sy n="70" d="100"/>
        </p:scale>
        <p:origin x="608" y="-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34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0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Gabriel" userId="b36f22a5-681f-4841-994d-479e418cf456" providerId="ADAL" clId="{80D3A831-0B3C-44B1-90FD-0ECB0A1FA340}"/>
    <pc:docChg chg="undo custSel addSld delSld modSld modMainMaster modNotesMaster">
      <pc:chgData name="Caroline Gabriel" userId="b36f22a5-681f-4841-994d-479e418cf456" providerId="ADAL" clId="{80D3A831-0B3C-44B1-90FD-0ECB0A1FA340}" dt="2023-05-22T08:16:03.009" v="1356" actId="47"/>
      <pc:docMkLst>
        <pc:docMk/>
      </pc:docMkLst>
      <pc:sldChg chg="modSp mod">
        <pc:chgData name="Caroline Gabriel" userId="b36f22a5-681f-4841-994d-479e418cf456" providerId="ADAL" clId="{80D3A831-0B3C-44B1-90FD-0ECB0A1FA340}" dt="2023-05-22T07:51:45.445" v="35" actId="20577"/>
        <pc:sldMkLst>
          <pc:docMk/>
          <pc:sldMk cId="0" sldId="389"/>
        </pc:sldMkLst>
        <pc:spChg chg="mod">
          <ac:chgData name="Caroline Gabriel" userId="b36f22a5-681f-4841-994d-479e418cf456" providerId="ADAL" clId="{80D3A831-0B3C-44B1-90FD-0ECB0A1FA340}" dt="2023-05-22T07:51:45.445" v="35" actId="20577"/>
          <ac:spMkLst>
            <pc:docMk/>
            <pc:sldMk cId="0" sldId="389"/>
            <ac:spMk id="47106" creationId="{1F9D5083-09D4-4B1E-BEDD-82272677A290}"/>
          </ac:spMkLst>
        </pc:spChg>
        <pc:spChg chg="mod">
          <ac:chgData name="Caroline Gabriel" userId="b36f22a5-681f-4841-994d-479e418cf456" providerId="ADAL" clId="{80D3A831-0B3C-44B1-90FD-0ECB0A1FA340}" dt="2023-05-22T07:51:35.573" v="1" actId="207"/>
          <ac:spMkLst>
            <pc:docMk/>
            <pc:sldMk cId="0" sldId="389"/>
            <ac:spMk id="47107" creationId="{1BD37F3B-5839-4182-99F5-70885E305055}"/>
          </ac:spMkLst>
        </pc:spChg>
      </pc:sldChg>
      <pc:sldChg chg="modSp mod">
        <pc:chgData name="Caroline Gabriel" userId="b36f22a5-681f-4841-994d-479e418cf456" providerId="ADAL" clId="{80D3A831-0B3C-44B1-90FD-0ECB0A1FA340}" dt="2023-05-22T07:53:06.126" v="53" actId="6549"/>
        <pc:sldMkLst>
          <pc:docMk/>
          <pc:sldMk cId="3842635414" sldId="2123"/>
        </pc:sldMkLst>
        <pc:spChg chg="mod">
          <ac:chgData name="Caroline Gabriel" userId="b36f22a5-681f-4841-994d-479e418cf456" providerId="ADAL" clId="{80D3A831-0B3C-44B1-90FD-0ECB0A1FA340}" dt="2023-05-22T07:53:06.126" v="53" actId="6549"/>
          <ac:spMkLst>
            <pc:docMk/>
            <pc:sldMk cId="3842635414" sldId="2123"/>
            <ac:spMk id="4" creationId="{0093E115-C1EC-489A-B02E-AE3BD0EE125D}"/>
          </ac:spMkLst>
        </pc:spChg>
        <pc:spChg chg="mod">
          <ac:chgData name="Caroline Gabriel" userId="b36f22a5-681f-4841-994d-479e418cf456" providerId="ADAL" clId="{80D3A831-0B3C-44B1-90FD-0ECB0A1FA340}" dt="2023-05-22T07:52:44.849" v="47" actId="20577"/>
          <ac:spMkLst>
            <pc:docMk/>
            <pc:sldMk cId="3842635414" sldId="2123"/>
            <ac:spMk id="6" creationId="{336D2507-F766-4B49-9DCF-39744826534F}"/>
          </ac:spMkLst>
        </pc:spChg>
      </pc:sldChg>
      <pc:sldChg chg="del">
        <pc:chgData name="Caroline Gabriel" userId="b36f22a5-681f-4841-994d-479e418cf456" providerId="ADAL" clId="{80D3A831-0B3C-44B1-90FD-0ECB0A1FA340}" dt="2023-05-22T07:52:36.557" v="37" actId="47"/>
        <pc:sldMkLst>
          <pc:docMk/>
          <pc:sldMk cId="2555970751" sldId="2135"/>
        </pc:sldMkLst>
      </pc:sldChg>
      <pc:sldChg chg="del">
        <pc:chgData name="Caroline Gabriel" userId="b36f22a5-681f-4841-994d-479e418cf456" providerId="ADAL" clId="{80D3A831-0B3C-44B1-90FD-0ECB0A1FA340}" dt="2023-05-22T08:13:45.529" v="1252" actId="47"/>
        <pc:sldMkLst>
          <pc:docMk/>
          <pc:sldMk cId="1245188059" sldId="2136"/>
        </pc:sldMkLst>
      </pc:sldChg>
      <pc:sldChg chg="del">
        <pc:chgData name="Caroline Gabriel" userId="b36f22a5-681f-4841-994d-479e418cf456" providerId="ADAL" clId="{80D3A831-0B3C-44B1-90FD-0ECB0A1FA340}" dt="2023-05-22T08:13:48.889" v="1253" actId="47"/>
        <pc:sldMkLst>
          <pc:docMk/>
          <pc:sldMk cId="408158207" sldId="2137"/>
        </pc:sldMkLst>
      </pc:sldChg>
      <pc:sldChg chg="del">
        <pc:chgData name="Caroline Gabriel" userId="b36f22a5-681f-4841-994d-479e418cf456" providerId="ADAL" clId="{80D3A831-0B3C-44B1-90FD-0ECB0A1FA340}" dt="2023-05-22T08:16:03.009" v="1356" actId="47"/>
        <pc:sldMkLst>
          <pc:docMk/>
          <pc:sldMk cId="2292220897" sldId="2138"/>
        </pc:sldMkLst>
      </pc:sldChg>
      <pc:sldChg chg="addSp delSp modSp new mod modClrScheme chgLayout modNotesTx">
        <pc:chgData name="Caroline Gabriel" userId="b36f22a5-681f-4841-994d-479e418cf456" providerId="ADAL" clId="{80D3A831-0B3C-44B1-90FD-0ECB0A1FA340}" dt="2023-05-22T07:58:13.511" v="173" actId="255"/>
        <pc:sldMkLst>
          <pc:docMk/>
          <pc:sldMk cId="865060962" sldId="2139"/>
        </pc:sldMkLst>
        <pc:spChg chg="del mod ord">
          <ac:chgData name="Caroline Gabriel" userId="b36f22a5-681f-4841-994d-479e418cf456" providerId="ADAL" clId="{80D3A831-0B3C-44B1-90FD-0ECB0A1FA340}" dt="2023-05-22T07:55:39.160" v="80" actId="700"/>
          <ac:spMkLst>
            <pc:docMk/>
            <pc:sldMk cId="865060962" sldId="2139"/>
            <ac:spMk id="2" creationId="{4D044F5C-0ECA-6D1A-1F2F-457DE64824A7}"/>
          </ac:spMkLst>
        </pc:spChg>
        <pc:spChg chg="del mod ord">
          <ac:chgData name="Caroline Gabriel" userId="b36f22a5-681f-4841-994d-479e418cf456" providerId="ADAL" clId="{80D3A831-0B3C-44B1-90FD-0ECB0A1FA340}" dt="2023-05-22T07:55:39.160" v="80" actId="700"/>
          <ac:spMkLst>
            <pc:docMk/>
            <pc:sldMk cId="865060962" sldId="2139"/>
            <ac:spMk id="3" creationId="{1F415834-C050-7A03-27E9-CA99F178E528}"/>
          </ac:spMkLst>
        </pc:spChg>
        <pc:spChg chg="mod ord">
          <ac:chgData name="Caroline Gabriel" userId="b36f22a5-681f-4841-994d-479e418cf456" providerId="ADAL" clId="{80D3A831-0B3C-44B1-90FD-0ECB0A1FA340}" dt="2023-05-22T07:55:39.160" v="80" actId="700"/>
          <ac:spMkLst>
            <pc:docMk/>
            <pc:sldMk cId="865060962" sldId="2139"/>
            <ac:spMk id="4" creationId="{6BCF33EA-FE9A-03FB-5547-6A60ED1EBFD0}"/>
          </ac:spMkLst>
        </pc:spChg>
        <pc:spChg chg="mod ord">
          <ac:chgData name="Caroline Gabriel" userId="b36f22a5-681f-4841-994d-479e418cf456" providerId="ADAL" clId="{80D3A831-0B3C-44B1-90FD-0ECB0A1FA340}" dt="2023-05-22T07:55:39.160" v="80" actId="700"/>
          <ac:spMkLst>
            <pc:docMk/>
            <pc:sldMk cId="865060962" sldId="2139"/>
            <ac:spMk id="5" creationId="{325EF51C-9ED5-4A98-F4A3-1BED8F457F97}"/>
          </ac:spMkLst>
        </pc:spChg>
        <pc:spChg chg="add mod ord">
          <ac:chgData name="Caroline Gabriel" userId="b36f22a5-681f-4841-994d-479e418cf456" providerId="ADAL" clId="{80D3A831-0B3C-44B1-90FD-0ECB0A1FA340}" dt="2023-05-22T07:57:07.684" v="168" actId="14100"/>
          <ac:spMkLst>
            <pc:docMk/>
            <pc:sldMk cId="865060962" sldId="2139"/>
            <ac:spMk id="6" creationId="{FD77ABB3-70DF-1570-AACE-8BA7E387C765}"/>
          </ac:spMkLst>
        </pc:spChg>
        <pc:spChg chg="add del mod ord">
          <ac:chgData name="Caroline Gabriel" userId="b36f22a5-681f-4841-994d-479e418cf456" providerId="ADAL" clId="{80D3A831-0B3C-44B1-90FD-0ECB0A1FA340}" dt="2023-05-22T07:55:41.061" v="81"/>
          <ac:spMkLst>
            <pc:docMk/>
            <pc:sldMk cId="865060962" sldId="2139"/>
            <ac:spMk id="7" creationId="{19B18D62-ED81-AEC7-4C41-6E90FC539F59}"/>
          </ac:spMkLst>
        </pc:spChg>
        <pc:graphicFrameChg chg="add mod">
          <ac:chgData name="Caroline Gabriel" userId="b36f22a5-681f-4841-994d-479e418cf456" providerId="ADAL" clId="{80D3A831-0B3C-44B1-90FD-0ECB0A1FA340}" dt="2023-05-22T07:58:13.511" v="173" actId="255"/>
          <ac:graphicFrameMkLst>
            <pc:docMk/>
            <pc:sldMk cId="865060962" sldId="2139"/>
            <ac:graphicFrameMk id="8" creationId="{A5B283C8-CE1B-16BB-276F-7667C758F222}"/>
          </ac:graphicFrameMkLst>
        </pc:graphicFrameChg>
      </pc:sldChg>
      <pc:sldChg chg="addSp delSp modSp new mod modClrScheme chgLayout">
        <pc:chgData name="Caroline Gabriel" userId="b36f22a5-681f-4841-994d-479e418cf456" providerId="ADAL" clId="{80D3A831-0B3C-44B1-90FD-0ECB0A1FA340}" dt="2023-05-22T08:04:23.647" v="366" actId="14100"/>
        <pc:sldMkLst>
          <pc:docMk/>
          <pc:sldMk cId="2021663382" sldId="2140"/>
        </pc:sldMkLst>
        <pc:spChg chg="del mod ord">
          <ac:chgData name="Caroline Gabriel" userId="b36f22a5-681f-4841-994d-479e418cf456" providerId="ADAL" clId="{80D3A831-0B3C-44B1-90FD-0ECB0A1FA340}" dt="2023-05-22T07:59:02.801" v="176" actId="700"/>
          <ac:spMkLst>
            <pc:docMk/>
            <pc:sldMk cId="2021663382" sldId="2140"/>
            <ac:spMk id="2" creationId="{E6E43AEF-3C68-E61B-890C-3C7CBBF2262D}"/>
          </ac:spMkLst>
        </pc:spChg>
        <pc:spChg chg="del mod ord">
          <ac:chgData name="Caroline Gabriel" userId="b36f22a5-681f-4841-994d-479e418cf456" providerId="ADAL" clId="{80D3A831-0B3C-44B1-90FD-0ECB0A1FA340}" dt="2023-05-22T07:59:02.801" v="176" actId="700"/>
          <ac:spMkLst>
            <pc:docMk/>
            <pc:sldMk cId="2021663382" sldId="2140"/>
            <ac:spMk id="3" creationId="{AC8712D3-1134-67C8-1A8D-1B5136A50793}"/>
          </ac:spMkLst>
        </pc:spChg>
        <pc:spChg chg="mod ord">
          <ac:chgData name="Caroline Gabriel" userId="b36f22a5-681f-4841-994d-479e418cf456" providerId="ADAL" clId="{80D3A831-0B3C-44B1-90FD-0ECB0A1FA340}" dt="2023-05-22T07:59:02.801" v="176" actId="700"/>
          <ac:spMkLst>
            <pc:docMk/>
            <pc:sldMk cId="2021663382" sldId="2140"/>
            <ac:spMk id="4" creationId="{0C32EF1B-6D53-65E2-3C55-BAF629E376B1}"/>
          </ac:spMkLst>
        </pc:spChg>
        <pc:spChg chg="mod ord">
          <ac:chgData name="Caroline Gabriel" userId="b36f22a5-681f-4841-994d-479e418cf456" providerId="ADAL" clId="{80D3A831-0B3C-44B1-90FD-0ECB0A1FA340}" dt="2023-05-22T07:59:02.801" v="176" actId="700"/>
          <ac:spMkLst>
            <pc:docMk/>
            <pc:sldMk cId="2021663382" sldId="2140"/>
            <ac:spMk id="5" creationId="{9A0F2A33-C201-AB76-FE17-BA81914A839C}"/>
          </ac:spMkLst>
        </pc:spChg>
        <pc:spChg chg="add mod ord">
          <ac:chgData name="Caroline Gabriel" userId="b36f22a5-681f-4841-994d-479e418cf456" providerId="ADAL" clId="{80D3A831-0B3C-44B1-90FD-0ECB0A1FA340}" dt="2023-05-22T08:01:37.333" v="340" actId="20577"/>
          <ac:spMkLst>
            <pc:docMk/>
            <pc:sldMk cId="2021663382" sldId="2140"/>
            <ac:spMk id="6" creationId="{762E272B-38F9-ABCA-9A6F-6B06EE259A47}"/>
          </ac:spMkLst>
        </pc:spChg>
        <pc:spChg chg="add mod ord">
          <ac:chgData name="Caroline Gabriel" userId="b36f22a5-681f-4841-994d-479e418cf456" providerId="ADAL" clId="{80D3A831-0B3C-44B1-90FD-0ECB0A1FA340}" dt="2023-05-22T08:04:23.647" v="366" actId="14100"/>
          <ac:spMkLst>
            <pc:docMk/>
            <pc:sldMk cId="2021663382" sldId="2140"/>
            <ac:spMk id="7" creationId="{A62BC066-10FE-A1E7-4845-ECBB28BE148C}"/>
          </ac:spMkLst>
        </pc:spChg>
        <pc:spChg chg="add del mod ord">
          <ac:chgData name="Caroline Gabriel" userId="b36f22a5-681f-4841-994d-479e418cf456" providerId="ADAL" clId="{80D3A831-0B3C-44B1-90FD-0ECB0A1FA340}" dt="2023-05-22T08:01:57.319" v="342" actId="478"/>
          <ac:spMkLst>
            <pc:docMk/>
            <pc:sldMk cId="2021663382" sldId="2140"/>
            <ac:spMk id="8" creationId="{0B88AF11-E17A-05A1-E2AC-1866AC1ACD5B}"/>
          </ac:spMkLst>
        </pc:spChg>
        <pc:graphicFrameChg chg="add del mod">
          <ac:chgData name="Caroline Gabriel" userId="b36f22a5-681f-4841-994d-479e418cf456" providerId="ADAL" clId="{80D3A831-0B3C-44B1-90FD-0ECB0A1FA340}" dt="2023-05-22T08:03:00.756" v="354" actId="21"/>
          <ac:graphicFrameMkLst>
            <pc:docMk/>
            <pc:sldMk cId="2021663382" sldId="2140"/>
            <ac:graphicFrameMk id="9" creationId="{4F4B087F-EF21-521A-1A87-7514BB61BB52}"/>
          </ac:graphicFrameMkLst>
        </pc:graphicFrameChg>
        <pc:graphicFrameChg chg="add del mod">
          <ac:chgData name="Caroline Gabriel" userId="b36f22a5-681f-4841-994d-479e418cf456" providerId="ADAL" clId="{80D3A831-0B3C-44B1-90FD-0ECB0A1FA340}" dt="2023-05-22T08:03:57.916" v="360" actId="478"/>
          <ac:graphicFrameMkLst>
            <pc:docMk/>
            <pc:sldMk cId="2021663382" sldId="2140"/>
            <ac:graphicFrameMk id="10" creationId="{63C3659D-D2BE-6A36-E608-908D060234E2}"/>
          </ac:graphicFrameMkLst>
        </pc:graphicFrameChg>
        <pc:graphicFrameChg chg="add mod">
          <ac:chgData name="Caroline Gabriel" userId="b36f22a5-681f-4841-994d-479e418cf456" providerId="ADAL" clId="{80D3A831-0B3C-44B1-90FD-0ECB0A1FA340}" dt="2023-05-22T08:04:13.007" v="364" actId="1076"/>
          <ac:graphicFrameMkLst>
            <pc:docMk/>
            <pc:sldMk cId="2021663382" sldId="2140"/>
            <ac:graphicFrameMk id="11" creationId="{63C3659D-D2BE-6A36-E608-908D060234E2}"/>
          </ac:graphicFrameMkLst>
        </pc:graphicFrameChg>
      </pc:sldChg>
      <pc:sldChg chg="new del">
        <pc:chgData name="Caroline Gabriel" userId="b36f22a5-681f-4841-994d-479e418cf456" providerId="ADAL" clId="{80D3A831-0B3C-44B1-90FD-0ECB0A1FA340}" dt="2023-05-22T07:58:18.197" v="174" actId="47"/>
        <pc:sldMkLst>
          <pc:docMk/>
          <pc:sldMk cId="2704126214" sldId="2140"/>
        </pc:sldMkLst>
      </pc:sldChg>
      <pc:sldChg chg="addSp delSp modSp new mod">
        <pc:chgData name="Caroline Gabriel" userId="b36f22a5-681f-4841-994d-479e418cf456" providerId="ADAL" clId="{80D3A831-0B3C-44B1-90FD-0ECB0A1FA340}" dt="2023-05-22T08:05:42.754" v="468" actId="1076"/>
        <pc:sldMkLst>
          <pc:docMk/>
          <pc:sldMk cId="4252332717" sldId="2141"/>
        </pc:sldMkLst>
        <pc:spChg chg="mod">
          <ac:chgData name="Caroline Gabriel" userId="b36f22a5-681f-4841-994d-479e418cf456" providerId="ADAL" clId="{80D3A831-0B3C-44B1-90FD-0ECB0A1FA340}" dt="2023-05-22T08:04:48.211" v="462" actId="20577"/>
          <ac:spMkLst>
            <pc:docMk/>
            <pc:sldMk cId="4252332717" sldId="2141"/>
            <ac:spMk id="2" creationId="{467A1B5D-E6CB-A1D2-625C-4D5996E053F2}"/>
          </ac:spMkLst>
        </pc:spChg>
        <pc:spChg chg="del">
          <ac:chgData name="Caroline Gabriel" userId="b36f22a5-681f-4841-994d-479e418cf456" providerId="ADAL" clId="{80D3A831-0B3C-44B1-90FD-0ECB0A1FA340}" dt="2023-05-22T08:03:02.884" v="355"/>
          <ac:spMkLst>
            <pc:docMk/>
            <pc:sldMk cId="4252332717" sldId="2141"/>
            <ac:spMk id="3" creationId="{03309CD1-D21C-12E2-53B8-C5507DF94ED2}"/>
          </ac:spMkLst>
        </pc:spChg>
        <pc:spChg chg="del">
          <ac:chgData name="Caroline Gabriel" userId="b36f22a5-681f-4841-994d-479e418cf456" providerId="ADAL" clId="{80D3A831-0B3C-44B1-90FD-0ECB0A1FA340}" dt="2023-05-22T08:05:26.925" v="465"/>
          <ac:spMkLst>
            <pc:docMk/>
            <pc:sldMk cId="4252332717" sldId="2141"/>
            <ac:spMk id="4" creationId="{9C37559E-0B0B-E6E1-FA84-31E594DBACCD}"/>
          </ac:spMkLst>
        </pc:spChg>
        <pc:spChg chg="add del mod">
          <ac:chgData name="Caroline Gabriel" userId="b36f22a5-681f-4841-994d-479e418cf456" providerId="ADAL" clId="{80D3A831-0B3C-44B1-90FD-0ECB0A1FA340}" dt="2023-05-22T08:05:05.081" v="463"/>
          <ac:spMkLst>
            <pc:docMk/>
            <pc:sldMk cId="4252332717" sldId="2141"/>
            <ac:spMk id="9" creationId="{3362E672-B6CC-3F08-33EF-F9EFB0EB59B8}"/>
          </ac:spMkLst>
        </pc:spChg>
        <pc:graphicFrameChg chg="add del mod">
          <ac:chgData name="Caroline Gabriel" userId="b36f22a5-681f-4841-994d-479e418cf456" providerId="ADAL" clId="{80D3A831-0B3C-44B1-90FD-0ECB0A1FA340}" dt="2023-05-22T08:04:28.470" v="367" actId="478"/>
          <ac:graphicFrameMkLst>
            <pc:docMk/>
            <pc:sldMk cId="4252332717" sldId="2141"/>
            <ac:graphicFrameMk id="7" creationId="{C2A4EE51-8923-A52D-F715-00EAC5EC4836}"/>
          </ac:graphicFrameMkLst>
        </pc:graphicFrameChg>
        <pc:graphicFrameChg chg="add mod">
          <ac:chgData name="Caroline Gabriel" userId="b36f22a5-681f-4841-994d-479e418cf456" providerId="ADAL" clId="{80D3A831-0B3C-44B1-90FD-0ECB0A1FA340}" dt="2023-05-22T08:05:10.426" v="464" actId="255"/>
          <ac:graphicFrameMkLst>
            <pc:docMk/>
            <pc:sldMk cId="4252332717" sldId="2141"/>
            <ac:graphicFrameMk id="10" creationId="{8AC276B3-E1AF-8D4F-352B-D50C88274A62}"/>
          </ac:graphicFrameMkLst>
        </pc:graphicFrameChg>
        <pc:graphicFrameChg chg="add mod">
          <ac:chgData name="Caroline Gabriel" userId="b36f22a5-681f-4841-994d-479e418cf456" providerId="ADAL" clId="{80D3A831-0B3C-44B1-90FD-0ECB0A1FA340}" dt="2023-05-22T08:05:42.754" v="468" actId="1076"/>
          <ac:graphicFrameMkLst>
            <pc:docMk/>
            <pc:sldMk cId="4252332717" sldId="2141"/>
            <ac:graphicFrameMk id="11" creationId="{4F4B087F-EF21-521A-1A87-7514BB61BB52}"/>
          </ac:graphicFrameMkLst>
        </pc:graphicFrameChg>
      </pc:sldChg>
      <pc:sldChg chg="addSp delSp modSp new mod">
        <pc:chgData name="Caroline Gabriel" userId="b36f22a5-681f-4841-994d-479e418cf456" providerId="ADAL" clId="{80D3A831-0B3C-44B1-90FD-0ECB0A1FA340}" dt="2023-05-22T08:09:41.813" v="696" actId="20577"/>
        <pc:sldMkLst>
          <pc:docMk/>
          <pc:sldMk cId="1581411850" sldId="2142"/>
        </pc:sldMkLst>
        <pc:spChg chg="mod">
          <ac:chgData name="Caroline Gabriel" userId="b36f22a5-681f-4841-994d-479e418cf456" providerId="ADAL" clId="{80D3A831-0B3C-44B1-90FD-0ECB0A1FA340}" dt="2023-05-22T08:09:41.813" v="696" actId="20577"/>
          <ac:spMkLst>
            <pc:docMk/>
            <pc:sldMk cId="1581411850" sldId="2142"/>
            <ac:spMk id="2" creationId="{3C42C3B4-DFCE-E43F-9F2E-6AB664AD77DA}"/>
          </ac:spMkLst>
        </pc:spChg>
        <pc:spChg chg="del">
          <ac:chgData name="Caroline Gabriel" userId="b36f22a5-681f-4841-994d-479e418cf456" providerId="ADAL" clId="{80D3A831-0B3C-44B1-90FD-0ECB0A1FA340}" dt="2023-05-22T08:09:06.729" v="629"/>
          <ac:spMkLst>
            <pc:docMk/>
            <pc:sldMk cId="1581411850" sldId="2142"/>
            <ac:spMk id="3" creationId="{F01591D7-2473-04F7-C741-C234306C0C63}"/>
          </ac:spMkLst>
        </pc:spChg>
        <pc:spChg chg="del">
          <ac:chgData name="Caroline Gabriel" userId="b36f22a5-681f-4841-994d-479e418cf456" providerId="ADAL" clId="{80D3A831-0B3C-44B1-90FD-0ECB0A1FA340}" dt="2023-05-22T08:06:40.775" v="533"/>
          <ac:spMkLst>
            <pc:docMk/>
            <pc:sldMk cId="1581411850" sldId="2142"/>
            <ac:spMk id="4" creationId="{4FB43D89-AA63-38DB-8FBD-ADB03C33811F}"/>
          </ac:spMkLst>
        </pc:spChg>
        <pc:graphicFrameChg chg="add mod">
          <ac:chgData name="Caroline Gabriel" userId="b36f22a5-681f-4841-994d-479e418cf456" providerId="ADAL" clId="{80D3A831-0B3C-44B1-90FD-0ECB0A1FA340}" dt="2023-05-22T08:06:40.775" v="533"/>
          <ac:graphicFrameMkLst>
            <pc:docMk/>
            <pc:sldMk cId="1581411850" sldId="2142"/>
            <ac:graphicFrameMk id="7" creationId="{809C527E-1793-F989-A560-ABCB469214EB}"/>
          </ac:graphicFrameMkLst>
        </pc:graphicFrameChg>
        <pc:graphicFrameChg chg="add mod">
          <ac:chgData name="Caroline Gabriel" userId="b36f22a5-681f-4841-994d-479e418cf456" providerId="ADAL" clId="{80D3A831-0B3C-44B1-90FD-0ECB0A1FA340}" dt="2023-05-22T08:09:12.997" v="630" actId="255"/>
          <ac:graphicFrameMkLst>
            <pc:docMk/>
            <pc:sldMk cId="1581411850" sldId="2142"/>
            <ac:graphicFrameMk id="8" creationId="{1DEAC751-E552-C9F0-CD7C-90385C231BD4}"/>
          </ac:graphicFrameMkLst>
        </pc:graphicFrameChg>
      </pc:sldChg>
      <pc:sldChg chg="addSp delSp modSp new mod modClrScheme chgLayout">
        <pc:chgData name="Caroline Gabriel" userId="b36f22a5-681f-4841-994d-479e418cf456" providerId="ADAL" clId="{80D3A831-0B3C-44B1-90FD-0ECB0A1FA340}" dt="2023-05-22T08:11:09.777" v="878" actId="14100"/>
        <pc:sldMkLst>
          <pc:docMk/>
          <pc:sldMk cId="2974890811" sldId="2143"/>
        </pc:sldMkLst>
        <pc:spChg chg="mod ord">
          <ac:chgData name="Caroline Gabriel" userId="b36f22a5-681f-4841-994d-479e418cf456" providerId="ADAL" clId="{80D3A831-0B3C-44B1-90FD-0ECB0A1FA340}" dt="2023-05-22T08:11:09.777" v="878" actId="14100"/>
          <ac:spMkLst>
            <pc:docMk/>
            <pc:sldMk cId="2974890811" sldId="2143"/>
            <ac:spMk id="2" creationId="{9F4CAC54-CE7B-B732-CF88-11A9F324C114}"/>
          </ac:spMkLst>
        </pc:spChg>
        <pc:spChg chg="del mod ord">
          <ac:chgData name="Caroline Gabriel" userId="b36f22a5-681f-4841-994d-479e418cf456" providerId="ADAL" clId="{80D3A831-0B3C-44B1-90FD-0ECB0A1FA340}" dt="2023-05-22T08:10:07.537" v="697" actId="700"/>
          <ac:spMkLst>
            <pc:docMk/>
            <pc:sldMk cId="2974890811" sldId="2143"/>
            <ac:spMk id="3" creationId="{3E07FB81-17EB-55DA-0258-36F99371464A}"/>
          </ac:spMkLst>
        </pc:spChg>
        <pc:spChg chg="del">
          <ac:chgData name="Caroline Gabriel" userId="b36f22a5-681f-4841-994d-479e418cf456" providerId="ADAL" clId="{80D3A831-0B3C-44B1-90FD-0ECB0A1FA340}" dt="2023-05-22T08:10:07.537" v="697" actId="700"/>
          <ac:spMkLst>
            <pc:docMk/>
            <pc:sldMk cId="2974890811" sldId="2143"/>
            <ac:spMk id="4" creationId="{8F473D09-BC18-D7D0-AE3A-BE73DB6F30B1}"/>
          </ac:spMkLst>
        </pc:spChg>
        <pc:spChg chg="mod ord">
          <ac:chgData name="Caroline Gabriel" userId="b36f22a5-681f-4841-994d-479e418cf456" providerId="ADAL" clId="{80D3A831-0B3C-44B1-90FD-0ECB0A1FA340}" dt="2023-05-22T08:10:07.537" v="697" actId="700"/>
          <ac:spMkLst>
            <pc:docMk/>
            <pc:sldMk cId="2974890811" sldId="2143"/>
            <ac:spMk id="5" creationId="{EECB1ED9-C702-F3F4-75D3-68E731AF79E6}"/>
          </ac:spMkLst>
        </pc:spChg>
        <pc:spChg chg="mod ord">
          <ac:chgData name="Caroline Gabriel" userId="b36f22a5-681f-4841-994d-479e418cf456" providerId="ADAL" clId="{80D3A831-0B3C-44B1-90FD-0ECB0A1FA340}" dt="2023-05-22T08:10:07.537" v="697" actId="700"/>
          <ac:spMkLst>
            <pc:docMk/>
            <pc:sldMk cId="2974890811" sldId="2143"/>
            <ac:spMk id="6" creationId="{03516999-9BF8-D9CB-AB03-5F94933D1C2B}"/>
          </ac:spMkLst>
        </pc:spChg>
        <pc:spChg chg="add del mod ord">
          <ac:chgData name="Caroline Gabriel" userId="b36f22a5-681f-4841-994d-479e418cf456" providerId="ADAL" clId="{80D3A831-0B3C-44B1-90FD-0ECB0A1FA340}" dt="2023-05-22T08:10:11.350" v="699" actId="1957"/>
          <ac:spMkLst>
            <pc:docMk/>
            <pc:sldMk cId="2974890811" sldId="2143"/>
            <ac:spMk id="7" creationId="{3606B7E5-1EF1-DAC9-BC41-1AF1A1E3558F}"/>
          </ac:spMkLst>
        </pc:spChg>
        <pc:spChg chg="add del mod">
          <ac:chgData name="Caroline Gabriel" userId="b36f22a5-681f-4841-994d-479e418cf456" providerId="ADAL" clId="{80D3A831-0B3C-44B1-90FD-0ECB0A1FA340}" dt="2023-05-22T08:10:27.363" v="701"/>
          <ac:spMkLst>
            <pc:docMk/>
            <pc:sldMk cId="2974890811" sldId="2143"/>
            <ac:spMk id="12" creationId="{A05DD912-8760-28C8-0A33-640ABE7D73F1}"/>
          </ac:spMkLst>
        </pc:spChg>
        <pc:graphicFrameChg chg="add del mod">
          <ac:chgData name="Caroline Gabriel" userId="b36f22a5-681f-4841-994d-479e418cf456" providerId="ADAL" clId="{80D3A831-0B3C-44B1-90FD-0ECB0A1FA340}" dt="2023-05-22T08:10:20.055" v="700" actId="478"/>
          <ac:graphicFrameMkLst>
            <pc:docMk/>
            <pc:sldMk cId="2974890811" sldId="2143"/>
            <ac:graphicFrameMk id="10" creationId="{70CB8CEC-A811-398D-D01F-94B2EE6F7BB1}"/>
          </ac:graphicFrameMkLst>
        </pc:graphicFrameChg>
        <pc:graphicFrameChg chg="add mod">
          <ac:chgData name="Caroline Gabriel" userId="b36f22a5-681f-4841-994d-479e418cf456" providerId="ADAL" clId="{80D3A831-0B3C-44B1-90FD-0ECB0A1FA340}" dt="2023-05-22T08:10:32.562" v="702" actId="255"/>
          <ac:graphicFrameMkLst>
            <pc:docMk/>
            <pc:sldMk cId="2974890811" sldId="2143"/>
            <ac:graphicFrameMk id="13" creationId="{70B5344D-D9E7-0875-0AAD-5E46CE3FC120}"/>
          </ac:graphicFrameMkLst>
        </pc:graphicFrameChg>
      </pc:sldChg>
      <pc:sldChg chg="addSp delSp modSp new mod">
        <pc:chgData name="Caroline Gabriel" userId="b36f22a5-681f-4841-994d-479e418cf456" providerId="ADAL" clId="{80D3A831-0B3C-44B1-90FD-0ECB0A1FA340}" dt="2023-05-22T08:14:30.919" v="1280" actId="14100"/>
        <pc:sldMkLst>
          <pc:docMk/>
          <pc:sldMk cId="574336470" sldId="2144"/>
        </pc:sldMkLst>
        <pc:spChg chg="mod">
          <ac:chgData name="Caroline Gabriel" userId="b36f22a5-681f-4841-994d-479e418cf456" providerId="ADAL" clId="{80D3A831-0B3C-44B1-90FD-0ECB0A1FA340}" dt="2023-05-22T08:13:23.968" v="1248" actId="20577"/>
          <ac:spMkLst>
            <pc:docMk/>
            <pc:sldMk cId="574336470" sldId="2144"/>
            <ac:spMk id="2" creationId="{49C122F8-E365-C395-03F3-4FD93D492A60}"/>
          </ac:spMkLst>
        </pc:spChg>
        <pc:spChg chg="mod">
          <ac:chgData name="Caroline Gabriel" userId="b36f22a5-681f-4841-994d-479e418cf456" providerId="ADAL" clId="{80D3A831-0B3C-44B1-90FD-0ECB0A1FA340}" dt="2023-05-22T08:14:30.919" v="1280" actId="14100"/>
          <ac:spMkLst>
            <pc:docMk/>
            <pc:sldMk cId="574336470" sldId="2144"/>
            <ac:spMk id="3" creationId="{C5C8D4F0-9982-FB1B-6CCA-C7A9E76CBF0B}"/>
          </ac:spMkLst>
        </pc:spChg>
        <pc:spChg chg="del">
          <ac:chgData name="Caroline Gabriel" userId="b36f22a5-681f-4841-994d-479e418cf456" providerId="ADAL" clId="{80D3A831-0B3C-44B1-90FD-0ECB0A1FA340}" dt="2023-05-22T08:11:33.416" v="879"/>
          <ac:spMkLst>
            <pc:docMk/>
            <pc:sldMk cId="574336470" sldId="2144"/>
            <ac:spMk id="4" creationId="{C0822DEE-C31E-1441-1911-0B3AF30A4144}"/>
          </ac:spMkLst>
        </pc:spChg>
        <pc:graphicFrameChg chg="add mod">
          <ac:chgData name="Caroline Gabriel" userId="b36f22a5-681f-4841-994d-479e418cf456" providerId="ADAL" clId="{80D3A831-0B3C-44B1-90FD-0ECB0A1FA340}" dt="2023-05-22T08:13:37.052" v="1251" actId="255"/>
          <ac:graphicFrameMkLst>
            <pc:docMk/>
            <pc:sldMk cId="574336470" sldId="2144"/>
            <ac:graphicFrameMk id="7" creationId="{FC097ED8-9CBA-2668-9A68-BC2EBB595A93}"/>
          </ac:graphicFrameMkLst>
        </pc:graphicFrameChg>
      </pc:sldChg>
      <pc:sldChg chg="addSp delSp modSp new mod modClrScheme chgLayout">
        <pc:chgData name="Caroline Gabriel" userId="b36f22a5-681f-4841-994d-479e418cf456" providerId="ADAL" clId="{80D3A831-0B3C-44B1-90FD-0ECB0A1FA340}" dt="2023-05-22T08:15:58.123" v="1355" actId="313"/>
        <pc:sldMkLst>
          <pc:docMk/>
          <pc:sldMk cId="3983152254" sldId="2145"/>
        </pc:sldMkLst>
        <pc:spChg chg="mod ord">
          <ac:chgData name="Caroline Gabriel" userId="b36f22a5-681f-4841-994d-479e418cf456" providerId="ADAL" clId="{80D3A831-0B3C-44B1-90FD-0ECB0A1FA340}" dt="2023-05-22T08:15:58.123" v="1355" actId="313"/>
          <ac:spMkLst>
            <pc:docMk/>
            <pc:sldMk cId="3983152254" sldId="2145"/>
            <ac:spMk id="2" creationId="{F344756F-7FCD-818C-98B5-4B52B95C3DA1}"/>
          </ac:spMkLst>
        </pc:spChg>
        <pc:spChg chg="del mod ord">
          <ac:chgData name="Caroline Gabriel" userId="b36f22a5-681f-4841-994d-479e418cf456" providerId="ADAL" clId="{80D3A831-0B3C-44B1-90FD-0ECB0A1FA340}" dt="2023-05-22T08:15:11.416" v="1281" actId="700"/>
          <ac:spMkLst>
            <pc:docMk/>
            <pc:sldMk cId="3983152254" sldId="2145"/>
            <ac:spMk id="3" creationId="{B067F5DE-6E23-779B-0A90-6A35E9D774FB}"/>
          </ac:spMkLst>
        </pc:spChg>
        <pc:spChg chg="del">
          <ac:chgData name="Caroline Gabriel" userId="b36f22a5-681f-4841-994d-479e418cf456" providerId="ADAL" clId="{80D3A831-0B3C-44B1-90FD-0ECB0A1FA340}" dt="2023-05-22T08:15:11.416" v="1281" actId="700"/>
          <ac:spMkLst>
            <pc:docMk/>
            <pc:sldMk cId="3983152254" sldId="2145"/>
            <ac:spMk id="4" creationId="{1369292F-A1F3-9F7C-E773-5782A11BD4EF}"/>
          </ac:spMkLst>
        </pc:spChg>
        <pc:spChg chg="mod ord">
          <ac:chgData name="Caroline Gabriel" userId="b36f22a5-681f-4841-994d-479e418cf456" providerId="ADAL" clId="{80D3A831-0B3C-44B1-90FD-0ECB0A1FA340}" dt="2023-05-22T08:15:11.416" v="1281" actId="700"/>
          <ac:spMkLst>
            <pc:docMk/>
            <pc:sldMk cId="3983152254" sldId="2145"/>
            <ac:spMk id="5" creationId="{17150EC0-0ECE-0676-0E93-6E27BEB9263D}"/>
          </ac:spMkLst>
        </pc:spChg>
        <pc:spChg chg="mod ord">
          <ac:chgData name="Caroline Gabriel" userId="b36f22a5-681f-4841-994d-479e418cf456" providerId="ADAL" clId="{80D3A831-0B3C-44B1-90FD-0ECB0A1FA340}" dt="2023-05-22T08:15:11.416" v="1281" actId="700"/>
          <ac:spMkLst>
            <pc:docMk/>
            <pc:sldMk cId="3983152254" sldId="2145"/>
            <ac:spMk id="6" creationId="{9C64A3A1-8354-AC6B-857E-9FEAAD838F86}"/>
          </ac:spMkLst>
        </pc:spChg>
        <pc:spChg chg="add del mod ord">
          <ac:chgData name="Caroline Gabriel" userId="b36f22a5-681f-4841-994d-479e418cf456" providerId="ADAL" clId="{80D3A831-0B3C-44B1-90FD-0ECB0A1FA340}" dt="2023-05-22T08:15:12.673" v="1282"/>
          <ac:spMkLst>
            <pc:docMk/>
            <pc:sldMk cId="3983152254" sldId="2145"/>
            <ac:spMk id="7" creationId="{DB34DEF4-D802-B964-5904-BE74602CC47B}"/>
          </ac:spMkLst>
        </pc:spChg>
        <pc:graphicFrameChg chg="add mod">
          <ac:chgData name="Caroline Gabriel" userId="b36f22a5-681f-4841-994d-479e418cf456" providerId="ADAL" clId="{80D3A831-0B3C-44B1-90FD-0ECB0A1FA340}" dt="2023-05-22T08:15:29.102" v="1285" actId="255"/>
          <ac:graphicFrameMkLst>
            <pc:docMk/>
            <pc:sldMk cId="3983152254" sldId="2145"/>
            <ac:graphicFrameMk id="8" creationId="{F54ECF1A-3356-4DBD-8D91-969F87C528D9}"/>
          </ac:graphicFrameMkLst>
        </pc:graphicFrameChg>
      </pc:sldChg>
      <pc:sldChg chg="addSp delSp modSp new mod">
        <pc:chgData name="Caroline Gabriel" userId="b36f22a5-681f-4841-994d-479e418cf456" providerId="ADAL" clId="{80D3A831-0B3C-44B1-90FD-0ECB0A1FA340}" dt="2023-05-22T08:08:41.110" v="628" actId="20577"/>
        <pc:sldMkLst>
          <pc:docMk/>
          <pc:sldMk cId="2103204399" sldId="2146"/>
        </pc:sldMkLst>
        <pc:spChg chg="mod">
          <ac:chgData name="Caroline Gabriel" userId="b36f22a5-681f-4841-994d-479e418cf456" providerId="ADAL" clId="{80D3A831-0B3C-44B1-90FD-0ECB0A1FA340}" dt="2023-05-22T08:08:41.110" v="628" actId="20577"/>
          <ac:spMkLst>
            <pc:docMk/>
            <pc:sldMk cId="2103204399" sldId="2146"/>
            <ac:spMk id="2" creationId="{31F7514B-85C5-1BAF-C023-4FD780CEAA68}"/>
          </ac:spMkLst>
        </pc:spChg>
        <pc:spChg chg="del">
          <ac:chgData name="Caroline Gabriel" userId="b36f22a5-681f-4841-994d-479e418cf456" providerId="ADAL" clId="{80D3A831-0B3C-44B1-90FD-0ECB0A1FA340}" dt="2023-05-22T08:07:20.929" v="535"/>
          <ac:spMkLst>
            <pc:docMk/>
            <pc:sldMk cId="2103204399" sldId="2146"/>
            <ac:spMk id="3" creationId="{E50DED2D-2240-A642-8BFE-3A7511060138}"/>
          </ac:spMkLst>
        </pc:spChg>
        <pc:graphicFrameChg chg="add mod">
          <ac:chgData name="Caroline Gabriel" userId="b36f22a5-681f-4841-994d-479e418cf456" providerId="ADAL" clId="{80D3A831-0B3C-44B1-90FD-0ECB0A1FA340}" dt="2023-05-22T08:08:18.795" v="542" actId="255"/>
          <ac:graphicFrameMkLst>
            <pc:docMk/>
            <pc:sldMk cId="2103204399" sldId="2146"/>
            <ac:graphicFrameMk id="6" creationId="{220C1F7D-2F7D-BCC5-E5AA-EA97E156B125}"/>
          </ac:graphicFrameMkLst>
        </pc:graphicFrameChg>
      </pc:sldChg>
      <pc:sldMasterChg chg="modSldLayout">
        <pc:chgData name="Caroline Gabriel" userId="b36f22a5-681f-4841-994d-479e418cf456" providerId="ADAL" clId="{80D3A831-0B3C-44B1-90FD-0ECB0A1FA340}" dt="2023-05-22T07:53:42.438" v="65" actId="6549"/>
        <pc:sldMasterMkLst>
          <pc:docMk/>
          <pc:sldMasterMk cId="0" sldId="2147483673"/>
        </pc:sldMasterMkLst>
        <pc:sldLayoutChg chg="modSp mod">
          <pc:chgData name="Caroline Gabriel" userId="b36f22a5-681f-4841-994d-479e418cf456" providerId="ADAL" clId="{80D3A831-0B3C-44B1-90FD-0ECB0A1FA340}" dt="2023-05-22T07:53:19.646" v="55" actId="6549"/>
          <pc:sldLayoutMkLst>
            <pc:docMk/>
            <pc:sldMasterMk cId="0" sldId="2147483673"/>
            <pc:sldLayoutMk cId="3999350511" sldId="2147486382"/>
          </pc:sldLayoutMkLst>
          <pc:spChg chg="mod">
            <ac:chgData name="Caroline Gabriel" userId="b36f22a5-681f-4841-994d-479e418cf456" providerId="ADAL" clId="{80D3A831-0B3C-44B1-90FD-0ECB0A1FA340}" dt="2023-05-22T07:53:19.646" v="55" actId="6549"/>
            <ac:spMkLst>
              <pc:docMk/>
              <pc:sldMasterMk cId="0" sldId="2147483673"/>
              <pc:sldLayoutMk cId="3999350511" sldId="2147486382"/>
              <ac:spMk id="6" creationId="{F837DF73-38DC-448A-8C7F-3376FB128526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3:24.421" v="57" actId="6549"/>
          <pc:sldLayoutMkLst>
            <pc:docMk/>
            <pc:sldMasterMk cId="0" sldId="2147483673"/>
            <pc:sldLayoutMk cId="1169141424" sldId="2147486383"/>
          </pc:sldLayoutMkLst>
          <pc:spChg chg="mod">
            <ac:chgData name="Caroline Gabriel" userId="b36f22a5-681f-4841-994d-479e418cf456" providerId="ADAL" clId="{80D3A831-0B3C-44B1-90FD-0ECB0A1FA340}" dt="2023-05-22T07:53:24.421" v="57" actId="6549"/>
            <ac:spMkLst>
              <pc:docMk/>
              <pc:sldMasterMk cId="0" sldId="2147483673"/>
              <pc:sldLayoutMk cId="1169141424" sldId="2147486383"/>
              <ac:spMk id="6" creationId="{3123E974-0235-4013-8070-D365EF2F4E60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3:28.330" v="59" actId="6549"/>
          <pc:sldLayoutMkLst>
            <pc:docMk/>
            <pc:sldMasterMk cId="0" sldId="2147483673"/>
            <pc:sldLayoutMk cId="431245402" sldId="2147486384"/>
          </pc:sldLayoutMkLst>
          <pc:spChg chg="mod">
            <ac:chgData name="Caroline Gabriel" userId="b36f22a5-681f-4841-994d-479e418cf456" providerId="ADAL" clId="{80D3A831-0B3C-44B1-90FD-0ECB0A1FA340}" dt="2023-05-22T07:53:28.330" v="59" actId="6549"/>
            <ac:spMkLst>
              <pc:docMk/>
              <pc:sldMasterMk cId="0" sldId="2147483673"/>
              <pc:sldLayoutMk cId="431245402" sldId="2147486384"/>
              <ac:spMk id="4" creationId="{CE86EAE5-3E40-4298-9D98-1A7C3C1377DD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3:32.387" v="61" actId="6549"/>
          <pc:sldLayoutMkLst>
            <pc:docMk/>
            <pc:sldMasterMk cId="0" sldId="2147483673"/>
            <pc:sldLayoutMk cId="419920441" sldId="2147486385"/>
          </pc:sldLayoutMkLst>
          <pc:spChg chg="mod">
            <ac:chgData name="Caroline Gabriel" userId="b36f22a5-681f-4841-994d-479e418cf456" providerId="ADAL" clId="{80D3A831-0B3C-44B1-90FD-0ECB0A1FA340}" dt="2023-05-22T07:53:32.387" v="61" actId="6549"/>
            <ac:spMkLst>
              <pc:docMk/>
              <pc:sldMasterMk cId="0" sldId="2147483673"/>
              <pc:sldLayoutMk cId="419920441" sldId="2147486385"/>
              <ac:spMk id="5" creationId="{5393EAF6-1505-4802-823E-C19B10C05DC1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3:36.657" v="63" actId="6549"/>
          <pc:sldLayoutMkLst>
            <pc:docMk/>
            <pc:sldMasterMk cId="0" sldId="2147483673"/>
            <pc:sldLayoutMk cId="1574118995" sldId="2147486386"/>
          </pc:sldLayoutMkLst>
          <pc:spChg chg="mod">
            <ac:chgData name="Caroline Gabriel" userId="b36f22a5-681f-4841-994d-479e418cf456" providerId="ADAL" clId="{80D3A831-0B3C-44B1-90FD-0ECB0A1FA340}" dt="2023-05-22T07:53:36.657" v="63" actId="6549"/>
            <ac:spMkLst>
              <pc:docMk/>
              <pc:sldMasterMk cId="0" sldId="2147483673"/>
              <pc:sldLayoutMk cId="1574118995" sldId="2147486386"/>
              <ac:spMk id="3" creationId="{AFE943F6-51DC-457B-8A95-E2D13999B6AB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3:42.438" v="65" actId="6549"/>
          <pc:sldLayoutMkLst>
            <pc:docMk/>
            <pc:sldMasterMk cId="0" sldId="2147483673"/>
            <pc:sldLayoutMk cId="2469484091" sldId="2147486387"/>
          </pc:sldLayoutMkLst>
          <pc:spChg chg="mod">
            <ac:chgData name="Caroline Gabriel" userId="b36f22a5-681f-4841-994d-479e418cf456" providerId="ADAL" clId="{80D3A831-0B3C-44B1-90FD-0ECB0A1FA340}" dt="2023-05-22T07:53:42.438" v="65" actId="6549"/>
            <ac:spMkLst>
              <pc:docMk/>
              <pc:sldMasterMk cId="0" sldId="2147483673"/>
              <pc:sldLayoutMk cId="2469484091" sldId="2147486387"/>
              <ac:spMk id="3" creationId="{85F68909-6492-4C8F-B95B-AB6D705CD3F8}"/>
            </ac:spMkLst>
          </pc:spChg>
        </pc:sldLayoutChg>
      </pc:sldMasterChg>
      <pc:sldMasterChg chg="modSldLayout">
        <pc:chgData name="Caroline Gabriel" userId="b36f22a5-681f-4841-994d-479e418cf456" providerId="ADAL" clId="{80D3A831-0B3C-44B1-90FD-0ECB0A1FA340}" dt="2023-05-22T07:54:13.996" v="77" actId="6549"/>
        <pc:sldMasterMkLst>
          <pc:docMk/>
          <pc:sldMasterMk cId="0" sldId="2147483906"/>
        </pc:sldMasterMkLst>
        <pc:sldLayoutChg chg="modSp mod">
          <pc:chgData name="Caroline Gabriel" userId="b36f22a5-681f-4841-994d-479e418cf456" providerId="ADAL" clId="{80D3A831-0B3C-44B1-90FD-0ECB0A1FA340}" dt="2023-05-22T07:53:51.718" v="67" actId="6549"/>
          <pc:sldLayoutMkLst>
            <pc:docMk/>
            <pc:sldMasterMk cId="0" sldId="2147483906"/>
            <pc:sldLayoutMk cId="693881454" sldId="2147486397"/>
          </pc:sldLayoutMkLst>
          <pc:spChg chg="mod">
            <ac:chgData name="Caroline Gabriel" userId="b36f22a5-681f-4841-994d-479e418cf456" providerId="ADAL" clId="{80D3A831-0B3C-44B1-90FD-0ECB0A1FA340}" dt="2023-05-22T07:53:51.718" v="67" actId="6549"/>
            <ac:spMkLst>
              <pc:docMk/>
              <pc:sldMasterMk cId="0" sldId="2147483906"/>
              <pc:sldLayoutMk cId="693881454" sldId="2147486397"/>
              <ac:spMk id="6" creationId="{E34D078F-FFF4-4C86-A165-1613123EC872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3:55.740" v="69" actId="6549"/>
          <pc:sldLayoutMkLst>
            <pc:docMk/>
            <pc:sldMasterMk cId="0" sldId="2147483906"/>
            <pc:sldLayoutMk cId="2654630403" sldId="2147486398"/>
          </pc:sldLayoutMkLst>
          <pc:spChg chg="mod">
            <ac:chgData name="Caroline Gabriel" userId="b36f22a5-681f-4841-994d-479e418cf456" providerId="ADAL" clId="{80D3A831-0B3C-44B1-90FD-0ECB0A1FA340}" dt="2023-05-22T07:53:55.740" v="69" actId="6549"/>
            <ac:spMkLst>
              <pc:docMk/>
              <pc:sldMasterMk cId="0" sldId="2147483906"/>
              <pc:sldLayoutMk cId="2654630403" sldId="2147486398"/>
              <ac:spMk id="6" creationId="{4A3E55DC-D222-4A24-99B6-4E03F1166790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4:00.028" v="71" actId="6549"/>
          <pc:sldLayoutMkLst>
            <pc:docMk/>
            <pc:sldMasterMk cId="0" sldId="2147483906"/>
            <pc:sldLayoutMk cId="1648305751" sldId="2147486399"/>
          </pc:sldLayoutMkLst>
          <pc:spChg chg="mod">
            <ac:chgData name="Caroline Gabriel" userId="b36f22a5-681f-4841-994d-479e418cf456" providerId="ADAL" clId="{80D3A831-0B3C-44B1-90FD-0ECB0A1FA340}" dt="2023-05-22T07:54:00.028" v="71" actId="6549"/>
            <ac:spMkLst>
              <pc:docMk/>
              <pc:sldMasterMk cId="0" sldId="2147483906"/>
              <pc:sldLayoutMk cId="1648305751" sldId="2147486399"/>
              <ac:spMk id="4" creationId="{CA12513A-719A-410B-B64D-C454E47E1CF3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4:05.876" v="73" actId="6549"/>
          <pc:sldLayoutMkLst>
            <pc:docMk/>
            <pc:sldMasterMk cId="0" sldId="2147483906"/>
            <pc:sldLayoutMk cId="4222913383" sldId="2147486400"/>
          </pc:sldLayoutMkLst>
          <pc:spChg chg="mod">
            <ac:chgData name="Caroline Gabriel" userId="b36f22a5-681f-4841-994d-479e418cf456" providerId="ADAL" clId="{80D3A831-0B3C-44B1-90FD-0ECB0A1FA340}" dt="2023-05-22T07:54:05.876" v="73" actId="6549"/>
            <ac:spMkLst>
              <pc:docMk/>
              <pc:sldMasterMk cId="0" sldId="2147483906"/>
              <pc:sldLayoutMk cId="4222913383" sldId="2147486400"/>
              <ac:spMk id="5" creationId="{621E2E94-01B7-4B13-92DD-9F3447FE9165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4:10.220" v="75" actId="6549"/>
          <pc:sldLayoutMkLst>
            <pc:docMk/>
            <pc:sldMasterMk cId="0" sldId="2147483906"/>
            <pc:sldLayoutMk cId="2383582657" sldId="2147486401"/>
          </pc:sldLayoutMkLst>
          <pc:spChg chg="mod">
            <ac:chgData name="Caroline Gabriel" userId="b36f22a5-681f-4841-994d-479e418cf456" providerId="ADAL" clId="{80D3A831-0B3C-44B1-90FD-0ECB0A1FA340}" dt="2023-05-22T07:54:10.220" v="75" actId="6549"/>
            <ac:spMkLst>
              <pc:docMk/>
              <pc:sldMasterMk cId="0" sldId="2147483906"/>
              <pc:sldLayoutMk cId="2383582657" sldId="2147486401"/>
              <ac:spMk id="3" creationId="{111FA4CA-FEF8-4B10-8A91-CD47A5AF5A10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4:13.996" v="77" actId="6549"/>
          <pc:sldLayoutMkLst>
            <pc:docMk/>
            <pc:sldMasterMk cId="0" sldId="2147483906"/>
            <pc:sldLayoutMk cId="4194804336" sldId="2147486402"/>
          </pc:sldLayoutMkLst>
          <pc:spChg chg="mod">
            <ac:chgData name="Caroline Gabriel" userId="b36f22a5-681f-4841-994d-479e418cf456" providerId="ADAL" clId="{80D3A831-0B3C-44B1-90FD-0ECB0A1FA340}" dt="2023-05-22T07:54:13.996" v="77" actId="6549"/>
            <ac:spMkLst>
              <pc:docMk/>
              <pc:sldMasterMk cId="0" sldId="2147483906"/>
              <pc:sldLayoutMk cId="4194804336" sldId="2147486402"/>
              <ac:spMk id="3" creationId="{3BB42C47-2CA5-48F8-97E6-2909D01396BE}"/>
            </ac:spMkLst>
          </pc:spChg>
        </pc:sldLayoutChg>
        <pc:sldLayoutChg chg="modSp mod">
          <pc:chgData name="Caroline Gabriel" userId="b36f22a5-681f-4841-994d-479e418cf456" providerId="ADAL" clId="{80D3A831-0B3C-44B1-90FD-0ECB0A1FA340}" dt="2023-05-22T07:52:55.204" v="51" actId="6549"/>
          <pc:sldLayoutMkLst>
            <pc:docMk/>
            <pc:sldMasterMk cId="0" sldId="2147483906"/>
            <pc:sldLayoutMk cId="548837463" sldId="2147486405"/>
          </pc:sldLayoutMkLst>
          <pc:spChg chg="mod">
            <ac:chgData name="Caroline Gabriel" userId="b36f22a5-681f-4841-994d-479e418cf456" providerId="ADAL" clId="{80D3A831-0B3C-44B1-90FD-0ECB0A1FA340}" dt="2023-05-22T07:52:55.204" v="51" actId="6549"/>
            <ac:spMkLst>
              <pc:docMk/>
              <pc:sldMasterMk cId="0" sldId="2147483906"/>
              <pc:sldLayoutMk cId="548837463" sldId="2147486405"/>
              <ac:spMk id="6" creationId="{5CFCAE82-6273-4143-BFBE-61638F6BB9EC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CG%20030523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data%20tables%20CG%2003052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data%20tables%20CG%200305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CG%2003052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CG%2003052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CG%2003052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CG%20030523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data%20tables%20CG%2003052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rethinkresearch18-my.sharepoint.com/personal/caroline_rethinkresearch_biz/Documents/small%20cell%20forum/SCWS%20brochure%20content%20graphs%20data%20tables%20CG%2003052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Sheet1!$A$7</c:f>
              <c:strCache>
                <c:ptCount val="1"/>
                <c:pt idx="0">
                  <c:v>Enterprise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cat>
            <c:numRef>
              <c:f>Sheet1!$B$6:$K$6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Sheet1!$B$7:$K$7</c:f>
              <c:numCache>
                <c:formatCode>#,##0</c:formatCode>
                <c:ptCount val="10"/>
                <c:pt idx="0">
                  <c:v>2150</c:v>
                </c:pt>
                <c:pt idx="1">
                  <c:v>2489.13</c:v>
                </c:pt>
                <c:pt idx="2">
                  <c:v>2753.1900000000005</c:v>
                </c:pt>
                <c:pt idx="3">
                  <c:v>3183.7</c:v>
                </c:pt>
                <c:pt idx="4">
                  <c:v>3750</c:v>
                </c:pt>
                <c:pt idx="5">
                  <c:v>4421.8685999999989</c:v>
                </c:pt>
                <c:pt idx="6">
                  <c:v>5110</c:v>
                </c:pt>
                <c:pt idx="7">
                  <c:v>5750</c:v>
                </c:pt>
                <c:pt idx="8">
                  <c:v>5990</c:v>
                </c:pt>
                <c:pt idx="9">
                  <c:v>6200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79-479A-88D1-297370EBBFF2}"/>
            </c:ext>
          </c:extLst>
        </c:ser>
        <c:ser>
          <c:idx val="1"/>
          <c:order val="1"/>
          <c:tx>
            <c:strRef>
              <c:f>Sheet1!$A$8</c:f>
              <c:strCache>
                <c:ptCount val="1"/>
                <c:pt idx="0">
                  <c:v>Urban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cat>
            <c:numRef>
              <c:f>Sheet1!$B$6:$K$6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Sheet1!$B$8:$K$8</c:f>
              <c:numCache>
                <c:formatCode>#,##0</c:formatCode>
                <c:ptCount val="10"/>
                <c:pt idx="0">
                  <c:v>675</c:v>
                </c:pt>
                <c:pt idx="1">
                  <c:v>825</c:v>
                </c:pt>
                <c:pt idx="2">
                  <c:v>1190</c:v>
                </c:pt>
                <c:pt idx="3">
                  <c:v>1350</c:v>
                </c:pt>
                <c:pt idx="4">
                  <c:v>1540</c:v>
                </c:pt>
                <c:pt idx="5">
                  <c:v>1820</c:v>
                </c:pt>
                <c:pt idx="6">
                  <c:v>2100</c:v>
                </c:pt>
                <c:pt idx="7">
                  <c:v>2450</c:v>
                </c:pt>
                <c:pt idx="8">
                  <c:v>2690</c:v>
                </c:pt>
                <c:pt idx="9">
                  <c:v>2900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79-479A-88D1-297370EBBFF2}"/>
            </c:ext>
          </c:extLst>
        </c:ser>
        <c:ser>
          <c:idx val="2"/>
          <c:order val="2"/>
          <c:tx>
            <c:strRef>
              <c:f>Sheet1!$A$9</c:f>
              <c:strCache>
                <c:ptCount val="1"/>
                <c:pt idx="0">
                  <c:v>Rural and remote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cat>
            <c:numRef>
              <c:f>Sheet1!$B$6:$K$6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Sheet1!$B$9:$K$9</c:f>
              <c:numCache>
                <c:formatCode>#,##0</c:formatCode>
                <c:ptCount val="10"/>
                <c:pt idx="0">
                  <c:v>52</c:v>
                </c:pt>
                <c:pt idx="1">
                  <c:v>64</c:v>
                </c:pt>
                <c:pt idx="2">
                  <c:v>77</c:v>
                </c:pt>
                <c:pt idx="3">
                  <c:v>89</c:v>
                </c:pt>
                <c:pt idx="4">
                  <c:v>125</c:v>
                </c:pt>
                <c:pt idx="5">
                  <c:v>153</c:v>
                </c:pt>
                <c:pt idx="6">
                  <c:v>179</c:v>
                </c:pt>
                <c:pt idx="7">
                  <c:v>203</c:v>
                </c:pt>
                <c:pt idx="8">
                  <c:v>226</c:v>
                </c:pt>
                <c:pt idx="9">
                  <c:v>248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79-479A-88D1-297370EBBF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5605071"/>
        <c:axId val="767008335"/>
      </c:lineChart>
      <c:catAx>
        <c:axId val="16956050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7008335"/>
        <c:crosses val="autoZero"/>
        <c:auto val="1"/>
        <c:lblAlgn val="ctr"/>
        <c:lblOffset val="100"/>
        <c:noMultiLvlLbl val="0"/>
      </c:catAx>
      <c:valAx>
        <c:axId val="7670083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/>
                  <a:t>Cumulative radio units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5605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Sheet1!$A$106</c:f>
              <c:strCache>
                <c:ptCount val="1"/>
                <c:pt idx="0">
                  <c:v>Shared spectrum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Sheet1!$B$105:$C$105</c:f>
              <c:numCache>
                <c:formatCode>0</c:formatCode>
                <c:ptCount val="2"/>
                <c:pt idx="0" formatCode="General">
                  <c:v>2026</c:v>
                </c:pt>
                <c:pt idx="1">
                  <c:v>2030</c:v>
                </c:pt>
              </c:numCache>
            </c:numRef>
          </c:cat>
          <c:val>
            <c:numRef>
              <c:f>Sheet1!$B$106:$C$106</c:f>
              <c:numCache>
                <c:formatCode>#,##0</c:formatCode>
                <c:ptCount val="2"/>
                <c:pt idx="0" formatCode="General">
                  <c:v>33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98-492F-9E25-ABB8DB0A2BAF}"/>
            </c:ext>
          </c:extLst>
        </c:ser>
        <c:ser>
          <c:idx val="1"/>
          <c:order val="1"/>
          <c:tx>
            <c:strRef>
              <c:f>Sheet1!$A$107</c:f>
              <c:strCache>
                <c:ptCount val="1"/>
                <c:pt idx="0">
                  <c:v>Enterprise spectrum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Sheet1!$B$105:$C$105</c:f>
              <c:numCache>
                <c:formatCode>0</c:formatCode>
                <c:ptCount val="2"/>
                <c:pt idx="0" formatCode="General">
                  <c:v>2026</c:v>
                </c:pt>
                <c:pt idx="1">
                  <c:v>2030</c:v>
                </c:pt>
              </c:numCache>
            </c:numRef>
          </c:cat>
          <c:val>
            <c:numRef>
              <c:f>Sheet1!$B$107:$C$107</c:f>
              <c:numCache>
                <c:formatCode>#,##0</c:formatCode>
                <c:ptCount val="2"/>
                <c:pt idx="0" formatCode="General">
                  <c:v>29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98-492F-9E25-ABB8DB0A2BAF}"/>
            </c:ext>
          </c:extLst>
        </c:ser>
        <c:ser>
          <c:idx val="2"/>
          <c:order val="2"/>
          <c:tx>
            <c:strRef>
              <c:f>Sheet1!$A$108</c:f>
              <c:strCache>
                <c:ptCount val="1"/>
                <c:pt idx="0">
                  <c:v>MNO spectrum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Sheet1!$B$105:$C$105</c:f>
              <c:numCache>
                <c:formatCode>0</c:formatCode>
                <c:ptCount val="2"/>
                <c:pt idx="0" formatCode="General">
                  <c:v>2026</c:v>
                </c:pt>
                <c:pt idx="1">
                  <c:v>2030</c:v>
                </c:pt>
              </c:numCache>
            </c:numRef>
          </c:cat>
          <c:val>
            <c:numRef>
              <c:f>Sheet1!$B$108:$C$108</c:f>
              <c:numCache>
                <c:formatCode>#,##0</c:formatCode>
                <c:ptCount val="2"/>
                <c:pt idx="0" formatCode="General">
                  <c:v>38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98-492F-9E25-ABB8DB0A2B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62323888"/>
        <c:axId val="1762321968"/>
      </c:barChart>
      <c:lineChart>
        <c:grouping val="stacked"/>
        <c:varyColors val="0"/>
        <c:ser>
          <c:idx val="3"/>
          <c:order val="3"/>
          <c:tx>
            <c:strRef>
              <c:f>Sheet1!$A$109</c:f>
              <c:strCache>
                <c:ptCount val="1"/>
                <c:pt idx="0">
                  <c:v>mmWave spectrum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Sheet1!$B$105:$C$105</c:f>
              <c:numCache>
                <c:formatCode>0</c:formatCode>
                <c:ptCount val="2"/>
                <c:pt idx="0" formatCode="General">
                  <c:v>2026</c:v>
                </c:pt>
                <c:pt idx="1">
                  <c:v>2030</c:v>
                </c:pt>
              </c:numCache>
            </c:numRef>
          </c:cat>
          <c:val>
            <c:numRef>
              <c:f>Sheet1!$B$109:$C$109</c:f>
              <c:numCache>
                <c:formatCode>#,##0</c:formatCode>
                <c:ptCount val="2"/>
                <c:pt idx="0">
                  <c:v>26</c:v>
                </c:pt>
                <c:pt idx="1">
                  <c:v>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598-492F-9E25-ABB8DB0A2B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0189408"/>
        <c:axId val="1760190368"/>
      </c:lineChart>
      <c:catAx>
        <c:axId val="176232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2321968"/>
        <c:crosses val="autoZero"/>
        <c:auto val="1"/>
        <c:lblAlgn val="ctr"/>
        <c:lblOffset val="100"/>
        <c:noMultiLvlLbl val="0"/>
      </c:catAx>
      <c:valAx>
        <c:axId val="176232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/>
                  <a:t>Deployed</a:t>
                </a:r>
                <a:r>
                  <a:rPr lang="en-GB" sz="1200" baseline="0"/>
                  <a:t> small cells by specturm type (%)</a:t>
                </a:r>
                <a:endParaRPr lang="en-GB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2323888"/>
        <c:crosses val="autoZero"/>
        <c:crossBetween val="between"/>
      </c:valAx>
      <c:valAx>
        <c:axId val="176019036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/>
                  <a:t>mmWave</a:t>
                </a:r>
                <a:r>
                  <a:rPr lang="en-GB" sz="1200" baseline="0"/>
                  <a:t> as % of all small cells</a:t>
                </a:r>
                <a:endParaRPr lang="en-GB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0189408"/>
        <c:crosses val="max"/>
        <c:crossBetween val="between"/>
      </c:valAx>
      <c:catAx>
        <c:axId val="1760189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01903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Sheet1!$C$35</c:f>
              <c:strCache>
                <c:ptCount val="1"/>
                <c:pt idx="0">
                  <c:v>Enterprise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Sheet1!$D$34:$M$34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Sheet1!$D$35:$M$35</c:f>
              <c:numCache>
                <c:formatCode>#,##0</c:formatCode>
                <c:ptCount val="10"/>
                <c:pt idx="0">
                  <c:v>2150</c:v>
                </c:pt>
                <c:pt idx="1">
                  <c:v>2489.13</c:v>
                </c:pt>
                <c:pt idx="2">
                  <c:v>2753.1900000000005</c:v>
                </c:pt>
                <c:pt idx="3">
                  <c:v>3183.7</c:v>
                </c:pt>
                <c:pt idx="4">
                  <c:v>3750</c:v>
                </c:pt>
                <c:pt idx="5">
                  <c:v>4421.8685999999989</c:v>
                </c:pt>
                <c:pt idx="6">
                  <c:v>5110</c:v>
                </c:pt>
                <c:pt idx="7">
                  <c:v>5750</c:v>
                </c:pt>
                <c:pt idx="8">
                  <c:v>5990</c:v>
                </c:pt>
                <c:pt idx="9">
                  <c:v>6200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F9-4CE5-9B35-3D3F5991981F}"/>
            </c:ext>
          </c:extLst>
        </c:ser>
        <c:ser>
          <c:idx val="1"/>
          <c:order val="1"/>
          <c:tx>
            <c:strRef>
              <c:f>Sheet1!$C$36</c:f>
              <c:strCache>
                <c:ptCount val="1"/>
                <c:pt idx="0">
                  <c:v>Private campus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Sheet1!$D$34:$M$34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Sheet1!$D$36:$M$36</c:f>
              <c:numCache>
                <c:formatCode>#,##0</c:formatCode>
                <c:ptCount val="10"/>
                <c:pt idx="0">
                  <c:v>236.5</c:v>
                </c:pt>
                <c:pt idx="1">
                  <c:v>323.58690000000001</c:v>
                </c:pt>
                <c:pt idx="2">
                  <c:v>468.04230000000007</c:v>
                </c:pt>
                <c:pt idx="3">
                  <c:v>732.25099999999998</c:v>
                </c:pt>
                <c:pt idx="4">
                  <c:v>1012.5</c:v>
                </c:pt>
                <c:pt idx="5">
                  <c:v>1414.9979519999997</c:v>
                </c:pt>
                <c:pt idx="6">
                  <c:v>1788.5</c:v>
                </c:pt>
                <c:pt idx="7">
                  <c:v>2127.5</c:v>
                </c:pt>
                <c:pt idx="8">
                  <c:v>2276.1999999999998</c:v>
                </c:pt>
                <c:pt idx="9">
                  <c:v>2418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DF9-4CE5-9B35-3D3F5991981F}"/>
            </c:ext>
          </c:extLst>
        </c:ser>
        <c:ser>
          <c:idx val="2"/>
          <c:order val="2"/>
          <c:tx>
            <c:strRef>
              <c:f>Sheet1!$C$37</c:f>
              <c:strCache>
                <c:ptCount val="1"/>
                <c:pt idx="0">
                  <c:v>Urban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Sheet1!$D$34:$M$34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Sheet1!$D$37:$M$37</c:f>
              <c:numCache>
                <c:formatCode>#,##0</c:formatCode>
                <c:ptCount val="10"/>
                <c:pt idx="0">
                  <c:v>675</c:v>
                </c:pt>
                <c:pt idx="1">
                  <c:v>825</c:v>
                </c:pt>
                <c:pt idx="2">
                  <c:v>1190</c:v>
                </c:pt>
                <c:pt idx="3">
                  <c:v>1350</c:v>
                </c:pt>
                <c:pt idx="4">
                  <c:v>1540</c:v>
                </c:pt>
                <c:pt idx="5">
                  <c:v>1820</c:v>
                </c:pt>
                <c:pt idx="6">
                  <c:v>2100</c:v>
                </c:pt>
                <c:pt idx="7">
                  <c:v>2450</c:v>
                </c:pt>
                <c:pt idx="8">
                  <c:v>2690</c:v>
                </c:pt>
                <c:pt idx="9">
                  <c:v>2900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DF9-4CE5-9B35-3D3F5991981F}"/>
            </c:ext>
          </c:extLst>
        </c:ser>
        <c:ser>
          <c:idx val="3"/>
          <c:order val="3"/>
          <c:tx>
            <c:strRef>
              <c:f>Sheet1!$C$38</c:f>
              <c:strCache>
                <c:ptCount val="1"/>
                <c:pt idx="0">
                  <c:v>Smart cities</c:v>
                </c:pt>
              </c:strCache>
            </c:strRef>
          </c:tx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38100" cap="rnd">
                <a:solidFill>
                  <a:srgbClr val="FF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2DF9-4CE5-9B35-3D3F5991981F}"/>
              </c:ext>
            </c:extLst>
          </c:dPt>
          <c:cat>
            <c:numRef>
              <c:f>Sheet1!$D$34:$M$34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Sheet1!$D$38:$M$38</c:f>
              <c:numCache>
                <c:formatCode>#,##0</c:formatCode>
                <c:ptCount val="10"/>
                <c:pt idx="0">
                  <c:v>87.75</c:v>
                </c:pt>
                <c:pt idx="1">
                  <c:v>132</c:v>
                </c:pt>
                <c:pt idx="2">
                  <c:v>249.9</c:v>
                </c:pt>
                <c:pt idx="3">
                  <c:v>391.5</c:v>
                </c:pt>
                <c:pt idx="4">
                  <c:v>569.80000000000007</c:v>
                </c:pt>
                <c:pt idx="5">
                  <c:v>764.4</c:v>
                </c:pt>
                <c:pt idx="6">
                  <c:v>987</c:v>
                </c:pt>
                <c:pt idx="7">
                  <c:v>1249.5</c:v>
                </c:pt>
                <c:pt idx="8">
                  <c:v>1452.6</c:v>
                </c:pt>
                <c:pt idx="9">
                  <c:v>1624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DF9-4CE5-9B35-3D3F5991981F}"/>
            </c:ext>
          </c:extLst>
        </c:ser>
        <c:ser>
          <c:idx val="4"/>
          <c:order val="4"/>
          <c:tx>
            <c:strRef>
              <c:f>Sheet1!$C$39</c:f>
              <c:strCache>
                <c:ptCount val="1"/>
                <c:pt idx="0">
                  <c:v>Immersive</c:v>
                </c:pt>
              </c:strCache>
            </c:strRef>
          </c:tx>
          <c:spPr>
            <a:ln w="38100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Sheet1!$D$34:$M$34</c:f>
              <c:numCache>
                <c:formatCode>General</c:formatCode>
                <c:ptCount val="1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</c:numCache>
            </c:numRef>
          </c:cat>
          <c:val>
            <c:numRef>
              <c:f>Sheet1!$D$39:$M$39</c:f>
              <c:numCache>
                <c:formatCode>#,##0</c:formatCode>
                <c:ptCount val="10"/>
                <c:pt idx="0">
                  <c:v>20.25</c:v>
                </c:pt>
                <c:pt idx="1">
                  <c:v>33</c:v>
                </c:pt>
                <c:pt idx="2">
                  <c:v>71.400000000000006</c:v>
                </c:pt>
                <c:pt idx="3">
                  <c:v>94.5</c:v>
                </c:pt>
                <c:pt idx="4">
                  <c:v>138.6</c:v>
                </c:pt>
                <c:pt idx="5">
                  <c:v>200.2</c:v>
                </c:pt>
                <c:pt idx="6">
                  <c:v>273</c:v>
                </c:pt>
                <c:pt idx="7">
                  <c:v>416.5</c:v>
                </c:pt>
                <c:pt idx="8">
                  <c:v>511.09999999999997</c:v>
                </c:pt>
                <c:pt idx="9">
                  <c:v>609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DF9-4CE5-9B35-3D3F599198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75927887"/>
        <c:axId val="1875928367"/>
      </c:lineChart>
      <c:catAx>
        <c:axId val="187592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5928367"/>
        <c:crosses val="autoZero"/>
        <c:auto val="1"/>
        <c:lblAlgn val="ctr"/>
        <c:lblOffset val="100"/>
        <c:noMultiLvlLbl val="0"/>
      </c:catAx>
      <c:valAx>
        <c:axId val="1875928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Cumulative RUs (,000)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592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Sheet1!$B$15</c:f>
              <c:strCache>
                <c:ptCount val="1"/>
                <c:pt idx="0">
                  <c:v>MNO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32-4AC1-89CA-4260EE54BA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032-4AC1-89CA-4260EE54BA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032-4AC1-89CA-4260EE54BA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032-4AC1-89CA-4260EE54BA2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032-4AC1-89CA-4260EE54BA2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032-4AC1-89CA-4260EE54BA2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032-4AC1-89CA-4260EE54BA22}"/>
              </c:ext>
            </c:extLst>
          </c:dPt>
          <c:cat>
            <c:strRef>
              <c:f>Sheet1!$A$16:$A$22</c:f>
              <c:strCache>
                <c:ptCount val="7"/>
                <c:pt idx="0">
                  <c:v>Infra TCO</c:v>
                </c:pt>
                <c:pt idx="1">
                  <c:v>Macro capacity sufficient</c:v>
                </c:pt>
                <c:pt idx="2">
                  <c:v>Lack of clear monetisation</c:v>
                </c:pt>
                <c:pt idx="3">
                  <c:v>Require shared risk and co-investment</c:v>
                </c:pt>
                <c:pt idx="4">
                  <c:v>Scalability esp siting</c:v>
                </c:pt>
                <c:pt idx="5">
                  <c:v>Architecture - future-proofing</c:v>
                </c:pt>
                <c:pt idx="6">
                  <c:v>Other</c:v>
                </c:pt>
              </c:strCache>
            </c:strRef>
          </c:cat>
          <c:val>
            <c:numRef>
              <c:f>Sheet1!$B$16:$B$22</c:f>
              <c:numCache>
                <c:formatCode>#,##0</c:formatCode>
                <c:ptCount val="7"/>
                <c:pt idx="0">
                  <c:v>17</c:v>
                </c:pt>
                <c:pt idx="1">
                  <c:v>16</c:v>
                </c:pt>
                <c:pt idx="2">
                  <c:v>16</c:v>
                </c:pt>
                <c:pt idx="3">
                  <c:v>13</c:v>
                </c:pt>
                <c:pt idx="4">
                  <c:v>11</c:v>
                </c:pt>
                <c:pt idx="5">
                  <c:v>9</c:v>
                </c:pt>
                <c:pt idx="6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032-4AC1-89CA-4260EE54B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Sheet1!$F$15</c:f>
              <c:strCache>
                <c:ptCount val="1"/>
                <c:pt idx="0">
                  <c:v>PNO/enterprise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71F-4720-ACCC-E405C4B4ACB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71F-4720-ACCC-E405C4B4ACB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71F-4720-ACCC-E405C4B4ACB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71F-4720-ACCC-E405C4B4ACB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71F-4720-ACCC-E405C4B4ACB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71F-4720-ACCC-E405C4B4ACB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71F-4720-ACCC-E405C4B4ACB6}"/>
              </c:ext>
            </c:extLst>
          </c:dPt>
          <c:cat>
            <c:strRef>
              <c:f>Sheet1!$E$16:$E$22</c:f>
              <c:strCache>
                <c:ptCount val="7"/>
                <c:pt idx="0">
                  <c:v>Operational complexity</c:v>
                </c:pt>
                <c:pt idx="1">
                  <c:v>Existing networks sufficient</c:v>
                </c:pt>
                <c:pt idx="2">
                  <c:v>Immature automation</c:v>
                </c:pt>
                <c:pt idx="3">
                  <c:v>Architecture and future-proofing</c:v>
                </c:pt>
                <c:pt idx="4">
                  <c:v>Lack of spectrum</c:v>
                </c:pt>
                <c:pt idx="5">
                  <c:v>Require operator investment</c:v>
                </c:pt>
                <c:pt idx="6">
                  <c:v>Other</c:v>
                </c:pt>
              </c:strCache>
            </c:strRef>
          </c:cat>
          <c:val>
            <c:numRef>
              <c:f>Sheet1!$F$16:$F$22</c:f>
              <c:numCache>
                <c:formatCode>#,##0</c:formatCode>
                <c:ptCount val="7"/>
                <c:pt idx="0">
                  <c:v>17</c:v>
                </c:pt>
                <c:pt idx="1">
                  <c:v>15</c:v>
                </c:pt>
                <c:pt idx="2">
                  <c:v>15</c:v>
                </c:pt>
                <c:pt idx="3">
                  <c:v>12</c:v>
                </c:pt>
                <c:pt idx="4">
                  <c:v>11</c:v>
                </c:pt>
                <c:pt idx="5">
                  <c:v>10</c:v>
                </c:pt>
                <c:pt idx="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71F-4720-ACCC-E405C4B4A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Sheet1!$D$15</c:f>
              <c:strCache>
                <c:ptCount val="1"/>
                <c:pt idx="0">
                  <c:v>Neutral host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ED3-4F59-B088-F64D0698810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ED3-4F59-B088-F64D0698810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ED3-4F59-B088-F64D069881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ED3-4F59-B088-F64D0698810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ED3-4F59-B088-F64D0698810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ED3-4F59-B088-F64D0698810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ED3-4F59-B088-F64D0698810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ED3-4F59-B088-F64D0698810B}"/>
              </c:ext>
            </c:extLst>
          </c:dPt>
          <c:cat>
            <c:strRef>
              <c:f>Sheet1!$C$16:$C$23</c:f>
              <c:strCache>
                <c:ptCount val="8"/>
                <c:pt idx="0">
                  <c:v>Regulatory barriers</c:v>
                </c:pt>
                <c:pt idx="1">
                  <c:v>Scalability/fragmented markets</c:v>
                </c:pt>
                <c:pt idx="2">
                  <c:v>Immature monetization models</c:v>
                </c:pt>
                <c:pt idx="3">
                  <c:v>Infra TCO</c:v>
                </c:pt>
                <c:pt idx="4">
                  <c:v>Site access complexity</c:v>
                </c:pt>
                <c:pt idx="5">
                  <c:v>Complex stakeholder relationships</c:v>
                </c:pt>
                <c:pt idx="6">
                  <c:v>Future-proofing infra</c:v>
                </c:pt>
                <c:pt idx="7">
                  <c:v>Other</c:v>
                </c:pt>
              </c:strCache>
            </c:strRef>
          </c:cat>
          <c:val>
            <c:numRef>
              <c:f>Sheet1!$D$16:$D$23</c:f>
              <c:numCache>
                <c:formatCode>#,##0</c:formatCode>
                <c:ptCount val="8"/>
                <c:pt idx="0">
                  <c:v>19</c:v>
                </c:pt>
                <c:pt idx="1">
                  <c:v>16</c:v>
                </c:pt>
                <c:pt idx="2">
                  <c:v>15</c:v>
                </c:pt>
                <c:pt idx="3">
                  <c:v>14</c:v>
                </c:pt>
                <c:pt idx="4">
                  <c:v>11</c:v>
                </c:pt>
                <c:pt idx="5">
                  <c:v>11</c:v>
                </c:pt>
                <c:pt idx="6">
                  <c:v>11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ED3-4F59-B088-F64D069881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Start 5G outdoor densification within 2 years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Sheet1!$C$3:$D$3</c:f>
              <c:strCache>
                <c:ptCount val="2"/>
                <c:pt idx="0">
                  <c:v>2022 survey</c:v>
                </c:pt>
                <c:pt idx="1">
                  <c:v>2023 survey</c:v>
                </c:pt>
              </c:strCache>
            </c:strRef>
          </c:cat>
          <c:val>
            <c:numRef>
              <c:f>Sheet1!$C$4:$D$4</c:f>
              <c:numCache>
                <c:formatCode>General</c:formatCode>
                <c:ptCount val="2"/>
                <c:pt idx="0">
                  <c:v>18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8F-484C-B236-D97E011546D8}"/>
            </c:ext>
          </c:extLst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Start mmW small cells within 2 years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Sheet1!$C$3:$D$3</c:f>
              <c:strCache>
                <c:ptCount val="2"/>
                <c:pt idx="0">
                  <c:v>2022 survey</c:v>
                </c:pt>
                <c:pt idx="1">
                  <c:v>2023 survey</c:v>
                </c:pt>
              </c:strCache>
            </c:strRef>
          </c:cat>
          <c:val>
            <c:numRef>
              <c:f>Sheet1!$C$5:$D$5</c:f>
              <c:numCache>
                <c:formatCode>General</c:formatCode>
                <c:ptCount val="2"/>
                <c:pt idx="0">
                  <c:v>6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8F-484C-B236-D97E01154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0805680"/>
        <c:axId val="1710799440"/>
      </c:barChart>
      <c:catAx>
        <c:axId val="1710805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0799440"/>
        <c:crosses val="autoZero"/>
        <c:auto val="1"/>
        <c:lblAlgn val="ctr"/>
        <c:lblOffset val="100"/>
        <c:noMultiLvlLbl val="0"/>
      </c:catAx>
      <c:valAx>
        <c:axId val="171079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%</a:t>
                </a:r>
                <a:r>
                  <a:rPr lang="en-GB" baseline="0"/>
                  <a:t> of MNOs</a:t>
                </a:r>
                <a:endParaRPr lang="en-GB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0805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0B4-43F9-A990-AF19A5DE89F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0B4-43F9-A990-AF19A5DE89F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0B4-43F9-A990-AF19A5DE89F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0B4-43F9-A990-AF19A5DE89F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0B4-43F9-A990-AF19A5DE89F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0B4-43F9-A990-AF19A5DE89F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0B4-43F9-A990-AF19A5DE89F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Sheet1!$C$50:$C$56</c:f>
              <c:strCache>
                <c:ptCount val="7"/>
                <c:pt idx="0">
                  <c:v>Common siting regimes</c:v>
                </c:pt>
                <c:pt idx="1">
                  <c:v>Automation</c:v>
                </c:pt>
                <c:pt idx="2">
                  <c:v>Shared infra</c:v>
                </c:pt>
                <c:pt idx="3">
                  <c:v>Common APIs</c:v>
                </c:pt>
                <c:pt idx="4">
                  <c:v>Managed services</c:v>
                </c:pt>
                <c:pt idx="5">
                  <c:v>Rapid deployment and integration blueprints</c:v>
                </c:pt>
                <c:pt idx="6">
                  <c:v>Other</c:v>
                </c:pt>
              </c:strCache>
            </c:strRef>
          </c:cat>
          <c:val>
            <c:numRef>
              <c:f>Sheet1!$D$50:$D$56</c:f>
              <c:numCache>
                <c:formatCode>#,##0</c:formatCode>
                <c:ptCount val="7"/>
                <c:pt idx="0">
                  <c:v>15</c:v>
                </c:pt>
                <c:pt idx="1">
                  <c:v>17</c:v>
                </c:pt>
                <c:pt idx="2">
                  <c:v>18</c:v>
                </c:pt>
                <c:pt idx="3">
                  <c:v>16</c:v>
                </c:pt>
                <c:pt idx="4">
                  <c:v>11</c:v>
                </c:pt>
                <c:pt idx="5">
                  <c:v>12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0B4-43F9-A990-AF19A5DE89F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Sheet1!$A$61</c:f>
              <c:strCache>
                <c:ptCount val="1"/>
                <c:pt idx="0">
                  <c:v>Enterprise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Sheet1!$B$61:$I$61</c:f>
              <c:numCache>
                <c:formatCode>#,##0</c:formatCode>
                <c:ptCount val="8"/>
                <c:pt idx="0">
                  <c:v>349.61142857142858</c:v>
                </c:pt>
                <c:pt idx="1">
                  <c:v>337.66515151515148</c:v>
                </c:pt>
                <c:pt idx="2">
                  <c:v>380.43478260869557</c:v>
                </c:pt>
                <c:pt idx="3">
                  <c:v>418.28486756756752</c:v>
                </c:pt>
                <c:pt idx="4">
                  <c:v>403.42105263157919</c:v>
                </c:pt>
                <c:pt idx="5">
                  <c:v>442.30769230769243</c:v>
                </c:pt>
                <c:pt idx="6">
                  <c:v>383.97435897435906</c:v>
                </c:pt>
                <c:pt idx="7">
                  <c:v>313.92405063291142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38-4585-B89C-42063A93508D}"/>
            </c:ext>
          </c:extLst>
        </c:ser>
        <c:ser>
          <c:idx val="1"/>
          <c:order val="1"/>
          <c:tx>
            <c:strRef>
              <c:f>Sheet1!$A$62</c:f>
              <c:strCache>
                <c:ptCount val="1"/>
                <c:pt idx="0">
                  <c:v>Vertical market SI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Sheet1!$B$62:$I$62</c:f>
              <c:numCache>
                <c:formatCode>#,##0</c:formatCode>
                <c:ptCount val="8"/>
                <c:pt idx="0">
                  <c:v>523.10610000000008</c:v>
                </c:pt>
                <c:pt idx="1">
                  <c:v>700.41399999999999</c:v>
                </c:pt>
                <c:pt idx="2">
                  <c:v>712.5</c:v>
                </c:pt>
                <c:pt idx="3">
                  <c:v>751.71766199999979</c:v>
                </c:pt>
                <c:pt idx="4">
                  <c:v>664.30000000000007</c:v>
                </c:pt>
                <c:pt idx="5">
                  <c:v>747.5</c:v>
                </c:pt>
                <c:pt idx="6">
                  <c:v>658.9</c:v>
                </c:pt>
                <c:pt idx="7">
                  <c:v>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38-4585-B89C-42063A93508D}"/>
            </c:ext>
          </c:extLst>
        </c:ser>
        <c:ser>
          <c:idx val="2"/>
          <c:order val="2"/>
          <c:tx>
            <c:strRef>
              <c:f>Sheet1!$A$63</c:f>
              <c:strCache>
                <c:ptCount val="1"/>
                <c:pt idx="0">
                  <c:v>PNO division of telco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Sheet1!$B$63:$I$63</c:f>
              <c:numCache>
                <c:formatCode>#,##0</c:formatCode>
                <c:ptCount val="8"/>
                <c:pt idx="0">
                  <c:v>506.58696000000003</c:v>
                </c:pt>
                <c:pt idx="1">
                  <c:v>562.55979000000002</c:v>
                </c:pt>
                <c:pt idx="2">
                  <c:v>662.62499999999989</c:v>
                </c:pt>
                <c:pt idx="3">
                  <c:v>781.34418161999974</c:v>
                </c:pt>
                <c:pt idx="4">
                  <c:v>912.64599999999996</c:v>
                </c:pt>
                <c:pt idx="5">
                  <c:v>1026.95</c:v>
                </c:pt>
                <c:pt idx="6">
                  <c:v>1081.1949999999999</c:v>
                </c:pt>
                <c:pt idx="7">
                  <c:v>1116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38-4585-B89C-42063A93508D}"/>
            </c:ext>
          </c:extLst>
        </c:ser>
        <c:ser>
          <c:idx val="3"/>
          <c:order val="3"/>
          <c:tx>
            <c:strRef>
              <c:f>Sheet1!$A$64</c:f>
              <c:strCache>
                <c:ptCount val="1"/>
                <c:pt idx="0">
                  <c:v>Pure-play PNO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Sheet1!$B$64:$I$64</c:f>
              <c:numCache>
                <c:formatCode>#,##0</c:formatCode>
                <c:ptCount val="8"/>
                <c:pt idx="0">
                  <c:v>430.59891600000003</c:v>
                </c:pt>
                <c:pt idx="1">
                  <c:v>503.34297000000009</c:v>
                </c:pt>
                <c:pt idx="2">
                  <c:v>627.74999999999989</c:v>
                </c:pt>
                <c:pt idx="3">
                  <c:v>781.34418161999974</c:v>
                </c:pt>
                <c:pt idx="4">
                  <c:v>1056.7480000000003</c:v>
                </c:pt>
                <c:pt idx="5">
                  <c:v>1189.0999999999999</c:v>
                </c:pt>
                <c:pt idx="6">
                  <c:v>1308.8150000000001</c:v>
                </c:pt>
                <c:pt idx="7">
                  <c:v>1426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38-4585-B89C-42063A93508D}"/>
            </c:ext>
          </c:extLst>
        </c:ser>
        <c:ser>
          <c:idx val="4"/>
          <c:order val="4"/>
          <c:tx>
            <c:strRef>
              <c:f>Sheet1!$A$65</c:f>
              <c:strCache>
                <c:ptCount val="1"/>
                <c:pt idx="0">
                  <c:v>Neutral host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Sheet1!$B$65:$I$65</c:f>
              <c:numCache>
                <c:formatCode>#,##0</c:formatCode>
                <c:ptCount val="8"/>
                <c:pt idx="0">
                  <c:v>177.30543599999999</c:v>
                </c:pt>
                <c:pt idx="1">
                  <c:v>236.86728000000002</c:v>
                </c:pt>
                <c:pt idx="2">
                  <c:v>313.87499999999994</c:v>
                </c:pt>
                <c:pt idx="3">
                  <c:v>452.35715777999985</c:v>
                </c:pt>
                <c:pt idx="4">
                  <c:v>576.40800000000013</c:v>
                </c:pt>
                <c:pt idx="5">
                  <c:v>702.65000000000009</c:v>
                </c:pt>
                <c:pt idx="6">
                  <c:v>796.67000000000007</c:v>
                </c:pt>
                <c:pt idx="7">
                  <c:v>930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38-4585-B89C-42063A93508D}"/>
            </c:ext>
          </c:extLst>
        </c:ser>
        <c:ser>
          <c:idx val="5"/>
          <c:order val="5"/>
          <c:tx>
            <c:strRef>
              <c:f>Sheet1!$A$66</c:f>
              <c:strCache>
                <c:ptCount val="1"/>
                <c:pt idx="0">
                  <c:v>Heavy MVNO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Sheet1!$B$66:$I$66</c:f>
              <c:numCache>
                <c:formatCode>#,##0</c:formatCode>
                <c:ptCount val="8"/>
                <c:pt idx="0">
                  <c:v>227.96413200000001</c:v>
                </c:pt>
                <c:pt idx="1">
                  <c:v>266.47569000000004</c:v>
                </c:pt>
                <c:pt idx="2">
                  <c:v>348.75</c:v>
                </c:pt>
                <c:pt idx="3">
                  <c:v>452.35715777999985</c:v>
                </c:pt>
                <c:pt idx="4">
                  <c:v>576.40800000000013</c:v>
                </c:pt>
                <c:pt idx="5">
                  <c:v>648.6</c:v>
                </c:pt>
                <c:pt idx="6">
                  <c:v>739.76499999999999</c:v>
                </c:pt>
                <c:pt idx="7">
                  <c:v>682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38-4585-B89C-42063A93508D}"/>
            </c:ext>
          </c:extLst>
        </c:ser>
        <c:ser>
          <c:idx val="6"/>
          <c:order val="6"/>
          <c:tx>
            <c:strRef>
              <c:f>Sheet1!$A$67</c:f>
              <c:strCache>
                <c:ptCount val="1"/>
                <c:pt idx="0">
                  <c:v>Vendor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Sheet1!$B$60:$I$60</c:f>
              <c:numCache>
                <c:formatCode>0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</c:numCache>
            </c:numRef>
          </c:cat>
          <c:val>
            <c:numRef>
              <c:f>Sheet1!$B$67:$I$67</c:f>
              <c:numCache>
                <c:formatCode>#,##0</c:formatCode>
                <c:ptCount val="8"/>
                <c:pt idx="0">
                  <c:v>531.91630799999996</c:v>
                </c:pt>
                <c:pt idx="1">
                  <c:v>592.16820000000007</c:v>
                </c:pt>
                <c:pt idx="2">
                  <c:v>697.5</c:v>
                </c:pt>
                <c:pt idx="3">
                  <c:v>781.34418161999974</c:v>
                </c:pt>
                <c:pt idx="4">
                  <c:v>912.64599999999996</c:v>
                </c:pt>
                <c:pt idx="5">
                  <c:v>972.90000000000009</c:v>
                </c:pt>
                <c:pt idx="6">
                  <c:v>1024.29</c:v>
                </c:pt>
                <c:pt idx="7">
                  <c:v>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38-4585-B89C-42063A9350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7916383"/>
        <c:axId val="817914463"/>
      </c:barChart>
      <c:catAx>
        <c:axId val="817916383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7914463"/>
        <c:crosses val="autoZero"/>
        <c:auto val="1"/>
        <c:lblAlgn val="ctr"/>
        <c:lblOffset val="100"/>
        <c:noMultiLvlLbl val="0"/>
      </c:catAx>
      <c:valAx>
        <c:axId val="817914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Cumulative</a:t>
                </a:r>
                <a:r>
                  <a:rPr lang="en-GB" baseline="0"/>
                  <a:t> small cells (,000 RU)</a:t>
                </a:r>
                <a:endParaRPr lang="en-GB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79163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7F7-4D96-9983-5BD0AF901F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7F7-4D96-9983-5BD0AF901F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7F7-4D96-9983-5BD0AF901F6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7F7-4D96-9983-5BD0AF901F6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7F7-4D96-9983-5BD0AF901F6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7F7-4D96-9983-5BD0AF901F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Sheet1!$A$86:$A$91</c:f>
              <c:strCache>
                <c:ptCount val="6"/>
                <c:pt idx="0">
                  <c:v>Automation to reduce TCO</c:v>
                </c:pt>
                <c:pt idx="1">
                  <c:v>Automation to enable high density</c:v>
                </c:pt>
                <c:pt idx="2">
                  <c:v>Service agility</c:v>
                </c:pt>
                <c:pt idx="3">
                  <c:v>Multivendor networks</c:v>
                </c:pt>
                <c:pt idx="4">
                  <c:v>Resource efficiency</c:v>
                </c:pt>
                <c:pt idx="5">
                  <c:v>Other</c:v>
                </c:pt>
              </c:strCache>
            </c:strRef>
          </c:cat>
          <c:val>
            <c:numRef>
              <c:f>Sheet1!$B$86:$B$91</c:f>
              <c:numCache>
                <c:formatCode>General</c:formatCode>
                <c:ptCount val="6"/>
                <c:pt idx="0">
                  <c:v>19</c:v>
                </c:pt>
                <c:pt idx="1">
                  <c:v>17</c:v>
                </c:pt>
                <c:pt idx="2">
                  <c:v>17</c:v>
                </c:pt>
                <c:pt idx="3">
                  <c:v>15</c:v>
                </c:pt>
                <c:pt idx="4">
                  <c:v>14</c:v>
                </c:pt>
                <c:pt idx="5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7F7-4D96-9983-5BD0AF901F6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0.01109</cdr:x>
      <cdr:y>0.01861</cdr:y>
    </cdr:from>
    <cdr:to>
      <cdr:x>0.26465</cdr:x>
      <cdr:y>0.13773</cdr:y>
    </cdr:to>
    <cdr:sp macro="" textlink="">
      <cdr:nvSpPr>
        <cdr:cNvPr id="2" name="TextBox 3">
          <a:extLst xmlns:a="http://schemas.openxmlformats.org/drawingml/2006/main">
            <a:ext uri="{FF2B5EF4-FFF2-40B4-BE49-F238E27FC236}">
              <a16:creationId xmlns:a16="http://schemas.microsoft.com/office/drawing/2014/main" id="{94E99C71-DADD-C98F-7878-2BF76941A7A4}"/>
            </a:ext>
          </a:extLst>
        </cdr:cNvPr>
        <cdr:cNvSpPr txBox="1"/>
      </cdr:nvSpPr>
      <cdr:spPr>
        <a:xfrm xmlns:a="http://schemas.openxmlformats.org/drawingml/2006/main">
          <a:off x="50800" y="50800"/>
          <a:ext cx="1161360" cy="325092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solidFill>
            <a:schemeClr val="lt1">
              <a:shade val="50000"/>
            </a:schemeClr>
          </a:solidFill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600" dirty="0">
              <a:solidFill>
                <a:srgbClr val="FF0000"/>
              </a:solidFill>
            </a:rPr>
            <a:t>CAGR 13.4% 2020-2028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Google Shape;3;n">
            <a:extLst>
              <a:ext uri="{FF2B5EF4-FFF2-40B4-BE49-F238E27FC236}">
                <a16:creationId xmlns:a16="http://schemas.microsoft.com/office/drawing/2014/main" id="{871153A1-0104-46D0-842E-72392258B01D}"/>
              </a:ext>
            </a:extLst>
          </p:cNvPr>
          <p:cNvSpPr txBox="1">
            <a:spLocks noGrp="1" noChangeArrowheads="1"/>
          </p:cNvSpPr>
          <p:nvPr>
            <p:ph type="hdr" idx="2"/>
          </p:nvPr>
        </p:nvSpPr>
        <p:spPr bwMode="auto">
          <a:xfrm>
            <a:off x="0" y="0"/>
            <a:ext cx="3077739" cy="471054"/>
          </a:xfrm>
          <a:prstGeom prst="rect">
            <a:avLst/>
          </a:prstGeom>
          <a:noFill/>
          <a:ln>
            <a:noFill/>
          </a:ln>
        </p:spPr>
        <p:txBody>
          <a:bodyPr vert="horz" wrap="square" lIns="94213" tIns="47094" rIns="94213" bIns="47094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6627" name="Google Shape;4;n">
            <a:extLst>
              <a:ext uri="{FF2B5EF4-FFF2-40B4-BE49-F238E27FC236}">
                <a16:creationId xmlns:a16="http://schemas.microsoft.com/office/drawing/2014/main" id="{475F6F87-44EB-4EA8-9434-3789362F8141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4023092" y="0"/>
            <a:ext cx="3077739" cy="471054"/>
          </a:xfrm>
          <a:prstGeom prst="rect">
            <a:avLst/>
          </a:prstGeom>
          <a:noFill/>
          <a:ln>
            <a:noFill/>
          </a:ln>
        </p:spPr>
        <p:txBody>
          <a:bodyPr vert="horz" wrap="square" lIns="94213" tIns="47094" rIns="94213" bIns="47094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6084" name="Google Shape;5;n">
            <a:extLst>
              <a:ext uri="{FF2B5EF4-FFF2-40B4-BE49-F238E27FC236}">
                <a16:creationId xmlns:a16="http://schemas.microsoft.com/office/drawing/2014/main" id="{58892B17-94D9-4200-8226-68B7E6D81584}"/>
              </a:ext>
            </a:extLst>
          </p:cNvPr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735013" y="1173163"/>
            <a:ext cx="5632450" cy="316865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5" name="Google Shape;6;n">
            <a:extLst>
              <a:ext uri="{FF2B5EF4-FFF2-40B4-BE49-F238E27FC236}">
                <a16:creationId xmlns:a16="http://schemas.microsoft.com/office/drawing/2014/main" id="{A43EB0FF-B52F-4F09-8AAE-B81986B4EF9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10248" y="4518204"/>
            <a:ext cx="5681980" cy="369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213" tIns="47094" rIns="94213" bIns="47094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26630" name="Google Shape;7;n">
            <a:extLst>
              <a:ext uri="{FF2B5EF4-FFF2-40B4-BE49-F238E27FC236}">
                <a16:creationId xmlns:a16="http://schemas.microsoft.com/office/drawing/2014/main" id="{C68DC53A-FD25-460C-8222-C3D5AD0C3BA7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0" y="8917422"/>
            <a:ext cx="3077739" cy="471053"/>
          </a:xfrm>
          <a:prstGeom prst="rect">
            <a:avLst/>
          </a:prstGeom>
          <a:noFill/>
          <a:ln>
            <a:noFill/>
          </a:ln>
        </p:spPr>
        <p:txBody>
          <a:bodyPr vert="horz" wrap="square" lIns="94213" tIns="47094" rIns="94213" bIns="47094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6631" name="Google Shape;8;n">
            <a:extLst>
              <a:ext uri="{FF2B5EF4-FFF2-40B4-BE49-F238E27FC236}">
                <a16:creationId xmlns:a16="http://schemas.microsoft.com/office/drawing/2014/main" id="{307D3250-816D-46D8-ACBA-38E7AD900ABA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4023092" y="8917422"/>
            <a:ext cx="3077739" cy="471053"/>
          </a:xfrm>
          <a:prstGeom prst="rect">
            <a:avLst/>
          </a:prstGeom>
          <a:noFill/>
          <a:ln>
            <a:noFill/>
          </a:ln>
        </p:spPr>
        <p:txBody>
          <a:bodyPr vert="horz" wrap="square" lIns="94213" tIns="47094" rIns="94213" bIns="47094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FFF8D593-9570-425F-B67B-BE988671A93A}" type="slidenum">
              <a:rPr lang="en-GB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914400" lvl="1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3716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8288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2860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Looking forward, we expect the total small cell base to grow at a CAGR of 13.4% between 2020 and 2028 - enterprise by 12.5%, urban by 17.6% and rural by 19%. Despite their slower growth rate, enterprise cells will still represent 66% of the total in use in 2028, with a total of 6.2m radio units in a total base of 9.35m.  Annual growth rates will pick up from late 2023 and reach 18% in 2024-2025 before dropping off as large deployments start to be completed, and amid the expected pre-6G hiatus in the last years of the decade.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FFF8D593-9570-425F-B67B-BE988671A93A}" type="slidenum">
              <a:rPr lang="en-GB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1682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68434D1-6FE6-46FC-90A9-73D98AB8F00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FFCAC37A-8E11-4C94-89CF-95C7FABF211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355600"/>
            <a:ext cx="130492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747" y="5417788"/>
            <a:ext cx="7252020" cy="372417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07" y="4524660"/>
            <a:ext cx="8416588" cy="6535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37DF73-38DC-448A-8C7F-3376FB1285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848600" y="6408738"/>
            <a:ext cx="3860800" cy="2492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</p:spTree>
    <p:extLst>
      <p:ext uri="{BB962C8B-B14F-4D97-AF65-F5344CB8AC3E}">
        <p14:creationId xmlns:p14="http://schemas.microsoft.com/office/powerpoint/2010/main" val="3999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E0F6811A-5495-4CF1-B336-12686E5AA0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F6B0C-FC17-4A7E-83EB-0BBAD819A3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BEB865-7F42-4839-B924-6D77C3E009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6263" y="6369050"/>
            <a:ext cx="611187" cy="366713"/>
          </a:xfr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C988E8-77B8-42F3-A85E-20745C7302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17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A22983B-659B-4705-BDC8-1F880B4099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D368B6-2522-4CB4-B6F1-99640AF7D9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DDBC15-B3FE-48A2-8E37-749C4E193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35351F-8E42-476A-8E48-4F0D0A6E43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240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007FE1B4-5E5F-46BB-91BB-F966E81F38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6E03B7C8-91A0-4E51-962B-C72E4DCC82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355600"/>
            <a:ext cx="130492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747" y="5417788"/>
            <a:ext cx="7252020" cy="372417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07" y="4524660"/>
            <a:ext cx="8416588" cy="6535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4D078F-FFF4-4C86-A165-1613123EC8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848600" y="6408738"/>
            <a:ext cx="3860800" cy="2492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</p:spTree>
    <p:extLst>
      <p:ext uri="{BB962C8B-B14F-4D97-AF65-F5344CB8AC3E}">
        <p14:creationId xmlns:p14="http://schemas.microsoft.com/office/powerpoint/2010/main" val="693881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ED294F37-53E5-40B4-BD5B-E9093D483A4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00" y="3743813"/>
            <a:ext cx="7232792" cy="36933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00" y="2437828"/>
            <a:ext cx="11284575" cy="6535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5A01F8-2BCE-42B4-A3FB-C7609E05B2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375400"/>
            <a:ext cx="611187" cy="365125"/>
          </a:xfrm>
        </p:spPr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034CD91-06C9-4169-B1FF-466C284FB0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3E55DC-D222-4A24-99B6-4E03F1166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67">
                <a:solidFill>
                  <a:schemeClr val="tx2"/>
                </a:solidFill>
                <a:latin typeface="+mn-lt"/>
                <a:ea typeface="+mn-ea"/>
                <a:cs typeface="Verdana"/>
              </a:defRPr>
            </a:lvl1pPr>
          </a:lstStyle>
          <a:p>
            <a:pPr>
              <a:defRPr/>
            </a:pPr>
            <a:r>
              <a:rPr lang="en-US" dirty="0"/>
              <a:t>© Small Cell Forum  Ltd 2023</a:t>
            </a:r>
          </a:p>
        </p:txBody>
      </p:sp>
    </p:spTree>
    <p:extLst>
      <p:ext uri="{BB962C8B-B14F-4D97-AF65-F5344CB8AC3E}">
        <p14:creationId xmlns:p14="http://schemas.microsoft.com/office/powerpoint/2010/main" val="2654630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Gill Sans Nova SemiBold" panose="020B050202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A12513A-719A-410B-B64D-C454E47E1C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83A05A-7058-4AF8-B93A-9F01876EDC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12891E4-0659-4697-933C-1BF3F137A2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305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6000" y="1945217"/>
            <a:ext cx="5181600" cy="4190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>
          <a:xfrm>
            <a:off x="6416981" y="1945217"/>
            <a:ext cx="5181600" cy="4190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21E2E94-01B7-4B13-92DD-9F3447FE916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0A38F-F5F0-4F1B-B1F6-38F388A691E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590550" y="6375400"/>
            <a:ext cx="612775" cy="365125"/>
          </a:xfrm>
        </p:spPr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1337ADF-0AFF-404D-A56E-6091D4C849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13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111FA4CA-FEF8-4B10-8A91-CD47A5AF5A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0362DB5-E9E0-423E-922B-C12E728CB4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8C4FE2-35CB-4440-8383-A12A155750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582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F300C4A9-043F-4F7F-B634-82BDF5E6AE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BB42C47-2CA5-48F8-97E6-2909D01396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77AC542-6F89-4CBC-862C-FBAF29918C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08281A6-0B4E-4910-8EF4-155849D8FB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804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988D1F38-4665-4AFF-A7CC-25DECD899C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0"/>
            <a:ext cx="157162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16">
            <a:extLst>
              <a:ext uri="{FF2B5EF4-FFF2-40B4-BE49-F238E27FC236}">
                <a16:creationId xmlns:a16="http://schemas.microsoft.com/office/drawing/2014/main" id="{0FC34AFC-CEAE-4085-A482-30DCCEC2D93E}"/>
              </a:ext>
            </a:extLst>
          </p:cNvPr>
          <p:cNvSpPr/>
          <p:nvPr userDrawn="1"/>
        </p:nvSpPr>
        <p:spPr>
          <a:xfrm>
            <a:off x="10615613" y="315913"/>
            <a:ext cx="1368425" cy="985837"/>
          </a:xfrm>
          <a:custGeom>
            <a:avLst/>
            <a:gdLst>
              <a:gd name="connsiteX0" fmla="*/ 207863 w 1367470"/>
              <a:gd name="connsiteY0" fmla="*/ 0 h 985781"/>
              <a:gd name="connsiteX1" fmla="*/ 1159609 w 1367470"/>
              <a:gd name="connsiteY1" fmla="*/ 0 h 985781"/>
              <a:gd name="connsiteX2" fmla="*/ 1167209 w 1367470"/>
              <a:gd name="connsiteY2" fmla="*/ 6271 h 985781"/>
              <a:gd name="connsiteX3" fmla="*/ 1367470 w 1367470"/>
              <a:gd name="connsiteY3" fmla="*/ 489744 h 985781"/>
              <a:gd name="connsiteX4" fmla="*/ 1167209 w 1367470"/>
              <a:gd name="connsiteY4" fmla="*/ 973218 h 985781"/>
              <a:gd name="connsiteX5" fmla="*/ 1151982 w 1367470"/>
              <a:gd name="connsiteY5" fmla="*/ 985781 h 985781"/>
              <a:gd name="connsiteX6" fmla="*/ 215489 w 1367470"/>
              <a:gd name="connsiteY6" fmla="*/ 985781 h 985781"/>
              <a:gd name="connsiteX7" fmla="*/ 200262 w 1367470"/>
              <a:gd name="connsiteY7" fmla="*/ 973218 h 985781"/>
              <a:gd name="connsiteX8" fmla="*/ 0 w 1367470"/>
              <a:gd name="connsiteY8" fmla="*/ 489744 h 985781"/>
              <a:gd name="connsiteX9" fmla="*/ 200262 w 1367470"/>
              <a:gd name="connsiteY9" fmla="*/ 6271 h 985781"/>
              <a:gd name="connsiteX10" fmla="*/ 207863 w 1367470"/>
              <a:gd name="connsiteY10" fmla="*/ 0 h 98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7470" h="985781">
                <a:moveTo>
                  <a:pt x="207863" y="0"/>
                </a:moveTo>
                <a:lnTo>
                  <a:pt x="1159609" y="0"/>
                </a:lnTo>
                <a:lnTo>
                  <a:pt x="1167209" y="6271"/>
                </a:lnTo>
                <a:cubicBezTo>
                  <a:pt x="1290940" y="130002"/>
                  <a:pt x="1367470" y="300936"/>
                  <a:pt x="1367470" y="489744"/>
                </a:cubicBezTo>
                <a:cubicBezTo>
                  <a:pt x="1367470" y="678552"/>
                  <a:pt x="1290940" y="849486"/>
                  <a:pt x="1167209" y="973218"/>
                </a:cubicBezTo>
                <a:lnTo>
                  <a:pt x="1151982" y="985781"/>
                </a:lnTo>
                <a:lnTo>
                  <a:pt x="215489" y="985781"/>
                </a:lnTo>
                <a:lnTo>
                  <a:pt x="200262" y="973218"/>
                </a:lnTo>
                <a:cubicBezTo>
                  <a:pt x="76530" y="849486"/>
                  <a:pt x="0" y="678552"/>
                  <a:pt x="0" y="489744"/>
                </a:cubicBezTo>
                <a:cubicBezTo>
                  <a:pt x="0" y="300936"/>
                  <a:pt x="76530" y="130002"/>
                  <a:pt x="200262" y="6271"/>
                </a:cubicBezTo>
                <a:lnTo>
                  <a:pt x="2078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n-US" sz="1800" kern="0" dirty="0">
              <a:sym typeface="Arial"/>
            </a:endParaRP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9A30FE56-1005-4D9B-8F1F-381BC433DE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60C128F-8F6F-4EB5-9CAA-B67877E39B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3D4293A-8014-4BF8-A58B-32F8558CBC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26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5555D4A4-F978-47A6-9EAB-D9FE331514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E2A4A0-71CA-41F6-92FB-E03A17C66D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B39D6C-4A0A-4694-B7C1-FDFAC863B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6B6347-A77E-4597-B6FF-D0336F1851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217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FDC94A6F-50C0-407F-BB9F-5DC3B76FEB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00" y="3743813"/>
            <a:ext cx="7232792" cy="36933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00" y="2437828"/>
            <a:ext cx="11284575" cy="6535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B97F6B1-00F2-47ED-B066-93CFC0C4C3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375400"/>
            <a:ext cx="611187" cy="365125"/>
          </a:xfrm>
        </p:spPr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189141-5953-4BF9-9B4D-B914BCDA52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23E974-0235-4013-8070-D365EF2F4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67">
                <a:solidFill>
                  <a:schemeClr val="tx2"/>
                </a:solidFill>
                <a:latin typeface="+mn-lt"/>
                <a:ea typeface="+mn-ea"/>
                <a:cs typeface="Verdana"/>
              </a:defRPr>
            </a:lvl1pPr>
          </a:lstStyle>
          <a:p>
            <a:pPr>
              <a:defRPr/>
            </a:pPr>
            <a:r>
              <a:rPr lang="en-US" dirty="0"/>
              <a:t>© Small Cell Forum  Ltd 2023</a:t>
            </a:r>
          </a:p>
        </p:txBody>
      </p:sp>
    </p:spTree>
    <p:extLst>
      <p:ext uri="{BB962C8B-B14F-4D97-AF65-F5344CB8AC3E}">
        <p14:creationId xmlns:p14="http://schemas.microsoft.com/office/powerpoint/2010/main" val="1169141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E095A5F4-C41C-4089-8322-89795703255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CAE82-6273-4143-BFBE-61638F6BB9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6FF164D-9BCC-415C-8724-52AF2BC68F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76376FE-CAA9-44B8-9C4E-6956110C2B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837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F3102A55-88A4-4EC6-B37D-3C31B899A7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222F03-62F5-45B0-8EDC-DABEB30A28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E67E6D-E2F5-47B5-8A21-C7428A9437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6263" y="6369050"/>
            <a:ext cx="611187" cy="366713"/>
          </a:xfr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E88F3D5-8163-4847-96A9-DE580D77B6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47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72BA2-A1FA-43A7-AC80-5B6203B1F1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B4B731-E780-4082-8882-C23C82B76C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53D922-5CB7-460F-BBAD-31280AAFED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4AE56-1DED-44AC-9F59-D7140CE20E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79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C797A385-1030-4E8B-B560-81313603C6E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DD84629D-513D-4D2E-A11B-0C08F1CE84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355600"/>
            <a:ext cx="130492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747" y="5417788"/>
            <a:ext cx="7252020" cy="372417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07" y="4524660"/>
            <a:ext cx="8416588" cy="6535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CC3FBA-76EF-47CF-808C-3DFB9DE8C1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848600" y="6408738"/>
            <a:ext cx="3860800" cy="2492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</p:spTree>
    <p:extLst>
      <p:ext uri="{BB962C8B-B14F-4D97-AF65-F5344CB8AC3E}">
        <p14:creationId xmlns:p14="http://schemas.microsoft.com/office/powerpoint/2010/main" val="17607974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5FAAD4CB-3377-4238-9942-149A44F772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00" y="3743813"/>
            <a:ext cx="7232792" cy="369332"/>
          </a:xfrm>
        </p:spPr>
        <p:txBody>
          <a:bodyPr anchor="ctr">
            <a:noAutofit/>
          </a:bodyPr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00" y="2437828"/>
            <a:ext cx="11284575" cy="6535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F84124D-5687-48C5-9C0D-48DEB6840D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375400"/>
            <a:ext cx="611187" cy="365125"/>
          </a:xfrm>
        </p:spPr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5AEFDC-6FE7-43F4-9E01-5B72A73DE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6250C9-C52F-4ABC-BA54-881C076F1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67">
                <a:solidFill>
                  <a:schemeClr val="tx2"/>
                </a:solidFill>
                <a:latin typeface="+mn-lt"/>
                <a:ea typeface="+mn-ea"/>
                <a:cs typeface="Verdana"/>
              </a:defRPr>
            </a:lvl1pPr>
          </a:lstStyle>
          <a:p>
            <a:pPr>
              <a:defRPr/>
            </a:pPr>
            <a:r>
              <a:rPr lang="en-US"/>
              <a:t>© Small Cell Forum  Ltd 2020</a:t>
            </a:r>
          </a:p>
        </p:txBody>
      </p:sp>
    </p:spTree>
    <p:extLst>
      <p:ext uri="{BB962C8B-B14F-4D97-AF65-F5344CB8AC3E}">
        <p14:creationId xmlns:p14="http://schemas.microsoft.com/office/powerpoint/2010/main" val="3906270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Gill Sans Nova SemiBold" panose="020B050202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3A308515-1A50-4454-99BE-26339975E4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82C4D1-3320-4DBF-9DC8-2237DAAEA6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F20967-CFDD-4478-A547-F8FFA039DE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084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6000" y="1945217"/>
            <a:ext cx="5181600" cy="4190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>
          <a:xfrm>
            <a:off x="6416981" y="1945217"/>
            <a:ext cx="5181600" cy="4190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EAA65C73-CBE4-4E64-A69D-8149DC466F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EE85B-8D45-4BB5-B90B-C834EF853CB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590550" y="6375400"/>
            <a:ext cx="612775" cy="365125"/>
          </a:xfrm>
        </p:spPr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116AC5-14AC-4475-B179-406B7B118C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71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163D374B-420B-4DCA-A3FC-332BB2E546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43500FF-0125-4D68-98C0-07100F094A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8FCF8-23E0-41EC-BF0A-BD2E9C0868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874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6BB68ECC-A33D-4F0D-A8E1-35E63CC850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2B0F2B26-D535-46E6-8547-CECC13F563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BA6E63-DEA9-472B-BA49-91904176C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921B72-D843-460E-B6B9-16F2737A7C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6507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CBD47508-F72A-4C7D-AC4F-C72A557F52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A3ACA0D-BBBF-410C-8BF9-0DEB03F280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250A831-6CEA-4259-9F83-5B5C35E650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502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Gill Sans Nova SemiBold" panose="020B050202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E86EAE5-3E40-4298-9D98-1A7C3C1377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B30432-D7A3-408A-9DBB-A623C3BEE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BDB10D-1E67-4CA7-BA0A-900D446F0B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2454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2E906934-ED06-49DB-92F0-4B018B6A25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0"/>
            <a:ext cx="157162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16">
            <a:extLst>
              <a:ext uri="{FF2B5EF4-FFF2-40B4-BE49-F238E27FC236}">
                <a16:creationId xmlns:a16="http://schemas.microsoft.com/office/drawing/2014/main" id="{6BBFBFB7-6980-4740-8608-765DF435B5A4}"/>
              </a:ext>
            </a:extLst>
          </p:cNvPr>
          <p:cNvSpPr/>
          <p:nvPr userDrawn="1"/>
        </p:nvSpPr>
        <p:spPr>
          <a:xfrm>
            <a:off x="10615613" y="315913"/>
            <a:ext cx="1368425" cy="985837"/>
          </a:xfrm>
          <a:custGeom>
            <a:avLst/>
            <a:gdLst>
              <a:gd name="connsiteX0" fmla="*/ 207863 w 1367470"/>
              <a:gd name="connsiteY0" fmla="*/ 0 h 985781"/>
              <a:gd name="connsiteX1" fmla="*/ 1159609 w 1367470"/>
              <a:gd name="connsiteY1" fmla="*/ 0 h 985781"/>
              <a:gd name="connsiteX2" fmla="*/ 1167209 w 1367470"/>
              <a:gd name="connsiteY2" fmla="*/ 6271 h 985781"/>
              <a:gd name="connsiteX3" fmla="*/ 1367470 w 1367470"/>
              <a:gd name="connsiteY3" fmla="*/ 489744 h 985781"/>
              <a:gd name="connsiteX4" fmla="*/ 1167209 w 1367470"/>
              <a:gd name="connsiteY4" fmla="*/ 973218 h 985781"/>
              <a:gd name="connsiteX5" fmla="*/ 1151982 w 1367470"/>
              <a:gd name="connsiteY5" fmla="*/ 985781 h 985781"/>
              <a:gd name="connsiteX6" fmla="*/ 215489 w 1367470"/>
              <a:gd name="connsiteY6" fmla="*/ 985781 h 985781"/>
              <a:gd name="connsiteX7" fmla="*/ 200262 w 1367470"/>
              <a:gd name="connsiteY7" fmla="*/ 973218 h 985781"/>
              <a:gd name="connsiteX8" fmla="*/ 0 w 1367470"/>
              <a:gd name="connsiteY8" fmla="*/ 489744 h 985781"/>
              <a:gd name="connsiteX9" fmla="*/ 200262 w 1367470"/>
              <a:gd name="connsiteY9" fmla="*/ 6271 h 985781"/>
              <a:gd name="connsiteX10" fmla="*/ 207863 w 1367470"/>
              <a:gd name="connsiteY10" fmla="*/ 0 h 98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7470" h="985781">
                <a:moveTo>
                  <a:pt x="207863" y="0"/>
                </a:moveTo>
                <a:lnTo>
                  <a:pt x="1159609" y="0"/>
                </a:lnTo>
                <a:lnTo>
                  <a:pt x="1167209" y="6271"/>
                </a:lnTo>
                <a:cubicBezTo>
                  <a:pt x="1290940" y="130002"/>
                  <a:pt x="1367470" y="300936"/>
                  <a:pt x="1367470" y="489744"/>
                </a:cubicBezTo>
                <a:cubicBezTo>
                  <a:pt x="1367470" y="678552"/>
                  <a:pt x="1290940" y="849486"/>
                  <a:pt x="1167209" y="973218"/>
                </a:cubicBezTo>
                <a:lnTo>
                  <a:pt x="1151982" y="985781"/>
                </a:lnTo>
                <a:lnTo>
                  <a:pt x="215489" y="985781"/>
                </a:lnTo>
                <a:lnTo>
                  <a:pt x="200262" y="973218"/>
                </a:lnTo>
                <a:cubicBezTo>
                  <a:pt x="76530" y="849486"/>
                  <a:pt x="0" y="678552"/>
                  <a:pt x="0" y="489744"/>
                </a:cubicBezTo>
                <a:cubicBezTo>
                  <a:pt x="0" y="300936"/>
                  <a:pt x="76530" y="130002"/>
                  <a:pt x="200262" y="6271"/>
                </a:cubicBezTo>
                <a:lnTo>
                  <a:pt x="2078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1064EEB9-26F1-43DE-84A3-176EC1A7C8D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6930041-A876-4304-9F22-FFB7583686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39DE8D-3CEA-41C5-B15A-C2A88A8B47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8837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7E13114E-C66D-4606-8872-5F3C0A0725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0"/>
            <a:ext cx="157162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16">
            <a:extLst>
              <a:ext uri="{FF2B5EF4-FFF2-40B4-BE49-F238E27FC236}">
                <a16:creationId xmlns:a16="http://schemas.microsoft.com/office/drawing/2014/main" id="{620511CD-8D28-4019-A9BC-08946B9EDB69}"/>
              </a:ext>
            </a:extLst>
          </p:cNvPr>
          <p:cNvSpPr/>
          <p:nvPr userDrawn="1"/>
        </p:nvSpPr>
        <p:spPr>
          <a:xfrm>
            <a:off x="10615613" y="315913"/>
            <a:ext cx="1368425" cy="985837"/>
          </a:xfrm>
          <a:custGeom>
            <a:avLst/>
            <a:gdLst>
              <a:gd name="connsiteX0" fmla="*/ 207863 w 1367470"/>
              <a:gd name="connsiteY0" fmla="*/ 0 h 985781"/>
              <a:gd name="connsiteX1" fmla="*/ 1159609 w 1367470"/>
              <a:gd name="connsiteY1" fmla="*/ 0 h 985781"/>
              <a:gd name="connsiteX2" fmla="*/ 1167209 w 1367470"/>
              <a:gd name="connsiteY2" fmla="*/ 6271 h 985781"/>
              <a:gd name="connsiteX3" fmla="*/ 1367470 w 1367470"/>
              <a:gd name="connsiteY3" fmla="*/ 489744 h 985781"/>
              <a:gd name="connsiteX4" fmla="*/ 1167209 w 1367470"/>
              <a:gd name="connsiteY4" fmla="*/ 973218 h 985781"/>
              <a:gd name="connsiteX5" fmla="*/ 1151982 w 1367470"/>
              <a:gd name="connsiteY5" fmla="*/ 985781 h 985781"/>
              <a:gd name="connsiteX6" fmla="*/ 215489 w 1367470"/>
              <a:gd name="connsiteY6" fmla="*/ 985781 h 985781"/>
              <a:gd name="connsiteX7" fmla="*/ 200262 w 1367470"/>
              <a:gd name="connsiteY7" fmla="*/ 973218 h 985781"/>
              <a:gd name="connsiteX8" fmla="*/ 0 w 1367470"/>
              <a:gd name="connsiteY8" fmla="*/ 489744 h 985781"/>
              <a:gd name="connsiteX9" fmla="*/ 200262 w 1367470"/>
              <a:gd name="connsiteY9" fmla="*/ 6271 h 985781"/>
              <a:gd name="connsiteX10" fmla="*/ 207863 w 1367470"/>
              <a:gd name="connsiteY10" fmla="*/ 0 h 98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7470" h="985781">
                <a:moveTo>
                  <a:pt x="207863" y="0"/>
                </a:moveTo>
                <a:lnTo>
                  <a:pt x="1159609" y="0"/>
                </a:lnTo>
                <a:lnTo>
                  <a:pt x="1167209" y="6271"/>
                </a:lnTo>
                <a:cubicBezTo>
                  <a:pt x="1290940" y="130002"/>
                  <a:pt x="1367470" y="300936"/>
                  <a:pt x="1367470" y="489744"/>
                </a:cubicBezTo>
                <a:cubicBezTo>
                  <a:pt x="1367470" y="678552"/>
                  <a:pt x="1290940" y="849486"/>
                  <a:pt x="1167209" y="973218"/>
                </a:cubicBezTo>
                <a:lnTo>
                  <a:pt x="1151982" y="985781"/>
                </a:lnTo>
                <a:lnTo>
                  <a:pt x="215489" y="985781"/>
                </a:lnTo>
                <a:lnTo>
                  <a:pt x="200262" y="973218"/>
                </a:lnTo>
                <a:cubicBezTo>
                  <a:pt x="76530" y="849486"/>
                  <a:pt x="0" y="678552"/>
                  <a:pt x="0" y="489744"/>
                </a:cubicBezTo>
                <a:cubicBezTo>
                  <a:pt x="0" y="300936"/>
                  <a:pt x="76530" y="130002"/>
                  <a:pt x="200262" y="6271"/>
                </a:cubicBezTo>
                <a:lnTo>
                  <a:pt x="2078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ECD2B3EE-BF0A-4E32-8266-94DA9995B7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9D96FC0-A827-44BA-8D15-270508E59E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42F11FB-CD06-4106-8761-CE8D4077AE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0119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308F95C1-050C-4D58-9954-8C96B503B62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0"/>
            <a:ext cx="157162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16">
            <a:extLst>
              <a:ext uri="{FF2B5EF4-FFF2-40B4-BE49-F238E27FC236}">
                <a16:creationId xmlns:a16="http://schemas.microsoft.com/office/drawing/2014/main" id="{8E84D7A4-8707-424B-BC73-019C885479D8}"/>
              </a:ext>
            </a:extLst>
          </p:cNvPr>
          <p:cNvSpPr/>
          <p:nvPr userDrawn="1"/>
        </p:nvSpPr>
        <p:spPr>
          <a:xfrm>
            <a:off x="10615613" y="315913"/>
            <a:ext cx="1368425" cy="985837"/>
          </a:xfrm>
          <a:custGeom>
            <a:avLst/>
            <a:gdLst>
              <a:gd name="connsiteX0" fmla="*/ 207863 w 1367470"/>
              <a:gd name="connsiteY0" fmla="*/ 0 h 985781"/>
              <a:gd name="connsiteX1" fmla="*/ 1159609 w 1367470"/>
              <a:gd name="connsiteY1" fmla="*/ 0 h 985781"/>
              <a:gd name="connsiteX2" fmla="*/ 1167209 w 1367470"/>
              <a:gd name="connsiteY2" fmla="*/ 6271 h 985781"/>
              <a:gd name="connsiteX3" fmla="*/ 1367470 w 1367470"/>
              <a:gd name="connsiteY3" fmla="*/ 489744 h 985781"/>
              <a:gd name="connsiteX4" fmla="*/ 1167209 w 1367470"/>
              <a:gd name="connsiteY4" fmla="*/ 973218 h 985781"/>
              <a:gd name="connsiteX5" fmla="*/ 1151982 w 1367470"/>
              <a:gd name="connsiteY5" fmla="*/ 985781 h 985781"/>
              <a:gd name="connsiteX6" fmla="*/ 215489 w 1367470"/>
              <a:gd name="connsiteY6" fmla="*/ 985781 h 985781"/>
              <a:gd name="connsiteX7" fmla="*/ 200262 w 1367470"/>
              <a:gd name="connsiteY7" fmla="*/ 973218 h 985781"/>
              <a:gd name="connsiteX8" fmla="*/ 0 w 1367470"/>
              <a:gd name="connsiteY8" fmla="*/ 489744 h 985781"/>
              <a:gd name="connsiteX9" fmla="*/ 200262 w 1367470"/>
              <a:gd name="connsiteY9" fmla="*/ 6271 h 985781"/>
              <a:gd name="connsiteX10" fmla="*/ 207863 w 1367470"/>
              <a:gd name="connsiteY10" fmla="*/ 0 h 98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7470" h="985781">
                <a:moveTo>
                  <a:pt x="207863" y="0"/>
                </a:moveTo>
                <a:lnTo>
                  <a:pt x="1159609" y="0"/>
                </a:lnTo>
                <a:lnTo>
                  <a:pt x="1167209" y="6271"/>
                </a:lnTo>
                <a:cubicBezTo>
                  <a:pt x="1290940" y="130002"/>
                  <a:pt x="1367470" y="300936"/>
                  <a:pt x="1367470" y="489744"/>
                </a:cubicBezTo>
                <a:cubicBezTo>
                  <a:pt x="1367470" y="678552"/>
                  <a:pt x="1290940" y="849486"/>
                  <a:pt x="1167209" y="973218"/>
                </a:cubicBezTo>
                <a:lnTo>
                  <a:pt x="1151982" y="985781"/>
                </a:lnTo>
                <a:lnTo>
                  <a:pt x="215489" y="985781"/>
                </a:lnTo>
                <a:lnTo>
                  <a:pt x="200262" y="973218"/>
                </a:lnTo>
                <a:cubicBezTo>
                  <a:pt x="76530" y="849486"/>
                  <a:pt x="0" y="678552"/>
                  <a:pt x="0" y="489744"/>
                </a:cubicBezTo>
                <a:cubicBezTo>
                  <a:pt x="0" y="300936"/>
                  <a:pt x="76530" y="130002"/>
                  <a:pt x="200262" y="6271"/>
                </a:cubicBezTo>
                <a:lnTo>
                  <a:pt x="2078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4FBDD8FB-17E2-481E-ADE5-2E22730C867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C7BFD34A-9A93-40C2-802E-597322E23F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50461-CF57-45CC-8C61-C4F3B44BB1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55A978E-A30E-4EEA-93EC-3DCDFE17DB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1597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DD6E2FAD-4CD1-4B73-AACF-EDA095DD27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C0443F-A405-40E1-82BA-C0EE3FABDE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C10A19-FB44-448E-A687-CB73067C1D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CE4405-B5F5-44CC-95A3-6D9F12C672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190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CFD81BAB-9AEC-4F20-8CA0-2B7153E5C1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90ED73-F25F-4568-8F1C-96948CE1AC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CCDC69-B3FF-4374-9A1A-5D376FA071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2DBAC17-D850-46EA-A82C-ED29DF1EF7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95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0FFC3952-1227-421B-97DC-155869E27E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5FA35D-E214-495A-ABEB-EC38430BC4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D37D30-EE87-40D0-AC2D-9E59C81E12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6263" y="6369050"/>
            <a:ext cx="611187" cy="366713"/>
          </a:xfrm>
        </p:spPr>
        <p:txBody>
          <a:bodyPr/>
          <a:lstStyle>
            <a:lvl1pPr algn="l">
              <a:defRPr sz="1067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8ECEDB6-54AE-4B84-A923-C9C2FF5A96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8141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0076F63F-4B01-4FE8-8CC8-82FE7C1221B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D0328-8BF7-41E5-9BB8-4C44F12FC7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A6AF7F-8D4C-41F8-933E-D7B261FFC2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426426-C470-42A3-B1AB-BC0913EC5A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30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6000" y="1945217"/>
            <a:ext cx="5181600" cy="4190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>
          <a:xfrm>
            <a:off x="6416981" y="1945217"/>
            <a:ext cx="5181600" cy="4190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5393EAF6-1505-4802-823E-C19B10C05DC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2487F-FD8C-4CAB-BD77-A058F353817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590550" y="6375400"/>
            <a:ext cx="612775" cy="365125"/>
          </a:xfrm>
        </p:spPr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D03031-1E02-400C-A503-E30AB28F03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0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60000"/>
            <a:ext cx="81984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FE943F6-51DC-457B-8A95-E2D13999B6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D94B639-A967-4282-A8EB-BD16D1F0D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D52BFC-2363-4A86-85AF-D37F53FE5B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118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F9E240DA-C3E4-40B9-8BE0-C0289A92A2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85F68909-6492-4C8F-B95B-AB6D705CD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4394529-11D6-44E9-AE6F-623F7B3BEB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A80A14-172F-4956-827D-2259E77A3C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48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9BF1DA57-EFAF-4AAA-B3E9-B10B5DE445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0"/>
            <a:ext cx="157162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16">
            <a:extLst>
              <a:ext uri="{FF2B5EF4-FFF2-40B4-BE49-F238E27FC236}">
                <a16:creationId xmlns:a16="http://schemas.microsoft.com/office/drawing/2014/main" id="{5B937D18-D983-49E5-A45B-14120B05AAB4}"/>
              </a:ext>
            </a:extLst>
          </p:cNvPr>
          <p:cNvSpPr/>
          <p:nvPr userDrawn="1"/>
        </p:nvSpPr>
        <p:spPr>
          <a:xfrm>
            <a:off x="10615613" y="315913"/>
            <a:ext cx="1368425" cy="985837"/>
          </a:xfrm>
          <a:custGeom>
            <a:avLst/>
            <a:gdLst>
              <a:gd name="connsiteX0" fmla="*/ 207863 w 1367470"/>
              <a:gd name="connsiteY0" fmla="*/ 0 h 985781"/>
              <a:gd name="connsiteX1" fmla="*/ 1159609 w 1367470"/>
              <a:gd name="connsiteY1" fmla="*/ 0 h 985781"/>
              <a:gd name="connsiteX2" fmla="*/ 1167209 w 1367470"/>
              <a:gd name="connsiteY2" fmla="*/ 6271 h 985781"/>
              <a:gd name="connsiteX3" fmla="*/ 1367470 w 1367470"/>
              <a:gd name="connsiteY3" fmla="*/ 489744 h 985781"/>
              <a:gd name="connsiteX4" fmla="*/ 1167209 w 1367470"/>
              <a:gd name="connsiteY4" fmla="*/ 973218 h 985781"/>
              <a:gd name="connsiteX5" fmla="*/ 1151982 w 1367470"/>
              <a:gd name="connsiteY5" fmla="*/ 985781 h 985781"/>
              <a:gd name="connsiteX6" fmla="*/ 215489 w 1367470"/>
              <a:gd name="connsiteY6" fmla="*/ 985781 h 985781"/>
              <a:gd name="connsiteX7" fmla="*/ 200262 w 1367470"/>
              <a:gd name="connsiteY7" fmla="*/ 973218 h 985781"/>
              <a:gd name="connsiteX8" fmla="*/ 0 w 1367470"/>
              <a:gd name="connsiteY8" fmla="*/ 489744 h 985781"/>
              <a:gd name="connsiteX9" fmla="*/ 200262 w 1367470"/>
              <a:gd name="connsiteY9" fmla="*/ 6271 h 985781"/>
              <a:gd name="connsiteX10" fmla="*/ 207863 w 1367470"/>
              <a:gd name="connsiteY10" fmla="*/ 0 h 98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7470" h="985781">
                <a:moveTo>
                  <a:pt x="207863" y="0"/>
                </a:moveTo>
                <a:lnTo>
                  <a:pt x="1159609" y="0"/>
                </a:lnTo>
                <a:lnTo>
                  <a:pt x="1167209" y="6271"/>
                </a:lnTo>
                <a:cubicBezTo>
                  <a:pt x="1290940" y="130002"/>
                  <a:pt x="1367470" y="300936"/>
                  <a:pt x="1367470" y="489744"/>
                </a:cubicBezTo>
                <a:cubicBezTo>
                  <a:pt x="1367470" y="678552"/>
                  <a:pt x="1290940" y="849486"/>
                  <a:pt x="1167209" y="973218"/>
                </a:cubicBezTo>
                <a:lnTo>
                  <a:pt x="1151982" y="985781"/>
                </a:lnTo>
                <a:lnTo>
                  <a:pt x="215489" y="985781"/>
                </a:lnTo>
                <a:lnTo>
                  <a:pt x="200262" y="973218"/>
                </a:lnTo>
                <a:cubicBezTo>
                  <a:pt x="76530" y="849486"/>
                  <a:pt x="0" y="678552"/>
                  <a:pt x="0" y="489744"/>
                </a:cubicBezTo>
                <a:cubicBezTo>
                  <a:pt x="0" y="300936"/>
                  <a:pt x="76530" y="130002"/>
                  <a:pt x="200262" y="6271"/>
                </a:cubicBezTo>
                <a:lnTo>
                  <a:pt x="2078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n-US" sz="1800" kern="0" dirty="0">
              <a:sym typeface="Arial"/>
            </a:endParaRP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00B2ECBF-6330-434D-B4B3-FB5640BEDB1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324FE81-446A-4545-A4B3-AF4B9E014D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BDF63B8-F3FD-4903-AF93-FFF3678EEB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742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49CCB90E-B708-4543-8CED-8006BE1C42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41567F-AF60-443E-87A0-A847E56062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39D7A5-21DD-480E-89A7-92654A547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F38AC6E-93B7-4593-AB10-06B31F1995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943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A6C662B2-942D-4900-BAAC-2638308A610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1850" y="3135503"/>
            <a:ext cx="5835650" cy="1371919"/>
          </a:xfrm>
        </p:spPr>
        <p:txBody>
          <a:bodyPr anchor="t"/>
          <a:lstStyle>
            <a:lvl1pPr>
              <a:lnSpc>
                <a:spcPts val="3800"/>
              </a:lnSpc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4369628" cy="12878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87DA4C-7884-42E1-95A7-B70D220728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© Small Cell Forum Ltd 2020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B61785-0C9F-4C49-9263-63A444FB88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93A6C9E-0206-40A9-8715-367460623C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540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>
            <a:extLst>
              <a:ext uri="{FF2B5EF4-FFF2-40B4-BE49-F238E27FC236}">
                <a16:creationId xmlns:a16="http://schemas.microsoft.com/office/drawing/2014/main" id="{A435F16E-16CC-4A58-ABD0-4956217913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944688"/>
            <a:ext cx="110061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DF06EC82-05E0-4B1D-8965-39874C4F44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39288" y="6408738"/>
            <a:ext cx="2246312" cy="288925"/>
          </a:xfrm>
          <a:prstGeom prst="rect">
            <a:avLst/>
          </a:prstGeom>
        </p:spPr>
        <p:txBody>
          <a:bodyPr lIns="0" rIns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67" kern="0">
                <a:solidFill>
                  <a:schemeClr val="tx2"/>
                </a:solidFill>
                <a:latin typeface="+mn-lt"/>
                <a:ea typeface="+mn-ea"/>
                <a:cs typeface="Verdana"/>
                <a:sym typeface="Arial"/>
              </a:defRPr>
            </a:lvl1pPr>
          </a:lstStyle>
          <a:p>
            <a:pPr>
              <a:defRPr/>
            </a:pPr>
            <a:r>
              <a:rPr lang="en-US"/>
              <a:t>© Small Cell Forum  Ltd 2020</a:t>
            </a:r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AD6E44AB-26E9-47CF-B365-7896CE9F64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6263" y="360363"/>
            <a:ext cx="8197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659FED16-DC5D-4646-A629-856F297F5A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263" y="6408738"/>
            <a:ext cx="611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67" kern="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/>
            </a:pPr>
            <a:fld id="{D9D0A741-746C-4163-8783-92C55FF8CB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0" name="Picture 4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E1AE2310-0302-4982-9ABF-59454D9094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82" r:id="rId1"/>
    <p:sldLayoutId id="2147486383" r:id="rId2"/>
    <p:sldLayoutId id="2147486384" r:id="rId3"/>
    <p:sldLayoutId id="2147486385" r:id="rId4"/>
    <p:sldLayoutId id="2147486386" r:id="rId5"/>
    <p:sldLayoutId id="2147486387" r:id="rId6"/>
    <p:sldLayoutId id="2147486388" r:id="rId7"/>
    <p:sldLayoutId id="2147486389" r:id="rId8"/>
    <p:sldLayoutId id="2147486390" r:id="rId9"/>
    <p:sldLayoutId id="2147486391" r:id="rId10"/>
    <p:sldLayoutId id="2147486392" r:id="rId11"/>
  </p:sldLayoutIdLst>
  <p:hf hdr="0" dt="0"/>
  <p:txStyles>
    <p:titleStyle>
      <a:lvl1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Gill Sans Nova SemiBold" panose="020B0502020204020203" pitchFamily="34" charset="0"/>
          <a:ea typeface="+mj-ea"/>
          <a:cs typeface="+mj-cs"/>
        </a:defRPr>
      </a:lvl1pPr>
      <a:lvl2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2pPr>
      <a:lvl3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3pPr>
      <a:lvl4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4pPr>
      <a:lvl5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5pPr>
      <a:lvl6pPr marL="4572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6pPr>
      <a:lvl7pPr marL="9144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7pPr>
      <a:lvl8pPr marL="13716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8pPr>
      <a:lvl9pPr marL="18288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9pPr>
    </p:titleStyle>
    <p:bodyStyle>
      <a:lvl1pPr marL="2270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1pPr>
      <a:lvl2pPr marL="6842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2">
            <a:extLst>
              <a:ext uri="{FF2B5EF4-FFF2-40B4-BE49-F238E27FC236}">
                <a16:creationId xmlns:a16="http://schemas.microsoft.com/office/drawing/2014/main" id="{4D6E9C1A-B664-453D-AEB8-A64567C607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944688"/>
            <a:ext cx="110061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BCBF79E-EA8A-4F90-B0FA-E330E8F4C9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39288" y="6408738"/>
            <a:ext cx="2246312" cy="288925"/>
          </a:xfrm>
          <a:prstGeom prst="rect">
            <a:avLst/>
          </a:prstGeom>
        </p:spPr>
        <p:txBody>
          <a:bodyPr lIns="0" rIns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67" kern="0">
                <a:solidFill>
                  <a:schemeClr val="tx2"/>
                </a:solidFill>
                <a:latin typeface="+mn-lt"/>
                <a:ea typeface="+mn-ea"/>
                <a:cs typeface="Verdana"/>
                <a:sym typeface="Arial"/>
              </a:defRPr>
            </a:lvl1pPr>
          </a:lstStyle>
          <a:p>
            <a:pPr>
              <a:defRPr/>
            </a:pPr>
            <a:r>
              <a:rPr lang="en-US"/>
              <a:t>© Small Cell Forum  Ltd 2020</a:t>
            </a:r>
          </a:p>
        </p:txBody>
      </p:sp>
      <p:sp>
        <p:nvSpPr>
          <p:cNvPr id="3076" name="Title Placeholder 1">
            <a:extLst>
              <a:ext uri="{FF2B5EF4-FFF2-40B4-BE49-F238E27FC236}">
                <a16:creationId xmlns:a16="http://schemas.microsoft.com/office/drawing/2014/main" id="{22074E36-624B-41FA-934A-4F0171B7CE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6263" y="360363"/>
            <a:ext cx="8197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8AFFF0FE-3DC5-46CE-8873-F404A970D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263" y="6408738"/>
            <a:ext cx="611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67" kern="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/>
            </a:pPr>
            <a:fld id="{DFB21E4B-7B6D-4F00-B767-AE8C5A725A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3078" name="Picture 4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0EBFF948-A41D-42A7-BC6D-7541A24F44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97" r:id="rId1"/>
    <p:sldLayoutId id="2147486398" r:id="rId2"/>
    <p:sldLayoutId id="2147486399" r:id="rId3"/>
    <p:sldLayoutId id="2147486400" r:id="rId4"/>
    <p:sldLayoutId id="2147486401" r:id="rId5"/>
    <p:sldLayoutId id="2147486402" r:id="rId6"/>
    <p:sldLayoutId id="2147486403" r:id="rId7"/>
    <p:sldLayoutId id="2147486404" r:id="rId8"/>
    <p:sldLayoutId id="2147486405" r:id="rId9"/>
    <p:sldLayoutId id="2147486406" r:id="rId10"/>
    <p:sldLayoutId id="2147486407" r:id="rId11"/>
  </p:sldLayoutIdLst>
  <p:hf hdr="0" dt="0"/>
  <p:txStyles>
    <p:titleStyle>
      <a:lvl1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Gill Sans Nova SemiBold" panose="020B0502020204020203" pitchFamily="34" charset="0"/>
          <a:ea typeface="+mj-ea"/>
          <a:cs typeface="+mj-cs"/>
        </a:defRPr>
      </a:lvl1pPr>
      <a:lvl2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2pPr>
      <a:lvl3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3pPr>
      <a:lvl4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4pPr>
      <a:lvl5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5pPr>
      <a:lvl6pPr marL="4572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6pPr>
      <a:lvl7pPr marL="9144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7pPr>
      <a:lvl8pPr marL="13716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8pPr>
      <a:lvl9pPr marL="18288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panose="020B0702020204020203" pitchFamily="34" charset="0"/>
        </a:defRPr>
      </a:lvl9pPr>
    </p:titleStyle>
    <p:bodyStyle>
      <a:lvl1pPr marL="2270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1pPr>
      <a:lvl2pPr marL="6842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>
            <a:extLst>
              <a:ext uri="{FF2B5EF4-FFF2-40B4-BE49-F238E27FC236}">
                <a16:creationId xmlns:a16="http://schemas.microsoft.com/office/drawing/2014/main" id="{DB376FD5-847C-49BB-805B-4B79E424CA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944688"/>
            <a:ext cx="110061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0D391D39-2991-4F2D-8F32-48323B71AA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39288" y="6408738"/>
            <a:ext cx="2246312" cy="288925"/>
          </a:xfrm>
          <a:prstGeom prst="rect">
            <a:avLst/>
          </a:prstGeom>
        </p:spPr>
        <p:txBody>
          <a:bodyPr lIns="0" rIns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67">
                <a:solidFill>
                  <a:schemeClr val="tx2"/>
                </a:solidFill>
                <a:latin typeface="+mn-lt"/>
                <a:ea typeface="+mn-ea"/>
                <a:cs typeface="Verdana"/>
              </a:defRPr>
            </a:lvl1pPr>
          </a:lstStyle>
          <a:p>
            <a:pPr>
              <a:defRPr/>
            </a:pPr>
            <a:r>
              <a:rPr lang="en-US"/>
              <a:t>© Small Cell Forum  Ltd 2020</a:t>
            </a:r>
          </a:p>
        </p:txBody>
      </p:sp>
      <p:sp>
        <p:nvSpPr>
          <p:cNvPr id="4100" name="Title Placeholder 1">
            <a:extLst>
              <a:ext uri="{FF2B5EF4-FFF2-40B4-BE49-F238E27FC236}">
                <a16:creationId xmlns:a16="http://schemas.microsoft.com/office/drawing/2014/main" id="{A602B33A-DD96-41D2-A1F8-A255220A77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6263" y="360363"/>
            <a:ext cx="8197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B6FC9A60-B915-4BCE-B7C3-3164E9989C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263" y="6408738"/>
            <a:ext cx="611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33AA02-F474-409A-86BC-CD4E740585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2" name="Picture 4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558489A0-2433-4107-8E1F-E924DFB134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408" r:id="rId1"/>
    <p:sldLayoutId id="2147486409" r:id="rId2"/>
    <p:sldLayoutId id="2147486410" r:id="rId3"/>
    <p:sldLayoutId id="2147486411" r:id="rId4"/>
    <p:sldLayoutId id="2147486412" r:id="rId5"/>
    <p:sldLayoutId id="2147486413" r:id="rId6"/>
    <p:sldLayoutId id="2147486414" r:id="rId7"/>
    <p:sldLayoutId id="2147486415" r:id="rId8"/>
    <p:sldLayoutId id="2147486416" r:id="rId9"/>
    <p:sldLayoutId id="2147486417" r:id="rId10"/>
    <p:sldLayoutId id="2147486418" r:id="rId11"/>
    <p:sldLayoutId id="2147486419" r:id="rId12"/>
    <p:sldLayoutId id="2147486420" r:id="rId13"/>
    <p:sldLayoutId id="2147486421" r:id="rId14"/>
  </p:sldLayoutIdLst>
  <p:hf hdr="0" dt="0"/>
  <p:txStyles>
    <p:titleStyle>
      <a:lvl1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Gill Sans Nova SemiBold" panose="020B0502020204020203" pitchFamily="34" charset="0"/>
          <a:ea typeface="+mj-ea"/>
          <a:cs typeface="+mj-cs"/>
        </a:defRPr>
      </a:lvl1pPr>
      <a:lvl2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2pPr>
      <a:lvl3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3pPr>
      <a:lvl4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4pPr>
      <a:lvl5pPr algn="l" defTabSz="912813" rtl="0" eaLnBrk="0" fontAlgn="base" hangingPunct="0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5pPr>
      <a:lvl6pPr marL="4572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6pPr>
      <a:lvl7pPr marL="9144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7pPr>
      <a:lvl8pPr marL="13716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8pPr>
      <a:lvl9pPr marL="1828800" algn="l" defTabSz="912813" rtl="0" fontAlgn="base">
        <a:lnSpc>
          <a:spcPts val="3463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Gill Sans Nova SemiBold" charset="0"/>
        </a:defRPr>
      </a:lvl9pPr>
    </p:titleStyle>
    <p:bodyStyle>
      <a:lvl1pPr marL="2270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1pPr>
      <a:lvl2pPr marL="6842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ts val="400"/>
        </a:spcBef>
        <a:spcAft>
          <a:spcPts val="400"/>
        </a:spcAft>
        <a:buClr>
          <a:srgbClr val="913E76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Gill Sans Nova Medium" panose="020B0502020204020203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ubtitle 6">
            <a:extLst>
              <a:ext uri="{FF2B5EF4-FFF2-40B4-BE49-F238E27FC236}">
                <a16:creationId xmlns:a16="http://schemas.microsoft.com/office/drawing/2014/main" id="{1F9D5083-09D4-4B1E-BEDD-82272677A2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88938" y="5168900"/>
            <a:ext cx="7251700" cy="755650"/>
          </a:xfrm>
        </p:spPr>
        <p:txBody>
          <a:bodyPr/>
          <a:lstStyle/>
          <a:p>
            <a:pPr eaLnBrk="1" hangingPunct="1"/>
            <a:br>
              <a:rPr lang="en-GB" altLang="en-US" i="1" dirty="0">
                <a:latin typeface="Gill Sans Nova Medium" charset="0"/>
              </a:rPr>
            </a:br>
            <a:r>
              <a:rPr lang="en-GB" altLang="en-US" i="1" dirty="0">
                <a:latin typeface="Gill Sans Nova Medium" charset="0"/>
              </a:rPr>
              <a:t>Caroline Gabriel</a:t>
            </a:r>
            <a:endParaRPr lang="en-US" altLang="en-US" dirty="0">
              <a:latin typeface="Gill Sans Nova Medium" charset="0"/>
            </a:endParaRPr>
          </a:p>
        </p:txBody>
      </p:sp>
      <p:sp>
        <p:nvSpPr>
          <p:cNvPr id="47107" name="Title 5">
            <a:extLst>
              <a:ext uri="{FF2B5EF4-FFF2-40B4-BE49-F238E27FC236}">
                <a16:creationId xmlns:a16="http://schemas.microsoft.com/office/drawing/2014/main" id="{1BD37F3B-5839-4182-99F5-70885E3050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88938" y="4370388"/>
            <a:ext cx="8415337" cy="65405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0" dirty="0">
                <a:effectLst/>
                <a:latin typeface="Inter"/>
              </a:rPr>
              <a:t>SCF Market Status Review: Service provider survey results and analysis 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387D94-BC06-46E5-A465-AC7206C7DD5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08738"/>
            <a:ext cx="611188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fld id="{48D31B81-A86C-40DF-966E-42B4C4EDDB39}" type="slidenum">
              <a:rPr lang="en-US" smtClean="0">
                <a:sym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t>1</a:t>
            </a:fld>
            <a:endParaRPr lang="en-US" dirty="0"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6D2507-F766-4B49-9DCF-397448265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93E115-C1EC-489A-B02E-AE3BD0EE12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Small Cell Forum Ltd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FC19B-07AE-4A29-96F1-DD02837CE1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2891E4-0659-4697-933C-1BF3F137A26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635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D77ABB3-70DF-1570-AACE-8BA7E387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360000"/>
            <a:ext cx="8963288" cy="864000"/>
          </a:xfrm>
        </p:spPr>
        <p:txBody>
          <a:bodyPr/>
          <a:lstStyle/>
          <a:p>
            <a:r>
              <a:rPr lang="en-GB" dirty="0"/>
              <a:t>The market has faced challenges but key barriers are being addressed in mid-2020s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EF51C-9ED5-4A98-F4A3-1BED8F457F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 Ltd 2023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CF33EA-FE9A-03FB-5547-6A60ED1EBF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189141-5953-4BF9-9B4D-B914BCDA52C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5B283C8-CE1B-16BB-276F-7667C758F2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6628679"/>
              </p:ext>
            </p:extLst>
          </p:nvPr>
        </p:nvGraphicFramePr>
        <p:xfrm>
          <a:off x="576263" y="1944688"/>
          <a:ext cx="11006137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5060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7514B-85C5-1BAF-C023-4FD780CE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There is no shortage of demand, though a few use cases will be key drivers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B153B2-4D6B-EC55-D51C-345B436F76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610BFE-D538-3910-4F18-899C23ECBD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6BDB10D-1E67-4CA7-BA0A-900D446F0B9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20C1F7D-2F7D-BCC5-E5AA-EA97E156B1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7437188"/>
              </p:ext>
            </p:extLst>
          </p:nvPr>
        </p:nvGraphicFramePr>
        <p:xfrm>
          <a:off x="576263" y="1944688"/>
          <a:ext cx="11006137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3204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62E272B-38F9-ABCA-9A6F-6B06EE259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Stakeholders identify four key barriers to large-scale deployment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62BC066-10FE-A1E7-4845-ECBB28BE14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5999" y="1945217"/>
            <a:ext cx="3962313" cy="4190400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fragmentation or lack of scalability – impact on total cost of ownership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limited cooperation and risk/reward sharing between different stakeholders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uncertainty over choice of architecture, and migration timeframes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uncertainty over how future-proofed the investments will be and how small cells will evolve on the road to ‘6G’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2EF1B-6D53-65E2-3C55-BAF629E376B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0F2A33-C201-AB76-FE17-BA81914A839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16BDB10D-1E67-4CA7-BA0A-900D446F0B9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63C3659D-D2BE-6A36-E608-908D060234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5901722"/>
              </p:ext>
            </p:extLst>
          </p:nvPr>
        </p:nvGraphicFramePr>
        <p:xfrm>
          <a:off x="5639484" y="1945217"/>
          <a:ext cx="6074461" cy="3982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1663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A1B5D-E6CB-A1D2-625C-4D5996E05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vary – all deployers must focus on what they have in common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0CEAF-E634-A0D5-49B5-16B7DC37ED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758AC3-D656-7D7F-C3B0-FC893B64E50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3D03031-1E02-400C-A503-E30AB28F03E5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8AC276B3-E1AF-8D4F-352B-D50C88274A6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27415337"/>
              </p:ext>
            </p:extLst>
          </p:nvPr>
        </p:nvGraphicFramePr>
        <p:xfrm>
          <a:off x="576263" y="1944688"/>
          <a:ext cx="51816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4F4B087F-EF21-521A-1A87-7514BB61BB52}"/>
              </a:ext>
            </a:extLst>
          </p:cNvPr>
          <p:cNvGraphicFramePr>
            <a:graphicFrameLocks noGrp="1"/>
          </p:cNvGraphicFramePr>
          <p:nvPr>
            <p:ph sz="half" idx="11"/>
            <p:extLst>
              <p:ext uri="{D42A27DB-BD31-4B8C-83A1-F6EECF244321}">
                <p14:modId xmlns:p14="http://schemas.microsoft.com/office/powerpoint/2010/main" val="1124053486"/>
              </p:ext>
            </p:extLst>
          </p:nvPr>
        </p:nvGraphicFramePr>
        <p:xfrm>
          <a:off x="6419850" y="1612901"/>
          <a:ext cx="5181600" cy="4795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52332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2C3B4-DFCE-E43F-9F2E-6AB664AD7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Scalability will rely on new spectrum and high levels of automation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39D3A-0194-468C-B1D1-87374A57EE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EF7888-1E5F-E113-0FBD-5F6B36BE0D7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3D03031-1E02-400C-A503-E30AB28F03E5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graphicFrame>
        <p:nvGraphicFramePr>
          <p:cNvPr id="7" name="Content Placeholder 7">
            <a:extLst>
              <a:ext uri="{FF2B5EF4-FFF2-40B4-BE49-F238E27FC236}">
                <a16:creationId xmlns:a16="http://schemas.microsoft.com/office/drawing/2014/main" id="{809C527E-1793-F989-A560-ABCB469214EB}"/>
              </a:ext>
            </a:extLst>
          </p:cNvPr>
          <p:cNvGraphicFramePr>
            <a:graphicFrameLocks noGrp="1"/>
          </p:cNvGraphicFramePr>
          <p:nvPr>
            <p:ph sz="half" idx="11"/>
          </p:nvPr>
        </p:nvGraphicFramePr>
        <p:xfrm>
          <a:off x="6416675" y="1944688"/>
          <a:ext cx="51816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DEAC751-E552-C9F0-CD7C-90385C231BD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62998503"/>
              </p:ext>
            </p:extLst>
          </p:nvPr>
        </p:nvGraphicFramePr>
        <p:xfrm>
          <a:off x="576263" y="1944688"/>
          <a:ext cx="51816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81411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CAC54-CE7B-B732-CF88-11A9F324C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360000"/>
            <a:ext cx="10155880" cy="864000"/>
          </a:xfrm>
        </p:spPr>
        <p:txBody>
          <a:bodyPr/>
          <a:lstStyle/>
          <a:p>
            <a:r>
              <a:rPr lang="en-GB" dirty="0"/>
              <a:t>Deployer diversity is key to growth, and requires new cooperation and risk sharing models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CB1ED9-C702-F3F4-75D3-68E731AF79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516999-9BF8-D9CB-AB03-5F94933D1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D03031-1E02-400C-A503-E30AB28F03E5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70B5344D-D9E7-0875-0AAD-5E46CE3FC1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840310"/>
              </p:ext>
            </p:extLst>
          </p:nvPr>
        </p:nvGraphicFramePr>
        <p:xfrm>
          <a:off x="576263" y="1944688"/>
          <a:ext cx="11006137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4890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22F8-E365-C395-03F3-4FD93D492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There is high interest in </a:t>
            </a:r>
            <a:r>
              <a:rPr lang="en-GB" dirty="0" err="1"/>
              <a:t>vRAN</a:t>
            </a:r>
            <a:r>
              <a:rPr lang="en-GB" dirty="0"/>
              <a:t> to enable scalability, but flexibility is essential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8D4F0-9982-FB1B-6CCA-C7A9E76CBF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6000" y="1945217"/>
            <a:ext cx="4578304" cy="4190400"/>
          </a:xfrm>
        </p:spPr>
        <p:txBody>
          <a:bodyPr/>
          <a:lstStyle/>
          <a:p>
            <a:r>
              <a:rPr lang="en-GB" sz="2400" dirty="0"/>
              <a:t>Diverse options on a common platform matter more than rapid architecture change</a:t>
            </a:r>
          </a:p>
          <a:p>
            <a:r>
              <a:rPr lang="en-GB" sz="2400" dirty="0"/>
              <a:t>Deployers have drivers to adopt </a:t>
            </a:r>
            <a:r>
              <a:rPr lang="en-GB" sz="2400" dirty="0" err="1"/>
              <a:t>vRAN</a:t>
            </a:r>
            <a:r>
              <a:rPr lang="en-GB" sz="2400" dirty="0"/>
              <a:t>, automation being key</a:t>
            </a:r>
          </a:p>
          <a:p>
            <a:r>
              <a:rPr lang="en-GB" sz="2400" dirty="0"/>
              <a:t>But need flexibility in architectures and splits</a:t>
            </a:r>
          </a:p>
          <a:p>
            <a:r>
              <a:rPr lang="en-GB" sz="2400" dirty="0"/>
              <a:t>Integrated small cells will remain an important part of the landscape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7571D-99AA-D22E-C07D-7B98BCE7B65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8E92-CC13-5E3D-7591-E96C794EEAD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3D03031-1E02-400C-A503-E30AB28F03E5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C097ED8-9CBA-2668-9A68-BC2EBB595A93}"/>
              </a:ext>
            </a:extLst>
          </p:cNvPr>
          <p:cNvGraphicFramePr>
            <a:graphicFrameLocks noGrp="1"/>
          </p:cNvGraphicFramePr>
          <p:nvPr>
            <p:ph sz="half" idx="11"/>
            <p:extLst>
              <p:ext uri="{D42A27DB-BD31-4B8C-83A1-F6EECF244321}">
                <p14:modId xmlns:p14="http://schemas.microsoft.com/office/powerpoint/2010/main" val="157306895"/>
              </p:ext>
            </p:extLst>
          </p:nvPr>
        </p:nvGraphicFramePr>
        <p:xfrm>
          <a:off x="5227094" y="1945216"/>
          <a:ext cx="6371182" cy="4190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4336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4756F-7FCD-818C-98B5-4B52B95C3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spectrum sources and open platforms will smooth the path to ‘6G’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50EC0-0ECE-0676-0E93-6E27BEB926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Small Cell Forum Ltd 2023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4A3A1-8354-AC6B-857E-9FEAAD838F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D03031-1E02-400C-A503-E30AB28F03E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54ECF1A-3356-4DBD-8D91-969F87C528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516445"/>
              </p:ext>
            </p:extLst>
          </p:nvPr>
        </p:nvGraphicFramePr>
        <p:xfrm>
          <a:off x="576263" y="1944688"/>
          <a:ext cx="11006137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3152254"/>
      </p:ext>
    </p:extLst>
  </p:cSld>
  <p:clrMapOvr>
    <a:masterClrMapping/>
  </p:clrMapOvr>
</p:sld>
</file>

<file path=ppt/theme/theme1.xml><?xml version="1.0" encoding="utf-8"?>
<a:theme xmlns:a="http://schemas.openxmlformats.org/drawingml/2006/main" name="1_SCF-Theme1">
  <a:themeElements>
    <a:clrScheme name="SCF 1">
      <a:dk1>
        <a:srgbClr val="000000"/>
      </a:dk1>
      <a:lt1>
        <a:srgbClr val="FFFFFF"/>
      </a:lt1>
      <a:dk2>
        <a:srgbClr val="807F83"/>
      </a:dk2>
      <a:lt2>
        <a:srgbClr val="D5D7D8"/>
      </a:lt2>
      <a:accent1>
        <a:srgbClr val="FFC82E"/>
      </a:accent1>
      <a:accent2>
        <a:srgbClr val="6E69B0"/>
      </a:accent2>
      <a:accent3>
        <a:srgbClr val="F07B05"/>
      </a:accent3>
      <a:accent4>
        <a:srgbClr val="913E76"/>
      </a:accent4>
      <a:accent5>
        <a:srgbClr val="2A2B6B"/>
      </a:accent5>
      <a:accent6>
        <a:srgbClr val="85992A"/>
      </a:accent6>
      <a:hlink>
        <a:srgbClr val="0000FF"/>
      </a:hlink>
      <a:folHlink>
        <a:srgbClr val="800080"/>
      </a:folHlink>
    </a:clrScheme>
    <a:fontScheme name="SCF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rts-deck-opt" id="{F99AF875-F586-8445-876A-AF5E0D17D0DA}" vid="{9451174B-AA68-D04E-81B0-2496BC5042A3}"/>
    </a:ext>
  </a:extLst>
</a:theme>
</file>

<file path=ppt/theme/theme2.xml><?xml version="1.0" encoding="utf-8"?>
<a:theme xmlns:a="http://schemas.openxmlformats.org/drawingml/2006/main" name="5_SCF-Theme1">
  <a:themeElements>
    <a:clrScheme name="SCF 1">
      <a:dk1>
        <a:srgbClr val="000000"/>
      </a:dk1>
      <a:lt1>
        <a:srgbClr val="FFFFFF"/>
      </a:lt1>
      <a:dk2>
        <a:srgbClr val="807F83"/>
      </a:dk2>
      <a:lt2>
        <a:srgbClr val="D5D7D8"/>
      </a:lt2>
      <a:accent1>
        <a:srgbClr val="FFC82E"/>
      </a:accent1>
      <a:accent2>
        <a:srgbClr val="6E69B0"/>
      </a:accent2>
      <a:accent3>
        <a:srgbClr val="F07B05"/>
      </a:accent3>
      <a:accent4>
        <a:srgbClr val="913E76"/>
      </a:accent4>
      <a:accent5>
        <a:srgbClr val="2A2B6B"/>
      </a:accent5>
      <a:accent6>
        <a:srgbClr val="85992A"/>
      </a:accent6>
      <a:hlink>
        <a:srgbClr val="0000FF"/>
      </a:hlink>
      <a:folHlink>
        <a:srgbClr val="800080"/>
      </a:folHlink>
    </a:clrScheme>
    <a:fontScheme name="SCF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rts-deck-opt" id="{F99AF875-F586-8445-876A-AF5E0D17D0DA}" vid="{9451174B-AA68-D04E-81B0-2496BC5042A3}"/>
    </a:ext>
  </a:extLst>
</a:theme>
</file>

<file path=ppt/theme/theme3.xml><?xml version="1.0" encoding="utf-8"?>
<a:theme xmlns:a="http://schemas.openxmlformats.org/drawingml/2006/main" name="7_SCF-Theme1">
  <a:themeElements>
    <a:clrScheme name="SCF 1">
      <a:dk1>
        <a:srgbClr val="000000"/>
      </a:dk1>
      <a:lt1>
        <a:srgbClr val="FFFFFF"/>
      </a:lt1>
      <a:dk2>
        <a:srgbClr val="807F83"/>
      </a:dk2>
      <a:lt2>
        <a:srgbClr val="D5D7D8"/>
      </a:lt2>
      <a:accent1>
        <a:srgbClr val="FFC82E"/>
      </a:accent1>
      <a:accent2>
        <a:srgbClr val="6E69B0"/>
      </a:accent2>
      <a:accent3>
        <a:srgbClr val="F07B05"/>
      </a:accent3>
      <a:accent4>
        <a:srgbClr val="913E76"/>
      </a:accent4>
      <a:accent5>
        <a:srgbClr val="2A2B6B"/>
      </a:accent5>
      <a:accent6>
        <a:srgbClr val="85992A"/>
      </a:accent6>
      <a:hlink>
        <a:srgbClr val="0000FF"/>
      </a:hlink>
      <a:folHlink>
        <a:srgbClr val="800080"/>
      </a:folHlink>
    </a:clrScheme>
    <a:fontScheme name="SCF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F-Theme1" id="{81B7DB83-6B5E-B145-B04A-1ED62284672F}" vid="{8B231AF4-6ECC-4045-9408-708AB4393B23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2d06fff-1cf9-44fc-a24c-977797e9de2e}" enabled="1" method="Standard" siteId="{090837fc-2949-4d3c-b475-8fe9817d6f7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14334</TotalTime>
  <Words>431</Words>
  <Application>Microsoft Office PowerPoint</Application>
  <PresentationFormat>Widescreen</PresentationFormat>
  <Paragraphs>50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Verdana</vt:lpstr>
      <vt:lpstr>Arial</vt:lpstr>
      <vt:lpstr>Cambria</vt:lpstr>
      <vt:lpstr>Inter</vt:lpstr>
      <vt:lpstr>Gill Sans Nova SemiBold</vt:lpstr>
      <vt:lpstr>Calibri</vt:lpstr>
      <vt:lpstr>Gill Sans Nova Medium</vt:lpstr>
      <vt:lpstr>Symbol</vt:lpstr>
      <vt:lpstr>1_SCF-Theme1</vt:lpstr>
      <vt:lpstr>5_SCF-Theme1</vt:lpstr>
      <vt:lpstr>7_SCF-Theme1</vt:lpstr>
      <vt:lpstr>SCF Market Status Review: Service provider survey results and analysis </vt:lpstr>
      <vt:lpstr>The market has faced challenges but key barriers are being addressed in mid-2020s</vt:lpstr>
      <vt:lpstr>There is no shortage of demand, though a few use cases will be key drivers</vt:lpstr>
      <vt:lpstr>Stakeholders identify four key barriers to large-scale deployment</vt:lpstr>
      <vt:lpstr>Challenges vary – all deployers must focus on what they have in common</vt:lpstr>
      <vt:lpstr>Scalability will rely on new spectrum and high levels of automation</vt:lpstr>
      <vt:lpstr>Deployer diversity is key to growth, and requires new cooperation and risk sharing models</vt:lpstr>
      <vt:lpstr>There is high interest in vRAN to enable scalability, but flexibility is essential</vt:lpstr>
      <vt:lpstr>New spectrum sources and open platforms will smooth the path to ‘6G’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Small Cell Forum’s work   Prabhakar Chitrapu, PhD, Chair – Small Cell Forum</dc:title>
  <dc:creator>CHITRAPU, PRABHAKAR</dc:creator>
  <cp:lastModifiedBy>Caroline Gabriel</cp:lastModifiedBy>
  <cp:revision>410</cp:revision>
  <cp:lastPrinted>2023-05-22T07:52:34Z</cp:lastPrinted>
  <dcterms:created xsi:type="dcterms:W3CDTF">2020-07-22T09:45:22Z</dcterms:created>
  <dcterms:modified xsi:type="dcterms:W3CDTF">2023-05-22T08:16:04Z</dcterms:modified>
</cp:coreProperties>
</file>