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4"/>
  </p:sldMasterIdLst>
  <p:notesMasterIdLst>
    <p:notesMasterId r:id="rId10"/>
  </p:notesMasterIdLst>
  <p:sldIdLst>
    <p:sldId id="256" r:id="rId5"/>
    <p:sldId id="271" r:id="rId6"/>
    <p:sldId id="273" r:id="rId7"/>
    <p:sldId id="265" r:id="rId8"/>
    <p:sldId id="269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PT Sans" panose="020B050302020302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69779B-60B6-47BC-8244-D6176DA87140}" v="227" dt="2023-05-22T09:02:03.1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istine West" userId="S::kwest@argentllp.co.uk::b28aad80-77ae-4ca1-989c-fc5e75e46769" providerId="AD" clId="Web-{72FECCD0-D0FB-F58D-64D6-37C84FA6B719}"/>
    <pc:docChg chg="mod addSld delSld modSld sldOrd modMainMaster setSldSz">
      <pc:chgData name="Kristine West" userId="S::kwest@argentllp.co.uk::b28aad80-77ae-4ca1-989c-fc5e75e46769" providerId="AD" clId="Web-{72FECCD0-D0FB-F58D-64D6-37C84FA6B719}" dt="2023-05-17T09:02:02.498" v="106"/>
      <pc:docMkLst>
        <pc:docMk/>
      </pc:docMkLst>
      <pc:sldChg chg="mod">
        <pc:chgData name="Kristine West" userId="S::kwest@argentllp.co.uk::b28aad80-77ae-4ca1-989c-fc5e75e46769" providerId="AD" clId="Web-{72FECCD0-D0FB-F58D-64D6-37C84FA6B719}" dt="2023-05-17T08:54:17.483" v="46"/>
        <pc:sldMkLst>
          <pc:docMk/>
          <pc:sldMk cId="237326696" sldId="256"/>
        </pc:sldMkLst>
      </pc:sldChg>
      <pc:sldChg chg="addSp delSp modSp del mod modClrScheme chgLayout">
        <pc:chgData name="Kristine West" userId="S::kwest@argentllp.co.uk::b28aad80-77ae-4ca1-989c-fc5e75e46769" providerId="AD" clId="Web-{72FECCD0-D0FB-F58D-64D6-37C84FA6B719}" dt="2023-05-17T08:52:44.273" v="29"/>
        <pc:sldMkLst>
          <pc:docMk/>
          <pc:sldMk cId="1672590301" sldId="257"/>
        </pc:sldMkLst>
        <pc:spChg chg="del">
          <ac:chgData name="Kristine West" userId="S::kwest@argentllp.co.uk::b28aad80-77ae-4ca1-989c-fc5e75e46769" providerId="AD" clId="Web-{72FECCD0-D0FB-F58D-64D6-37C84FA6B719}" dt="2023-05-17T08:47:49.473" v="8"/>
          <ac:spMkLst>
            <pc:docMk/>
            <pc:sldMk cId="1672590301" sldId="257"/>
            <ac:spMk id="3" creationId="{86ACA13B-D9F1-523F-8AD3-ACDD566FAB89}"/>
          </ac:spMkLst>
        </pc:spChg>
        <pc:spChg chg="mod ord modVis">
          <ac:chgData name="Kristine West" userId="S::kwest@argentllp.co.uk::b28aad80-77ae-4ca1-989c-fc5e75e46769" providerId="AD" clId="Web-{72FECCD0-D0FB-F58D-64D6-37C84FA6B719}" dt="2023-05-17T08:52:19.397" v="28"/>
          <ac:spMkLst>
            <pc:docMk/>
            <pc:sldMk cId="1672590301" sldId="257"/>
            <ac:spMk id="4" creationId="{5434D2F7-61DF-DD3C-CCD9-BE833F5211F5}"/>
          </ac:spMkLst>
        </pc:spChg>
        <pc:spChg chg="del">
          <ac:chgData name="Kristine West" userId="S::kwest@argentllp.co.uk::b28aad80-77ae-4ca1-989c-fc5e75e46769" providerId="AD" clId="Web-{72FECCD0-D0FB-F58D-64D6-37C84FA6B719}" dt="2023-05-17T08:47:59.364" v="9"/>
          <ac:spMkLst>
            <pc:docMk/>
            <pc:sldMk cId="1672590301" sldId="257"/>
            <ac:spMk id="5" creationId="{B2A2793F-1315-F942-2221-B97065A0393F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48:47.898" v="13"/>
          <ac:spMkLst>
            <pc:docMk/>
            <pc:sldMk cId="1672590301" sldId="257"/>
            <ac:spMk id="7" creationId="{1AD5A99B-F316-456E-4EEC-043447F35876}"/>
          </ac:spMkLst>
        </pc:spChg>
        <pc:spChg chg="del mod">
          <ac:chgData name="Kristine West" userId="S::kwest@argentllp.co.uk::b28aad80-77ae-4ca1-989c-fc5e75e46769" providerId="AD" clId="Web-{72FECCD0-D0FB-F58D-64D6-37C84FA6B719}" dt="2023-05-17T08:48:19.053" v="11"/>
          <ac:spMkLst>
            <pc:docMk/>
            <pc:sldMk cId="1672590301" sldId="257"/>
            <ac:spMk id="8" creationId="{55560F12-C9B3-71CA-9029-71378CC76ACB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48:09.193" v="10"/>
          <ac:spMkLst>
            <pc:docMk/>
            <pc:sldMk cId="1672590301" sldId="257"/>
            <ac:spMk id="13" creationId="{4CB13195-F1B4-E222-D4D9-14E82636D107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48:58.587" v="14"/>
          <ac:spMkLst>
            <pc:docMk/>
            <pc:sldMk cId="1672590301" sldId="257"/>
            <ac:spMk id="15" creationId="{9DC51614-CDDE-630E-253F-F45BF25F2B19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49:07.853" v="16"/>
          <ac:spMkLst>
            <pc:docMk/>
            <pc:sldMk cId="1672590301" sldId="257"/>
            <ac:spMk id="17" creationId="{6023FCB3-5CC0-6B9D-5B81-858AFFC4807D}"/>
          </ac:spMkLst>
        </pc:spChg>
        <pc:picChg chg="add mod ord">
          <ac:chgData name="Kristine West" userId="S::kwest@argentllp.co.uk::b28aad80-77ae-4ca1-989c-fc5e75e46769" providerId="AD" clId="Web-{72FECCD0-D0FB-F58D-64D6-37C84FA6B719}" dt="2023-05-17T08:52:19.397" v="28"/>
          <ac:picMkLst>
            <pc:docMk/>
            <pc:sldMk cId="1672590301" sldId="257"/>
            <ac:picMk id="2" creationId="{E5CA4C6F-49B4-F9EC-3810-9DB30908D404}"/>
          </ac:picMkLst>
        </pc:picChg>
      </pc:sldChg>
      <pc:sldChg chg="mod">
        <pc:chgData name="Kristine West" userId="S::kwest@argentllp.co.uk::b28aad80-77ae-4ca1-989c-fc5e75e46769" providerId="AD" clId="Web-{72FECCD0-D0FB-F58D-64D6-37C84FA6B719}" dt="2023-05-17T08:54:17.483" v="46"/>
        <pc:sldMkLst>
          <pc:docMk/>
          <pc:sldMk cId="3844063059" sldId="260"/>
        </pc:sldMkLst>
      </pc:sldChg>
      <pc:sldChg chg="mod">
        <pc:chgData name="Kristine West" userId="S::kwest@argentllp.co.uk::b28aad80-77ae-4ca1-989c-fc5e75e46769" providerId="AD" clId="Web-{72FECCD0-D0FB-F58D-64D6-37C84FA6B719}" dt="2023-05-17T08:54:17.483" v="46"/>
        <pc:sldMkLst>
          <pc:docMk/>
          <pc:sldMk cId="2844886651" sldId="261"/>
        </pc:sldMkLst>
      </pc:sldChg>
      <pc:sldChg chg="addSp delSp modSp add mod replId modClrScheme chgLayout">
        <pc:chgData name="Kristine West" userId="S::kwest@argentllp.co.uk::b28aad80-77ae-4ca1-989c-fc5e75e46769" providerId="AD" clId="Web-{72FECCD0-D0FB-F58D-64D6-37C84FA6B719}" dt="2023-05-17T08:56:41.117" v="69"/>
        <pc:sldMkLst>
          <pc:docMk/>
          <pc:sldMk cId="1602998599" sldId="262"/>
        </pc:sldMkLst>
        <pc:spChg chg="del">
          <ac:chgData name="Kristine West" userId="S::kwest@argentllp.co.uk::b28aad80-77ae-4ca1-989c-fc5e75e46769" providerId="AD" clId="Web-{72FECCD0-D0FB-F58D-64D6-37C84FA6B719}" dt="2023-05-17T08:53:06.447" v="30"/>
          <ac:spMkLst>
            <pc:docMk/>
            <pc:sldMk cId="1602998599" sldId="262"/>
            <ac:spMk id="3" creationId="{86ACA13B-D9F1-523F-8AD3-ACDD566FAB89}"/>
          </ac:spMkLst>
        </pc:spChg>
        <pc:spChg chg="mod ord modVis">
          <ac:chgData name="Kristine West" userId="S::kwest@argentllp.co.uk::b28aad80-77ae-4ca1-989c-fc5e75e46769" providerId="AD" clId="Web-{72FECCD0-D0FB-F58D-64D6-37C84FA6B719}" dt="2023-05-17T08:55:15.127" v="55"/>
          <ac:spMkLst>
            <pc:docMk/>
            <pc:sldMk cId="1602998599" sldId="262"/>
            <ac:spMk id="4" creationId="{5434D2F7-61DF-DD3C-CCD9-BE833F5211F5}"/>
          </ac:spMkLst>
        </pc:spChg>
        <pc:spChg chg="add del">
          <ac:chgData name="Kristine West" userId="S::kwest@argentllp.co.uk::b28aad80-77ae-4ca1-989c-fc5e75e46769" providerId="AD" clId="Web-{72FECCD0-D0FB-F58D-64D6-37C84FA6B719}" dt="2023-05-17T08:54:56.016" v="49"/>
          <ac:spMkLst>
            <pc:docMk/>
            <pc:sldMk cId="1602998599" sldId="262"/>
            <ac:spMk id="5" creationId="{B2A2793F-1315-F942-2221-B97065A0393F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5:04.861" v="51"/>
          <ac:spMkLst>
            <pc:docMk/>
            <pc:sldMk cId="1602998599" sldId="262"/>
            <ac:spMk id="7" creationId="{3612B56C-92BD-47DB-ED45-6EF37A2AC683}"/>
          </ac:spMkLst>
        </pc:spChg>
        <pc:spChg chg="del mod">
          <ac:chgData name="Kristine West" userId="S::kwest@argentllp.co.uk::b28aad80-77ae-4ca1-989c-fc5e75e46769" providerId="AD" clId="Web-{72FECCD0-D0FB-F58D-64D6-37C84FA6B719}" dt="2023-05-17T08:55:01.439" v="50"/>
          <ac:spMkLst>
            <pc:docMk/>
            <pc:sldMk cId="1602998599" sldId="262"/>
            <ac:spMk id="8" creationId="{55560F12-C9B3-71CA-9029-71378CC76ACB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5:11.924" v="54"/>
          <ac:spMkLst>
            <pc:docMk/>
            <pc:sldMk cId="1602998599" sldId="262"/>
            <ac:spMk id="10" creationId="{076655C5-EE8E-0662-309D-BA7018AE7105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5:06.970" v="52"/>
          <ac:spMkLst>
            <pc:docMk/>
            <pc:sldMk cId="1602998599" sldId="262"/>
            <ac:spMk id="11" creationId="{3A5AADEE-FE14-320A-43D3-6D34C2939F6A}"/>
          </ac:spMkLst>
        </pc:spChg>
        <pc:spChg chg="add del">
          <ac:chgData name="Kristine West" userId="S::kwest@argentllp.co.uk::b28aad80-77ae-4ca1-989c-fc5e75e46769" providerId="AD" clId="Web-{72FECCD0-D0FB-F58D-64D6-37C84FA6B719}" dt="2023-05-17T08:53:19.541" v="32"/>
          <ac:spMkLst>
            <pc:docMk/>
            <pc:sldMk cId="1602998599" sldId="262"/>
            <ac:spMk id="13" creationId="{C25986C6-B28D-8CBB-F85F-C65C5BC444DE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21.948" v="34"/>
          <ac:spMkLst>
            <pc:docMk/>
            <pc:sldMk cId="1602998599" sldId="262"/>
            <ac:spMk id="15" creationId="{8FA243C9-DE5A-E77A-9FEA-2A73C54037D2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21.948" v="34"/>
          <ac:spMkLst>
            <pc:docMk/>
            <pc:sldMk cId="1602998599" sldId="262"/>
            <ac:spMk id="16" creationId="{FA8E872A-DDF8-965E-F316-E427D4BBC5CC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21.948" v="34"/>
          <ac:spMkLst>
            <pc:docMk/>
            <pc:sldMk cId="1602998599" sldId="262"/>
            <ac:spMk id="17" creationId="{4B3EF79D-43A4-5F47-EE56-73B9CEBC8404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24.432" v="36"/>
          <ac:spMkLst>
            <pc:docMk/>
            <pc:sldMk cId="1602998599" sldId="262"/>
            <ac:spMk id="19" creationId="{8213DE4A-96F4-843C-D0F1-FC73C83E917C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24.432" v="36"/>
          <ac:spMkLst>
            <pc:docMk/>
            <pc:sldMk cId="1602998599" sldId="262"/>
            <ac:spMk id="20" creationId="{670FC903-CBA7-FADC-7179-3D362D774945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33.089" v="38"/>
          <ac:spMkLst>
            <pc:docMk/>
            <pc:sldMk cId="1602998599" sldId="262"/>
            <ac:spMk id="22" creationId="{3DDC699F-364F-D6ED-D74B-DDF508BC99AD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33.089" v="38"/>
          <ac:spMkLst>
            <pc:docMk/>
            <pc:sldMk cId="1602998599" sldId="262"/>
            <ac:spMk id="23" creationId="{A6572210-F84D-4B68-5A59-0E99EC30C2C3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33.089" v="38"/>
          <ac:spMkLst>
            <pc:docMk/>
            <pc:sldMk cId="1602998599" sldId="262"/>
            <ac:spMk id="24" creationId="{FC13031B-0F31-36F5-D9D9-988A63091803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37.089" v="40"/>
          <ac:spMkLst>
            <pc:docMk/>
            <pc:sldMk cId="1602998599" sldId="262"/>
            <ac:spMk id="26" creationId="{E7BA4BE9-1AF8-368E-A83C-43D35AC44F5E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37.089" v="40"/>
          <ac:spMkLst>
            <pc:docMk/>
            <pc:sldMk cId="1602998599" sldId="262"/>
            <ac:spMk id="27" creationId="{A3D721EC-EC79-FF7F-AEE2-6C60B55A7296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3:37.089" v="40"/>
          <ac:spMkLst>
            <pc:docMk/>
            <pc:sldMk cId="1602998599" sldId="262"/>
            <ac:spMk id="28" creationId="{4F374DD3-91A9-8ADE-3371-27A2706B0AA2}"/>
          </ac:spMkLst>
        </pc:spChg>
        <pc:picChg chg="add mod ord">
          <ac:chgData name="Kristine West" userId="S::kwest@argentllp.co.uk::b28aad80-77ae-4ca1-989c-fc5e75e46769" providerId="AD" clId="Web-{72FECCD0-D0FB-F58D-64D6-37C84FA6B719}" dt="2023-05-17T08:56:41.117" v="69"/>
          <ac:picMkLst>
            <pc:docMk/>
            <pc:sldMk cId="1602998599" sldId="262"/>
            <ac:picMk id="2" creationId="{3DEE0E00-DB26-C2DF-6FF8-D579829E5BEF}"/>
          </ac:picMkLst>
        </pc:picChg>
      </pc:sldChg>
      <pc:sldChg chg="addSp delSp modSp add mod replId modClrScheme chgLayout">
        <pc:chgData name="Kristine West" userId="S::kwest@argentllp.co.uk::b28aad80-77ae-4ca1-989c-fc5e75e46769" providerId="AD" clId="Web-{72FECCD0-D0FB-F58D-64D6-37C84FA6B719}" dt="2023-05-17T08:56:37.210" v="68"/>
        <pc:sldMkLst>
          <pc:docMk/>
          <pc:sldMk cId="3334748109" sldId="263"/>
        </pc:sldMkLst>
        <pc:spChg chg="del">
          <ac:chgData name="Kristine West" userId="S::kwest@argentllp.co.uk::b28aad80-77ae-4ca1-989c-fc5e75e46769" providerId="AD" clId="Web-{72FECCD0-D0FB-F58D-64D6-37C84FA6B719}" dt="2023-05-17T08:55:30.519" v="59"/>
          <ac:spMkLst>
            <pc:docMk/>
            <pc:sldMk cId="3334748109" sldId="263"/>
            <ac:spMk id="3" creationId="{86ACA13B-D9F1-523F-8AD3-ACDD566FAB89}"/>
          </ac:spMkLst>
        </pc:spChg>
        <pc:spChg chg="mod ord modVis">
          <ac:chgData name="Kristine West" userId="S::kwest@argentllp.co.uk::b28aad80-77ae-4ca1-989c-fc5e75e46769" providerId="AD" clId="Web-{72FECCD0-D0FB-F58D-64D6-37C84FA6B719}" dt="2023-05-17T08:55:49.301" v="61"/>
          <ac:spMkLst>
            <pc:docMk/>
            <pc:sldMk cId="3334748109" sldId="263"/>
            <ac:spMk id="4" creationId="{5434D2F7-61DF-DD3C-CCD9-BE833F5211F5}"/>
          </ac:spMkLst>
        </pc:spChg>
        <pc:spChg chg="del">
          <ac:chgData name="Kristine West" userId="S::kwest@argentllp.co.uk::b28aad80-77ae-4ca1-989c-fc5e75e46769" providerId="AD" clId="Web-{72FECCD0-D0FB-F58D-64D6-37C84FA6B719}" dt="2023-05-17T08:55:28.409" v="58"/>
          <ac:spMkLst>
            <pc:docMk/>
            <pc:sldMk cId="3334748109" sldId="263"/>
            <ac:spMk id="5" creationId="{B2A2793F-1315-F942-2221-B97065A0393F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5:24.690" v="57"/>
          <ac:spMkLst>
            <pc:docMk/>
            <pc:sldMk cId="3334748109" sldId="263"/>
            <ac:spMk id="6" creationId="{8FF6CD12-9D8E-B6A8-D8B3-D225539839C0}"/>
          </ac:spMkLst>
        </pc:spChg>
        <pc:spChg chg="del">
          <ac:chgData name="Kristine West" userId="S::kwest@argentllp.co.uk::b28aad80-77ae-4ca1-989c-fc5e75e46769" providerId="AD" clId="Web-{72FECCD0-D0FB-F58D-64D6-37C84FA6B719}" dt="2023-05-17T08:55:22.331" v="56"/>
          <ac:spMkLst>
            <pc:docMk/>
            <pc:sldMk cId="3334748109" sldId="263"/>
            <ac:spMk id="8" creationId="{55560F12-C9B3-71CA-9029-71378CC76ACB}"/>
          </ac:spMkLst>
        </pc:spChg>
        <pc:picChg chg="add mod">
          <ac:chgData name="Kristine West" userId="S::kwest@argentllp.co.uk::b28aad80-77ae-4ca1-989c-fc5e75e46769" providerId="AD" clId="Web-{72FECCD0-D0FB-F58D-64D6-37C84FA6B719}" dt="2023-05-17T08:56:37.210" v="68"/>
          <ac:picMkLst>
            <pc:docMk/>
            <pc:sldMk cId="3334748109" sldId="263"/>
            <ac:picMk id="7" creationId="{E8340B79-46C1-C39F-CBCD-D961EA4EC4DE}"/>
          </ac:picMkLst>
        </pc:picChg>
      </pc:sldChg>
      <pc:sldChg chg="addSp delSp modSp add mod replId modClrScheme chgLayout">
        <pc:chgData name="Kristine West" userId="S::kwest@argentllp.co.uk::b28aad80-77ae-4ca1-989c-fc5e75e46769" providerId="AD" clId="Web-{72FECCD0-D0FB-F58D-64D6-37C84FA6B719}" dt="2023-05-17T08:57:09.759" v="71"/>
        <pc:sldMkLst>
          <pc:docMk/>
          <pc:sldMk cId="4101884721" sldId="264"/>
        </pc:sldMkLst>
        <pc:spChg chg="del">
          <ac:chgData name="Kristine West" userId="S::kwest@argentllp.co.uk::b28aad80-77ae-4ca1-989c-fc5e75e46769" providerId="AD" clId="Web-{72FECCD0-D0FB-F58D-64D6-37C84FA6B719}" dt="2023-05-17T08:56:05.286" v="64"/>
          <ac:spMkLst>
            <pc:docMk/>
            <pc:sldMk cId="4101884721" sldId="264"/>
            <ac:spMk id="3" creationId="{86ACA13B-D9F1-523F-8AD3-ACDD566FAB89}"/>
          </ac:spMkLst>
        </pc:spChg>
        <pc:spChg chg="mod ord modVis">
          <ac:chgData name="Kristine West" userId="S::kwest@argentllp.co.uk::b28aad80-77ae-4ca1-989c-fc5e75e46769" providerId="AD" clId="Web-{72FECCD0-D0FB-F58D-64D6-37C84FA6B719}" dt="2023-05-17T08:57:09.759" v="71"/>
          <ac:spMkLst>
            <pc:docMk/>
            <pc:sldMk cId="4101884721" sldId="264"/>
            <ac:spMk id="4" creationId="{5434D2F7-61DF-DD3C-CCD9-BE833F5211F5}"/>
          </ac:spMkLst>
        </pc:spChg>
        <pc:spChg chg="del">
          <ac:chgData name="Kristine West" userId="S::kwest@argentllp.co.uk::b28aad80-77ae-4ca1-989c-fc5e75e46769" providerId="AD" clId="Web-{72FECCD0-D0FB-F58D-64D6-37C84FA6B719}" dt="2023-05-17T08:55:57.302" v="62"/>
          <ac:spMkLst>
            <pc:docMk/>
            <pc:sldMk cId="4101884721" sldId="264"/>
            <ac:spMk id="5" creationId="{B2A2793F-1315-F942-2221-B97065A0393F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6:09.177" v="65"/>
          <ac:spMkLst>
            <pc:docMk/>
            <pc:sldMk cId="4101884721" sldId="264"/>
            <ac:spMk id="6" creationId="{F81AB920-FEB8-3F7D-DAE8-4980CF23405A}"/>
          </ac:spMkLst>
        </pc:spChg>
        <pc:spChg chg="del">
          <ac:chgData name="Kristine West" userId="S::kwest@argentllp.co.uk::b28aad80-77ae-4ca1-989c-fc5e75e46769" providerId="AD" clId="Web-{72FECCD0-D0FB-F58D-64D6-37C84FA6B719}" dt="2023-05-17T08:56:02.130" v="63"/>
          <ac:spMkLst>
            <pc:docMk/>
            <pc:sldMk cId="4101884721" sldId="264"/>
            <ac:spMk id="8" creationId="{55560F12-C9B3-71CA-9029-71378CC76ACB}"/>
          </ac:spMkLst>
        </pc:spChg>
        <pc:picChg chg="add mod">
          <ac:chgData name="Kristine West" userId="S::kwest@argentllp.co.uk::b28aad80-77ae-4ca1-989c-fc5e75e46769" providerId="AD" clId="Web-{72FECCD0-D0FB-F58D-64D6-37C84FA6B719}" dt="2023-05-17T08:57:09.759" v="71"/>
          <ac:picMkLst>
            <pc:docMk/>
            <pc:sldMk cId="4101884721" sldId="264"/>
            <ac:picMk id="7" creationId="{25DCA729-EB62-FD24-6638-7A34236DCB98}"/>
          </ac:picMkLst>
        </pc:picChg>
      </pc:sldChg>
      <pc:sldChg chg="addSp delSp modSp add mod replId modClrScheme chgLayout">
        <pc:chgData name="Kristine West" userId="S::kwest@argentllp.co.uk::b28aad80-77ae-4ca1-989c-fc5e75e46769" providerId="AD" clId="Web-{72FECCD0-D0FB-F58D-64D6-37C84FA6B719}" dt="2023-05-17T08:57:54.356" v="77"/>
        <pc:sldMkLst>
          <pc:docMk/>
          <pc:sldMk cId="639646359" sldId="265"/>
        </pc:sldMkLst>
        <pc:spChg chg="del">
          <ac:chgData name="Kristine West" userId="S::kwest@argentllp.co.uk::b28aad80-77ae-4ca1-989c-fc5e75e46769" providerId="AD" clId="Web-{72FECCD0-D0FB-F58D-64D6-37C84FA6B719}" dt="2023-05-17T08:57:22.870" v="72"/>
          <ac:spMkLst>
            <pc:docMk/>
            <pc:sldMk cId="639646359" sldId="265"/>
            <ac:spMk id="3" creationId="{86ACA13B-D9F1-523F-8AD3-ACDD566FAB89}"/>
          </ac:spMkLst>
        </pc:spChg>
        <pc:spChg chg="mod ord modVis">
          <ac:chgData name="Kristine West" userId="S::kwest@argentllp.co.uk::b28aad80-77ae-4ca1-989c-fc5e75e46769" providerId="AD" clId="Web-{72FECCD0-D0FB-F58D-64D6-37C84FA6B719}" dt="2023-05-17T08:57:54.356" v="77"/>
          <ac:spMkLst>
            <pc:docMk/>
            <pc:sldMk cId="639646359" sldId="265"/>
            <ac:spMk id="4" creationId="{5434D2F7-61DF-DD3C-CCD9-BE833F5211F5}"/>
          </ac:spMkLst>
        </pc:spChg>
        <pc:spChg chg="del">
          <ac:chgData name="Kristine West" userId="S::kwest@argentllp.co.uk::b28aad80-77ae-4ca1-989c-fc5e75e46769" providerId="AD" clId="Web-{72FECCD0-D0FB-F58D-64D6-37C84FA6B719}" dt="2023-05-17T08:57:25.651" v="73"/>
          <ac:spMkLst>
            <pc:docMk/>
            <pc:sldMk cId="639646359" sldId="265"/>
            <ac:spMk id="5" creationId="{B2A2793F-1315-F942-2221-B97065A0393F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7:37.793" v="75"/>
          <ac:spMkLst>
            <pc:docMk/>
            <pc:sldMk cId="639646359" sldId="265"/>
            <ac:spMk id="6" creationId="{03598DF9-4795-599F-9E3A-65908EC82BA2}"/>
          </ac:spMkLst>
        </pc:spChg>
        <pc:spChg chg="del">
          <ac:chgData name="Kristine West" userId="S::kwest@argentllp.co.uk::b28aad80-77ae-4ca1-989c-fc5e75e46769" providerId="AD" clId="Web-{72FECCD0-D0FB-F58D-64D6-37C84FA6B719}" dt="2023-05-17T08:57:32.339" v="74"/>
          <ac:spMkLst>
            <pc:docMk/>
            <pc:sldMk cId="639646359" sldId="265"/>
            <ac:spMk id="8" creationId="{55560F12-C9B3-71CA-9029-71378CC76ACB}"/>
          </ac:spMkLst>
        </pc:spChg>
        <pc:picChg chg="add mod">
          <ac:chgData name="Kristine West" userId="S::kwest@argentllp.co.uk::b28aad80-77ae-4ca1-989c-fc5e75e46769" providerId="AD" clId="Web-{72FECCD0-D0FB-F58D-64D6-37C84FA6B719}" dt="2023-05-17T08:57:54.356" v="77"/>
          <ac:picMkLst>
            <pc:docMk/>
            <pc:sldMk cId="639646359" sldId="265"/>
            <ac:picMk id="7" creationId="{54C075A4-E130-ADCE-D62D-C44710F82A74}"/>
          </ac:picMkLst>
        </pc:picChg>
      </pc:sldChg>
      <pc:sldChg chg="addSp delSp modSp add mod replId modClrScheme chgLayout">
        <pc:chgData name="Kristine West" userId="S::kwest@argentllp.co.uk::b28aad80-77ae-4ca1-989c-fc5e75e46769" providerId="AD" clId="Web-{72FECCD0-D0FB-F58D-64D6-37C84FA6B719}" dt="2023-05-17T08:59:23.503" v="86"/>
        <pc:sldMkLst>
          <pc:docMk/>
          <pc:sldMk cId="1121458376" sldId="266"/>
        </pc:sldMkLst>
        <pc:spChg chg="del">
          <ac:chgData name="Kristine West" userId="S::kwest@argentllp.co.uk::b28aad80-77ae-4ca1-989c-fc5e75e46769" providerId="AD" clId="Web-{72FECCD0-D0FB-F58D-64D6-37C84FA6B719}" dt="2023-05-17T08:58:18.623" v="81"/>
          <ac:spMkLst>
            <pc:docMk/>
            <pc:sldMk cId="1121458376" sldId="266"/>
            <ac:spMk id="3" creationId="{86ACA13B-D9F1-523F-8AD3-ACDD566FAB89}"/>
          </ac:spMkLst>
        </pc:spChg>
        <pc:spChg chg="mod ord modVis">
          <ac:chgData name="Kristine West" userId="S::kwest@argentllp.co.uk::b28aad80-77ae-4ca1-989c-fc5e75e46769" providerId="AD" clId="Web-{72FECCD0-D0FB-F58D-64D6-37C84FA6B719}" dt="2023-05-17T08:59:23.503" v="86"/>
          <ac:spMkLst>
            <pc:docMk/>
            <pc:sldMk cId="1121458376" sldId="266"/>
            <ac:spMk id="4" creationId="{5434D2F7-61DF-DD3C-CCD9-BE833F5211F5}"/>
          </ac:spMkLst>
        </pc:spChg>
        <pc:spChg chg="del">
          <ac:chgData name="Kristine West" userId="S::kwest@argentllp.co.uk::b28aad80-77ae-4ca1-989c-fc5e75e46769" providerId="AD" clId="Web-{72FECCD0-D0FB-F58D-64D6-37C84FA6B719}" dt="2023-05-17T08:58:07.060" v="78"/>
          <ac:spMkLst>
            <pc:docMk/>
            <pc:sldMk cId="1121458376" sldId="266"/>
            <ac:spMk id="5" creationId="{B2A2793F-1315-F942-2221-B97065A0393F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8:15.654" v="80"/>
          <ac:spMkLst>
            <pc:docMk/>
            <pc:sldMk cId="1121458376" sldId="266"/>
            <ac:spMk id="6" creationId="{5F9F8AD7-D555-8F08-84D3-9D1AF28F190C}"/>
          </ac:spMkLst>
        </pc:spChg>
        <pc:spChg chg="del">
          <ac:chgData name="Kristine West" userId="S::kwest@argentllp.co.uk::b28aad80-77ae-4ca1-989c-fc5e75e46769" providerId="AD" clId="Web-{72FECCD0-D0FB-F58D-64D6-37C84FA6B719}" dt="2023-05-17T08:58:11.295" v="79"/>
          <ac:spMkLst>
            <pc:docMk/>
            <pc:sldMk cId="1121458376" sldId="266"/>
            <ac:spMk id="8" creationId="{55560F12-C9B3-71CA-9029-71378CC76ACB}"/>
          </ac:spMkLst>
        </pc:spChg>
        <pc:picChg chg="add del mod">
          <ac:chgData name="Kristine West" userId="S::kwest@argentllp.co.uk::b28aad80-77ae-4ca1-989c-fc5e75e46769" providerId="AD" clId="Web-{72FECCD0-D0FB-F58D-64D6-37C84FA6B719}" dt="2023-05-17T08:58:57.798" v="84"/>
          <ac:picMkLst>
            <pc:docMk/>
            <pc:sldMk cId="1121458376" sldId="266"/>
            <ac:picMk id="7" creationId="{1BE2AD98-E690-4E8C-4E2F-C06ECAFF7ECF}"/>
          </ac:picMkLst>
        </pc:picChg>
        <pc:picChg chg="add mod">
          <ac:chgData name="Kristine West" userId="S::kwest@argentllp.co.uk::b28aad80-77ae-4ca1-989c-fc5e75e46769" providerId="AD" clId="Web-{72FECCD0-D0FB-F58D-64D6-37C84FA6B719}" dt="2023-05-17T08:59:23.503" v="86"/>
          <ac:picMkLst>
            <pc:docMk/>
            <pc:sldMk cId="1121458376" sldId="266"/>
            <ac:picMk id="9" creationId="{DCA843F3-D13A-9B7A-34A4-EC96C77BA671}"/>
          </ac:picMkLst>
        </pc:picChg>
      </pc:sldChg>
      <pc:sldChg chg="addSp delSp modSp add mod replId modClrScheme chgLayout">
        <pc:chgData name="Kristine West" userId="S::kwest@argentllp.co.uk::b28aad80-77ae-4ca1-989c-fc5e75e46769" providerId="AD" clId="Web-{72FECCD0-D0FB-F58D-64D6-37C84FA6B719}" dt="2023-05-17T09:00:31.710" v="93"/>
        <pc:sldMkLst>
          <pc:docMk/>
          <pc:sldMk cId="2948423537" sldId="267"/>
        </pc:sldMkLst>
        <pc:spChg chg="del">
          <ac:chgData name="Kristine West" userId="S::kwest@argentllp.co.uk::b28aad80-77ae-4ca1-989c-fc5e75e46769" providerId="AD" clId="Web-{72FECCD0-D0FB-F58D-64D6-37C84FA6B719}" dt="2023-05-17T08:59:47.364" v="91"/>
          <ac:spMkLst>
            <pc:docMk/>
            <pc:sldMk cId="2948423537" sldId="267"/>
            <ac:spMk id="3" creationId="{86ACA13B-D9F1-523F-8AD3-ACDD566FAB89}"/>
          </ac:spMkLst>
        </pc:spChg>
        <pc:spChg chg="del">
          <ac:chgData name="Kristine West" userId="S::kwest@argentllp.co.uk::b28aad80-77ae-4ca1-989c-fc5e75e46769" providerId="AD" clId="Web-{72FECCD0-D0FB-F58D-64D6-37C84FA6B719}" dt="2023-05-17T08:59:32.378" v="87"/>
          <ac:spMkLst>
            <pc:docMk/>
            <pc:sldMk cId="2948423537" sldId="267"/>
            <ac:spMk id="4" creationId="{5434D2F7-61DF-DD3C-CCD9-BE833F5211F5}"/>
          </ac:spMkLst>
        </pc:spChg>
        <pc:spChg chg="del">
          <ac:chgData name="Kristine West" userId="S::kwest@argentllp.co.uk::b28aad80-77ae-4ca1-989c-fc5e75e46769" providerId="AD" clId="Web-{72FECCD0-D0FB-F58D-64D6-37C84FA6B719}" dt="2023-05-17T08:59:34.878" v="88"/>
          <ac:spMkLst>
            <pc:docMk/>
            <pc:sldMk cId="2948423537" sldId="267"/>
            <ac:spMk id="5" creationId="{B2A2793F-1315-F942-2221-B97065A0393F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8:59:44.801" v="90"/>
          <ac:spMkLst>
            <pc:docMk/>
            <pc:sldMk cId="2948423537" sldId="267"/>
            <ac:spMk id="6" creationId="{1E7E21EA-AA13-A0C7-A269-E2EC357553A3}"/>
          </ac:spMkLst>
        </pc:spChg>
        <pc:spChg chg="del">
          <ac:chgData name="Kristine West" userId="S::kwest@argentllp.co.uk::b28aad80-77ae-4ca1-989c-fc5e75e46769" providerId="AD" clId="Web-{72FECCD0-D0FB-F58D-64D6-37C84FA6B719}" dt="2023-05-17T08:59:40.973" v="89"/>
          <ac:spMkLst>
            <pc:docMk/>
            <pc:sldMk cId="2948423537" sldId="267"/>
            <ac:spMk id="8" creationId="{55560F12-C9B3-71CA-9029-71378CC76ACB}"/>
          </ac:spMkLst>
        </pc:spChg>
        <pc:picChg chg="add mod">
          <ac:chgData name="Kristine West" userId="S::kwest@argentllp.co.uk::b28aad80-77ae-4ca1-989c-fc5e75e46769" providerId="AD" clId="Web-{72FECCD0-D0FB-F58D-64D6-37C84FA6B719}" dt="2023-05-17T09:00:31.710" v="93"/>
          <ac:picMkLst>
            <pc:docMk/>
            <pc:sldMk cId="2948423537" sldId="267"/>
            <ac:picMk id="7" creationId="{D8B51AAC-D9BF-F2F4-3F1F-D708B8E38D81}"/>
          </ac:picMkLst>
        </pc:picChg>
      </pc:sldChg>
      <pc:sldChg chg="addSp delSp modSp add mod ord replId modClrScheme chgLayout">
        <pc:chgData name="Kristine West" userId="S::kwest@argentllp.co.uk::b28aad80-77ae-4ca1-989c-fc5e75e46769" providerId="AD" clId="Web-{72FECCD0-D0FB-F58D-64D6-37C84FA6B719}" dt="2023-05-17T09:01:56.357" v="105"/>
        <pc:sldMkLst>
          <pc:docMk/>
          <pc:sldMk cId="3986996594" sldId="268"/>
        </pc:sldMkLst>
        <pc:spChg chg="del">
          <ac:chgData name="Kristine West" userId="S::kwest@argentllp.co.uk::b28aad80-77ae-4ca1-989c-fc5e75e46769" providerId="AD" clId="Web-{72FECCD0-D0FB-F58D-64D6-37C84FA6B719}" dt="2023-05-17T09:00:47.196" v="95"/>
          <ac:spMkLst>
            <pc:docMk/>
            <pc:sldMk cId="3986996594" sldId="268"/>
            <ac:spMk id="3" creationId="{86ACA13B-D9F1-523F-8AD3-ACDD566FAB89}"/>
          </ac:spMkLst>
        </pc:spChg>
        <pc:spChg chg="mod ord modVis">
          <ac:chgData name="Kristine West" userId="S::kwest@argentllp.co.uk::b28aad80-77ae-4ca1-989c-fc5e75e46769" providerId="AD" clId="Web-{72FECCD0-D0FB-F58D-64D6-37C84FA6B719}" dt="2023-05-17T09:01:11.025" v="99"/>
          <ac:spMkLst>
            <pc:docMk/>
            <pc:sldMk cId="3986996594" sldId="268"/>
            <ac:spMk id="4" creationId="{5434D2F7-61DF-DD3C-CCD9-BE833F5211F5}"/>
          </ac:spMkLst>
        </pc:spChg>
        <pc:spChg chg="del">
          <ac:chgData name="Kristine West" userId="S::kwest@argentllp.co.uk::b28aad80-77ae-4ca1-989c-fc5e75e46769" providerId="AD" clId="Web-{72FECCD0-D0FB-F58D-64D6-37C84FA6B719}" dt="2023-05-17T09:00:44.383" v="94"/>
          <ac:spMkLst>
            <pc:docMk/>
            <pc:sldMk cId="3986996594" sldId="268"/>
            <ac:spMk id="5" creationId="{B2A2793F-1315-F942-2221-B97065A0393F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9:00:52.102" v="97"/>
          <ac:spMkLst>
            <pc:docMk/>
            <pc:sldMk cId="3986996594" sldId="268"/>
            <ac:spMk id="6" creationId="{05269B82-307B-D43B-28C6-AC600C1FEA29}"/>
          </ac:spMkLst>
        </pc:spChg>
        <pc:spChg chg="del">
          <ac:chgData name="Kristine West" userId="S::kwest@argentllp.co.uk::b28aad80-77ae-4ca1-989c-fc5e75e46769" providerId="AD" clId="Web-{72FECCD0-D0FB-F58D-64D6-37C84FA6B719}" dt="2023-05-17T09:00:49.774" v="96"/>
          <ac:spMkLst>
            <pc:docMk/>
            <pc:sldMk cId="3986996594" sldId="268"/>
            <ac:spMk id="8" creationId="{55560F12-C9B3-71CA-9029-71378CC76ACB}"/>
          </ac:spMkLst>
        </pc:spChg>
        <pc:picChg chg="add mod">
          <ac:chgData name="Kristine West" userId="S::kwest@argentllp.co.uk::b28aad80-77ae-4ca1-989c-fc5e75e46769" providerId="AD" clId="Web-{72FECCD0-D0FB-F58D-64D6-37C84FA6B719}" dt="2023-05-17T09:01:11.025" v="99"/>
          <ac:picMkLst>
            <pc:docMk/>
            <pc:sldMk cId="3986996594" sldId="268"/>
            <ac:picMk id="7" creationId="{1F827CD8-FEC2-53A4-DF00-517D245B36B5}"/>
          </ac:picMkLst>
        </pc:picChg>
      </pc:sldChg>
      <pc:sldChg chg="addSp delSp modSp add mod replId modClrScheme chgLayout">
        <pc:chgData name="Kristine West" userId="S::kwest@argentllp.co.uk::b28aad80-77ae-4ca1-989c-fc5e75e46769" providerId="AD" clId="Web-{72FECCD0-D0FB-F58D-64D6-37C84FA6B719}" dt="2023-05-17T09:02:02.498" v="106"/>
        <pc:sldMkLst>
          <pc:docMk/>
          <pc:sldMk cId="97608527" sldId="269"/>
        </pc:sldMkLst>
        <pc:spChg chg="del">
          <ac:chgData name="Kristine West" userId="S::kwest@argentllp.co.uk::b28aad80-77ae-4ca1-989c-fc5e75e46769" providerId="AD" clId="Web-{72FECCD0-D0FB-F58D-64D6-37C84FA6B719}" dt="2023-05-17T09:01:20.542" v="100"/>
          <ac:spMkLst>
            <pc:docMk/>
            <pc:sldMk cId="97608527" sldId="269"/>
            <ac:spMk id="3" creationId="{86ACA13B-D9F1-523F-8AD3-ACDD566FAB89}"/>
          </ac:spMkLst>
        </pc:spChg>
        <pc:spChg chg="mod ord modVis">
          <ac:chgData name="Kristine West" userId="S::kwest@argentllp.co.uk::b28aad80-77ae-4ca1-989c-fc5e75e46769" providerId="AD" clId="Web-{72FECCD0-D0FB-F58D-64D6-37C84FA6B719}" dt="2023-05-17T09:02:02.498" v="106"/>
          <ac:spMkLst>
            <pc:docMk/>
            <pc:sldMk cId="97608527" sldId="269"/>
            <ac:spMk id="4" creationId="{5434D2F7-61DF-DD3C-CCD9-BE833F5211F5}"/>
          </ac:spMkLst>
        </pc:spChg>
        <pc:spChg chg="del">
          <ac:chgData name="Kristine West" userId="S::kwest@argentllp.co.uk::b28aad80-77ae-4ca1-989c-fc5e75e46769" providerId="AD" clId="Web-{72FECCD0-D0FB-F58D-64D6-37C84FA6B719}" dt="2023-05-17T09:01:23.214" v="101"/>
          <ac:spMkLst>
            <pc:docMk/>
            <pc:sldMk cId="97608527" sldId="269"/>
            <ac:spMk id="5" creationId="{B2A2793F-1315-F942-2221-B97065A0393F}"/>
          </ac:spMkLst>
        </pc:spChg>
        <pc:spChg chg="add del mod">
          <ac:chgData name="Kristine West" userId="S::kwest@argentllp.co.uk::b28aad80-77ae-4ca1-989c-fc5e75e46769" providerId="AD" clId="Web-{72FECCD0-D0FB-F58D-64D6-37C84FA6B719}" dt="2023-05-17T09:01:31.199" v="103"/>
          <ac:spMkLst>
            <pc:docMk/>
            <pc:sldMk cId="97608527" sldId="269"/>
            <ac:spMk id="6" creationId="{B6E2773A-6264-2D0C-44C8-41EAA01B14E0}"/>
          </ac:spMkLst>
        </pc:spChg>
        <pc:spChg chg="del">
          <ac:chgData name="Kristine West" userId="S::kwest@argentllp.co.uk::b28aad80-77ae-4ca1-989c-fc5e75e46769" providerId="AD" clId="Web-{72FECCD0-D0FB-F58D-64D6-37C84FA6B719}" dt="2023-05-17T09:01:28.542" v="102"/>
          <ac:spMkLst>
            <pc:docMk/>
            <pc:sldMk cId="97608527" sldId="269"/>
            <ac:spMk id="8" creationId="{55560F12-C9B3-71CA-9029-71378CC76ACB}"/>
          </ac:spMkLst>
        </pc:spChg>
        <pc:picChg chg="add mod">
          <ac:chgData name="Kristine West" userId="S::kwest@argentllp.co.uk::b28aad80-77ae-4ca1-989c-fc5e75e46769" providerId="AD" clId="Web-{72FECCD0-D0FB-F58D-64D6-37C84FA6B719}" dt="2023-05-17T09:02:02.498" v="106"/>
          <ac:picMkLst>
            <pc:docMk/>
            <pc:sldMk cId="97608527" sldId="269"/>
            <ac:picMk id="7" creationId="{FB5B3B28-2231-2A73-1E14-E66E08C92037}"/>
          </ac:picMkLst>
        </pc:picChg>
      </pc:sldChg>
      <pc:sldMasterChg chg="modSp mod setBg modSldLayout">
        <pc:chgData name="Kristine West" userId="S::kwest@argentllp.co.uk::b28aad80-77ae-4ca1-989c-fc5e75e46769" providerId="AD" clId="Web-{72FECCD0-D0FB-F58D-64D6-37C84FA6B719}" dt="2023-05-17T08:54:17.483" v="46"/>
        <pc:sldMasterMkLst>
          <pc:docMk/>
          <pc:sldMasterMk cId="2772066987" sldId="2147483648"/>
        </pc:sldMasterMkLst>
        <pc:spChg chg="mod">
          <ac:chgData name="Kristine West" userId="S::kwest@argentllp.co.uk::b28aad80-77ae-4ca1-989c-fc5e75e46769" providerId="AD" clId="Web-{72FECCD0-D0FB-F58D-64D6-37C84FA6B719}" dt="2023-05-17T08:52:11.724" v="27"/>
          <ac:spMkLst>
            <pc:docMk/>
            <pc:sldMasterMk cId="2772066987" sldId="2147483648"/>
            <ac:spMk id="2" creationId="{DB4F0F56-125A-E64E-FF84-88C8F0C19AE8}"/>
          </ac:spMkLst>
        </pc:spChg>
        <pc:spChg chg="mod">
          <ac:chgData name="Kristine West" userId="S::kwest@argentllp.co.uk::b28aad80-77ae-4ca1-989c-fc5e75e46769" providerId="AD" clId="Web-{72FECCD0-D0FB-F58D-64D6-37C84FA6B719}" dt="2023-05-17T08:52:11.724" v="27"/>
          <ac:spMkLst>
            <pc:docMk/>
            <pc:sldMasterMk cId="2772066987" sldId="2147483648"/>
            <ac:spMk id="3" creationId="{FB5B574E-3621-7ADC-B002-ECE4335A63AB}"/>
          </ac:spMkLst>
        </pc:spChg>
        <pc:spChg chg="mod">
          <ac:chgData name="Kristine West" userId="S::kwest@argentllp.co.uk::b28aad80-77ae-4ca1-989c-fc5e75e46769" providerId="AD" clId="Web-{72FECCD0-D0FB-F58D-64D6-37C84FA6B719}" dt="2023-05-17T08:52:11.724" v="27"/>
          <ac:spMkLst>
            <pc:docMk/>
            <pc:sldMasterMk cId="2772066987" sldId="2147483648"/>
            <ac:spMk id="5" creationId="{D859B4B6-0EA9-71A2-81BA-81EAE2ECB997}"/>
          </ac:spMkLst>
        </pc:spChg>
        <pc:spChg chg="mod">
          <ac:chgData name="Kristine West" userId="S::kwest@argentllp.co.uk::b28aad80-77ae-4ca1-989c-fc5e75e46769" providerId="AD" clId="Web-{72FECCD0-D0FB-F58D-64D6-37C84FA6B719}" dt="2023-05-17T08:52:11.724" v="27"/>
          <ac:spMkLst>
            <pc:docMk/>
            <pc:sldMasterMk cId="2772066987" sldId="2147483648"/>
            <ac:spMk id="15" creationId="{D4A9016E-6913-B39E-209F-E4BC960DC1B9}"/>
          </ac:spMkLst>
        </pc:spChg>
        <pc:picChg chg="mod">
          <ac:chgData name="Kristine West" userId="S::kwest@argentllp.co.uk::b28aad80-77ae-4ca1-989c-fc5e75e46769" providerId="AD" clId="Web-{72FECCD0-D0FB-F58D-64D6-37C84FA6B719}" dt="2023-05-17T08:52:11.724" v="27"/>
          <ac:picMkLst>
            <pc:docMk/>
            <pc:sldMasterMk cId="2772066987" sldId="2147483648"/>
            <ac:picMk id="11" creationId="{99F16158-C930-9E8D-5D03-4D9845F53B5C}"/>
          </ac:picMkLst>
        </pc:picChg>
        <pc:sldLayoutChg chg="modSp mod setFolMasterObjs">
          <pc:chgData name="Kristine West" userId="S::kwest@argentllp.co.uk::b28aad80-77ae-4ca1-989c-fc5e75e46769" providerId="AD" clId="Web-{72FECCD0-D0FB-F58D-64D6-37C84FA6B719}" dt="2023-05-17T08:54:17.483" v="46"/>
          <pc:sldLayoutMkLst>
            <pc:docMk/>
            <pc:sldMasterMk cId="2772066987" sldId="2147483648"/>
            <pc:sldLayoutMk cId="2160937217" sldId="2147483649"/>
          </pc:sldLayoutMkLst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160937217" sldId="2147483649"/>
              <ac:spMk id="2" creationId="{59AB2480-C826-FD07-5F85-1B0AC49B9EDD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160937217" sldId="2147483649"/>
              <ac:spMk id="3" creationId="{D24DC5FC-A1E4-D83F-3AD5-387DC2CF2320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160937217" sldId="2147483649"/>
              <ac:spMk id="19" creationId="{71DC5BF0-4CA9-4D41-2818-3CC12824CBC8}"/>
            </ac:spMkLst>
          </pc:spChg>
          <pc:picChg chg="mod">
            <ac:chgData name="Kristine West" userId="S::kwest@argentllp.co.uk::b28aad80-77ae-4ca1-989c-fc5e75e46769" providerId="AD" clId="Web-{72FECCD0-D0FB-F58D-64D6-37C84FA6B719}" dt="2023-05-17T08:52:11.724" v="27"/>
            <ac:picMkLst>
              <pc:docMk/>
              <pc:sldMasterMk cId="2772066987" sldId="2147483648"/>
              <pc:sldLayoutMk cId="2160937217" sldId="2147483649"/>
              <ac:picMk id="8" creationId="{BBD7B4F3-805D-1735-FA3B-3165CCFC1CD9}"/>
            </ac:picMkLst>
          </pc:picChg>
        </pc:sldLayoutChg>
        <pc:sldLayoutChg chg="modSp mod">
          <pc:chgData name="Kristine West" userId="S::kwest@argentllp.co.uk::b28aad80-77ae-4ca1-989c-fc5e75e46769" providerId="AD" clId="Web-{72FECCD0-D0FB-F58D-64D6-37C84FA6B719}" dt="2023-05-17T08:54:17.483" v="46"/>
          <pc:sldLayoutMkLst>
            <pc:docMk/>
            <pc:sldMasterMk cId="2772066987" sldId="2147483648"/>
            <pc:sldLayoutMk cId="2184121507" sldId="2147483650"/>
          </pc:sldLayoutMkLst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184121507" sldId="2147483650"/>
              <ac:spMk id="3" creationId="{8BE5E7A4-9B4D-3F15-4D68-DC39F383F721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184121507" sldId="2147483650"/>
              <ac:spMk id="6" creationId="{26FA6B8E-E53C-89EA-10A0-56DD9EA48888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184121507" sldId="2147483650"/>
              <ac:spMk id="8" creationId="{98C9A0F6-9AEA-2258-0ACE-30AF8B92ABEA}"/>
            </ac:spMkLst>
          </pc:spChg>
        </pc:sldLayoutChg>
        <pc:sldLayoutChg chg="modSp mod setFolMasterObjs">
          <pc:chgData name="Kristine West" userId="S::kwest@argentllp.co.uk::b28aad80-77ae-4ca1-989c-fc5e75e46769" providerId="AD" clId="Web-{72FECCD0-D0FB-F58D-64D6-37C84FA6B719}" dt="2023-05-17T08:54:17.483" v="46"/>
          <pc:sldLayoutMkLst>
            <pc:docMk/>
            <pc:sldMasterMk cId="2772066987" sldId="2147483648"/>
            <pc:sldLayoutMk cId="3529197598" sldId="2147483651"/>
          </pc:sldLayoutMkLst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3529197598" sldId="2147483651"/>
              <ac:spMk id="2" creationId="{51BFC12A-FE3C-C5AC-015C-42A540589722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3529197598" sldId="2147483651"/>
              <ac:spMk id="3" creationId="{964E034A-5597-4B43-37A8-9AD5AEA27F32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3529197598" sldId="2147483651"/>
              <ac:spMk id="6" creationId="{45D79D23-1D89-3656-1669-292DB98BFD8C}"/>
            </ac:spMkLst>
          </pc:spChg>
          <pc:picChg chg="mod">
            <ac:chgData name="Kristine West" userId="S::kwest@argentllp.co.uk::b28aad80-77ae-4ca1-989c-fc5e75e46769" providerId="AD" clId="Web-{72FECCD0-D0FB-F58D-64D6-37C84FA6B719}" dt="2023-05-17T08:52:11.724" v="27"/>
            <ac:picMkLst>
              <pc:docMk/>
              <pc:sldMasterMk cId="2772066987" sldId="2147483648"/>
              <pc:sldLayoutMk cId="3529197598" sldId="2147483651"/>
              <ac:picMk id="7" creationId="{3D5E0363-585D-D3F0-A174-A5B95B5FE6A6}"/>
            </ac:picMkLst>
          </pc:picChg>
        </pc:sldLayoutChg>
        <pc:sldLayoutChg chg="modSp mod">
          <pc:chgData name="Kristine West" userId="S::kwest@argentllp.co.uk::b28aad80-77ae-4ca1-989c-fc5e75e46769" providerId="AD" clId="Web-{72FECCD0-D0FB-F58D-64D6-37C84FA6B719}" dt="2023-05-17T08:54:17.483" v="46"/>
          <pc:sldLayoutMkLst>
            <pc:docMk/>
            <pc:sldMasterMk cId="2772066987" sldId="2147483648"/>
            <pc:sldLayoutMk cId="4181565984" sldId="2147483652"/>
          </pc:sldLayoutMkLst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4181565984" sldId="2147483652"/>
              <ac:spMk id="3" creationId="{30F1FDED-B1FB-8C2A-0AAC-8F96FF5FF88F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4181565984" sldId="2147483652"/>
              <ac:spMk id="4" creationId="{B311633C-649A-D592-0B87-0B64AE9F9F9B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4181565984" sldId="2147483652"/>
              <ac:spMk id="7" creationId="{76D8186A-BCC2-B8AA-4B72-1C1640B9C670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4181565984" sldId="2147483652"/>
              <ac:spMk id="8" creationId="{E717AD49-DFD8-522B-3B58-A7128A171032}"/>
            </ac:spMkLst>
          </pc:spChg>
        </pc:sldLayoutChg>
        <pc:sldLayoutChg chg="modSp mod">
          <pc:chgData name="Kristine West" userId="S::kwest@argentllp.co.uk::b28aad80-77ae-4ca1-989c-fc5e75e46769" providerId="AD" clId="Web-{72FECCD0-D0FB-F58D-64D6-37C84FA6B719}" dt="2023-05-17T08:54:17.483" v="46"/>
          <pc:sldLayoutMkLst>
            <pc:docMk/>
            <pc:sldMasterMk cId="2772066987" sldId="2147483648"/>
            <pc:sldLayoutMk cId="3176959749" sldId="2147483654"/>
          </pc:sldLayoutMkLst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3176959749" sldId="2147483654"/>
              <ac:spMk id="5" creationId="{1A5C7CFE-DF91-5CD9-D2C9-67A193490830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3176959749" sldId="2147483654"/>
              <ac:spMk id="6" creationId="{DE759698-64DB-BD8C-A5EC-E224D567DD93}"/>
            </ac:spMkLst>
          </pc:spChg>
        </pc:sldLayoutChg>
        <pc:sldLayoutChg chg="modSp mod">
          <pc:chgData name="Kristine West" userId="S::kwest@argentllp.co.uk::b28aad80-77ae-4ca1-989c-fc5e75e46769" providerId="AD" clId="Web-{72FECCD0-D0FB-F58D-64D6-37C84FA6B719}" dt="2023-05-17T08:54:17.483" v="46"/>
          <pc:sldLayoutMkLst>
            <pc:docMk/>
            <pc:sldMasterMk cId="2772066987" sldId="2147483648"/>
            <pc:sldLayoutMk cId="1612414498" sldId="2147483655"/>
          </pc:sldLayoutMkLst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1612414498" sldId="2147483655"/>
              <ac:spMk id="3" creationId="{2A0E0D60-9BD7-09FC-D6F6-0F94F2D7CA57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1612414498" sldId="2147483655"/>
              <ac:spMk id="4" creationId="{2DE790A1-A1C0-C5A4-4FDD-E67B85CBA8B2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1612414498" sldId="2147483655"/>
              <ac:spMk id="6" creationId="{37D7D677-4DB9-4463-B4B5-6D371710F6E7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1612414498" sldId="2147483655"/>
              <ac:spMk id="8" creationId="{6FDC1788-00C0-926A-8E23-0AAD6D5CB0F8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1612414498" sldId="2147483655"/>
              <ac:spMk id="9" creationId="{9B239CA4-C3B0-9C95-1295-6303D04C6D9F}"/>
            </ac:spMkLst>
          </pc:spChg>
          <pc:picChg chg="mod">
            <ac:chgData name="Kristine West" userId="S::kwest@argentllp.co.uk::b28aad80-77ae-4ca1-989c-fc5e75e46769" providerId="AD" clId="Web-{72FECCD0-D0FB-F58D-64D6-37C84FA6B719}" dt="2023-05-17T08:52:11.724" v="27"/>
            <ac:picMkLst>
              <pc:docMk/>
              <pc:sldMasterMk cId="2772066987" sldId="2147483648"/>
              <pc:sldLayoutMk cId="1612414498" sldId="2147483655"/>
              <ac:picMk id="7" creationId="{B51FC012-753F-1AF3-829A-8092F79B298C}"/>
            </ac:picMkLst>
          </pc:picChg>
        </pc:sldLayoutChg>
        <pc:sldLayoutChg chg="modSp mod">
          <pc:chgData name="Kristine West" userId="S::kwest@argentllp.co.uk::b28aad80-77ae-4ca1-989c-fc5e75e46769" providerId="AD" clId="Web-{72FECCD0-D0FB-F58D-64D6-37C84FA6B719}" dt="2023-05-17T08:54:17.483" v="46"/>
          <pc:sldLayoutMkLst>
            <pc:docMk/>
            <pc:sldMasterMk cId="2772066987" sldId="2147483648"/>
            <pc:sldLayoutMk cId="2557890391" sldId="2147483656"/>
          </pc:sldLayoutMkLst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557890391" sldId="2147483656"/>
              <ac:spMk id="2" creationId="{F038292A-54A4-1AB8-02B7-3DC02B8CA234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557890391" sldId="2147483656"/>
              <ac:spMk id="3" creationId="{42FFC850-DBDD-F131-2B4C-B290418F886D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557890391" sldId="2147483656"/>
              <ac:spMk id="4" creationId="{FD6BDC9E-1181-6DEF-7BCB-6F3F8EF7620F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557890391" sldId="2147483656"/>
              <ac:spMk id="7" creationId="{46968239-28C2-9470-A637-8592D0EA6245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2557890391" sldId="2147483656"/>
              <ac:spMk id="8" creationId="{BFAC962D-6E3F-A97E-71B4-829F92495F95}"/>
            </ac:spMkLst>
          </pc:spChg>
        </pc:sldLayoutChg>
        <pc:sldLayoutChg chg="modSp mod">
          <pc:chgData name="Kristine West" userId="S::kwest@argentllp.co.uk::b28aad80-77ae-4ca1-989c-fc5e75e46769" providerId="AD" clId="Web-{72FECCD0-D0FB-F58D-64D6-37C84FA6B719}" dt="2023-05-17T08:54:17.483" v="46"/>
          <pc:sldLayoutMkLst>
            <pc:docMk/>
            <pc:sldMasterMk cId="2772066987" sldId="2147483648"/>
            <pc:sldLayoutMk cId="3420443651" sldId="2147483657"/>
          </pc:sldLayoutMkLst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3420443651" sldId="2147483657"/>
              <ac:spMk id="3" creationId="{3A9A6A69-D7FC-9388-B335-F2C20EBC45B5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3420443651" sldId="2147483657"/>
              <ac:spMk id="4" creationId="{A7F8E7CB-4CA5-F161-8FD7-E28CBC4A39A5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3420443651" sldId="2147483657"/>
              <ac:spMk id="7" creationId="{BDB9D40C-84CE-1C5D-1B60-0B7694A70848}"/>
            </ac:spMkLst>
          </pc:spChg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3420443651" sldId="2147483657"/>
              <ac:spMk id="8" creationId="{06B35D2E-F85B-C81E-97EA-DA190CA00A8A}"/>
            </ac:spMkLst>
          </pc:spChg>
        </pc:sldLayoutChg>
        <pc:sldLayoutChg chg="modSp mod">
          <pc:chgData name="Kristine West" userId="S::kwest@argentllp.co.uk::b28aad80-77ae-4ca1-989c-fc5e75e46769" providerId="AD" clId="Web-{72FECCD0-D0FB-F58D-64D6-37C84FA6B719}" dt="2023-05-17T08:54:17.483" v="46"/>
          <pc:sldLayoutMkLst>
            <pc:docMk/>
            <pc:sldMasterMk cId="2772066987" sldId="2147483648"/>
            <pc:sldLayoutMk cId="1547069543" sldId="2147483658"/>
          </pc:sldLayoutMkLst>
          <pc:spChg chg="mod">
            <ac:chgData name="Kristine West" userId="S::kwest@argentllp.co.uk::b28aad80-77ae-4ca1-989c-fc5e75e46769" providerId="AD" clId="Web-{72FECCD0-D0FB-F58D-64D6-37C84FA6B719}" dt="2023-05-17T08:52:11.724" v="27"/>
            <ac:spMkLst>
              <pc:docMk/>
              <pc:sldMasterMk cId="2772066987" sldId="2147483648"/>
              <pc:sldLayoutMk cId="1547069543" sldId="2147483658"/>
              <ac:spMk id="4" creationId="{2DE790A1-A1C0-C5A4-4FDD-E67B85CBA8B2}"/>
            </ac:spMkLst>
          </pc:spChg>
        </pc:sldLayoutChg>
      </pc:sldMasterChg>
    </pc:docChg>
  </pc:docChgLst>
  <pc:docChgLst>
    <pc:chgData name="Jenny Obee" userId="e88b638f-e3ba-4d7d-8aca-de130d367c21" providerId="ADAL" clId="{3469779B-60B6-47BC-8244-D6176DA87140}"/>
    <pc:docChg chg="undo custSel addSld delSld modSld">
      <pc:chgData name="Jenny Obee" userId="e88b638f-e3ba-4d7d-8aca-de130d367c21" providerId="ADAL" clId="{3469779B-60B6-47BC-8244-D6176DA87140}" dt="2023-05-22T09:59:58.098" v="1059" actId="255"/>
      <pc:docMkLst>
        <pc:docMk/>
      </pc:docMkLst>
      <pc:sldChg chg="modSp mod">
        <pc:chgData name="Jenny Obee" userId="e88b638f-e3ba-4d7d-8aca-de130d367c21" providerId="ADAL" clId="{3469779B-60B6-47BC-8244-D6176DA87140}" dt="2023-05-22T09:59:58.098" v="1059" actId="255"/>
        <pc:sldMkLst>
          <pc:docMk/>
          <pc:sldMk cId="237326696" sldId="256"/>
        </pc:sldMkLst>
        <pc:spChg chg="mod">
          <ac:chgData name="Jenny Obee" userId="e88b638f-e3ba-4d7d-8aca-de130d367c21" providerId="ADAL" clId="{3469779B-60B6-47BC-8244-D6176DA87140}" dt="2023-05-22T09:59:58.098" v="1059" actId="255"/>
          <ac:spMkLst>
            <pc:docMk/>
            <pc:sldMk cId="237326696" sldId="256"/>
            <ac:spMk id="13" creationId="{566F828B-5076-DAE8-544A-7C8372EFA172}"/>
          </ac:spMkLst>
        </pc:spChg>
      </pc:sldChg>
      <pc:sldChg chg="add del">
        <pc:chgData name="Jenny Obee" userId="e88b638f-e3ba-4d7d-8aca-de130d367c21" providerId="ADAL" clId="{3469779B-60B6-47BC-8244-D6176DA87140}" dt="2023-05-19T09:31:58.740" v="674" actId="47"/>
        <pc:sldMkLst>
          <pc:docMk/>
          <pc:sldMk cId="3844063059" sldId="260"/>
        </pc:sldMkLst>
      </pc:sldChg>
      <pc:sldChg chg="del">
        <pc:chgData name="Jenny Obee" userId="e88b638f-e3ba-4d7d-8aca-de130d367c21" providerId="ADAL" clId="{3469779B-60B6-47BC-8244-D6176DA87140}" dt="2023-05-19T10:02:17.864" v="872" actId="47"/>
        <pc:sldMkLst>
          <pc:docMk/>
          <pc:sldMk cId="2844886651" sldId="261"/>
        </pc:sldMkLst>
      </pc:sldChg>
      <pc:sldChg chg="addSp delSp modSp del mod">
        <pc:chgData name="Jenny Obee" userId="e88b638f-e3ba-4d7d-8aca-de130d367c21" providerId="ADAL" clId="{3469779B-60B6-47BC-8244-D6176DA87140}" dt="2023-05-19T09:31:39.834" v="664" actId="47"/>
        <pc:sldMkLst>
          <pc:docMk/>
          <pc:sldMk cId="1602998599" sldId="262"/>
        </pc:sldMkLst>
        <pc:spChg chg="add del mod">
          <ac:chgData name="Jenny Obee" userId="e88b638f-e3ba-4d7d-8aca-de130d367c21" providerId="ADAL" clId="{3469779B-60B6-47BC-8244-D6176DA87140}" dt="2023-05-19T09:31:34.141" v="662" actId="21"/>
          <ac:spMkLst>
            <pc:docMk/>
            <pc:sldMk cId="1602998599" sldId="262"/>
            <ac:spMk id="3" creationId="{F012F260-A6E6-487D-CDB7-D3A1E9E70F4C}"/>
          </ac:spMkLst>
        </pc:spChg>
      </pc:sldChg>
      <pc:sldChg chg="del">
        <pc:chgData name="Jenny Obee" userId="e88b638f-e3ba-4d7d-8aca-de130d367c21" providerId="ADAL" clId="{3469779B-60B6-47BC-8244-D6176DA87140}" dt="2023-05-19T09:31:22.764" v="661" actId="47"/>
        <pc:sldMkLst>
          <pc:docMk/>
          <pc:sldMk cId="3334748109" sldId="263"/>
        </pc:sldMkLst>
      </pc:sldChg>
      <pc:sldChg chg="del">
        <pc:chgData name="Jenny Obee" userId="e88b638f-e3ba-4d7d-8aca-de130d367c21" providerId="ADAL" clId="{3469779B-60B6-47BC-8244-D6176DA87140}" dt="2023-05-19T09:31:40.648" v="665" actId="47"/>
        <pc:sldMkLst>
          <pc:docMk/>
          <pc:sldMk cId="4101884721" sldId="264"/>
        </pc:sldMkLst>
      </pc:sldChg>
      <pc:sldChg chg="addSp modSp mod modAnim">
        <pc:chgData name="Jenny Obee" userId="e88b638f-e3ba-4d7d-8aca-de130d367c21" providerId="ADAL" clId="{3469779B-60B6-47BC-8244-D6176DA87140}" dt="2023-05-19T10:49:53.583" v="873"/>
        <pc:sldMkLst>
          <pc:docMk/>
          <pc:sldMk cId="639646359" sldId="265"/>
        </pc:sldMkLst>
        <pc:spChg chg="add mod">
          <ac:chgData name="Jenny Obee" userId="e88b638f-e3ba-4d7d-8aca-de130d367c21" providerId="ADAL" clId="{3469779B-60B6-47BC-8244-D6176DA87140}" dt="2023-05-19T09:54:59.031" v="735" actId="1076"/>
          <ac:spMkLst>
            <pc:docMk/>
            <pc:sldMk cId="639646359" sldId="265"/>
            <ac:spMk id="2" creationId="{E4C245B4-008B-D7F0-2583-97565F821527}"/>
          </ac:spMkLst>
        </pc:spChg>
        <pc:picChg chg="mod">
          <ac:chgData name="Jenny Obee" userId="e88b638f-e3ba-4d7d-8aca-de130d367c21" providerId="ADAL" clId="{3469779B-60B6-47BC-8244-D6176DA87140}" dt="2023-05-19T09:54:20.997" v="723" actId="29295"/>
          <ac:picMkLst>
            <pc:docMk/>
            <pc:sldMk cId="639646359" sldId="265"/>
            <ac:picMk id="7" creationId="{54C075A4-E130-ADCE-D62D-C44710F82A74}"/>
          </ac:picMkLst>
        </pc:picChg>
      </pc:sldChg>
      <pc:sldChg chg="del">
        <pc:chgData name="Jenny Obee" userId="e88b638f-e3ba-4d7d-8aca-de130d367c21" providerId="ADAL" clId="{3469779B-60B6-47BC-8244-D6176DA87140}" dt="2023-05-19T09:31:43.950" v="666" actId="47"/>
        <pc:sldMkLst>
          <pc:docMk/>
          <pc:sldMk cId="1121458376" sldId="266"/>
        </pc:sldMkLst>
      </pc:sldChg>
      <pc:sldChg chg="del">
        <pc:chgData name="Jenny Obee" userId="e88b638f-e3ba-4d7d-8aca-de130d367c21" providerId="ADAL" clId="{3469779B-60B6-47BC-8244-D6176DA87140}" dt="2023-05-19T09:31:44.678" v="667" actId="47"/>
        <pc:sldMkLst>
          <pc:docMk/>
          <pc:sldMk cId="2948423537" sldId="267"/>
        </pc:sldMkLst>
      </pc:sldChg>
      <pc:sldChg chg="add del">
        <pc:chgData name="Jenny Obee" userId="e88b638f-e3ba-4d7d-8aca-de130d367c21" providerId="ADAL" clId="{3469779B-60B6-47BC-8244-D6176DA87140}" dt="2023-05-19T10:02:17.140" v="871" actId="47"/>
        <pc:sldMkLst>
          <pc:docMk/>
          <pc:sldMk cId="3986996594" sldId="268"/>
        </pc:sldMkLst>
      </pc:sldChg>
      <pc:sldChg chg="addSp modSp add del mod modAnim">
        <pc:chgData name="Jenny Obee" userId="e88b638f-e3ba-4d7d-8aca-de130d367c21" providerId="ADAL" clId="{3469779B-60B6-47BC-8244-D6176DA87140}" dt="2023-05-22T09:02:03.166" v="1043"/>
        <pc:sldMkLst>
          <pc:docMk/>
          <pc:sldMk cId="97608527" sldId="269"/>
        </pc:sldMkLst>
        <pc:spChg chg="add mod">
          <ac:chgData name="Jenny Obee" userId="e88b638f-e3ba-4d7d-8aca-de130d367c21" providerId="ADAL" clId="{3469779B-60B6-47BC-8244-D6176DA87140}" dt="2023-05-19T10:01:27.960" v="869" actId="5793"/>
          <ac:spMkLst>
            <pc:docMk/>
            <pc:sldMk cId="97608527" sldId="269"/>
            <ac:spMk id="2" creationId="{90241F2E-684D-BFE8-7681-E766739D054D}"/>
          </ac:spMkLst>
        </pc:spChg>
        <pc:picChg chg="mod">
          <ac:chgData name="Jenny Obee" userId="e88b638f-e3ba-4d7d-8aca-de130d367c21" providerId="ADAL" clId="{3469779B-60B6-47BC-8244-D6176DA87140}" dt="2023-05-19T10:01:10.620" v="859" actId="29295"/>
          <ac:picMkLst>
            <pc:docMk/>
            <pc:sldMk cId="97608527" sldId="269"/>
            <ac:picMk id="7" creationId="{FB5B3B28-2231-2A73-1E14-E66E08C92037}"/>
          </ac:picMkLst>
        </pc:picChg>
      </pc:sldChg>
      <pc:sldChg chg="new del">
        <pc:chgData name="Jenny Obee" userId="e88b638f-e3ba-4d7d-8aca-de130d367c21" providerId="ADAL" clId="{3469779B-60B6-47BC-8244-D6176DA87140}" dt="2023-05-19T09:16:43.759" v="3" actId="47"/>
        <pc:sldMkLst>
          <pc:docMk/>
          <pc:sldMk cId="2069226761" sldId="270"/>
        </pc:sldMkLst>
      </pc:sldChg>
      <pc:sldChg chg="addSp delSp modSp add mod modAnim">
        <pc:chgData name="Jenny Obee" userId="e88b638f-e3ba-4d7d-8aca-de130d367c21" providerId="ADAL" clId="{3469779B-60B6-47BC-8244-D6176DA87140}" dt="2023-05-19T10:59:53.867" v="991"/>
        <pc:sldMkLst>
          <pc:docMk/>
          <pc:sldMk cId="1109466783" sldId="271"/>
        </pc:sldMkLst>
        <pc:spChg chg="add mod">
          <ac:chgData name="Jenny Obee" userId="e88b638f-e3ba-4d7d-8aca-de130d367c21" providerId="ADAL" clId="{3469779B-60B6-47BC-8244-D6176DA87140}" dt="2023-05-19T09:26:34.116" v="231" actId="2711"/>
          <ac:spMkLst>
            <pc:docMk/>
            <pc:sldMk cId="1109466783" sldId="271"/>
            <ac:spMk id="9" creationId="{F2C603A8-5C60-52E0-8370-5C226949D1C7}"/>
          </ac:spMkLst>
        </pc:spChg>
        <pc:picChg chg="mod">
          <ac:chgData name="Jenny Obee" userId="e88b638f-e3ba-4d7d-8aca-de130d367c21" providerId="ADAL" clId="{3469779B-60B6-47BC-8244-D6176DA87140}" dt="2023-05-19T09:18:29.608" v="30" actId="14100"/>
          <ac:picMkLst>
            <pc:docMk/>
            <pc:sldMk cId="1109466783" sldId="271"/>
            <ac:picMk id="2" creationId="{3DEE0E00-DB26-C2DF-6FF8-D579829E5BEF}"/>
          </ac:picMkLst>
        </pc:picChg>
        <pc:picChg chg="add del mod">
          <ac:chgData name="Jenny Obee" userId="e88b638f-e3ba-4d7d-8aca-de130d367c21" providerId="ADAL" clId="{3469779B-60B6-47BC-8244-D6176DA87140}" dt="2023-05-19T09:17:06.761" v="9" actId="478"/>
          <ac:picMkLst>
            <pc:docMk/>
            <pc:sldMk cId="1109466783" sldId="271"/>
            <ac:picMk id="3" creationId="{ED25C403-EA3C-C37D-8BAD-1FE9BBCBB9B2}"/>
          </ac:picMkLst>
        </pc:picChg>
        <pc:picChg chg="add mod">
          <ac:chgData name="Jenny Obee" userId="e88b638f-e3ba-4d7d-8aca-de130d367c21" providerId="ADAL" clId="{3469779B-60B6-47BC-8244-D6176DA87140}" dt="2023-05-19T09:18:48.537" v="37" actId="1076"/>
          <ac:picMkLst>
            <pc:docMk/>
            <pc:sldMk cId="1109466783" sldId="271"/>
            <ac:picMk id="5" creationId="{A89FDDCE-FBEA-315B-7E3D-508B4F6621E3}"/>
          </ac:picMkLst>
        </pc:picChg>
        <pc:picChg chg="add mod">
          <ac:chgData name="Jenny Obee" userId="e88b638f-e3ba-4d7d-8aca-de130d367c21" providerId="ADAL" clId="{3469779B-60B6-47BC-8244-D6176DA87140}" dt="2023-05-19T09:18:52.262" v="38" actId="1076"/>
          <ac:picMkLst>
            <pc:docMk/>
            <pc:sldMk cId="1109466783" sldId="271"/>
            <ac:picMk id="6" creationId="{6A096186-EBF2-90EC-01AD-A352B045573B}"/>
          </ac:picMkLst>
        </pc:picChg>
        <pc:picChg chg="add mod">
          <ac:chgData name="Jenny Obee" userId="e88b638f-e3ba-4d7d-8aca-de130d367c21" providerId="ADAL" clId="{3469779B-60B6-47BC-8244-D6176DA87140}" dt="2023-05-19T09:50:51.215" v="701" actId="1076"/>
          <ac:picMkLst>
            <pc:docMk/>
            <pc:sldMk cId="1109466783" sldId="271"/>
            <ac:picMk id="7" creationId="{8F617C21-FA8D-A5C3-8545-9917E2ACE8E7}"/>
          </ac:picMkLst>
        </pc:picChg>
        <pc:picChg chg="add del mod">
          <ac:chgData name="Jenny Obee" userId="e88b638f-e3ba-4d7d-8aca-de130d367c21" providerId="ADAL" clId="{3469779B-60B6-47BC-8244-D6176DA87140}" dt="2023-05-19T09:20:40.272" v="56" actId="21"/>
          <ac:picMkLst>
            <pc:docMk/>
            <pc:sldMk cId="1109466783" sldId="271"/>
            <ac:picMk id="8" creationId="{7FF3E69C-BAD8-2594-F1D8-D49DFAA3F051}"/>
          </ac:picMkLst>
        </pc:picChg>
      </pc:sldChg>
      <pc:sldChg chg="modSp add del mod">
        <pc:chgData name="Jenny Obee" userId="e88b638f-e3ba-4d7d-8aca-de130d367c21" providerId="ADAL" clId="{3469779B-60B6-47BC-8244-D6176DA87140}" dt="2023-05-19T09:18:56.540" v="39" actId="47"/>
        <pc:sldMkLst>
          <pc:docMk/>
          <pc:sldMk cId="1228028752" sldId="272"/>
        </pc:sldMkLst>
        <pc:picChg chg="mod">
          <ac:chgData name="Jenny Obee" userId="e88b638f-e3ba-4d7d-8aca-de130d367c21" providerId="ADAL" clId="{3469779B-60B6-47BC-8244-D6176DA87140}" dt="2023-05-19T09:18:01.875" v="21" actId="14100"/>
          <ac:picMkLst>
            <pc:docMk/>
            <pc:sldMk cId="1228028752" sldId="272"/>
            <ac:picMk id="7" creationId="{25DCA729-EB62-FD24-6638-7A34236DCB98}"/>
          </ac:picMkLst>
        </pc:picChg>
      </pc:sldChg>
      <pc:sldChg chg="addSp delSp modSp add del mod">
        <pc:chgData name="Jenny Obee" userId="e88b638f-e3ba-4d7d-8aca-de130d367c21" providerId="ADAL" clId="{3469779B-60B6-47BC-8244-D6176DA87140}" dt="2023-05-19T09:17:19.651" v="12" actId="47"/>
        <pc:sldMkLst>
          <pc:docMk/>
          <pc:sldMk cId="3208973535" sldId="272"/>
        </pc:sldMkLst>
        <pc:spChg chg="add mod">
          <ac:chgData name="Jenny Obee" userId="e88b638f-e3ba-4d7d-8aca-de130d367c21" providerId="ADAL" clId="{3469779B-60B6-47BC-8244-D6176DA87140}" dt="2023-05-19T09:17:13.034" v="10" actId="478"/>
          <ac:spMkLst>
            <pc:docMk/>
            <pc:sldMk cId="3208973535" sldId="272"/>
            <ac:spMk id="5" creationId="{DE3771EA-C547-15BB-63F3-956D4E5B6CE6}"/>
          </ac:spMkLst>
        </pc:spChg>
        <pc:picChg chg="del mod">
          <ac:chgData name="Jenny Obee" userId="e88b638f-e3ba-4d7d-8aca-de130d367c21" providerId="ADAL" clId="{3469779B-60B6-47BC-8244-D6176DA87140}" dt="2023-05-19T09:17:13.034" v="10" actId="478"/>
          <ac:picMkLst>
            <pc:docMk/>
            <pc:sldMk cId="3208973535" sldId="272"/>
            <ac:picMk id="2" creationId="{3DEE0E00-DB26-C2DF-6FF8-D579829E5BEF}"/>
          </ac:picMkLst>
        </pc:picChg>
      </pc:sldChg>
      <pc:sldChg chg="modSp add del mod">
        <pc:chgData name="Jenny Obee" userId="e88b638f-e3ba-4d7d-8aca-de130d367c21" providerId="ADAL" clId="{3469779B-60B6-47BC-8244-D6176DA87140}" dt="2023-05-19T09:20:57.679" v="60" actId="47"/>
        <pc:sldMkLst>
          <pc:docMk/>
          <pc:sldMk cId="3526076117" sldId="272"/>
        </pc:sldMkLst>
        <pc:picChg chg="mod">
          <ac:chgData name="Jenny Obee" userId="e88b638f-e3ba-4d7d-8aca-de130d367c21" providerId="ADAL" clId="{3469779B-60B6-47BC-8244-D6176DA87140}" dt="2023-05-19T09:20:18.321" v="50" actId="14100"/>
          <ac:picMkLst>
            <pc:docMk/>
            <pc:sldMk cId="3526076117" sldId="272"/>
            <ac:picMk id="9" creationId="{DCA843F3-D13A-9B7A-34A4-EC96C77BA671}"/>
          </ac:picMkLst>
        </pc:picChg>
      </pc:sldChg>
      <pc:sldChg chg="modSp add del mod">
        <pc:chgData name="Jenny Obee" userId="e88b638f-e3ba-4d7d-8aca-de130d367c21" providerId="ADAL" clId="{3469779B-60B6-47BC-8244-D6176DA87140}" dt="2023-05-19T09:19:44.395" v="47" actId="47"/>
        <pc:sldMkLst>
          <pc:docMk/>
          <pc:sldMk cId="4179861929" sldId="272"/>
        </pc:sldMkLst>
        <pc:picChg chg="mod">
          <ac:chgData name="Jenny Obee" userId="e88b638f-e3ba-4d7d-8aca-de130d367c21" providerId="ADAL" clId="{3469779B-60B6-47BC-8244-D6176DA87140}" dt="2023-05-19T09:19:17.568" v="42" actId="14100"/>
          <ac:picMkLst>
            <pc:docMk/>
            <pc:sldMk cId="4179861929" sldId="272"/>
            <ac:picMk id="7" creationId="{54C075A4-E130-ADCE-D62D-C44710F82A74}"/>
          </ac:picMkLst>
        </pc:picChg>
      </pc:sldChg>
      <pc:sldChg chg="modSp add del mod">
        <pc:chgData name="Jenny Obee" userId="e88b638f-e3ba-4d7d-8aca-de130d367c21" providerId="ADAL" clId="{3469779B-60B6-47BC-8244-D6176DA87140}" dt="2023-05-19T09:17:47.602" v="19" actId="47"/>
        <pc:sldMkLst>
          <pc:docMk/>
          <pc:sldMk cId="600332441" sldId="273"/>
        </pc:sldMkLst>
        <pc:picChg chg="mod">
          <ac:chgData name="Jenny Obee" userId="e88b638f-e3ba-4d7d-8aca-de130d367c21" providerId="ADAL" clId="{3469779B-60B6-47BC-8244-D6176DA87140}" dt="2023-05-19T09:17:23.411" v="13" actId="14100"/>
          <ac:picMkLst>
            <pc:docMk/>
            <pc:sldMk cId="600332441" sldId="273"/>
            <ac:picMk id="7" creationId="{E8340B79-46C1-C39F-CBCD-D961EA4EC4DE}"/>
          </ac:picMkLst>
        </pc:picChg>
      </pc:sldChg>
      <pc:sldChg chg="addSp delSp modSp new mod delAnim modAnim">
        <pc:chgData name="Jenny Obee" userId="e88b638f-e3ba-4d7d-8aca-de130d367c21" providerId="ADAL" clId="{3469779B-60B6-47BC-8244-D6176DA87140}" dt="2023-05-22T08:56:35.096" v="1039"/>
        <pc:sldMkLst>
          <pc:docMk/>
          <pc:sldMk cId="980209759" sldId="273"/>
        </pc:sldMkLst>
        <pc:spChg chg="del">
          <ac:chgData name="Jenny Obee" userId="e88b638f-e3ba-4d7d-8aca-de130d367c21" providerId="ADAL" clId="{3469779B-60B6-47BC-8244-D6176DA87140}" dt="2023-05-19T09:24:15.816" v="185" actId="478"/>
          <ac:spMkLst>
            <pc:docMk/>
            <pc:sldMk cId="980209759" sldId="273"/>
            <ac:spMk id="2" creationId="{93BC846F-DFA8-5024-BC53-FC998D5E7026}"/>
          </ac:spMkLst>
        </pc:spChg>
        <pc:spChg chg="add mod">
          <ac:chgData name="Jenny Obee" userId="e88b638f-e3ba-4d7d-8aca-de130d367c21" providerId="ADAL" clId="{3469779B-60B6-47BC-8244-D6176DA87140}" dt="2023-05-19T10:58:22.054" v="971" actId="20577"/>
          <ac:spMkLst>
            <pc:docMk/>
            <pc:sldMk cId="980209759" sldId="273"/>
            <ac:spMk id="10" creationId="{169BDCEA-BA72-30DD-7ED4-F45E40967957}"/>
          </ac:spMkLst>
        </pc:spChg>
        <pc:picChg chg="add del mod">
          <ac:chgData name="Jenny Obee" userId="e88b638f-e3ba-4d7d-8aca-de130d367c21" providerId="ADAL" clId="{3469779B-60B6-47BC-8244-D6176DA87140}" dt="2023-05-19T09:20:44.439" v="57" actId="478"/>
          <ac:picMkLst>
            <pc:docMk/>
            <pc:sldMk cId="980209759" sldId="273"/>
            <ac:picMk id="4" creationId="{D3873BBD-952F-8017-FAEF-71417DE58F50}"/>
          </ac:picMkLst>
        </pc:picChg>
        <pc:picChg chg="add mod ord">
          <ac:chgData name="Jenny Obee" userId="e88b638f-e3ba-4d7d-8aca-de130d367c21" providerId="ADAL" clId="{3469779B-60B6-47BC-8244-D6176DA87140}" dt="2023-05-19T11:00:20.343" v="997" actId="166"/>
          <ac:picMkLst>
            <pc:docMk/>
            <pc:sldMk cId="980209759" sldId="273"/>
            <ac:picMk id="5" creationId="{85899CD0-9B1A-199D-28BD-7917301BCCB0}"/>
          </ac:picMkLst>
        </pc:picChg>
        <pc:picChg chg="add mod">
          <ac:chgData name="Jenny Obee" userId="e88b638f-e3ba-4d7d-8aca-de130d367c21" providerId="ADAL" clId="{3469779B-60B6-47BC-8244-D6176DA87140}" dt="2023-05-19T10:59:59.845" v="994" actId="1076"/>
          <ac:picMkLst>
            <pc:docMk/>
            <pc:sldMk cId="980209759" sldId="273"/>
            <ac:picMk id="6" creationId="{8525AA71-C0C8-A9B3-4F50-26A60C61C480}"/>
          </ac:picMkLst>
        </pc:picChg>
        <pc:picChg chg="add mod ord">
          <ac:chgData name="Jenny Obee" userId="e88b638f-e3ba-4d7d-8aca-de130d367c21" providerId="ADAL" clId="{3469779B-60B6-47BC-8244-D6176DA87140}" dt="2023-05-19T11:00:27.071" v="998" actId="166"/>
          <ac:picMkLst>
            <pc:docMk/>
            <pc:sldMk cId="980209759" sldId="273"/>
            <ac:picMk id="7" creationId="{C4C3C305-3180-BAFE-E509-82433A26FF24}"/>
          </ac:picMkLst>
        </pc:picChg>
        <pc:picChg chg="add del mod">
          <ac:chgData name="Jenny Obee" userId="e88b638f-e3ba-4d7d-8aca-de130d367c21" providerId="ADAL" clId="{3469779B-60B6-47BC-8244-D6176DA87140}" dt="2023-05-19T09:22:28.110" v="75" actId="478"/>
          <ac:picMkLst>
            <pc:docMk/>
            <pc:sldMk cId="980209759" sldId="273"/>
            <ac:picMk id="8" creationId="{7B77BD58-6A0C-CBF2-B2C4-DD8979C0779C}"/>
          </ac:picMkLst>
        </pc:picChg>
        <pc:picChg chg="add del mod">
          <ac:chgData name="Jenny Obee" userId="e88b638f-e3ba-4d7d-8aca-de130d367c21" providerId="ADAL" clId="{3469779B-60B6-47BC-8244-D6176DA87140}" dt="2023-05-19T10:51:51.616" v="923" actId="478"/>
          <ac:picMkLst>
            <pc:docMk/>
            <pc:sldMk cId="980209759" sldId="273"/>
            <ac:picMk id="9" creationId="{861B4EC0-4936-F714-94C3-7A5ABEA35792}"/>
          </ac:picMkLst>
        </pc:picChg>
        <pc:picChg chg="add mod ord">
          <ac:chgData name="Jenny Obee" userId="e88b638f-e3ba-4d7d-8aca-de130d367c21" providerId="ADAL" clId="{3469779B-60B6-47BC-8244-D6176DA87140}" dt="2023-05-19T11:00:30.987" v="999" actId="166"/>
          <ac:picMkLst>
            <pc:docMk/>
            <pc:sldMk cId="980209759" sldId="273"/>
            <ac:picMk id="12" creationId="{4A55FF92-47A7-0A7C-ACBA-7E49466864EF}"/>
          </ac:picMkLst>
        </pc:picChg>
      </pc:sldChg>
      <pc:sldChg chg="new del">
        <pc:chgData name="Jenny Obee" userId="e88b638f-e3ba-4d7d-8aca-de130d367c21" providerId="ADAL" clId="{3469779B-60B6-47BC-8244-D6176DA87140}" dt="2023-05-22T09:31:21.067" v="1045" actId="47"/>
        <pc:sldMkLst>
          <pc:docMk/>
          <pc:sldMk cId="610492983" sldId="274"/>
        </pc:sldMkLst>
      </pc:sldChg>
      <pc:sldChg chg="modSp add del mod">
        <pc:chgData name="Jenny Obee" userId="e88b638f-e3ba-4d7d-8aca-de130d367c21" providerId="ADAL" clId="{3469779B-60B6-47BC-8244-D6176DA87140}" dt="2023-05-19T09:24:29.533" v="186" actId="47"/>
        <pc:sldMkLst>
          <pc:docMk/>
          <pc:sldMk cId="2120552194" sldId="274"/>
        </pc:sldMkLst>
        <pc:picChg chg="mod">
          <ac:chgData name="Jenny Obee" userId="e88b638f-e3ba-4d7d-8aca-de130d367c21" providerId="ADAL" clId="{3469779B-60B6-47BC-8244-D6176DA87140}" dt="2023-05-19T09:22:44.803" v="78" actId="14100"/>
          <ac:picMkLst>
            <pc:docMk/>
            <pc:sldMk cId="2120552194" sldId="274"/>
            <ac:picMk id="7" creationId="{1F827CD8-FEC2-53A4-DF00-517D245B36B5}"/>
          </ac:picMkLst>
        </pc:picChg>
      </pc:sldChg>
      <pc:sldChg chg="modSp add del mod">
        <pc:chgData name="Jenny Obee" userId="e88b638f-e3ba-4d7d-8aca-de130d367c21" providerId="ADAL" clId="{3469779B-60B6-47BC-8244-D6176DA87140}" dt="2023-05-19T09:22:30.569" v="76" actId="47"/>
        <pc:sldMkLst>
          <pc:docMk/>
          <pc:sldMk cId="2266555722" sldId="274"/>
        </pc:sldMkLst>
        <pc:picChg chg="mod">
          <ac:chgData name="Jenny Obee" userId="e88b638f-e3ba-4d7d-8aca-de130d367c21" providerId="ADAL" clId="{3469779B-60B6-47BC-8244-D6176DA87140}" dt="2023-05-19T09:22:19.075" v="72" actId="14100"/>
          <ac:picMkLst>
            <pc:docMk/>
            <pc:sldMk cId="2266555722" sldId="274"/>
            <ac:picMk id="7" creationId="{FB5B3B28-2231-2A73-1E14-E66E08C92037}"/>
          </ac:picMkLst>
        </pc:picChg>
      </pc:sldChg>
      <pc:sldChg chg="addSp delSp modSp new del mod delAnim modAnim">
        <pc:chgData name="Jenny Obee" userId="e88b638f-e3ba-4d7d-8aca-de130d367c21" providerId="ADAL" clId="{3469779B-60B6-47BC-8244-D6176DA87140}" dt="2023-05-22T08:58:16.960" v="1040" actId="47"/>
        <pc:sldMkLst>
          <pc:docMk/>
          <pc:sldMk cId="3419133660" sldId="274"/>
        </pc:sldMkLst>
        <pc:picChg chg="add mod">
          <ac:chgData name="Jenny Obee" userId="e88b638f-e3ba-4d7d-8aca-de130d367c21" providerId="ADAL" clId="{3469779B-60B6-47BC-8244-D6176DA87140}" dt="2023-05-19T09:56:28.756" v="759" actId="14100"/>
          <ac:picMkLst>
            <pc:docMk/>
            <pc:sldMk cId="3419133660" sldId="274"/>
            <ac:picMk id="4" creationId="{B1989860-393A-FBAF-A189-84CF43C8DE8D}"/>
          </ac:picMkLst>
        </pc:picChg>
        <pc:picChg chg="add mod">
          <ac:chgData name="Jenny Obee" userId="e88b638f-e3ba-4d7d-8aca-de130d367c21" providerId="ADAL" clId="{3469779B-60B6-47BC-8244-D6176DA87140}" dt="2023-05-19T09:57:02.858" v="763" actId="14100"/>
          <ac:picMkLst>
            <pc:docMk/>
            <pc:sldMk cId="3419133660" sldId="274"/>
            <ac:picMk id="5" creationId="{98AD06C3-2880-8A64-70C6-8E12B5FA6580}"/>
          </ac:picMkLst>
        </pc:picChg>
        <pc:picChg chg="add del mod">
          <ac:chgData name="Jenny Obee" userId="e88b638f-e3ba-4d7d-8aca-de130d367c21" providerId="ADAL" clId="{3469779B-60B6-47BC-8244-D6176DA87140}" dt="2023-05-19T10:57:01.479" v="925" actId="478"/>
          <ac:picMkLst>
            <pc:docMk/>
            <pc:sldMk cId="3419133660" sldId="274"/>
            <ac:picMk id="6" creationId="{83CCD649-DB56-4E17-397E-E5C92D52B4BE}"/>
          </ac:picMkLst>
        </pc:picChg>
      </pc:sldChg>
      <pc:sldChg chg="modSp add del mod">
        <pc:chgData name="Jenny Obee" userId="e88b638f-e3ba-4d7d-8aca-de130d367c21" providerId="ADAL" clId="{3469779B-60B6-47BC-8244-D6176DA87140}" dt="2023-05-19T09:21:56.514" v="70" actId="47"/>
        <pc:sldMkLst>
          <pc:docMk/>
          <pc:sldMk cId="3763990762" sldId="274"/>
        </pc:sldMkLst>
        <pc:picChg chg="mod">
          <ac:chgData name="Jenny Obee" userId="e88b638f-e3ba-4d7d-8aca-de130d367c21" providerId="ADAL" clId="{3469779B-60B6-47BC-8244-D6176DA87140}" dt="2023-05-19T09:21:39.386" v="65" actId="14100"/>
          <ac:picMkLst>
            <pc:docMk/>
            <pc:sldMk cId="3763990762" sldId="274"/>
            <ac:picMk id="7" creationId="{FB5B3B28-2231-2A73-1E14-E66E08C9203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79BC6-1B77-0D41-A304-EDE759276B7F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A1B6D-A305-E442-9D46-8EC471F9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07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8A1B6D-A305-E442-9D46-8EC471F986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5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B2480-C826-FD07-5F85-1B0AC49B9E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3429002"/>
            <a:ext cx="9144000" cy="2138819"/>
          </a:xfrm>
        </p:spPr>
        <p:txBody>
          <a:bodyPr anchor="b">
            <a:normAutofit/>
          </a:bodyPr>
          <a:lstStyle>
            <a:lvl1pPr algn="l">
              <a:defRPr sz="6600" b="1" i="0">
                <a:latin typeface="PT Sans" panose="020B05030202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4DC5FC-A1E4-D83F-3AD5-387DC2CF2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18163"/>
            <a:ext cx="9144000" cy="425147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BBD7B4F3-805D-1735-FA3B-3165CCFC1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9426" y="476252"/>
            <a:ext cx="2128308" cy="362903"/>
          </a:xfrm>
          <a:prstGeom prst="rect">
            <a:avLst/>
          </a:prstGeom>
        </p:spPr>
      </p:pic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71DC5BF0-4CA9-4D41-2818-3CC12824C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290220" y="6214971"/>
            <a:ext cx="1422355" cy="166781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/>
              <a:t>Insert date here</a:t>
            </a:r>
          </a:p>
        </p:txBody>
      </p:sp>
    </p:spTree>
    <p:extLst>
      <p:ext uri="{BB962C8B-B14F-4D97-AF65-F5344CB8AC3E}">
        <p14:creationId xmlns:p14="http://schemas.microsoft.com/office/powerpoint/2010/main" val="2160937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20730-5734-30FE-4F06-B84185570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5E7A4-9B4D-3F15-4D68-DC39F383F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874" y="2541678"/>
            <a:ext cx="11219703" cy="34797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2AA511-15A9-FA0F-2C4C-79FA466FB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A6B8E-E53C-89EA-10A0-56DD9EA48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7603" y="6381752"/>
            <a:ext cx="2743200" cy="166781"/>
          </a:xfrm>
          <a:prstGeom prst="rect">
            <a:avLst/>
          </a:prstGeom>
        </p:spPr>
        <p:txBody>
          <a:bodyPr/>
          <a:lstStyle/>
          <a:p>
            <a:fld id="{09CC8327-E431-754C-8646-0FC0B2363C1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C9A0F6-9AEA-2258-0ACE-30AF8B92ABE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4" y="476250"/>
            <a:ext cx="5616576" cy="219786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r>
              <a:rPr lang="en-US" dirty="0"/>
              <a:t>CHAPTER TITLE</a:t>
            </a:r>
          </a:p>
        </p:txBody>
      </p:sp>
    </p:spTree>
    <p:extLst>
      <p:ext uri="{BB962C8B-B14F-4D97-AF65-F5344CB8AC3E}">
        <p14:creationId xmlns:p14="http://schemas.microsoft.com/office/powerpoint/2010/main" val="2184121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FC12A-FE3C-C5AC-015C-42A540589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99" y="3429001"/>
            <a:ext cx="10515600" cy="2091417"/>
          </a:xfrm>
        </p:spPr>
        <p:txBody>
          <a:bodyPr anchor="b">
            <a:norm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4E034A-5597-4B43-37A8-9AD5AEA27F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7299" y="5558973"/>
            <a:ext cx="10515600" cy="462417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0BB94-6D3C-5739-0D5C-4D4B1B27B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79D23-1D89-3656-1669-292DB98BF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7603" y="6381752"/>
            <a:ext cx="2743200" cy="16678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CC8327-E431-754C-8646-0FC0B2363C1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black and white image of a person's face&#10;&#10;Description automatically generated with low confidence">
            <a:extLst>
              <a:ext uri="{FF2B5EF4-FFF2-40B4-BE49-F238E27FC236}">
                <a16:creationId xmlns:a16="http://schemas.microsoft.com/office/drawing/2014/main" id="{3D5E0363-585D-D3F0-A174-A5B95B5FE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1199" y="6381752"/>
            <a:ext cx="982477" cy="16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97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9A6A69-D7FC-9388-B335-F2C20EBC45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F8E7CB-4CA5-F161-8FD7-E28CBC4A39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9426" y="2209800"/>
            <a:ext cx="543151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59D3BF-5F50-C9E5-C2F8-DBBE87E08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B9D40C-84CE-1C5D-1B60-0B7694A70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7603" y="6381752"/>
            <a:ext cx="2743200" cy="16678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CC8327-E431-754C-8646-0FC0B2363C1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6B35D2E-F85B-C81E-97EA-DA190CA00A8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4" y="476250"/>
            <a:ext cx="5431519" cy="219786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r>
              <a:rPr lang="en-US" dirty="0"/>
              <a:t>CHAPTER TITLE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6F51703-19D6-FD49-6606-0E4B022D0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0443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38793-4580-1F25-329A-80473C675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1FDED-B1FB-8C2A-0AAC-8F96FF5FF8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2872" y="2286000"/>
            <a:ext cx="5181600" cy="37180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11633C-649A-D592-0B87-0B64AE9F9F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86000"/>
            <a:ext cx="5181600" cy="37180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471939-05E6-FDB8-BD89-457C18081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D8186A-BCC2-B8AA-4B72-1C1640B9C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7603" y="6381752"/>
            <a:ext cx="2743200" cy="166781"/>
          </a:xfrm>
          <a:prstGeom prst="rect">
            <a:avLst/>
          </a:prstGeom>
        </p:spPr>
        <p:txBody>
          <a:bodyPr/>
          <a:lstStyle/>
          <a:p>
            <a:fld id="{09CC8327-E431-754C-8646-0FC0B2363C1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717AD49-DFD8-522B-3B58-A7128A17103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4" y="476250"/>
            <a:ext cx="5431519" cy="219786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r>
              <a:rPr lang="en-US" dirty="0"/>
              <a:t>CHAPTER TITLE</a:t>
            </a:r>
          </a:p>
        </p:txBody>
      </p:sp>
    </p:spTree>
    <p:extLst>
      <p:ext uri="{BB962C8B-B14F-4D97-AF65-F5344CB8AC3E}">
        <p14:creationId xmlns:p14="http://schemas.microsoft.com/office/powerpoint/2010/main" val="41815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0E0D60-9BD7-09FC-D6F6-0F94F2D7C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5026766"/>
            <a:ext cx="4114800" cy="166781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D7D677-4DB9-4463-B4B5-6D371710F6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">
                <a:schemeClr val="bg1">
                  <a:alpha val="6000"/>
                </a:schemeClr>
              </a:gs>
              <a:gs pos="54000">
                <a:schemeClr val="tx1">
                  <a:lumMod val="75000"/>
                  <a:lumOff val="25000"/>
                  <a:alpha val="49000"/>
                </a:schemeClr>
              </a:gs>
              <a:gs pos="37000">
                <a:schemeClr val="tx1">
                  <a:lumMod val="75000"/>
                  <a:lumOff val="25000"/>
                  <a:alpha val="50000"/>
                </a:schemeClr>
              </a:gs>
              <a:gs pos="100000">
                <a:schemeClr val="bg1">
                  <a:alpha val="1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E790A1-A1C0-C5A4-4FDD-E67B85CBA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7603" y="6381752"/>
            <a:ext cx="2743200" cy="16678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CC8327-E431-754C-8646-0FC0B2363C1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black and white image of a person's face&#10;&#10;Description automatically generated with low confidence">
            <a:extLst>
              <a:ext uri="{FF2B5EF4-FFF2-40B4-BE49-F238E27FC236}">
                <a16:creationId xmlns:a16="http://schemas.microsoft.com/office/drawing/2014/main" id="{B51FC012-753F-1AF3-829A-8092F79B29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1199" y="6381752"/>
            <a:ext cx="982477" cy="16689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FDC1788-00C0-926A-8E23-0AAD6D5CB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013" y="2171702"/>
            <a:ext cx="8667977" cy="2514599"/>
          </a:xfrm>
        </p:spPr>
        <p:txBody>
          <a:bodyPr anchor="ctr">
            <a:noAutofit/>
          </a:bodyPr>
          <a:lstStyle>
            <a:lvl1pPr algn="ctr">
              <a:defRPr sz="40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9B239CA4-C3B0-9C95-1295-6303D04C6D9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4" y="476250"/>
            <a:ext cx="5431519" cy="219786"/>
          </a:xfrm>
        </p:spPr>
        <p:txBody>
          <a:bodyPr anchor="t">
            <a:normAutofit/>
          </a:bodyPr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 TITLE</a:t>
            </a:r>
          </a:p>
        </p:txBody>
      </p:sp>
    </p:spTree>
    <p:extLst>
      <p:ext uri="{BB962C8B-B14F-4D97-AF65-F5344CB8AC3E}">
        <p14:creationId xmlns:p14="http://schemas.microsoft.com/office/powerpoint/2010/main" val="1612414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292A-54A4-1AB8-02B7-3DC02B8CA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944563"/>
            <a:ext cx="10875963" cy="720726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FC850-DBDD-F131-2B4C-B290418F88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6345" y="2057400"/>
            <a:ext cx="8316231" cy="380365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6BDC9E-1181-6DEF-7BCB-6F3F8EF76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9426" y="2057400"/>
            <a:ext cx="2360612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5D13A7-411B-4140-FC1B-F2F0702C1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968239-28C2-9470-A637-8592D0EA6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7603" y="6381752"/>
            <a:ext cx="2743200" cy="166781"/>
          </a:xfrm>
          <a:prstGeom prst="rect">
            <a:avLst/>
          </a:prstGeom>
        </p:spPr>
        <p:txBody>
          <a:bodyPr/>
          <a:lstStyle/>
          <a:p>
            <a:fld id="{09CC8327-E431-754C-8646-0FC0B2363C1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FAC962D-6E3F-A97E-71B4-829F92495F9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4" y="476250"/>
            <a:ext cx="5431519" cy="219786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r>
              <a:rPr lang="en-US" dirty="0"/>
              <a:t>CHAPTER TITLE</a:t>
            </a:r>
          </a:p>
        </p:txBody>
      </p:sp>
    </p:spTree>
    <p:extLst>
      <p:ext uri="{BB962C8B-B14F-4D97-AF65-F5344CB8AC3E}">
        <p14:creationId xmlns:p14="http://schemas.microsoft.com/office/powerpoint/2010/main" val="2557890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3771E-EB0B-5405-419D-F8498DA1A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A1FBAA-06D1-BF7A-7177-71CDF5AE2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5C7CFE-DF91-5CD9-D2C9-67A193490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7603" y="6381752"/>
            <a:ext cx="2743200" cy="166781"/>
          </a:xfrm>
          <a:prstGeom prst="rect">
            <a:avLst/>
          </a:prstGeom>
        </p:spPr>
        <p:txBody>
          <a:bodyPr/>
          <a:lstStyle/>
          <a:p>
            <a:fld id="{09CC8327-E431-754C-8646-0FC0B2363C1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E759698-64DB-BD8C-A5EC-E224D567DD9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4" y="476250"/>
            <a:ext cx="5431519" cy="219786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r>
              <a:rPr lang="en-US" dirty="0"/>
              <a:t>CHAPTER TITLE</a:t>
            </a:r>
          </a:p>
        </p:txBody>
      </p:sp>
    </p:spTree>
    <p:extLst>
      <p:ext uri="{BB962C8B-B14F-4D97-AF65-F5344CB8AC3E}">
        <p14:creationId xmlns:p14="http://schemas.microsoft.com/office/powerpoint/2010/main" val="3176959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0E0D60-9BD7-09FC-D6F6-0F94F2D7C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E790A1-A1C0-C5A4-4FDD-E67B85CBA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7603" y="6381752"/>
            <a:ext cx="2743200" cy="166781"/>
          </a:xfrm>
          <a:prstGeom prst="rect">
            <a:avLst/>
          </a:prstGeom>
        </p:spPr>
        <p:txBody>
          <a:bodyPr/>
          <a:lstStyle/>
          <a:p>
            <a:fld id="{09CC8327-E431-754C-8646-0FC0B2363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069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F0F56-125A-E64E-FF84-88C8F0C19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872" y="950027"/>
            <a:ext cx="10515600" cy="7026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5B574E-3621-7ADC-B002-ECE4335A6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874" y="2531976"/>
            <a:ext cx="11219703" cy="34797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9B4B6-0EA9-71A2-81BA-81EAE2ECB9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35872" y="6381752"/>
            <a:ext cx="4114800" cy="166781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900" b="0" i="0">
                <a:solidFill>
                  <a:schemeClr val="tx1"/>
                </a:solidFill>
                <a:latin typeface="PT Sans" panose="020B0503020203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11" name="Picture 10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99F16158-C930-9E8D-5D03-4D9845F53B5C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9425" y="6381752"/>
            <a:ext cx="978115" cy="166781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4A9016E-6913-B39E-209F-E4BC960DC1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6675" y="6381752"/>
            <a:ext cx="2743200" cy="1667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9167E06C-742E-DC4E-9A3B-9DB344DE064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06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7" r:id="rId4"/>
    <p:sldLayoutId id="2147483652" r:id="rId5"/>
    <p:sldLayoutId id="2147483655" r:id="rId6"/>
    <p:sldLayoutId id="2147483656" r:id="rId7"/>
    <p:sldLayoutId id="2147483654" r:id="rId8"/>
    <p:sldLayoutId id="2147483658" r:id="rId9"/>
  </p:sldLayoutIdLst>
  <p:hf hdr="0" dt="0"/>
  <p:txStyles>
    <p:titleStyle>
      <a:lvl1pPr algn="l" defTabSz="914400" rtl="0" eaLnBrk="1" latinLnBrk="0" hangingPunct="1">
        <a:lnSpc>
          <a:spcPct val="7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PT Sans" panose="020B05030202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1pPr>
      <a:lvl2pPr marL="590550" indent="-3175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2pPr>
      <a:lvl3pPr marL="936625" indent="-3175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b="0" i="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3pPr>
      <a:lvl4pPr marL="1298575" indent="-2889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4pPr>
      <a:lvl5pPr marL="1601788" indent="-3175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03" userDrawn="1">
          <p15:clr>
            <a:srgbClr val="F26B43"/>
          </p15:clr>
        </p15:guide>
        <p15:guide id="3" pos="7379" userDrawn="1">
          <p15:clr>
            <a:srgbClr val="F26B43"/>
          </p15:clr>
        </p15:guide>
        <p15:guide id="4" orient="horz" pos="4020" userDrawn="1">
          <p15:clr>
            <a:srgbClr val="F26B43"/>
          </p15:clr>
        </p15:guide>
        <p15:guide id="8" orient="horz" pos="3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566F828B-5076-DAE8-544A-7C8372EFA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2111604"/>
            <a:ext cx="9144000" cy="3456217"/>
          </a:xfrm>
        </p:spPr>
        <p:txBody>
          <a:bodyPr>
            <a:normAutofit fontScale="90000"/>
          </a:bodyPr>
          <a:lstStyle/>
          <a:p>
            <a:r>
              <a:rPr lang="en-US" sz="6000" dirty="0"/>
              <a:t>Smart Cells World Summit 2023</a:t>
            </a:r>
            <a:br>
              <a:rPr lang="en-US" dirty="0"/>
            </a:br>
            <a:br>
              <a:rPr lang="en-US" dirty="0"/>
            </a:br>
            <a:r>
              <a:rPr lang="en-US" sz="6700" dirty="0"/>
              <a:t>Evolving Enterprise Demand</a:t>
            </a:r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id="{28162601-7EA4-9F65-0017-B29A6146E2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Jenny Obee, Information and Digital Technology Director</a:t>
            </a:r>
          </a:p>
        </p:txBody>
      </p:sp>
    </p:spTree>
    <p:extLst>
      <p:ext uri="{BB962C8B-B14F-4D97-AF65-F5344CB8AC3E}">
        <p14:creationId xmlns:p14="http://schemas.microsoft.com/office/powerpoint/2010/main" val="237326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 picture containing sky, outdoor, fountain, stone&#10;&#10;Description automatically generated">
            <a:extLst>
              <a:ext uri="{FF2B5EF4-FFF2-40B4-BE49-F238E27FC236}">
                <a16:creationId xmlns:a16="http://schemas.microsoft.com/office/drawing/2014/main" id="{3DEE0E00-DB26-C2DF-6FF8-D579829E5B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1765"/>
          <a:stretch/>
        </p:blipFill>
        <p:spPr>
          <a:xfrm>
            <a:off x="0" y="10"/>
            <a:ext cx="6971628" cy="3921541"/>
          </a:xfrm>
          <a:noFill/>
        </p:spPr>
      </p:pic>
      <p:sp>
        <p:nvSpPr>
          <p:cNvPr id="4" name="Slide Number Placeholder 3" hidden="1">
            <a:extLst>
              <a:ext uri="{FF2B5EF4-FFF2-40B4-BE49-F238E27FC236}">
                <a16:creationId xmlns:a16="http://schemas.microsoft.com/office/drawing/2014/main" id="{5434D2F7-61DF-DD3C-CCD9-BE833F521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7603" y="6381752"/>
            <a:ext cx="2743200" cy="166781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09CC8327-E431-754C-8646-0FC0B2363C10}" type="slidenum">
              <a:rPr lang="en-US" sz="500" dirty="0" smtClean="0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en-US" sz="500"/>
          </a:p>
        </p:txBody>
      </p:sp>
      <p:pic>
        <p:nvPicPr>
          <p:cNvPr id="5" name="Picture 8" descr="A picture containing building, sky, outdoor, city&#10;&#10;Description automatically generated">
            <a:extLst>
              <a:ext uri="{FF2B5EF4-FFF2-40B4-BE49-F238E27FC236}">
                <a16:creationId xmlns:a16="http://schemas.microsoft.com/office/drawing/2014/main" id="{A89FDDCE-FBEA-315B-7E3D-508B4F6621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83"/>
          <a:stretch/>
        </p:blipFill>
        <p:spPr>
          <a:xfrm>
            <a:off x="1657529" y="1263190"/>
            <a:ext cx="6971645" cy="3921551"/>
          </a:xfrm>
          <a:prstGeom prst="rect">
            <a:avLst/>
          </a:prstGeom>
          <a:noFill/>
        </p:spPr>
      </p:pic>
      <p:pic>
        <p:nvPicPr>
          <p:cNvPr id="6" name="Picture 8" descr="A picture containing building, sky, outdoor, pier&#10;&#10;Description automatically generated">
            <a:extLst>
              <a:ext uri="{FF2B5EF4-FFF2-40B4-BE49-F238E27FC236}">
                <a16:creationId xmlns:a16="http://schemas.microsoft.com/office/drawing/2014/main" id="{6A096186-EBF2-90EC-01AD-A352B04557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765"/>
          <a:stretch/>
        </p:blipFill>
        <p:spPr>
          <a:xfrm>
            <a:off x="3750280" y="2158736"/>
            <a:ext cx="6971628" cy="3921541"/>
          </a:xfrm>
          <a:prstGeom prst="rect">
            <a:avLst/>
          </a:prstGeom>
          <a:noFill/>
        </p:spPr>
      </p:pic>
      <p:pic>
        <p:nvPicPr>
          <p:cNvPr id="7" name="Picture 8" descr="A picture containing building, outdoor, metal, bridge&#10;&#10;Description automatically generated">
            <a:extLst>
              <a:ext uri="{FF2B5EF4-FFF2-40B4-BE49-F238E27FC236}">
                <a16:creationId xmlns:a16="http://schemas.microsoft.com/office/drawing/2014/main" id="{8F617C21-FA8D-A5C3-8545-9917E2ACE8E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291" b="15390"/>
          <a:stretch/>
        </p:blipFill>
        <p:spPr>
          <a:xfrm>
            <a:off x="5220372" y="3016567"/>
            <a:ext cx="6971628" cy="3921541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2C603A8-5C60-52E0-8370-5C226949D1C7}"/>
              </a:ext>
            </a:extLst>
          </p:cNvPr>
          <p:cNvSpPr txBox="1"/>
          <p:nvPr/>
        </p:nvSpPr>
        <p:spPr>
          <a:xfrm>
            <a:off x="7724185" y="144414"/>
            <a:ext cx="4106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PT Sans" panose="020B0503020203020204" pitchFamily="34" charset="0"/>
              </a:rPr>
              <a:t>King’s Cross Estate</a:t>
            </a:r>
          </a:p>
        </p:txBody>
      </p:sp>
    </p:spTree>
    <p:extLst>
      <p:ext uri="{BB962C8B-B14F-4D97-AF65-F5344CB8AC3E}">
        <p14:creationId xmlns:p14="http://schemas.microsoft.com/office/powerpoint/2010/main" val="110946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F41091-1659-3CDF-9D86-8AA905C5C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C8327-E431-754C-8646-0FC0B2363C10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8" descr="Diagram&#10;&#10;Description automatically generated">
            <a:extLst>
              <a:ext uri="{FF2B5EF4-FFF2-40B4-BE49-F238E27FC236}">
                <a16:creationId xmlns:a16="http://schemas.microsoft.com/office/drawing/2014/main" id="{8525AA71-C0C8-A9B3-4F50-26A60C61C4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846" r="-1" b="15435"/>
          <a:stretch/>
        </p:blipFill>
        <p:spPr>
          <a:xfrm rot="10800000">
            <a:off x="0" y="0"/>
            <a:ext cx="6971611" cy="3921532"/>
          </a:xfrm>
          <a:prstGeom prst="rect">
            <a:avLst/>
          </a:prstGeom>
          <a:noFill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69BDCEA-BA72-30DD-7ED4-F45E40967957}"/>
              </a:ext>
            </a:extLst>
          </p:cNvPr>
          <p:cNvSpPr txBox="1"/>
          <p:nvPr/>
        </p:nvSpPr>
        <p:spPr>
          <a:xfrm>
            <a:off x="7724185" y="144414"/>
            <a:ext cx="4106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PT Sans" panose="020B0503020203020204" pitchFamily="34" charset="0"/>
              </a:rPr>
              <a:t>Related Argent – Brent Cross Town and Tottenham Hale</a:t>
            </a:r>
          </a:p>
        </p:txBody>
      </p:sp>
      <p:pic>
        <p:nvPicPr>
          <p:cNvPr id="5" name="Picture 9" descr="An aerial view of a city&#10;&#10;Description automatically generated">
            <a:extLst>
              <a:ext uri="{FF2B5EF4-FFF2-40B4-BE49-F238E27FC236}">
                <a16:creationId xmlns:a16="http://schemas.microsoft.com/office/drawing/2014/main" id="{85899CD0-9B1A-199D-28BD-7917301BCC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30"/>
          <a:stretch/>
        </p:blipFill>
        <p:spPr>
          <a:xfrm>
            <a:off x="2610186" y="975692"/>
            <a:ext cx="6971628" cy="3921542"/>
          </a:xfrm>
          <a:prstGeom prst="rect">
            <a:avLst/>
          </a:prstGeom>
          <a:noFill/>
        </p:spPr>
      </p:pic>
      <p:pic>
        <p:nvPicPr>
          <p:cNvPr id="7" name="Picture 8" descr="A picture containing sky, outdoor, overlooking, garden&#10;&#10;Description automatically generated">
            <a:extLst>
              <a:ext uri="{FF2B5EF4-FFF2-40B4-BE49-F238E27FC236}">
                <a16:creationId xmlns:a16="http://schemas.microsoft.com/office/drawing/2014/main" id="{C4C3C305-3180-BAFE-E509-82433A26FF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9276" b="1200"/>
          <a:stretch/>
        </p:blipFill>
        <p:spPr>
          <a:xfrm>
            <a:off x="3803534" y="2003916"/>
            <a:ext cx="6971613" cy="3921533"/>
          </a:xfrm>
          <a:prstGeom prst="rect">
            <a:avLst/>
          </a:prstGeom>
          <a:noFill/>
        </p:spPr>
      </p:pic>
      <p:pic>
        <p:nvPicPr>
          <p:cNvPr id="12" name="Picture 11" descr="A group of people walking in a city&#10;&#10;Description automatically generated with low confidence">
            <a:extLst>
              <a:ext uri="{FF2B5EF4-FFF2-40B4-BE49-F238E27FC236}">
                <a16:creationId xmlns:a16="http://schemas.microsoft.com/office/drawing/2014/main" id="{4A55FF92-47A7-0A7C-ACBA-7E49466864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390" y="2936463"/>
            <a:ext cx="6971610" cy="391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20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A picture containing building, outdoor, metal, bridge&#10;&#10;Description automatically generated">
            <a:extLst>
              <a:ext uri="{FF2B5EF4-FFF2-40B4-BE49-F238E27FC236}">
                <a16:creationId xmlns:a16="http://schemas.microsoft.com/office/drawing/2014/main" id="{54C075A4-E130-ADCE-D62D-C44710F82A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7291" b="15390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  <p:sp>
        <p:nvSpPr>
          <p:cNvPr id="4" name="Slide Number Placeholder 3" hidden="1">
            <a:extLst>
              <a:ext uri="{FF2B5EF4-FFF2-40B4-BE49-F238E27FC236}">
                <a16:creationId xmlns:a16="http://schemas.microsoft.com/office/drawing/2014/main" id="{5434D2F7-61DF-DD3C-CCD9-BE833F521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09CC8327-E431-754C-8646-0FC0B2363C10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245B4-008B-D7F0-2583-97565F821527}"/>
              </a:ext>
            </a:extLst>
          </p:cNvPr>
          <p:cNvSpPr txBox="1"/>
          <p:nvPr/>
        </p:nvSpPr>
        <p:spPr>
          <a:xfrm>
            <a:off x="406924" y="428178"/>
            <a:ext cx="113781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PT Sans" panose="020B0503020203020204" pitchFamily="34" charset="0"/>
              </a:rPr>
              <a:t>Our Enterprise Requirements</a:t>
            </a:r>
          </a:p>
          <a:p>
            <a:endParaRPr lang="en-GB" dirty="0">
              <a:latin typeface="PT Sans" panose="020B0503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T Sans" panose="020B0503020203020204" pitchFamily="34" charset="0"/>
              </a:rPr>
              <a:t>Good mobile phone signal – a hygiene factor</a:t>
            </a:r>
          </a:p>
          <a:p>
            <a:r>
              <a:rPr lang="en-US" sz="2800" dirty="0">
                <a:latin typeface="PT Sans" panose="020B0503020203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T Sans" panose="020B0503020203020204" pitchFamily="34" charset="0"/>
              </a:rPr>
              <a:t>Buildings inhibiting signal</a:t>
            </a:r>
          </a:p>
          <a:p>
            <a:endParaRPr lang="en-US" sz="2800" dirty="0">
              <a:latin typeface="PT Sans" panose="020B0503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T Sans" panose="020B0503020203020204" pitchFamily="34" charset="0"/>
              </a:rPr>
              <a:t>Neutral host approach – DAS</a:t>
            </a:r>
          </a:p>
          <a:p>
            <a:endParaRPr lang="en-US" sz="2800" dirty="0">
              <a:latin typeface="PT Sans" panose="020B0503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T Sans" panose="020B0503020203020204" pitchFamily="34" charset="0"/>
              </a:rPr>
              <a:t>Commercial buildings – market funded</a:t>
            </a:r>
          </a:p>
          <a:p>
            <a:endParaRPr lang="en-US" sz="2800" dirty="0">
              <a:latin typeface="PT Sans" panose="020B0503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T Sans" panose="020B0503020203020204" pitchFamily="34" charset="0"/>
              </a:rPr>
              <a:t>Residential buildings – venue funded (case by case basis)</a:t>
            </a:r>
          </a:p>
          <a:p>
            <a:endParaRPr lang="en-US" sz="2800" dirty="0">
              <a:latin typeface="PT Sans" panose="020B0503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T Sans" panose="020B0503020203020204" pitchFamily="34" charset="0"/>
              </a:rPr>
              <a:t>Outdoor?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964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A picture containing sky, outdoor, overlooking, garden&#10;&#10;Description automatically generated">
            <a:extLst>
              <a:ext uri="{FF2B5EF4-FFF2-40B4-BE49-F238E27FC236}">
                <a16:creationId xmlns:a16="http://schemas.microsoft.com/office/drawing/2014/main" id="{FB5B3B28-2231-2A73-1E14-E66E08C920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39276" b="12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  <p:sp>
        <p:nvSpPr>
          <p:cNvPr id="4" name="Slide Number Placeholder 3" hidden="1">
            <a:extLst>
              <a:ext uri="{FF2B5EF4-FFF2-40B4-BE49-F238E27FC236}">
                <a16:creationId xmlns:a16="http://schemas.microsoft.com/office/drawing/2014/main" id="{5434D2F7-61DF-DD3C-CCD9-BE833F521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09CC8327-E431-754C-8646-0FC0B2363C10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241F2E-684D-BFE8-7681-E766739D054D}"/>
              </a:ext>
            </a:extLst>
          </p:cNvPr>
          <p:cNvSpPr txBox="1"/>
          <p:nvPr/>
        </p:nvSpPr>
        <p:spPr>
          <a:xfrm>
            <a:off x="537328" y="678730"/>
            <a:ext cx="1137815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PT Sans" panose="020B0503020203020204" pitchFamily="34" charset="0"/>
              </a:rPr>
              <a:t>Business issues and lessons learned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latin typeface="PT Sans" panose="020B0503020203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PT Sans" panose="020B0503020203020204" pitchFamily="34" charset="0"/>
              </a:rPr>
              <a:t>Business issues around outdoor reception and MNO approach to this</a:t>
            </a:r>
          </a:p>
          <a:p>
            <a:endParaRPr lang="en-GB" sz="2800" dirty="0">
              <a:latin typeface="PT Sans" panose="020B0503020203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PT Sans" panose="020B0503020203020204" pitchFamily="34" charset="0"/>
              </a:rPr>
              <a:t>Commercial model changes – from market funded to venue funded</a:t>
            </a:r>
          </a:p>
          <a:p>
            <a:endParaRPr lang="en-GB" sz="2800" dirty="0">
              <a:latin typeface="PT Sans" panose="020B0503020203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PT Sans" panose="020B0503020203020204" pitchFamily="34" charset="0"/>
              </a:rPr>
              <a:t>Energy consumption and regulatory pressures</a:t>
            </a:r>
          </a:p>
          <a:p>
            <a:endParaRPr lang="en-GB" sz="2800" dirty="0">
              <a:latin typeface="PT Sans" panose="020B0503020203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PT Sans" panose="020B0503020203020204" pitchFamily="34" charset="0"/>
              </a:rPr>
              <a:t>Requirements evolving – not just mobile signal but use of networks additionally for e.g. IOT networks, Private Mobile Networks etc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60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Related Argent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81061"/>
      </a:accent1>
      <a:accent2>
        <a:srgbClr val="4450D1"/>
      </a:accent2>
      <a:accent3>
        <a:srgbClr val="5F5BA9"/>
      </a:accent3>
      <a:accent4>
        <a:srgbClr val="BA467B"/>
      </a:accent4>
      <a:accent5>
        <a:srgbClr val="A20091"/>
      </a:accent5>
      <a:accent6>
        <a:srgbClr val="C20026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latedArgent_template_02.potx" id="{DBB014E2-D04B-4FCD-BEFF-C860F16AFD08}" vid="{97A1DD12-5449-4E18-8142-48778614FD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8CB9C7764E7348B09784B1D6BBF386" ma:contentTypeVersion="15" ma:contentTypeDescription="Create a new document." ma:contentTypeScope="" ma:versionID="88676826ebcad102c09f0e6552582777">
  <xsd:schema xmlns:xsd="http://www.w3.org/2001/XMLSchema" xmlns:xs="http://www.w3.org/2001/XMLSchema" xmlns:p="http://schemas.microsoft.com/office/2006/metadata/properties" xmlns:ns2="2c5d83b1-d962-4303-a86f-7f715c68ad91" xmlns:ns3="ac2e0784-c519-4c83-b85b-96975a9ef0da" targetNamespace="http://schemas.microsoft.com/office/2006/metadata/properties" ma:root="true" ma:fieldsID="19b73e55f8d214413883096b608e2da9" ns2:_="" ns3:_="">
    <xsd:import namespace="2c5d83b1-d962-4303-a86f-7f715c68ad91"/>
    <xsd:import namespace="ac2e0784-c519-4c83-b85b-96975a9ef0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5d83b1-d962-4303-a86f-7f715c68ad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07ccb81b-4d35-4f2b-8eac-e4ae5eca18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2e0784-c519-4c83-b85b-96975a9ef0da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c2e0784-c519-4c83-b85b-96975a9ef0da">
      <UserInfo>
        <DisplayName>Benoit Dufour</DisplayName>
        <AccountId>108</AccountId>
        <AccountType/>
      </UserInfo>
    </SharedWithUsers>
    <lcf76f155ced4ddcb4097134ff3c332f xmlns="2c5d83b1-d962-4303-a86f-7f715c68ad9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3B17E2D-49E3-441E-BA63-AB5D6BC0A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5d83b1-d962-4303-a86f-7f715c68ad91"/>
    <ds:schemaRef ds:uri="ac2e0784-c519-4c83-b85b-96975a9ef0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E213C3-0BCD-41B8-8C6E-EE3E536A36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E76B46-4A5C-4BBA-AE57-A28373C9D48C}">
  <ds:schemaRefs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ac2e0784-c519-4c83-b85b-96975a9ef0da"/>
    <ds:schemaRef ds:uri="2c5d83b1-d962-4303-a86f-7f715c68ad91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RelatedArgent_template_02 (1)</Template>
  <TotalTime>159</TotalTime>
  <Words>127</Words>
  <Application>Microsoft Office PowerPoint</Application>
  <PresentationFormat>Widescreen</PresentationFormat>
  <Paragraphs>31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PT Sans</vt:lpstr>
      <vt:lpstr>Office Theme</vt:lpstr>
      <vt:lpstr>Smart Cells World Summit 2023  Evolving Enterprise Demand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Evolving Enterprise Demand</dc:title>
  <dc:creator>Jenny Obee</dc:creator>
  <cp:lastModifiedBy>Jenny Obee</cp:lastModifiedBy>
  <cp:revision>80</cp:revision>
  <dcterms:created xsi:type="dcterms:W3CDTF">2023-05-15T16:26:13Z</dcterms:created>
  <dcterms:modified xsi:type="dcterms:W3CDTF">2023-05-22T10:00:04Z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0x010100F38CB9C7764E7348B09784B1D6BBF386</vt:lpwstr>
  </property>
  <property fmtid="{D5CDD505-2E9C-101B-9397-08002B2CF9AE}" pid="3" name="Order">
    <vt:r8>2082200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</Properties>
</file>