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06"/>
  </p:normalViewPr>
  <p:slideViewPr>
    <p:cSldViewPr snapToGrid="0">
      <p:cViewPr varScale="1">
        <p:scale>
          <a:sx n="119" d="100"/>
          <a:sy n="119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643A4A-D371-9841-9A0E-B0CCF1D2E7F6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A2AD4-A5C0-0C4A-AF40-C1FED7CBDD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58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C37FA6-5AB7-4E46-ACCA-64CD1C3F07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37D8DF-C469-59D3-1CA6-F384072327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47F8CC-C8DF-493E-BD36-0952837C70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253875-0449-6756-E1F2-4B855E566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F27C9-58CF-F142-690B-C37B1DF27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7456B2-F8E8-ADC1-41E0-3B795F4B5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24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A6946-9928-9191-F4E2-18B3D7346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479246-98D2-9870-C53C-B2079F313C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90EE4-FCE6-DFD5-674A-F4A3AADC8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35674-30C4-79B8-6DC6-40295A25D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20F80-04D7-D046-3D45-1ABDB7197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44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309515-A720-BDA9-18BE-0766768AF0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32EB30-4AEF-955C-F30E-539C11E0F3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93410-1167-AF62-003E-32DD4FE5C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4495F-872D-E4D5-519A-40AEC0B39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1C97B-A25E-846D-3658-BCE52445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143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font, circle, symbol, number&#10;&#10;Description automatically generated">
            <a:extLst>
              <a:ext uri="{FF2B5EF4-FFF2-40B4-BE49-F238E27FC236}">
                <a16:creationId xmlns:a16="http://schemas.microsoft.com/office/drawing/2014/main" id="{08FCC44E-6C81-B278-E889-1CB437BD41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26427" y="476443"/>
            <a:ext cx="1145673" cy="1145673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E6BB3C0A-CCE4-D1DB-8E54-1A90430DD153}"/>
              </a:ext>
            </a:extLst>
          </p:cNvPr>
          <p:cNvSpPr/>
          <p:nvPr userDrawn="1"/>
        </p:nvSpPr>
        <p:spPr>
          <a:xfrm>
            <a:off x="594308" y="2429219"/>
            <a:ext cx="3225133" cy="473851"/>
          </a:xfrm>
          <a:prstGeom prst="roundRect">
            <a:avLst>
              <a:gd name="adj" fmla="val 50000"/>
            </a:avLst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5"/>
                </a:solidFill>
              </a:rPr>
              <a:t>FIRESIDE CHAT</a:t>
            </a:r>
            <a:endParaRPr lang="en-US" sz="2400" b="1" dirty="0">
              <a:solidFill>
                <a:schemeClr val="accent5"/>
              </a:solidFill>
            </a:endParaRP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CC610F0E-6A91-41E4-C6BB-ED68D08EF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79" y="3101966"/>
            <a:ext cx="3786493" cy="2403685"/>
          </a:xfrm>
        </p:spPr>
        <p:txBody>
          <a:bodyPr anchor="t">
            <a:normAutofit/>
          </a:bodyPr>
          <a:lstStyle>
            <a:lvl1pPr>
              <a:lnSpc>
                <a:spcPct val="100000"/>
              </a:lnSpc>
              <a:defRPr sz="3200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8CF20E-6D77-8CC2-CB24-C5BCD3E9F3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0399" y="5746750"/>
            <a:ext cx="3786473" cy="6540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3"/>
                </a:solidFill>
              </a:defRPr>
            </a:lvl1pPr>
            <a:lvl2pPr marL="457189" indent="0">
              <a:buFontTx/>
              <a:buNone/>
              <a:defRPr/>
            </a:lvl2pPr>
            <a:lvl3pPr marL="914377" indent="0">
              <a:buFontTx/>
              <a:buNone/>
              <a:defRPr/>
            </a:lvl3pPr>
            <a:lvl4pPr marL="1371566" indent="0">
              <a:buFontTx/>
              <a:buNone/>
              <a:defRPr/>
            </a:lvl4pPr>
            <a:lvl5pPr marL="1828755" indent="0">
              <a:buFontTx/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EE1AE3-B6B1-75BC-986C-5E0248C4A1E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554842" y="481992"/>
            <a:ext cx="5541157" cy="148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4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/>
      <p:bldP spid="3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52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8C2918-8927-DF8A-A347-1319376EC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E8EF94-DF45-EEEC-23F3-9CB1B491B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90B6F-C2D1-4BAB-B9F7-0E358D662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7E9E6-F2A4-FF82-A6D2-110A04F8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103A0-0C7D-57AF-6BB8-40585A6F6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51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52829-8B54-BE64-F80B-C9F13E998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63BB2-6A95-BB27-1EAE-E4E82D71E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1B2CC-80AA-DA05-6F12-3D427B6AD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AB17E-DF09-2ECC-73EA-59CDDE298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7FA027-67AC-B017-FFA0-91D258B12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77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AAA87-CFFD-F283-3B50-8C79143E9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71835D-C4C2-1A77-EF61-85BA56E824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1A3CC-9098-E8AA-5DF4-3B99E704D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127180-2E1C-E7E8-FFCC-D6F57CB43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E4BCF3-E59C-5D0F-9841-517EF9263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20000A-DD11-C531-0306-F9A002FA8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61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C1549-F5E8-10D5-0609-1EFEE509A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52204D-0DD2-BC07-B55C-2367783E8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0AFEE-87A3-628D-2C3C-4F7F1F870C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A57D83D-CC6E-D7E1-45CD-3623EB177C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804A07-8B88-0AC5-29E7-CAFA578FA5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6FCC3A-E388-F809-B5DC-79C55A01D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5F8ADE-80F5-207F-5756-FA081AB83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A231B3-183B-67A9-83B2-154CA990E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2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B7CC7-AA7E-9072-6130-9E838BE9F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BCF50-DF97-AE4B-0F4F-D1AE550A2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D8B91-D2A6-362E-8F1B-BDA2F002E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D20ACD-355A-37A6-95EE-12BF3AD1E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97257F-540D-8679-2004-897FF6209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BD697-5638-98F5-A6F9-8E6308346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AD7963-0C56-019F-BC0C-EC71A49DA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76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C62C6-2E24-414E-BB91-11685376F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8CF00-04F6-8E48-87BA-471A4DF08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9BAC0-3E07-8C50-F1C3-0D77FDF27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AB2B0A-03BB-AAF1-C9BF-473E97C79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220003-41EA-D22E-E300-53981EA14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4CD389-6E30-DFE2-BAA3-3BC4501AE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45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89165-D455-8A26-ACB4-AB1E6580D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7E6185-1B09-3598-FA89-D2C152C3AB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476BFE-8252-C3AE-B460-16F4AF26C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D7632-AE61-0F47-EB76-2C0670CDC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9321F4-4CA3-BD47-89D0-98070AB64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6A7EEC-8741-AAE6-4610-343F3E77C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264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996D64-1D87-2233-365B-5B7181213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88DB7-3E4C-9147-7134-B4606FD41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6AB6A6-6169-3810-329B-6744B0E2F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88C88-618D-CF4E-B9A7-9593985EC7F1}" type="datetimeFigureOut">
              <a:rPr lang="en-US" smtClean="0"/>
              <a:t>11/19/24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1E9CA4-91E3-927C-00DA-CF60A01505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726A9-9C5B-A0C7-A6A7-94CC9D62E5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92003-37AD-9245-AEC3-204CC7450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96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B2974DBB-296A-CBF8-F192-96E528B6D03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76" t="13669" r="736" b="15780"/>
          <a:stretch/>
        </p:blipFill>
        <p:spPr>
          <a:xfrm>
            <a:off x="4903220" y="2928073"/>
            <a:ext cx="1198800" cy="1198800"/>
          </a:xfrm>
          <a:prstGeom prst="ellipse">
            <a:avLst/>
          </a:prstGeom>
          <a:solidFill>
            <a:srgbClr val="B9BFBB"/>
          </a:solidFill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99B6F-9186-F549-F2FF-959AED1B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SCWS </a:t>
            </a:r>
            <a:b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</a:br>
            <a:r>
              <a:rPr lang="en-GB" sz="4000" b="1" i="0" u="none" strike="noStrike" dirty="0">
                <a:solidFill>
                  <a:srgbClr val="2E245C"/>
                </a:solidFill>
                <a:effectLst/>
                <a:latin typeface="Gill Sans Nova Book" panose="020B0502020204020203" pitchFamily="34" charset="0"/>
              </a:rPr>
              <a:t>Saudi Arabia overview</a:t>
            </a:r>
            <a:endParaRPr lang="en-US" sz="4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BC2A82-9206-DDCC-F6BD-D6C3A9E7E92E}"/>
              </a:ext>
            </a:extLst>
          </p:cNvPr>
          <p:cNvSpPr txBox="1"/>
          <p:nvPr/>
        </p:nvSpPr>
        <p:spPr>
          <a:xfrm>
            <a:off x="6276711" y="3250474"/>
            <a:ext cx="2399752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Simon Fletcher</a:t>
            </a:r>
          </a:p>
          <a:p>
            <a:r>
              <a:rPr lang="en-US" sz="1800" dirty="0">
                <a:solidFill>
                  <a:schemeClr val="accent3"/>
                </a:solidFill>
              </a:rPr>
              <a:t>SCF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508D72-30BA-303D-A1E4-8E99395B34BA}"/>
              </a:ext>
            </a:extLst>
          </p:cNvPr>
          <p:cNvSpPr txBox="1"/>
          <p:nvPr/>
        </p:nvSpPr>
        <p:spPr>
          <a:xfrm>
            <a:off x="9904015" y="3235614"/>
            <a:ext cx="2463441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Omar Abdulaziz 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b="1" dirty="0" err="1">
                <a:solidFill>
                  <a:schemeClr val="accent5"/>
                </a:solidFill>
              </a:rPr>
              <a:t>AlRasheed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TAWAL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71197F-4045-0ABF-AED1-3AD4CB8CBF76}"/>
              </a:ext>
            </a:extLst>
          </p:cNvPr>
          <p:cNvSpPr txBox="1"/>
          <p:nvPr/>
        </p:nvSpPr>
        <p:spPr>
          <a:xfrm>
            <a:off x="6324779" y="4620439"/>
            <a:ext cx="2399752" cy="8309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r>
              <a:rPr lang="en-US" sz="1800" b="1" dirty="0">
                <a:solidFill>
                  <a:schemeClr val="accent5"/>
                </a:solidFill>
              </a:rPr>
              <a:t>Prof. Khalid </a:t>
            </a:r>
            <a:r>
              <a:rPr lang="en-US" sz="1800" b="1" dirty="0" err="1">
                <a:solidFill>
                  <a:schemeClr val="accent5"/>
                </a:solidFill>
              </a:rPr>
              <a:t>Almashouq</a:t>
            </a:r>
            <a:br>
              <a:rPr lang="en-US" sz="1800" b="1" dirty="0">
                <a:solidFill>
                  <a:schemeClr val="accent5"/>
                </a:solidFill>
              </a:rPr>
            </a:br>
            <a:r>
              <a:rPr lang="en-US" sz="1800" dirty="0">
                <a:solidFill>
                  <a:schemeClr val="accent3"/>
                </a:solidFill>
              </a:rPr>
              <a:t>ACES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7DA197-7F24-872C-5631-F5EDB9935A5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134" t="12138" r="13040" b="39313"/>
          <a:stretch/>
        </p:blipFill>
        <p:spPr>
          <a:xfrm>
            <a:off x="4912223" y="4306851"/>
            <a:ext cx="1198800" cy="1198800"/>
          </a:xfrm>
          <a:prstGeom prst="ellipse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A30549-240D-BF41-BF63-027F54ECEE8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120" t="-380" r="21229" b="55251"/>
          <a:stretch/>
        </p:blipFill>
        <p:spPr>
          <a:xfrm>
            <a:off x="8540996" y="2928073"/>
            <a:ext cx="1198800" cy="1198800"/>
          </a:xfrm>
          <a:prstGeom prst="ellipse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8B0042C-92B0-25D6-C873-E17F969116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2603EFE7B764EA8FABC729F2BCF91" ma:contentTypeVersion="8" ma:contentTypeDescription="Create a new document." ma:contentTypeScope="" ma:versionID="e75cc20c3eb19b7823c929181f4a04d2">
  <xsd:schema xmlns:xsd="http://www.w3.org/2001/XMLSchema" xmlns:xs="http://www.w3.org/2001/XMLSchema" xmlns:p="http://schemas.microsoft.com/office/2006/metadata/properties" xmlns:ns2="164074b8-0b17-4dec-a9de-735ba643dbc8" targetNamespace="http://schemas.microsoft.com/office/2006/metadata/properties" ma:root="true" ma:fieldsID="6d278b38c1df656db17a3a6fde49d170" ns2:_="">
    <xsd:import namespace="164074b8-0b17-4dec-a9de-735ba643db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4074b8-0b17-4dec-a9de-735ba643dbc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160909E-AA94-40B0-AFFE-E1442C28D38E}"/>
</file>

<file path=customXml/itemProps2.xml><?xml version="1.0" encoding="utf-8"?>
<ds:datastoreItem xmlns:ds="http://schemas.openxmlformats.org/officeDocument/2006/customXml" ds:itemID="{46D8117E-2BDB-4D12-BD72-8EB91739505B}"/>
</file>

<file path=customXml/itemProps3.xml><?xml version="1.0" encoding="utf-8"?>
<ds:datastoreItem xmlns:ds="http://schemas.openxmlformats.org/officeDocument/2006/customXml" ds:itemID="{76DE40B6-1651-4A9F-8409-6AB8B7AB13F2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Gill Sans Nova Book</vt:lpstr>
      <vt:lpstr>Office Theme</vt:lpstr>
      <vt:lpstr>SCWS  Saudi Arabia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 Brown</dc:creator>
  <cp:lastModifiedBy>Susan Brown</cp:lastModifiedBy>
  <cp:revision>1</cp:revision>
  <dcterms:created xsi:type="dcterms:W3CDTF">2024-11-19T06:56:47Z</dcterms:created>
  <dcterms:modified xsi:type="dcterms:W3CDTF">2024-11-19T07:00:14Z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0x010100D792603EFE7B764EA8FABC729F2BCF91</vt:lpwstr>
  </property>
</Properties>
</file>