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1" r:id="rId1"/>
  </p:sldMasterIdLst>
  <p:notesMasterIdLst>
    <p:notesMasterId r:id="rId8"/>
  </p:notesMasterIdLst>
  <p:sldIdLst>
    <p:sldId id="256" r:id="rId2"/>
    <p:sldId id="288" r:id="rId3"/>
    <p:sldId id="279" r:id="rId4"/>
    <p:sldId id="260" r:id="rId5"/>
    <p:sldId id="285" r:id="rId6"/>
    <p:sldId id="289" r:id="rId7"/>
  </p:sldIdLst>
  <p:sldSz cx="12192000" cy="6858000"/>
  <p:notesSz cx="6858000" cy="9144000"/>
  <p:embeddedFontLst>
    <p:embeddedFont>
      <p:font typeface="Gill Sans MT" panose="020B0502020104020203" pitchFamily="34" charset="77"/>
      <p:regular r:id="rId9"/>
      <p:bold r:id="rId10"/>
      <p:italic r:id="rId11"/>
      <p:boldItalic r:id="rId12"/>
    </p:embeddedFont>
    <p:embeddedFont>
      <p:font typeface="Gill Sans Nova Book" panose="020B0A02020104020203" pitchFamily="34" charset="77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BFB"/>
    <a:srgbClr val="FDFDFD"/>
    <a:srgbClr val="B9B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6"/>
    <p:restoredTop sz="95851"/>
  </p:normalViewPr>
  <p:slideViewPr>
    <p:cSldViewPr snapToGrid="0" snapToObjects="1">
      <p:cViewPr varScale="1">
        <p:scale>
          <a:sx n="120" d="100"/>
          <a:sy n="120" d="100"/>
        </p:scale>
        <p:origin x="8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customXml" Target="../customXml/item3.xml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02F15-356A-7C4D-AD01-AB3B8CFBFE8F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C37FA6-5AB7-4E46-ACCA-64CD1C3F0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651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C37FA6-5AB7-4E46-ACCA-64CD1C3F07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9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C37FA6-5AB7-4E46-ACCA-64CD1C3F07C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4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734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96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527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163909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52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0396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842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7439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2" pos="152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78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527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7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52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62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527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72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527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1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52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16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4" r:id="rId8"/>
    <p:sldLayoutId id="2147483671" r:id="rId9"/>
    <p:sldLayoutId id="2147483673" r:id="rId10"/>
    <p:sldLayoutId id="2147483672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E40166F-68F8-06E2-A125-A7EE5B5585C9}"/>
              </a:ext>
            </a:extLst>
          </p:cNvPr>
          <p:cNvSpPr/>
          <p:nvPr/>
        </p:nvSpPr>
        <p:spPr>
          <a:xfrm>
            <a:off x="4305472" y="4398087"/>
            <a:ext cx="3955696" cy="795244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chemeClr val="accent5"/>
                </a:solidFill>
              </a:rPr>
              <a:t>WELCOME</a:t>
            </a:r>
            <a:endParaRPr lang="en-US" sz="4400" b="1" dirty="0">
              <a:solidFill>
                <a:schemeClr val="accent5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FE3C837-C655-6A16-CB71-CB1DB79C2A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06" b="-4405"/>
          <a:stretch/>
        </p:blipFill>
        <p:spPr>
          <a:xfrm>
            <a:off x="822961" y="1548489"/>
            <a:ext cx="10216208" cy="284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10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7B203D-DEDE-2248-C58D-4D09BFBA7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2031325"/>
          </a:xfrm>
        </p:spPr>
        <p:txBody>
          <a:bodyPr/>
          <a:lstStyle/>
          <a:p>
            <a:r>
              <a:rPr lang="en-US" dirty="0"/>
              <a:t>Presentations commence at </a:t>
            </a:r>
            <a:r>
              <a:rPr lang="en-US" spc="-300" dirty="0"/>
              <a:t>1</a:t>
            </a:r>
            <a:r>
              <a:rPr lang="en-US" spc="-150" dirty="0"/>
              <a:t>2</a:t>
            </a:r>
            <a:r>
              <a:rPr lang="en-US" dirty="0"/>
              <a:t>:00</a:t>
            </a:r>
          </a:p>
        </p:txBody>
      </p:sp>
    </p:spTree>
    <p:extLst>
      <p:ext uri="{BB962C8B-B14F-4D97-AF65-F5344CB8AC3E}">
        <p14:creationId xmlns:p14="http://schemas.microsoft.com/office/powerpoint/2010/main" val="251507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2974DBB-296A-CBF8-F192-96E528B6D0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76" t="13669" r="736" b="15780"/>
          <a:stretch/>
        </p:blipFill>
        <p:spPr>
          <a:xfrm>
            <a:off x="4903220" y="2928073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99B6F-9186-F549-F2FF-959AED1B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4000" b="1" i="0" u="none" strike="noStrike" dirty="0">
                <a:solidFill>
                  <a:srgbClr val="2E245C"/>
                </a:solidFill>
                <a:effectLst/>
                <a:latin typeface="Gill Sans Nova Book" panose="020B0502020204020203" pitchFamily="34" charset="0"/>
              </a:rPr>
              <a:t>SCWS </a:t>
            </a:r>
            <a:br>
              <a:rPr lang="en-GB" sz="4000" b="1" i="0" u="none" strike="noStrike" dirty="0">
                <a:solidFill>
                  <a:srgbClr val="2E245C"/>
                </a:solidFill>
                <a:effectLst/>
                <a:latin typeface="Gill Sans Nova Book" panose="020B0502020204020203" pitchFamily="34" charset="0"/>
              </a:rPr>
            </a:br>
            <a:r>
              <a:rPr lang="en-GB" sz="4000" b="1" i="0" u="none" strike="noStrike" dirty="0">
                <a:solidFill>
                  <a:srgbClr val="2E245C"/>
                </a:solidFill>
                <a:effectLst/>
                <a:latin typeface="Gill Sans Nova Book" panose="020B0502020204020203" pitchFamily="34" charset="0"/>
              </a:rPr>
              <a:t>Saudi Arabia overview</a:t>
            </a:r>
            <a:endParaRPr lang="en-US" sz="4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BC2A82-9206-DDCC-F6BD-D6C3A9E7E92E}"/>
              </a:ext>
            </a:extLst>
          </p:cNvPr>
          <p:cNvSpPr txBox="1"/>
          <p:nvPr/>
        </p:nvSpPr>
        <p:spPr>
          <a:xfrm>
            <a:off x="6276711" y="3250474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Simon Fletcher</a:t>
            </a:r>
          </a:p>
          <a:p>
            <a:r>
              <a:rPr lang="en-US" sz="1800" dirty="0">
                <a:solidFill>
                  <a:schemeClr val="accent3"/>
                </a:solidFill>
              </a:rPr>
              <a:t>SCF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508D72-30BA-303D-A1E4-8E99395B34BA}"/>
              </a:ext>
            </a:extLst>
          </p:cNvPr>
          <p:cNvSpPr txBox="1"/>
          <p:nvPr/>
        </p:nvSpPr>
        <p:spPr>
          <a:xfrm>
            <a:off x="9904015" y="3235614"/>
            <a:ext cx="2463441" cy="8309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Omar Abdulaziz </a:t>
            </a:r>
            <a:br>
              <a:rPr lang="en-US" sz="1800" b="1" dirty="0">
                <a:solidFill>
                  <a:schemeClr val="accent5"/>
                </a:solidFill>
              </a:rPr>
            </a:br>
            <a:r>
              <a:rPr lang="en-US" sz="1800" b="1" dirty="0" err="1">
                <a:solidFill>
                  <a:schemeClr val="accent5"/>
                </a:solidFill>
              </a:rPr>
              <a:t>AlRasheed</a:t>
            </a:r>
            <a:br>
              <a:rPr lang="en-US" sz="1800" b="1" dirty="0">
                <a:solidFill>
                  <a:schemeClr val="accent5"/>
                </a:solidFill>
              </a:rPr>
            </a:br>
            <a:r>
              <a:rPr lang="en-US" sz="1800" dirty="0">
                <a:solidFill>
                  <a:schemeClr val="accent3"/>
                </a:solidFill>
              </a:rPr>
              <a:t>TAWAL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71197F-4045-0ABF-AED1-3AD4CB8CBF76}"/>
              </a:ext>
            </a:extLst>
          </p:cNvPr>
          <p:cNvSpPr txBox="1"/>
          <p:nvPr/>
        </p:nvSpPr>
        <p:spPr>
          <a:xfrm>
            <a:off x="6324779" y="4620439"/>
            <a:ext cx="2399752" cy="8309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Prof. Khalid </a:t>
            </a:r>
            <a:r>
              <a:rPr lang="en-US" sz="1800" b="1" dirty="0" err="1">
                <a:solidFill>
                  <a:schemeClr val="accent5"/>
                </a:solidFill>
              </a:rPr>
              <a:t>Almashouq</a:t>
            </a:r>
            <a:br>
              <a:rPr lang="en-US" sz="1800" b="1" dirty="0">
                <a:solidFill>
                  <a:schemeClr val="accent5"/>
                </a:solidFill>
              </a:rPr>
            </a:br>
            <a:r>
              <a:rPr lang="en-US" sz="1800" dirty="0">
                <a:solidFill>
                  <a:schemeClr val="accent3"/>
                </a:solidFill>
              </a:rPr>
              <a:t>ACES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7DA197-7F24-872C-5631-F5EDB9935A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134" t="12138" r="13040" b="39313"/>
          <a:stretch/>
        </p:blipFill>
        <p:spPr>
          <a:xfrm>
            <a:off x="4912223" y="4306851"/>
            <a:ext cx="1198800" cy="1198800"/>
          </a:xfrm>
          <a:prstGeom prst="ellipse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A30549-240D-BF41-BF63-027F54ECEE8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2120" t="-380" r="21229" b="55251"/>
          <a:stretch/>
        </p:blipFill>
        <p:spPr>
          <a:xfrm>
            <a:off x="8540996" y="2928073"/>
            <a:ext cx="1198800" cy="1198800"/>
          </a:xfrm>
          <a:prstGeom prst="ellipse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B0042C-92B0-25D6-C873-E17F969116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2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7B203D-DEDE-2248-C58D-4D09BFBA7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68842" cy="1015663"/>
          </a:xfrm>
        </p:spPr>
        <p:txBody>
          <a:bodyPr/>
          <a:lstStyle/>
          <a:p>
            <a:r>
              <a:rPr lang="en-US" dirty="0"/>
              <a:t>Asr prayer break</a:t>
            </a:r>
          </a:p>
        </p:txBody>
      </p:sp>
    </p:spTree>
    <p:extLst>
      <p:ext uri="{BB962C8B-B14F-4D97-AF65-F5344CB8AC3E}">
        <p14:creationId xmlns:p14="http://schemas.microsoft.com/office/powerpoint/2010/main" val="227650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7B203D-DEDE-2248-C58D-4D09BFBA7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/>
          <a:lstStyle/>
          <a:p>
            <a:r>
              <a:rPr lang="en-US" dirty="0"/>
              <a:t>Lunch break</a:t>
            </a:r>
          </a:p>
        </p:txBody>
      </p:sp>
    </p:spTree>
    <p:extLst>
      <p:ext uri="{BB962C8B-B14F-4D97-AF65-F5344CB8AC3E}">
        <p14:creationId xmlns:p14="http://schemas.microsoft.com/office/powerpoint/2010/main" val="33955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2974DBB-296A-CBF8-F192-96E528B6D0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18" t="8535" b="15953"/>
          <a:stretch/>
        </p:blipFill>
        <p:spPr>
          <a:xfrm>
            <a:off x="4903220" y="2928073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99B6F-9186-F549-F2FF-959AED1B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4000" b="1" i="0" u="none" strike="noStrike" dirty="0">
                <a:solidFill>
                  <a:srgbClr val="2E245C"/>
                </a:solidFill>
                <a:effectLst/>
                <a:latin typeface="Gill Sans Nova Book" panose="020B0502020204020203" pitchFamily="34" charset="0"/>
              </a:rPr>
              <a:t>Spectrum sharing challenges</a:t>
            </a:r>
            <a:endParaRPr lang="en-US" sz="4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BC2A82-9206-DDCC-F6BD-D6C3A9E7E92E}"/>
              </a:ext>
            </a:extLst>
          </p:cNvPr>
          <p:cNvSpPr txBox="1"/>
          <p:nvPr/>
        </p:nvSpPr>
        <p:spPr>
          <a:xfrm>
            <a:off x="6276711" y="3250474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Ali </a:t>
            </a:r>
            <a:r>
              <a:rPr lang="en-US" sz="1800" b="1" dirty="0" err="1">
                <a:solidFill>
                  <a:schemeClr val="accent5"/>
                </a:solidFill>
              </a:rPr>
              <a:t>Aljitawi</a:t>
            </a:r>
            <a:br>
              <a:rPr lang="en-US" sz="1800" b="1" dirty="0">
                <a:solidFill>
                  <a:schemeClr val="accent5"/>
                </a:solidFill>
              </a:rPr>
            </a:br>
            <a:r>
              <a:rPr lang="en-US" sz="1800" dirty="0">
                <a:solidFill>
                  <a:schemeClr val="accent3"/>
                </a:solidFill>
              </a:rPr>
              <a:t>Nokia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508D72-30BA-303D-A1E4-8E99395B34BA}"/>
              </a:ext>
            </a:extLst>
          </p:cNvPr>
          <p:cNvSpPr txBox="1"/>
          <p:nvPr/>
        </p:nvSpPr>
        <p:spPr>
          <a:xfrm>
            <a:off x="9904015" y="3250474"/>
            <a:ext cx="246344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Majed </a:t>
            </a:r>
            <a:r>
              <a:rPr lang="en-US" sz="1800" b="1" dirty="0" err="1">
                <a:solidFill>
                  <a:schemeClr val="accent5"/>
                </a:solidFill>
              </a:rPr>
              <a:t>Alkhouly</a:t>
            </a:r>
            <a:br>
              <a:rPr lang="en-US" sz="1800" b="1" dirty="0">
                <a:solidFill>
                  <a:schemeClr val="accent5"/>
                </a:solidFill>
              </a:rPr>
            </a:br>
            <a:r>
              <a:rPr lang="en-US" sz="1800" dirty="0">
                <a:solidFill>
                  <a:schemeClr val="accent3"/>
                </a:solidFill>
              </a:rPr>
              <a:t>CST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71197F-4045-0ABF-AED1-3AD4CB8CBF76}"/>
              </a:ext>
            </a:extLst>
          </p:cNvPr>
          <p:cNvSpPr txBox="1"/>
          <p:nvPr/>
        </p:nvSpPr>
        <p:spPr>
          <a:xfrm>
            <a:off x="6324779" y="4629252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Simon Fletcher</a:t>
            </a:r>
            <a:br>
              <a:rPr lang="en-US" sz="1800" b="1" dirty="0">
                <a:solidFill>
                  <a:schemeClr val="accent5"/>
                </a:solidFill>
              </a:rPr>
            </a:br>
            <a:r>
              <a:rPr lang="en-US" sz="1800" dirty="0">
                <a:solidFill>
                  <a:schemeClr val="accent3"/>
                </a:solidFill>
              </a:rPr>
              <a:t>SCF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A30549-240D-BF41-BF63-027F54ECEE8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9101" r="19479" b="7430"/>
          <a:stretch/>
        </p:blipFill>
        <p:spPr>
          <a:xfrm>
            <a:off x="8540996" y="2928073"/>
            <a:ext cx="1198800" cy="1198800"/>
          </a:xfrm>
          <a:prstGeom prst="ellipse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B0042C-92B0-25D6-C873-E17F969116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96287B-B103-052D-4E83-91D24E3A3B1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025" t="13302" r="716" b="18043"/>
          <a:stretch/>
        </p:blipFill>
        <p:spPr>
          <a:xfrm>
            <a:off x="4897200" y="4306851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</p:spTree>
    <p:extLst>
      <p:ext uri="{BB962C8B-B14F-4D97-AF65-F5344CB8AC3E}">
        <p14:creationId xmlns:p14="http://schemas.microsoft.com/office/powerpoint/2010/main" val="133216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5C91F7E-AF5E-4D13-9ECC-D43288571834}"/>
</file>

<file path=customXml/itemProps2.xml><?xml version="1.0" encoding="utf-8"?>
<ds:datastoreItem xmlns:ds="http://schemas.openxmlformats.org/officeDocument/2006/customXml" ds:itemID="{63CFA743-F379-4C13-B791-4240D9C939BD}"/>
</file>

<file path=customXml/itemProps3.xml><?xml version="1.0" encoding="utf-8"?>
<ds:datastoreItem xmlns:ds="http://schemas.openxmlformats.org/officeDocument/2006/customXml" ds:itemID="{055BBB42-84CF-4347-B675-A9EF9BC3789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1126</TotalTime>
  <Words>47</Words>
  <Application>Microsoft Macintosh PowerPoint</Application>
  <PresentationFormat>Widescreen</PresentationFormat>
  <Paragraphs>15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Gill Sans MT</vt:lpstr>
      <vt:lpstr>Gill Sans Nova Book</vt:lpstr>
      <vt:lpstr>Arial</vt:lpstr>
      <vt:lpstr>SCWS</vt:lpstr>
      <vt:lpstr>PowerPoint Presentation</vt:lpstr>
      <vt:lpstr>Presentations commence at 12:00</vt:lpstr>
      <vt:lpstr>SCWS  Saudi Arabia overview</vt:lpstr>
      <vt:lpstr>Asr prayer break</vt:lpstr>
      <vt:lpstr>Lunch break</vt:lpstr>
      <vt:lpstr>Spectrum sharing challenges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Serena Holdsworth</dc:creator>
  <cp:lastModifiedBy>Susan Brown</cp:lastModifiedBy>
  <cp:revision>53</cp:revision>
  <dcterms:created xsi:type="dcterms:W3CDTF">2022-05-23T08:55:53Z</dcterms:created>
  <dcterms:modified xsi:type="dcterms:W3CDTF">2024-11-19T07:04:21Z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