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9783A-3FE7-3D44-954C-0F0489C2B049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2BA79-398A-8F48-A8CB-373798BB6B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5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C37FA6-5AB7-4E46-ACCA-64CD1C3F07C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84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55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32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84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663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73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1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55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89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6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401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6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974DBB-296A-CBF8-F192-96E528B6D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18" t="8535" b="15953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99B6F-9186-F549-F2FF-959AED1B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  <a:t>Spectrum sharing challenges</a:t>
            </a:r>
            <a:endParaRPr lang="en-US" sz="4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C2A82-9206-DDCC-F6BD-D6C3A9E7E92E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Ali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Aljitawi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Nokia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508D72-30BA-303D-A1E4-8E99395B34BA}"/>
              </a:ext>
            </a:extLst>
          </p:cNvPr>
          <p:cNvSpPr txBox="1"/>
          <p:nvPr/>
        </p:nvSpPr>
        <p:spPr>
          <a:xfrm>
            <a:off x="9904015" y="3250474"/>
            <a:ext cx="246344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Majed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Alkhouly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CST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71197F-4045-0ABF-AED1-3AD4CB8CBF76}"/>
              </a:ext>
            </a:extLst>
          </p:cNvPr>
          <p:cNvSpPr txBox="1"/>
          <p:nvPr/>
        </p:nvSpPr>
        <p:spPr>
          <a:xfrm>
            <a:off x="6324779" y="4629252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Simon Fletcher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302456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A78E5E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SCF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A30549-240D-BF41-BF63-027F54ECEE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101" r="19479" b="7430"/>
          <a:stretch/>
        </p:blipFill>
        <p:spPr>
          <a:xfrm>
            <a:off x="8540996" y="2928073"/>
            <a:ext cx="1198800" cy="1198800"/>
          </a:xfrm>
          <a:prstGeom prst="ellipse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B0042C-92B0-25D6-C873-E17F96911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96287B-B103-052D-4E83-91D24E3A3B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025" t="13302" r="716" b="18043"/>
          <a:stretch/>
        </p:blipFill>
        <p:spPr>
          <a:xfrm>
            <a:off x="4897200" y="4306851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</p:spTree>
    <p:extLst>
      <p:ext uri="{BB962C8B-B14F-4D97-AF65-F5344CB8AC3E}">
        <p14:creationId xmlns:p14="http://schemas.microsoft.com/office/powerpoint/2010/main" val="133216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508D85-2D8E-41FB-8F92-05C4C7ECBEA1}"/>
</file>

<file path=customXml/itemProps2.xml><?xml version="1.0" encoding="utf-8"?>
<ds:datastoreItem xmlns:ds="http://schemas.openxmlformats.org/officeDocument/2006/customXml" ds:itemID="{3FCB1CC3-4FAA-4D14-91C1-56B28B801D95}"/>
</file>

<file path=customXml/itemProps3.xml><?xml version="1.0" encoding="utf-8"?>
<ds:datastoreItem xmlns:ds="http://schemas.openxmlformats.org/officeDocument/2006/customXml" ds:itemID="{954B4A2C-98F8-4137-8DFF-08DEF3EE217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Macintosh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Gill Sans MT</vt:lpstr>
      <vt:lpstr>Gill Sans Nova Book</vt:lpstr>
      <vt:lpstr>SCWS</vt:lpstr>
      <vt:lpstr>Spectrum sharing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2024-11-19T07:10:21Z</dcterms:created>
  <dcterms:modified xsi:type="dcterms:W3CDTF">2024-11-19T07:10:49Z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