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5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6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7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theme/theme8.xml" ContentType="application/vnd.openxmlformats-officedocument.theme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theme/theme9.xml" ContentType="application/vnd.openxmlformats-officedocument.theme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theme/theme10.xml" ContentType="application/vnd.openxmlformats-officedocument.theme+xml"/>
  <Override PartName="/ppt/tags/tag3.xml" ContentType="application/vnd.openxmlformats-officedocument.presentationml.tags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5"/>
    <p:sldMasterId id="2147483887" r:id="rId6"/>
    <p:sldMasterId id="2147483876" r:id="rId7"/>
    <p:sldMasterId id="2147483863" r:id="rId8"/>
    <p:sldMasterId id="2147483937" r:id="rId9"/>
    <p:sldMasterId id="2147483954" r:id="rId10"/>
    <p:sldMasterId id="2147483976" r:id="rId11"/>
    <p:sldMasterId id="2147484013" r:id="rId12"/>
    <p:sldMasterId id="2147484050" r:id="rId13"/>
    <p:sldMasterId id="2147484055" r:id="rId14"/>
    <p:sldMasterId id="2147484099" r:id="rId15"/>
  </p:sldMasterIdLst>
  <p:notesMasterIdLst>
    <p:notesMasterId r:id="rId26"/>
  </p:notesMasterIdLst>
  <p:handoutMasterIdLst>
    <p:handoutMasterId r:id="rId27"/>
  </p:handoutMasterIdLst>
  <p:sldIdLst>
    <p:sldId id="277" r:id="rId16"/>
    <p:sldId id="771" r:id="rId17"/>
    <p:sldId id="268" r:id="rId18"/>
    <p:sldId id="778" r:id="rId19"/>
    <p:sldId id="773" r:id="rId20"/>
    <p:sldId id="789" r:id="rId21"/>
    <p:sldId id="480" r:id="rId22"/>
    <p:sldId id="768" r:id="rId23"/>
    <p:sldId id="1220" r:id="rId24"/>
    <p:sldId id="259" r:id="rId25"/>
  </p:sldIdLst>
  <p:sldSz cx="9144000" cy="6858000" type="screen4x3"/>
  <p:notesSz cx="6742113" cy="9872663"/>
  <p:defaultTextStyle>
    <a:defPPr>
      <a:defRPr lang="fr-FR"/>
    </a:defPPr>
    <a:lvl1pPr marL="0" algn="l" defTabSz="91417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088" algn="l" defTabSz="91417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174" algn="l" defTabSz="91417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261" algn="l" defTabSz="91417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348" algn="l" defTabSz="91417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434" algn="l" defTabSz="91417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522" algn="l" defTabSz="91417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609" algn="l" defTabSz="91417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696" algn="l" defTabSz="91417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09">
          <p15:clr>
            <a:srgbClr val="A4A3A4"/>
          </p15:clr>
        </p15:guide>
        <p15:guide id="3" orient="horz" pos="1139">
          <p15:clr>
            <a:srgbClr val="A4A3A4"/>
          </p15:clr>
        </p15:guide>
        <p15:guide id="4" orient="horz" pos="958">
          <p15:clr>
            <a:srgbClr val="A4A3A4"/>
          </p15:clr>
        </p15:guide>
        <p15:guide id="5" orient="horz" pos="3906">
          <p15:clr>
            <a:srgbClr val="A4A3A4"/>
          </p15:clr>
        </p15:guide>
        <p15:guide id="6" orient="horz" pos="4217">
          <p15:clr>
            <a:srgbClr val="A4A3A4"/>
          </p15:clr>
        </p15:guide>
        <p15:guide id="7" orient="horz" pos="3806">
          <p15:clr>
            <a:srgbClr val="A4A3A4"/>
          </p15:clr>
        </p15:guide>
        <p15:guide id="8" orient="horz" pos="1752">
          <p15:clr>
            <a:srgbClr val="A4A3A4"/>
          </p15:clr>
        </p15:guide>
        <p15:guide id="9" orient="horz" pos="1162">
          <p15:clr>
            <a:srgbClr val="A4A3A4"/>
          </p15:clr>
        </p15:guide>
        <p15:guide id="10" pos="2880">
          <p15:clr>
            <a:srgbClr val="A4A3A4"/>
          </p15:clr>
        </p15:guide>
        <p15:guide id="11" pos="2449">
          <p15:clr>
            <a:srgbClr val="A4A3A4"/>
          </p15:clr>
        </p15:guide>
        <p15:guide id="12" pos="3291">
          <p15:clr>
            <a:srgbClr val="A4A3A4"/>
          </p15:clr>
        </p15:guide>
        <p15:guide id="13" pos="5554">
          <p15:clr>
            <a:srgbClr val="A4A3A4"/>
          </p15:clr>
        </p15:guide>
        <p15:guide id="14" pos="417">
          <p15:clr>
            <a:srgbClr val="A4A3A4"/>
          </p15:clr>
        </p15:guide>
        <p15:guide id="15" pos="5343">
          <p15:clr>
            <a:srgbClr val="A4A3A4"/>
          </p15:clr>
        </p15:guide>
        <p15:guide id="16" pos="206">
          <p15:clr>
            <a:srgbClr val="A4A3A4"/>
          </p15:clr>
        </p15:guide>
        <p15:guide id="17" pos="267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PIRES James (ENGIE UK)" initials="SJ(U" lastIdx="4" clrIdx="0">
    <p:extLst>
      <p:ext uri="{19B8F6BF-5375-455C-9EA6-DF929625EA0E}">
        <p15:presenceInfo xmlns:p15="http://schemas.microsoft.com/office/powerpoint/2012/main" userId="SPIRES James (ENGIE UK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DAC3EF"/>
    <a:srgbClr val="CDEEFF"/>
    <a:srgbClr val="00AAFF"/>
    <a:srgbClr val="C49FE5"/>
    <a:srgbClr val="005A78"/>
    <a:srgbClr val="91C896"/>
    <a:srgbClr val="552382"/>
    <a:srgbClr val="000000"/>
    <a:srgbClr val="FDC2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B1470A-F4C5-4EF0-873A-2E553CB1FE76}" v="24" dt="2024-11-16T18:51:11.70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70" autoAdjust="0"/>
    <p:restoredTop sz="90941" autoAdjust="0"/>
  </p:normalViewPr>
  <p:slideViewPr>
    <p:cSldViewPr showGuides="1">
      <p:cViewPr varScale="1">
        <p:scale>
          <a:sx n="100" d="100"/>
          <a:sy n="100" d="100"/>
        </p:scale>
        <p:origin x="822" y="48"/>
      </p:cViewPr>
      <p:guideLst>
        <p:guide orient="horz" pos="2160"/>
        <p:guide orient="horz" pos="309"/>
        <p:guide orient="horz" pos="1139"/>
        <p:guide orient="horz" pos="958"/>
        <p:guide orient="horz" pos="3906"/>
        <p:guide orient="horz" pos="4217"/>
        <p:guide orient="horz" pos="3806"/>
        <p:guide orient="horz" pos="1752"/>
        <p:guide orient="horz" pos="1162"/>
        <p:guide pos="2880"/>
        <p:guide pos="2449"/>
        <p:guide pos="3291"/>
        <p:guide pos="5554"/>
        <p:guide pos="417"/>
        <p:guide pos="5343"/>
        <p:guide pos="206"/>
        <p:guide pos="267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9" d="100"/>
        <a:sy n="129" d="100"/>
      </p:scale>
      <p:origin x="0" y="-390"/>
    </p:cViewPr>
  </p:sorterViewPr>
  <p:notesViewPr>
    <p:cSldViewPr>
      <p:cViewPr varScale="1">
        <p:scale>
          <a:sx n="67" d="100"/>
          <a:sy n="67" d="100"/>
        </p:scale>
        <p:origin x="2853" y="6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9.xml"/><Relationship Id="rId18" Type="http://schemas.openxmlformats.org/officeDocument/2006/relationships/slide" Target="slides/slide3.xml"/><Relationship Id="rId26" Type="http://schemas.openxmlformats.org/officeDocument/2006/relationships/notesMaster" Target="notesMasters/notesMaster1.xml"/><Relationship Id="rId8" Type="http://schemas.openxmlformats.org/officeDocument/2006/relationships/slideMaster" Target="slideMasters/slideMaster4.xml"/><Relationship Id="rId3" Type="http://schemas.openxmlformats.org/officeDocument/2006/relationships/customXml" Target="../customXml/item3.xml"/><Relationship Id="rId21" Type="http://schemas.openxmlformats.org/officeDocument/2006/relationships/slide" Target="slides/slide6.xml"/><Relationship Id="rId34" Type="http://schemas.microsoft.com/office/2015/10/relationships/revisionInfo" Target="revisionInfo.xml"/><Relationship Id="rId7" Type="http://schemas.openxmlformats.org/officeDocument/2006/relationships/slideMaster" Target="slideMasters/slideMaster3.xml"/><Relationship Id="rId12" Type="http://schemas.openxmlformats.org/officeDocument/2006/relationships/slideMaster" Target="slideMasters/slideMaster8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microsoft.com/office/2016/11/relationships/changesInfo" Target="changesInfos/changesInfo1.xml"/><Relationship Id="rId29" Type="http://schemas.openxmlformats.org/officeDocument/2006/relationships/presProps" Target="presProps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Master" Target="slideMasters/slideMaster7.xml"/><Relationship Id="rId24" Type="http://schemas.openxmlformats.org/officeDocument/2006/relationships/slide" Target="slides/slide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Master" Target="slideMasters/slideMaster11.xml"/><Relationship Id="rId23" Type="http://schemas.openxmlformats.org/officeDocument/2006/relationships/slide" Target="slides/slide8.xml"/><Relationship Id="rId28" Type="http://schemas.openxmlformats.org/officeDocument/2006/relationships/commentAuthors" Target="commentAuthors.xml"/><Relationship Id="rId10" Type="http://schemas.openxmlformats.org/officeDocument/2006/relationships/slideMaster" Target="slideMasters/slideMaster6.xml"/><Relationship Id="rId19" Type="http://schemas.openxmlformats.org/officeDocument/2006/relationships/slide" Target="slides/slide4.xml"/><Relationship Id="rId3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slideMaster" Target="slideMasters/slideMaster10.xml"/><Relationship Id="rId22" Type="http://schemas.openxmlformats.org/officeDocument/2006/relationships/slide" Target="slides/slide7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nsoor Hanif" userId="6d8ad7e5e89dcd94" providerId="LiveId" clId="{87B1470A-F4C5-4EF0-873A-2E553CB1FE76}"/>
    <pc:docChg chg="undo custSel addSld delSld modSld sldOrd">
      <pc:chgData name="Mansoor Hanif" userId="6d8ad7e5e89dcd94" providerId="LiveId" clId="{87B1470A-F4C5-4EF0-873A-2E553CB1FE76}" dt="2024-11-16T18:59:48.203" v="2441"/>
      <pc:docMkLst>
        <pc:docMk/>
      </pc:docMkLst>
      <pc:sldChg chg="addSp delSp modSp add mod ord">
        <pc:chgData name="Mansoor Hanif" userId="6d8ad7e5e89dcd94" providerId="LiveId" clId="{87B1470A-F4C5-4EF0-873A-2E553CB1FE76}" dt="2024-11-16T18:59:18.175" v="2439" actId="20577"/>
        <pc:sldMkLst>
          <pc:docMk/>
          <pc:sldMk cId="1214463988" sldId="259"/>
        </pc:sldMkLst>
        <pc:spChg chg="mod">
          <ac:chgData name="Mansoor Hanif" userId="6d8ad7e5e89dcd94" providerId="LiveId" clId="{87B1470A-F4C5-4EF0-873A-2E553CB1FE76}" dt="2024-11-16T18:54:42.610" v="2238" actId="20577"/>
          <ac:spMkLst>
            <pc:docMk/>
            <pc:sldMk cId="1214463988" sldId="259"/>
            <ac:spMk id="3" creationId="{00000000-0000-0000-0000-000000000000}"/>
          </ac:spMkLst>
        </pc:spChg>
        <pc:spChg chg="mod">
          <ac:chgData name="Mansoor Hanif" userId="6d8ad7e5e89dcd94" providerId="LiveId" clId="{87B1470A-F4C5-4EF0-873A-2E553CB1FE76}" dt="2024-11-16T18:59:18.175" v="2439" actId="20577"/>
          <ac:spMkLst>
            <pc:docMk/>
            <pc:sldMk cId="1214463988" sldId="259"/>
            <ac:spMk id="4" creationId="{00000000-0000-0000-0000-000000000000}"/>
          </ac:spMkLst>
        </pc:spChg>
        <pc:spChg chg="del">
          <ac:chgData name="Mansoor Hanif" userId="6d8ad7e5e89dcd94" providerId="LiveId" clId="{87B1470A-F4C5-4EF0-873A-2E553CB1FE76}" dt="2024-11-16T18:49:41.281" v="2143" actId="478"/>
          <ac:spMkLst>
            <pc:docMk/>
            <pc:sldMk cId="1214463988" sldId="259"/>
            <ac:spMk id="5" creationId="{00000000-0000-0000-0000-000000000000}"/>
          </ac:spMkLst>
        </pc:spChg>
        <pc:spChg chg="add del mod">
          <ac:chgData name="Mansoor Hanif" userId="6d8ad7e5e89dcd94" providerId="LiveId" clId="{87B1470A-F4C5-4EF0-873A-2E553CB1FE76}" dt="2024-11-16T18:49:45.106" v="2144" actId="478"/>
          <ac:spMkLst>
            <pc:docMk/>
            <pc:sldMk cId="1214463988" sldId="259"/>
            <ac:spMk id="6" creationId="{4823CF47-BF35-DE76-EBCC-5D272D44AED5}"/>
          </ac:spMkLst>
        </pc:spChg>
      </pc:sldChg>
      <pc:sldChg chg="modSp mod modShow">
        <pc:chgData name="Mansoor Hanif" userId="6d8ad7e5e89dcd94" providerId="LiveId" clId="{87B1470A-F4C5-4EF0-873A-2E553CB1FE76}" dt="2024-11-16T18:05:56.075" v="1188" actId="729"/>
        <pc:sldMkLst>
          <pc:docMk/>
          <pc:sldMk cId="0" sldId="268"/>
        </pc:sldMkLst>
        <pc:spChg chg="mod">
          <ac:chgData name="Mansoor Hanif" userId="6d8ad7e5e89dcd94" providerId="LiveId" clId="{87B1470A-F4C5-4EF0-873A-2E553CB1FE76}" dt="2024-11-11T11:15:34.801" v="78" actId="1076"/>
          <ac:spMkLst>
            <pc:docMk/>
            <pc:sldMk cId="0" sldId="268"/>
            <ac:spMk id="2" creationId="{7009F58A-1618-9C36-94B1-554C9F9E88D3}"/>
          </ac:spMkLst>
        </pc:spChg>
        <pc:spChg chg="mod">
          <ac:chgData name="Mansoor Hanif" userId="6d8ad7e5e89dcd94" providerId="LiveId" clId="{87B1470A-F4C5-4EF0-873A-2E553CB1FE76}" dt="2024-11-11T11:09:55.932" v="11" actId="20577"/>
          <ac:spMkLst>
            <pc:docMk/>
            <pc:sldMk cId="0" sldId="268"/>
            <ac:spMk id="419" creationId="{00000000-0000-0000-0000-000000000000}"/>
          </ac:spMkLst>
        </pc:spChg>
      </pc:sldChg>
      <pc:sldChg chg="modSp mod">
        <pc:chgData name="Mansoor Hanif" userId="6d8ad7e5e89dcd94" providerId="LiveId" clId="{87B1470A-F4C5-4EF0-873A-2E553CB1FE76}" dt="2024-11-11T11:11:38.979" v="37" actId="20577"/>
        <pc:sldMkLst>
          <pc:docMk/>
          <pc:sldMk cId="3815884001" sldId="277"/>
        </pc:sldMkLst>
        <pc:spChg chg="mod">
          <ac:chgData name="Mansoor Hanif" userId="6d8ad7e5e89dcd94" providerId="LiveId" clId="{87B1470A-F4C5-4EF0-873A-2E553CB1FE76}" dt="2024-11-11T11:11:38.979" v="37" actId="20577"/>
          <ac:spMkLst>
            <pc:docMk/>
            <pc:sldMk cId="3815884001" sldId="277"/>
            <ac:spMk id="5" creationId="{29840A18-112D-F987-2F38-C58BA553FB25}"/>
          </ac:spMkLst>
        </pc:spChg>
      </pc:sldChg>
      <pc:sldChg chg="addSp delSp modSp add mod ord">
        <pc:chgData name="Mansoor Hanif" userId="6d8ad7e5e89dcd94" providerId="LiveId" clId="{87B1470A-F4C5-4EF0-873A-2E553CB1FE76}" dt="2024-11-16T18:47:47.904" v="2142" actId="20577"/>
        <pc:sldMkLst>
          <pc:docMk/>
          <pc:sldMk cId="1794549367" sldId="480"/>
        </pc:sldMkLst>
        <pc:spChg chg="add mod">
          <ac:chgData name="Mansoor Hanif" userId="6d8ad7e5e89dcd94" providerId="LiveId" clId="{87B1470A-F4C5-4EF0-873A-2E553CB1FE76}" dt="2024-11-16T18:47:47.904" v="2142" actId="20577"/>
          <ac:spMkLst>
            <pc:docMk/>
            <pc:sldMk cId="1794549367" sldId="480"/>
            <ac:spMk id="2" creationId="{3D4AEEA1-432C-7988-18B7-E5941A54EB7B}"/>
          </ac:spMkLst>
        </pc:spChg>
        <pc:spChg chg="mod">
          <ac:chgData name="Mansoor Hanif" userId="6d8ad7e5e89dcd94" providerId="LiveId" clId="{87B1470A-F4C5-4EF0-873A-2E553CB1FE76}" dt="2024-11-16T18:40:03.422" v="1850" actId="20577"/>
          <ac:spMkLst>
            <pc:docMk/>
            <pc:sldMk cId="1794549367" sldId="480"/>
            <ac:spMk id="8" creationId="{A6BA2DB5-4ECD-477A-893D-008E822283A4}"/>
          </ac:spMkLst>
        </pc:spChg>
        <pc:spChg chg="mod">
          <ac:chgData name="Mansoor Hanif" userId="6d8ad7e5e89dcd94" providerId="LiveId" clId="{87B1470A-F4C5-4EF0-873A-2E553CB1FE76}" dt="2024-11-16T18:47:36.265" v="2140" actId="20577"/>
          <ac:spMkLst>
            <pc:docMk/>
            <pc:sldMk cId="1794549367" sldId="480"/>
            <ac:spMk id="30" creationId="{A6BA2DB5-4ECD-477A-893D-008E822283A4}"/>
          </ac:spMkLst>
        </pc:spChg>
        <pc:spChg chg="del">
          <ac:chgData name="Mansoor Hanif" userId="6d8ad7e5e89dcd94" providerId="LiveId" clId="{87B1470A-F4C5-4EF0-873A-2E553CB1FE76}" dt="2024-11-16T18:34:07.447" v="1733" actId="478"/>
          <ac:spMkLst>
            <pc:docMk/>
            <pc:sldMk cId="1794549367" sldId="480"/>
            <ac:spMk id="31" creationId="{A6BA2DB5-4ECD-477A-893D-008E822283A4}"/>
          </ac:spMkLst>
        </pc:spChg>
        <pc:picChg chg="mod">
          <ac:chgData name="Mansoor Hanif" userId="6d8ad7e5e89dcd94" providerId="LiveId" clId="{87B1470A-F4C5-4EF0-873A-2E553CB1FE76}" dt="2024-11-16T18:46:25.280" v="2103" actId="1035"/>
          <ac:picMkLst>
            <pc:docMk/>
            <pc:sldMk cId="1794549367" sldId="480"/>
            <ac:picMk id="2050" creationId="{00000000-0000-0000-0000-000000000000}"/>
          </ac:picMkLst>
        </pc:picChg>
        <pc:picChg chg="mod">
          <ac:chgData name="Mansoor Hanif" userId="6d8ad7e5e89dcd94" providerId="LiveId" clId="{87B1470A-F4C5-4EF0-873A-2E553CB1FE76}" dt="2024-11-16T18:46:25.280" v="2103" actId="1035"/>
          <ac:picMkLst>
            <pc:docMk/>
            <pc:sldMk cId="1794549367" sldId="480"/>
            <ac:picMk id="2052" creationId="{00000000-0000-0000-0000-000000000000}"/>
          </ac:picMkLst>
        </pc:picChg>
        <pc:picChg chg="mod">
          <ac:chgData name="Mansoor Hanif" userId="6d8ad7e5e89dcd94" providerId="LiveId" clId="{87B1470A-F4C5-4EF0-873A-2E553CB1FE76}" dt="2024-11-16T18:46:25.280" v="2103" actId="1035"/>
          <ac:picMkLst>
            <pc:docMk/>
            <pc:sldMk cId="1794549367" sldId="480"/>
            <ac:picMk id="2053" creationId="{00000000-0000-0000-0000-000000000000}"/>
          </ac:picMkLst>
        </pc:picChg>
      </pc:sldChg>
      <pc:sldChg chg="modSp add del mod ord">
        <pc:chgData name="Mansoor Hanif" userId="6d8ad7e5e89dcd94" providerId="LiveId" clId="{87B1470A-F4C5-4EF0-873A-2E553CB1FE76}" dt="2024-11-16T18:46:33.787" v="2104" actId="47"/>
        <pc:sldMkLst>
          <pc:docMk/>
          <pc:sldMk cId="2588956554" sldId="481"/>
        </pc:sldMkLst>
        <pc:spChg chg="mod">
          <ac:chgData name="Mansoor Hanif" userId="6d8ad7e5e89dcd94" providerId="LiveId" clId="{87B1470A-F4C5-4EF0-873A-2E553CB1FE76}" dt="2024-11-16T18:43:02.640" v="1896" actId="20577"/>
          <ac:spMkLst>
            <pc:docMk/>
            <pc:sldMk cId="2588956554" sldId="481"/>
            <ac:spMk id="9" creationId="{00000000-0000-0000-0000-000000000000}"/>
          </ac:spMkLst>
        </pc:spChg>
      </pc:sldChg>
      <pc:sldChg chg="modSp mod ord">
        <pc:chgData name="Mansoor Hanif" userId="6d8ad7e5e89dcd94" providerId="LiveId" clId="{87B1470A-F4C5-4EF0-873A-2E553CB1FE76}" dt="2024-11-16T18:32:27.635" v="1725" actId="20577"/>
        <pc:sldMkLst>
          <pc:docMk/>
          <pc:sldMk cId="1345415684" sldId="768"/>
        </pc:sldMkLst>
        <pc:spChg chg="mod">
          <ac:chgData name="Mansoor Hanif" userId="6d8ad7e5e89dcd94" providerId="LiveId" clId="{87B1470A-F4C5-4EF0-873A-2E553CB1FE76}" dt="2024-11-16T18:32:27.635" v="1725" actId="20577"/>
          <ac:spMkLst>
            <pc:docMk/>
            <pc:sldMk cId="1345415684" sldId="768"/>
            <ac:spMk id="2" creationId="{96CE98DD-C8DD-4EE5-B54E-BCF2504B8423}"/>
          </ac:spMkLst>
        </pc:spChg>
        <pc:spChg chg="mod">
          <ac:chgData name="Mansoor Hanif" userId="6d8ad7e5e89dcd94" providerId="LiveId" clId="{87B1470A-F4C5-4EF0-873A-2E553CB1FE76}" dt="2024-11-11T11:39:10.254" v="1127" actId="20577"/>
          <ac:spMkLst>
            <pc:docMk/>
            <pc:sldMk cId="1345415684" sldId="768"/>
            <ac:spMk id="3" creationId="{E64248CD-1992-4BCA-8A4B-A40B00B28A40}"/>
          </ac:spMkLst>
        </pc:spChg>
      </pc:sldChg>
      <pc:sldChg chg="modSp mod">
        <pc:chgData name="Mansoor Hanif" userId="6d8ad7e5e89dcd94" providerId="LiveId" clId="{87B1470A-F4C5-4EF0-873A-2E553CB1FE76}" dt="2024-11-11T11:09:25.590" v="10" actId="20577"/>
        <pc:sldMkLst>
          <pc:docMk/>
          <pc:sldMk cId="482778954" sldId="771"/>
        </pc:sldMkLst>
        <pc:spChg chg="mod">
          <ac:chgData name="Mansoor Hanif" userId="6d8ad7e5e89dcd94" providerId="LiveId" clId="{87B1470A-F4C5-4EF0-873A-2E553CB1FE76}" dt="2024-11-11T11:09:25.590" v="10" actId="20577"/>
          <ac:spMkLst>
            <pc:docMk/>
            <pc:sldMk cId="482778954" sldId="771"/>
            <ac:spMk id="2" creationId="{96CE98DD-C8DD-4EE5-B54E-BCF2504B8423}"/>
          </ac:spMkLst>
        </pc:spChg>
      </pc:sldChg>
      <pc:sldChg chg="modSp del mod ord">
        <pc:chgData name="Mansoor Hanif" userId="6d8ad7e5e89dcd94" providerId="LiveId" clId="{87B1470A-F4C5-4EF0-873A-2E553CB1FE76}" dt="2024-11-16T18:25:42.693" v="1430" actId="47"/>
        <pc:sldMkLst>
          <pc:docMk/>
          <pc:sldMk cId="716777497" sldId="772"/>
        </pc:sldMkLst>
        <pc:spChg chg="mod">
          <ac:chgData name="Mansoor Hanif" userId="6d8ad7e5e89dcd94" providerId="LiveId" clId="{87B1470A-F4C5-4EF0-873A-2E553CB1FE76}" dt="2024-11-11T11:40:36.163" v="1181" actId="20577"/>
          <ac:spMkLst>
            <pc:docMk/>
            <pc:sldMk cId="716777497" sldId="772"/>
            <ac:spMk id="3" creationId="{E64248CD-1992-4BCA-8A4B-A40B00B28A40}"/>
          </ac:spMkLst>
        </pc:spChg>
      </pc:sldChg>
      <pc:sldChg chg="modSp mod ord">
        <pc:chgData name="Mansoor Hanif" userId="6d8ad7e5e89dcd94" providerId="LiveId" clId="{87B1470A-F4C5-4EF0-873A-2E553CB1FE76}" dt="2024-11-11T11:28:11.467" v="445" actId="14100"/>
        <pc:sldMkLst>
          <pc:docMk/>
          <pc:sldMk cId="2554077054" sldId="773"/>
        </pc:sldMkLst>
        <pc:spChg chg="mod">
          <ac:chgData name="Mansoor Hanif" userId="6d8ad7e5e89dcd94" providerId="LiveId" clId="{87B1470A-F4C5-4EF0-873A-2E553CB1FE76}" dt="2024-11-11T11:28:11.467" v="445" actId="14100"/>
          <ac:spMkLst>
            <pc:docMk/>
            <pc:sldMk cId="2554077054" sldId="773"/>
            <ac:spMk id="2" creationId="{96CE98DD-C8DD-4EE5-B54E-BCF2504B8423}"/>
          </ac:spMkLst>
        </pc:spChg>
        <pc:spChg chg="mod">
          <ac:chgData name="Mansoor Hanif" userId="6d8ad7e5e89dcd94" providerId="LiveId" clId="{87B1470A-F4C5-4EF0-873A-2E553CB1FE76}" dt="2024-11-11T11:26:27.047" v="428" actId="20577"/>
          <ac:spMkLst>
            <pc:docMk/>
            <pc:sldMk cId="2554077054" sldId="773"/>
            <ac:spMk id="3" creationId="{E64248CD-1992-4BCA-8A4B-A40B00B28A40}"/>
          </ac:spMkLst>
        </pc:spChg>
      </pc:sldChg>
      <pc:sldChg chg="addSp delSp modSp mod ord modNotesTx">
        <pc:chgData name="Mansoor Hanif" userId="6d8ad7e5e89dcd94" providerId="LiveId" clId="{87B1470A-F4C5-4EF0-873A-2E553CB1FE76}" dt="2024-11-11T11:23:24.321" v="373" actId="20577"/>
        <pc:sldMkLst>
          <pc:docMk/>
          <pc:sldMk cId="0" sldId="778"/>
        </pc:sldMkLst>
        <pc:spChg chg="mod">
          <ac:chgData name="Mansoor Hanif" userId="6d8ad7e5e89dcd94" providerId="LiveId" clId="{87B1470A-F4C5-4EF0-873A-2E553CB1FE76}" dt="2024-11-11T11:23:24.321" v="373" actId="20577"/>
          <ac:spMkLst>
            <pc:docMk/>
            <pc:sldMk cId="0" sldId="778"/>
            <ac:spMk id="2" creationId="{F81199CD-CC4C-2716-8310-2ABB1881B3A8}"/>
          </ac:spMkLst>
        </pc:spChg>
        <pc:spChg chg="add del mod">
          <ac:chgData name="Mansoor Hanif" userId="6d8ad7e5e89dcd94" providerId="LiveId" clId="{87B1470A-F4C5-4EF0-873A-2E553CB1FE76}" dt="2024-11-11T11:17:24.938" v="144" actId="478"/>
          <ac:spMkLst>
            <pc:docMk/>
            <pc:sldMk cId="0" sldId="778"/>
            <ac:spMk id="4" creationId="{B1815FA9-9DC9-BB1D-CEB4-DFC3A7907767}"/>
          </ac:spMkLst>
        </pc:spChg>
        <pc:spChg chg="del">
          <ac:chgData name="Mansoor Hanif" userId="6d8ad7e5e89dcd94" providerId="LiveId" clId="{87B1470A-F4C5-4EF0-873A-2E553CB1FE76}" dt="2024-11-11T11:17:08.726" v="142" actId="478"/>
          <ac:spMkLst>
            <pc:docMk/>
            <pc:sldMk cId="0" sldId="778"/>
            <ac:spMk id="154" creationId="{00000000-0000-0000-0000-000000000000}"/>
          </ac:spMkLst>
        </pc:spChg>
        <pc:spChg chg="mod">
          <ac:chgData name="Mansoor Hanif" userId="6d8ad7e5e89dcd94" providerId="LiveId" clId="{87B1470A-F4C5-4EF0-873A-2E553CB1FE76}" dt="2024-11-11T11:18:00.295" v="194" actId="20577"/>
          <ac:spMkLst>
            <pc:docMk/>
            <pc:sldMk cId="0" sldId="778"/>
            <ac:spMk id="157" creationId="{00000000-0000-0000-0000-000000000000}"/>
          </ac:spMkLst>
        </pc:spChg>
      </pc:sldChg>
      <pc:sldChg chg="modSp mod ord">
        <pc:chgData name="Mansoor Hanif" userId="6d8ad7e5e89dcd94" providerId="LiveId" clId="{87B1470A-F4C5-4EF0-873A-2E553CB1FE76}" dt="2024-11-16T18:18:10.099" v="1423"/>
        <pc:sldMkLst>
          <pc:docMk/>
          <pc:sldMk cId="1739823268" sldId="789"/>
        </pc:sldMkLst>
        <pc:spChg chg="mod">
          <ac:chgData name="Mansoor Hanif" userId="6d8ad7e5e89dcd94" providerId="LiveId" clId="{87B1470A-F4C5-4EF0-873A-2E553CB1FE76}" dt="2024-11-11T11:37:32.114" v="1030" actId="20577"/>
          <ac:spMkLst>
            <pc:docMk/>
            <pc:sldMk cId="1739823268" sldId="789"/>
            <ac:spMk id="2" creationId="{96CE98DD-C8DD-4EE5-B54E-BCF2504B8423}"/>
          </ac:spMkLst>
        </pc:spChg>
        <pc:spChg chg="mod">
          <ac:chgData name="Mansoor Hanif" userId="6d8ad7e5e89dcd94" providerId="LiveId" clId="{87B1470A-F4C5-4EF0-873A-2E553CB1FE76}" dt="2024-11-11T11:31:56.081" v="658" actId="20577"/>
          <ac:spMkLst>
            <pc:docMk/>
            <pc:sldMk cId="1739823268" sldId="789"/>
            <ac:spMk id="3" creationId="{E64248CD-1992-4BCA-8A4B-A40B00B28A40}"/>
          </ac:spMkLst>
        </pc:spChg>
      </pc:sldChg>
      <pc:sldChg chg="del ord">
        <pc:chgData name="Mansoor Hanif" userId="6d8ad7e5e89dcd94" providerId="LiveId" clId="{87B1470A-F4C5-4EF0-873A-2E553CB1FE76}" dt="2024-11-16T18:04:53.569" v="1187" actId="47"/>
        <pc:sldMkLst>
          <pc:docMk/>
          <pc:sldMk cId="475568484" sldId="791"/>
        </pc:sldMkLst>
      </pc:sldChg>
      <pc:sldChg chg="addSp delSp modSp add mod ord">
        <pc:chgData name="Mansoor Hanif" userId="6d8ad7e5e89dcd94" providerId="LiveId" clId="{87B1470A-F4C5-4EF0-873A-2E553CB1FE76}" dt="2024-11-16T18:59:48.203" v="2441"/>
        <pc:sldMkLst>
          <pc:docMk/>
          <pc:sldMk cId="3892599247" sldId="1220"/>
        </pc:sldMkLst>
        <pc:spChg chg="mod">
          <ac:chgData name="Mansoor Hanif" userId="6d8ad7e5e89dcd94" providerId="LiveId" clId="{87B1470A-F4C5-4EF0-873A-2E553CB1FE76}" dt="2024-11-16T18:17:36.211" v="1421" actId="20577"/>
          <ac:spMkLst>
            <pc:docMk/>
            <pc:sldMk cId="3892599247" sldId="1220"/>
            <ac:spMk id="2" creationId="{9DB8A29A-5187-497B-B130-C5E5716B0098}"/>
          </ac:spMkLst>
        </pc:spChg>
        <pc:spChg chg="add mod">
          <ac:chgData name="Mansoor Hanif" userId="6d8ad7e5e89dcd94" providerId="LiveId" clId="{87B1470A-F4C5-4EF0-873A-2E553CB1FE76}" dt="2024-11-16T18:23:54.860" v="1429" actId="1076"/>
          <ac:spMkLst>
            <pc:docMk/>
            <pc:sldMk cId="3892599247" sldId="1220"/>
            <ac:spMk id="3" creationId="{8498489E-1306-40E5-502A-081A4557F948}"/>
          </ac:spMkLst>
        </pc:spChg>
        <pc:spChg chg="add mod">
          <ac:chgData name="Mansoor Hanif" userId="6d8ad7e5e89dcd94" providerId="LiveId" clId="{87B1470A-F4C5-4EF0-873A-2E553CB1FE76}" dt="2024-11-16T18:23:47.881" v="1428" actId="207"/>
          <ac:spMkLst>
            <pc:docMk/>
            <pc:sldMk cId="3892599247" sldId="1220"/>
            <ac:spMk id="4" creationId="{D109E804-37BD-0166-A156-52256DF10C54}"/>
          </ac:spMkLst>
        </pc:spChg>
        <pc:spChg chg="del">
          <ac:chgData name="Mansoor Hanif" userId="6d8ad7e5e89dcd94" providerId="LiveId" clId="{87B1470A-F4C5-4EF0-873A-2E553CB1FE76}" dt="2024-11-16T18:12:01.690" v="1336" actId="478"/>
          <ac:spMkLst>
            <pc:docMk/>
            <pc:sldMk cId="3892599247" sldId="1220"/>
            <ac:spMk id="5" creationId="{D6ABAF6A-D6F3-420E-B87E-470570C4D951}"/>
          </ac:spMkLst>
        </pc:spChg>
        <pc:spChg chg="mod">
          <ac:chgData name="Mansoor Hanif" userId="6d8ad7e5e89dcd94" providerId="LiveId" clId="{87B1470A-F4C5-4EF0-873A-2E553CB1FE76}" dt="2024-11-16T18:15:44.868" v="1399" actId="404"/>
          <ac:spMkLst>
            <pc:docMk/>
            <pc:sldMk cId="3892599247" sldId="1220"/>
            <ac:spMk id="8" creationId="{62372D99-E445-4895-9B42-31CA40A42741}"/>
          </ac:spMkLst>
        </pc:spChg>
        <pc:picChg chg="mod">
          <ac:chgData name="Mansoor Hanif" userId="6d8ad7e5e89dcd94" providerId="LiveId" clId="{87B1470A-F4C5-4EF0-873A-2E553CB1FE76}" dt="2024-11-16T18:16:27.944" v="1406" actId="1035"/>
          <ac:picMkLst>
            <pc:docMk/>
            <pc:sldMk cId="3892599247" sldId="1220"/>
            <ac:picMk id="6" creationId="{96EEFC68-7C81-4698-AB57-DF045D01E8C9}"/>
          </ac:picMkLst>
        </pc:picChg>
      </pc:sldChg>
      <pc:sldChg chg="add del">
        <pc:chgData name="Mansoor Hanif" userId="6d8ad7e5e89dcd94" providerId="LiveId" clId="{87B1470A-F4C5-4EF0-873A-2E553CB1FE76}" dt="2024-11-16T18:13:25.055" v="1338" actId="47"/>
        <pc:sldMkLst>
          <pc:docMk/>
          <pc:sldMk cId="1534955959" sldId="1225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E839CAB2-EC33-4680-B50C-B4435DF7BD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0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C8DA78E-9800-4547-ADBD-289AFEEAF4B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19525" y="0"/>
            <a:ext cx="29210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1FB29-D802-490C-8A3D-CCD6A0F5DAF7}" type="datetimeFigureOut">
              <a:rPr lang="es-ES" smtClean="0"/>
              <a:t>16/11/2024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BFE2732-A5E3-45A6-A6D5-F437F17905C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7363"/>
            <a:ext cx="29210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CC55B700-D9BF-45B9-B386-EB753905FFA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19525" y="9377363"/>
            <a:ext cx="29210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14F6F3-0E78-4D8D-AB61-C8F491CF53A8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479398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21582" cy="493633"/>
          </a:xfrm>
          <a:prstGeom prst="rect">
            <a:avLst/>
          </a:prstGeom>
        </p:spPr>
        <p:txBody>
          <a:bodyPr vert="horz" lIns="90836" tIns="45418" rIns="90836" bIns="45418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8971" y="0"/>
            <a:ext cx="2921582" cy="493633"/>
          </a:xfrm>
          <a:prstGeom prst="rect">
            <a:avLst/>
          </a:prstGeom>
        </p:spPr>
        <p:txBody>
          <a:bodyPr vert="horz" lIns="90836" tIns="45418" rIns="90836" bIns="45418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D680E798-53FF-4C51-A981-953463752515}" type="datetimeFigureOut">
              <a:rPr lang="fr-FR" smtClean="0"/>
              <a:pPr/>
              <a:t>16/11/2024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39775"/>
            <a:ext cx="4935537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836" tIns="45418" rIns="90836" bIns="45418" rtlCol="0" anchor="ctr"/>
          <a:lstStyle/>
          <a:p>
            <a:endParaRPr lang="fr-FR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4212" y="4689515"/>
            <a:ext cx="5393690" cy="4442698"/>
          </a:xfrm>
          <a:prstGeom prst="rect">
            <a:avLst/>
          </a:prstGeom>
        </p:spPr>
        <p:txBody>
          <a:bodyPr vert="horz" lIns="90836" tIns="45418" rIns="90836" bIns="45418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1" y="9377316"/>
            <a:ext cx="2921582" cy="493633"/>
          </a:xfrm>
          <a:prstGeom prst="rect">
            <a:avLst/>
          </a:prstGeom>
        </p:spPr>
        <p:txBody>
          <a:bodyPr vert="horz" lIns="90836" tIns="45418" rIns="90836" bIns="45418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8971" y="9377316"/>
            <a:ext cx="2921582" cy="493633"/>
          </a:xfrm>
          <a:prstGeom prst="rect">
            <a:avLst/>
          </a:prstGeom>
        </p:spPr>
        <p:txBody>
          <a:bodyPr vert="horz" lIns="90836" tIns="45418" rIns="90836" bIns="45418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1B06CD8F-B7ED-4A05-9FB1-A01CC0EF02CC}" type="slidenum">
              <a:rPr lang="fr-FR" smtClean="0"/>
              <a:pPr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1662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174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088" algn="l" defTabSz="914174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174" algn="l" defTabSz="914174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261" algn="l" defTabSz="914174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348" algn="l" defTabSz="914174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5434" algn="l" defTabSz="91417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522" algn="l" defTabSz="91417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609" algn="l" defTabSz="91417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696" algn="l" defTabSz="91417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g30845aca6e7_0_1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3" name="Google Shape;403;g30845aca6e7_0_1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300ba5556b7_0_2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300ba5556b7_0_2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4D7EE5-6F87-4325-90B5-135594937D68}" type="slidenum">
              <a:rPr lang="en-GB" sz="1300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en-GB" sz="13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0799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B174DE-BFCC-D945-9C11-8E83DDFE6CB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4653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Master" Target="../slideMasters/slideMaster8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Master" Target="../slideMasters/slideMaster8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Master" Target="../slideMasters/slideMaster8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Master" Target="../slideMasters/slideMaster8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Master" Target="../slideMasters/slideMaster8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Master" Target="../slideMasters/slideMaster8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Master" Target="../slideMasters/slideMaster8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Master" Target="../slideMasters/slideMaster8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Master" Target="../slideMasters/slideMaster8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Master" Target="../slideMasters/slideMaster8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Master" Target="../slideMasters/slideMaster8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Master" Target="../slideMasters/slideMaster8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Master" Target="../slideMasters/slideMaster8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Master" Target="../slideMasters/slideMaster8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Master" Target="../slideMasters/slideMaster8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Master" Target="../slideMasters/slideMaster8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Master" Target="../slideMasters/slideMaster8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Master" Target="../slideMasters/slideMaster8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Master" Target="../slideMasters/slideMaster8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Master" Target="../slideMasters/slideMaster8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Master" Target="../slideMasters/slideMaster8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Master" Target="../slideMasters/slideMaster8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Master" Target="../slideMasters/slideMaster8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Master" Target="../slideMasters/slideMaster8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Master" Target="../slideMasters/slideMaster8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Master" Target="../slideMasters/slideMaster8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Master" Target="../slideMasters/slideMaster8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Master" Target="../slideMasters/slideMaster8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Master" Target="../slideMasters/slideMaster8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Master" Target="../slideMasters/slideMaster8.xml"/></Relationships>
</file>

<file path=ppt/slideLayouts/_rels/slideLayout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Relationship Id="rId4" Type="http://schemas.openxmlformats.org/officeDocument/2006/relationships/image" Target="../media/image5.png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Master" Target="../slideMasters/slideMaster9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9.xml"/></Relationships>
</file>

<file path=ppt/slideLayouts/_rels/slideLayout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5.png"/></Relationships>
</file>

<file path=ppt/slideLayouts/_rels/slideLayout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7.png"/></Relationships>
</file>

<file path=ppt/slideLayouts/_rels/slideLayout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Layouts/_rels/slideLayout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Layouts/_rels/slideLayout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Layouts/_rels/slideLayout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0.xml"/></Relationships>
</file>

<file path=ppt/slideLayouts/_rels/slideLayout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0.xml"/></Relationships>
</file>

<file path=ppt/slideLayouts/_rels/slideLayout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0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0.xml"/></Relationships>
</file>

<file path=ppt/slideLayouts/_rels/slideLayout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0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0.xml"/></Relationships>
</file>

<file path=ppt/slideLayouts/_rels/slideLayout1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0.xml"/><Relationship Id="rId1" Type="http://schemas.openxmlformats.org/officeDocument/2006/relationships/tags" Target="../tags/tag3.xml"/><Relationship Id="rId4" Type="http://schemas.openxmlformats.org/officeDocument/2006/relationships/image" Target="../media/image91.emf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0.xml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Master" Target="../slideMasters/slideMaster11.xml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Master" Target="../slideMasters/slideMaster11.xml"/></Relationships>
</file>

<file path=ppt/slideLayouts/_rels/slideLayout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Master" Target="../slideMasters/slideMaster11.xml"/></Relationships>
</file>

<file path=ppt/slideLayouts/_rels/slideLayout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Master" Target="../slideMasters/slideMaster1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9.png"/></Relationships>
</file>

<file path=ppt/slideLayouts/_rels/slideLayout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Master" Target="../slideMasters/slideMaster11.xml"/></Relationships>
</file>

<file path=ppt/slideLayouts/_rels/slideLayout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Master" Target="../slideMasters/slideMaster11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Master" Target="../slideMasters/slideMaster11.xml"/></Relationships>
</file>

<file path=ppt/slideLayouts/_rels/slideLayout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Master" Target="../slideMasters/slideMaster11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Master" Target="../slideMasters/slideMaster11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Master" Target="../slideMasters/slideMaster11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image" Target="../media/image94.jp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95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png"/><Relationship Id="rId4" Type="http://schemas.openxmlformats.org/officeDocument/2006/relationships/image" Target="../media/image20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png"/><Relationship Id="rId4" Type="http://schemas.openxmlformats.org/officeDocument/2006/relationships/image" Target="../media/image21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png"/><Relationship Id="rId4" Type="http://schemas.openxmlformats.org/officeDocument/2006/relationships/image" Target="../media/image2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4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png"/><Relationship Id="rId4" Type="http://schemas.openxmlformats.org/officeDocument/2006/relationships/image" Target="../media/image25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png"/><Relationship Id="rId4" Type="http://schemas.openxmlformats.org/officeDocument/2006/relationships/image" Target="../media/image26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png"/><Relationship Id="rId4" Type="http://schemas.openxmlformats.org/officeDocument/2006/relationships/image" Target="../media/image2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9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4.png"/><Relationship Id="rId4" Type="http://schemas.openxmlformats.org/officeDocument/2006/relationships/image" Target="../media/image30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4.png"/><Relationship Id="rId4" Type="http://schemas.openxmlformats.org/officeDocument/2006/relationships/image" Target="../media/image31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4.png"/><Relationship Id="rId4" Type="http://schemas.openxmlformats.org/officeDocument/2006/relationships/image" Target="../media/image3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38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38.png"/><Relationship Id="rId5" Type="http://schemas.openxmlformats.org/officeDocument/2006/relationships/image" Target="../media/image43.png"/><Relationship Id="rId4" Type="http://schemas.openxmlformats.org/officeDocument/2006/relationships/image" Target="../media/image44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38.png"/><Relationship Id="rId5" Type="http://schemas.openxmlformats.org/officeDocument/2006/relationships/image" Target="../media/image43.png"/><Relationship Id="rId4" Type="http://schemas.openxmlformats.org/officeDocument/2006/relationships/image" Target="../media/image4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14.png"/><Relationship Id="rId2" Type="http://schemas.openxmlformats.org/officeDocument/2006/relationships/image" Target="../media/image46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oleObject" Target="../embeddings/oleObject2.bin"/><Relationship Id="rId7" Type="http://schemas.openxmlformats.org/officeDocument/2006/relationships/image" Target="../media/image39.pn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2.xml"/><Relationship Id="rId6" Type="http://schemas.openxmlformats.org/officeDocument/2006/relationships/image" Target="../media/image50.png"/><Relationship Id="rId5" Type="http://schemas.openxmlformats.org/officeDocument/2006/relationships/image" Target="../media/image49.jpg"/><Relationship Id="rId4" Type="http://schemas.openxmlformats.org/officeDocument/2006/relationships/image" Target="../media/image33.emf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24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4.png"/><Relationship Id="rId4" Type="http://schemas.openxmlformats.org/officeDocument/2006/relationships/image" Target="../media/image25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4.png"/><Relationship Id="rId4" Type="http://schemas.openxmlformats.org/officeDocument/2006/relationships/image" Target="../media/image26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4.png"/><Relationship Id="rId4" Type="http://schemas.openxmlformats.org/officeDocument/2006/relationships/image" Target="../media/image27.png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Master" Target="../slideMasters/slideMaster7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Master" Target="../slideMasters/slideMaster7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Espace réservé pour une image  61"/>
          <p:cNvSpPr>
            <a:spLocks noGrp="1"/>
          </p:cNvSpPr>
          <p:nvPr>
            <p:ph type="pic" sz="quarter" idx="23" hasCustomPrompt="1"/>
          </p:nvPr>
        </p:nvSpPr>
        <p:spPr bwMode="gray">
          <a:xfrm>
            <a:off x="0" y="0"/>
            <a:ext cx="9144000" cy="6858000"/>
          </a:xfrm>
          <a:solidFill>
            <a:schemeClr val="bg2"/>
          </a:solidFill>
        </p:spPr>
        <p:txBody>
          <a:bodyPr lIns="719822" tIns="1079732" rIns="719822" anchor="ctr" anchorCtr="0"/>
          <a:lstStyle>
            <a:lvl1pPr marL="0" marR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Select the icon to insert a picture then place the visual into background position (Right click with the mouse / Send to back)</a:t>
            </a:r>
          </a:p>
        </p:txBody>
      </p:sp>
      <p:sp>
        <p:nvSpPr>
          <p:cNvPr id="55" name="Espace réservé du texte 54"/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61989" y="900000"/>
            <a:ext cx="7820025" cy="2340260"/>
          </a:xfrm>
          <a:noFill/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21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Date</a:t>
            </a:r>
          </a:p>
        </p:txBody>
      </p:sp>
      <p:sp>
        <p:nvSpPr>
          <p:cNvPr id="58" name="Espace réservé du texte 56"/>
          <p:cNvSpPr>
            <a:spLocks noGrp="1"/>
          </p:cNvSpPr>
          <p:nvPr>
            <p:ph type="body" sz="quarter" idx="20" hasCustomPrompt="1"/>
          </p:nvPr>
        </p:nvSpPr>
        <p:spPr bwMode="gray">
          <a:xfrm>
            <a:off x="0" y="432000"/>
            <a:ext cx="1440000" cy="360000"/>
          </a:xfr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59" name="Espace réservé du texte 56"/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0" y="3312002"/>
            <a:ext cx="1440000" cy="360000"/>
          </a:xfr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60" name="Espace réservé du texte 56"/>
          <p:cNvSpPr>
            <a:spLocks noGrp="1"/>
          </p:cNvSpPr>
          <p:nvPr>
            <p:ph type="body" sz="quarter" idx="22" hasCustomPrompt="1"/>
          </p:nvPr>
        </p:nvSpPr>
        <p:spPr bwMode="gray">
          <a:xfrm>
            <a:off x="146" y="5940000"/>
            <a:ext cx="9143708" cy="36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57" name="Espace réservé du texte 56"/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0" y="4500000"/>
            <a:ext cx="3240000" cy="1296000"/>
          </a:xfr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24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25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26"/>
          </p:nvPr>
        </p:nvSpPr>
        <p:spPr bwMode="gray">
          <a:xfrm>
            <a:off x="1" y="6694490"/>
            <a:ext cx="327024" cy="163511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185229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61"/>
          <p:cNvSpPr>
            <a:spLocks noGrp="1"/>
          </p:cNvSpPr>
          <p:nvPr>
            <p:ph type="pic" sz="quarter" idx="25" hasCustomPrompt="1"/>
          </p:nvPr>
        </p:nvSpPr>
        <p:spPr bwMode="gray">
          <a:xfrm>
            <a:off x="327027" y="1844674"/>
            <a:ext cx="8489951" cy="4197351"/>
          </a:xfrm>
          <a:solidFill>
            <a:schemeClr val="bg2"/>
          </a:solidFill>
        </p:spPr>
        <p:txBody>
          <a:bodyPr lIns="359911" tIns="719822" rIns="359911" anchor="ctr" anchorCtr="0"/>
          <a:lstStyle>
            <a:lvl1pPr marL="0" marR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lvl1pPr>
          </a:lstStyle>
          <a:p>
            <a:r>
              <a:rPr lang="en-US" noProof="0" dirty="0"/>
              <a:t>Select the icon to insert a picture</a:t>
            </a:r>
          </a:p>
        </p:txBody>
      </p:sp>
      <p:sp>
        <p:nvSpPr>
          <p:cNvPr id="6" name="Espace réservé du texte 4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27025" y="333376"/>
            <a:ext cx="8489950" cy="899381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300"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000">
                <a:solidFill>
                  <a:schemeClr val="accent1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Sub-title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26"/>
          </p:nvPr>
        </p:nvSpPr>
        <p:spPr bwMode="gray"/>
        <p:txBody>
          <a:bodyPr/>
          <a:lstStyle/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27"/>
          </p:nvPr>
        </p:nvSpPr>
        <p:spPr bwMode="gray"/>
        <p:txBody>
          <a:bodyPr/>
          <a:lstStyle/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28"/>
          </p:nvPr>
        </p:nvSpPr>
        <p:spPr bwMode="gray"/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50026235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18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4" y="-33189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525588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18_no text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4" y="-33189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19762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over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6" y="-33191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91502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over_no text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6" y="-33191"/>
            <a:ext cx="9276628" cy="6956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00412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/>
          <p:cNvSpPr>
            <a:spLocks noGrp="1"/>
          </p:cNvSpPr>
          <p:nvPr>
            <p:ph type="title"/>
          </p:nvPr>
        </p:nvSpPr>
        <p:spPr>
          <a:xfrm>
            <a:off x="385688" y="669576"/>
            <a:ext cx="5664321" cy="587919"/>
          </a:xfrm>
          <a:prstGeom prst="rect">
            <a:avLst/>
          </a:prstGeom>
        </p:spPr>
        <p:txBody>
          <a:bodyPr vert="horz" lIns="80165" tIns="40083" rIns="80165" bIns="40083" rtlCol="0" anchor="ctr">
            <a:normAutofit/>
          </a:bodyPr>
          <a:lstStyle>
            <a:lvl1pPr>
              <a:defRPr sz="26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pic>
        <p:nvPicPr>
          <p:cNvPr id="4" name="Picture 3" descr="Page 3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6" y="-33191"/>
            <a:ext cx="9276628" cy="6956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58672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3_no text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6" y="-33191"/>
            <a:ext cx="9276628" cy="6956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966469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/>
          <p:cNvSpPr>
            <a:spLocks noGrp="1"/>
          </p:cNvSpPr>
          <p:nvPr>
            <p:ph type="title"/>
          </p:nvPr>
        </p:nvSpPr>
        <p:spPr>
          <a:xfrm>
            <a:off x="242173" y="431980"/>
            <a:ext cx="6285608" cy="587919"/>
          </a:xfrm>
          <a:prstGeom prst="rect">
            <a:avLst/>
          </a:prstGeom>
        </p:spPr>
        <p:txBody>
          <a:bodyPr vert="horz" lIns="80165" tIns="40083" rIns="80165" bIns="40083" rtlCol="0" anchor="ctr">
            <a:normAutofit/>
          </a:bodyPr>
          <a:lstStyle>
            <a:lvl1pPr>
              <a:defRPr sz="2600">
                <a:solidFill>
                  <a:srgbClr val="00B0F0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pic>
        <p:nvPicPr>
          <p:cNvPr id="4" name="Picture 3" descr="Page 2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6" y="-33191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534931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2_no text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6" y="-33191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75349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674827" y="2790340"/>
            <a:ext cx="4002940" cy="1241163"/>
          </a:xfrm>
          <a:prstGeom prst="rect">
            <a:avLst/>
          </a:prstGeom>
        </p:spPr>
        <p:txBody>
          <a:bodyPr vert="horz" lIns="80165" tIns="40083" rIns="80165" bIns="40083" rtlCol="0" anchor="ctr">
            <a:normAutofit/>
          </a:bodyPr>
          <a:lstStyle>
            <a:lvl1pPr algn="r">
              <a:lnSpc>
                <a:spcPct val="100000"/>
              </a:lnSpc>
              <a:defRPr sz="3900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United under a single brand</a:t>
            </a:r>
            <a:endParaRPr lang="en-US" dirty="0"/>
          </a:p>
        </p:txBody>
      </p:sp>
      <p:sp>
        <p:nvSpPr>
          <p:cNvPr id="5" name="Title Placeholder 1"/>
          <p:cNvSpPr txBox="1">
            <a:spLocks/>
          </p:cNvSpPr>
          <p:nvPr userDrawn="1"/>
        </p:nvSpPr>
        <p:spPr>
          <a:xfrm>
            <a:off x="7343264" y="2383810"/>
            <a:ext cx="1354842" cy="391946"/>
          </a:xfrm>
          <a:prstGeom prst="rect">
            <a:avLst/>
          </a:prstGeom>
        </p:spPr>
        <p:txBody>
          <a:bodyPr vert="horz" lIns="80165" tIns="40083" rIns="80165" bIns="40083" rtlCol="0" anchor="ctr">
            <a:normAutofit lnSpcReduction="10000"/>
          </a:bodyPr>
          <a:lstStyle>
            <a:lvl1pPr algn="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500" b="0" i="0" kern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GB" sz="2200" dirty="0">
                <a:solidFill>
                  <a:prstClr val="white"/>
                </a:solidFill>
              </a:rPr>
              <a:t>ENGIE</a:t>
            </a:r>
            <a:endParaRPr lang="en-US" sz="2200" dirty="0">
              <a:solidFill>
                <a:prstClr val="white"/>
              </a:solidFill>
            </a:endParaRPr>
          </a:p>
        </p:txBody>
      </p:sp>
      <p:pic>
        <p:nvPicPr>
          <p:cNvPr id="6" name="Picture 5" descr="Page 4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6" y="-33191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68955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4_no text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6" y="-33191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895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23851" y="1808166"/>
            <a:ext cx="2591966" cy="3133004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77834" y="5049838"/>
            <a:ext cx="2484000" cy="900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</p:spPr>
        <p:txBody>
          <a:bodyPr anchor="ctr" anchorCtr="0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Text</a:t>
            </a:r>
          </a:p>
        </p:txBody>
      </p:sp>
      <p:sp>
        <p:nvSpPr>
          <p:cNvPr id="7" name="Espace réservé du contenu 2"/>
          <p:cNvSpPr>
            <a:spLocks noGrp="1"/>
          </p:cNvSpPr>
          <p:nvPr>
            <p:ph idx="11" hasCustomPrompt="1"/>
          </p:nvPr>
        </p:nvSpPr>
        <p:spPr bwMode="gray">
          <a:xfrm>
            <a:off x="3276017" y="1808165"/>
            <a:ext cx="2591966" cy="3133004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8" name="Espace réservé du texte 5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30000" y="5049837"/>
            <a:ext cx="2484000" cy="900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</p:spPr>
        <p:txBody>
          <a:bodyPr anchor="ctr" anchorCtr="0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Text</a:t>
            </a:r>
          </a:p>
        </p:txBody>
      </p:sp>
      <p:sp>
        <p:nvSpPr>
          <p:cNvPr id="9" name="Espace réservé du contenu 2"/>
          <p:cNvSpPr>
            <a:spLocks noGrp="1"/>
          </p:cNvSpPr>
          <p:nvPr>
            <p:ph idx="13" hasCustomPrompt="1"/>
          </p:nvPr>
        </p:nvSpPr>
        <p:spPr bwMode="gray">
          <a:xfrm>
            <a:off x="6217110" y="1808165"/>
            <a:ext cx="2591966" cy="3133004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10" name="Espace réservé du texte 5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6271093" y="5049837"/>
            <a:ext cx="2484000" cy="9000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</p:spPr>
        <p:txBody>
          <a:bodyPr anchor="ctr" anchorCtr="0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Text</a:t>
            </a:r>
          </a:p>
        </p:txBody>
      </p:sp>
      <p:sp>
        <p:nvSpPr>
          <p:cNvPr id="11" name="Espace réservé du texte 4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327025" y="333376"/>
            <a:ext cx="8489950" cy="899381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300"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000">
                <a:solidFill>
                  <a:schemeClr val="accent1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Sub-title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6"/>
          </p:nvPr>
        </p:nvSpPr>
        <p:spPr bwMode="gray"/>
        <p:txBody>
          <a:bodyPr/>
          <a:lstStyle/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7"/>
          </p:nvPr>
        </p:nvSpPr>
        <p:spPr bwMode="gray"/>
        <p:txBody>
          <a:bodyPr/>
          <a:lstStyle/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18"/>
          </p:nvPr>
        </p:nvSpPr>
        <p:spPr bwMode="gray"/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773613560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/>
          <p:cNvSpPr>
            <a:spLocks noGrp="1"/>
          </p:cNvSpPr>
          <p:nvPr>
            <p:ph type="title"/>
          </p:nvPr>
        </p:nvSpPr>
        <p:spPr>
          <a:xfrm>
            <a:off x="242173" y="431980"/>
            <a:ext cx="6285608" cy="587919"/>
          </a:xfrm>
          <a:prstGeom prst="rect">
            <a:avLst/>
          </a:prstGeom>
        </p:spPr>
        <p:txBody>
          <a:bodyPr vert="horz" lIns="80165" tIns="40083" rIns="80165" bIns="40083" rtlCol="0" anchor="ctr">
            <a:normAutofit/>
          </a:bodyPr>
          <a:lstStyle>
            <a:lvl1pPr>
              <a:defRPr sz="2600">
                <a:solidFill>
                  <a:srgbClr val="B9D538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pic>
        <p:nvPicPr>
          <p:cNvPr id="4" name="Picture 3" descr="Page 5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6" y="-33191"/>
            <a:ext cx="9252359" cy="6938316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0" y="6499244"/>
            <a:ext cx="938563" cy="358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0165" tIns="40083" rIns="80165" bIns="40083" rtlCol="0" anchor="ctr"/>
          <a:lstStyle/>
          <a:p>
            <a:pPr algn="ctr" defTabSz="914287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20986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5_no text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6" y="-33191"/>
            <a:ext cx="9252359" cy="6938316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0" y="6499244"/>
            <a:ext cx="938563" cy="358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0165" tIns="40083" rIns="80165" bIns="40083" rtlCol="0" anchor="ctr"/>
          <a:lstStyle/>
          <a:p>
            <a:pPr algn="ctr" defTabSz="914287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2690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/>
          <p:cNvSpPr>
            <a:spLocks noGrp="1"/>
          </p:cNvSpPr>
          <p:nvPr>
            <p:ph type="title"/>
          </p:nvPr>
        </p:nvSpPr>
        <p:spPr>
          <a:xfrm>
            <a:off x="242173" y="431980"/>
            <a:ext cx="6285608" cy="587919"/>
          </a:xfrm>
          <a:prstGeom prst="rect">
            <a:avLst/>
          </a:prstGeom>
        </p:spPr>
        <p:txBody>
          <a:bodyPr vert="horz" lIns="80165" tIns="40083" rIns="80165" bIns="40083" rtlCol="0" anchor="ctr">
            <a:normAutofit/>
          </a:bodyPr>
          <a:lstStyle>
            <a:lvl1pPr>
              <a:defRPr sz="2600">
                <a:solidFill>
                  <a:srgbClr val="068849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pic>
        <p:nvPicPr>
          <p:cNvPr id="4" name="Picture 3" descr="Page 6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6" y="-33191"/>
            <a:ext cx="9276628" cy="6956515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0" y="6499244"/>
            <a:ext cx="938563" cy="358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0165" tIns="40083" rIns="80165" bIns="40083" rtlCol="0" anchor="ctr"/>
          <a:lstStyle/>
          <a:p>
            <a:pPr algn="ctr" defTabSz="914287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43208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6_no text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6" y="-33191"/>
            <a:ext cx="9252359" cy="6938316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0" y="6499244"/>
            <a:ext cx="938563" cy="358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0165" tIns="40083" rIns="80165" bIns="40083" rtlCol="0" anchor="ctr"/>
          <a:lstStyle/>
          <a:p>
            <a:pPr algn="ctr" defTabSz="914287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69030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/>
          <p:cNvSpPr>
            <a:spLocks noGrp="1"/>
          </p:cNvSpPr>
          <p:nvPr>
            <p:ph type="title"/>
          </p:nvPr>
        </p:nvSpPr>
        <p:spPr>
          <a:xfrm>
            <a:off x="242173" y="431980"/>
            <a:ext cx="6285608" cy="587919"/>
          </a:xfrm>
          <a:prstGeom prst="rect">
            <a:avLst/>
          </a:prstGeom>
        </p:spPr>
        <p:txBody>
          <a:bodyPr vert="horz" lIns="80165" tIns="40083" rIns="80165" bIns="40083" rtlCol="0" anchor="ctr">
            <a:normAutofit/>
          </a:bodyPr>
          <a:lstStyle>
            <a:lvl1pPr>
              <a:defRPr sz="2600">
                <a:solidFill>
                  <a:srgbClr val="00B0F0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pic>
        <p:nvPicPr>
          <p:cNvPr id="4" name="Picture 3" descr="Page 7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6" y="-33191"/>
            <a:ext cx="9276628" cy="6956515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0" y="6499244"/>
            <a:ext cx="938563" cy="358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0165" tIns="40083" rIns="80165" bIns="40083" rtlCol="0" anchor="ctr"/>
          <a:lstStyle/>
          <a:p>
            <a:pPr algn="ctr" defTabSz="914287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958002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7_no text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6" y="-33191"/>
            <a:ext cx="9252359" cy="6938316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0" y="6499244"/>
            <a:ext cx="938563" cy="358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0165" tIns="40083" rIns="80165" bIns="40083" rtlCol="0" anchor="ctr"/>
          <a:lstStyle/>
          <a:p>
            <a:pPr algn="ctr" defTabSz="914287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731761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/>
          <p:cNvSpPr>
            <a:spLocks noGrp="1"/>
          </p:cNvSpPr>
          <p:nvPr>
            <p:ph type="title"/>
          </p:nvPr>
        </p:nvSpPr>
        <p:spPr>
          <a:xfrm>
            <a:off x="242173" y="431980"/>
            <a:ext cx="6285608" cy="587919"/>
          </a:xfrm>
          <a:prstGeom prst="rect">
            <a:avLst/>
          </a:prstGeom>
        </p:spPr>
        <p:txBody>
          <a:bodyPr vert="horz" lIns="80165" tIns="40083" rIns="80165" bIns="40083" rtlCol="0" anchor="ctr">
            <a:normAutofit/>
          </a:bodyPr>
          <a:lstStyle>
            <a:lvl1pPr>
              <a:defRPr sz="2600">
                <a:solidFill>
                  <a:srgbClr val="EE2C7E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pic>
        <p:nvPicPr>
          <p:cNvPr id="4" name="Picture 3" descr="Page 8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81267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8_no text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6" y="-33191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352085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age 9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6" y="-33191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921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age 9_no text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6" y="-33191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0042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24"/>
          </p:nvPr>
        </p:nvSpPr>
        <p:spPr bwMode="gray">
          <a:xfrm>
            <a:off x="0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fr-FR"/>
              <a:t>28/07/15 </a:t>
            </a:r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25"/>
          </p:nvPr>
        </p:nvSpPr>
        <p:spPr bwMode="gray">
          <a:xfrm>
            <a:off x="0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/>
              <a:t>ENGIE B2T Strategy &amp; References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26"/>
          </p:nvPr>
        </p:nvSpPr>
        <p:spPr bwMode="gray">
          <a:xfrm>
            <a:off x="1" y="6694488"/>
            <a:ext cx="327024" cy="163511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‹#›</a:t>
            </a:fld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940000"/>
            <a:ext cx="9144000" cy="359664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2000"/>
            <a:ext cx="1440000" cy="360000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312000"/>
            <a:ext cx="1440000" cy="360000"/>
          </a:xfrm>
          <a:prstGeom prst="rect">
            <a:avLst/>
          </a:prstGeom>
        </p:spPr>
      </p:pic>
      <p:sp>
        <p:nvSpPr>
          <p:cNvPr id="20" name="Titre 19"/>
          <p:cNvSpPr>
            <a:spLocks noGrp="1"/>
          </p:cNvSpPr>
          <p:nvPr>
            <p:ph type="title"/>
          </p:nvPr>
        </p:nvSpPr>
        <p:spPr>
          <a:xfrm>
            <a:off x="662400" y="900000"/>
            <a:ext cx="7819200" cy="2340000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fr-FR" dirty="0"/>
              <a:t>Cliquez pour modifier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945016267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age 10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6" y="-33191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58391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10_no text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6" y="-33191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389158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11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6" y="-33191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630020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11_no text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6" y="-33191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133472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12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6" y="-33191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642542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12_no text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6" y="-33191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01484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13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6" y="-33191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848969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13_no text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6" y="-33191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498635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14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6" y="-33191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292032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14_no text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6" y="-33191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3031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042E1-CEAD-46E2-BDD3-209B1A428F9A}" type="datetimeFigureOut">
              <a:rPr lang="es-ES" smtClean="0">
                <a:solidFill>
                  <a:prstClr val="white">
                    <a:tint val="75000"/>
                  </a:prstClr>
                </a:solidFill>
              </a:rPr>
              <a:pPr/>
              <a:t>16/11/2024</a:t>
            </a:fld>
            <a:endParaRPr lang="es-E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B970D-499B-4D50-9BDC-17643451106F}" type="slidenum">
              <a:rPr lang="es-E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31498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15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6" y="-33191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188473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15_no text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6" y="-33191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830127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16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6" y="-33191"/>
            <a:ext cx="9276628" cy="6956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820492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16_no text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6" y="-33191"/>
            <a:ext cx="9276628" cy="6956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44081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17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6" y="-33191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008107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17_no text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6" y="-33191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799276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18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6" y="-33191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956919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18_no text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6" y="-33191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9400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uverture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Espace réservé pour une image  61"/>
          <p:cNvSpPr>
            <a:spLocks noGrp="1"/>
          </p:cNvSpPr>
          <p:nvPr>
            <p:ph type="pic" sz="quarter" idx="23" hasCustomPrompt="1"/>
          </p:nvPr>
        </p:nvSpPr>
        <p:spPr bwMode="gray">
          <a:xfrm>
            <a:off x="0" y="0"/>
            <a:ext cx="9144000" cy="6858000"/>
          </a:xfrm>
          <a:solidFill>
            <a:schemeClr val="bg2"/>
          </a:solidFill>
        </p:spPr>
        <p:txBody>
          <a:bodyPr lIns="720000" tIns="1080000" rIns="720000" anchor="ctr" anchorCtr="0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Sélectionner l’icône pour insérer une image, puis disposer l’image en arrière plan (Sélectionner l’image avec le bouton droit de la souris / Mettre à l’arrière plan)</a:t>
            </a:r>
          </a:p>
        </p:txBody>
      </p:sp>
      <p:sp>
        <p:nvSpPr>
          <p:cNvPr id="55" name="Espace réservé du texte 54"/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61987" y="900000"/>
            <a:ext cx="7820025" cy="2340260"/>
          </a:xfrm>
          <a:noFill/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2100">
                <a:solidFill>
                  <a:schemeClr val="bg1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Date</a:t>
            </a:r>
          </a:p>
        </p:txBody>
      </p:sp>
      <p:sp>
        <p:nvSpPr>
          <p:cNvPr id="58" name="Espace réservé du texte 56"/>
          <p:cNvSpPr>
            <a:spLocks noGrp="1"/>
          </p:cNvSpPr>
          <p:nvPr>
            <p:ph type="body" sz="quarter" idx="20" hasCustomPrompt="1"/>
          </p:nvPr>
        </p:nvSpPr>
        <p:spPr bwMode="gray">
          <a:xfrm>
            <a:off x="0" y="432000"/>
            <a:ext cx="1440000" cy="360000"/>
          </a:xfr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9" name="Espace réservé du texte 56"/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0" y="3312000"/>
            <a:ext cx="1440000" cy="360000"/>
          </a:xfr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60" name="Espace réservé du texte 56"/>
          <p:cNvSpPr>
            <a:spLocks noGrp="1"/>
          </p:cNvSpPr>
          <p:nvPr>
            <p:ph type="body" sz="quarter" idx="22" hasCustomPrompt="1"/>
          </p:nvPr>
        </p:nvSpPr>
        <p:spPr bwMode="gray">
          <a:xfrm>
            <a:off x="146" y="5940000"/>
            <a:ext cx="9143708" cy="36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7" name="Espace réservé du texte 56"/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0" y="4500000"/>
            <a:ext cx="3240000" cy="1296000"/>
          </a:xfr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24"/>
          </p:nvPr>
        </p:nvSpPr>
        <p:spPr bwMode="gray">
          <a:xfrm>
            <a:off x="0" y="6694488"/>
            <a:ext cx="327025" cy="163512"/>
          </a:xfrm>
          <a:prstGeom prst="rect">
            <a:avLst/>
          </a:prstGeo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defTabSz="914400"/>
            <a:r>
              <a:rPr lang="en-US">
                <a:solidFill>
                  <a:srgbClr val="B1B1B1">
                    <a:alpha val="0"/>
                  </a:srgbClr>
                </a:solidFill>
              </a:rPr>
              <a:t>June 2018</a:t>
            </a:r>
            <a:endParaRPr lang="fr-FR" dirty="0">
              <a:solidFill>
                <a:srgbClr val="B1B1B1">
                  <a:alpha val="0"/>
                </a:srgb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25"/>
          </p:nvPr>
        </p:nvSpPr>
        <p:spPr bwMode="gray">
          <a:xfrm>
            <a:off x="0" y="6694488"/>
            <a:ext cx="327025" cy="163512"/>
          </a:xfrm>
          <a:prstGeom prst="rect">
            <a:avLst/>
          </a:prstGeo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fr-FR">
                <a:solidFill>
                  <a:srgbClr val="B1B1B1">
                    <a:alpha val="0"/>
                  </a:srgbClr>
                </a:solidFill>
              </a:rPr>
              <a:t>Project TRAMS Kick-Off Workshop</a:t>
            </a:r>
            <a:endParaRPr lang="fr-FR" dirty="0">
              <a:solidFill>
                <a:srgbClr val="B1B1B1">
                  <a:alpha val="0"/>
                </a:srgbClr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26"/>
          </p:nvPr>
        </p:nvSpPr>
        <p:spPr bwMode="gray">
          <a:xfrm>
            <a:off x="1" y="6694488"/>
            <a:ext cx="327024" cy="163511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fld id="{733122C9-A0B9-462F-8757-0847AD287B63}" type="slidenum">
              <a:rPr lang="fr-FR" smtClean="0">
                <a:solidFill>
                  <a:srgbClr val="B1B1B1">
                    <a:alpha val="0"/>
                  </a:srgbClr>
                </a:solidFill>
              </a:rPr>
              <a:pPr/>
              <a:t>‹#›</a:t>
            </a:fld>
            <a:endParaRPr lang="fr-FR" dirty="0">
              <a:solidFill>
                <a:srgbClr val="B1B1B1">
                  <a:alpha val="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973128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23850" y="1825098"/>
            <a:ext cx="8496299" cy="4233862"/>
          </a:xfrm>
        </p:spPr>
        <p:txBody>
          <a:bodyPr/>
          <a:lstStyle>
            <a:lvl1pPr marL="269875" indent="-269875">
              <a:buFontTx/>
              <a:buBlip>
                <a:blip r:embed="rId2"/>
              </a:buBlip>
              <a:defRPr/>
            </a:lvl1pPr>
            <a:lvl2pPr marL="447675" indent="-177800"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24000" y="324000"/>
            <a:ext cx="8496000" cy="864000"/>
          </a:xfrm>
        </p:spPr>
        <p:txBody>
          <a:bodyPr vert="horz" lIns="0" tIns="0" rIns="0" bIns="0" rtlCol="0" anchor="ctr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 lang="en-US" sz="2300" b="1" cap="all" baseline="0" noProof="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defRPr lang="en-US" noProof="0" dirty="0" smtClean="0"/>
            </a:lvl2pPr>
          </a:lstStyle>
          <a:p>
            <a:pPr lvl="0">
              <a:lnSpc>
                <a:spcPct val="90000"/>
              </a:lnSpc>
              <a:spcBef>
                <a:spcPct val="0"/>
              </a:spcBef>
            </a:pPr>
            <a:r>
              <a:rPr lang="en-US" noProof="0" dirty="0"/>
              <a:t>TITLE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2"/>
          </p:nvPr>
        </p:nvSpPr>
        <p:spPr bwMode="gray"/>
        <p:txBody>
          <a:bodyPr/>
          <a:lstStyle>
            <a:lvl1pPr algn="l">
              <a:defRPr/>
            </a:lvl1pPr>
          </a:lstStyle>
          <a:p>
            <a:r>
              <a:rPr lang="en-US">
                <a:solidFill>
                  <a:srgbClr val="B1B1B1"/>
                </a:solidFill>
              </a:rPr>
              <a:t>Project TRAMS Kick-Off Workshop</a:t>
            </a:r>
            <a:endParaRPr lang="en-US" dirty="0">
              <a:solidFill>
                <a:srgbClr val="B1B1B1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3"/>
          </p:nvPr>
        </p:nvSpPr>
        <p:spPr bwMode="gray">
          <a:xfrm>
            <a:off x="7091364" y="6524624"/>
            <a:ext cx="576261" cy="333375"/>
          </a:xfrm>
        </p:spPr>
        <p:txBody>
          <a:bodyPr/>
          <a:lstStyle/>
          <a:p>
            <a:fld id="{733122C9-A0B9-462F-8757-0847AD287B63}" type="slidenum">
              <a:rPr lang="fr-FR" smtClean="0">
                <a:solidFill>
                  <a:srgbClr val="B1B1B1"/>
                </a:solidFill>
              </a:rPr>
              <a:pPr/>
              <a:t>‹#›</a:t>
            </a:fld>
            <a:endParaRPr lang="fr-FR" dirty="0">
              <a:solidFill>
                <a:srgbClr val="B1B1B1"/>
              </a:solidFill>
            </a:endParaRPr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4" hasCustomPrompt="1"/>
          </p:nvPr>
        </p:nvSpPr>
        <p:spPr>
          <a:xfrm>
            <a:off x="750031" y="19754"/>
            <a:ext cx="5177745" cy="375686"/>
          </a:xfrm>
        </p:spPr>
        <p:txBody>
          <a:bodyPr anchor="b"/>
          <a:lstStyle>
            <a:lvl1pPr marL="0" indent="0">
              <a:buFont typeface="Arial" pitchFamily="34" charset="0"/>
              <a:buNone/>
              <a:defRPr lang="en-GB" sz="1400" b="0" kern="1200" cap="all" baseline="0" noProof="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fr-FR"/>
              <a:t>MODIFIEZ LES STYLES DU TEXTE DU MASQUE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89960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Slide_1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/>
          <p:cNvSpPr>
            <a:spLocks noGrp="1"/>
          </p:cNvSpPr>
          <p:nvPr>
            <p:ph type="body" sz="quarter" idx="12"/>
          </p:nvPr>
        </p:nvSpPr>
        <p:spPr>
          <a:xfrm>
            <a:off x="540000" y="720000"/>
            <a:ext cx="6692900" cy="908800"/>
          </a:xfrm>
          <a:prstGeom prst="rect">
            <a:avLst/>
          </a:prstGeom>
        </p:spPr>
        <p:txBody>
          <a:bodyPr vert="horz" lIns="0" t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0" y="5006690"/>
            <a:ext cx="228890" cy="14498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539750" y="2520000"/>
            <a:ext cx="8248650" cy="3581400"/>
          </a:xfrm>
          <a:prstGeom prst="rect">
            <a:avLst/>
          </a:prstGeom>
        </p:spPr>
        <p:txBody>
          <a:bodyPr vert="horz" lIns="0" tIns="0" rIns="0" bIns="0"/>
          <a:lstStyle>
            <a:lvl1pPr marL="0" indent="-270000">
              <a:spcBef>
                <a:spcPts val="0"/>
              </a:spcBef>
              <a:spcAft>
                <a:spcPts val="1000"/>
              </a:spcAft>
              <a:defRPr sz="1600"/>
            </a:lvl1pPr>
            <a:lvl2pPr marL="558000" indent="-270000">
              <a:spcBef>
                <a:spcPts val="0"/>
              </a:spcBef>
              <a:spcAft>
                <a:spcPts val="1000"/>
              </a:spcAft>
              <a:defRPr sz="1600"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7898400" y="6537600"/>
            <a:ext cx="1029600" cy="270000"/>
          </a:xfrm>
          <a:prstGeom prst="rect">
            <a:avLst/>
          </a:prstGeom>
          <a:noFill/>
        </p:spPr>
        <p:txBody>
          <a:bodyPr wrap="square" rIns="0" rtlCol="0">
            <a:noAutofit/>
          </a:bodyPr>
          <a:lstStyle/>
          <a:p>
            <a:pPr algn="r"/>
            <a:fld id="{9E3D8883-1444-294F-B883-F0AFBFC6EF5B}" type="slidenum">
              <a:rPr lang="en-US" sz="1000" baseline="0" smtClean="0">
                <a:solidFill>
                  <a:schemeClr val="tx1">
                    <a:lumMod val="40000"/>
                    <a:lumOff val="60000"/>
                  </a:schemeClr>
                </a:solidFill>
              </a:rPr>
              <a:t>‹#›</a:t>
            </a:fld>
            <a:endParaRPr lang="en-US" sz="1000" baseline="0">
              <a:solidFill>
                <a:schemeClr val="tx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539750" y="1628800"/>
            <a:ext cx="6692900" cy="664300"/>
          </a:xfrm>
          <a:prstGeom prst="rect">
            <a:avLst/>
          </a:prstGeom>
        </p:spPr>
        <p:txBody>
          <a:bodyPr vert="horz" lIns="0" t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45392673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contenu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/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  <a:p>
            <a:pPr lvl="3"/>
            <a:r>
              <a:rPr lang="fr-FR" noProof="0"/>
              <a:t>Texte de niveau 4</a:t>
            </a:r>
          </a:p>
          <a:p>
            <a:pPr lvl="4"/>
            <a:r>
              <a:rPr lang="fr-FR" noProof="0"/>
              <a:t>Texte de niveau 5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27025" y="333374"/>
            <a:ext cx="8489950" cy="899381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300"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000">
                <a:solidFill>
                  <a:schemeClr val="accent1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1"/>
          </p:nvPr>
        </p:nvSpPr>
        <p:spPr bwMode="gray">
          <a:xfrm>
            <a:off x="323850" y="6524625"/>
            <a:ext cx="1079798" cy="333376"/>
          </a:xfrm>
          <a:prstGeom prst="rect">
            <a:avLst/>
          </a:prstGeom>
        </p:spPr>
        <p:txBody>
          <a:bodyPr/>
          <a:lstStyle/>
          <a:p>
            <a:pPr defTabSz="914400"/>
            <a:r>
              <a:rPr lang="en-US">
                <a:solidFill>
                  <a:srgbClr val="424242"/>
                </a:solidFill>
              </a:rPr>
              <a:t>June 2018</a:t>
            </a:r>
            <a:endParaRPr lang="fr-FR" dirty="0">
              <a:solidFill>
                <a:srgbClr val="424242"/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2"/>
          </p:nvPr>
        </p:nvSpPr>
        <p:spPr bwMode="gray"/>
        <p:txBody>
          <a:bodyPr/>
          <a:lstStyle/>
          <a:p>
            <a:pPr algn="l"/>
            <a:r>
              <a:rPr lang="en-US">
                <a:solidFill>
                  <a:srgbClr val="B1B1B1"/>
                </a:solidFill>
              </a:rPr>
              <a:t>Project TRAMS Kick-Off Workshop</a:t>
            </a:r>
            <a:endParaRPr lang="fr-FR" dirty="0">
              <a:solidFill>
                <a:srgbClr val="B1B1B1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3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>
                <a:solidFill>
                  <a:srgbClr val="B1B1B1"/>
                </a:solidFill>
              </a:rPr>
              <a:pPr/>
              <a:t>‹#›</a:t>
            </a:fld>
            <a:endParaRPr lang="fr-FR" dirty="0">
              <a:solidFill>
                <a:srgbClr val="B1B1B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618129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Espace réservé pour une image  61"/>
          <p:cNvSpPr>
            <a:spLocks noGrp="1"/>
          </p:cNvSpPr>
          <p:nvPr>
            <p:ph type="pic" sz="quarter" idx="23" hasCustomPrompt="1"/>
          </p:nvPr>
        </p:nvSpPr>
        <p:spPr bwMode="gray">
          <a:xfrm>
            <a:off x="0" y="0"/>
            <a:ext cx="9144000" cy="6858000"/>
          </a:xfrm>
          <a:solidFill>
            <a:schemeClr val="bg2"/>
          </a:solidFill>
        </p:spPr>
        <p:txBody>
          <a:bodyPr lIns="720000" tIns="1080000" rIns="720000" anchor="ctr" anchorCtr="0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Select the icon to insert a picture then place the visual into background position (Right click with the mouse / Send to back)</a:t>
            </a:r>
          </a:p>
        </p:txBody>
      </p:sp>
      <p:sp>
        <p:nvSpPr>
          <p:cNvPr id="55" name="Espace réservé du texte 54"/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61987" y="900000"/>
            <a:ext cx="7820025" cy="2340260"/>
          </a:xfrm>
          <a:noFill/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21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Date</a:t>
            </a:r>
          </a:p>
        </p:txBody>
      </p:sp>
      <p:sp>
        <p:nvSpPr>
          <p:cNvPr id="58" name="Espace réservé du texte 56"/>
          <p:cNvSpPr>
            <a:spLocks noGrp="1"/>
          </p:cNvSpPr>
          <p:nvPr>
            <p:ph type="body" sz="quarter" idx="20" hasCustomPrompt="1"/>
          </p:nvPr>
        </p:nvSpPr>
        <p:spPr bwMode="gray">
          <a:xfrm>
            <a:off x="0" y="432000"/>
            <a:ext cx="1440000" cy="360000"/>
          </a:xfr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59" name="Espace réservé du texte 56"/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0" y="3312000"/>
            <a:ext cx="1440000" cy="360000"/>
          </a:xfr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60" name="Espace réservé du texte 56"/>
          <p:cNvSpPr>
            <a:spLocks noGrp="1"/>
          </p:cNvSpPr>
          <p:nvPr>
            <p:ph type="body" sz="quarter" idx="22" hasCustomPrompt="1"/>
          </p:nvPr>
        </p:nvSpPr>
        <p:spPr bwMode="gray">
          <a:xfrm>
            <a:off x="146" y="5940000"/>
            <a:ext cx="9143708" cy="36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57" name="Espace réservé du texte 56"/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0" y="4500000"/>
            <a:ext cx="3240000" cy="1296000"/>
          </a:xfr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24"/>
          </p:nvPr>
        </p:nvSpPr>
        <p:spPr bwMode="gray">
          <a:xfrm>
            <a:off x="0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>
                <a:solidFill>
                  <a:srgbClr val="B1B1B1">
                    <a:alpha val="0"/>
                  </a:srgbClr>
                </a:solidFill>
              </a:rPr>
              <a:t>June 2018</a:t>
            </a:r>
            <a:endParaRPr lang="en-US" dirty="0">
              <a:solidFill>
                <a:srgbClr val="B1B1B1">
                  <a:alpha val="0"/>
                </a:srgb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25"/>
          </p:nvPr>
        </p:nvSpPr>
        <p:spPr bwMode="gray">
          <a:xfrm>
            <a:off x="0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>
                <a:solidFill>
                  <a:srgbClr val="B1B1B1">
                    <a:alpha val="0"/>
                  </a:srgbClr>
                </a:solidFill>
              </a:rPr>
              <a:t>Project TRAMS Kick-Off Workshop</a:t>
            </a:r>
            <a:endParaRPr lang="en-US" dirty="0">
              <a:solidFill>
                <a:srgbClr val="B1B1B1">
                  <a:alpha val="0"/>
                </a:srgbClr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26"/>
          </p:nvPr>
        </p:nvSpPr>
        <p:spPr bwMode="gray">
          <a:xfrm>
            <a:off x="1" y="6694488"/>
            <a:ext cx="327024" cy="163511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fld id="{733122C9-A0B9-462F-8757-0847AD287B63}" type="slidenum">
              <a:rPr lang="en-US" smtClean="0">
                <a:solidFill>
                  <a:srgbClr val="B1B1B1">
                    <a:alpha val="0"/>
                  </a:srgbClr>
                </a:solidFill>
              </a:rPr>
              <a:pPr/>
              <a:t>‹#›</a:t>
            </a:fld>
            <a:endParaRPr lang="en-US" dirty="0">
              <a:solidFill>
                <a:srgbClr val="B1B1B1">
                  <a:alpha val="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82595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Espace réservé du texte 54"/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61988" y="900000"/>
            <a:ext cx="7820025" cy="2340000"/>
          </a:xfrm>
          <a:noFill/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solidFill>
                  <a:schemeClr val="accent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2100">
                <a:solidFill>
                  <a:schemeClr val="bg2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Date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24"/>
          </p:nvPr>
        </p:nvSpPr>
        <p:spPr bwMode="gray">
          <a:xfrm>
            <a:off x="0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>
                <a:solidFill>
                  <a:srgbClr val="B1B1B1">
                    <a:alpha val="0"/>
                  </a:srgbClr>
                </a:solidFill>
              </a:rPr>
              <a:t>June 2018</a:t>
            </a:r>
            <a:endParaRPr lang="en-US" dirty="0">
              <a:solidFill>
                <a:srgbClr val="B1B1B1">
                  <a:alpha val="0"/>
                </a:srgb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25"/>
          </p:nvPr>
        </p:nvSpPr>
        <p:spPr bwMode="gray">
          <a:xfrm>
            <a:off x="0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>
                <a:solidFill>
                  <a:srgbClr val="B1B1B1">
                    <a:alpha val="0"/>
                  </a:srgbClr>
                </a:solidFill>
              </a:rPr>
              <a:t>Project TRAMS Kick-Off Workshop</a:t>
            </a:r>
            <a:endParaRPr lang="en-US" dirty="0">
              <a:solidFill>
                <a:srgbClr val="B1B1B1">
                  <a:alpha val="0"/>
                </a:srgbClr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26"/>
          </p:nvPr>
        </p:nvSpPr>
        <p:spPr bwMode="gray">
          <a:xfrm>
            <a:off x="1" y="6694488"/>
            <a:ext cx="327024" cy="163511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fld id="{733122C9-A0B9-462F-8757-0847AD287B63}" type="slidenum">
              <a:rPr lang="en-US" smtClean="0">
                <a:solidFill>
                  <a:srgbClr val="B1B1B1">
                    <a:alpha val="0"/>
                  </a:srgbClr>
                </a:solidFill>
              </a:rPr>
              <a:pPr/>
              <a:t>‹#›</a:t>
            </a:fld>
            <a:endParaRPr lang="en-US" dirty="0">
              <a:solidFill>
                <a:srgbClr val="B1B1B1">
                  <a:alpha val="0"/>
                </a:srgbClr>
              </a:solidFill>
            </a:endParaRPr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40000"/>
            <a:ext cx="9144000" cy="359664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00000"/>
            <a:ext cx="3240000" cy="1295391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2000"/>
            <a:ext cx="1440000" cy="360000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12000"/>
            <a:ext cx="144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596939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24" hasCustomPrompt="1"/>
          </p:nvPr>
        </p:nvSpPr>
        <p:spPr bwMode="gray">
          <a:xfrm>
            <a:off x="661988" y="2844000"/>
            <a:ext cx="5214287" cy="1188000"/>
          </a:xfrm>
          <a:noFill/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noProof="0" dirty="0"/>
              <a:t>Chapter title</a:t>
            </a:r>
          </a:p>
        </p:txBody>
      </p:sp>
      <p:sp>
        <p:nvSpPr>
          <p:cNvPr id="17" name="Espace réservé pour une image  61"/>
          <p:cNvSpPr>
            <a:spLocks noGrp="1"/>
          </p:cNvSpPr>
          <p:nvPr>
            <p:ph type="pic" sz="quarter" idx="29" hasCustomPrompt="1"/>
          </p:nvPr>
        </p:nvSpPr>
        <p:spPr bwMode="gray">
          <a:xfrm>
            <a:off x="5878800" y="0"/>
            <a:ext cx="3265200" cy="6858000"/>
          </a:xfrm>
          <a:solidFill>
            <a:schemeClr val="bg2"/>
          </a:solidFill>
        </p:spPr>
        <p:txBody>
          <a:bodyPr lIns="36000" tIns="1620000" rIns="36000" anchor="ctr" anchorCtr="0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Select the icon to insert a picture then place the visual into background position (Right click with the mouse / Send to back)</a:t>
            </a:r>
          </a:p>
        </p:txBody>
      </p:sp>
      <p:sp>
        <p:nvSpPr>
          <p:cNvPr id="11" name="Espace réservé de la date 1"/>
          <p:cNvSpPr>
            <a:spLocks noGrp="1"/>
          </p:cNvSpPr>
          <p:nvPr>
            <p:ph type="dt" sz="half" idx="26"/>
          </p:nvPr>
        </p:nvSpPr>
        <p:spPr bwMode="gray">
          <a:xfrm>
            <a:off x="0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>
                <a:solidFill>
                  <a:srgbClr val="B1B1B1">
                    <a:alpha val="0"/>
                  </a:srgbClr>
                </a:solidFill>
              </a:rPr>
              <a:t>June 2018</a:t>
            </a:r>
            <a:endParaRPr lang="en-US" dirty="0">
              <a:solidFill>
                <a:srgbClr val="B1B1B1">
                  <a:alpha val="0"/>
                </a:srgbClr>
              </a:solidFill>
            </a:endParaRPr>
          </a:p>
        </p:txBody>
      </p:sp>
      <p:sp>
        <p:nvSpPr>
          <p:cNvPr id="12" name="Espace réservé du pied de page 2"/>
          <p:cNvSpPr>
            <a:spLocks noGrp="1"/>
          </p:cNvSpPr>
          <p:nvPr>
            <p:ph type="ftr" sz="quarter" idx="27"/>
          </p:nvPr>
        </p:nvSpPr>
        <p:spPr bwMode="gray">
          <a:xfrm>
            <a:off x="0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>
                <a:solidFill>
                  <a:srgbClr val="B1B1B1">
                    <a:alpha val="0"/>
                  </a:srgbClr>
                </a:solidFill>
              </a:rPr>
              <a:t>Project TRAMS Kick-Off Workshop</a:t>
            </a:r>
            <a:endParaRPr lang="en-US" dirty="0">
              <a:solidFill>
                <a:srgbClr val="B1B1B1">
                  <a:alpha val="0"/>
                </a:srgbClr>
              </a:solidFill>
            </a:endParaRPr>
          </a:p>
        </p:txBody>
      </p:sp>
      <p:sp>
        <p:nvSpPr>
          <p:cNvPr id="16" name="Espace réservé du numéro de diapositive 3"/>
          <p:cNvSpPr>
            <a:spLocks noGrp="1"/>
          </p:cNvSpPr>
          <p:nvPr>
            <p:ph type="sldNum" sz="quarter" idx="28"/>
          </p:nvPr>
        </p:nvSpPr>
        <p:spPr bwMode="gray">
          <a:xfrm>
            <a:off x="1" y="6694488"/>
            <a:ext cx="327024" cy="163511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fld id="{733122C9-A0B9-462F-8757-0847AD287B63}" type="slidenum">
              <a:rPr lang="en-US" smtClean="0">
                <a:solidFill>
                  <a:srgbClr val="B1B1B1">
                    <a:alpha val="0"/>
                  </a:srgbClr>
                </a:solidFill>
              </a:rPr>
              <a:pPr/>
              <a:t>‹#›</a:t>
            </a:fld>
            <a:endParaRPr lang="en-US" dirty="0">
              <a:solidFill>
                <a:srgbClr val="B1B1B1">
                  <a:alpha val="0"/>
                </a:srgbClr>
              </a:solidFill>
            </a:endParaRPr>
          </a:p>
        </p:txBody>
      </p:sp>
      <p:sp>
        <p:nvSpPr>
          <p:cNvPr id="19" name="Espace réservé du texte 56"/>
          <p:cNvSpPr>
            <a:spLocks noGrp="1"/>
          </p:cNvSpPr>
          <p:nvPr>
            <p:ph type="body" sz="quarter" idx="30" hasCustomPrompt="1"/>
          </p:nvPr>
        </p:nvSpPr>
        <p:spPr bwMode="gray">
          <a:xfrm>
            <a:off x="0" y="4500000"/>
            <a:ext cx="3240000" cy="1296000"/>
          </a:xfr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0" name="Espace réservé du texte 56"/>
          <p:cNvSpPr>
            <a:spLocks noGrp="1"/>
          </p:cNvSpPr>
          <p:nvPr>
            <p:ph type="body" sz="quarter" idx="31" hasCustomPrompt="1"/>
          </p:nvPr>
        </p:nvSpPr>
        <p:spPr bwMode="gray">
          <a:xfrm>
            <a:off x="0" y="432000"/>
            <a:ext cx="1440000" cy="36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1" name="Espace réservé du texte 56"/>
          <p:cNvSpPr>
            <a:spLocks noGrp="1"/>
          </p:cNvSpPr>
          <p:nvPr>
            <p:ph type="body" sz="quarter" idx="32" hasCustomPrompt="1"/>
          </p:nvPr>
        </p:nvSpPr>
        <p:spPr bwMode="gray">
          <a:xfrm>
            <a:off x="0" y="828000"/>
            <a:ext cx="3600000" cy="1980000"/>
          </a:xfr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2" name="Espace réservé du texte 56"/>
          <p:cNvSpPr>
            <a:spLocks noGrp="1"/>
          </p:cNvSpPr>
          <p:nvPr>
            <p:ph type="body" sz="quarter" idx="33" hasCustomPrompt="1"/>
          </p:nvPr>
        </p:nvSpPr>
        <p:spPr bwMode="gray">
          <a:xfrm>
            <a:off x="0" y="3816000"/>
            <a:ext cx="1440000" cy="36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3" name="Espace réservé du texte 56"/>
          <p:cNvSpPr>
            <a:spLocks noGrp="1"/>
          </p:cNvSpPr>
          <p:nvPr>
            <p:ph type="body" sz="quarter" idx="34" hasCustomPrompt="1"/>
          </p:nvPr>
        </p:nvSpPr>
        <p:spPr bwMode="gray">
          <a:xfrm>
            <a:off x="0" y="5940000"/>
            <a:ext cx="9143708" cy="360000"/>
          </a:xfr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86523729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24" hasCustomPrompt="1"/>
          </p:nvPr>
        </p:nvSpPr>
        <p:spPr bwMode="gray">
          <a:xfrm>
            <a:off x="661988" y="2844000"/>
            <a:ext cx="5214287" cy="1188000"/>
          </a:xfrm>
          <a:noFill/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noProof="0" dirty="0"/>
              <a:t>Chapter title</a:t>
            </a:r>
          </a:p>
        </p:txBody>
      </p:sp>
      <p:sp>
        <p:nvSpPr>
          <p:cNvPr id="17" name="Espace réservé pour une image  61"/>
          <p:cNvSpPr>
            <a:spLocks noGrp="1"/>
          </p:cNvSpPr>
          <p:nvPr>
            <p:ph type="pic" sz="quarter" idx="29" hasCustomPrompt="1"/>
          </p:nvPr>
        </p:nvSpPr>
        <p:spPr bwMode="gray">
          <a:xfrm>
            <a:off x="5878800" y="0"/>
            <a:ext cx="3265200" cy="6858000"/>
          </a:xfrm>
          <a:solidFill>
            <a:schemeClr val="bg2"/>
          </a:solidFill>
        </p:spPr>
        <p:txBody>
          <a:bodyPr lIns="36000" tIns="1620000" rIns="36000" anchor="ctr" anchorCtr="0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Select the icon to insert a picture then place the visual into background position (Right click with the mouse / Send to back)</a:t>
            </a:r>
          </a:p>
        </p:txBody>
      </p:sp>
      <p:sp>
        <p:nvSpPr>
          <p:cNvPr id="11" name="Espace réservé de la date 1"/>
          <p:cNvSpPr>
            <a:spLocks noGrp="1"/>
          </p:cNvSpPr>
          <p:nvPr>
            <p:ph type="dt" sz="half" idx="26"/>
          </p:nvPr>
        </p:nvSpPr>
        <p:spPr bwMode="gray">
          <a:xfrm>
            <a:off x="0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>
                <a:solidFill>
                  <a:srgbClr val="B1B1B1">
                    <a:alpha val="0"/>
                  </a:srgbClr>
                </a:solidFill>
              </a:rPr>
              <a:t>June 2018</a:t>
            </a:r>
            <a:endParaRPr lang="en-US" dirty="0">
              <a:solidFill>
                <a:srgbClr val="B1B1B1">
                  <a:alpha val="0"/>
                </a:srgbClr>
              </a:solidFill>
            </a:endParaRPr>
          </a:p>
        </p:txBody>
      </p:sp>
      <p:sp>
        <p:nvSpPr>
          <p:cNvPr id="12" name="Espace réservé du pied de page 2"/>
          <p:cNvSpPr>
            <a:spLocks noGrp="1"/>
          </p:cNvSpPr>
          <p:nvPr>
            <p:ph type="ftr" sz="quarter" idx="27"/>
          </p:nvPr>
        </p:nvSpPr>
        <p:spPr bwMode="gray">
          <a:xfrm>
            <a:off x="0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>
                <a:solidFill>
                  <a:srgbClr val="B1B1B1">
                    <a:alpha val="0"/>
                  </a:srgbClr>
                </a:solidFill>
              </a:rPr>
              <a:t>Project TRAMS Kick-Off Workshop</a:t>
            </a:r>
            <a:endParaRPr lang="en-US" dirty="0">
              <a:solidFill>
                <a:srgbClr val="B1B1B1">
                  <a:alpha val="0"/>
                </a:srgbClr>
              </a:solidFill>
            </a:endParaRPr>
          </a:p>
        </p:txBody>
      </p:sp>
      <p:sp>
        <p:nvSpPr>
          <p:cNvPr id="16" name="Espace réservé du numéro de diapositive 3"/>
          <p:cNvSpPr>
            <a:spLocks noGrp="1"/>
          </p:cNvSpPr>
          <p:nvPr>
            <p:ph type="sldNum" sz="quarter" idx="28"/>
          </p:nvPr>
        </p:nvSpPr>
        <p:spPr bwMode="gray">
          <a:xfrm>
            <a:off x="1" y="6694488"/>
            <a:ext cx="327024" cy="163511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fld id="{733122C9-A0B9-462F-8757-0847AD287B63}" type="slidenum">
              <a:rPr lang="en-US" smtClean="0">
                <a:solidFill>
                  <a:srgbClr val="B1B1B1">
                    <a:alpha val="0"/>
                  </a:srgbClr>
                </a:solidFill>
              </a:rPr>
              <a:pPr/>
              <a:t>‹#›</a:t>
            </a:fld>
            <a:endParaRPr lang="en-US" dirty="0">
              <a:solidFill>
                <a:srgbClr val="B1B1B1">
                  <a:alpha val="0"/>
                </a:srgbClr>
              </a:solidFill>
            </a:endParaRPr>
          </a:p>
        </p:txBody>
      </p:sp>
      <p:sp>
        <p:nvSpPr>
          <p:cNvPr id="19" name="Espace réservé du texte 56"/>
          <p:cNvSpPr>
            <a:spLocks noGrp="1"/>
          </p:cNvSpPr>
          <p:nvPr>
            <p:ph type="body" sz="quarter" idx="30" hasCustomPrompt="1"/>
          </p:nvPr>
        </p:nvSpPr>
        <p:spPr bwMode="gray">
          <a:xfrm>
            <a:off x="0" y="4500000"/>
            <a:ext cx="3240000" cy="1296000"/>
          </a:xfr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0" name="Espace réservé du texte 56"/>
          <p:cNvSpPr>
            <a:spLocks noGrp="1"/>
          </p:cNvSpPr>
          <p:nvPr>
            <p:ph type="body" sz="quarter" idx="31" hasCustomPrompt="1"/>
          </p:nvPr>
        </p:nvSpPr>
        <p:spPr bwMode="gray">
          <a:xfrm>
            <a:off x="0" y="432000"/>
            <a:ext cx="1440000" cy="36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1" name="Espace réservé du texte 56"/>
          <p:cNvSpPr>
            <a:spLocks noGrp="1"/>
          </p:cNvSpPr>
          <p:nvPr>
            <p:ph type="body" sz="quarter" idx="32" hasCustomPrompt="1"/>
          </p:nvPr>
        </p:nvSpPr>
        <p:spPr bwMode="gray">
          <a:xfrm>
            <a:off x="0" y="828000"/>
            <a:ext cx="3600000" cy="1980000"/>
          </a:xfr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2" name="Espace réservé du texte 56"/>
          <p:cNvSpPr>
            <a:spLocks noGrp="1"/>
          </p:cNvSpPr>
          <p:nvPr>
            <p:ph type="body" sz="quarter" idx="33" hasCustomPrompt="1"/>
          </p:nvPr>
        </p:nvSpPr>
        <p:spPr bwMode="gray">
          <a:xfrm>
            <a:off x="0" y="3816000"/>
            <a:ext cx="1440000" cy="36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3" name="Espace réservé du texte 56"/>
          <p:cNvSpPr>
            <a:spLocks noGrp="1"/>
          </p:cNvSpPr>
          <p:nvPr>
            <p:ph type="body" sz="quarter" idx="34" hasCustomPrompt="1"/>
          </p:nvPr>
        </p:nvSpPr>
        <p:spPr bwMode="gray">
          <a:xfrm>
            <a:off x="0" y="5940000"/>
            <a:ext cx="9143708" cy="360000"/>
          </a:xfr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0554506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24" hasCustomPrompt="1"/>
          </p:nvPr>
        </p:nvSpPr>
        <p:spPr bwMode="gray">
          <a:xfrm>
            <a:off x="661988" y="2844000"/>
            <a:ext cx="5214287" cy="1188000"/>
          </a:xfrm>
          <a:noFill/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noProof="0" dirty="0"/>
              <a:t>Chapter title</a:t>
            </a:r>
          </a:p>
        </p:txBody>
      </p:sp>
      <p:sp>
        <p:nvSpPr>
          <p:cNvPr id="17" name="Espace réservé pour une image  61"/>
          <p:cNvSpPr>
            <a:spLocks noGrp="1"/>
          </p:cNvSpPr>
          <p:nvPr>
            <p:ph type="pic" sz="quarter" idx="29" hasCustomPrompt="1"/>
          </p:nvPr>
        </p:nvSpPr>
        <p:spPr bwMode="gray">
          <a:xfrm>
            <a:off x="5878800" y="0"/>
            <a:ext cx="3265200" cy="6858000"/>
          </a:xfrm>
          <a:solidFill>
            <a:schemeClr val="bg2"/>
          </a:solidFill>
        </p:spPr>
        <p:txBody>
          <a:bodyPr lIns="36000" tIns="1620000" rIns="36000" anchor="ctr" anchorCtr="0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Select the icon to insert a picture then place the visual into background position (Right click with the mouse / Send to back)</a:t>
            </a:r>
          </a:p>
        </p:txBody>
      </p:sp>
      <p:sp>
        <p:nvSpPr>
          <p:cNvPr id="11" name="Espace réservé de la date 1"/>
          <p:cNvSpPr>
            <a:spLocks noGrp="1"/>
          </p:cNvSpPr>
          <p:nvPr>
            <p:ph type="dt" sz="half" idx="26"/>
          </p:nvPr>
        </p:nvSpPr>
        <p:spPr bwMode="gray">
          <a:xfrm>
            <a:off x="0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>
                <a:solidFill>
                  <a:srgbClr val="B1B1B1">
                    <a:alpha val="0"/>
                  </a:srgbClr>
                </a:solidFill>
              </a:rPr>
              <a:t>June 2018</a:t>
            </a:r>
            <a:endParaRPr lang="en-US" dirty="0">
              <a:solidFill>
                <a:srgbClr val="B1B1B1">
                  <a:alpha val="0"/>
                </a:srgbClr>
              </a:solidFill>
            </a:endParaRPr>
          </a:p>
        </p:txBody>
      </p:sp>
      <p:sp>
        <p:nvSpPr>
          <p:cNvPr id="12" name="Espace réservé du pied de page 2"/>
          <p:cNvSpPr>
            <a:spLocks noGrp="1"/>
          </p:cNvSpPr>
          <p:nvPr>
            <p:ph type="ftr" sz="quarter" idx="27"/>
          </p:nvPr>
        </p:nvSpPr>
        <p:spPr bwMode="gray">
          <a:xfrm>
            <a:off x="0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>
                <a:solidFill>
                  <a:srgbClr val="B1B1B1">
                    <a:alpha val="0"/>
                  </a:srgbClr>
                </a:solidFill>
              </a:rPr>
              <a:t>Project TRAMS Kick-Off Workshop</a:t>
            </a:r>
            <a:endParaRPr lang="en-US" dirty="0">
              <a:solidFill>
                <a:srgbClr val="B1B1B1">
                  <a:alpha val="0"/>
                </a:srgbClr>
              </a:solidFill>
            </a:endParaRPr>
          </a:p>
        </p:txBody>
      </p:sp>
      <p:sp>
        <p:nvSpPr>
          <p:cNvPr id="16" name="Espace réservé du numéro de diapositive 3"/>
          <p:cNvSpPr>
            <a:spLocks noGrp="1"/>
          </p:cNvSpPr>
          <p:nvPr>
            <p:ph type="sldNum" sz="quarter" idx="28"/>
          </p:nvPr>
        </p:nvSpPr>
        <p:spPr bwMode="gray">
          <a:xfrm>
            <a:off x="1" y="6694488"/>
            <a:ext cx="327024" cy="163511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fld id="{733122C9-A0B9-462F-8757-0847AD287B63}" type="slidenum">
              <a:rPr lang="en-US" smtClean="0">
                <a:solidFill>
                  <a:srgbClr val="B1B1B1">
                    <a:alpha val="0"/>
                  </a:srgbClr>
                </a:solidFill>
              </a:rPr>
              <a:pPr/>
              <a:t>‹#›</a:t>
            </a:fld>
            <a:endParaRPr lang="en-US" dirty="0">
              <a:solidFill>
                <a:srgbClr val="B1B1B1">
                  <a:alpha val="0"/>
                </a:srgbClr>
              </a:solidFill>
            </a:endParaRPr>
          </a:p>
        </p:txBody>
      </p:sp>
      <p:sp>
        <p:nvSpPr>
          <p:cNvPr id="19" name="Espace réservé du texte 56"/>
          <p:cNvSpPr>
            <a:spLocks noGrp="1"/>
          </p:cNvSpPr>
          <p:nvPr>
            <p:ph type="body" sz="quarter" idx="30" hasCustomPrompt="1"/>
          </p:nvPr>
        </p:nvSpPr>
        <p:spPr bwMode="gray">
          <a:xfrm>
            <a:off x="0" y="4500000"/>
            <a:ext cx="3240000" cy="1296000"/>
          </a:xfr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0" name="Espace réservé du texte 56"/>
          <p:cNvSpPr>
            <a:spLocks noGrp="1"/>
          </p:cNvSpPr>
          <p:nvPr>
            <p:ph type="body" sz="quarter" idx="31" hasCustomPrompt="1"/>
          </p:nvPr>
        </p:nvSpPr>
        <p:spPr bwMode="gray">
          <a:xfrm>
            <a:off x="0" y="432000"/>
            <a:ext cx="1440000" cy="36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1" name="Espace réservé du texte 56"/>
          <p:cNvSpPr>
            <a:spLocks noGrp="1"/>
          </p:cNvSpPr>
          <p:nvPr>
            <p:ph type="body" sz="quarter" idx="32" hasCustomPrompt="1"/>
          </p:nvPr>
        </p:nvSpPr>
        <p:spPr bwMode="gray">
          <a:xfrm>
            <a:off x="0" y="828000"/>
            <a:ext cx="3600000" cy="1980000"/>
          </a:xfr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2" name="Espace réservé du texte 56"/>
          <p:cNvSpPr>
            <a:spLocks noGrp="1"/>
          </p:cNvSpPr>
          <p:nvPr>
            <p:ph type="body" sz="quarter" idx="33" hasCustomPrompt="1"/>
          </p:nvPr>
        </p:nvSpPr>
        <p:spPr bwMode="gray">
          <a:xfrm>
            <a:off x="0" y="3816000"/>
            <a:ext cx="1440000" cy="36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3" name="Espace réservé du texte 56"/>
          <p:cNvSpPr>
            <a:spLocks noGrp="1"/>
          </p:cNvSpPr>
          <p:nvPr>
            <p:ph type="body" sz="quarter" idx="34" hasCustomPrompt="1"/>
          </p:nvPr>
        </p:nvSpPr>
        <p:spPr bwMode="gray">
          <a:xfrm>
            <a:off x="0" y="5940000"/>
            <a:ext cx="9143708" cy="360000"/>
          </a:xfr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77873554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 2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00" cy="469831"/>
          </a:xfrm>
          <a:prstGeom prst="rect">
            <a:avLst/>
          </a:prstGeom>
        </p:spPr>
      </p:pic>
      <p:pic>
        <p:nvPicPr>
          <p:cNvPr id="23" name="Image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8000"/>
            <a:ext cx="720000" cy="469831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23850" y="333375"/>
            <a:ext cx="8496299" cy="647353"/>
          </a:xfrm>
        </p:spPr>
        <p:txBody>
          <a:bodyPr/>
          <a:lstStyle>
            <a:lvl1pPr marL="0" indent="0">
              <a:buSzPct val="25000"/>
              <a:buFontTx/>
              <a:buNone/>
              <a:defRPr>
                <a:solidFill>
                  <a:schemeClr val="accent1"/>
                </a:solidFill>
              </a:defRPr>
            </a:lvl1pPr>
          </a:lstStyle>
          <a:p>
            <a:r>
              <a:rPr lang="en-US" noProof="0" dirty="0"/>
              <a:t>TITLE</a:t>
            </a:r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1587" y="1476000"/>
            <a:ext cx="2988000" cy="108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lIns="93600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5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Chapter 0</a:t>
            </a:r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1" hasCustomPrompt="1"/>
          </p:nvPr>
        </p:nvSpPr>
        <p:spPr bwMode="gray">
          <a:xfrm>
            <a:off x="3272975" y="1444147"/>
            <a:ext cx="5544000" cy="1152000"/>
          </a:xfrm>
        </p:spPr>
        <p:txBody>
          <a:bodyPr anchor="ctr" anchorCtr="0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700" baseline="0"/>
            </a:lvl1pPr>
            <a:lvl2pPr marL="0" indent="-1080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400" baseline="0"/>
            </a:lvl2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</p:txBody>
      </p:sp>
      <p:sp>
        <p:nvSpPr>
          <p:cNvPr id="9" name="Espace réservé du texte 5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0" y="2728800"/>
            <a:ext cx="2988000" cy="1080000"/>
          </a:xfr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lIns="93600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5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Chapter 0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71388" y="2693492"/>
            <a:ext cx="5544000" cy="1152000"/>
          </a:xfrm>
        </p:spPr>
        <p:txBody>
          <a:bodyPr anchor="ctr" anchorCtr="0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700"/>
            </a:lvl1pPr>
            <a:lvl2pPr marL="0" indent="-1080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400"/>
            </a:lvl2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</p:txBody>
      </p:sp>
      <p:sp>
        <p:nvSpPr>
          <p:cNvPr id="11" name="Espace réservé du texte 5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1587" y="3978000"/>
            <a:ext cx="2988000" cy="1080000"/>
          </a:xfr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lIns="93600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5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Chapter 0</a:t>
            </a:r>
          </a:p>
        </p:txBody>
      </p:sp>
      <p:sp>
        <p:nvSpPr>
          <p:cNvPr id="12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3272975" y="3942837"/>
            <a:ext cx="5544000" cy="1152000"/>
          </a:xfrm>
        </p:spPr>
        <p:txBody>
          <a:bodyPr anchor="ctr" anchorCtr="0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700"/>
            </a:lvl1pPr>
            <a:lvl2pPr marL="0" indent="-1080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400"/>
            </a:lvl2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</p:txBody>
      </p:sp>
      <p:sp>
        <p:nvSpPr>
          <p:cNvPr id="13" name="Espace réservé du texte 5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0" y="5230800"/>
            <a:ext cx="2988000" cy="1080000"/>
          </a:xfr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lIns="93600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5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Chapter 0</a:t>
            </a:r>
          </a:p>
        </p:txBody>
      </p:sp>
      <p:sp>
        <p:nvSpPr>
          <p:cNvPr id="14" name="Espace réservé du texte 7"/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3273669" y="5192181"/>
            <a:ext cx="5544000" cy="1152000"/>
          </a:xfrm>
        </p:spPr>
        <p:txBody>
          <a:bodyPr anchor="ctr" anchorCtr="0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700"/>
            </a:lvl1pPr>
            <a:lvl2pPr marL="0" indent="-1080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400"/>
            </a:lvl2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</p:txBody>
      </p:sp>
      <p:sp>
        <p:nvSpPr>
          <p:cNvPr id="15" name="Espace réservé de la date 1"/>
          <p:cNvSpPr>
            <a:spLocks noGrp="1"/>
          </p:cNvSpPr>
          <p:nvPr>
            <p:ph type="dt" sz="half" idx="24"/>
          </p:nvPr>
        </p:nvSpPr>
        <p:spPr bwMode="gray">
          <a:xfrm>
            <a:off x="0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>
                <a:solidFill>
                  <a:srgbClr val="B1B1B1">
                    <a:alpha val="0"/>
                  </a:srgbClr>
                </a:solidFill>
              </a:rPr>
              <a:t>June 2018</a:t>
            </a:r>
            <a:endParaRPr lang="en-US" dirty="0">
              <a:solidFill>
                <a:srgbClr val="B1B1B1">
                  <a:alpha val="0"/>
                </a:srgbClr>
              </a:solidFill>
            </a:endParaRPr>
          </a:p>
        </p:txBody>
      </p:sp>
      <p:sp>
        <p:nvSpPr>
          <p:cNvPr id="18" name="Espace réservé du pied de page 2"/>
          <p:cNvSpPr>
            <a:spLocks noGrp="1"/>
          </p:cNvSpPr>
          <p:nvPr>
            <p:ph type="ftr" sz="quarter" idx="25"/>
          </p:nvPr>
        </p:nvSpPr>
        <p:spPr bwMode="gray">
          <a:xfrm>
            <a:off x="0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>
                <a:solidFill>
                  <a:srgbClr val="B1B1B1">
                    <a:alpha val="0"/>
                  </a:srgbClr>
                </a:solidFill>
              </a:rPr>
              <a:t>Project TRAMS Kick-Off Workshop</a:t>
            </a:r>
            <a:endParaRPr lang="en-US" dirty="0">
              <a:solidFill>
                <a:srgbClr val="B1B1B1">
                  <a:alpha val="0"/>
                </a:srgbClr>
              </a:solidFill>
            </a:endParaRPr>
          </a:p>
        </p:txBody>
      </p:sp>
      <p:sp>
        <p:nvSpPr>
          <p:cNvPr id="19" name="Espace réservé du numéro de diapositive 3"/>
          <p:cNvSpPr>
            <a:spLocks noGrp="1"/>
          </p:cNvSpPr>
          <p:nvPr>
            <p:ph type="sldNum" sz="quarter" idx="26"/>
          </p:nvPr>
        </p:nvSpPr>
        <p:spPr bwMode="gray">
          <a:xfrm>
            <a:off x="1" y="6694488"/>
            <a:ext cx="327024" cy="163511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fld id="{733122C9-A0B9-462F-8757-0847AD287B63}" type="slidenum">
              <a:rPr lang="en-US" smtClean="0">
                <a:solidFill>
                  <a:srgbClr val="B1B1B1">
                    <a:alpha val="0"/>
                  </a:srgbClr>
                </a:solidFill>
              </a:rPr>
              <a:pPr/>
              <a:t>‹#›</a:t>
            </a:fld>
            <a:endParaRPr lang="en-US" dirty="0">
              <a:solidFill>
                <a:srgbClr val="B1B1B1">
                  <a:alpha val="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543379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/>
        <p:txBody>
          <a:bodyPr/>
          <a:lstStyle>
            <a:lvl1pPr marL="0" indent="0">
              <a:buFontTx/>
              <a:buNone/>
              <a:defRPr sz="2000"/>
            </a:lvl1pPr>
            <a:lvl2pPr marL="216000" indent="-216000">
              <a:buClr>
                <a:schemeClr val="accent1"/>
              </a:buClr>
              <a:buSzPct val="70000"/>
              <a:buFont typeface="Wingdings" panose="05000000000000000000" pitchFamily="2" charset="2"/>
              <a:buChar char=""/>
              <a:defRPr sz="1800"/>
            </a:lvl2pPr>
            <a:lvl3pPr>
              <a:defRPr sz="1600"/>
            </a:lvl3pPr>
            <a:lvl4pPr>
              <a:defRPr sz="1400" baseline="0"/>
            </a:lvl4pPr>
            <a:lvl5pPr>
              <a:defRPr sz="1200"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27025" y="333374"/>
            <a:ext cx="8489950" cy="899381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300"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000">
                <a:solidFill>
                  <a:schemeClr val="accent1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Sub-title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/>
          <a:p>
            <a:pPr algn="l"/>
            <a:r>
              <a:rPr lang="en-US">
                <a:solidFill>
                  <a:srgbClr val="B1B1B1"/>
                </a:solidFill>
              </a:rPr>
              <a:t>June 2018</a:t>
            </a:r>
            <a:endParaRPr lang="en-US" dirty="0">
              <a:solidFill>
                <a:srgbClr val="B1B1B1"/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2"/>
          </p:nvPr>
        </p:nvSpPr>
        <p:spPr bwMode="gray"/>
        <p:txBody>
          <a:bodyPr/>
          <a:lstStyle/>
          <a:p>
            <a:pPr algn="l"/>
            <a:r>
              <a:rPr lang="en-US">
                <a:solidFill>
                  <a:srgbClr val="B1B1B1"/>
                </a:solidFill>
              </a:rPr>
              <a:t>Project TRAMS Kick-Off Workshop</a:t>
            </a:r>
            <a:endParaRPr lang="en-US" dirty="0">
              <a:solidFill>
                <a:srgbClr val="B1B1B1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3"/>
          </p:nvPr>
        </p:nvSpPr>
        <p:spPr bwMode="gray"/>
        <p:txBody>
          <a:bodyPr/>
          <a:lstStyle/>
          <a:p>
            <a:fld id="{733122C9-A0B9-462F-8757-0847AD287B63}" type="slidenum">
              <a:rPr lang="en-US" smtClean="0">
                <a:solidFill>
                  <a:srgbClr val="B1B1B1"/>
                </a:solidFill>
              </a:rPr>
              <a:pPr/>
              <a:t>‹#›</a:t>
            </a:fld>
            <a:endParaRPr lang="en-US" dirty="0">
              <a:solidFill>
                <a:srgbClr val="B1B1B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181069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23850" y="1808164"/>
            <a:ext cx="4248149" cy="4233862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5" name="Espace réservé pour une image  61"/>
          <p:cNvSpPr>
            <a:spLocks noGrp="1"/>
          </p:cNvSpPr>
          <p:nvPr>
            <p:ph type="pic" sz="quarter" idx="25" hasCustomPrompt="1"/>
          </p:nvPr>
        </p:nvSpPr>
        <p:spPr bwMode="gray">
          <a:xfrm>
            <a:off x="5224464" y="1844674"/>
            <a:ext cx="3592512" cy="4197351"/>
          </a:xfrm>
          <a:solidFill>
            <a:schemeClr val="bg2"/>
          </a:solidFill>
        </p:spPr>
        <p:txBody>
          <a:bodyPr lIns="360000" tIns="720000" rIns="360000" anchor="ctr" anchorCtr="0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lvl1pPr>
          </a:lstStyle>
          <a:p>
            <a:r>
              <a:rPr lang="en-US" noProof="0" dirty="0"/>
              <a:t>Select the icon to insert a picture</a:t>
            </a:r>
          </a:p>
        </p:txBody>
      </p:sp>
      <p:sp>
        <p:nvSpPr>
          <p:cNvPr id="6" name="Espace réservé du texte 4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27025" y="333374"/>
            <a:ext cx="8489950" cy="899381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300"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000">
                <a:solidFill>
                  <a:schemeClr val="accent1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Sub-title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26"/>
          </p:nvPr>
        </p:nvSpPr>
        <p:spPr bwMode="gray"/>
        <p:txBody>
          <a:bodyPr/>
          <a:lstStyle/>
          <a:p>
            <a:pPr algn="l"/>
            <a:r>
              <a:rPr lang="en-US">
                <a:solidFill>
                  <a:srgbClr val="B1B1B1"/>
                </a:solidFill>
              </a:rPr>
              <a:t>June 2018</a:t>
            </a:r>
            <a:endParaRPr lang="en-US" dirty="0">
              <a:solidFill>
                <a:srgbClr val="B1B1B1"/>
              </a:solidFill>
            </a:endParaRPr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27"/>
          </p:nvPr>
        </p:nvSpPr>
        <p:spPr bwMode="gray"/>
        <p:txBody>
          <a:bodyPr/>
          <a:lstStyle/>
          <a:p>
            <a:pPr algn="l"/>
            <a:r>
              <a:rPr lang="en-US">
                <a:solidFill>
                  <a:srgbClr val="B1B1B1"/>
                </a:solidFill>
              </a:rPr>
              <a:t>Project TRAMS Kick-Off Workshop</a:t>
            </a:r>
            <a:endParaRPr lang="en-US" dirty="0">
              <a:solidFill>
                <a:srgbClr val="B1B1B1"/>
              </a:solidFill>
            </a:endParaRP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28"/>
          </p:nvPr>
        </p:nvSpPr>
        <p:spPr bwMode="gray"/>
        <p:txBody>
          <a:bodyPr/>
          <a:lstStyle/>
          <a:p>
            <a:fld id="{733122C9-A0B9-462F-8757-0847AD287B63}" type="slidenum">
              <a:rPr lang="en-US" smtClean="0">
                <a:solidFill>
                  <a:srgbClr val="B1B1B1"/>
                </a:solidFill>
              </a:rPr>
              <a:pPr/>
              <a:t>‹#›</a:t>
            </a:fld>
            <a:endParaRPr lang="en-US" dirty="0">
              <a:solidFill>
                <a:srgbClr val="B1B1B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654332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23850" y="1808164"/>
            <a:ext cx="4248149" cy="4233862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6" name="Espace réservé du texte 4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27025" y="333374"/>
            <a:ext cx="8489950" cy="899381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300"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000">
                <a:solidFill>
                  <a:schemeClr val="accent1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Sub-title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26"/>
          </p:nvPr>
        </p:nvSpPr>
        <p:spPr bwMode="gray"/>
        <p:txBody>
          <a:bodyPr/>
          <a:lstStyle/>
          <a:p>
            <a:pPr algn="l"/>
            <a:r>
              <a:rPr lang="en-US">
                <a:solidFill>
                  <a:srgbClr val="B1B1B1"/>
                </a:solidFill>
              </a:rPr>
              <a:t>June 2018</a:t>
            </a:r>
            <a:endParaRPr lang="en-US" dirty="0">
              <a:solidFill>
                <a:srgbClr val="B1B1B1"/>
              </a:solidFill>
            </a:endParaRPr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27"/>
          </p:nvPr>
        </p:nvSpPr>
        <p:spPr bwMode="gray"/>
        <p:txBody>
          <a:bodyPr/>
          <a:lstStyle/>
          <a:p>
            <a:pPr algn="l"/>
            <a:r>
              <a:rPr lang="en-US">
                <a:solidFill>
                  <a:srgbClr val="B1B1B1"/>
                </a:solidFill>
              </a:rPr>
              <a:t>Project TRAMS Kick-Off Workshop</a:t>
            </a:r>
            <a:endParaRPr lang="en-US" dirty="0">
              <a:solidFill>
                <a:srgbClr val="B1B1B1"/>
              </a:solidFill>
            </a:endParaRP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28"/>
          </p:nvPr>
        </p:nvSpPr>
        <p:spPr bwMode="gray"/>
        <p:txBody>
          <a:bodyPr/>
          <a:lstStyle/>
          <a:p>
            <a:fld id="{733122C9-A0B9-462F-8757-0847AD287B63}" type="slidenum">
              <a:rPr lang="en-US" smtClean="0">
                <a:solidFill>
                  <a:srgbClr val="B1B1B1"/>
                </a:solidFill>
              </a:rPr>
              <a:pPr/>
              <a:t>‹#›</a:t>
            </a:fld>
            <a:endParaRPr lang="en-US" dirty="0">
              <a:solidFill>
                <a:srgbClr val="B1B1B1"/>
              </a:solidFill>
            </a:endParaRPr>
          </a:p>
        </p:txBody>
      </p:sp>
      <p:sp>
        <p:nvSpPr>
          <p:cNvPr id="9" name="Espace réservé du graphique 8"/>
          <p:cNvSpPr>
            <a:spLocks noGrp="1"/>
          </p:cNvSpPr>
          <p:nvPr>
            <p:ph type="chart" sz="quarter" idx="29" hasCustomPrompt="1"/>
          </p:nvPr>
        </p:nvSpPr>
        <p:spPr>
          <a:xfrm>
            <a:off x="5224463" y="1844675"/>
            <a:ext cx="3592511" cy="4197350"/>
          </a:xfrm>
        </p:spPr>
        <p:txBody>
          <a:bodyPr tIns="720000" anchor="ctr" anchorCtr="0"/>
          <a:lstStyle>
            <a:lvl1pPr marL="0" indent="0" algn="ctr">
              <a:buFontTx/>
              <a:buNone/>
              <a:defRPr/>
            </a:lvl1pPr>
          </a:lstStyle>
          <a:p>
            <a:r>
              <a:rPr lang="en-US" noProof="0" dirty="0"/>
              <a:t>Chart</a:t>
            </a:r>
          </a:p>
        </p:txBody>
      </p:sp>
    </p:spTree>
    <p:extLst>
      <p:ext uri="{BB962C8B-B14F-4D97-AF65-F5344CB8AC3E}">
        <p14:creationId xmlns:p14="http://schemas.microsoft.com/office/powerpoint/2010/main" val="32335735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tem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2"/>
          <p:cNvSpPr>
            <a:spLocks noGrp="1"/>
          </p:cNvSpPr>
          <p:nvPr>
            <p:ph type="body" sz="quarter" idx="12"/>
          </p:nvPr>
        </p:nvSpPr>
        <p:spPr>
          <a:xfrm>
            <a:off x="540000" y="720000"/>
            <a:ext cx="6692900" cy="816700"/>
          </a:xfrm>
          <a:prstGeom prst="rect">
            <a:avLst/>
          </a:prstGeom>
        </p:spPr>
        <p:txBody>
          <a:bodyPr vert="horz" lIns="0" t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539750" y="2160000"/>
            <a:ext cx="8210300" cy="3569425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>
              <a:spcBef>
                <a:spcPts val="0"/>
              </a:spcBef>
              <a:buNone/>
              <a:defRPr sz="2000"/>
            </a:lvl1pPr>
            <a:lvl2pPr marL="457200" indent="0">
              <a:spcBef>
                <a:spcPts val="0"/>
              </a:spcBef>
              <a:buNone/>
              <a:defRPr/>
            </a:lvl2pPr>
            <a:lvl3pPr marL="914400" indent="0">
              <a:spcBef>
                <a:spcPts val="0"/>
              </a:spcBef>
              <a:buNone/>
              <a:defRPr/>
            </a:lvl3pPr>
            <a:lvl4pPr marL="1371600" indent="0">
              <a:spcBef>
                <a:spcPts val="0"/>
              </a:spcBef>
              <a:buNone/>
              <a:defRPr/>
            </a:lvl4pPr>
            <a:lvl5pPr marL="1828800" indent="0">
              <a:spcBef>
                <a:spcPts val="0"/>
              </a:spcBef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7898400" y="6537600"/>
            <a:ext cx="1029600" cy="270000"/>
          </a:xfrm>
          <a:prstGeom prst="rect">
            <a:avLst/>
          </a:prstGeom>
          <a:noFill/>
        </p:spPr>
        <p:txBody>
          <a:bodyPr wrap="square" rIns="0" rtlCol="0">
            <a:noAutofit/>
          </a:bodyPr>
          <a:lstStyle/>
          <a:p>
            <a:pPr algn="r"/>
            <a:fld id="{9E3D8883-1444-294F-B883-F0AFBFC6EF5B}" type="slidenum">
              <a:rPr lang="en-US" sz="1000" baseline="0" smtClean="0">
                <a:solidFill>
                  <a:schemeClr val="tx1">
                    <a:lumMod val="40000"/>
                    <a:lumOff val="60000"/>
                  </a:schemeClr>
                </a:solidFill>
              </a:rPr>
              <a:t>‹#›</a:t>
            </a:fld>
            <a:endParaRPr lang="en-US" sz="1000" baseline="0">
              <a:solidFill>
                <a:schemeClr val="tx1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448345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61"/>
          <p:cNvSpPr>
            <a:spLocks noGrp="1"/>
          </p:cNvSpPr>
          <p:nvPr>
            <p:ph type="pic" sz="quarter" idx="25" hasCustomPrompt="1"/>
          </p:nvPr>
        </p:nvSpPr>
        <p:spPr bwMode="gray">
          <a:xfrm>
            <a:off x="327025" y="1844674"/>
            <a:ext cx="8489951" cy="4197351"/>
          </a:xfrm>
          <a:solidFill>
            <a:schemeClr val="bg2"/>
          </a:solidFill>
        </p:spPr>
        <p:txBody>
          <a:bodyPr lIns="360000" tIns="720000" rIns="360000" anchor="ctr" anchorCtr="0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lvl1pPr>
          </a:lstStyle>
          <a:p>
            <a:r>
              <a:rPr lang="en-US" noProof="0" dirty="0"/>
              <a:t>Select the icon to insert a picture</a:t>
            </a:r>
          </a:p>
        </p:txBody>
      </p:sp>
      <p:sp>
        <p:nvSpPr>
          <p:cNvPr id="6" name="Espace réservé du texte 4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27025" y="333374"/>
            <a:ext cx="8489950" cy="899381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300"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000">
                <a:solidFill>
                  <a:schemeClr val="accent1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Sub-title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26"/>
          </p:nvPr>
        </p:nvSpPr>
        <p:spPr bwMode="gray"/>
        <p:txBody>
          <a:bodyPr/>
          <a:lstStyle/>
          <a:p>
            <a:pPr algn="l"/>
            <a:r>
              <a:rPr lang="en-US">
                <a:solidFill>
                  <a:srgbClr val="B1B1B1"/>
                </a:solidFill>
              </a:rPr>
              <a:t>June 2018</a:t>
            </a:r>
            <a:endParaRPr lang="en-US" dirty="0">
              <a:solidFill>
                <a:srgbClr val="B1B1B1"/>
              </a:solidFill>
            </a:endParaRPr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27"/>
          </p:nvPr>
        </p:nvSpPr>
        <p:spPr bwMode="gray"/>
        <p:txBody>
          <a:bodyPr/>
          <a:lstStyle/>
          <a:p>
            <a:pPr algn="l"/>
            <a:r>
              <a:rPr lang="en-US">
                <a:solidFill>
                  <a:srgbClr val="B1B1B1"/>
                </a:solidFill>
              </a:rPr>
              <a:t>Project TRAMS Kick-Off Workshop</a:t>
            </a:r>
            <a:endParaRPr lang="en-US" dirty="0">
              <a:solidFill>
                <a:srgbClr val="B1B1B1"/>
              </a:solidFill>
            </a:endParaRP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28"/>
          </p:nvPr>
        </p:nvSpPr>
        <p:spPr bwMode="gray"/>
        <p:txBody>
          <a:bodyPr/>
          <a:lstStyle/>
          <a:p>
            <a:fld id="{733122C9-A0B9-462F-8757-0847AD287B63}" type="slidenum">
              <a:rPr lang="en-US" smtClean="0">
                <a:solidFill>
                  <a:srgbClr val="B1B1B1"/>
                </a:solidFill>
              </a:rPr>
              <a:pPr/>
              <a:t>‹#›</a:t>
            </a:fld>
            <a:endParaRPr lang="en-US" dirty="0">
              <a:solidFill>
                <a:srgbClr val="B1B1B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366191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23851" y="1808164"/>
            <a:ext cx="2591966" cy="3133004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77834" y="5049838"/>
            <a:ext cx="2484000" cy="900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</p:spPr>
        <p:txBody>
          <a:bodyPr anchor="ctr" anchorCtr="0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Text</a:t>
            </a:r>
          </a:p>
        </p:txBody>
      </p:sp>
      <p:sp>
        <p:nvSpPr>
          <p:cNvPr id="7" name="Espace réservé du contenu 2"/>
          <p:cNvSpPr>
            <a:spLocks noGrp="1"/>
          </p:cNvSpPr>
          <p:nvPr>
            <p:ph idx="11" hasCustomPrompt="1"/>
          </p:nvPr>
        </p:nvSpPr>
        <p:spPr bwMode="gray">
          <a:xfrm>
            <a:off x="3276017" y="1808163"/>
            <a:ext cx="2591966" cy="3133004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8" name="Espace réservé du texte 5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30000" y="5049837"/>
            <a:ext cx="2484000" cy="900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</p:spPr>
        <p:txBody>
          <a:bodyPr anchor="ctr" anchorCtr="0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Text</a:t>
            </a:r>
          </a:p>
        </p:txBody>
      </p:sp>
      <p:sp>
        <p:nvSpPr>
          <p:cNvPr id="9" name="Espace réservé du contenu 2"/>
          <p:cNvSpPr>
            <a:spLocks noGrp="1"/>
          </p:cNvSpPr>
          <p:nvPr>
            <p:ph idx="13" hasCustomPrompt="1"/>
          </p:nvPr>
        </p:nvSpPr>
        <p:spPr bwMode="gray">
          <a:xfrm>
            <a:off x="6217110" y="1808163"/>
            <a:ext cx="2591966" cy="3133004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10" name="Espace réservé du texte 5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6271093" y="5049837"/>
            <a:ext cx="2484000" cy="9000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</p:spPr>
        <p:txBody>
          <a:bodyPr anchor="ctr" anchorCtr="0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Text</a:t>
            </a:r>
          </a:p>
        </p:txBody>
      </p:sp>
      <p:sp>
        <p:nvSpPr>
          <p:cNvPr id="11" name="Espace réservé du texte 4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327025" y="333374"/>
            <a:ext cx="8489950" cy="899381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300"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000">
                <a:solidFill>
                  <a:schemeClr val="accent1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Sub-title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6"/>
          </p:nvPr>
        </p:nvSpPr>
        <p:spPr bwMode="gray"/>
        <p:txBody>
          <a:bodyPr/>
          <a:lstStyle/>
          <a:p>
            <a:pPr algn="l"/>
            <a:r>
              <a:rPr lang="en-US">
                <a:solidFill>
                  <a:srgbClr val="B1B1B1"/>
                </a:solidFill>
              </a:rPr>
              <a:t>June 2018</a:t>
            </a:r>
            <a:endParaRPr lang="en-US" dirty="0">
              <a:solidFill>
                <a:srgbClr val="B1B1B1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7"/>
          </p:nvPr>
        </p:nvSpPr>
        <p:spPr bwMode="gray"/>
        <p:txBody>
          <a:bodyPr/>
          <a:lstStyle/>
          <a:p>
            <a:pPr algn="l"/>
            <a:r>
              <a:rPr lang="en-US">
                <a:solidFill>
                  <a:srgbClr val="B1B1B1"/>
                </a:solidFill>
              </a:rPr>
              <a:t>Project TRAMS Kick-Off Workshop</a:t>
            </a:r>
            <a:endParaRPr lang="en-US" dirty="0">
              <a:solidFill>
                <a:srgbClr val="B1B1B1"/>
              </a:solidFill>
            </a:endParaRPr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18"/>
          </p:nvPr>
        </p:nvSpPr>
        <p:spPr bwMode="gray"/>
        <p:txBody>
          <a:bodyPr/>
          <a:lstStyle/>
          <a:p>
            <a:fld id="{733122C9-A0B9-462F-8757-0847AD287B63}" type="slidenum">
              <a:rPr lang="en-US" smtClean="0">
                <a:solidFill>
                  <a:srgbClr val="B1B1B1"/>
                </a:solidFill>
              </a:rPr>
              <a:pPr/>
              <a:t>‹#›</a:t>
            </a:fld>
            <a:endParaRPr lang="en-US" dirty="0">
              <a:solidFill>
                <a:srgbClr val="B1B1B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73603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e 7"/>
          <p:cNvGrpSpPr>
            <a:grpSpLocks/>
          </p:cNvGrpSpPr>
          <p:nvPr userDrawn="1"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5" name="Rectangle 4"/>
            <p:cNvSpPr/>
            <p:nvPr userDrawn="1"/>
          </p:nvSpPr>
          <p:spPr bwMode="gray">
            <a:xfrm>
              <a:off x="0" y="0"/>
              <a:ext cx="252413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6" name="Rectangle 5"/>
            <p:cNvSpPr/>
            <p:nvPr userDrawn="1"/>
          </p:nvSpPr>
          <p:spPr bwMode="gray">
            <a:xfrm>
              <a:off x="0" y="0"/>
              <a:ext cx="9144000" cy="2524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7" name="Rectangle 6"/>
            <p:cNvSpPr/>
            <p:nvPr userDrawn="1"/>
          </p:nvSpPr>
          <p:spPr bwMode="gray">
            <a:xfrm>
              <a:off x="8891588" y="0"/>
              <a:ext cx="25241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 bwMode="gray">
            <a:xfrm>
              <a:off x="0" y="6605588"/>
              <a:ext cx="9144000" cy="2524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fr-FR">
                <a:solidFill>
                  <a:prstClr val="white"/>
                </a:solidFill>
              </a:endParaRPr>
            </a:p>
          </p:txBody>
        </p:sp>
      </p:grpSp>
      <p:sp>
        <p:nvSpPr>
          <p:cNvPr id="2" name="Titr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 bwMode="gray"/>
        <p:txBody>
          <a:bodyPr/>
          <a:lstStyle>
            <a:lvl1pPr>
              <a:spcBef>
                <a:spcPts val="800"/>
              </a:spcBef>
              <a:defRPr/>
            </a:lvl1pPr>
            <a:lvl2pPr>
              <a:spcBef>
                <a:spcPts val="800"/>
              </a:spcBef>
              <a:defRPr/>
            </a:lvl2pPr>
            <a:lvl3pPr>
              <a:spcBef>
                <a:spcPts val="800"/>
              </a:spcBef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 dirty="0"/>
          </a:p>
        </p:txBody>
      </p:sp>
      <p:sp>
        <p:nvSpPr>
          <p:cNvPr id="9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B1B1B1"/>
                </a:solidFill>
              </a:rPr>
              <a:t>June 2018</a:t>
            </a:r>
            <a:endParaRPr lang="fr-FR">
              <a:solidFill>
                <a:srgbClr val="B1B1B1"/>
              </a:solidFill>
            </a:endParaRPr>
          </a:p>
        </p:txBody>
      </p:sp>
      <p:sp>
        <p:nvSpPr>
          <p:cNvPr id="10" name="Espace réservé du numéro de diapositive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481C4-6D3C-4475-A7AD-6B109C593265}" type="slidenum">
              <a:rPr lang="fr-FR">
                <a:solidFill>
                  <a:srgbClr val="B1B1B1"/>
                </a:solidFill>
              </a:rPr>
              <a:pPr>
                <a:defRPr/>
              </a:pPr>
              <a:t>‹#›</a:t>
            </a:fld>
            <a:endParaRPr lang="fr-FR" dirty="0">
              <a:solidFill>
                <a:srgbClr val="B1B1B1"/>
              </a:solidFill>
            </a:endParaRPr>
          </a:p>
        </p:txBody>
      </p:sp>
      <p:sp>
        <p:nvSpPr>
          <p:cNvPr id="11" name="Espace réservé du pied de page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>
                <a:solidFill>
                  <a:srgbClr val="B1B1B1"/>
                </a:solidFill>
              </a:rPr>
              <a:t>Project TRAMS Kick-Off Workshop</a:t>
            </a:r>
          </a:p>
        </p:txBody>
      </p:sp>
    </p:spTree>
    <p:extLst>
      <p:ext uri="{BB962C8B-B14F-4D97-AF65-F5344CB8AC3E}">
        <p14:creationId xmlns:p14="http://schemas.microsoft.com/office/powerpoint/2010/main" val="777815106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contenu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/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  <a:p>
            <a:pPr lvl="3"/>
            <a:r>
              <a:rPr lang="fr-FR" noProof="0"/>
              <a:t>Texte de niveau 4</a:t>
            </a:r>
          </a:p>
          <a:p>
            <a:pPr lvl="4"/>
            <a:r>
              <a:rPr lang="fr-FR" noProof="0"/>
              <a:t>Texte de niveau 5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27025" y="333375"/>
            <a:ext cx="8489950" cy="899381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300" b="1">
                <a:solidFill>
                  <a:schemeClr val="accent4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000">
                <a:solidFill>
                  <a:schemeClr val="accent4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/>
          <a:p>
            <a:pPr algn="l"/>
            <a:r>
              <a:rPr lang="en-US">
                <a:solidFill>
                  <a:srgbClr val="B1B1B1"/>
                </a:solidFill>
              </a:rPr>
              <a:t>June 2018</a:t>
            </a:r>
            <a:endParaRPr lang="fr-FR" dirty="0">
              <a:solidFill>
                <a:srgbClr val="B1B1B1"/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2"/>
          </p:nvPr>
        </p:nvSpPr>
        <p:spPr bwMode="gray"/>
        <p:txBody>
          <a:bodyPr/>
          <a:lstStyle/>
          <a:p>
            <a:pPr algn="l"/>
            <a:r>
              <a:rPr lang="en-US">
                <a:solidFill>
                  <a:srgbClr val="B1B1B1"/>
                </a:solidFill>
              </a:rPr>
              <a:t>Project TRAMS Kick-Off Workshop</a:t>
            </a:r>
            <a:endParaRPr lang="fr-FR" dirty="0">
              <a:solidFill>
                <a:srgbClr val="B1B1B1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3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>
                <a:solidFill>
                  <a:srgbClr val="B1B1B1"/>
                </a:solidFill>
              </a:rPr>
              <a:pPr/>
              <a:t>‹#›</a:t>
            </a:fld>
            <a:endParaRPr lang="fr-FR" dirty="0">
              <a:solidFill>
                <a:srgbClr val="B1B1B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788470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 3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069643112"/>
              </p:ext>
            </p:extLst>
          </p:nvPr>
        </p:nvGraphicFramePr>
        <p:xfrm>
          <a:off x="1591" y="2119"/>
          <a:ext cx="1587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3" imgW="360" imgH="360" progId="">
                  <p:embed/>
                </p:oleObj>
              </mc:Choice>
              <mc:Fallback>
                <p:oleObj name="Diapositive think-cell" r:id="rId3" imgW="360" imgH="360" progId="">
                  <p:embed/>
                  <p:pic>
                    <p:nvPicPr>
                      <p:cNvPr id="4" name="Objet 3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1" y="2119"/>
                        <a:ext cx="1587" cy="21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20" name="Espace réservé du contenu 19"/>
          <p:cNvSpPr>
            <a:spLocks noGrp="1"/>
          </p:cNvSpPr>
          <p:nvPr>
            <p:ph sz="quarter" idx="10"/>
          </p:nvPr>
        </p:nvSpPr>
        <p:spPr>
          <a:xfrm>
            <a:off x="666753" y="1267884"/>
            <a:ext cx="7870825" cy="47730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243891" y="6524626"/>
            <a:ext cx="576261" cy="333375"/>
          </a:xfrm>
          <a:prstGeom prst="rect">
            <a:avLst/>
          </a:prstGeom>
        </p:spPr>
        <p:txBody>
          <a:bodyPr vert="horz" lIns="0" tIns="72000" rIns="0" bIns="0" rtlCol="0" anchor="t" anchorCtr="0">
            <a:noAutofit/>
          </a:bodyPr>
          <a:lstStyle>
            <a:lvl1pPr algn="r">
              <a:defRPr sz="700">
                <a:solidFill>
                  <a:schemeClr val="bg2"/>
                </a:solidFill>
              </a:defRPr>
            </a:lvl1pPr>
          </a:lstStyle>
          <a:p>
            <a:fld id="{733122C9-A0B9-462F-8757-0847AD287B63}" type="slidenum">
              <a:rPr lang="fr-FR" smtClean="0">
                <a:solidFill>
                  <a:srgbClr val="B1B1B1"/>
                </a:solidFill>
              </a:rPr>
              <a:pPr/>
              <a:t>‹#›</a:t>
            </a:fld>
            <a:endParaRPr lang="fr-FR" dirty="0">
              <a:solidFill>
                <a:srgbClr val="B1B1B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844038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/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27025" y="333374"/>
            <a:ext cx="8489950" cy="899381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300"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000">
                <a:solidFill>
                  <a:schemeClr val="accent1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Sub-title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/>
          <a:p>
            <a:pPr algn="l"/>
            <a:r>
              <a:rPr lang="en-US">
                <a:solidFill>
                  <a:srgbClr val="B1B1B1"/>
                </a:solidFill>
              </a:rPr>
              <a:t>June 2018</a:t>
            </a:r>
            <a:endParaRPr lang="fr-FR" dirty="0">
              <a:solidFill>
                <a:srgbClr val="B1B1B1"/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2"/>
          </p:nvPr>
        </p:nvSpPr>
        <p:spPr bwMode="gray"/>
        <p:txBody>
          <a:bodyPr/>
          <a:lstStyle/>
          <a:p>
            <a:pPr algn="l"/>
            <a:r>
              <a:rPr lang="en-US">
                <a:solidFill>
                  <a:srgbClr val="B1B1B1"/>
                </a:solidFill>
              </a:rPr>
              <a:t>Project TRAMS Kick-Off Workshop</a:t>
            </a:r>
            <a:endParaRPr lang="en-US" dirty="0">
              <a:solidFill>
                <a:srgbClr val="B1B1B1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3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>
                <a:solidFill>
                  <a:srgbClr val="B1B1B1"/>
                </a:solidFill>
              </a:rPr>
              <a:pPr/>
              <a:t>‹#›</a:t>
            </a:fld>
            <a:endParaRPr lang="fr-FR" dirty="0">
              <a:solidFill>
                <a:srgbClr val="B1B1B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721553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311700" y="186633"/>
            <a:ext cx="8520600" cy="939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0"/>
              <a:buFont typeface="Poppins Medium"/>
              <a:buNone/>
              <a:defRPr sz="3000"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311700" y="1125833"/>
            <a:ext cx="85206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Poppins Light"/>
              <a:buNone/>
              <a:defRPr sz="2200">
                <a:latin typeface="Poppins Light"/>
                <a:ea typeface="Poppins Light"/>
                <a:cs typeface="Poppins Light"/>
                <a:sym typeface="Poppins Ligh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pic>
        <p:nvPicPr>
          <p:cNvPr id="11" name="Google Shape;11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93267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2"/>
          <p:cNvSpPr/>
          <p:nvPr/>
        </p:nvSpPr>
        <p:spPr>
          <a:xfrm>
            <a:off x="150" y="6514067"/>
            <a:ext cx="9144000" cy="344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8472450" y="6485031"/>
            <a:ext cx="548700" cy="3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2pPr>
            <a:lvl3pPr lvl="2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3pPr>
            <a:lvl4pPr lvl="3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4pPr>
            <a:lvl5pPr lvl="4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5pPr>
            <a:lvl6pPr lvl="5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6pPr>
            <a:lvl7pPr lvl="6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7pPr>
            <a:lvl8pPr lvl="7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8pPr>
            <a:lvl9pPr lvl="8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4" name="Google Shape;14;p2"/>
          <p:cNvSpPr txBox="1"/>
          <p:nvPr/>
        </p:nvSpPr>
        <p:spPr>
          <a:xfrm>
            <a:off x="311700" y="6485033"/>
            <a:ext cx="1720200" cy="3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latin typeface="Poppins Light"/>
                <a:ea typeface="Poppins Light"/>
                <a:cs typeface="Poppins Light"/>
                <a:sym typeface="Poppins Light"/>
              </a:rPr>
              <a:t>Private &amp; Confidential</a:t>
            </a:r>
            <a:endParaRPr sz="800"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sp>
        <p:nvSpPr>
          <p:cNvPr id="15" name="Google Shape;15;p2"/>
          <p:cNvSpPr txBox="1"/>
          <p:nvPr/>
        </p:nvSpPr>
        <p:spPr>
          <a:xfrm>
            <a:off x="3711900" y="6485033"/>
            <a:ext cx="1720200" cy="3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latin typeface="Poppins Light"/>
                <a:ea typeface="Poppins Light"/>
                <a:cs typeface="Poppins Light"/>
                <a:sym typeface="Poppins Light"/>
              </a:rPr>
              <a:t>© Darabase Ltd 2024</a:t>
            </a:r>
            <a:endParaRPr sz="800"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pic>
        <p:nvPicPr>
          <p:cNvPr id="16" name="Google Shape;16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698" y="6474101"/>
            <a:ext cx="9144000" cy="399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61459725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d Slide">
  <p:cSld name="End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ctrTitle"/>
          </p:nvPr>
        </p:nvSpPr>
        <p:spPr>
          <a:xfrm>
            <a:off x="311700" y="4638000"/>
            <a:ext cx="8520600" cy="939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Font typeface="Poppins Medium"/>
              <a:buNone/>
              <a:defRPr sz="3000"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subTitle" idx="1"/>
          </p:nvPr>
        </p:nvSpPr>
        <p:spPr>
          <a:xfrm>
            <a:off x="311700" y="5577200"/>
            <a:ext cx="8520600" cy="7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Poppins Light"/>
              <a:buNone/>
              <a:defRPr sz="2200">
                <a:latin typeface="Poppins Light"/>
                <a:ea typeface="Poppins Light"/>
                <a:cs typeface="Poppins Light"/>
                <a:sym typeface="Poppins Ligh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pic>
        <p:nvPicPr>
          <p:cNvPr id="20" name="Google Shape;20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93267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3"/>
          <p:cNvSpPr/>
          <p:nvPr/>
        </p:nvSpPr>
        <p:spPr>
          <a:xfrm>
            <a:off x="150" y="6514067"/>
            <a:ext cx="9144000" cy="344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472450" y="6485031"/>
            <a:ext cx="548700" cy="3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2pPr>
            <a:lvl3pPr lvl="2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3pPr>
            <a:lvl4pPr lvl="3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4pPr>
            <a:lvl5pPr lvl="4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5pPr>
            <a:lvl6pPr lvl="5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6pPr>
            <a:lvl7pPr lvl="6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7pPr>
            <a:lvl8pPr lvl="7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8pPr>
            <a:lvl9pPr lvl="8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3" name="Google Shape;23;p3"/>
          <p:cNvSpPr txBox="1"/>
          <p:nvPr/>
        </p:nvSpPr>
        <p:spPr>
          <a:xfrm>
            <a:off x="311700" y="6485033"/>
            <a:ext cx="1720200" cy="3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latin typeface="Poppins Light"/>
                <a:ea typeface="Poppins Light"/>
                <a:cs typeface="Poppins Light"/>
                <a:sym typeface="Poppins Light"/>
              </a:rPr>
              <a:t>Private &amp; Confidential</a:t>
            </a:r>
            <a:endParaRPr sz="800"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sp>
        <p:nvSpPr>
          <p:cNvPr id="24" name="Google Shape;24;p3"/>
          <p:cNvSpPr txBox="1"/>
          <p:nvPr/>
        </p:nvSpPr>
        <p:spPr>
          <a:xfrm>
            <a:off x="3711900" y="6485033"/>
            <a:ext cx="1720200" cy="3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latin typeface="Poppins Light"/>
                <a:ea typeface="Poppins Light"/>
                <a:cs typeface="Poppins Light"/>
                <a:sym typeface="Poppins Light"/>
              </a:rPr>
              <a:t>© Darabase Ltd 2024</a:t>
            </a:r>
            <a:endParaRPr sz="800"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pic>
        <p:nvPicPr>
          <p:cNvPr id="25" name="Google Shape;25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698" y="6474101"/>
            <a:ext cx="9144000" cy="399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3417222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eader Section 1" type="secHead">
  <p:cSld name="Header Section 1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5"/>
          <p:cNvSpPr txBox="1">
            <a:spLocks noGrp="1"/>
          </p:cNvSpPr>
          <p:nvPr>
            <p:ph type="title"/>
          </p:nvPr>
        </p:nvSpPr>
        <p:spPr>
          <a:xfrm>
            <a:off x="303450" y="2646300"/>
            <a:ext cx="8520600" cy="1122400"/>
          </a:xfrm>
          <a:prstGeom prst="rect">
            <a:avLst/>
          </a:prstGeom>
          <a:effectLst>
            <a:outerShdw blurRad="57150" dist="19050" dir="3660000" algn="bl" rotWithShape="0">
              <a:srgbClr val="000000">
                <a:alpha val="41000"/>
              </a:srgbClr>
            </a:outerShdw>
          </a:effectLst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pic>
        <p:nvPicPr>
          <p:cNvPr id="37" name="Google Shape;37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93267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5"/>
          <p:cNvSpPr/>
          <p:nvPr/>
        </p:nvSpPr>
        <p:spPr>
          <a:xfrm>
            <a:off x="150" y="6514067"/>
            <a:ext cx="9144000" cy="344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9" name="Google Shape;39;p5"/>
          <p:cNvSpPr txBox="1">
            <a:spLocks noGrp="1"/>
          </p:cNvSpPr>
          <p:nvPr>
            <p:ph type="sldNum" idx="12"/>
          </p:nvPr>
        </p:nvSpPr>
        <p:spPr>
          <a:xfrm>
            <a:off x="8472450" y="6485031"/>
            <a:ext cx="548700" cy="3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2pPr>
            <a:lvl3pPr lvl="2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3pPr>
            <a:lvl4pPr lvl="3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4pPr>
            <a:lvl5pPr lvl="4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5pPr>
            <a:lvl6pPr lvl="5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6pPr>
            <a:lvl7pPr lvl="6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7pPr>
            <a:lvl8pPr lvl="7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8pPr>
            <a:lvl9pPr lvl="8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0" name="Google Shape;40;p5"/>
          <p:cNvSpPr txBox="1"/>
          <p:nvPr/>
        </p:nvSpPr>
        <p:spPr>
          <a:xfrm>
            <a:off x="311700" y="6485033"/>
            <a:ext cx="1720200" cy="3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latin typeface="Poppins Light"/>
                <a:ea typeface="Poppins Light"/>
                <a:cs typeface="Poppins Light"/>
                <a:sym typeface="Poppins Light"/>
              </a:rPr>
              <a:t>Private &amp; Confidential</a:t>
            </a:r>
            <a:endParaRPr sz="800"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sp>
        <p:nvSpPr>
          <p:cNvPr id="41" name="Google Shape;41;p5"/>
          <p:cNvSpPr txBox="1"/>
          <p:nvPr/>
        </p:nvSpPr>
        <p:spPr>
          <a:xfrm>
            <a:off x="3711900" y="6485033"/>
            <a:ext cx="1720200" cy="3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latin typeface="Poppins Light"/>
                <a:ea typeface="Poppins Light"/>
                <a:cs typeface="Poppins Light"/>
                <a:sym typeface="Poppins Light"/>
              </a:rPr>
              <a:t>© Darabase Ltd 2024</a:t>
            </a:r>
            <a:endParaRPr sz="800"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pic>
        <p:nvPicPr>
          <p:cNvPr id="42" name="Google Shape;42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698" y="6474101"/>
            <a:ext cx="9144000" cy="399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6001746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- Two Column Text" type="twoColTx">
  <p:cSld name="Title and Body - Two Column Text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Google Shape;53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93267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7"/>
          <p:cNvSpPr txBox="1">
            <a:spLocks noGrp="1"/>
          </p:cNvSpPr>
          <p:nvPr>
            <p:ph type="body" idx="1"/>
          </p:nvPr>
        </p:nvSpPr>
        <p:spPr>
          <a:xfrm>
            <a:off x="159300" y="1435033"/>
            <a:ext cx="39081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Font typeface="Poppins Light"/>
              <a:buChar char="●"/>
              <a:defRPr sz="1400">
                <a:latin typeface="Poppins Light"/>
                <a:ea typeface="Poppins Light"/>
                <a:cs typeface="Poppins Light"/>
                <a:sym typeface="Poppins Light"/>
              </a:defRPr>
            </a:lvl1pPr>
            <a:lvl2pPr marL="914400" lvl="1" indent="-311150" rtl="0">
              <a:spcBef>
                <a:spcPts val="0"/>
              </a:spcBef>
              <a:spcAft>
                <a:spcPts val="0"/>
              </a:spcAft>
              <a:buSzPts val="1300"/>
              <a:buFont typeface="Poppins Light"/>
              <a:buChar char="○"/>
              <a:defRPr sz="1300">
                <a:latin typeface="Poppins Light"/>
                <a:ea typeface="Poppins Light"/>
                <a:cs typeface="Poppins Light"/>
                <a:sym typeface="Poppins Light"/>
              </a:defRPr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Font typeface="Poppins Light"/>
              <a:buChar char="■"/>
              <a:defRPr sz="1200">
                <a:latin typeface="Poppins Light"/>
                <a:ea typeface="Poppins Light"/>
                <a:cs typeface="Poppins Light"/>
                <a:sym typeface="Poppins Light"/>
              </a:defRPr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Font typeface="Poppins Light"/>
              <a:buChar char="●"/>
              <a:defRPr sz="1200">
                <a:latin typeface="Poppins Light"/>
                <a:ea typeface="Poppins Light"/>
                <a:cs typeface="Poppins Light"/>
                <a:sym typeface="Poppins Light"/>
              </a:defRPr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Font typeface="Poppins Light"/>
              <a:buChar char="○"/>
              <a:defRPr sz="1100">
                <a:latin typeface="Poppins Light"/>
                <a:ea typeface="Poppins Light"/>
                <a:cs typeface="Poppins Light"/>
                <a:sym typeface="Poppins Light"/>
              </a:defRPr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Font typeface="Poppins Light"/>
              <a:buChar char="■"/>
              <a:defRPr sz="1100">
                <a:latin typeface="Poppins Light"/>
                <a:ea typeface="Poppins Light"/>
                <a:cs typeface="Poppins Light"/>
                <a:sym typeface="Poppins Light"/>
              </a:defRPr>
            </a:lvl6pPr>
            <a:lvl7pPr marL="3200400" lvl="6" indent="-292100" rtl="0">
              <a:spcBef>
                <a:spcPts val="0"/>
              </a:spcBef>
              <a:spcAft>
                <a:spcPts val="0"/>
              </a:spcAft>
              <a:buSzPts val="1000"/>
              <a:buFont typeface="Poppins Light"/>
              <a:buChar char="●"/>
              <a:defRPr sz="1000">
                <a:latin typeface="Poppins Light"/>
                <a:ea typeface="Poppins Light"/>
                <a:cs typeface="Poppins Light"/>
                <a:sym typeface="Poppins Light"/>
              </a:defRPr>
            </a:lvl7pPr>
            <a:lvl8pPr marL="3657600" lvl="7" indent="-292100" rtl="0">
              <a:spcBef>
                <a:spcPts val="0"/>
              </a:spcBef>
              <a:spcAft>
                <a:spcPts val="0"/>
              </a:spcAft>
              <a:buSzPts val="1000"/>
              <a:buFont typeface="Poppins Light"/>
              <a:buChar char="○"/>
              <a:defRPr sz="1000">
                <a:latin typeface="Poppins Light"/>
                <a:ea typeface="Poppins Light"/>
                <a:cs typeface="Poppins Light"/>
                <a:sym typeface="Poppins Light"/>
              </a:defRPr>
            </a:lvl8pPr>
            <a:lvl9pPr marL="4114800" lvl="8" indent="-292100" rtl="0">
              <a:spcBef>
                <a:spcPts val="0"/>
              </a:spcBef>
              <a:spcAft>
                <a:spcPts val="0"/>
              </a:spcAft>
              <a:buSzPts val="1000"/>
              <a:buFont typeface="Poppins Light"/>
              <a:buChar char="■"/>
              <a:defRPr sz="1000">
                <a:latin typeface="Poppins Light"/>
                <a:ea typeface="Poppins Light"/>
                <a:cs typeface="Poppins Light"/>
                <a:sym typeface="Poppins Light"/>
              </a:defRPr>
            </a:lvl9pPr>
          </a:lstStyle>
          <a:p>
            <a:endParaRPr/>
          </a:p>
        </p:txBody>
      </p:sp>
      <p:sp>
        <p:nvSpPr>
          <p:cNvPr id="55" name="Google Shape;55;p7"/>
          <p:cNvSpPr txBox="1">
            <a:spLocks noGrp="1"/>
          </p:cNvSpPr>
          <p:nvPr>
            <p:ph type="title"/>
          </p:nvPr>
        </p:nvSpPr>
        <p:spPr>
          <a:xfrm>
            <a:off x="159300" y="390167"/>
            <a:ext cx="8520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Poppins Light"/>
              <a:buNone/>
              <a:defRPr sz="2400">
                <a:latin typeface="Poppins Light"/>
                <a:ea typeface="Poppins Light"/>
                <a:cs typeface="Poppins Light"/>
                <a:sym typeface="Poppi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Poppins Light"/>
              <a:buNone/>
              <a:defRPr>
                <a:latin typeface="Poppins Light"/>
                <a:ea typeface="Poppins Light"/>
                <a:cs typeface="Poppins Light"/>
                <a:sym typeface="Poppins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Poppins Light"/>
              <a:buNone/>
              <a:defRPr>
                <a:latin typeface="Poppins Light"/>
                <a:ea typeface="Poppins Light"/>
                <a:cs typeface="Poppins Light"/>
                <a:sym typeface="Poppins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Poppins Light"/>
              <a:buNone/>
              <a:defRPr>
                <a:latin typeface="Poppins Light"/>
                <a:ea typeface="Poppins Light"/>
                <a:cs typeface="Poppins Light"/>
                <a:sym typeface="Poppins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Poppins Light"/>
              <a:buNone/>
              <a:defRPr>
                <a:latin typeface="Poppins Light"/>
                <a:ea typeface="Poppins Light"/>
                <a:cs typeface="Poppins Light"/>
                <a:sym typeface="Poppins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Poppins Light"/>
              <a:buNone/>
              <a:defRPr>
                <a:latin typeface="Poppins Light"/>
                <a:ea typeface="Poppins Light"/>
                <a:cs typeface="Poppins Light"/>
                <a:sym typeface="Poppins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Poppins Light"/>
              <a:buNone/>
              <a:defRPr>
                <a:latin typeface="Poppins Light"/>
                <a:ea typeface="Poppins Light"/>
                <a:cs typeface="Poppins Light"/>
                <a:sym typeface="Poppins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Poppins Light"/>
              <a:buNone/>
              <a:defRPr>
                <a:latin typeface="Poppins Light"/>
                <a:ea typeface="Poppins Light"/>
                <a:cs typeface="Poppins Light"/>
                <a:sym typeface="Poppins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Poppins Light"/>
              <a:buNone/>
              <a:defRPr>
                <a:latin typeface="Poppins Light"/>
                <a:ea typeface="Poppins Light"/>
                <a:cs typeface="Poppins Light"/>
                <a:sym typeface="Poppins Light"/>
              </a:defRPr>
            </a:lvl9pPr>
          </a:lstStyle>
          <a:p>
            <a:endParaRPr/>
          </a:p>
        </p:txBody>
      </p:sp>
      <p:sp>
        <p:nvSpPr>
          <p:cNvPr id="56" name="Google Shape;56;p7"/>
          <p:cNvSpPr txBox="1">
            <a:spLocks noGrp="1"/>
          </p:cNvSpPr>
          <p:nvPr>
            <p:ph type="body" idx="2"/>
          </p:nvPr>
        </p:nvSpPr>
        <p:spPr>
          <a:xfrm>
            <a:off x="4750550" y="1435033"/>
            <a:ext cx="4189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Font typeface="Poppins Light"/>
              <a:buChar char="●"/>
              <a:defRPr sz="1400">
                <a:latin typeface="Poppins Light"/>
                <a:ea typeface="Poppins Light"/>
                <a:cs typeface="Poppins Light"/>
                <a:sym typeface="Poppins Light"/>
              </a:defRPr>
            </a:lvl1pPr>
            <a:lvl2pPr marL="914400" lvl="1" indent="-311150" rtl="0">
              <a:spcBef>
                <a:spcPts val="0"/>
              </a:spcBef>
              <a:spcAft>
                <a:spcPts val="0"/>
              </a:spcAft>
              <a:buSzPts val="1300"/>
              <a:buFont typeface="Poppins Light"/>
              <a:buChar char="○"/>
              <a:defRPr sz="1300">
                <a:latin typeface="Poppins Light"/>
                <a:ea typeface="Poppins Light"/>
                <a:cs typeface="Poppins Light"/>
                <a:sym typeface="Poppins Light"/>
              </a:defRPr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Font typeface="Poppins Light"/>
              <a:buChar char="■"/>
              <a:defRPr sz="1200">
                <a:latin typeface="Poppins Light"/>
                <a:ea typeface="Poppins Light"/>
                <a:cs typeface="Poppins Light"/>
                <a:sym typeface="Poppins Light"/>
              </a:defRPr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Font typeface="Poppins Light"/>
              <a:buChar char="●"/>
              <a:defRPr sz="1200">
                <a:latin typeface="Poppins Light"/>
                <a:ea typeface="Poppins Light"/>
                <a:cs typeface="Poppins Light"/>
                <a:sym typeface="Poppins Light"/>
              </a:defRPr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Font typeface="Poppins Light"/>
              <a:buChar char="○"/>
              <a:defRPr sz="1100">
                <a:latin typeface="Poppins Light"/>
                <a:ea typeface="Poppins Light"/>
                <a:cs typeface="Poppins Light"/>
                <a:sym typeface="Poppins Light"/>
              </a:defRPr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Font typeface="Poppins Light"/>
              <a:buChar char="■"/>
              <a:defRPr sz="1100">
                <a:latin typeface="Poppins Light"/>
                <a:ea typeface="Poppins Light"/>
                <a:cs typeface="Poppins Light"/>
                <a:sym typeface="Poppins Light"/>
              </a:defRPr>
            </a:lvl6pPr>
            <a:lvl7pPr marL="3200400" lvl="6" indent="-292100" rtl="0">
              <a:spcBef>
                <a:spcPts val="0"/>
              </a:spcBef>
              <a:spcAft>
                <a:spcPts val="0"/>
              </a:spcAft>
              <a:buSzPts val="1000"/>
              <a:buFont typeface="Poppins Light"/>
              <a:buChar char="●"/>
              <a:defRPr sz="1000">
                <a:latin typeface="Poppins Light"/>
                <a:ea typeface="Poppins Light"/>
                <a:cs typeface="Poppins Light"/>
                <a:sym typeface="Poppins Light"/>
              </a:defRPr>
            </a:lvl7pPr>
            <a:lvl8pPr marL="3657600" lvl="7" indent="-292100" rtl="0">
              <a:spcBef>
                <a:spcPts val="0"/>
              </a:spcBef>
              <a:spcAft>
                <a:spcPts val="0"/>
              </a:spcAft>
              <a:buSzPts val="1000"/>
              <a:buFont typeface="Poppins Light"/>
              <a:buChar char="○"/>
              <a:defRPr sz="1000">
                <a:latin typeface="Poppins Light"/>
                <a:ea typeface="Poppins Light"/>
                <a:cs typeface="Poppins Light"/>
                <a:sym typeface="Poppins Light"/>
              </a:defRPr>
            </a:lvl8pPr>
            <a:lvl9pPr marL="4114800" lvl="8" indent="-292100" rtl="0">
              <a:spcBef>
                <a:spcPts val="0"/>
              </a:spcBef>
              <a:spcAft>
                <a:spcPts val="0"/>
              </a:spcAft>
              <a:buSzPts val="1000"/>
              <a:buFont typeface="Poppins Light"/>
              <a:buChar char="■"/>
              <a:defRPr sz="1000">
                <a:latin typeface="Poppins Light"/>
                <a:ea typeface="Poppins Light"/>
                <a:cs typeface="Poppins Light"/>
                <a:sym typeface="Poppins Light"/>
              </a:defRPr>
            </a:lvl9pPr>
          </a:lstStyle>
          <a:p>
            <a:endParaRPr/>
          </a:p>
        </p:txBody>
      </p:sp>
      <p:sp>
        <p:nvSpPr>
          <p:cNvPr id="57" name="Google Shape;57;p7"/>
          <p:cNvSpPr/>
          <p:nvPr/>
        </p:nvSpPr>
        <p:spPr>
          <a:xfrm>
            <a:off x="150" y="6514067"/>
            <a:ext cx="9144000" cy="344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58" name="Google Shape;58;p7"/>
          <p:cNvSpPr txBox="1">
            <a:spLocks noGrp="1"/>
          </p:cNvSpPr>
          <p:nvPr>
            <p:ph type="sldNum" idx="12"/>
          </p:nvPr>
        </p:nvSpPr>
        <p:spPr>
          <a:xfrm>
            <a:off x="8472450" y="6485031"/>
            <a:ext cx="548700" cy="3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2pPr>
            <a:lvl3pPr lvl="2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3pPr>
            <a:lvl4pPr lvl="3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4pPr>
            <a:lvl5pPr lvl="4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5pPr>
            <a:lvl6pPr lvl="5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6pPr>
            <a:lvl7pPr lvl="6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7pPr>
            <a:lvl8pPr lvl="7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8pPr>
            <a:lvl9pPr lvl="8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59" name="Google Shape;59;p7"/>
          <p:cNvSpPr txBox="1"/>
          <p:nvPr/>
        </p:nvSpPr>
        <p:spPr>
          <a:xfrm>
            <a:off x="311700" y="6485033"/>
            <a:ext cx="1720200" cy="3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latin typeface="Poppins Light"/>
                <a:ea typeface="Poppins Light"/>
                <a:cs typeface="Poppins Light"/>
                <a:sym typeface="Poppins Light"/>
              </a:rPr>
              <a:t>Private &amp; Confidential</a:t>
            </a:r>
            <a:endParaRPr sz="800"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sp>
        <p:nvSpPr>
          <p:cNvPr id="60" name="Google Shape;60;p7"/>
          <p:cNvSpPr txBox="1"/>
          <p:nvPr/>
        </p:nvSpPr>
        <p:spPr>
          <a:xfrm>
            <a:off x="3711900" y="6485033"/>
            <a:ext cx="1720200" cy="3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latin typeface="Poppins Light"/>
                <a:ea typeface="Poppins Light"/>
                <a:cs typeface="Poppins Light"/>
                <a:sym typeface="Poppins Light"/>
              </a:rPr>
              <a:t>© Darabase Ltd 2024</a:t>
            </a:r>
            <a:endParaRPr sz="800"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pic>
        <p:nvPicPr>
          <p:cNvPr id="61" name="Google Shape;61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698" y="6474101"/>
            <a:ext cx="9144000" cy="399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968001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Espace réservé du texte 54"/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61990" y="900000"/>
            <a:ext cx="7820025" cy="2340000"/>
          </a:xfrm>
          <a:noFill/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solidFill>
                  <a:schemeClr val="accent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2100">
                <a:solidFill>
                  <a:schemeClr val="bg2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Date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24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25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26"/>
          </p:nvPr>
        </p:nvSpPr>
        <p:spPr bwMode="gray">
          <a:xfrm>
            <a:off x="1" y="6694490"/>
            <a:ext cx="327024" cy="163511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40000"/>
            <a:ext cx="9144000" cy="359664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00002"/>
            <a:ext cx="3240000" cy="1295391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2000"/>
            <a:ext cx="1440000" cy="36000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12002"/>
            <a:ext cx="144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079702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- Right Side Image">
  <p:cSld name="Title and Body - Right Side Image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93267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9"/>
          <p:cNvSpPr txBox="1">
            <a:spLocks noGrp="1"/>
          </p:cNvSpPr>
          <p:nvPr>
            <p:ph type="body" idx="1"/>
          </p:nvPr>
        </p:nvSpPr>
        <p:spPr>
          <a:xfrm>
            <a:off x="159300" y="1435033"/>
            <a:ext cx="3628200" cy="455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Font typeface="Poppins Light"/>
              <a:buChar char="●"/>
              <a:defRPr sz="1400">
                <a:latin typeface="Poppins Light"/>
                <a:ea typeface="Poppins Light"/>
                <a:cs typeface="Poppins Light"/>
                <a:sym typeface="Poppins Light"/>
              </a:defRPr>
            </a:lvl1pPr>
            <a:lvl2pPr marL="914400" lvl="1" indent="-311150" rtl="0">
              <a:spcBef>
                <a:spcPts val="0"/>
              </a:spcBef>
              <a:spcAft>
                <a:spcPts val="0"/>
              </a:spcAft>
              <a:buSzPts val="1300"/>
              <a:buFont typeface="Poppins Light"/>
              <a:buChar char="○"/>
              <a:defRPr sz="1300">
                <a:latin typeface="Poppins Light"/>
                <a:ea typeface="Poppins Light"/>
                <a:cs typeface="Poppins Light"/>
                <a:sym typeface="Poppins Light"/>
              </a:defRPr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Font typeface="Poppins Light"/>
              <a:buChar char="■"/>
              <a:defRPr sz="1200">
                <a:latin typeface="Poppins Light"/>
                <a:ea typeface="Poppins Light"/>
                <a:cs typeface="Poppins Light"/>
                <a:sym typeface="Poppins Light"/>
              </a:defRPr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Font typeface="Poppins Light"/>
              <a:buChar char="●"/>
              <a:defRPr sz="1200">
                <a:latin typeface="Poppins Light"/>
                <a:ea typeface="Poppins Light"/>
                <a:cs typeface="Poppins Light"/>
                <a:sym typeface="Poppins Light"/>
              </a:defRPr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Font typeface="Poppins Light"/>
              <a:buChar char="○"/>
              <a:defRPr sz="1100">
                <a:latin typeface="Poppins Light"/>
                <a:ea typeface="Poppins Light"/>
                <a:cs typeface="Poppins Light"/>
                <a:sym typeface="Poppins Light"/>
              </a:defRPr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Font typeface="Poppins Light"/>
              <a:buChar char="■"/>
              <a:defRPr sz="1100">
                <a:latin typeface="Poppins Light"/>
                <a:ea typeface="Poppins Light"/>
                <a:cs typeface="Poppins Light"/>
                <a:sym typeface="Poppins Light"/>
              </a:defRPr>
            </a:lvl6pPr>
            <a:lvl7pPr marL="3200400" lvl="6" indent="-292100" rtl="0">
              <a:spcBef>
                <a:spcPts val="0"/>
              </a:spcBef>
              <a:spcAft>
                <a:spcPts val="0"/>
              </a:spcAft>
              <a:buSzPts val="1000"/>
              <a:buFont typeface="Poppins Light"/>
              <a:buChar char="●"/>
              <a:defRPr sz="1000">
                <a:latin typeface="Poppins Light"/>
                <a:ea typeface="Poppins Light"/>
                <a:cs typeface="Poppins Light"/>
                <a:sym typeface="Poppins Light"/>
              </a:defRPr>
            </a:lvl7pPr>
            <a:lvl8pPr marL="3657600" lvl="7" indent="-292100" rtl="0">
              <a:spcBef>
                <a:spcPts val="0"/>
              </a:spcBef>
              <a:spcAft>
                <a:spcPts val="0"/>
              </a:spcAft>
              <a:buSzPts val="1000"/>
              <a:buFont typeface="Poppins Light"/>
              <a:buChar char="○"/>
              <a:defRPr sz="1000">
                <a:latin typeface="Poppins Light"/>
                <a:ea typeface="Poppins Light"/>
                <a:cs typeface="Poppins Light"/>
                <a:sym typeface="Poppins Light"/>
              </a:defRPr>
            </a:lvl8pPr>
            <a:lvl9pPr marL="4114800" lvl="8" indent="-292100" rtl="0">
              <a:spcBef>
                <a:spcPts val="0"/>
              </a:spcBef>
              <a:spcAft>
                <a:spcPts val="0"/>
              </a:spcAft>
              <a:buSzPts val="1000"/>
              <a:buFont typeface="Poppins Light"/>
              <a:buChar char="■"/>
              <a:defRPr sz="1000">
                <a:latin typeface="Poppins Light"/>
                <a:ea typeface="Poppins Light"/>
                <a:cs typeface="Poppins Light"/>
                <a:sym typeface="Poppins Light"/>
              </a:defRPr>
            </a:lvl9pPr>
          </a:lstStyle>
          <a:p>
            <a:endParaRPr/>
          </a:p>
        </p:txBody>
      </p:sp>
      <p:sp>
        <p:nvSpPr>
          <p:cNvPr id="73" name="Google Shape;73;p9"/>
          <p:cNvSpPr txBox="1">
            <a:spLocks noGrp="1"/>
          </p:cNvSpPr>
          <p:nvPr>
            <p:ph type="title"/>
          </p:nvPr>
        </p:nvSpPr>
        <p:spPr>
          <a:xfrm>
            <a:off x="159300" y="390167"/>
            <a:ext cx="8520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Poppins Light"/>
              <a:buNone/>
              <a:defRPr sz="2400">
                <a:latin typeface="Poppins Light"/>
                <a:ea typeface="Poppins Light"/>
                <a:cs typeface="Poppins Light"/>
                <a:sym typeface="Poppi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Poppins Light"/>
              <a:buNone/>
              <a:defRPr>
                <a:latin typeface="Poppins Light"/>
                <a:ea typeface="Poppins Light"/>
                <a:cs typeface="Poppins Light"/>
                <a:sym typeface="Poppins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Poppins Light"/>
              <a:buNone/>
              <a:defRPr>
                <a:latin typeface="Poppins Light"/>
                <a:ea typeface="Poppins Light"/>
                <a:cs typeface="Poppins Light"/>
                <a:sym typeface="Poppins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Poppins Light"/>
              <a:buNone/>
              <a:defRPr>
                <a:latin typeface="Poppins Light"/>
                <a:ea typeface="Poppins Light"/>
                <a:cs typeface="Poppins Light"/>
                <a:sym typeface="Poppins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Poppins Light"/>
              <a:buNone/>
              <a:defRPr>
                <a:latin typeface="Poppins Light"/>
                <a:ea typeface="Poppins Light"/>
                <a:cs typeface="Poppins Light"/>
                <a:sym typeface="Poppins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Poppins Light"/>
              <a:buNone/>
              <a:defRPr>
                <a:latin typeface="Poppins Light"/>
                <a:ea typeface="Poppins Light"/>
                <a:cs typeface="Poppins Light"/>
                <a:sym typeface="Poppins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Poppins Light"/>
              <a:buNone/>
              <a:defRPr>
                <a:latin typeface="Poppins Light"/>
                <a:ea typeface="Poppins Light"/>
                <a:cs typeface="Poppins Light"/>
                <a:sym typeface="Poppins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Poppins Light"/>
              <a:buNone/>
              <a:defRPr>
                <a:latin typeface="Poppins Light"/>
                <a:ea typeface="Poppins Light"/>
                <a:cs typeface="Poppins Light"/>
                <a:sym typeface="Poppins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Poppins Light"/>
              <a:buNone/>
              <a:defRPr>
                <a:latin typeface="Poppins Light"/>
                <a:ea typeface="Poppins Light"/>
                <a:cs typeface="Poppins Light"/>
                <a:sym typeface="Poppins Light"/>
              </a:defRPr>
            </a:lvl9pPr>
          </a:lstStyle>
          <a:p>
            <a:endParaRPr/>
          </a:p>
        </p:txBody>
      </p:sp>
      <p:sp>
        <p:nvSpPr>
          <p:cNvPr id="74" name="Google Shape;74;p9"/>
          <p:cNvSpPr/>
          <p:nvPr/>
        </p:nvSpPr>
        <p:spPr>
          <a:xfrm>
            <a:off x="150" y="6514067"/>
            <a:ext cx="9144000" cy="344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75" name="Google Shape;75;p9"/>
          <p:cNvSpPr txBox="1">
            <a:spLocks noGrp="1"/>
          </p:cNvSpPr>
          <p:nvPr>
            <p:ph type="sldNum" idx="12"/>
          </p:nvPr>
        </p:nvSpPr>
        <p:spPr>
          <a:xfrm>
            <a:off x="8472450" y="6485031"/>
            <a:ext cx="548700" cy="3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2pPr>
            <a:lvl3pPr lvl="2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3pPr>
            <a:lvl4pPr lvl="3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4pPr>
            <a:lvl5pPr lvl="4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5pPr>
            <a:lvl6pPr lvl="5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6pPr>
            <a:lvl7pPr lvl="6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7pPr>
            <a:lvl8pPr lvl="7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8pPr>
            <a:lvl9pPr lvl="8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6" name="Google Shape;76;p9"/>
          <p:cNvSpPr txBox="1"/>
          <p:nvPr/>
        </p:nvSpPr>
        <p:spPr>
          <a:xfrm>
            <a:off x="311700" y="6485033"/>
            <a:ext cx="1720200" cy="3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latin typeface="Poppins Light"/>
                <a:ea typeface="Poppins Light"/>
                <a:cs typeface="Poppins Light"/>
                <a:sym typeface="Poppins Light"/>
              </a:rPr>
              <a:t>Private &amp; Confidential</a:t>
            </a:r>
            <a:endParaRPr sz="800"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sp>
        <p:nvSpPr>
          <p:cNvPr id="77" name="Google Shape;77;p9"/>
          <p:cNvSpPr txBox="1"/>
          <p:nvPr/>
        </p:nvSpPr>
        <p:spPr>
          <a:xfrm>
            <a:off x="3711900" y="6485033"/>
            <a:ext cx="1720200" cy="3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latin typeface="Poppins Light"/>
                <a:ea typeface="Poppins Light"/>
                <a:cs typeface="Poppins Light"/>
                <a:sym typeface="Poppins Light"/>
              </a:rPr>
              <a:t>© Darabase Limited 2024</a:t>
            </a:r>
            <a:endParaRPr sz="800"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pic>
        <p:nvPicPr>
          <p:cNvPr id="78" name="Google Shape;78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698" y="6474101"/>
            <a:ext cx="9144000" cy="399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92355257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eader Section 2">
  <p:cSld name="Header Section 2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0"/>
          <p:cNvSpPr txBox="1">
            <a:spLocks noGrp="1"/>
          </p:cNvSpPr>
          <p:nvPr>
            <p:ph type="title"/>
          </p:nvPr>
        </p:nvSpPr>
        <p:spPr>
          <a:xfrm>
            <a:off x="265500" y="1441033"/>
            <a:ext cx="40452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Font typeface="Poppins Medium"/>
              <a:buNone/>
              <a:defRPr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Font typeface="Poppins Medium"/>
              <a:buNone/>
              <a:defRPr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Font typeface="Poppins Medium"/>
              <a:buNone/>
              <a:defRPr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Font typeface="Poppins Medium"/>
              <a:buNone/>
              <a:defRPr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Font typeface="Poppins Medium"/>
              <a:buNone/>
              <a:defRPr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Font typeface="Poppins Medium"/>
              <a:buNone/>
              <a:defRPr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Font typeface="Poppins Medium"/>
              <a:buNone/>
              <a:defRPr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Font typeface="Poppins Medium"/>
              <a:buNone/>
              <a:defRPr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Font typeface="Poppins Medium"/>
              <a:buNone/>
              <a:defRPr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endParaRPr/>
          </a:p>
        </p:txBody>
      </p:sp>
      <p:sp>
        <p:nvSpPr>
          <p:cNvPr id="81" name="Google Shape;81;p10"/>
          <p:cNvSpPr txBox="1">
            <a:spLocks noGrp="1"/>
          </p:cNvSpPr>
          <p:nvPr>
            <p:ph type="subTitle" idx="1"/>
          </p:nvPr>
        </p:nvSpPr>
        <p:spPr>
          <a:xfrm>
            <a:off x="265500" y="3534233"/>
            <a:ext cx="40452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Poppins Light"/>
              <a:buNone/>
              <a:defRPr sz="2000">
                <a:latin typeface="Poppins Light"/>
                <a:ea typeface="Poppins Light"/>
                <a:cs typeface="Poppins Light"/>
                <a:sym typeface="Poppins Ligh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pic>
        <p:nvPicPr>
          <p:cNvPr id="82" name="Google Shape;82;p1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93267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0"/>
          <p:cNvSpPr/>
          <p:nvPr/>
        </p:nvSpPr>
        <p:spPr>
          <a:xfrm>
            <a:off x="150" y="6514067"/>
            <a:ext cx="9144000" cy="344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84" name="Google Shape;84;p10"/>
          <p:cNvSpPr txBox="1">
            <a:spLocks noGrp="1"/>
          </p:cNvSpPr>
          <p:nvPr>
            <p:ph type="sldNum" idx="12"/>
          </p:nvPr>
        </p:nvSpPr>
        <p:spPr>
          <a:xfrm>
            <a:off x="8472450" y="6485031"/>
            <a:ext cx="548700" cy="3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2pPr>
            <a:lvl3pPr lvl="2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3pPr>
            <a:lvl4pPr lvl="3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4pPr>
            <a:lvl5pPr lvl="4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5pPr>
            <a:lvl6pPr lvl="5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6pPr>
            <a:lvl7pPr lvl="6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7pPr>
            <a:lvl8pPr lvl="7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8pPr>
            <a:lvl9pPr lvl="8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5" name="Google Shape;85;p10"/>
          <p:cNvSpPr txBox="1"/>
          <p:nvPr/>
        </p:nvSpPr>
        <p:spPr>
          <a:xfrm>
            <a:off x="311700" y="6485033"/>
            <a:ext cx="1720200" cy="3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latin typeface="Poppins Light"/>
                <a:ea typeface="Poppins Light"/>
                <a:cs typeface="Poppins Light"/>
                <a:sym typeface="Poppins Light"/>
              </a:rPr>
              <a:t>Private &amp; Confidential</a:t>
            </a:r>
            <a:endParaRPr sz="800"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sp>
        <p:nvSpPr>
          <p:cNvPr id="86" name="Google Shape;86;p10"/>
          <p:cNvSpPr txBox="1"/>
          <p:nvPr/>
        </p:nvSpPr>
        <p:spPr>
          <a:xfrm>
            <a:off x="3711900" y="6485033"/>
            <a:ext cx="1720200" cy="3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latin typeface="Poppins Light"/>
                <a:ea typeface="Poppins Light"/>
                <a:cs typeface="Poppins Light"/>
                <a:sym typeface="Poppins Light"/>
              </a:rPr>
              <a:t>© Darabase Ltd 2024</a:t>
            </a:r>
            <a:endParaRPr sz="800"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pic>
        <p:nvPicPr>
          <p:cNvPr id="87" name="Google Shape;87;p1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698" y="6474101"/>
            <a:ext cx="9144000" cy="399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49892386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1"/>
          <p:cNvSpPr txBox="1">
            <a:spLocks noGrp="1"/>
          </p:cNvSpPr>
          <p:nvPr>
            <p:ph type="body" idx="1"/>
          </p:nvPr>
        </p:nvSpPr>
        <p:spPr>
          <a:xfrm>
            <a:off x="911575" y="5649900"/>
            <a:ext cx="59988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oppins Light"/>
              <a:buNone/>
              <a:defRPr sz="1400">
                <a:latin typeface="Poppins Light"/>
                <a:ea typeface="Poppins Light"/>
                <a:cs typeface="Poppins Light"/>
                <a:sym typeface="Poppins Light"/>
              </a:defRPr>
            </a:lvl1pPr>
          </a:lstStyle>
          <a:p>
            <a:endParaRPr/>
          </a:p>
        </p:txBody>
      </p:sp>
      <p:sp>
        <p:nvSpPr>
          <p:cNvPr id="90" name="Google Shape;90;p11"/>
          <p:cNvSpPr/>
          <p:nvPr/>
        </p:nvSpPr>
        <p:spPr>
          <a:xfrm>
            <a:off x="150" y="6514067"/>
            <a:ext cx="9144000" cy="344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91" name="Google Shape;91;p11"/>
          <p:cNvSpPr txBox="1">
            <a:spLocks noGrp="1"/>
          </p:cNvSpPr>
          <p:nvPr>
            <p:ph type="sldNum" idx="12"/>
          </p:nvPr>
        </p:nvSpPr>
        <p:spPr>
          <a:xfrm>
            <a:off x="8472450" y="6485031"/>
            <a:ext cx="548700" cy="3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2pPr>
            <a:lvl3pPr lvl="2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3pPr>
            <a:lvl4pPr lvl="3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4pPr>
            <a:lvl5pPr lvl="4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5pPr>
            <a:lvl6pPr lvl="5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6pPr>
            <a:lvl7pPr lvl="6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7pPr>
            <a:lvl8pPr lvl="7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8pPr>
            <a:lvl9pPr lvl="8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2" name="Google Shape;92;p11"/>
          <p:cNvSpPr txBox="1"/>
          <p:nvPr/>
        </p:nvSpPr>
        <p:spPr>
          <a:xfrm>
            <a:off x="311700" y="6485033"/>
            <a:ext cx="1720200" cy="3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latin typeface="Poppins Light"/>
                <a:ea typeface="Poppins Light"/>
                <a:cs typeface="Poppins Light"/>
                <a:sym typeface="Poppins Light"/>
              </a:rPr>
              <a:t>Private &amp; Confidential</a:t>
            </a:r>
            <a:endParaRPr sz="800"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sp>
        <p:nvSpPr>
          <p:cNvPr id="93" name="Google Shape;93;p11"/>
          <p:cNvSpPr txBox="1"/>
          <p:nvPr/>
        </p:nvSpPr>
        <p:spPr>
          <a:xfrm>
            <a:off x="3711900" y="6485033"/>
            <a:ext cx="1720200" cy="3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latin typeface="Poppins Light"/>
                <a:ea typeface="Poppins Light"/>
                <a:cs typeface="Poppins Light"/>
                <a:sym typeface="Poppins Light"/>
              </a:rPr>
              <a:t>© Darabase Ltd 2024</a:t>
            </a:r>
            <a:endParaRPr sz="800"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pic>
        <p:nvPicPr>
          <p:cNvPr id="94" name="Google Shape;94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75" y="6474101"/>
            <a:ext cx="9144000" cy="399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46295263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ingle Stat">
  <p:cSld name="Single Stat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2"/>
          <p:cNvSpPr txBox="1">
            <a:spLocks noGrp="1"/>
          </p:cNvSpPr>
          <p:nvPr>
            <p:ph type="title" hasCustomPrompt="1"/>
          </p:nvPr>
        </p:nvSpPr>
        <p:spPr>
          <a:xfrm>
            <a:off x="311700" y="1474833"/>
            <a:ext cx="85206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9A600"/>
              </a:buClr>
              <a:buSzPts val="12000"/>
              <a:buFont typeface="Poppins SemiBold"/>
              <a:buNone/>
              <a:defRPr sz="12000">
                <a:solidFill>
                  <a:srgbClr val="F9A600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Font typeface="Poppins SemiBold"/>
              <a:buNone/>
              <a:defRPr sz="120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Font typeface="Poppins SemiBold"/>
              <a:buNone/>
              <a:defRPr sz="120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Font typeface="Poppins SemiBold"/>
              <a:buNone/>
              <a:defRPr sz="120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Font typeface="Poppins SemiBold"/>
              <a:buNone/>
              <a:defRPr sz="120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Font typeface="Poppins SemiBold"/>
              <a:buNone/>
              <a:defRPr sz="120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Font typeface="Poppins SemiBold"/>
              <a:buNone/>
              <a:defRPr sz="120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Font typeface="Poppins SemiBold"/>
              <a:buNone/>
              <a:defRPr sz="120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Font typeface="Poppins SemiBold"/>
              <a:buNone/>
              <a:defRPr sz="120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r>
              <a:t>xx%</a:t>
            </a:r>
          </a:p>
        </p:txBody>
      </p:sp>
      <p:sp>
        <p:nvSpPr>
          <p:cNvPr id="97" name="Google Shape;97;p12"/>
          <p:cNvSpPr txBox="1">
            <a:spLocks noGrp="1"/>
          </p:cNvSpPr>
          <p:nvPr>
            <p:ph type="body" idx="1"/>
          </p:nvPr>
        </p:nvSpPr>
        <p:spPr>
          <a:xfrm>
            <a:off x="311700" y="4202967"/>
            <a:ext cx="85206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30200" algn="ctr" rtl="0">
              <a:spcBef>
                <a:spcPts val="0"/>
              </a:spcBef>
              <a:spcAft>
                <a:spcPts val="0"/>
              </a:spcAft>
              <a:buSzPts val="1600"/>
              <a:buFont typeface="Poppins SemiBold"/>
              <a:buChar char="●"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marL="914400" lvl="1" indent="-317500" algn="ctr" rtl="0">
              <a:spcBef>
                <a:spcPts val="0"/>
              </a:spcBef>
              <a:spcAft>
                <a:spcPts val="0"/>
              </a:spcAft>
              <a:buSzPts val="1400"/>
              <a:buFont typeface="Poppins SemiBold"/>
              <a:buChar char="○"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marL="1371600" lvl="2" indent="-304800" algn="ctr" rtl="0">
              <a:spcBef>
                <a:spcPts val="0"/>
              </a:spcBef>
              <a:spcAft>
                <a:spcPts val="0"/>
              </a:spcAft>
              <a:buSzPts val="1200"/>
              <a:buFont typeface="Poppins SemiBold"/>
              <a:buChar char="■"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marL="1828800" lvl="3" indent="-304800" algn="ctr" rtl="0">
              <a:spcBef>
                <a:spcPts val="0"/>
              </a:spcBef>
              <a:spcAft>
                <a:spcPts val="0"/>
              </a:spcAft>
              <a:buSzPts val="1200"/>
              <a:buFont typeface="Poppins SemiBold"/>
              <a:buChar char="●"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marL="2286000" lvl="4" indent="-298450" algn="ctr" rtl="0">
              <a:spcBef>
                <a:spcPts val="0"/>
              </a:spcBef>
              <a:spcAft>
                <a:spcPts val="0"/>
              </a:spcAft>
              <a:buSzPts val="1100"/>
              <a:buFont typeface="Poppins SemiBold"/>
              <a:buChar char="○"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marL="2743200" lvl="5" indent="-298450" algn="ctr" rtl="0">
              <a:spcBef>
                <a:spcPts val="0"/>
              </a:spcBef>
              <a:spcAft>
                <a:spcPts val="0"/>
              </a:spcAft>
              <a:buSzPts val="1100"/>
              <a:buFont typeface="Poppins SemiBold"/>
              <a:buChar char="■"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marL="3200400" lvl="6" indent="-292100" algn="ctr" rtl="0">
              <a:spcBef>
                <a:spcPts val="0"/>
              </a:spcBef>
              <a:spcAft>
                <a:spcPts val="0"/>
              </a:spcAft>
              <a:buSzPts val="1000"/>
              <a:buFont typeface="Poppins SemiBold"/>
              <a:buChar char="●"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marL="3657600" lvl="7" indent="-292100" algn="ctr" rtl="0">
              <a:spcBef>
                <a:spcPts val="0"/>
              </a:spcBef>
              <a:spcAft>
                <a:spcPts val="0"/>
              </a:spcAft>
              <a:buSzPts val="1000"/>
              <a:buFont typeface="Poppins SemiBold"/>
              <a:buChar char="○"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marL="4114800" lvl="8" indent="-292100" algn="ctr" rtl="0">
              <a:spcBef>
                <a:spcPts val="0"/>
              </a:spcBef>
              <a:spcAft>
                <a:spcPts val="0"/>
              </a:spcAft>
              <a:buSzPts val="1000"/>
              <a:buFont typeface="Poppins SemiBold"/>
              <a:buChar char="■"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pic>
        <p:nvPicPr>
          <p:cNvPr id="98" name="Google Shape;98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93267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2"/>
          <p:cNvSpPr/>
          <p:nvPr/>
        </p:nvSpPr>
        <p:spPr>
          <a:xfrm>
            <a:off x="150" y="6514067"/>
            <a:ext cx="9144000" cy="344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0" name="Google Shape;100;p12"/>
          <p:cNvSpPr txBox="1">
            <a:spLocks noGrp="1"/>
          </p:cNvSpPr>
          <p:nvPr>
            <p:ph type="sldNum" idx="12"/>
          </p:nvPr>
        </p:nvSpPr>
        <p:spPr>
          <a:xfrm>
            <a:off x="8472450" y="6485031"/>
            <a:ext cx="548700" cy="3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2pPr>
            <a:lvl3pPr lvl="2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3pPr>
            <a:lvl4pPr lvl="3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4pPr>
            <a:lvl5pPr lvl="4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5pPr>
            <a:lvl6pPr lvl="5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6pPr>
            <a:lvl7pPr lvl="6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7pPr>
            <a:lvl8pPr lvl="7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8pPr>
            <a:lvl9pPr lvl="8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1" name="Google Shape;101;p12"/>
          <p:cNvSpPr txBox="1"/>
          <p:nvPr/>
        </p:nvSpPr>
        <p:spPr>
          <a:xfrm>
            <a:off x="311700" y="6485033"/>
            <a:ext cx="1720200" cy="3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latin typeface="Poppins Light"/>
                <a:ea typeface="Poppins Light"/>
                <a:cs typeface="Poppins Light"/>
                <a:sym typeface="Poppins Light"/>
              </a:rPr>
              <a:t>Private &amp; Confidential</a:t>
            </a:r>
            <a:endParaRPr sz="800"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sp>
        <p:nvSpPr>
          <p:cNvPr id="102" name="Google Shape;102;p12"/>
          <p:cNvSpPr txBox="1"/>
          <p:nvPr/>
        </p:nvSpPr>
        <p:spPr>
          <a:xfrm>
            <a:off x="3711900" y="6485033"/>
            <a:ext cx="1720200" cy="3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latin typeface="Poppins Light"/>
                <a:ea typeface="Poppins Light"/>
                <a:cs typeface="Poppins Light"/>
                <a:sym typeface="Poppins Light"/>
              </a:rPr>
              <a:t>© Darabase Ltd 2024</a:t>
            </a:r>
            <a:endParaRPr sz="800"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pic>
        <p:nvPicPr>
          <p:cNvPr id="103" name="Google Shape;103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698" y="6474101"/>
            <a:ext cx="9144000" cy="399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90461036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ulti-Stat">
  <p:cSld name="Multi-Stat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3"/>
          <p:cNvSpPr txBox="1">
            <a:spLocks noGrp="1"/>
          </p:cNvSpPr>
          <p:nvPr>
            <p:ph type="title" hasCustomPrompt="1"/>
          </p:nvPr>
        </p:nvSpPr>
        <p:spPr>
          <a:xfrm>
            <a:off x="535375" y="1006800"/>
            <a:ext cx="23799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9A600"/>
              </a:buClr>
              <a:buSzPts val="7000"/>
              <a:buFont typeface="Poppins SemiBold"/>
              <a:buNone/>
              <a:defRPr sz="7000">
                <a:solidFill>
                  <a:srgbClr val="F9A600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Font typeface="Poppins SemiBold"/>
              <a:buNone/>
              <a:defRPr sz="120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Font typeface="Poppins SemiBold"/>
              <a:buNone/>
              <a:defRPr sz="120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Font typeface="Poppins SemiBold"/>
              <a:buNone/>
              <a:defRPr sz="120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Font typeface="Poppins SemiBold"/>
              <a:buNone/>
              <a:defRPr sz="120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Font typeface="Poppins SemiBold"/>
              <a:buNone/>
              <a:defRPr sz="120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Font typeface="Poppins SemiBold"/>
              <a:buNone/>
              <a:defRPr sz="120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Font typeface="Poppins SemiBold"/>
              <a:buNone/>
              <a:defRPr sz="120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Font typeface="Poppins SemiBold"/>
              <a:buNone/>
              <a:defRPr sz="120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r>
              <a:t>xx%</a:t>
            </a:r>
          </a:p>
        </p:txBody>
      </p:sp>
      <p:sp>
        <p:nvSpPr>
          <p:cNvPr id="106" name="Google Shape;106;p13"/>
          <p:cNvSpPr txBox="1">
            <a:spLocks noGrp="1"/>
          </p:cNvSpPr>
          <p:nvPr>
            <p:ph type="body" idx="1"/>
          </p:nvPr>
        </p:nvSpPr>
        <p:spPr>
          <a:xfrm>
            <a:off x="535375" y="3734933"/>
            <a:ext cx="23799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30200" algn="ctr" rtl="0">
              <a:spcBef>
                <a:spcPts val="0"/>
              </a:spcBef>
              <a:spcAft>
                <a:spcPts val="0"/>
              </a:spcAft>
              <a:buSzPts val="1600"/>
              <a:buFont typeface="Poppins SemiBold"/>
              <a:buChar char="●"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marL="914400" lvl="1" indent="-317500" algn="ctr" rtl="0">
              <a:spcBef>
                <a:spcPts val="0"/>
              </a:spcBef>
              <a:spcAft>
                <a:spcPts val="0"/>
              </a:spcAft>
              <a:buSzPts val="1400"/>
              <a:buFont typeface="Poppins SemiBold"/>
              <a:buChar char="○"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marL="1371600" lvl="2" indent="-304800" algn="ctr" rtl="0">
              <a:spcBef>
                <a:spcPts val="0"/>
              </a:spcBef>
              <a:spcAft>
                <a:spcPts val="0"/>
              </a:spcAft>
              <a:buSzPts val="1200"/>
              <a:buFont typeface="Poppins SemiBold"/>
              <a:buChar char="■"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marL="1828800" lvl="3" indent="-304800" algn="ctr" rtl="0">
              <a:spcBef>
                <a:spcPts val="0"/>
              </a:spcBef>
              <a:spcAft>
                <a:spcPts val="0"/>
              </a:spcAft>
              <a:buSzPts val="1200"/>
              <a:buFont typeface="Poppins SemiBold"/>
              <a:buChar char="●"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marL="2286000" lvl="4" indent="-298450" algn="ctr" rtl="0">
              <a:spcBef>
                <a:spcPts val="0"/>
              </a:spcBef>
              <a:spcAft>
                <a:spcPts val="0"/>
              </a:spcAft>
              <a:buSzPts val="1100"/>
              <a:buFont typeface="Poppins SemiBold"/>
              <a:buChar char="○"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marL="2743200" lvl="5" indent="-298450" algn="ctr" rtl="0">
              <a:spcBef>
                <a:spcPts val="0"/>
              </a:spcBef>
              <a:spcAft>
                <a:spcPts val="0"/>
              </a:spcAft>
              <a:buSzPts val="1100"/>
              <a:buFont typeface="Poppins SemiBold"/>
              <a:buChar char="■"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marL="3200400" lvl="6" indent="-292100" algn="ctr" rtl="0">
              <a:spcBef>
                <a:spcPts val="0"/>
              </a:spcBef>
              <a:spcAft>
                <a:spcPts val="0"/>
              </a:spcAft>
              <a:buSzPts val="1000"/>
              <a:buFont typeface="Poppins SemiBold"/>
              <a:buChar char="●"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marL="3657600" lvl="7" indent="-292100" algn="ctr" rtl="0">
              <a:spcBef>
                <a:spcPts val="0"/>
              </a:spcBef>
              <a:spcAft>
                <a:spcPts val="0"/>
              </a:spcAft>
              <a:buSzPts val="1000"/>
              <a:buFont typeface="Poppins SemiBold"/>
              <a:buChar char="○"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marL="4114800" lvl="8" indent="-292100" algn="ctr" rtl="0">
              <a:spcBef>
                <a:spcPts val="0"/>
              </a:spcBef>
              <a:spcAft>
                <a:spcPts val="0"/>
              </a:spcAft>
              <a:buSzPts val="1000"/>
              <a:buFont typeface="Poppins SemiBold"/>
              <a:buChar char="■"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107" name="Google Shape;107;p13"/>
          <p:cNvSpPr txBox="1">
            <a:spLocks noGrp="1"/>
          </p:cNvSpPr>
          <p:nvPr>
            <p:ph type="title" idx="2" hasCustomPrompt="1"/>
          </p:nvPr>
        </p:nvSpPr>
        <p:spPr>
          <a:xfrm>
            <a:off x="3382050" y="1006800"/>
            <a:ext cx="23799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A2B761"/>
              </a:buClr>
              <a:buSzPts val="7000"/>
              <a:buFont typeface="Poppins SemiBold"/>
              <a:buNone/>
              <a:defRPr sz="7000">
                <a:solidFill>
                  <a:srgbClr val="A2B76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Font typeface="Poppins SemiBold"/>
              <a:buNone/>
              <a:defRPr sz="120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Font typeface="Poppins SemiBold"/>
              <a:buNone/>
              <a:defRPr sz="120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Font typeface="Poppins SemiBold"/>
              <a:buNone/>
              <a:defRPr sz="120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Font typeface="Poppins SemiBold"/>
              <a:buNone/>
              <a:defRPr sz="120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Font typeface="Poppins SemiBold"/>
              <a:buNone/>
              <a:defRPr sz="120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Font typeface="Poppins SemiBold"/>
              <a:buNone/>
              <a:defRPr sz="120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Font typeface="Poppins SemiBold"/>
              <a:buNone/>
              <a:defRPr sz="120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Font typeface="Poppins SemiBold"/>
              <a:buNone/>
              <a:defRPr sz="120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r>
              <a:t>xx%</a:t>
            </a:r>
          </a:p>
        </p:txBody>
      </p:sp>
      <p:sp>
        <p:nvSpPr>
          <p:cNvPr id="108" name="Google Shape;108;p13"/>
          <p:cNvSpPr txBox="1">
            <a:spLocks noGrp="1"/>
          </p:cNvSpPr>
          <p:nvPr>
            <p:ph type="body" idx="3"/>
          </p:nvPr>
        </p:nvSpPr>
        <p:spPr>
          <a:xfrm>
            <a:off x="3382050" y="3734933"/>
            <a:ext cx="23799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30200" algn="ctr" rtl="0">
              <a:spcBef>
                <a:spcPts val="0"/>
              </a:spcBef>
              <a:spcAft>
                <a:spcPts val="0"/>
              </a:spcAft>
              <a:buSzPts val="1600"/>
              <a:buFont typeface="Poppins SemiBold"/>
              <a:buChar char="●"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marL="914400" lvl="1" indent="-317500" algn="ctr" rtl="0">
              <a:spcBef>
                <a:spcPts val="0"/>
              </a:spcBef>
              <a:spcAft>
                <a:spcPts val="0"/>
              </a:spcAft>
              <a:buSzPts val="1400"/>
              <a:buFont typeface="Poppins SemiBold"/>
              <a:buChar char="○"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marL="1371600" lvl="2" indent="-304800" algn="ctr" rtl="0">
              <a:spcBef>
                <a:spcPts val="0"/>
              </a:spcBef>
              <a:spcAft>
                <a:spcPts val="0"/>
              </a:spcAft>
              <a:buSzPts val="1200"/>
              <a:buFont typeface="Poppins SemiBold"/>
              <a:buChar char="■"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marL="1828800" lvl="3" indent="-304800" algn="ctr" rtl="0">
              <a:spcBef>
                <a:spcPts val="0"/>
              </a:spcBef>
              <a:spcAft>
                <a:spcPts val="0"/>
              </a:spcAft>
              <a:buSzPts val="1200"/>
              <a:buFont typeface="Poppins SemiBold"/>
              <a:buChar char="●"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marL="2286000" lvl="4" indent="-298450" algn="ctr" rtl="0">
              <a:spcBef>
                <a:spcPts val="0"/>
              </a:spcBef>
              <a:spcAft>
                <a:spcPts val="0"/>
              </a:spcAft>
              <a:buSzPts val="1100"/>
              <a:buFont typeface="Poppins SemiBold"/>
              <a:buChar char="○"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marL="2743200" lvl="5" indent="-298450" algn="ctr" rtl="0">
              <a:spcBef>
                <a:spcPts val="0"/>
              </a:spcBef>
              <a:spcAft>
                <a:spcPts val="0"/>
              </a:spcAft>
              <a:buSzPts val="1100"/>
              <a:buFont typeface="Poppins SemiBold"/>
              <a:buChar char="■"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marL="3200400" lvl="6" indent="-292100" algn="ctr" rtl="0">
              <a:spcBef>
                <a:spcPts val="0"/>
              </a:spcBef>
              <a:spcAft>
                <a:spcPts val="0"/>
              </a:spcAft>
              <a:buSzPts val="1000"/>
              <a:buFont typeface="Poppins SemiBold"/>
              <a:buChar char="●"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marL="3657600" lvl="7" indent="-292100" algn="ctr" rtl="0">
              <a:spcBef>
                <a:spcPts val="0"/>
              </a:spcBef>
              <a:spcAft>
                <a:spcPts val="0"/>
              </a:spcAft>
              <a:buSzPts val="1000"/>
              <a:buFont typeface="Poppins SemiBold"/>
              <a:buChar char="○"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marL="4114800" lvl="8" indent="-292100" algn="ctr" rtl="0">
              <a:spcBef>
                <a:spcPts val="0"/>
              </a:spcBef>
              <a:spcAft>
                <a:spcPts val="0"/>
              </a:spcAft>
              <a:buSzPts val="1000"/>
              <a:buFont typeface="Poppins SemiBold"/>
              <a:buChar char="■"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109" name="Google Shape;109;p13"/>
          <p:cNvSpPr txBox="1">
            <a:spLocks noGrp="1"/>
          </p:cNvSpPr>
          <p:nvPr>
            <p:ph type="title" idx="4" hasCustomPrompt="1"/>
          </p:nvPr>
        </p:nvSpPr>
        <p:spPr>
          <a:xfrm>
            <a:off x="6228725" y="1006800"/>
            <a:ext cx="23799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42C9CC"/>
              </a:buClr>
              <a:buSzPts val="7000"/>
              <a:buFont typeface="Poppins SemiBold"/>
              <a:buNone/>
              <a:defRPr sz="7000">
                <a:solidFill>
                  <a:srgbClr val="42C9CC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Font typeface="Poppins SemiBold"/>
              <a:buNone/>
              <a:defRPr sz="120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Font typeface="Poppins SemiBold"/>
              <a:buNone/>
              <a:defRPr sz="120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Font typeface="Poppins SemiBold"/>
              <a:buNone/>
              <a:defRPr sz="120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Font typeface="Poppins SemiBold"/>
              <a:buNone/>
              <a:defRPr sz="120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Font typeface="Poppins SemiBold"/>
              <a:buNone/>
              <a:defRPr sz="120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Font typeface="Poppins SemiBold"/>
              <a:buNone/>
              <a:defRPr sz="120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Font typeface="Poppins SemiBold"/>
              <a:buNone/>
              <a:defRPr sz="120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Font typeface="Poppins SemiBold"/>
              <a:buNone/>
              <a:defRPr sz="120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r>
              <a:t>xx%</a:t>
            </a:r>
          </a:p>
        </p:txBody>
      </p:sp>
      <p:sp>
        <p:nvSpPr>
          <p:cNvPr id="110" name="Google Shape;110;p13"/>
          <p:cNvSpPr txBox="1">
            <a:spLocks noGrp="1"/>
          </p:cNvSpPr>
          <p:nvPr>
            <p:ph type="body" idx="5"/>
          </p:nvPr>
        </p:nvSpPr>
        <p:spPr>
          <a:xfrm>
            <a:off x="6228725" y="3734933"/>
            <a:ext cx="23799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30200" algn="ctr" rtl="0">
              <a:spcBef>
                <a:spcPts val="0"/>
              </a:spcBef>
              <a:spcAft>
                <a:spcPts val="0"/>
              </a:spcAft>
              <a:buSzPts val="1600"/>
              <a:buFont typeface="Poppins SemiBold"/>
              <a:buChar char="●"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marL="914400" lvl="1" indent="-317500" algn="ctr" rtl="0">
              <a:spcBef>
                <a:spcPts val="0"/>
              </a:spcBef>
              <a:spcAft>
                <a:spcPts val="0"/>
              </a:spcAft>
              <a:buSzPts val="1400"/>
              <a:buFont typeface="Poppins SemiBold"/>
              <a:buChar char="○"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marL="1371600" lvl="2" indent="-304800" algn="ctr" rtl="0">
              <a:spcBef>
                <a:spcPts val="0"/>
              </a:spcBef>
              <a:spcAft>
                <a:spcPts val="0"/>
              </a:spcAft>
              <a:buSzPts val="1200"/>
              <a:buFont typeface="Poppins SemiBold"/>
              <a:buChar char="■"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marL="1828800" lvl="3" indent="-304800" algn="ctr" rtl="0">
              <a:spcBef>
                <a:spcPts val="0"/>
              </a:spcBef>
              <a:spcAft>
                <a:spcPts val="0"/>
              </a:spcAft>
              <a:buSzPts val="1200"/>
              <a:buFont typeface="Poppins SemiBold"/>
              <a:buChar char="●"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marL="2286000" lvl="4" indent="-298450" algn="ctr" rtl="0">
              <a:spcBef>
                <a:spcPts val="0"/>
              </a:spcBef>
              <a:spcAft>
                <a:spcPts val="0"/>
              </a:spcAft>
              <a:buSzPts val="1100"/>
              <a:buFont typeface="Poppins SemiBold"/>
              <a:buChar char="○"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marL="2743200" lvl="5" indent="-298450" algn="ctr" rtl="0">
              <a:spcBef>
                <a:spcPts val="0"/>
              </a:spcBef>
              <a:spcAft>
                <a:spcPts val="0"/>
              </a:spcAft>
              <a:buSzPts val="1100"/>
              <a:buFont typeface="Poppins SemiBold"/>
              <a:buChar char="■"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marL="3200400" lvl="6" indent="-292100" algn="ctr" rtl="0">
              <a:spcBef>
                <a:spcPts val="0"/>
              </a:spcBef>
              <a:spcAft>
                <a:spcPts val="0"/>
              </a:spcAft>
              <a:buSzPts val="1000"/>
              <a:buFont typeface="Poppins SemiBold"/>
              <a:buChar char="●"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marL="3657600" lvl="7" indent="-292100" algn="ctr" rtl="0">
              <a:spcBef>
                <a:spcPts val="0"/>
              </a:spcBef>
              <a:spcAft>
                <a:spcPts val="0"/>
              </a:spcAft>
              <a:buSzPts val="1000"/>
              <a:buFont typeface="Poppins SemiBold"/>
              <a:buChar char="○"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marL="4114800" lvl="8" indent="-292100" algn="ctr" rtl="0">
              <a:spcBef>
                <a:spcPts val="0"/>
              </a:spcBef>
              <a:spcAft>
                <a:spcPts val="0"/>
              </a:spcAft>
              <a:buSzPts val="1000"/>
              <a:buFont typeface="Poppins SemiBold"/>
              <a:buChar char="■"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pic>
        <p:nvPicPr>
          <p:cNvPr id="111" name="Google Shape;111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93267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13"/>
          <p:cNvSpPr/>
          <p:nvPr/>
        </p:nvSpPr>
        <p:spPr>
          <a:xfrm>
            <a:off x="150" y="6514067"/>
            <a:ext cx="9144000" cy="344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13" name="Google Shape;113;p13"/>
          <p:cNvSpPr txBox="1">
            <a:spLocks noGrp="1"/>
          </p:cNvSpPr>
          <p:nvPr>
            <p:ph type="sldNum" idx="12"/>
          </p:nvPr>
        </p:nvSpPr>
        <p:spPr>
          <a:xfrm>
            <a:off x="8472450" y="6485031"/>
            <a:ext cx="548700" cy="3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2pPr>
            <a:lvl3pPr lvl="2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3pPr>
            <a:lvl4pPr lvl="3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4pPr>
            <a:lvl5pPr lvl="4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5pPr>
            <a:lvl6pPr lvl="5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6pPr>
            <a:lvl7pPr lvl="6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7pPr>
            <a:lvl8pPr lvl="7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8pPr>
            <a:lvl9pPr lvl="8" rtl="0">
              <a:buNone/>
              <a:defRPr sz="800"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4" name="Google Shape;114;p13"/>
          <p:cNvSpPr txBox="1"/>
          <p:nvPr/>
        </p:nvSpPr>
        <p:spPr>
          <a:xfrm>
            <a:off x="311700" y="6485033"/>
            <a:ext cx="1720200" cy="3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latin typeface="Poppins Light"/>
                <a:ea typeface="Poppins Light"/>
                <a:cs typeface="Poppins Light"/>
                <a:sym typeface="Poppins Light"/>
              </a:rPr>
              <a:t>Private &amp; Confidential</a:t>
            </a:r>
            <a:endParaRPr sz="800"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sp>
        <p:nvSpPr>
          <p:cNvPr id="115" name="Google Shape;115;p13"/>
          <p:cNvSpPr txBox="1"/>
          <p:nvPr/>
        </p:nvSpPr>
        <p:spPr>
          <a:xfrm>
            <a:off x="3711900" y="6485033"/>
            <a:ext cx="1720200" cy="3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latin typeface="Poppins Light"/>
                <a:ea typeface="Poppins Light"/>
                <a:cs typeface="Poppins Light"/>
                <a:sym typeface="Poppins Light"/>
              </a:rPr>
              <a:t>© Darabase Ltd 2024</a:t>
            </a:r>
            <a:endParaRPr sz="800"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pic>
        <p:nvPicPr>
          <p:cNvPr id="116" name="Google Shape;116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698" y="6474101"/>
            <a:ext cx="9144000" cy="399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79868827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4"/>
          <p:cNvSpPr txBox="1">
            <a:spLocks noGrp="1"/>
          </p:cNvSpPr>
          <p:nvPr>
            <p:ph type="sldNum" idx="12"/>
          </p:nvPr>
        </p:nvSpPr>
        <p:spPr>
          <a:xfrm>
            <a:off x="8472458" y="6217623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6491519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Google Shape;120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364374" y="6155967"/>
            <a:ext cx="1725748" cy="6569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74729764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16"/>
          <p:cNvSpPr txBox="1">
            <a:spLocks noGrp="1"/>
          </p:cNvSpPr>
          <p:nvPr>
            <p:ph type="sldNum" idx="12"/>
          </p:nvPr>
        </p:nvSpPr>
        <p:spPr>
          <a:xfrm>
            <a:off x="8472458" y="6217623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5476547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AND_TWO_COLUMNS_1">
  <p:cSld name="TITLE_AND_TWO_COLUMNS_1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7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1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39999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27" name="Google Shape;127;p17"/>
          <p:cNvSpPr txBox="1">
            <a:spLocks noGrp="1"/>
          </p:cNvSpPr>
          <p:nvPr>
            <p:ph type="body" idx="2"/>
          </p:nvPr>
        </p:nvSpPr>
        <p:spPr>
          <a:xfrm>
            <a:off x="4832400" y="1536633"/>
            <a:ext cx="39999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28" name="Google Shape;128;p17"/>
          <p:cNvSpPr txBox="1">
            <a:spLocks noGrp="1"/>
          </p:cNvSpPr>
          <p:nvPr>
            <p:ph type="sldNum" idx="12"/>
          </p:nvPr>
        </p:nvSpPr>
        <p:spPr>
          <a:xfrm>
            <a:off x="8472458" y="6217623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0406546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- Full Width 1">
  <p:cSld name="Title and body - Full Width 1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18"/>
          <p:cNvPicPr preferRelativeResize="0"/>
          <p:nvPr/>
        </p:nvPicPr>
        <p:blipFill rotWithShape="1">
          <a:blip r:embed="rId2">
            <a:alphaModFix/>
          </a:blip>
          <a:srcRect t="49" b="39"/>
          <a:stretch/>
        </p:blipFill>
        <p:spPr>
          <a:xfrm>
            <a:off x="-8550" y="0"/>
            <a:ext cx="9152549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18"/>
          <p:cNvPicPr preferRelativeResize="0"/>
          <p:nvPr/>
        </p:nvPicPr>
        <p:blipFill rotWithShape="1">
          <a:blip r:embed="rId2">
            <a:alphaModFix/>
          </a:blip>
          <a:srcRect t="94984"/>
          <a:stretch/>
        </p:blipFill>
        <p:spPr>
          <a:xfrm>
            <a:off x="-8550" y="6514067"/>
            <a:ext cx="9144000" cy="343933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18"/>
          <p:cNvSpPr txBox="1">
            <a:spLocks noGrp="1"/>
          </p:cNvSpPr>
          <p:nvPr>
            <p:ph type="body" idx="1"/>
          </p:nvPr>
        </p:nvSpPr>
        <p:spPr>
          <a:xfrm>
            <a:off x="159300" y="1435033"/>
            <a:ext cx="88083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Poppins Medium"/>
              <a:buChar char="●"/>
              <a:defRPr sz="140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marL="914400" lvl="1" indent="-31115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Poppins Medium"/>
              <a:buChar char="○"/>
              <a:defRPr sz="130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oppins Medium"/>
              <a:buChar char="■"/>
              <a:defRPr sz="120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oppins Medium"/>
              <a:buChar char="●"/>
              <a:defRPr sz="120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Poppins Medium"/>
              <a:buChar char="○"/>
              <a:defRPr sz="110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Poppins Medium"/>
              <a:buChar char="■"/>
              <a:defRPr sz="110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3200400" lvl="6" indent="-2921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Poppins Medium"/>
              <a:buChar char="●"/>
              <a:defRPr sz="100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3657600" lvl="7" indent="-2921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Poppins Medium"/>
              <a:buChar char="○"/>
              <a:defRPr sz="100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4114800" lvl="8" indent="-2921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Poppins Medium"/>
              <a:buChar char="■"/>
              <a:defRPr sz="100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endParaRPr/>
          </a:p>
        </p:txBody>
      </p:sp>
      <p:sp>
        <p:nvSpPr>
          <p:cNvPr id="133" name="Google Shape;133;p18"/>
          <p:cNvSpPr txBox="1">
            <a:spLocks noGrp="1"/>
          </p:cNvSpPr>
          <p:nvPr>
            <p:ph type="sldNum" idx="12"/>
          </p:nvPr>
        </p:nvSpPr>
        <p:spPr>
          <a:xfrm>
            <a:off x="8472450" y="6485031"/>
            <a:ext cx="548700" cy="3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 sz="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buNone/>
              <a:defRPr sz="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rtl="0">
              <a:buNone/>
              <a:defRPr sz="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rtl="0">
              <a:buNone/>
              <a:defRPr sz="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rtl="0">
              <a:buNone/>
              <a:defRPr sz="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rtl="0">
              <a:buNone/>
              <a:defRPr sz="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rtl="0">
              <a:buNone/>
              <a:defRPr sz="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rtl="0">
              <a:buNone/>
              <a:defRPr sz="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rtl="0">
              <a:buNone/>
              <a:defRPr sz="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34" name="Google Shape;134;p18"/>
          <p:cNvSpPr txBox="1"/>
          <p:nvPr/>
        </p:nvSpPr>
        <p:spPr>
          <a:xfrm>
            <a:off x="311700" y="6485033"/>
            <a:ext cx="1720200" cy="3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rPr>
              <a:t>Private &amp; Confidential</a:t>
            </a:r>
            <a:endParaRPr sz="800">
              <a:solidFill>
                <a:schemeClr val="lt1"/>
              </a:solidFill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sp>
        <p:nvSpPr>
          <p:cNvPr id="135" name="Google Shape;135;p18"/>
          <p:cNvSpPr txBox="1"/>
          <p:nvPr/>
        </p:nvSpPr>
        <p:spPr>
          <a:xfrm>
            <a:off x="3711900" y="6485033"/>
            <a:ext cx="1720200" cy="3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rPr>
              <a:t>© Darabase Limited 2024</a:t>
            </a:r>
            <a:endParaRPr sz="800">
              <a:solidFill>
                <a:schemeClr val="lt1"/>
              </a:solidFill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pic>
        <p:nvPicPr>
          <p:cNvPr id="136" name="Google Shape;136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8250" y="6474101"/>
            <a:ext cx="9144000" cy="39967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18"/>
          <p:cNvSpPr txBox="1">
            <a:spLocks noGrp="1"/>
          </p:cNvSpPr>
          <p:nvPr>
            <p:ph type="title"/>
          </p:nvPr>
        </p:nvSpPr>
        <p:spPr>
          <a:xfrm>
            <a:off x="159300" y="85367"/>
            <a:ext cx="8520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oppins SemiBold"/>
              <a:buNone/>
              <a:defRPr sz="2400" b="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Poppins Light"/>
              <a:buNone/>
              <a:defRPr>
                <a:solidFill>
                  <a:srgbClr val="434343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Poppins Light"/>
              <a:buNone/>
              <a:defRPr>
                <a:solidFill>
                  <a:srgbClr val="434343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Poppins Light"/>
              <a:buNone/>
              <a:defRPr>
                <a:solidFill>
                  <a:srgbClr val="434343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Poppins Light"/>
              <a:buNone/>
              <a:defRPr>
                <a:solidFill>
                  <a:srgbClr val="434343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Poppins Light"/>
              <a:buNone/>
              <a:defRPr>
                <a:solidFill>
                  <a:srgbClr val="434343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Poppins Light"/>
              <a:buNone/>
              <a:defRPr>
                <a:solidFill>
                  <a:srgbClr val="434343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Poppins Light"/>
              <a:buNone/>
              <a:defRPr>
                <a:solidFill>
                  <a:srgbClr val="434343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Poppins Light"/>
              <a:buNone/>
              <a:defRPr>
                <a:solidFill>
                  <a:srgbClr val="434343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9pPr>
          </a:lstStyle>
          <a:p>
            <a:endParaRPr/>
          </a:p>
        </p:txBody>
      </p:sp>
      <p:pic>
        <p:nvPicPr>
          <p:cNvPr id="138" name="Google Shape;138;p18"/>
          <p:cNvPicPr preferRelativeResize="0"/>
          <p:nvPr/>
        </p:nvPicPr>
        <p:blipFill rotWithShape="1">
          <a:blip r:embed="rId4">
            <a:alphaModFix/>
          </a:blip>
          <a:srcRect b="31567"/>
          <a:stretch/>
        </p:blipFill>
        <p:spPr>
          <a:xfrm>
            <a:off x="7300948" y="85367"/>
            <a:ext cx="1720196" cy="502877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139" name="Google Shape;139;p18"/>
          <p:cNvSpPr txBox="1"/>
          <p:nvPr/>
        </p:nvSpPr>
        <p:spPr>
          <a:xfrm>
            <a:off x="6914225" y="6480833"/>
            <a:ext cx="1517700" cy="3077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rPr>
              <a:t>sales@darabase.com</a:t>
            </a:r>
            <a:endParaRPr sz="800">
              <a:solidFill>
                <a:schemeClr val="lt1"/>
              </a:solidFill>
              <a:latin typeface="Poppins Light"/>
              <a:ea typeface="Poppins Light"/>
              <a:cs typeface="Poppins Light"/>
              <a:sym typeface="Poppins Light"/>
            </a:endParaRPr>
          </a:p>
        </p:txBody>
      </p:sp>
    </p:spTree>
    <p:extLst>
      <p:ext uri="{BB962C8B-B14F-4D97-AF65-F5344CB8AC3E}">
        <p14:creationId xmlns:p14="http://schemas.microsoft.com/office/powerpoint/2010/main" val="31766554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24" hasCustomPrompt="1"/>
          </p:nvPr>
        </p:nvSpPr>
        <p:spPr bwMode="gray">
          <a:xfrm>
            <a:off x="661989" y="2844000"/>
            <a:ext cx="5214287" cy="1188000"/>
          </a:xfrm>
          <a:noFill/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noProof="0" dirty="0"/>
              <a:t>Chapter title</a:t>
            </a:r>
          </a:p>
        </p:txBody>
      </p:sp>
      <p:sp>
        <p:nvSpPr>
          <p:cNvPr id="17" name="Espace réservé pour une image  61"/>
          <p:cNvSpPr>
            <a:spLocks noGrp="1"/>
          </p:cNvSpPr>
          <p:nvPr>
            <p:ph type="pic" sz="quarter" idx="29" hasCustomPrompt="1"/>
          </p:nvPr>
        </p:nvSpPr>
        <p:spPr bwMode="gray">
          <a:xfrm>
            <a:off x="5878801" y="0"/>
            <a:ext cx="3265200" cy="6858000"/>
          </a:xfrm>
          <a:solidFill>
            <a:schemeClr val="bg2"/>
          </a:solidFill>
        </p:spPr>
        <p:txBody>
          <a:bodyPr lIns="35991" tIns="1619600" rIns="35991" anchor="ctr" anchorCtr="0"/>
          <a:lstStyle>
            <a:lvl1pPr marL="0" marR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Select the icon to insert a picture then place the visual into background position (Right click with the mouse / Send to back)</a:t>
            </a:r>
          </a:p>
        </p:txBody>
      </p:sp>
      <p:sp>
        <p:nvSpPr>
          <p:cNvPr id="11" name="Espace réservé de la date 1"/>
          <p:cNvSpPr>
            <a:spLocks noGrp="1"/>
          </p:cNvSpPr>
          <p:nvPr>
            <p:ph type="dt" sz="half" idx="26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12" name="Espace réservé du pied de page 2"/>
          <p:cNvSpPr>
            <a:spLocks noGrp="1"/>
          </p:cNvSpPr>
          <p:nvPr>
            <p:ph type="ftr" sz="quarter" idx="27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16" name="Espace réservé du numéro de diapositive 3"/>
          <p:cNvSpPr>
            <a:spLocks noGrp="1"/>
          </p:cNvSpPr>
          <p:nvPr>
            <p:ph type="sldNum" sz="quarter" idx="28"/>
          </p:nvPr>
        </p:nvSpPr>
        <p:spPr bwMode="gray">
          <a:xfrm>
            <a:off x="1" y="6694490"/>
            <a:ext cx="327024" cy="163511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9" name="Espace réservé du texte 56"/>
          <p:cNvSpPr>
            <a:spLocks noGrp="1"/>
          </p:cNvSpPr>
          <p:nvPr>
            <p:ph type="body" sz="quarter" idx="30" hasCustomPrompt="1"/>
          </p:nvPr>
        </p:nvSpPr>
        <p:spPr bwMode="gray">
          <a:xfrm>
            <a:off x="0" y="4500000"/>
            <a:ext cx="3240000" cy="1296000"/>
          </a:xfr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0" name="Espace réservé du texte 56"/>
          <p:cNvSpPr>
            <a:spLocks noGrp="1"/>
          </p:cNvSpPr>
          <p:nvPr>
            <p:ph type="body" sz="quarter" idx="31" hasCustomPrompt="1"/>
          </p:nvPr>
        </p:nvSpPr>
        <p:spPr bwMode="gray">
          <a:xfrm>
            <a:off x="0" y="432000"/>
            <a:ext cx="1440000" cy="36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1" name="Espace réservé du texte 56"/>
          <p:cNvSpPr>
            <a:spLocks noGrp="1"/>
          </p:cNvSpPr>
          <p:nvPr>
            <p:ph type="body" sz="quarter" idx="32" hasCustomPrompt="1"/>
          </p:nvPr>
        </p:nvSpPr>
        <p:spPr bwMode="gray">
          <a:xfrm>
            <a:off x="0" y="828002"/>
            <a:ext cx="3600000" cy="1980000"/>
          </a:xfr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2" name="Espace réservé du texte 56"/>
          <p:cNvSpPr>
            <a:spLocks noGrp="1"/>
          </p:cNvSpPr>
          <p:nvPr>
            <p:ph type="body" sz="quarter" idx="33" hasCustomPrompt="1"/>
          </p:nvPr>
        </p:nvSpPr>
        <p:spPr bwMode="gray">
          <a:xfrm>
            <a:off x="0" y="3816002"/>
            <a:ext cx="1440000" cy="36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3" name="Espace réservé du texte 56"/>
          <p:cNvSpPr>
            <a:spLocks noGrp="1"/>
          </p:cNvSpPr>
          <p:nvPr>
            <p:ph type="body" sz="quarter" idx="34" hasCustomPrompt="1"/>
          </p:nvPr>
        </p:nvSpPr>
        <p:spPr bwMode="gray">
          <a:xfrm>
            <a:off x="0" y="5940000"/>
            <a:ext cx="9143708" cy="360000"/>
          </a:xfr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854053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24" hasCustomPrompt="1"/>
          </p:nvPr>
        </p:nvSpPr>
        <p:spPr bwMode="gray">
          <a:xfrm>
            <a:off x="661989" y="2844000"/>
            <a:ext cx="5214287" cy="1188000"/>
          </a:xfrm>
          <a:noFill/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noProof="0" dirty="0"/>
              <a:t>Chapter title</a:t>
            </a:r>
          </a:p>
        </p:txBody>
      </p:sp>
      <p:sp>
        <p:nvSpPr>
          <p:cNvPr id="17" name="Espace réservé pour une image  61"/>
          <p:cNvSpPr>
            <a:spLocks noGrp="1"/>
          </p:cNvSpPr>
          <p:nvPr>
            <p:ph type="pic" sz="quarter" idx="29" hasCustomPrompt="1"/>
          </p:nvPr>
        </p:nvSpPr>
        <p:spPr bwMode="gray">
          <a:xfrm>
            <a:off x="5878801" y="0"/>
            <a:ext cx="3265200" cy="6858000"/>
          </a:xfrm>
          <a:solidFill>
            <a:schemeClr val="bg2"/>
          </a:solidFill>
        </p:spPr>
        <p:txBody>
          <a:bodyPr lIns="35991" tIns="1619600" rIns="35991" anchor="ctr" anchorCtr="0"/>
          <a:lstStyle>
            <a:lvl1pPr marL="0" marR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Select the icon to insert a picture then place the visual into background position (Right click with the mouse / Send to back)</a:t>
            </a:r>
          </a:p>
        </p:txBody>
      </p:sp>
      <p:sp>
        <p:nvSpPr>
          <p:cNvPr id="11" name="Espace réservé de la date 1"/>
          <p:cNvSpPr>
            <a:spLocks noGrp="1"/>
          </p:cNvSpPr>
          <p:nvPr>
            <p:ph type="dt" sz="half" idx="26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12" name="Espace réservé du pied de page 2"/>
          <p:cNvSpPr>
            <a:spLocks noGrp="1"/>
          </p:cNvSpPr>
          <p:nvPr>
            <p:ph type="ftr" sz="quarter" idx="27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16" name="Espace réservé du numéro de diapositive 3"/>
          <p:cNvSpPr>
            <a:spLocks noGrp="1"/>
          </p:cNvSpPr>
          <p:nvPr>
            <p:ph type="sldNum" sz="quarter" idx="28"/>
          </p:nvPr>
        </p:nvSpPr>
        <p:spPr bwMode="gray">
          <a:xfrm>
            <a:off x="1" y="6694490"/>
            <a:ext cx="327024" cy="163511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9" name="Espace réservé du texte 56"/>
          <p:cNvSpPr>
            <a:spLocks noGrp="1"/>
          </p:cNvSpPr>
          <p:nvPr>
            <p:ph type="body" sz="quarter" idx="30" hasCustomPrompt="1"/>
          </p:nvPr>
        </p:nvSpPr>
        <p:spPr bwMode="gray">
          <a:xfrm>
            <a:off x="0" y="4500000"/>
            <a:ext cx="3240000" cy="1296000"/>
          </a:xfr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0" name="Espace réservé du texte 56"/>
          <p:cNvSpPr>
            <a:spLocks noGrp="1"/>
          </p:cNvSpPr>
          <p:nvPr>
            <p:ph type="body" sz="quarter" idx="31" hasCustomPrompt="1"/>
          </p:nvPr>
        </p:nvSpPr>
        <p:spPr bwMode="gray">
          <a:xfrm>
            <a:off x="0" y="432000"/>
            <a:ext cx="1440000" cy="36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1" name="Espace réservé du texte 56"/>
          <p:cNvSpPr>
            <a:spLocks noGrp="1"/>
          </p:cNvSpPr>
          <p:nvPr>
            <p:ph type="body" sz="quarter" idx="32" hasCustomPrompt="1"/>
          </p:nvPr>
        </p:nvSpPr>
        <p:spPr bwMode="gray">
          <a:xfrm>
            <a:off x="0" y="828002"/>
            <a:ext cx="3600000" cy="1980000"/>
          </a:xfr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2" name="Espace réservé du texte 56"/>
          <p:cNvSpPr>
            <a:spLocks noGrp="1"/>
          </p:cNvSpPr>
          <p:nvPr>
            <p:ph type="body" sz="quarter" idx="33" hasCustomPrompt="1"/>
          </p:nvPr>
        </p:nvSpPr>
        <p:spPr bwMode="gray">
          <a:xfrm>
            <a:off x="0" y="3816002"/>
            <a:ext cx="1440000" cy="36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3" name="Espace réservé du texte 56"/>
          <p:cNvSpPr>
            <a:spLocks noGrp="1"/>
          </p:cNvSpPr>
          <p:nvPr>
            <p:ph type="body" sz="quarter" idx="34" hasCustomPrompt="1"/>
          </p:nvPr>
        </p:nvSpPr>
        <p:spPr bwMode="gray">
          <a:xfrm>
            <a:off x="0" y="5940000"/>
            <a:ext cx="9143708" cy="360000"/>
          </a:xfr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27249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24" hasCustomPrompt="1"/>
          </p:nvPr>
        </p:nvSpPr>
        <p:spPr bwMode="gray">
          <a:xfrm>
            <a:off x="661989" y="2844000"/>
            <a:ext cx="5214287" cy="1188000"/>
          </a:xfrm>
          <a:noFill/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noProof="0" dirty="0"/>
              <a:t>Chapter title</a:t>
            </a:r>
          </a:p>
        </p:txBody>
      </p:sp>
      <p:sp>
        <p:nvSpPr>
          <p:cNvPr id="17" name="Espace réservé pour une image  61"/>
          <p:cNvSpPr>
            <a:spLocks noGrp="1"/>
          </p:cNvSpPr>
          <p:nvPr>
            <p:ph type="pic" sz="quarter" idx="29" hasCustomPrompt="1"/>
          </p:nvPr>
        </p:nvSpPr>
        <p:spPr bwMode="gray">
          <a:xfrm>
            <a:off x="5878801" y="0"/>
            <a:ext cx="3265200" cy="6858000"/>
          </a:xfrm>
          <a:solidFill>
            <a:schemeClr val="bg2"/>
          </a:solidFill>
        </p:spPr>
        <p:txBody>
          <a:bodyPr lIns="35991" tIns="1619600" rIns="35991" anchor="ctr" anchorCtr="0"/>
          <a:lstStyle>
            <a:lvl1pPr marL="0" marR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Select the icon to insert a picture then place the visual into background position (Right click with the mouse / Send to back)</a:t>
            </a:r>
          </a:p>
        </p:txBody>
      </p:sp>
      <p:sp>
        <p:nvSpPr>
          <p:cNvPr id="11" name="Espace réservé de la date 1"/>
          <p:cNvSpPr>
            <a:spLocks noGrp="1"/>
          </p:cNvSpPr>
          <p:nvPr>
            <p:ph type="dt" sz="half" idx="26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12" name="Espace réservé du pied de page 2"/>
          <p:cNvSpPr>
            <a:spLocks noGrp="1"/>
          </p:cNvSpPr>
          <p:nvPr>
            <p:ph type="ftr" sz="quarter" idx="27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16" name="Espace réservé du numéro de diapositive 3"/>
          <p:cNvSpPr>
            <a:spLocks noGrp="1"/>
          </p:cNvSpPr>
          <p:nvPr>
            <p:ph type="sldNum" sz="quarter" idx="28"/>
          </p:nvPr>
        </p:nvSpPr>
        <p:spPr bwMode="gray">
          <a:xfrm>
            <a:off x="1" y="6694490"/>
            <a:ext cx="327024" cy="163511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9" name="Espace réservé du texte 56"/>
          <p:cNvSpPr>
            <a:spLocks noGrp="1"/>
          </p:cNvSpPr>
          <p:nvPr>
            <p:ph type="body" sz="quarter" idx="30" hasCustomPrompt="1"/>
          </p:nvPr>
        </p:nvSpPr>
        <p:spPr bwMode="gray">
          <a:xfrm>
            <a:off x="0" y="4500000"/>
            <a:ext cx="3240000" cy="1296000"/>
          </a:xfr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0" name="Espace réservé du texte 56"/>
          <p:cNvSpPr>
            <a:spLocks noGrp="1"/>
          </p:cNvSpPr>
          <p:nvPr>
            <p:ph type="body" sz="quarter" idx="31" hasCustomPrompt="1"/>
          </p:nvPr>
        </p:nvSpPr>
        <p:spPr bwMode="gray">
          <a:xfrm>
            <a:off x="0" y="432000"/>
            <a:ext cx="1440000" cy="36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1" name="Espace réservé du texte 56"/>
          <p:cNvSpPr>
            <a:spLocks noGrp="1"/>
          </p:cNvSpPr>
          <p:nvPr>
            <p:ph type="body" sz="quarter" idx="32" hasCustomPrompt="1"/>
          </p:nvPr>
        </p:nvSpPr>
        <p:spPr bwMode="gray">
          <a:xfrm>
            <a:off x="0" y="828002"/>
            <a:ext cx="3600000" cy="1980000"/>
          </a:xfr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2" name="Espace réservé du texte 56"/>
          <p:cNvSpPr>
            <a:spLocks noGrp="1"/>
          </p:cNvSpPr>
          <p:nvPr>
            <p:ph type="body" sz="quarter" idx="33" hasCustomPrompt="1"/>
          </p:nvPr>
        </p:nvSpPr>
        <p:spPr bwMode="gray">
          <a:xfrm>
            <a:off x="0" y="3816002"/>
            <a:ext cx="1440000" cy="36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3" name="Espace réservé du texte 56"/>
          <p:cNvSpPr>
            <a:spLocks noGrp="1"/>
          </p:cNvSpPr>
          <p:nvPr>
            <p:ph type="body" sz="quarter" idx="34" hasCustomPrompt="1"/>
          </p:nvPr>
        </p:nvSpPr>
        <p:spPr bwMode="gray">
          <a:xfrm>
            <a:off x="0" y="5940000"/>
            <a:ext cx="9143708" cy="360000"/>
          </a:xfr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18818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Espace réservé du texte 54"/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61990" y="900000"/>
            <a:ext cx="7820025" cy="2340000"/>
          </a:xfrm>
          <a:noFill/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solidFill>
                  <a:schemeClr val="accent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2100">
                <a:solidFill>
                  <a:schemeClr val="bg2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Date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24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25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26"/>
          </p:nvPr>
        </p:nvSpPr>
        <p:spPr bwMode="gray">
          <a:xfrm>
            <a:off x="1" y="6694490"/>
            <a:ext cx="327024" cy="163511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40000"/>
            <a:ext cx="9144000" cy="359664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00002"/>
            <a:ext cx="3240000" cy="1295391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2000"/>
            <a:ext cx="1440000" cy="360000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12002"/>
            <a:ext cx="1440000" cy="36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/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27025" y="333376"/>
            <a:ext cx="8489950" cy="899381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300" b="1">
                <a:solidFill>
                  <a:schemeClr val="accent2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000">
                <a:solidFill>
                  <a:schemeClr val="accent2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Sub-title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/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2"/>
          </p:nvPr>
        </p:nvSpPr>
        <p:spPr bwMode="gray"/>
        <p:txBody>
          <a:bodyPr/>
          <a:lstStyle/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3"/>
          </p:nvPr>
        </p:nvSpPr>
        <p:spPr bwMode="gray"/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9215837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/>
        <p:txBody>
          <a:bodyPr/>
          <a:lstStyle>
            <a:lvl1pPr marL="0" indent="0">
              <a:buFontTx/>
              <a:buNone/>
              <a:defRPr sz="2000"/>
            </a:lvl1pPr>
            <a:lvl2pPr marL="215946" indent="-215946">
              <a:buClr>
                <a:schemeClr val="accent2"/>
              </a:buClr>
              <a:buSzPct val="70000"/>
              <a:buFont typeface="Wingdings" panose="05000000000000000000" pitchFamily="2" charset="2"/>
              <a:buChar char=""/>
              <a:defRPr sz="1800"/>
            </a:lvl2pPr>
            <a:lvl3pPr>
              <a:defRPr sz="1600"/>
            </a:lvl3pPr>
            <a:lvl4pPr>
              <a:defRPr sz="1400" baseline="0"/>
            </a:lvl4pPr>
            <a:lvl5pPr>
              <a:defRPr sz="1200"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27025" y="333376"/>
            <a:ext cx="8489950" cy="899381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300" b="1">
                <a:solidFill>
                  <a:schemeClr val="accent2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000">
                <a:solidFill>
                  <a:schemeClr val="accent2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Sub-title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/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2"/>
          </p:nvPr>
        </p:nvSpPr>
        <p:spPr bwMode="gray"/>
        <p:txBody>
          <a:bodyPr/>
          <a:lstStyle/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3"/>
          </p:nvPr>
        </p:nvSpPr>
        <p:spPr bwMode="gray"/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631374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23852" y="1808165"/>
            <a:ext cx="4248149" cy="4233862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5" name="Espace réservé pour une image  61"/>
          <p:cNvSpPr>
            <a:spLocks noGrp="1"/>
          </p:cNvSpPr>
          <p:nvPr>
            <p:ph type="pic" sz="quarter" idx="25" hasCustomPrompt="1"/>
          </p:nvPr>
        </p:nvSpPr>
        <p:spPr bwMode="gray">
          <a:xfrm>
            <a:off x="5224464" y="1844674"/>
            <a:ext cx="3592512" cy="4197351"/>
          </a:xfrm>
          <a:solidFill>
            <a:schemeClr val="bg2"/>
          </a:solidFill>
        </p:spPr>
        <p:txBody>
          <a:bodyPr lIns="359911" tIns="719822" rIns="359911" anchor="ctr" anchorCtr="0"/>
          <a:lstStyle>
            <a:lvl1pPr marL="0" marR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lvl1pPr>
          </a:lstStyle>
          <a:p>
            <a:r>
              <a:rPr lang="en-US" noProof="0" dirty="0"/>
              <a:t>Select the icon to insert a picture</a:t>
            </a:r>
          </a:p>
        </p:txBody>
      </p:sp>
      <p:sp>
        <p:nvSpPr>
          <p:cNvPr id="6" name="Espace réservé du texte 4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27025" y="333376"/>
            <a:ext cx="8489950" cy="899381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300" b="1">
                <a:solidFill>
                  <a:schemeClr val="accent2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000">
                <a:solidFill>
                  <a:schemeClr val="accent2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Sub-title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26"/>
          </p:nvPr>
        </p:nvSpPr>
        <p:spPr bwMode="gray"/>
        <p:txBody>
          <a:bodyPr/>
          <a:lstStyle/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27"/>
          </p:nvPr>
        </p:nvSpPr>
        <p:spPr bwMode="gray"/>
        <p:txBody>
          <a:bodyPr/>
          <a:lstStyle/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28"/>
          </p:nvPr>
        </p:nvSpPr>
        <p:spPr bwMode="gray"/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8747306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23852" y="1808165"/>
            <a:ext cx="4248149" cy="4233862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6" name="Espace réservé du texte 4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27025" y="333376"/>
            <a:ext cx="8489950" cy="899381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300" b="1">
                <a:solidFill>
                  <a:schemeClr val="accent2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000">
                <a:solidFill>
                  <a:schemeClr val="accent2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Sub-title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26"/>
          </p:nvPr>
        </p:nvSpPr>
        <p:spPr bwMode="gray"/>
        <p:txBody>
          <a:bodyPr/>
          <a:lstStyle/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27"/>
          </p:nvPr>
        </p:nvSpPr>
        <p:spPr bwMode="gray"/>
        <p:txBody>
          <a:bodyPr/>
          <a:lstStyle/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28"/>
          </p:nvPr>
        </p:nvSpPr>
        <p:spPr bwMode="gray"/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9" name="Espace réservé du graphique 8"/>
          <p:cNvSpPr>
            <a:spLocks noGrp="1"/>
          </p:cNvSpPr>
          <p:nvPr>
            <p:ph type="chart" sz="quarter" idx="29" hasCustomPrompt="1"/>
          </p:nvPr>
        </p:nvSpPr>
        <p:spPr>
          <a:xfrm>
            <a:off x="5224465" y="1844677"/>
            <a:ext cx="3592511" cy="4197350"/>
          </a:xfrm>
        </p:spPr>
        <p:txBody>
          <a:bodyPr tIns="719822" anchor="ctr" anchorCtr="0"/>
          <a:lstStyle>
            <a:lvl1pPr marL="0" indent="0" algn="ctr">
              <a:buFontTx/>
              <a:buNone/>
              <a:defRPr/>
            </a:lvl1pPr>
          </a:lstStyle>
          <a:p>
            <a:r>
              <a:rPr lang="en-US" noProof="0" dirty="0"/>
              <a:t>Chart</a:t>
            </a:r>
          </a:p>
        </p:txBody>
      </p:sp>
    </p:spTree>
    <p:extLst>
      <p:ext uri="{BB962C8B-B14F-4D97-AF65-F5344CB8AC3E}">
        <p14:creationId xmlns:p14="http://schemas.microsoft.com/office/powerpoint/2010/main" val="14759890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61"/>
          <p:cNvSpPr>
            <a:spLocks noGrp="1"/>
          </p:cNvSpPr>
          <p:nvPr>
            <p:ph type="pic" sz="quarter" idx="25" hasCustomPrompt="1"/>
          </p:nvPr>
        </p:nvSpPr>
        <p:spPr bwMode="gray">
          <a:xfrm>
            <a:off x="327027" y="1844674"/>
            <a:ext cx="8489951" cy="4197351"/>
          </a:xfrm>
          <a:solidFill>
            <a:schemeClr val="bg2"/>
          </a:solidFill>
        </p:spPr>
        <p:txBody>
          <a:bodyPr lIns="359911" tIns="719822" rIns="359911" anchor="ctr" anchorCtr="0"/>
          <a:lstStyle>
            <a:lvl1pPr marL="0" marR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lvl1pPr>
          </a:lstStyle>
          <a:p>
            <a:r>
              <a:rPr lang="en-US" noProof="0" dirty="0"/>
              <a:t>Select the icon to insert a picture</a:t>
            </a:r>
          </a:p>
        </p:txBody>
      </p:sp>
      <p:sp>
        <p:nvSpPr>
          <p:cNvPr id="6" name="Espace réservé du texte 4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27025" y="333376"/>
            <a:ext cx="8489950" cy="899381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300" b="1">
                <a:solidFill>
                  <a:schemeClr val="accent2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000">
                <a:solidFill>
                  <a:schemeClr val="accent2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Sub-title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26"/>
          </p:nvPr>
        </p:nvSpPr>
        <p:spPr bwMode="gray"/>
        <p:txBody>
          <a:bodyPr/>
          <a:lstStyle/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27"/>
          </p:nvPr>
        </p:nvSpPr>
        <p:spPr bwMode="gray"/>
        <p:txBody>
          <a:bodyPr/>
          <a:lstStyle/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28"/>
          </p:nvPr>
        </p:nvSpPr>
        <p:spPr bwMode="gray"/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00431268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23851" y="1808166"/>
            <a:ext cx="2591966" cy="3133004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77834" y="5049838"/>
            <a:ext cx="2484000" cy="900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</p:spPr>
        <p:txBody>
          <a:bodyPr anchor="ctr" anchorCtr="0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Text</a:t>
            </a:r>
          </a:p>
        </p:txBody>
      </p:sp>
      <p:sp>
        <p:nvSpPr>
          <p:cNvPr id="7" name="Espace réservé du contenu 2"/>
          <p:cNvSpPr>
            <a:spLocks noGrp="1"/>
          </p:cNvSpPr>
          <p:nvPr>
            <p:ph idx="11" hasCustomPrompt="1"/>
          </p:nvPr>
        </p:nvSpPr>
        <p:spPr bwMode="gray">
          <a:xfrm>
            <a:off x="3276017" y="1808165"/>
            <a:ext cx="2591966" cy="3133004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8" name="Espace réservé du texte 5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30000" y="5049837"/>
            <a:ext cx="2484000" cy="900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</p:spPr>
        <p:txBody>
          <a:bodyPr anchor="ctr" anchorCtr="0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Text</a:t>
            </a:r>
          </a:p>
        </p:txBody>
      </p:sp>
      <p:sp>
        <p:nvSpPr>
          <p:cNvPr id="9" name="Espace réservé du contenu 2"/>
          <p:cNvSpPr>
            <a:spLocks noGrp="1"/>
          </p:cNvSpPr>
          <p:nvPr>
            <p:ph idx="13" hasCustomPrompt="1"/>
          </p:nvPr>
        </p:nvSpPr>
        <p:spPr bwMode="gray">
          <a:xfrm>
            <a:off x="6217110" y="1808165"/>
            <a:ext cx="2591966" cy="3133004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10" name="Espace réservé du texte 5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6271093" y="5049837"/>
            <a:ext cx="2484000" cy="9000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</p:spPr>
        <p:txBody>
          <a:bodyPr anchor="ctr" anchorCtr="0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Text</a:t>
            </a:r>
          </a:p>
        </p:txBody>
      </p:sp>
      <p:sp>
        <p:nvSpPr>
          <p:cNvPr id="11" name="Espace réservé du texte 4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327025" y="333376"/>
            <a:ext cx="8489950" cy="899381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300" b="1">
                <a:solidFill>
                  <a:schemeClr val="accent2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000">
                <a:solidFill>
                  <a:schemeClr val="accent2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Sub-title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6"/>
          </p:nvPr>
        </p:nvSpPr>
        <p:spPr bwMode="gray"/>
        <p:txBody>
          <a:bodyPr/>
          <a:lstStyle/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7"/>
          </p:nvPr>
        </p:nvSpPr>
        <p:spPr bwMode="gray"/>
        <p:txBody>
          <a:bodyPr/>
          <a:lstStyle/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18"/>
          </p:nvPr>
        </p:nvSpPr>
        <p:spPr bwMode="gray"/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47639423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Espace réservé du texte 54"/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61990" y="900000"/>
            <a:ext cx="7820025" cy="2340000"/>
          </a:xfrm>
          <a:noFill/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solidFill>
                  <a:schemeClr val="accent3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2100">
                <a:solidFill>
                  <a:schemeClr val="bg2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Date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24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25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26"/>
          </p:nvPr>
        </p:nvSpPr>
        <p:spPr bwMode="gray">
          <a:xfrm>
            <a:off x="1" y="6694490"/>
            <a:ext cx="327024" cy="163511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40000"/>
            <a:ext cx="9144000" cy="359664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00002"/>
            <a:ext cx="3240000" cy="1295391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2000"/>
            <a:ext cx="1440000" cy="360000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12002"/>
            <a:ext cx="144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07970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24" hasCustomPrompt="1"/>
          </p:nvPr>
        </p:nvSpPr>
        <p:spPr bwMode="gray">
          <a:xfrm>
            <a:off x="661989" y="2844000"/>
            <a:ext cx="5214287" cy="1188000"/>
          </a:xfrm>
          <a:noFill/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noProof="0" dirty="0"/>
              <a:t>Chapter title</a:t>
            </a:r>
          </a:p>
        </p:txBody>
      </p:sp>
      <p:sp>
        <p:nvSpPr>
          <p:cNvPr id="17" name="Espace réservé pour une image  61"/>
          <p:cNvSpPr>
            <a:spLocks noGrp="1"/>
          </p:cNvSpPr>
          <p:nvPr>
            <p:ph type="pic" sz="quarter" idx="29" hasCustomPrompt="1"/>
          </p:nvPr>
        </p:nvSpPr>
        <p:spPr bwMode="gray">
          <a:xfrm>
            <a:off x="5878801" y="0"/>
            <a:ext cx="3265200" cy="6858000"/>
          </a:xfrm>
          <a:solidFill>
            <a:schemeClr val="bg2"/>
          </a:solidFill>
        </p:spPr>
        <p:txBody>
          <a:bodyPr lIns="35991" tIns="1619600" rIns="35991" anchor="ctr" anchorCtr="0"/>
          <a:lstStyle>
            <a:lvl1pPr marL="0" marR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Select the icon to insert a picture then place the visual into background position (Right click with the mouse / Send to back)</a:t>
            </a:r>
          </a:p>
        </p:txBody>
      </p:sp>
      <p:sp>
        <p:nvSpPr>
          <p:cNvPr id="11" name="Espace réservé de la date 1"/>
          <p:cNvSpPr>
            <a:spLocks noGrp="1"/>
          </p:cNvSpPr>
          <p:nvPr>
            <p:ph type="dt" sz="half" idx="26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12" name="Espace réservé du pied de page 2"/>
          <p:cNvSpPr>
            <a:spLocks noGrp="1"/>
          </p:cNvSpPr>
          <p:nvPr>
            <p:ph type="ftr" sz="quarter" idx="27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16" name="Espace réservé du numéro de diapositive 3"/>
          <p:cNvSpPr>
            <a:spLocks noGrp="1"/>
          </p:cNvSpPr>
          <p:nvPr>
            <p:ph type="sldNum" sz="quarter" idx="28"/>
          </p:nvPr>
        </p:nvSpPr>
        <p:spPr bwMode="gray">
          <a:xfrm>
            <a:off x="1" y="6694490"/>
            <a:ext cx="327024" cy="163511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9" name="Espace réservé du texte 56"/>
          <p:cNvSpPr>
            <a:spLocks noGrp="1"/>
          </p:cNvSpPr>
          <p:nvPr>
            <p:ph type="body" sz="quarter" idx="30" hasCustomPrompt="1"/>
          </p:nvPr>
        </p:nvSpPr>
        <p:spPr bwMode="gray">
          <a:xfrm>
            <a:off x="0" y="4500000"/>
            <a:ext cx="3240000" cy="1296000"/>
          </a:xfr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0" name="Espace réservé du texte 56"/>
          <p:cNvSpPr>
            <a:spLocks noGrp="1"/>
          </p:cNvSpPr>
          <p:nvPr>
            <p:ph type="body" sz="quarter" idx="31" hasCustomPrompt="1"/>
          </p:nvPr>
        </p:nvSpPr>
        <p:spPr bwMode="gray">
          <a:xfrm>
            <a:off x="0" y="432000"/>
            <a:ext cx="1440000" cy="36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1" name="Espace réservé du texte 56"/>
          <p:cNvSpPr>
            <a:spLocks noGrp="1"/>
          </p:cNvSpPr>
          <p:nvPr>
            <p:ph type="body" sz="quarter" idx="32" hasCustomPrompt="1"/>
          </p:nvPr>
        </p:nvSpPr>
        <p:spPr bwMode="gray">
          <a:xfrm>
            <a:off x="0" y="828002"/>
            <a:ext cx="3600000" cy="1980000"/>
          </a:xfr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2" name="Espace réservé du texte 56"/>
          <p:cNvSpPr>
            <a:spLocks noGrp="1"/>
          </p:cNvSpPr>
          <p:nvPr>
            <p:ph type="body" sz="quarter" idx="33" hasCustomPrompt="1"/>
          </p:nvPr>
        </p:nvSpPr>
        <p:spPr bwMode="gray">
          <a:xfrm>
            <a:off x="0" y="3816002"/>
            <a:ext cx="1440000" cy="36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3" name="Espace réservé du texte 56"/>
          <p:cNvSpPr>
            <a:spLocks noGrp="1"/>
          </p:cNvSpPr>
          <p:nvPr>
            <p:ph type="body" sz="quarter" idx="34" hasCustomPrompt="1"/>
          </p:nvPr>
        </p:nvSpPr>
        <p:spPr bwMode="gray">
          <a:xfrm>
            <a:off x="0" y="5940000"/>
            <a:ext cx="9143708" cy="360000"/>
          </a:xfr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854053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24" hasCustomPrompt="1"/>
          </p:nvPr>
        </p:nvSpPr>
        <p:spPr bwMode="gray">
          <a:xfrm>
            <a:off x="661989" y="2844000"/>
            <a:ext cx="5214287" cy="1188000"/>
          </a:xfrm>
          <a:noFill/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noProof="0" dirty="0"/>
              <a:t>Chapter title</a:t>
            </a:r>
          </a:p>
        </p:txBody>
      </p:sp>
      <p:sp>
        <p:nvSpPr>
          <p:cNvPr id="17" name="Espace réservé pour une image  61"/>
          <p:cNvSpPr>
            <a:spLocks noGrp="1"/>
          </p:cNvSpPr>
          <p:nvPr>
            <p:ph type="pic" sz="quarter" idx="29" hasCustomPrompt="1"/>
          </p:nvPr>
        </p:nvSpPr>
        <p:spPr bwMode="gray">
          <a:xfrm>
            <a:off x="5878801" y="0"/>
            <a:ext cx="3265200" cy="6858000"/>
          </a:xfrm>
          <a:solidFill>
            <a:schemeClr val="bg2"/>
          </a:solidFill>
        </p:spPr>
        <p:txBody>
          <a:bodyPr lIns="35991" tIns="1619600" rIns="35991" anchor="ctr" anchorCtr="0"/>
          <a:lstStyle>
            <a:lvl1pPr marL="0" marR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Select the icon to insert a picture then place the visual into background position (Right click with the mouse / Send to back)</a:t>
            </a:r>
          </a:p>
        </p:txBody>
      </p:sp>
      <p:sp>
        <p:nvSpPr>
          <p:cNvPr id="11" name="Espace réservé de la date 1"/>
          <p:cNvSpPr>
            <a:spLocks noGrp="1"/>
          </p:cNvSpPr>
          <p:nvPr>
            <p:ph type="dt" sz="half" idx="26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12" name="Espace réservé du pied de page 2"/>
          <p:cNvSpPr>
            <a:spLocks noGrp="1"/>
          </p:cNvSpPr>
          <p:nvPr>
            <p:ph type="ftr" sz="quarter" idx="27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16" name="Espace réservé du numéro de diapositive 3"/>
          <p:cNvSpPr>
            <a:spLocks noGrp="1"/>
          </p:cNvSpPr>
          <p:nvPr>
            <p:ph type="sldNum" sz="quarter" idx="28"/>
          </p:nvPr>
        </p:nvSpPr>
        <p:spPr bwMode="gray">
          <a:xfrm>
            <a:off x="1" y="6694490"/>
            <a:ext cx="327024" cy="163511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9" name="Espace réservé du texte 56"/>
          <p:cNvSpPr>
            <a:spLocks noGrp="1"/>
          </p:cNvSpPr>
          <p:nvPr>
            <p:ph type="body" sz="quarter" idx="30" hasCustomPrompt="1"/>
          </p:nvPr>
        </p:nvSpPr>
        <p:spPr bwMode="gray">
          <a:xfrm>
            <a:off x="0" y="4500000"/>
            <a:ext cx="3240000" cy="1296000"/>
          </a:xfr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0" name="Espace réservé du texte 56"/>
          <p:cNvSpPr>
            <a:spLocks noGrp="1"/>
          </p:cNvSpPr>
          <p:nvPr>
            <p:ph type="body" sz="quarter" idx="31" hasCustomPrompt="1"/>
          </p:nvPr>
        </p:nvSpPr>
        <p:spPr bwMode="gray">
          <a:xfrm>
            <a:off x="0" y="432000"/>
            <a:ext cx="1440000" cy="36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1" name="Espace réservé du texte 56"/>
          <p:cNvSpPr>
            <a:spLocks noGrp="1"/>
          </p:cNvSpPr>
          <p:nvPr>
            <p:ph type="body" sz="quarter" idx="32" hasCustomPrompt="1"/>
          </p:nvPr>
        </p:nvSpPr>
        <p:spPr bwMode="gray">
          <a:xfrm>
            <a:off x="0" y="828002"/>
            <a:ext cx="3600000" cy="1980000"/>
          </a:xfr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2" name="Espace réservé du texte 56"/>
          <p:cNvSpPr>
            <a:spLocks noGrp="1"/>
          </p:cNvSpPr>
          <p:nvPr>
            <p:ph type="body" sz="quarter" idx="33" hasCustomPrompt="1"/>
          </p:nvPr>
        </p:nvSpPr>
        <p:spPr bwMode="gray">
          <a:xfrm>
            <a:off x="0" y="3816002"/>
            <a:ext cx="1440000" cy="36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3" name="Espace réservé du texte 56"/>
          <p:cNvSpPr>
            <a:spLocks noGrp="1"/>
          </p:cNvSpPr>
          <p:nvPr>
            <p:ph type="body" sz="quarter" idx="34" hasCustomPrompt="1"/>
          </p:nvPr>
        </p:nvSpPr>
        <p:spPr bwMode="gray">
          <a:xfrm>
            <a:off x="0" y="5940000"/>
            <a:ext cx="9143708" cy="360000"/>
          </a:xfr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272498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24" hasCustomPrompt="1"/>
          </p:nvPr>
        </p:nvSpPr>
        <p:spPr bwMode="gray">
          <a:xfrm>
            <a:off x="661989" y="2844000"/>
            <a:ext cx="5214287" cy="1188000"/>
          </a:xfrm>
          <a:noFill/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noProof="0" dirty="0"/>
              <a:t>Chapter title</a:t>
            </a:r>
          </a:p>
        </p:txBody>
      </p:sp>
      <p:sp>
        <p:nvSpPr>
          <p:cNvPr id="17" name="Espace réservé pour une image  61"/>
          <p:cNvSpPr>
            <a:spLocks noGrp="1"/>
          </p:cNvSpPr>
          <p:nvPr>
            <p:ph type="pic" sz="quarter" idx="29" hasCustomPrompt="1"/>
          </p:nvPr>
        </p:nvSpPr>
        <p:spPr bwMode="gray">
          <a:xfrm>
            <a:off x="5878801" y="0"/>
            <a:ext cx="3265200" cy="6858000"/>
          </a:xfrm>
          <a:solidFill>
            <a:schemeClr val="bg2"/>
          </a:solidFill>
        </p:spPr>
        <p:txBody>
          <a:bodyPr lIns="35991" tIns="1619600" rIns="35991" anchor="ctr" anchorCtr="0"/>
          <a:lstStyle>
            <a:lvl1pPr marL="0" marR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Select the icon to insert a picture then place the visual into background position (Right click with the mouse / Send to back)</a:t>
            </a:r>
          </a:p>
        </p:txBody>
      </p:sp>
      <p:sp>
        <p:nvSpPr>
          <p:cNvPr id="11" name="Espace réservé de la date 1"/>
          <p:cNvSpPr>
            <a:spLocks noGrp="1"/>
          </p:cNvSpPr>
          <p:nvPr>
            <p:ph type="dt" sz="half" idx="26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12" name="Espace réservé du pied de page 2"/>
          <p:cNvSpPr>
            <a:spLocks noGrp="1"/>
          </p:cNvSpPr>
          <p:nvPr>
            <p:ph type="ftr" sz="quarter" idx="27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16" name="Espace réservé du numéro de diapositive 3"/>
          <p:cNvSpPr>
            <a:spLocks noGrp="1"/>
          </p:cNvSpPr>
          <p:nvPr>
            <p:ph type="sldNum" sz="quarter" idx="28"/>
          </p:nvPr>
        </p:nvSpPr>
        <p:spPr bwMode="gray">
          <a:xfrm>
            <a:off x="1" y="6694490"/>
            <a:ext cx="327024" cy="163511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9" name="Espace réservé du texte 56"/>
          <p:cNvSpPr>
            <a:spLocks noGrp="1"/>
          </p:cNvSpPr>
          <p:nvPr>
            <p:ph type="body" sz="quarter" idx="30" hasCustomPrompt="1"/>
          </p:nvPr>
        </p:nvSpPr>
        <p:spPr bwMode="gray">
          <a:xfrm>
            <a:off x="0" y="4500000"/>
            <a:ext cx="3240000" cy="1296000"/>
          </a:xfr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0" name="Espace réservé du texte 56"/>
          <p:cNvSpPr>
            <a:spLocks noGrp="1"/>
          </p:cNvSpPr>
          <p:nvPr>
            <p:ph type="body" sz="quarter" idx="31" hasCustomPrompt="1"/>
          </p:nvPr>
        </p:nvSpPr>
        <p:spPr bwMode="gray">
          <a:xfrm>
            <a:off x="0" y="432000"/>
            <a:ext cx="1440000" cy="36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1" name="Espace réservé du texte 56"/>
          <p:cNvSpPr>
            <a:spLocks noGrp="1"/>
          </p:cNvSpPr>
          <p:nvPr>
            <p:ph type="body" sz="quarter" idx="32" hasCustomPrompt="1"/>
          </p:nvPr>
        </p:nvSpPr>
        <p:spPr bwMode="gray">
          <a:xfrm>
            <a:off x="0" y="828002"/>
            <a:ext cx="3600000" cy="1980000"/>
          </a:xfr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2" name="Espace réservé du texte 56"/>
          <p:cNvSpPr>
            <a:spLocks noGrp="1"/>
          </p:cNvSpPr>
          <p:nvPr>
            <p:ph type="body" sz="quarter" idx="33" hasCustomPrompt="1"/>
          </p:nvPr>
        </p:nvSpPr>
        <p:spPr bwMode="gray">
          <a:xfrm>
            <a:off x="0" y="3816002"/>
            <a:ext cx="1440000" cy="36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3" name="Espace réservé du texte 56"/>
          <p:cNvSpPr>
            <a:spLocks noGrp="1"/>
          </p:cNvSpPr>
          <p:nvPr>
            <p:ph type="body" sz="quarter" idx="34" hasCustomPrompt="1"/>
          </p:nvPr>
        </p:nvSpPr>
        <p:spPr bwMode="gray">
          <a:xfrm>
            <a:off x="0" y="5940000"/>
            <a:ext cx="9143708" cy="360000"/>
          </a:xfr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188183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24" hasCustomPrompt="1"/>
          </p:nvPr>
        </p:nvSpPr>
        <p:spPr bwMode="gray">
          <a:xfrm>
            <a:off x="661989" y="2844000"/>
            <a:ext cx="5214287" cy="1188000"/>
          </a:xfrm>
          <a:noFill/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noProof="0" dirty="0"/>
              <a:t>Chapter title</a:t>
            </a:r>
          </a:p>
        </p:txBody>
      </p:sp>
      <p:sp>
        <p:nvSpPr>
          <p:cNvPr id="17" name="Espace réservé pour une image  61"/>
          <p:cNvSpPr>
            <a:spLocks noGrp="1"/>
          </p:cNvSpPr>
          <p:nvPr>
            <p:ph type="pic" sz="quarter" idx="29" hasCustomPrompt="1"/>
          </p:nvPr>
        </p:nvSpPr>
        <p:spPr bwMode="gray">
          <a:xfrm>
            <a:off x="5878801" y="0"/>
            <a:ext cx="3265200" cy="6858000"/>
          </a:xfrm>
          <a:solidFill>
            <a:schemeClr val="bg2"/>
          </a:solidFill>
        </p:spPr>
        <p:txBody>
          <a:bodyPr lIns="35991" tIns="1619600" rIns="35991" anchor="ctr" anchorCtr="0"/>
          <a:lstStyle>
            <a:lvl1pPr marL="0" marR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Select the icon to insert a picture then place the visual into background position (Right click with the mouse / Send to back)</a:t>
            </a:r>
          </a:p>
        </p:txBody>
      </p:sp>
      <p:sp>
        <p:nvSpPr>
          <p:cNvPr id="11" name="Espace réservé de la date 1"/>
          <p:cNvSpPr>
            <a:spLocks noGrp="1"/>
          </p:cNvSpPr>
          <p:nvPr>
            <p:ph type="dt" sz="half" idx="26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12" name="Espace réservé du pied de page 2"/>
          <p:cNvSpPr>
            <a:spLocks noGrp="1"/>
          </p:cNvSpPr>
          <p:nvPr>
            <p:ph type="ftr" sz="quarter" idx="27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16" name="Espace réservé du numéro de diapositive 3"/>
          <p:cNvSpPr>
            <a:spLocks noGrp="1"/>
          </p:cNvSpPr>
          <p:nvPr>
            <p:ph type="sldNum" sz="quarter" idx="28"/>
          </p:nvPr>
        </p:nvSpPr>
        <p:spPr bwMode="gray">
          <a:xfrm>
            <a:off x="1" y="6694490"/>
            <a:ext cx="327024" cy="163511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9" name="Espace réservé du texte 56"/>
          <p:cNvSpPr>
            <a:spLocks noGrp="1"/>
          </p:cNvSpPr>
          <p:nvPr>
            <p:ph type="body" sz="quarter" idx="30" hasCustomPrompt="1"/>
          </p:nvPr>
        </p:nvSpPr>
        <p:spPr bwMode="gray">
          <a:xfrm>
            <a:off x="0" y="4500000"/>
            <a:ext cx="3240000" cy="1296000"/>
          </a:xfr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0" name="Espace réservé du texte 56"/>
          <p:cNvSpPr>
            <a:spLocks noGrp="1"/>
          </p:cNvSpPr>
          <p:nvPr>
            <p:ph type="body" sz="quarter" idx="31" hasCustomPrompt="1"/>
          </p:nvPr>
        </p:nvSpPr>
        <p:spPr bwMode="gray">
          <a:xfrm>
            <a:off x="0" y="432000"/>
            <a:ext cx="1440000" cy="36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1" name="Espace réservé du texte 56"/>
          <p:cNvSpPr>
            <a:spLocks noGrp="1"/>
          </p:cNvSpPr>
          <p:nvPr>
            <p:ph type="body" sz="quarter" idx="32" hasCustomPrompt="1"/>
          </p:nvPr>
        </p:nvSpPr>
        <p:spPr bwMode="gray">
          <a:xfrm>
            <a:off x="0" y="828002"/>
            <a:ext cx="3600000" cy="1980000"/>
          </a:xfr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2" name="Espace réservé du texte 56"/>
          <p:cNvSpPr>
            <a:spLocks noGrp="1"/>
          </p:cNvSpPr>
          <p:nvPr>
            <p:ph type="body" sz="quarter" idx="33" hasCustomPrompt="1"/>
          </p:nvPr>
        </p:nvSpPr>
        <p:spPr bwMode="gray">
          <a:xfrm>
            <a:off x="0" y="3816002"/>
            <a:ext cx="1440000" cy="36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3" name="Espace réservé du texte 56"/>
          <p:cNvSpPr>
            <a:spLocks noGrp="1"/>
          </p:cNvSpPr>
          <p:nvPr>
            <p:ph type="body" sz="quarter" idx="34" hasCustomPrompt="1"/>
          </p:nvPr>
        </p:nvSpPr>
        <p:spPr bwMode="gray">
          <a:xfrm>
            <a:off x="0" y="5940000"/>
            <a:ext cx="9143708" cy="360000"/>
          </a:xfr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/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27025" y="333376"/>
            <a:ext cx="8489950" cy="899381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300" b="1">
                <a:solidFill>
                  <a:schemeClr val="accent3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000">
                <a:solidFill>
                  <a:schemeClr val="accent3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Sub-title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/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2"/>
          </p:nvPr>
        </p:nvSpPr>
        <p:spPr bwMode="gray"/>
        <p:txBody>
          <a:bodyPr/>
          <a:lstStyle/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3"/>
          </p:nvPr>
        </p:nvSpPr>
        <p:spPr bwMode="gray"/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92158379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/>
        <p:txBody>
          <a:bodyPr/>
          <a:lstStyle>
            <a:lvl1pPr marL="0" indent="0">
              <a:buFontTx/>
              <a:buNone/>
              <a:defRPr sz="2000"/>
            </a:lvl1pPr>
            <a:lvl2pPr marL="215946" indent="-215946">
              <a:buClr>
                <a:schemeClr val="accent3"/>
              </a:buClr>
              <a:buSzPct val="70000"/>
              <a:buFont typeface="Wingdings" panose="05000000000000000000" pitchFamily="2" charset="2"/>
              <a:buChar char=""/>
              <a:defRPr sz="1800"/>
            </a:lvl2pPr>
            <a:lvl3pPr>
              <a:defRPr sz="1600"/>
            </a:lvl3pPr>
            <a:lvl4pPr>
              <a:defRPr sz="1400" baseline="0"/>
            </a:lvl4pPr>
            <a:lvl5pPr>
              <a:defRPr sz="1200"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27025" y="333376"/>
            <a:ext cx="8489950" cy="899381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300" b="1">
                <a:solidFill>
                  <a:schemeClr val="accent3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000">
                <a:solidFill>
                  <a:schemeClr val="accent3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Sub-title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/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2"/>
          </p:nvPr>
        </p:nvSpPr>
        <p:spPr bwMode="gray"/>
        <p:txBody>
          <a:bodyPr/>
          <a:lstStyle/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3"/>
          </p:nvPr>
        </p:nvSpPr>
        <p:spPr bwMode="gray"/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6313745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23852" y="1808165"/>
            <a:ext cx="4248149" cy="4233862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5" name="Espace réservé pour une image  61"/>
          <p:cNvSpPr>
            <a:spLocks noGrp="1"/>
          </p:cNvSpPr>
          <p:nvPr>
            <p:ph type="pic" sz="quarter" idx="25" hasCustomPrompt="1"/>
          </p:nvPr>
        </p:nvSpPr>
        <p:spPr bwMode="gray">
          <a:xfrm>
            <a:off x="5224464" y="1844674"/>
            <a:ext cx="3592512" cy="4197351"/>
          </a:xfrm>
          <a:solidFill>
            <a:schemeClr val="bg2"/>
          </a:solidFill>
        </p:spPr>
        <p:txBody>
          <a:bodyPr lIns="359911" tIns="719822" rIns="359911" anchor="ctr" anchorCtr="0"/>
          <a:lstStyle>
            <a:lvl1pPr marL="0" marR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lvl1pPr>
          </a:lstStyle>
          <a:p>
            <a:r>
              <a:rPr lang="en-US" noProof="0" dirty="0"/>
              <a:t>Select the icon to insert a picture</a:t>
            </a:r>
          </a:p>
        </p:txBody>
      </p:sp>
      <p:sp>
        <p:nvSpPr>
          <p:cNvPr id="6" name="Espace réservé du texte 4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27025" y="333376"/>
            <a:ext cx="8489950" cy="899381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300" b="1">
                <a:solidFill>
                  <a:schemeClr val="accent3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000">
                <a:solidFill>
                  <a:schemeClr val="accent3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Sub-title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26"/>
          </p:nvPr>
        </p:nvSpPr>
        <p:spPr bwMode="gray"/>
        <p:txBody>
          <a:bodyPr/>
          <a:lstStyle/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27"/>
          </p:nvPr>
        </p:nvSpPr>
        <p:spPr bwMode="gray"/>
        <p:txBody>
          <a:bodyPr/>
          <a:lstStyle/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28"/>
          </p:nvPr>
        </p:nvSpPr>
        <p:spPr bwMode="gray"/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8747306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23852" y="1808165"/>
            <a:ext cx="4248149" cy="4233862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6" name="Espace réservé du texte 4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27025" y="333376"/>
            <a:ext cx="8489950" cy="899381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300" b="1">
                <a:solidFill>
                  <a:schemeClr val="accent3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000">
                <a:solidFill>
                  <a:schemeClr val="accent3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Sub-title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26"/>
          </p:nvPr>
        </p:nvSpPr>
        <p:spPr bwMode="gray"/>
        <p:txBody>
          <a:bodyPr/>
          <a:lstStyle/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27"/>
          </p:nvPr>
        </p:nvSpPr>
        <p:spPr bwMode="gray"/>
        <p:txBody>
          <a:bodyPr/>
          <a:lstStyle/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28"/>
          </p:nvPr>
        </p:nvSpPr>
        <p:spPr bwMode="gray"/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9" name="Espace réservé du graphique 8"/>
          <p:cNvSpPr>
            <a:spLocks noGrp="1"/>
          </p:cNvSpPr>
          <p:nvPr>
            <p:ph type="chart" sz="quarter" idx="29" hasCustomPrompt="1"/>
          </p:nvPr>
        </p:nvSpPr>
        <p:spPr>
          <a:xfrm>
            <a:off x="5224465" y="1844677"/>
            <a:ext cx="3592511" cy="4197350"/>
          </a:xfrm>
        </p:spPr>
        <p:txBody>
          <a:bodyPr tIns="719822" anchor="ctr" anchorCtr="0"/>
          <a:lstStyle>
            <a:lvl1pPr marL="0" indent="0" algn="ctr">
              <a:buFontTx/>
              <a:buNone/>
              <a:defRPr/>
            </a:lvl1pPr>
          </a:lstStyle>
          <a:p>
            <a:r>
              <a:rPr lang="en-US" noProof="0" dirty="0"/>
              <a:t>Chart</a:t>
            </a:r>
          </a:p>
        </p:txBody>
      </p:sp>
    </p:spTree>
    <p:extLst>
      <p:ext uri="{BB962C8B-B14F-4D97-AF65-F5344CB8AC3E}">
        <p14:creationId xmlns:p14="http://schemas.microsoft.com/office/powerpoint/2010/main" val="147598905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61"/>
          <p:cNvSpPr>
            <a:spLocks noGrp="1"/>
          </p:cNvSpPr>
          <p:nvPr>
            <p:ph type="pic" sz="quarter" idx="25" hasCustomPrompt="1"/>
          </p:nvPr>
        </p:nvSpPr>
        <p:spPr bwMode="gray">
          <a:xfrm>
            <a:off x="327027" y="1844674"/>
            <a:ext cx="8489951" cy="4197351"/>
          </a:xfrm>
          <a:solidFill>
            <a:schemeClr val="bg2"/>
          </a:solidFill>
        </p:spPr>
        <p:txBody>
          <a:bodyPr lIns="359911" tIns="719822" rIns="359911" anchor="ctr" anchorCtr="0"/>
          <a:lstStyle>
            <a:lvl1pPr marL="0" marR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lvl1pPr>
          </a:lstStyle>
          <a:p>
            <a:r>
              <a:rPr lang="en-US" noProof="0" dirty="0"/>
              <a:t>Select the icon to insert a picture</a:t>
            </a:r>
          </a:p>
        </p:txBody>
      </p:sp>
      <p:sp>
        <p:nvSpPr>
          <p:cNvPr id="6" name="Espace réservé du texte 4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27025" y="333376"/>
            <a:ext cx="8489950" cy="899381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300" b="1">
                <a:solidFill>
                  <a:schemeClr val="accent3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000">
                <a:solidFill>
                  <a:schemeClr val="accent3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Sub-title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26"/>
          </p:nvPr>
        </p:nvSpPr>
        <p:spPr bwMode="gray"/>
        <p:txBody>
          <a:bodyPr/>
          <a:lstStyle/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27"/>
          </p:nvPr>
        </p:nvSpPr>
        <p:spPr bwMode="gray"/>
        <p:txBody>
          <a:bodyPr/>
          <a:lstStyle/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28"/>
          </p:nvPr>
        </p:nvSpPr>
        <p:spPr bwMode="gray"/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0043126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23851" y="1808166"/>
            <a:ext cx="2591966" cy="3133004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77834" y="5049838"/>
            <a:ext cx="2484000" cy="900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</p:spPr>
        <p:txBody>
          <a:bodyPr anchor="ctr" anchorCtr="0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Text</a:t>
            </a:r>
          </a:p>
        </p:txBody>
      </p:sp>
      <p:sp>
        <p:nvSpPr>
          <p:cNvPr id="7" name="Espace réservé du contenu 2"/>
          <p:cNvSpPr>
            <a:spLocks noGrp="1"/>
          </p:cNvSpPr>
          <p:nvPr>
            <p:ph idx="11" hasCustomPrompt="1"/>
          </p:nvPr>
        </p:nvSpPr>
        <p:spPr bwMode="gray">
          <a:xfrm>
            <a:off x="3276017" y="1808165"/>
            <a:ext cx="2591966" cy="3133004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8" name="Espace réservé du texte 5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30000" y="5049837"/>
            <a:ext cx="2484000" cy="900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</p:spPr>
        <p:txBody>
          <a:bodyPr anchor="ctr" anchorCtr="0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Text</a:t>
            </a:r>
          </a:p>
        </p:txBody>
      </p:sp>
      <p:sp>
        <p:nvSpPr>
          <p:cNvPr id="9" name="Espace réservé du contenu 2"/>
          <p:cNvSpPr>
            <a:spLocks noGrp="1"/>
          </p:cNvSpPr>
          <p:nvPr>
            <p:ph idx="13" hasCustomPrompt="1"/>
          </p:nvPr>
        </p:nvSpPr>
        <p:spPr bwMode="gray">
          <a:xfrm>
            <a:off x="6217110" y="1808165"/>
            <a:ext cx="2591966" cy="3133004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10" name="Espace réservé du texte 5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6271093" y="5049837"/>
            <a:ext cx="2484000" cy="9000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</p:spPr>
        <p:txBody>
          <a:bodyPr anchor="ctr" anchorCtr="0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Text</a:t>
            </a:r>
          </a:p>
        </p:txBody>
      </p:sp>
      <p:sp>
        <p:nvSpPr>
          <p:cNvPr id="11" name="Espace réservé du texte 4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327025" y="333376"/>
            <a:ext cx="8489950" cy="899381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300" b="1">
                <a:solidFill>
                  <a:schemeClr val="accent3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000">
                <a:solidFill>
                  <a:schemeClr val="accent3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Sub-title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6"/>
          </p:nvPr>
        </p:nvSpPr>
        <p:spPr bwMode="gray"/>
        <p:txBody>
          <a:bodyPr/>
          <a:lstStyle/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7"/>
          </p:nvPr>
        </p:nvSpPr>
        <p:spPr bwMode="gray"/>
        <p:txBody>
          <a:bodyPr/>
          <a:lstStyle/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18"/>
          </p:nvPr>
        </p:nvSpPr>
        <p:spPr bwMode="gray"/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47639423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Espace réservé du texte 54"/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61990" y="900000"/>
            <a:ext cx="7820025" cy="2340000"/>
          </a:xfrm>
          <a:noFill/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solidFill>
                  <a:schemeClr val="accent4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2100">
                <a:solidFill>
                  <a:schemeClr val="bg2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Date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24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25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26"/>
          </p:nvPr>
        </p:nvSpPr>
        <p:spPr bwMode="gray">
          <a:xfrm>
            <a:off x="1" y="6694490"/>
            <a:ext cx="327024" cy="163511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40000"/>
            <a:ext cx="9144000" cy="359664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00002"/>
            <a:ext cx="3240000" cy="1295391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2000"/>
            <a:ext cx="1440000" cy="360000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12002"/>
            <a:ext cx="144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61880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24" hasCustomPrompt="1"/>
          </p:nvPr>
        </p:nvSpPr>
        <p:spPr bwMode="gray">
          <a:xfrm>
            <a:off x="661989" y="2844000"/>
            <a:ext cx="5214287" cy="1188000"/>
          </a:xfrm>
          <a:noFill/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 noProof="0" dirty="0"/>
              <a:t>Chapter title</a:t>
            </a:r>
          </a:p>
        </p:txBody>
      </p:sp>
      <p:sp>
        <p:nvSpPr>
          <p:cNvPr id="17" name="Espace réservé pour une image  61"/>
          <p:cNvSpPr>
            <a:spLocks noGrp="1"/>
          </p:cNvSpPr>
          <p:nvPr>
            <p:ph type="pic" sz="quarter" idx="29" hasCustomPrompt="1"/>
          </p:nvPr>
        </p:nvSpPr>
        <p:spPr bwMode="gray">
          <a:xfrm>
            <a:off x="5878801" y="0"/>
            <a:ext cx="3265200" cy="6858000"/>
          </a:xfrm>
          <a:solidFill>
            <a:schemeClr val="bg2"/>
          </a:solidFill>
        </p:spPr>
        <p:txBody>
          <a:bodyPr lIns="35991" tIns="1619600" rIns="35991" anchor="ctr" anchorCtr="0"/>
          <a:lstStyle>
            <a:lvl1pPr marL="0" marR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Select the icon to insert a picture then place the visual into background position (Right click with the mouse / Send to back)</a:t>
            </a:r>
          </a:p>
        </p:txBody>
      </p:sp>
      <p:sp>
        <p:nvSpPr>
          <p:cNvPr id="11" name="Espace réservé de la date 1"/>
          <p:cNvSpPr>
            <a:spLocks noGrp="1"/>
          </p:cNvSpPr>
          <p:nvPr>
            <p:ph type="dt" sz="half" idx="26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12" name="Espace réservé du pied de page 2"/>
          <p:cNvSpPr>
            <a:spLocks noGrp="1"/>
          </p:cNvSpPr>
          <p:nvPr>
            <p:ph type="ftr" sz="quarter" idx="27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16" name="Espace réservé du numéro de diapositive 3"/>
          <p:cNvSpPr>
            <a:spLocks noGrp="1"/>
          </p:cNvSpPr>
          <p:nvPr>
            <p:ph type="sldNum" sz="quarter" idx="28"/>
          </p:nvPr>
        </p:nvSpPr>
        <p:spPr bwMode="gray">
          <a:xfrm>
            <a:off x="1" y="6694490"/>
            <a:ext cx="327024" cy="163511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9" name="Espace réservé du texte 56"/>
          <p:cNvSpPr>
            <a:spLocks noGrp="1"/>
          </p:cNvSpPr>
          <p:nvPr>
            <p:ph type="body" sz="quarter" idx="30" hasCustomPrompt="1"/>
          </p:nvPr>
        </p:nvSpPr>
        <p:spPr bwMode="gray">
          <a:xfrm>
            <a:off x="0" y="4500000"/>
            <a:ext cx="3240000" cy="1296000"/>
          </a:xfr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0" name="Espace réservé du texte 56"/>
          <p:cNvSpPr>
            <a:spLocks noGrp="1"/>
          </p:cNvSpPr>
          <p:nvPr>
            <p:ph type="body" sz="quarter" idx="31" hasCustomPrompt="1"/>
          </p:nvPr>
        </p:nvSpPr>
        <p:spPr bwMode="gray">
          <a:xfrm>
            <a:off x="0" y="432000"/>
            <a:ext cx="1440000" cy="36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1" name="Espace réservé du texte 56"/>
          <p:cNvSpPr>
            <a:spLocks noGrp="1"/>
          </p:cNvSpPr>
          <p:nvPr>
            <p:ph type="body" sz="quarter" idx="32" hasCustomPrompt="1"/>
          </p:nvPr>
        </p:nvSpPr>
        <p:spPr bwMode="gray">
          <a:xfrm>
            <a:off x="0" y="828002"/>
            <a:ext cx="3600000" cy="1980000"/>
          </a:xfr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2" name="Espace réservé du texte 56"/>
          <p:cNvSpPr>
            <a:spLocks noGrp="1"/>
          </p:cNvSpPr>
          <p:nvPr>
            <p:ph type="body" sz="quarter" idx="33" hasCustomPrompt="1"/>
          </p:nvPr>
        </p:nvSpPr>
        <p:spPr bwMode="gray">
          <a:xfrm>
            <a:off x="0" y="3816002"/>
            <a:ext cx="1440000" cy="36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3" name="Espace réservé du texte 56"/>
          <p:cNvSpPr>
            <a:spLocks noGrp="1"/>
          </p:cNvSpPr>
          <p:nvPr>
            <p:ph type="body" sz="quarter" idx="34" hasCustomPrompt="1"/>
          </p:nvPr>
        </p:nvSpPr>
        <p:spPr bwMode="gray">
          <a:xfrm>
            <a:off x="0" y="5940000"/>
            <a:ext cx="9143708" cy="360000"/>
          </a:xfr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4862469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24" hasCustomPrompt="1"/>
          </p:nvPr>
        </p:nvSpPr>
        <p:spPr bwMode="gray">
          <a:xfrm>
            <a:off x="661989" y="2844000"/>
            <a:ext cx="5214287" cy="1188000"/>
          </a:xfrm>
          <a:noFill/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 noProof="0" dirty="0"/>
              <a:t>Chapter title</a:t>
            </a:r>
          </a:p>
        </p:txBody>
      </p:sp>
      <p:sp>
        <p:nvSpPr>
          <p:cNvPr id="17" name="Espace réservé pour une image  61"/>
          <p:cNvSpPr>
            <a:spLocks noGrp="1"/>
          </p:cNvSpPr>
          <p:nvPr>
            <p:ph type="pic" sz="quarter" idx="29" hasCustomPrompt="1"/>
          </p:nvPr>
        </p:nvSpPr>
        <p:spPr bwMode="gray">
          <a:xfrm>
            <a:off x="5878801" y="0"/>
            <a:ext cx="3265200" cy="6858000"/>
          </a:xfrm>
          <a:solidFill>
            <a:schemeClr val="bg2"/>
          </a:solidFill>
        </p:spPr>
        <p:txBody>
          <a:bodyPr lIns="35991" tIns="1619600" rIns="35991" anchor="ctr" anchorCtr="0"/>
          <a:lstStyle>
            <a:lvl1pPr marL="0" marR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Select the icon to insert a picture then place the visual into background position (Right click with the mouse / Send to back)</a:t>
            </a:r>
          </a:p>
        </p:txBody>
      </p:sp>
      <p:sp>
        <p:nvSpPr>
          <p:cNvPr id="11" name="Espace réservé de la date 1"/>
          <p:cNvSpPr>
            <a:spLocks noGrp="1"/>
          </p:cNvSpPr>
          <p:nvPr>
            <p:ph type="dt" sz="half" idx="26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12" name="Espace réservé du pied de page 2"/>
          <p:cNvSpPr>
            <a:spLocks noGrp="1"/>
          </p:cNvSpPr>
          <p:nvPr>
            <p:ph type="ftr" sz="quarter" idx="27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16" name="Espace réservé du numéro de diapositive 3"/>
          <p:cNvSpPr>
            <a:spLocks noGrp="1"/>
          </p:cNvSpPr>
          <p:nvPr>
            <p:ph type="sldNum" sz="quarter" idx="28"/>
          </p:nvPr>
        </p:nvSpPr>
        <p:spPr bwMode="gray">
          <a:xfrm>
            <a:off x="1" y="6694490"/>
            <a:ext cx="327024" cy="163511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9" name="Espace réservé du texte 56"/>
          <p:cNvSpPr>
            <a:spLocks noGrp="1"/>
          </p:cNvSpPr>
          <p:nvPr>
            <p:ph type="body" sz="quarter" idx="30" hasCustomPrompt="1"/>
          </p:nvPr>
        </p:nvSpPr>
        <p:spPr bwMode="gray">
          <a:xfrm>
            <a:off x="0" y="4500000"/>
            <a:ext cx="3240000" cy="1296000"/>
          </a:xfr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0" name="Espace réservé du texte 56"/>
          <p:cNvSpPr>
            <a:spLocks noGrp="1"/>
          </p:cNvSpPr>
          <p:nvPr>
            <p:ph type="body" sz="quarter" idx="31" hasCustomPrompt="1"/>
          </p:nvPr>
        </p:nvSpPr>
        <p:spPr bwMode="gray">
          <a:xfrm>
            <a:off x="0" y="432000"/>
            <a:ext cx="1440000" cy="36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1" name="Espace réservé du texte 56"/>
          <p:cNvSpPr>
            <a:spLocks noGrp="1"/>
          </p:cNvSpPr>
          <p:nvPr>
            <p:ph type="body" sz="quarter" idx="32" hasCustomPrompt="1"/>
          </p:nvPr>
        </p:nvSpPr>
        <p:spPr bwMode="gray">
          <a:xfrm>
            <a:off x="0" y="828002"/>
            <a:ext cx="3600000" cy="1980000"/>
          </a:xfr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2" name="Espace réservé du texte 56"/>
          <p:cNvSpPr>
            <a:spLocks noGrp="1"/>
          </p:cNvSpPr>
          <p:nvPr>
            <p:ph type="body" sz="quarter" idx="33" hasCustomPrompt="1"/>
          </p:nvPr>
        </p:nvSpPr>
        <p:spPr bwMode="gray">
          <a:xfrm>
            <a:off x="0" y="3816002"/>
            <a:ext cx="1440000" cy="36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3" name="Espace réservé du texte 56"/>
          <p:cNvSpPr>
            <a:spLocks noGrp="1"/>
          </p:cNvSpPr>
          <p:nvPr>
            <p:ph type="body" sz="quarter" idx="34" hasCustomPrompt="1"/>
          </p:nvPr>
        </p:nvSpPr>
        <p:spPr bwMode="gray">
          <a:xfrm>
            <a:off x="0" y="5940000"/>
            <a:ext cx="9143708" cy="360000"/>
          </a:xfr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4688931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24" hasCustomPrompt="1"/>
          </p:nvPr>
        </p:nvSpPr>
        <p:spPr bwMode="gray">
          <a:xfrm>
            <a:off x="661989" y="2844000"/>
            <a:ext cx="5214287" cy="1188000"/>
          </a:xfrm>
          <a:noFill/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 noProof="0" dirty="0"/>
              <a:t>Chapter title</a:t>
            </a:r>
          </a:p>
        </p:txBody>
      </p:sp>
      <p:sp>
        <p:nvSpPr>
          <p:cNvPr id="17" name="Espace réservé pour une image  61"/>
          <p:cNvSpPr>
            <a:spLocks noGrp="1"/>
          </p:cNvSpPr>
          <p:nvPr>
            <p:ph type="pic" sz="quarter" idx="29" hasCustomPrompt="1"/>
          </p:nvPr>
        </p:nvSpPr>
        <p:spPr bwMode="gray">
          <a:xfrm>
            <a:off x="5878801" y="0"/>
            <a:ext cx="3265200" cy="6858000"/>
          </a:xfrm>
          <a:solidFill>
            <a:schemeClr val="bg2"/>
          </a:solidFill>
        </p:spPr>
        <p:txBody>
          <a:bodyPr lIns="35991" tIns="1619600" rIns="35991" anchor="ctr" anchorCtr="0"/>
          <a:lstStyle>
            <a:lvl1pPr marL="0" marR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Select the icon to insert a picture then place the visual into background position (Right click with the mouse / Send to back)</a:t>
            </a:r>
          </a:p>
        </p:txBody>
      </p:sp>
      <p:sp>
        <p:nvSpPr>
          <p:cNvPr id="11" name="Espace réservé de la date 1"/>
          <p:cNvSpPr>
            <a:spLocks noGrp="1"/>
          </p:cNvSpPr>
          <p:nvPr>
            <p:ph type="dt" sz="half" idx="26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12" name="Espace réservé du pied de page 2"/>
          <p:cNvSpPr>
            <a:spLocks noGrp="1"/>
          </p:cNvSpPr>
          <p:nvPr>
            <p:ph type="ftr" sz="quarter" idx="27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16" name="Espace réservé du numéro de diapositive 3"/>
          <p:cNvSpPr>
            <a:spLocks noGrp="1"/>
          </p:cNvSpPr>
          <p:nvPr>
            <p:ph type="sldNum" sz="quarter" idx="28"/>
          </p:nvPr>
        </p:nvSpPr>
        <p:spPr bwMode="gray">
          <a:xfrm>
            <a:off x="1" y="6694490"/>
            <a:ext cx="327024" cy="163511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9" name="Espace réservé du texte 56"/>
          <p:cNvSpPr>
            <a:spLocks noGrp="1"/>
          </p:cNvSpPr>
          <p:nvPr>
            <p:ph type="body" sz="quarter" idx="30" hasCustomPrompt="1"/>
          </p:nvPr>
        </p:nvSpPr>
        <p:spPr bwMode="gray">
          <a:xfrm>
            <a:off x="0" y="4500000"/>
            <a:ext cx="3240000" cy="1296000"/>
          </a:xfr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0" name="Espace réservé du texte 56"/>
          <p:cNvSpPr>
            <a:spLocks noGrp="1"/>
          </p:cNvSpPr>
          <p:nvPr>
            <p:ph type="body" sz="quarter" idx="31" hasCustomPrompt="1"/>
          </p:nvPr>
        </p:nvSpPr>
        <p:spPr bwMode="gray">
          <a:xfrm>
            <a:off x="0" y="432000"/>
            <a:ext cx="1440000" cy="36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1" name="Espace réservé du texte 56"/>
          <p:cNvSpPr>
            <a:spLocks noGrp="1"/>
          </p:cNvSpPr>
          <p:nvPr>
            <p:ph type="body" sz="quarter" idx="32" hasCustomPrompt="1"/>
          </p:nvPr>
        </p:nvSpPr>
        <p:spPr bwMode="gray">
          <a:xfrm>
            <a:off x="0" y="828002"/>
            <a:ext cx="3600000" cy="1980000"/>
          </a:xfr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2" name="Espace réservé du texte 56"/>
          <p:cNvSpPr>
            <a:spLocks noGrp="1"/>
          </p:cNvSpPr>
          <p:nvPr>
            <p:ph type="body" sz="quarter" idx="33" hasCustomPrompt="1"/>
          </p:nvPr>
        </p:nvSpPr>
        <p:spPr bwMode="gray">
          <a:xfrm>
            <a:off x="0" y="3816002"/>
            <a:ext cx="1440000" cy="36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3" name="Espace réservé du texte 56"/>
          <p:cNvSpPr>
            <a:spLocks noGrp="1"/>
          </p:cNvSpPr>
          <p:nvPr>
            <p:ph type="body" sz="quarter" idx="34" hasCustomPrompt="1"/>
          </p:nvPr>
        </p:nvSpPr>
        <p:spPr bwMode="gray">
          <a:xfrm>
            <a:off x="0" y="5940000"/>
            <a:ext cx="9143708" cy="360000"/>
          </a:xfr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42293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24" hasCustomPrompt="1"/>
          </p:nvPr>
        </p:nvSpPr>
        <p:spPr bwMode="gray">
          <a:xfrm>
            <a:off x="661989" y="2844000"/>
            <a:ext cx="5214287" cy="1188000"/>
          </a:xfrm>
          <a:noFill/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noProof="0" dirty="0"/>
              <a:t>Chapter title</a:t>
            </a:r>
          </a:p>
        </p:txBody>
      </p:sp>
      <p:sp>
        <p:nvSpPr>
          <p:cNvPr id="17" name="Espace réservé pour une image  61"/>
          <p:cNvSpPr>
            <a:spLocks noGrp="1"/>
          </p:cNvSpPr>
          <p:nvPr>
            <p:ph type="pic" sz="quarter" idx="29" hasCustomPrompt="1"/>
          </p:nvPr>
        </p:nvSpPr>
        <p:spPr bwMode="gray">
          <a:xfrm>
            <a:off x="5878801" y="0"/>
            <a:ext cx="3265200" cy="6858000"/>
          </a:xfrm>
          <a:solidFill>
            <a:schemeClr val="bg2"/>
          </a:solidFill>
        </p:spPr>
        <p:txBody>
          <a:bodyPr lIns="35991" tIns="1619600" rIns="35991" anchor="ctr" anchorCtr="0"/>
          <a:lstStyle>
            <a:lvl1pPr marL="0" marR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Select the icon to insert a picture then place the visual into background position (Right click with the mouse / Send to back)</a:t>
            </a:r>
          </a:p>
        </p:txBody>
      </p:sp>
      <p:sp>
        <p:nvSpPr>
          <p:cNvPr id="11" name="Espace réservé de la date 1"/>
          <p:cNvSpPr>
            <a:spLocks noGrp="1"/>
          </p:cNvSpPr>
          <p:nvPr>
            <p:ph type="dt" sz="half" idx="26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12" name="Espace réservé du pied de page 2"/>
          <p:cNvSpPr>
            <a:spLocks noGrp="1"/>
          </p:cNvSpPr>
          <p:nvPr>
            <p:ph type="ftr" sz="quarter" idx="27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16" name="Espace réservé du numéro de diapositive 3"/>
          <p:cNvSpPr>
            <a:spLocks noGrp="1"/>
          </p:cNvSpPr>
          <p:nvPr>
            <p:ph type="sldNum" sz="quarter" idx="28"/>
          </p:nvPr>
        </p:nvSpPr>
        <p:spPr bwMode="gray">
          <a:xfrm>
            <a:off x="1" y="6694490"/>
            <a:ext cx="327024" cy="163511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9" name="Espace réservé du texte 56"/>
          <p:cNvSpPr>
            <a:spLocks noGrp="1"/>
          </p:cNvSpPr>
          <p:nvPr>
            <p:ph type="body" sz="quarter" idx="30" hasCustomPrompt="1"/>
          </p:nvPr>
        </p:nvSpPr>
        <p:spPr bwMode="gray">
          <a:xfrm>
            <a:off x="0" y="4500000"/>
            <a:ext cx="3240000" cy="1296000"/>
          </a:xfr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0" name="Espace réservé du texte 56"/>
          <p:cNvSpPr>
            <a:spLocks noGrp="1"/>
          </p:cNvSpPr>
          <p:nvPr>
            <p:ph type="body" sz="quarter" idx="31" hasCustomPrompt="1"/>
          </p:nvPr>
        </p:nvSpPr>
        <p:spPr bwMode="gray">
          <a:xfrm>
            <a:off x="0" y="432000"/>
            <a:ext cx="1440000" cy="36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1" name="Espace réservé du texte 56"/>
          <p:cNvSpPr>
            <a:spLocks noGrp="1"/>
          </p:cNvSpPr>
          <p:nvPr>
            <p:ph type="body" sz="quarter" idx="32" hasCustomPrompt="1"/>
          </p:nvPr>
        </p:nvSpPr>
        <p:spPr bwMode="gray">
          <a:xfrm>
            <a:off x="0" y="828002"/>
            <a:ext cx="3600000" cy="1980000"/>
          </a:xfr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2" name="Espace réservé du texte 56"/>
          <p:cNvSpPr>
            <a:spLocks noGrp="1"/>
          </p:cNvSpPr>
          <p:nvPr>
            <p:ph type="body" sz="quarter" idx="33" hasCustomPrompt="1"/>
          </p:nvPr>
        </p:nvSpPr>
        <p:spPr bwMode="gray">
          <a:xfrm>
            <a:off x="0" y="3816002"/>
            <a:ext cx="1440000" cy="36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3" name="Espace réservé du texte 56"/>
          <p:cNvSpPr>
            <a:spLocks noGrp="1"/>
          </p:cNvSpPr>
          <p:nvPr>
            <p:ph type="body" sz="quarter" idx="34" hasCustomPrompt="1"/>
          </p:nvPr>
        </p:nvSpPr>
        <p:spPr bwMode="gray">
          <a:xfrm>
            <a:off x="0" y="5940000"/>
            <a:ext cx="9143708" cy="360000"/>
          </a:xfr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8573413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/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27025" y="333376"/>
            <a:ext cx="8489950" cy="899381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300" b="1">
                <a:solidFill>
                  <a:schemeClr val="accent4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000">
                <a:solidFill>
                  <a:schemeClr val="accent4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Sub-title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/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2"/>
          </p:nvPr>
        </p:nvSpPr>
        <p:spPr bwMode="gray"/>
        <p:txBody>
          <a:bodyPr/>
          <a:lstStyle/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3"/>
          </p:nvPr>
        </p:nvSpPr>
        <p:spPr bwMode="gray"/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88823528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/>
        <p:txBody>
          <a:bodyPr/>
          <a:lstStyle>
            <a:lvl1pPr marL="0" indent="0">
              <a:buFontTx/>
              <a:buNone/>
              <a:defRPr sz="2000"/>
            </a:lvl1pPr>
            <a:lvl2pPr marL="215946" indent="-215946">
              <a:buClr>
                <a:schemeClr val="accent4"/>
              </a:buClr>
              <a:buSzPct val="70000"/>
              <a:buFont typeface="Wingdings" panose="05000000000000000000" pitchFamily="2" charset="2"/>
              <a:buChar char=""/>
              <a:defRPr sz="1800"/>
            </a:lvl2pPr>
            <a:lvl3pPr>
              <a:defRPr sz="1600"/>
            </a:lvl3pPr>
            <a:lvl4pPr>
              <a:defRPr sz="1400" baseline="0"/>
            </a:lvl4pPr>
            <a:lvl5pPr>
              <a:defRPr sz="1200"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27025" y="333376"/>
            <a:ext cx="8489950" cy="899381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300" b="1">
                <a:solidFill>
                  <a:schemeClr val="accent4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000">
                <a:solidFill>
                  <a:schemeClr val="accent4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Sub-title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/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2"/>
          </p:nvPr>
        </p:nvSpPr>
        <p:spPr bwMode="gray"/>
        <p:txBody>
          <a:bodyPr/>
          <a:lstStyle/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3"/>
          </p:nvPr>
        </p:nvSpPr>
        <p:spPr bwMode="gray"/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337645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23852" y="1808165"/>
            <a:ext cx="4248149" cy="4233862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5" name="Espace réservé pour une image  61"/>
          <p:cNvSpPr>
            <a:spLocks noGrp="1"/>
          </p:cNvSpPr>
          <p:nvPr>
            <p:ph type="pic" sz="quarter" idx="25" hasCustomPrompt="1"/>
          </p:nvPr>
        </p:nvSpPr>
        <p:spPr bwMode="gray">
          <a:xfrm>
            <a:off x="5224464" y="1844674"/>
            <a:ext cx="3592512" cy="4197351"/>
          </a:xfrm>
          <a:solidFill>
            <a:schemeClr val="bg2"/>
          </a:solidFill>
        </p:spPr>
        <p:txBody>
          <a:bodyPr lIns="359911" tIns="719822" rIns="359911" anchor="ctr" anchorCtr="0"/>
          <a:lstStyle>
            <a:lvl1pPr marL="0" marR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lvl1pPr>
          </a:lstStyle>
          <a:p>
            <a:r>
              <a:rPr lang="en-US" noProof="0" dirty="0"/>
              <a:t>Select the icon to insert a picture</a:t>
            </a:r>
          </a:p>
        </p:txBody>
      </p:sp>
      <p:sp>
        <p:nvSpPr>
          <p:cNvPr id="6" name="Espace réservé du texte 4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27025" y="333376"/>
            <a:ext cx="8489950" cy="899381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300" b="1">
                <a:solidFill>
                  <a:schemeClr val="accent4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000">
                <a:solidFill>
                  <a:schemeClr val="accent4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Sub-title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26"/>
          </p:nvPr>
        </p:nvSpPr>
        <p:spPr bwMode="gray"/>
        <p:txBody>
          <a:bodyPr/>
          <a:lstStyle/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27"/>
          </p:nvPr>
        </p:nvSpPr>
        <p:spPr bwMode="gray"/>
        <p:txBody>
          <a:bodyPr/>
          <a:lstStyle/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28"/>
          </p:nvPr>
        </p:nvSpPr>
        <p:spPr bwMode="gray"/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02585649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23852" y="1808165"/>
            <a:ext cx="4248149" cy="4233862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6" name="Espace réservé du texte 4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27025" y="333376"/>
            <a:ext cx="8489950" cy="899381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300" b="1">
                <a:solidFill>
                  <a:schemeClr val="accent4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000">
                <a:solidFill>
                  <a:schemeClr val="accent4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Sub-title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26"/>
          </p:nvPr>
        </p:nvSpPr>
        <p:spPr bwMode="gray"/>
        <p:txBody>
          <a:bodyPr/>
          <a:lstStyle/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27"/>
          </p:nvPr>
        </p:nvSpPr>
        <p:spPr bwMode="gray"/>
        <p:txBody>
          <a:bodyPr/>
          <a:lstStyle/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28"/>
          </p:nvPr>
        </p:nvSpPr>
        <p:spPr bwMode="gray"/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9" name="Espace réservé du graphique 8"/>
          <p:cNvSpPr>
            <a:spLocks noGrp="1"/>
          </p:cNvSpPr>
          <p:nvPr>
            <p:ph type="chart" sz="quarter" idx="29" hasCustomPrompt="1"/>
          </p:nvPr>
        </p:nvSpPr>
        <p:spPr>
          <a:xfrm>
            <a:off x="5224465" y="1844677"/>
            <a:ext cx="3592511" cy="4197350"/>
          </a:xfrm>
        </p:spPr>
        <p:txBody>
          <a:bodyPr tIns="719822" anchor="ctr" anchorCtr="0"/>
          <a:lstStyle>
            <a:lvl1pPr marL="0" indent="0" algn="ctr">
              <a:buFontTx/>
              <a:buNone/>
              <a:defRPr/>
            </a:lvl1pPr>
          </a:lstStyle>
          <a:p>
            <a:r>
              <a:rPr lang="en-US" noProof="0" dirty="0"/>
              <a:t>Chart</a:t>
            </a:r>
          </a:p>
        </p:txBody>
      </p:sp>
    </p:spTree>
    <p:extLst>
      <p:ext uri="{BB962C8B-B14F-4D97-AF65-F5344CB8AC3E}">
        <p14:creationId xmlns:p14="http://schemas.microsoft.com/office/powerpoint/2010/main" val="90283573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61"/>
          <p:cNvSpPr>
            <a:spLocks noGrp="1"/>
          </p:cNvSpPr>
          <p:nvPr>
            <p:ph type="pic" sz="quarter" idx="25" hasCustomPrompt="1"/>
          </p:nvPr>
        </p:nvSpPr>
        <p:spPr bwMode="gray">
          <a:xfrm>
            <a:off x="327027" y="1844674"/>
            <a:ext cx="8489951" cy="4197351"/>
          </a:xfrm>
          <a:solidFill>
            <a:schemeClr val="bg2"/>
          </a:solidFill>
        </p:spPr>
        <p:txBody>
          <a:bodyPr lIns="359911" tIns="719822" rIns="359911" anchor="ctr" anchorCtr="0"/>
          <a:lstStyle>
            <a:lvl1pPr marL="0" marR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lvl1pPr>
          </a:lstStyle>
          <a:p>
            <a:r>
              <a:rPr lang="en-US" noProof="0" dirty="0"/>
              <a:t>Select the icon to insert a picture</a:t>
            </a:r>
          </a:p>
        </p:txBody>
      </p:sp>
      <p:sp>
        <p:nvSpPr>
          <p:cNvPr id="6" name="Espace réservé du texte 4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27025" y="333376"/>
            <a:ext cx="8489950" cy="899381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300" b="1">
                <a:solidFill>
                  <a:schemeClr val="accent4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000">
                <a:solidFill>
                  <a:schemeClr val="accent4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Sub-title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26"/>
          </p:nvPr>
        </p:nvSpPr>
        <p:spPr bwMode="gray"/>
        <p:txBody>
          <a:bodyPr/>
          <a:lstStyle/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27"/>
          </p:nvPr>
        </p:nvSpPr>
        <p:spPr bwMode="gray"/>
        <p:txBody>
          <a:bodyPr/>
          <a:lstStyle/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28"/>
          </p:nvPr>
        </p:nvSpPr>
        <p:spPr bwMode="gray"/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82089228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23851" y="1808166"/>
            <a:ext cx="2591966" cy="3133004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77834" y="5049838"/>
            <a:ext cx="2484000" cy="900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</p:spPr>
        <p:txBody>
          <a:bodyPr anchor="ctr" anchorCtr="0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Text</a:t>
            </a:r>
          </a:p>
        </p:txBody>
      </p:sp>
      <p:sp>
        <p:nvSpPr>
          <p:cNvPr id="7" name="Espace réservé du contenu 2"/>
          <p:cNvSpPr>
            <a:spLocks noGrp="1"/>
          </p:cNvSpPr>
          <p:nvPr>
            <p:ph idx="11" hasCustomPrompt="1"/>
          </p:nvPr>
        </p:nvSpPr>
        <p:spPr bwMode="gray">
          <a:xfrm>
            <a:off x="3276017" y="1808165"/>
            <a:ext cx="2591966" cy="3133004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8" name="Espace réservé du texte 5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30000" y="5049837"/>
            <a:ext cx="2484000" cy="900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</p:spPr>
        <p:txBody>
          <a:bodyPr anchor="ctr" anchorCtr="0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Text</a:t>
            </a:r>
          </a:p>
        </p:txBody>
      </p:sp>
      <p:sp>
        <p:nvSpPr>
          <p:cNvPr id="9" name="Espace réservé du contenu 2"/>
          <p:cNvSpPr>
            <a:spLocks noGrp="1"/>
          </p:cNvSpPr>
          <p:nvPr>
            <p:ph idx="13" hasCustomPrompt="1"/>
          </p:nvPr>
        </p:nvSpPr>
        <p:spPr bwMode="gray">
          <a:xfrm>
            <a:off x="6217110" y="1808165"/>
            <a:ext cx="2591966" cy="3133004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10" name="Espace réservé du texte 5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6271093" y="5049837"/>
            <a:ext cx="2484000" cy="9000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</p:spPr>
        <p:txBody>
          <a:bodyPr anchor="ctr" anchorCtr="0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Text</a:t>
            </a:r>
          </a:p>
        </p:txBody>
      </p:sp>
      <p:sp>
        <p:nvSpPr>
          <p:cNvPr id="11" name="Espace réservé du texte 4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327025" y="333376"/>
            <a:ext cx="8489950" cy="899381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300" b="1">
                <a:solidFill>
                  <a:schemeClr val="accent4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000">
                <a:solidFill>
                  <a:schemeClr val="accent4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Sub-title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6"/>
          </p:nvPr>
        </p:nvSpPr>
        <p:spPr bwMode="gray"/>
        <p:txBody>
          <a:bodyPr/>
          <a:lstStyle/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7"/>
          </p:nvPr>
        </p:nvSpPr>
        <p:spPr bwMode="gray"/>
        <p:txBody>
          <a:bodyPr/>
          <a:lstStyle/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18"/>
          </p:nvPr>
        </p:nvSpPr>
        <p:spPr bwMode="gray"/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5623618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Espace réservé du texte 54"/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1" y="0"/>
            <a:ext cx="9141718" cy="6858000"/>
          </a:xfrm>
          <a:solidFill>
            <a:schemeClr val="accent1">
              <a:alpha val="60000"/>
            </a:schemeClr>
          </a:solidFill>
        </p:spPr>
        <p:txBody>
          <a:bodyPr lIns="71982" tIns="2195457" rIns="651440" bIns="1259688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solidFill>
                  <a:schemeClr val="bg1"/>
                </a:solidFill>
              </a:defRPr>
            </a:lvl1pPr>
            <a:lvl2pPr marL="0" indent="0" algn="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2100">
                <a:solidFill>
                  <a:schemeClr val="bg1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Date</a:t>
            </a:r>
          </a:p>
        </p:txBody>
      </p:sp>
      <p:sp>
        <p:nvSpPr>
          <p:cNvPr id="62" name="Espace réservé pour une image  61"/>
          <p:cNvSpPr>
            <a:spLocks noGrp="1"/>
          </p:cNvSpPr>
          <p:nvPr>
            <p:ph type="pic" sz="quarter" idx="23" hasCustomPrompt="1"/>
          </p:nvPr>
        </p:nvSpPr>
        <p:spPr bwMode="gray">
          <a:xfrm>
            <a:off x="0" y="0"/>
            <a:ext cx="9144000" cy="6858000"/>
          </a:xfrm>
          <a:solidFill>
            <a:schemeClr val="bg2"/>
          </a:solidFill>
        </p:spPr>
        <p:txBody>
          <a:bodyPr lIns="1799555" tIns="1079732" rIns="1799555" anchor="ctr" anchorCtr="0"/>
          <a:lstStyle>
            <a:lvl1pPr marL="0" marR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Select the icon to insert a picture then place the visual into background position (Right click with the mouse / Send to back)</a:t>
            </a:r>
          </a:p>
        </p:txBody>
      </p:sp>
      <p:sp>
        <p:nvSpPr>
          <p:cNvPr id="58" name="Espace réservé du texte 56"/>
          <p:cNvSpPr>
            <a:spLocks noGrp="1"/>
          </p:cNvSpPr>
          <p:nvPr>
            <p:ph type="body" sz="quarter" idx="20" hasCustomPrompt="1"/>
          </p:nvPr>
        </p:nvSpPr>
        <p:spPr bwMode="gray">
          <a:xfrm>
            <a:off x="7704000" y="1800002"/>
            <a:ext cx="1440000" cy="360000"/>
          </a:xfr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9" name="Espace réservé du texte 56"/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7704000" y="4680002"/>
            <a:ext cx="1440000" cy="36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60" name="Espace réservé du texte 56"/>
          <p:cNvSpPr>
            <a:spLocks noGrp="1"/>
          </p:cNvSpPr>
          <p:nvPr>
            <p:ph type="body" sz="quarter" idx="22" hasCustomPrompt="1"/>
          </p:nvPr>
        </p:nvSpPr>
        <p:spPr bwMode="gray">
          <a:xfrm>
            <a:off x="146" y="5940000"/>
            <a:ext cx="9143708" cy="322446"/>
          </a:xfr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7" name="Espace réservé du texte 56"/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6261718" y="4808"/>
            <a:ext cx="2880000" cy="1440000"/>
          </a:xfr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24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>
                <a:solidFill>
                  <a:srgbClr val="B1B1B1">
                    <a:alpha val="0"/>
                  </a:srgbClr>
                </a:solidFill>
              </a:rPr>
              <a:t>June 2018</a:t>
            </a:r>
            <a:endParaRPr lang="fr-FR" dirty="0">
              <a:solidFill>
                <a:srgbClr val="B1B1B1">
                  <a:alpha val="0"/>
                </a:srgb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25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fr-FR">
                <a:solidFill>
                  <a:srgbClr val="B1B1B1">
                    <a:alpha val="0"/>
                  </a:srgbClr>
                </a:solidFill>
              </a:rPr>
              <a:t>Project TRAMS Kick-Off Workshop</a:t>
            </a:r>
            <a:endParaRPr lang="fr-FR" dirty="0">
              <a:solidFill>
                <a:srgbClr val="B1B1B1">
                  <a:alpha val="0"/>
                </a:srgbClr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26"/>
          </p:nvPr>
        </p:nvSpPr>
        <p:spPr bwMode="gray">
          <a:xfrm>
            <a:off x="1" y="6694490"/>
            <a:ext cx="327024" cy="163511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fld id="{733122C9-A0B9-462F-8757-0847AD287B63}" type="slidenum">
              <a:rPr lang="fr-FR" smtClean="0">
                <a:solidFill>
                  <a:srgbClr val="B1B1B1">
                    <a:alpha val="0"/>
                  </a:srgbClr>
                </a:solidFill>
              </a:rPr>
              <a:pPr/>
              <a:t>‹#›</a:t>
            </a:fld>
            <a:endParaRPr lang="fr-FR" dirty="0">
              <a:solidFill>
                <a:srgbClr val="B1B1B1">
                  <a:alpha val="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06317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itr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24" hasCustomPrompt="1"/>
          </p:nvPr>
        </p:nvSpPr>
        <p:spPr bwMode="gray">
          <a:xfrm>
            <a:off x="3267726" y="0"/>
            <a:ext cx="5876275" cy="6858000"/>
          </a:xfrm>
          <a:solidFill>
            <a:schemeClr val="accent1">
              <a:alpha val="60000"/>
            </a:schemeClr>
          </a:solidFill>
        </p:spPr>
        <p:txBody>
          <a:bodyPr lIns="71982" tIns="2843297" rIns="651440" bIns="2699332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Titre de chapitre</a:t>
            </a:r>
          </a:p>
        </p:txBody>
      </p:sp>
      <p:sp>
        <p:nvSpPr>
          <p:cNvPr id="17" name="Espace réservé pour une image  61"/>
          <p:cNvSpPr>
            <a:spLocks noGrp="1"/>
          </p:cNvSpPr>
          <p:nvPr>
            <p:ph type="pic" sz="quarter" idx="29" hasCustomPrompt="1"/>
          </p:nvPr>
        </p:nvSpPr>
        <p:spPr bwMode="gray">
          <a:xfrm>
            <a:off x="0" y="0"/>
            <a:ext cx="9144000" cy="6858000"/>
          </a:xfrm>
          <a:solidFill>
            <a:schemeClr val="bg2"/>
          </a:solidFill>
        </p:spPr>
        <p:txBody>
          <a:bodyPr lIns="1799555" tIns="1079732" rIns="1799555" anchor="ctr" anchorCtr="0"/>
          <a:lstStyle>
            <a:lvl1pPr marL="0" marR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Select the icon to insert a picture then place the visual into background position (Right click with the mouse / Send to back)</a:t>
            </a:r>
          </a:p>
        </p:txBody>
      </p:sp>
      <p:sp>
        <p:nvSpPr>
          <p:cNvPr id="11" name="Espace réservé de la date 1"/>
          <p:cNvSpPr>
            <a:spLocks noGrp="1"/>
          </p:cNvSpPr>
          <p:nvPr>
            <p:ph type="dt" sz="half" idx="26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>
                <a:solidFill>
                  <a:srgbClr val="B1B1B1">
                    <a:alpha val="0"/>
                  </a:srgbClr>
                </a:solidFill>
              </a:rPr>
              <a:t>June 2018</a:t>
            </a:r>
            <a:endParaRPr lang="fr-FR" dirty="0">
              <a:solidFill>
                <a:srgbClr val="B1B1B1">
                  <a:alpha val="0"/>
                </a:srgbClr>
              </a:solidFill>
            </a:endParaRPr>
          </a:p>
        </p:txBody>
      </p:sp>
      <p:sp>
        <p:nvSpPr>
          <p:cNvPr id="12" name="Espace réservé du pied de page 2"/>
          <p:cNvSpPr>
            <a:spLocks noGrp="1"/>
          </p:cNvSpPr>
          <p:nvPr>
            <p:ph type="ftr" sz="quarter" idx="27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fr-FR">
                <a:solidFill>
                  <a:srgbClr val="B1B1B1">
                    <a:alpha val="0"/>
                  </a:srgbClr>
                </a:solidFill>
              </a:rPr>
              <a:t>Project TRAMS Kick-Off Workshop</a:t>
            </a:r>
            <a:endParaRPr lang="fr-FR" dirty="0">
              <a:solidFill>
                <a:srgbClr val="B1B1B1">
                  <a:alpha val="0"/>
                </a:srgbClr>
              </a:solidFill>
            </a:endParaRPr>
          </a:p>
        </p:txBody>
      </p:sp>
      <p:sp>
        <p:nvSpPr>
          <p:cNvPr id="16" name="Espace réservé du numéro de diapositive 3"/>
          <p:cNvSpPr>
            <a:spLocks noGrp="1"/>
          </p:cNvSpPr>
          <p:nvPr>
            <p:ph type="sldNum" sz="quarter" idx="28"/>
          </p:nvPr>
        </p:nvSpPr>
        <p:spPr bwMode="gray">
          <a:xfrm>
            <a:off x="1" y="6694490"/>
            <a:ext cx="327024" cy="163511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fld id="{733122C9-A0B9-462F-8757-0847AD287B63}" type="slidenum">
              <a:rPr lang="fr-FR" smtClean="0">
                <a:solidFill>
                  <a:srgbClr val="B1B1B1">
                    <a:alpha val="0"/>
                  </a:srgbClr>
                </a:solidFill>
              </a:rPr>
              <a:pPr/>
              <a:t>‹#›</a:t>
            </a:fld>
            <a:endParaRPr lang="fr-FR" dirty="0">
              <a:solidFill>
                <a:srgbClr val="B1B1B1">
                  <a:alpha val="0"/>
                </a:srgbClr>
              </a:solidFill>
            </a:endParaRPr>
          </a:p>
        </p:txBody>
      </p:sp>
      <p:sp>
        <p:nvSpPr>
          <p:cNvPr id="19" name="Espace réservé du texte 56"/>
          <p:cNvSpPr>
            <a:spLocks noGrp="1"/>
          </p:cNvSpPr>
          <p:nvPr>
            <p:ph type="body" sz="quarter" idx="30" hasCustomPrompt="1"/>
          </p:nvPr>
        </p:nvSpPr>
        <p:spPr bwMode="gray">
          <a:xfrm>
            <a:off x="5904000" y="4500000"/>
            <a:ext cx="3240000" cy="1296000"/>
          </a:xfr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20" name="Espace réservé du texte 56"/>
          <p:cNvSpPr>
            <a:spLocks noGrp="1"/>
          </p:cNvSpPr>
          <p:nvPr>
            <p:ph type="body" sz="quarter" idx="31" hasCustomPrompt="1"/>
          </p:nvPr>
        </p:nvSpPr>
        <p:spPr bwMode="gray">
          <a:xfrm>
            <a:off x="7704000" y="432000"/>
            <a:ext cx="1440000" cy="36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21" name="Espace réservé du texte 56"/>
          <p:cNvSpPr>
            <a:spLocks noGrp="1"/>
          </p:cNvSpPr>
          <p:nvPr>
            <p:ph type="body" sz="quarter" idx="32" hasCustomPrompt="1"/>
          </p:nvPr>
        </p:nvSpPr>
        <p:spPr bwMode="gray">
          <a:xfrm>
            <a:off x="5540402" y="828002"/>
            <a:ext cx="3600000" cy="1980000"/>
          </a:xfr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22" name="Espace réservé du texte 56"/>
          <p:cNvSpPr>
            <a:spLocks noGrp="1"/>
          </p:cNvSpPr>
          <p:nvPr>
            <p:ph type="body" sz="quarter" idx="33" hasCustomPrompt="1"/>
          </p:nvPr>
        </p:nvSpPr>
        <p:spPr bwMode="gray">
          <a:xfrm>
            <a:off x="7693200" y="3852002"/>
            <a:ext cx="1440000" cy="360000"/>
          </a:xfr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23" name="Espace réservé du texte 56"/>
          <p:cNvSpPr>
            <a:spLocks noGrp="1"/>
          </p:cNvSpPr>
          <p:nvPr>
            <p:ph type="body" sz="quarter" idx="34" hasCustomPrompt="1"/>
          </p:nvPr>
        </p:nvSpPr>
        <p:spPr bwMode="gray">
          <a:xfrm>
            <a:off x="0" y="5940000"/>
            <a:ext cx="9143708" cy="322446"/>
          </a:xfr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5463218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itr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24" hasCustomPrompt="1"/>
          </p:nvPr>
        </p:nvSpPr>
        <p:spPr bwMode="gray">
          <a:xfrm>
            <a:off x="3267726" y="0"/>
            <a:ext cx="5876275" cy="6858000"/>
          </a:xfrm>
          <a:solidFill>
            <a:schemeClr val="accent1">
              <a:alpha val="60000"/>
            </a:schemeClr>
          </a:solidFill>
        </p:spPr>
        <p:txBody>
          <a:bodyPr lIns="71982" tIns="2843297" rIns="651440" bIns="2699332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Titre de chapitre</a:t>
            </a:r>
          </a:p>
        </p:txBody>
      </p:sp>
      <p:sp>
        <p:nvSpPr>
          <p:cNvPr id="17" name="Espace réservé pour une image  61"/>
          <p:cNvSpPr>
            <a:spLocks noGrp="1"/>
          </p:cNvSpPr>
          <p:nvPr>
            <p:ph type="pic" sz="quarter" idx="29" hasCustomPrompt="1"/>
          </p:nvPr>
        </p:nvSpPr>
        <p:spPr bwMode="gray">
          <a:xfrm>
            <a:off x="0" y="0"/>
            <a:ext cx="9144000" cy="6858000"/>
          </a:xfrm>
          <a:solidFill>
            <a:schemeClr val="bg2"/>
          </a:solidFill>
        </p:spPr>
        <p:txBody>
          <a:bodyPr lIns="1799555" tIns="1079732" rIns="1799555" anchor="ctr" anchorCtr="0"/>
          <a:lstStyle>
            <a:lvl1pPr marL="0" marR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Select the icon to insert a picture then place the visual into background position (Right click with the mouse / Send to back)</a:t>
            </a:r>
          </a:p>
        </p:txBody>
      </p:sp>
      <p:sp>
        <p:nvSpPr>
          <p:cNvPr id="11" name="Espace réservé de la date 1"/>
          <p:cNvSpPr>
            <a:spLocks noGrp="1"/>
          </p:cNvSpPr>
          <p:nvPr>
            <p:ph type="dt" sz="half" idx="26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>
                <a:solidFill>
                  <a:srgbClr val="B1B1B1">
                    <a:alpha val="0"/>
                  </a:srgbClr>
                </a:solidFill>
              </a:rPr>
              <a:t>June 2018</a:t>
            </a:r>
            <a:endParaRPr lang="fr-FR" dirty="0">
              <a:solidFill>
                <a:srgbClr val="B1B1B1">
                  <a:alpha val="0"/>
                </a:srgbClr>
              </a:solidFill>
            </a:endParaRPr>
          </a:p>
        </p:txBody>
      </p:sp>
      <p:sp>
        <p:nvSpPr>
          <p:cNvPr id="12" name="Espace réservé du pied de page 2"/>
          <p:cNvSpPr>
            <a:spLocks noGrp="1"/>
          </p:cNvSpPr>
          <p:nvPr>
            <p:ph type="ftr" sz="quarter" idx="27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fr-FR">
                <a:solidFill>
                  <a:srgbClr val="B1B1B1">
                    <a:alpha val="0"/>
                  </a:srgbClr>
                </a:solidFill>
              </a:rPr>
              <a:t>Project TRAMS Kick-Off Workshop</a:t>
            </a:r>
            <a:endParaRPr lang="fr-FR" dirty="0">
              <a:solidFill>
                <a:srgbClr val="B1B1B1">
                  <a:alpha val="0"/>
                </a:srgbClr>
              </a:solidFill>
            </a:endParaRPr>
          </a:p>
        </p:txBody>
      </p:sp>
      <p:sp>
        <p:nvSpPr>
          <p:cNvPr id="16" name="Espace réservé du numéro de diapositive 3"/>
          <p:cNvSpPr>
            <a:spLocks noGrp="1"/>
          </p:cNvSpPr>
          <p:nvPr>
            <p:ph type="sldNum" sz="quarter" idx="28"/>
          </p:nvPr>
        </p:nvSpPr>
        <p:spPr bwMode="gray">
          <a:xfrm>
            <a:off x="1" y="6694490"/>
            <a:ext cx="327024" cy="163511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fld id="{733122C9-A0B9-462F-8757-0847AD287B63}" type="slidenum">
              <a:rPr lang="fr-FR" smtClean="0">
                <a:solidFill>
                  <a:srgbClr val="B1B1B1">
                    <a:alpha val="0"/>
                  </a:srgbClr>
                </a:solidFill>
              </a:rPr>
              <a:pPr/>
              <a:t>‹#›</a:t>
            </a:fld>
            <a:endParaRPr lang="fr-FR" dirty="0">
              <a:solidFill>
                <a:srgbClr val="B1B1B1">
                  <a:alpha val="0"/>
                </a:srgbClr>
              </a:solidFill>
            </a:endParaRPr>
          </a:p>
        </p:txBody>
      </p:sp>
      <p:sp>
        <p:nvSpPr>
          <p:cNvPr id="19" name="Espace réservé du texte 56"/>
          <p:cNvSpPr>
            <a:spLocks noGrp="1"/>
          </p:cNvSpPr>
          <p:nvPr>
            <p:ph type="body" sz="quarter" idx="30" hasCustomPrompt="1"/>
          </p:nvPr>
        </p:nvSpPr>
        <p:spPr bwMode="gray">
          <a:xfrm>
            <a:off x="5904000" y="4500000"/>
            <a:ext cx="3240000" cy="1296000"/>
          </a:xfr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20" name="Espace réservé du texte 56"/>
          <p:cNvSpPr>
            <a:spLocks noGrp="1"/>
          </p:cNvSpPr>
          <p:nvPr>
            <p:ph type="body" sz="quarter" idx="31" hasCustomPrompt="1"/>
          </p:nvPr>
        </p:nvSpPr>
        <p:spPr bwMode="gray">
          <a:xfrm>
            <a:off x="7704000" y="432000"/>
            <a:ext cx="1440000" cy="36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21" name="Espace réservé du texte 56"/>
          <p:cNvSpPr>
            <a:spLocks noGrp="1"/>
          </p:cNvSpPr>
          <p:nvPr>
            <p:ph type="body" sz="quarter" idx="32" hasCustomPrompt="1"/>
          </p:nvPr>
        </p:nvSpPr>
        <p:spPr bwMode="gray">
          <a:xfrm>
            <a:off x="5540402" y="828002"/>
            <a:ext cx="3600000" cy="1980000"/>
          </a:xfr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22" name="Espace réservé du texte 56"/>
          <p:cNvSpPr>
            <a:spLocks noGrp="1"/>
          </p:cNvSpPr>
          <p:nvPr>
            <p:ph type="body" sz="quarter" idx="33" hasCustomPrompt="1"/>
          </p:nvPr>
        </p:nvSpPr>
        <p:spPr bwMode="gray">
          <a:xfrm>
            <a:off x="7693200" y="3852002"/>
            <a:ext cx="1440000" cy="360000"/>
          </a:xfr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23" name="Espace réservé du texte 56"/>
          <p:cNvSpPr>
            <a:spLocks noGrp="1"/>
          </p:cNvSpPr>
          <p:nvPr>
            <p:ph type="body" sz="quarter" idx="34" hasCustomPrompt="1"/>
          </p:nvPr>
        </p:nvSpPr>
        <p:spPr bwMode="gray">
          <a:xfrm>
            <a:off x="0" y="5940000"/>
            <a:ext cx="9143708" cy="322446"/>
          </a:xfr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5022220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itr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24" hasCustomPrompt="1"/>
          </p:nvPr>
        </p:nvSpPr>
        <p:spPr bwMode="gray">
          <a:xfrm>
            <a:off x="3267726" y="0"/>
            <a:ext cx="5876275" cy="6858000"/>
          </a:xfrm>
          <a:solidFill>
            <a:schemeClr val="accent1">
              <a:alpha val="60000"/>
            </a:schemeClr>
          </a:solidFill>
        </p:spPr>
        <p:txBody>
          <a:bodyPr lIns="71982" tIns="2843297" rIns="651440" bIns="2699332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Titre de chapitre</a:t>
            </a:r>
          </a:p>
        </p:txBody>
      </p:sp>
      <p:sp>
        <p:nvSpPr>
          <p:cNvPr id="17" name="Espace réservé pour une image  61"/>
          <p:cNvSpPr>
            <a:spLocks noGrp="1"/>
          </p:cNvSpPr>
          <p:nvPr>
            <p:ph type="pic" sz="quarter" idx="29" hasCustomPrompt="1"/>
          </p:nvPr>
        </p:nvSpPr>
        <p:spPr bwMode="gray">
          <a:xfrm>
            <a:off x="0" y="0"/>
            <a:ext cx="9144000" cy="6858000"/>
          </a:xfrm>
          <a:solidFill>
            <a:schemeClr val="bg2"/>
          </a:solidFill>
        </p:spPr>
        <p:txBody>
          <a:bodyPr lIns="1799555" tIns="1079732" rIns="1799555" anchor="ctr" anchorCtr="0"/>
          <a:lstStyle>
            <a:lvl1pPr marL="0" marR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Select the icon to insert a picture then place the visual into background position (Right click with the mouse / Send to back)</a:t>
            </a:r>
          </a:p>
        </p:txBody>
      </p:sp>
      <p:sp>
        <p:nvSpPr>
          <p:cNvPr id="11" name="Espace réservé de la date 1"/>
          <p:cNvSpPr>
            <a:spLocks noGrp="1"/>
          </p:cNvSpPr>
          <p:nvPr>
            <p:ph type="dt" sz="half" idx="26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>
                <a:solidFill>
                  <a:srgbClr val="B1B1B1">
                    <a:alpha val="0"/>
                  </a:srgbClr>
                </a:solidFill>
              </a:rPr>
              <a:t>June 2018</a:t>
            </a:r>
            <a:endParaRPr lang="fr-FR" dirty="0">
              <a:solidFill>
                <a:srgbClr val="B1B1B1">
                  <a:alpha val="0"/>
                </a:srgbClr>
              </a:solidFill>
            </a:endParaRPr>
          </a:p>
        </p:txBody>
      </p:sp>
      <p:sp>
        <p:nvSpPr>
          <p:cNvPr id="12" name="Espace réservé du pied de page 2"/>
          <p:cNvSpPr>
            <a:spLocks noGrp="1"/>
          </p:cNvSpPr>
          <p:nvPr>
            <p:ph type="ftr" sz="quarter" idx="27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fr-FR">
                <a:solidFill>
                  <a:srgbClr val="B1B1B1">
                    <a:alpha val="0"/>
                  </a:srgbClr>
                </a:solidFill>
              </a:rPr>
              <a:t>Project TRAMS Kick-Off Workshop</a:t>
            </a:r>
            <a:endParaRPr lang="fr-FR" dirty="0">
              <a:solidFill>
                <a:srgbClr val="B1B1B1">
                  <a:alpha val="0"/>
                </a:srgbClr>
              </a:solidFill>
            </a:endParaRPr>
          </a:p>
        </p:txBody>
      </p:sp>
      <p:sp>
        <p:nvSpPr>
          <p:cNvPr id="16" name="Espace réservé du numéro de diapositive 3"/>
          <p:cNvSpPr>
            <a:spLocks noGrp="1"/>
          </p:cNvSpPr>
          <p:nvPr>
            <p:ph type="sldNum" sz="quarter" idx="28"/>
          </p:nvPr>
        </p:nvSpPr>
        <p:spPr bwMode="gray">
          <a:xfrm>
            <a:off x="1" y="6694490"/>
            <a:ext cx="327024" cy="163511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fld id="{733122C9-A0B9-462F-8757-0847AD287B63}" type="slidenum">
              <a:rPr lang="fr-FR" smtClean="0">
                <a:solidFill>
                  <a:srgbClr val="B1B1B1">
                    <a:alpha val="0"/>
                  </a:srgbClr>
                </a:solidFill>
              </a:rPr>
              <a:pPr/>
              <a:t>‹#›</a:t>
            </a:fld>
            <a:endParaRPr lang="fr-FR" dirty="0">
              <a:solidFill>
                <a:srgbClr val="B1B1B1">
                  <a:alpha val="0"/>
                </a:srgbClr>
              </a:solidFill>
            </a:endParaRPr>
          </a:p>
        </p:txBody>
      </p:sp>
      <p:sp>
        <p:nvSpPr>
          <p:cNvPr id="19" name="Espace réservé du texte 56"/>
          <p:cNvSpPr>
            <a:spLocks noGrp="1"/>
          </p:cNvSpPr>
          <p:nvPr>
            <p:ph type="body" sz="quarter" idx="30" hasCustomPrompt="1"/>
          </p:nvPr>
        </p:nvSpPr>
        <p:spPr bwMode="gray">
          <a:xfrm>
            <a:off x="5904000" y="4500000"/>
            <a:ext cx="3240000" cy="1296000"/>
          </a:xfr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20" name="Espace réservé du texte 56"/>
          <p:cNvSpPr>
            <a:spLocks noGrp="1"/>
          </p:cNvSpPr>
          <p:nvPr>
            <p:ph type="body" sz="quarter" idx="31" hasCustomPrompt="1"/>
          </p:nvPr>
        </p:nvSpPr>
        <p:spPr bwMode="gray">
          <a:xfrm>
            <a:off x="7704000" y="432000"/>
            <a:ext cx="1440000" cy="36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21" name="Espace réservé du texte 56"/>
          <p:cNvSpPr>
            <a:spLocks noGrp="1"/>
          </p:cNvSpPr>
          <p:nvPr>
            <p:ph type="body" sz="quarter" idx="32" hasCustomPrompt="1"/>
          </p:nvPr>
        </p:nvSpPr>
        <p:spPr bwMode="gray">
          <a:xfrm>
            <a:off x="5540402" y="828002"/>
            <a:ext cx="3600000" cy="1980000"/>
          </a:xfr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22" name="Espace réservé du texte 56"/>
          <p:cNvSpPr>
            <a:spLocks noGrp="1"/>
          </p:cNvSpPr>
          <p:nvPr>
            <p:ph type="body" sz="quarter" idx="33" hasCustomPrompt="1"/>
          </p:nvPr>
        </p:nvSpPr>
        <p:spPr bwMode="gray">
          <a:xfrm>
            <a:off x="7693200" y="3852002"/>
            <a:ext cx="1440000" cy="360000"/>
          </a:xfr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23" name="Espace réservé du texte 56"/>
          <p:cNvSpPr>
            <a:spLocks noGrp="1"/>
          </p:cNvSpPr>
          <p:nvPr>
            <p:ph type="body" sz="quarter" idx="34" hasCustomPrompt="1"/>
          </p:nvPr>
        </p:nvSpPr>
        <p:spPr bwMode="gray">
          <a:xfrm>
            <a:off x="0" y="5940000"/>
            <a:ext cx="9143708" cy="322446"/>
          </a:xfr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24866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24" hasCustomPrompt="1"/>
          </p:nvPr>
        </p:nvSpPr>
        <p:spPr bwMode="gray">
          <a:xfrm>
            <a:off x="661989" y="2844000"/>
            <a:ext cx="5214287" cy="1188000"/>
          </a:xfrm>
          <a:noFill/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noProof="0" dirty="0"/>
              <a:t>Chapter title</a:t>
            </a:r>
          </a:p>
        </p:txBody>
      </p:sp>
      <p:sp>
        <p:nvSpPr>
          <p:cNvPr id="17" name="Espace réservé pour une image  61"/>
          <p:cNvSpPr>
            <a:spLocks noGrp="1"/>
          </p:cNvSpPr>
          <p:nvPr>
            <p:ph type="pic" sz="quarter" idx="29" hasCustomPrompt="1"/>
          </p:nvPr>
        </p:nvSpPr>
        <p:spPr bwMode="gray">
          <a:xfrm>
            <a:off x="5878801" y="0"/>
            <a:ext cx="3265200" cy="6858000"/>
          </a:xfrm>
          <a:solidFill>
            <a:schemeClr val="bg2"/>
          </a:solidFill>
        </p:spPr>
        <p:txBody>
          <a:bodyPr lIns="35991" tIns="1619600" rIns="35991" anchor="ctr" anchorCtr="0"/>
          <a:lstStyle>
            <a:lvl1pPr marL="0" marR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Select the icon to insert a picture then place the visual into background position (Right click with the mouse / Send to back)</a:t>
            </a:r>
          </a:p>
        </p:txBody>
      </p:sp>
      <p:sp>
        <p:nvSpPr>
          <p:cNvPr id="11" name="Espace réservé de la date 1"/>
          <p:cNvSpPr>
            <a:spLocks noGrp="1"/>
          </p:cNvSpPr>
          <p:nvPr>
            <p:ph type="dt" sz="half" idx="26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12" name="Espace réservé du pied de page 2"/>
          <p:cNvSpPr>
            <a:spLocks noGrp="1"/>
          </p:cNvSpPr>
          <p:nvPr>
            <p:ph type="ftr" sz="quarter" idx="27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16" name="Espace réservé du numéro de diapositive 3"/>
          <p:cNvSpPr>
            <a:spLocks noGrp="1"/>
          </p:cNvSpPr>
          <p:nvPr>
            <p:ph type="sldNum" sz="quarter" idx="28"/>
          </p:nvPr>
        </p:nvSpPr>
        <p:spPr bwMode="gray">
          <a:xfrm>
            <a:off x="1" y="6694490"/>
            <a:ext cx="327024" cy="163511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9" name="Espace réservé du texte 56"/>
          <p:cNvSpPr>
            <a:spLocks noGrp="1"/>
          </p:cNvSpPr>
          <p:nvPr>
            <p:ph type="body" sz="quarter" idx="30" hasCustomPrompt="1"/>
          </p:nvPr>
        </p:nvSpPr>
        <p:spPr bwMode="gray">
          <a:xfrm>
            <a:off x="0" y="4500000"/>
            <a:ext cx="3240000" cy="1296000"/>
          </a:xfr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0" name="Espace réservé du texte 56"/>
          <p:cNvSpPr>
            <a:spLocks noGrp="1"/>
          </p:cNvSpPr>
          <p:nvPr>
            <p:ph type="body" sz="quarter" idx="31" hasCustomPrompt="1"/>
          </p:nvPr>
        </p:nvSpPr>
        <p:spPr bwMode="gray">
          <a:xfrm>
            <a:off x="0" y="432000"/>
            <a:ext cx="1440000" cy="36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1" name="Espace réservé du texte 56"/>
          <p:cNvSpPr>
            <a:spLocks noGrp="1"/>
          </p:cNvSpPr>
          <p:nvPr>
            <p:ph type="body" sz="quarter" idx="32" hasCustomPrompt="1"/>
          </p:nvPr>
        </p:nvSpPr>
        <p:spPr bwMode="gray">
          <a:xfrm>
            <a:off x="0" y="828002"/>
            <a:ext cx="3600000" cy="1980000"/>
          </a:xfr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2" name="Espace réservé du texte 56"/>
          <p:cNvSpPr>
            <a:spLocks noGrp="1"/>
          </p:cNvSpPr>
          <p:nvPr>
            <p:ph type="body" sz="quarter" idx="33" hasCustomPrompt="1"/>
          </p:nvPr>
        </p:nvSpPr>
        <p:spPr bwMode="gray">
          <a:xfrm>
            <a:off x="0" y="3816002"/>
            <a:ext cx="1440000" cy="36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3" name="Espace réservé du texte 56"/>
          <p:cNvSpPr>
            <a:spLocks noGrp="1"/>
          </p:cNvSpPr>
          <p:nvPr>
            <p:ph type="body" sz="quarter" idx="34" hasCustomPrompt="1"/>
          </p:nvPr>
        </p:nvSpPr>
        <p:spPr bwMode="gray">
          <a:xfrm>
            <a:off x="0" y="5940000"/>
            <a:ext cx="9143708" cy="360000"/>
          </a:xfr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8573413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" y="0"/>
            <a:ext cx="756000" cy="469452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" y="900002"/>
            <a:ext cx="756000" cy="17985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23852" y="333377"/>
            <a:ext cx="8496299" cy="64735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FR" noProof="0" dirty="0"/>
              <a:t>TITLE</a:t>
            </a:r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1588" y="1476000"/>
            <a:ext cx="2988000" cy="1080000"/>
          </a:xfr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lIns="935769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5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Chapter 0</a:t>
            </a:r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1" hasCustomPrompt="1"/>
          </p:nvPr>
        </p:nvSpPr>
        <p:spPr bwMode="gray">
          <a:xfrm>
            <a:off x="3272975" y="1444147"/>
            <a:ext cx="5544000" cy="1152000"/>
          </a:xfrm>
        </p:spPr>
        <p:txBody>
          <a:bodyPr anchor="ctr" anchorCtr="0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700"/>
            </a:lvl1pPr>
          </a:lstStyle>
          <a:p>
            <a:pPr lvl="0"/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9" name="Espace réservé du texte 5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0" y="2728800"/>
            <a:ext cx="2988000" cy="1080000"/>
          </a:xfr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lIns="935769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5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Chapter 0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71388" y="2693492"/>
            <a:ext cx="5544000" cy="1152000"/>
          </a:xfrm>
        </p:spPr>
        <p:txBody>
          <a:bodyPr anchor="ctr" anchorCtr="0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700"/>
            </a:lvl1pPr>
          </a:lstStyle>
          <a:p>
            <a:pPr lvl="0"/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11" name="Espace réservé du texte 5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1588" y="3978000"/>
            <a:ext cx="2988000" cy="1080000"/>
          </a:xfr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lIns="935769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5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err="1"/>
              <a:t>Chapiter</a:t>
            </a:r>
            <a:r>
              <a:rPr lang="fr-FR" dirty="0"/>
              <a:t> 0</a:t>
            </a:r>
          </a:p>
        </p:txBody>
      </p:sp>
      <p:sp>
        <p:nvSpPr>
          <p:cNvPr id="12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3272975" y="3942837"/>
            <a:ext cx="5544000" cy="1152000"/>
          </a:xfrm>
        </p:spPr>
        <p:txBody>
          <a:bodyPr anchor="ctr" anchorCtr="0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700"/>
            </a:lvl1pPr>
          </a:lstStyle>
          <a:p>
            <a:pPr lvl="0"/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13" name="Espace réservé du texte 5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0" y="5230800"/>
            <a:ext cx="2988000" cy="1080000"/>
          </a:xfr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lIns="935769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5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err="1"/>
              <a:t>Chapiter</a:t>
            </a:r>
            <a:r>
              <a:rPr lang="fr-FR" dirty="0"/>
              <a:t> 0</a:t>
            </a:r>
          </a:p>
        </p:txBody>
      </p:sp>
      <p:sp>
        <p:nvSpPr>
          <p:cNvPr id="14" name="Espace réservé du texte 7"/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3273669" y="5192182"/>
            <a:ext cx="5544000" cy="1152000"/>
          </a:xfrm>
        </p:spPr>
        <p:txBody>
          <a:bodyPr anchor="ctr" anchorCtr="0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700"/>
            </a:lvl1pPr>
          </a:lstStyle>
          <a:p>
            <a:pPr lvl="0"/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15" name="Espace réservé de la date 1"/>
          <p:cNvSpPr>
            <a:spLocks noGrp="1"/>
          </p:cNvSpPr>
          <p:nvPr>
            <p:ph type="dt" sz="half" idx="24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>
                <a:solidFill>
                  <a:srgbClr val="B1B1B1">
                    <a:alpha val="0"/>
                  </a:srgbClr>
                </a:solidFill>
              </a:rPr>
              <a:t>June 2018</a:t>
            </a:r>
            <a:endParaRPr lang="fr-FR" dirty="0">
              <a:solidFill>
                <a:srgbClr val="B1B1B1">
                  <a:alpha val="0"/>
                </a:srgbClr>
              </a:solidFill>
            </a:endParaRPr>
          </a:p>
        </p:txBody>
      </p:sp>
      <p:sp>
        <p:nvSpPr>
          <p:cNvPr id="18" name="Espace réservé du pied de page 2"/>
          <p:cNvSpPr>
            <a:spLocks noGrp="1"/>
          </p:cNvSpPr>
          <p:nvPr>
            <p:ph type="ftr" sz="quarter" idx="25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fr-FR">
                <a:solidFill>
                  <a:srgbClr val="B1B1B1">
                    <a:alpha val="0"/>
                  </a:srgbClr>
                </a:solidFill>
              </a:rPr>
              <a:t>Project TRAMS Kick-Off Workshop</a:t>
            </a:r>
            <a:endParaRPr lang="fr-FR" dirty="0">
              <a:solidFill>
                <a:srgbClr val="B1B1B1">
                  <a:alpha val="0"/>
                </a:srgbClr>
              </a:solidFill>
            </a:endParaRPr>
          </a:p>
        </p:txBody>
      </p:sp>
      <p:sp>
        <p:nvSpPr>
          <p:cNvPr id="19" name="Espace réservé du numéro de diapositive 3"/>
          <p:cNvSpPr>
            <a:spLocks noGrp="1"/>
          </p:cNvSpPr>
          <p:nvPr>
            <p:ph type="sldNum" sz="quarter" idx="26"/>
          </p:nvPr>
        </p:nvSpPr>
        <p:spPr bwMode="gray">
          <a:xfrm>
            <a:off x="1" y="6694490"/>
            <a:ext cx="327024" cy="163511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fld id="{733122C9-A0B9-462F-8757-0847AD287B63}" type="slidenum">
              <a:rPr lang="fr-FR" smtClean="0">
                <a:solidFill>
                  <a:srgbClr val="B1B1B1">
                    <a:alpha val="0"/>
                  </a:srgbClr>
                </a:solidFill>
              </a:rPr>
              <a:pPr/>
              <a:t>‹#›</a:t>
            </a:fld>
            <a:endParaRPr lang="fr-FR" dirty="0">
              <a:solidFill>
                <a:srgbClr val="B1B1B1">
                  <a:alpha val="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67128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23852" y="1808165"/>
            <a:ext cx="3564000" cy="4233862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5" name="Espace réservé pour une image  61"/>
          <p:cNvSpPr>
            <a:spLocks noGrp="1"/>
          </p:cNvSpPr>
          <p:nvPr>
            <p:ph type="pic" sz="quarter" idx="25" hasCustomPrompt="1"/>
          </p:nvPr>
        </p:nvSpPr>
        <p:spPr bwMode="gray">
          <a:xfrm>
            <a:off x="4248152" y="1844674"/>
            <a:ext cx="4568825" cy="4197351"/>
          </a:xfrm>
          <a:solidFill>
            <a:schemeClr val="bg2"/>
          </a:solidFill>
        </p:spPr>
        <p:txBody>
          <a:bodyPr lIns="359911" tIns="719822" rIns="359911" anchor="ctr" anchorCtr="0"/>
          <a:lstStyle>
            <a:lvl1pPr marL="0" marR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lvl1pPr>
          </a:lstStyle>
          <a:p>
            <a:r>
              <a:rPr lang="en-US" noProof="0" dirty="0"/>
              <a:t>Select the icon to insert a picture</a:t>
            </a:r>
          </a:p>
        </p:txBody>
      </p:sp>
      <p:sp>
        <p:nvSpPr>
          <p:cNvPr id="6" name="Espace réservé du texte 4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27025" y="333376"/>
            <a:ext cx="8489950" cy="899381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300"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000">
                <a:solidFill>
                  <a:schemeClr val="accent1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Sub-title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26"/>
          </p:nvPr>
        </p:nvSpPr>
        <p:spPr bwMode="gray"/>
        <p:txBody>
          <a:bodyPr/>
          <a:lstStyle/>
          <a:p>
            <a:pPr algn="l"/>
            <a:r>
              <a:rPr lang="en-US">
                <a:solidFill>
                  <a:srgbClr val="B1B1B1"/>
                </a:solidFill>
              </a:rPr>
              <a:t>June 2018</a:t>
            </a:r>
            <a:endParaRPr lang="fr-FR" dirty="0">
              <a:solidFill>
                <a:srgbClr val="B1B1B1"/>
              </a:solidFill>
            </a:endParaRPr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27"/>
          </p:nvPr>
        </p:nvSpPr>
        <p:spPr bwMode="gray"/>
        <p:txBody>
          <a:bodyPr/>
          <a:lstStyle/>
          <a:p>
            <a:pPr algn="l"/>
            <a:r>
              <a:rPr lang="en-US">
                <a:solidFill>
                  <a:srgbClr val="B1B1B1"/>
                </a:solidFill>
              </a:rPr>
              <a:t>Project TRAMS Kick-Off Workshop</a:t>
            </a:r>
            <a:endParaRPr lang="en-US" dirty="0">
              <a:solidFill>
                <a:srgbClr val="B1B1B1"/>
              </a:solidFill>
            </a:endParaRP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28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>
                <a:solidFill>
                  <a:srgbClr val="B1B1B1"/>
                </a:solidFill>
              </a:rPr>
              <a:pPr/>
              <a:t>‹#›</a:t>
            </a:fld>
            <a:endParaRPr lang="fr-FR" dirty="0">
              <a:solidFill>
                <a:srgbClr val="B1B1B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94816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23851" y="1808166"/>
            <a:ext cx="2591966" cy="3133004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77834" y="5049838"/>
            <a:ext cx="2484000" cy="900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</p:spPr>
        <p:txBody>
          <a:bodyPr anchor="ctr" anchorCtr="0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1" hasCustomPrompt="1"/>
          </p:nvPr>
        </p:nvSpPr>
        <p:spPr bwMode="gray">
          <a:xfrm>
            <a:off x="3276017" y="1808165"/>
            <a:ext cx="2591966" cy="3133004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8" name="Espace réservé du texte 5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30000" y="5049837"/>
            <a:ext cx="2484000" cy="900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</p:spPr>
        <p:txBody>
          <a:bodyPr anchor="ctr" anchorCtr="0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9" name="Espace réservé du contenu 2"/>
          <p:cNvSpPr>
            <a:spLocks noGrp="1"/>
          </p:cNvSpPr>
          <p:nvPr>
            <p:ph idx="13" hasCustomPrompt="1"/>
          </p:nvPr>
        </p:nvSpPr>
        <p:spPr bwMode="gray">
          <a:xfrm>
            <a:off x="6217110" y="1808165"/>
            <a:ext cx="2591966" cy="3133004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10" name="Espace réservé du texte 5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6271093" y="5049837"/>
            <a:ext cx="2484000" cy="9000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</p:spPr>
        <p:txBody>
          <a:bodyPr anchor="ctr" anchorCtr="0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11" name="Espace réservé du texte 4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327025" y="333376"/>
            <a:ext cx="8489950" cy="899381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300"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000">
                <a:solidFill>
                  <a:schemeClr val="accent1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Sub-title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6"/>
          </p:nvPr>
        </p:nvSpPr>
        <p:spPr bwMode="gray"/>
        <p:txBody>
          <a:bodyPr/>
          <a:lstStyle/>
          <a:p>
            <a:pPr algn="l"/>
            <a:r>
              <a:rPr lang="en-US">
                <a:solidFill>
                  <a:srgbClr val="B1B1B1"/>
                </a:solidFill>
              </a:rPr>
              <a:t>June 2018</a:t>
            </a:r>
            <a:endParaRPr lang="fr-FR" dirty="0">
              <a:solidFill>
                <a:srgbClr val="B1B1B1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7"/>
          </p:nvPr>
        </p:nvSpPr>
        <p:spPr bwMode="gray"/>
        <p:txBody>
          <a:bodyPr/>
          <a:lstStyle/>
          <a:p>
            <a:pPr algn="l"/>
            <a:r>
              <a:rPr lang="en-US">
                <a:solidFill>
                  <a:srgbClr val="B1B1B1"/>
                </a:solidFill>
              </a:rPr>
              <a:t>Project TRAMS Kick-Off Workshop</a:t>
            </a:r>
            <a:endParaRPr lang="en-US" dirty="0">
              <a:solidFill>
                <a:srgbClr val="B1B1B1"/>
              </a:solidFill>
            </a:endParaRPr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18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>
                <a:solidFill>
                  <a:srgbClr val="B1B1B1"/>
                </a:solidFill>
              </a:rPr>
              <a:pPr/>
              <a:t>‹#›</a:t>
            </a:fld>
            <a:endParaRPr lang="fr-FR" dirty="0">
              <a:solidFill>
                <a:srgbClr val="B1B1B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75823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e 25"/>
          <p:cNvGrpSpPr/>
          <p:nvPr userDrawn="1"/>
        </p:nvGrpSpPr>
        <p:grpSpPr>
          <a:xfrm>
            <a:off x="252000" y="3430800"/>
            <a:ext cx="8640000" cy="3175200"/>
            <a:chOff x="252000" y="3430800"/>
            <a:chExt cx="8640000" cy="3175200"/>
          </a:xfrm>
        </p:grpSpPr>
        <p:sp>
          <p:nvSpPr>
            <p:cNvPr id="27" name="Rectangle 26"/>
            <p:cNvSpPr/>
            <p:nvPr userDrawn="1"/>
          </p:nvSpPr>
          <p:spPr>
            <a:xfrm>
              <a:off x="252000" y="5414400"/>
              <a:ext cx="8640000" cy="11916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prstClr val="white"/>
                </a:solidFill>
              </a:endParaRPr>
            </a:p>
          </p:txBody>
        </p:sp>
        <p:sp>
          <p:nvSpPr>
            <p:cNvPr id="28" name="Rectangle 27"/>
            <p:cNvSpPr/>
            <p:nvPr userDrawn="1"/>
          </p:nvSpPr>
          <p:spPr>
            <a:xfrm>
              <a:off x="252000" y="5184000"/>
              <a:ext cx="8640000" cy="2304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prstClr val="white"/>
                </a:solidFill>
              </a:endParaRPr>
            </a:p>
          </p:txBody>
        </p:sp>
        <p:sp>
          <p:nvSpPr>
            <p:cNvPr id="30" name="Rectangle 29"/>
            <p:cNvSpPr/>
            <p:nvPr userDrawn="1"/>
          </p:nvSpPr>
          <p:spPr>
            <a:xfrm>
              <a:off x="252000" y="5108400"/>
              <a:ext cx="8640000" cy="756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prstClr val="white"/>
                </a:solidFill>
              </a:endParaRPr>
            </a:p>
          </p:txBody>
        </p:sp>
        <p:sp>
          <p:nvSpPr>
            <p:cNvPr id="32" name="Rectangle 31"/>
            <p:cNvSpPr/>
            <p:nvPr userDrawn="1"/>
          </p:nvSpPr>
          <p:spPr>
            <a:xfrm>
              <a:off x="252000" y="4988438"/>
              <a:ext cx="8640000" cy="756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prstClr val="white"/>
                </a:solidFill>
              </a:endParaRPr>
            </a:p>
          </p:txBody>
        </p:sp>
        <p:sp>
          <p:nvSpPr>
            <p:cNvPr id="33" name="Rectangle 32"/>
            <p:cNvSpPr/>
            <p:nvPr userDrawn="1"/>
          </p:nvSpPr>
          <p:spPr>
            <a:xfrm>
              <a:off x="252000" y="4952438"/>
              <a:ext cx="8640000" cy="396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prstClr val="white"/>
                </a:solidFill>
              </a:endParaRPr>
            </a:p>
          </p:txBody>
        </p:sp>
        <p:sp>
          <p:nvSpPr>
            <p:cNvPr id="34" name="Rectangle 33"/>
            <p:cNvSpPr/>
            <p:nvPr userDrawn="1"/>
          </p:nvSpPr>
          <p:spPr>
            <a:xfrm>
              <a:off x="252000" y="4802400"/>
              <a:ext cx="8640000" cy="151200"/>
            </a:xfrm>
            <a:prstGeom prst="rect">
              <a:avLst/>
            </a:prstGeom>
            <a:solidFill>
              <a:srgbClr val="FFE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prstClr val="white"/>
                </a:solidFill>
              </a:endParaRPr>
            </a:p>
          </p:txBody>
        </p:sp>
        <p:sp>
          <p:nvSpPr>
            <p:cNvPr id="35" name="Rectangle 34"/>
            <p:cNvSpPr/>
            <p:nvPr userDrawn="1"/>
          </p:nvSpPr>
          <p:spPr>
            <a:xfrm>
              <a:off x="252000" y="4345200"/>
              <a:ext cx="8640000" cy="457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prstClr val="white"/>
                </a:solidFill>
              </a:endParaRPr>
            </a:p>
          </p:txBody>
        </p:sp>
        <p:sp>
          <p:nvSpPr>
            <p:cNvPr id="36" name="Rectangle 35"/>
            <p:cNvSpPr/>
            <p:nvPr userDrawn="1"/>
          </p:nvSpPr>
          <p:spPr>
            <a:xfrm>
              <a:off x="252000" y="3582000"/>
              <a:ext cx="8640000" cy="763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prstClr val="white"/>
                </a:solidFill>
              </a:endParaRPr>
            </a:p>
          </p:txBody>
        </p:sp>
        <p:sp>
          <p:nvSpPr>
            <p:cNvPr id="37" name="Rectangle 36"/>
            <p:cNvSpPr/>
            <p:nvPr userDrawn="1"/>
          </p:nvSpPr>
          <p:spPr>
            <a:xfrm>
              <a:off x="252000" y="3430800"/>
              <a:ext cx="8640000" cy="151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prstClr val="white"/>
                </a:solidFill>
              </a:endParaRPr>
            </a:p>
          </p:txBody>
        </p:sp>
      </p:grp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 bwMode="gray">
          <a:xfrm>
            <a:off x="252000" y="2096853"/>
            <a:ext cx="8640000" cy="1305671"/>
          </a:xfrm>
        </p:spPr>
        <p:txBody>
          <a:bodyPr lIns="737818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4"/>
                </a:solidFill>
              </a:defRPr>
            </a:lvl1pPr>
            <a:lvl2pPr marL="4570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3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4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6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noProof="0"/>
              <a:t>Cliquez pour modifier le style des sous-titres du masque</a:t>
            </a:r>
            <a:endParaRPr lang="fr-FR" noProof="0" dirty="0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 bwMode="gray">
          <a:xfrm>
            <a:off x="252000" y="620687"/>
            <a:ext cx="8640000" cy="1559544"/>
          </a:xfrm>
          <a:noFill/>
        </p:spPr>
        <p:txBody>
          <a:bodyPr lIns="737818" anchor="b" anchorCtr="0"/>
          <a:lstStyle>
            <a:lvl1pPr>
              <a:lnSpc>
                <a:spcPct val="100000"/>
              </a:lnSpc>
              <a:defRPr sz="3800" b="0">
                <a:solidFill>
                  <a:schemeClr val="accent4"/>
                </a:solidFill>
              </a:defRPr>
            </a:lvl1pPr>
          </a:lstStyle>
          <a:p>
            <a:r>
              <a:rPr lang="fr-FR" noProof="0"/>
              <a:t>Cliquez pour modifier le style du titre</a:t>
            </a:r>
            <a:endParaRPr lang="fr-FR" noProof="0" dirty="0"/>
          </a:p>
        </p:txBody>
      </p:sp>
      <p:grpSp>
        <p:nvGrpSpPr>
          <p:cNvPr id="5" name="Groupe 7"/>
          <p:cNvGrpSpPr/>
          <p:nvPr userDrawn="1"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 userDrawn="1"/>
          </p:nvSpPr>
          <p:spPr bwMode="gray">
            <a:xfrm>
              <a:off x="0" y="0"/>
              <a:ext cx="252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 bwMode="gray">
            <a:xfrm>
              <a:off x="0" y="0"/>
              <a:ext cx="9144000" cy="25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prstClr val="white"/>
                </a:solidFill>
              </a:endParaRPr>
            </a:p>
          </p:txBody>
        </p:sp>
        <p:sp>
          <p:nvSpPr>
            <p:cNvPr id="11" name="Rectangle 10"/>
            <p:cNvSpPr/>
            <p:nvPr userDrawn="1"/>
          </p:nvSpPr>
          <p:spPr bwMode="gray">
            <a:xfrm>
              <a:off x="8892000" y="0"/>
              <a:ext cx="252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prstClr val="white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 bwMode="gray">
            <a:xfrm>
              <a:off x="0" y="6606000"/>
              <a:ext cx="9144000" cy="25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prstClr val="white"/>
                </a:solidFill>
              </a:endParaRPr>
            </a:p>
          </p:txBody>
        </p:sp>
      </p:grpSp>
      <p:sp>
        <p:nvSpPr>
          <p:cNvPr id="24" name="Espace réservé du numéro de diapositive 2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33122C9-A0B9-462F-8757-0847AD287B63}" type="slidenum">
              <a:rPr lang="fr-FR" smtClean="0">
                <a:solidFill>
                  <a:srgbClr val="B1B1B1"/>
                </a:solidFill>
              </a:rPr>
              <a:pPr/>
              <a:t>‹#›</a:t>
            </a:fld>
            <a:endParaRPr lang="fr-FR" dirty="0">
              <a:solidFill>
                <a:srgbClr val="B1B1B1"/>
              </a:solidFill>
            </a:endParaRPr>
          </a:p>
        </p:txBody>
      </p:sp>
      <p:pic>
        <p:nvPicPr>
          <p:cNvPr id="31" name="Image 30" descr="logo_couv_v2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736966" y="5415600"/>
            <a:ext cx="2155034" cy="1190400"/>
          </a:xfrm>
          <a:prstGeom prst="rect">
            <a:avLst/>
          </a:prstGeom>
        </p:spPr>
      </p:pic>
      <p:sp>
        <p:nvSpPr>
          <p:cNvPr id="25" name="Rectangle 24"/>
          <p:cNvSpPr/>
          <p:nvPr userDrawn="1"/>
        </p:nvSpPr>
        <p:spPr>
          <a:xfrm>
            <a:off x="539552" y="6571769"/>
            <a:ext cx="8424936" cy="296563"/>
          </a:xfrm>
          <a:prstGeom prst="rect">
            <a:avLst/>
          </a:prstGeom>
        </p:spPr>
        <p:txBody>
          <a:bodyPr wrap="square" lIns="91417" tIns="45709" rIns="91417" bIns="45709">
            <a:spAutoFit/>
          </a:bodyPr>
          <a:lstStyle/>
          <a:p>
            <a:pPr marL="230130" indent="-230130" eaLnBrk="0" hangingPunct="0">
              <a:lnSpc>
                <a:spcPct val="90000"/>
              </a:lnSpc>
              <a:buClr>
                <a:srgbClr val="000000"/>
              </a:buClr>
            </a:pPr>
            <a:r>
              <a:rPr lang="en-US" sz="700" dirty="0">
                <a:solidFill>
                  <a:srgbClr val="424242"/>
                </a:solidFill>
              </a:rPr>
              <a:t>Strictly confidential – do not distribute – working draft for discussion purposes only. Information contained in this document does not imply that decisions have been made to take specific action. </a:t>
            </a:r>
          </a:p>
          <a:p>
            <a:pPr marL="230130" indent="-230130" eaLnBrk="0" hangingPunct="0">
              <a:lnSpc>
                <a:spcPct val="90000"/>
              </a:lnSpc>
              <a:buClr>
                <a:srgbClr val="000000"/>
              </a:buClr>
            </a:pPr>
            <a:r>
              <a:rPr lang="en-US" sz="700" dirty="0">
                <a:solidFill>
                  <a:srgbClr val="424242"/>
                </a:solidFill>
              </a:rPr>
              <a:t>Any decisions / implementation action will take place within the required social and legal processes </a:t>
            </a:r>
          </a:p>
        </p:txBody>
      </p:sp>
    </p:spTree>
    <p:extLst>
      <p:ext uri="{BB962C8B-B14F-4D97-AF65-F5344CB8AC3E}">
        <p14:creationId xmlns:p14="http://schemas.microsoft.com/office/powerpoint/2010/main" val="161050212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Chapitr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 1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9" y="2118"/>
          <a:ext cx="1587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3" imgW="360" imgH="360" progId="">
                  <p:embed/>
                </p:oleObj>
              </mc:Choice>
              <mc:Fallback>
                <p:oleObj name="Diapositive think-cell" r:id="rId3" imgW="360" imgH="360" progId="">
                  <p:embed/>
                  <p:pic>
                    <p:nvPicPr>
                      <p:cNvPr id="2" name="Objet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9" y="2118"/>
                        <a:ext cx="1587" cy="21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Espace réservé pour une image  7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92" b="1508"/>
          <a:stretch/>
        </p:blipFill>
        <p:spPr bwMode="gray"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7" name="Rectangle 26"/>
          <p:cNvSpPr/>
          <p:nvPr userDrawn="1"/>
        </p:nvSpPr>
        <p:spPr>
          <a:xfrm>
            <a:off x="3267728" y="0"/>
            <a:ext cx="5876275" cy="6858000"/>
          </a:xfrm>
          <a:prstGeom prst="rect">
            <a:avLst/>
          </a:prstGeom>
          <a:solidFill>
            <a:schemeClr val="accent4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24" hasCustomPrompt="1"/>
          </p:nvPr>
        </p:nvSpPr>
        <p:spPr bwMode="gray">
          <a:xfrm>
            <a:off x="3371850" y="0"/>
            <a:ext cx="5772150" cy="6858000"/>
          </a:xfrm>
          <a:noFill/>
        </p:spPr>
        <p:txBody>
          <a:bodyPr lIns="71982" tIns="2087484" rIns="651440" bIns="2699332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Titre de chapitre</a:t>
            </a:r>
          </a:p>
        </p:txBody>
      </p:sp>
      <p:sp>
        <p:nvSpPr>
          <p:cNvPr id="11" name="Espace réservé de la date 1"/>
          <p:cNvSpPr>
            <a:spLocks noGrp="1"/>
          </p:cNvSpPr>
          <p:nvPr>
            <p:ph type="dt" sz="half" idx="26"/>
          </p:nvPr>
        </p:nvSpPr>
        <p:spPr bwMode="gray">
          <a:xfrm>
            <a:off x="4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>
                <a:solidFill>
                  <a:srgbClr val="B1B1B1">
                    <a:alpha val="0"/>
                  </a:srgbClr>
                </a:solidFill>
              </a:rPr>
              <a:t>June 2018</a:t>
            </a:r>
            <a:endParaRPr lang="fr-FR" dirty="0">
              <a:solidFill>
                <a:srgbClr val="B1B1B1">
                  <a:alpha val="0"/>
                </a:srgbClr>
              </a:solidFill>
            </a:endParaRPr>
          </a:p>
        </p:txBody>
      </p:sp>
      <p:sp>
        <p:nvSpPr>
          <p:cNvPr id="12" name="Espace réservé du pied de page 2"/>
          <p:cNvSpPr>
            <a:spLocks noGrp="1"/>
          </p:cNvSpPr>
          <p:nvPr>
            <p:ph type="ftr" sz="quarter" idx="27"/>
          </p:nvPr>
        </p:nvSpPr>
        <p:spPr bwMode="gray">
          <a:xfrm>
            <a:off x="4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fr-FR">
                <a:solidFill>
                  <a:srgbClr val="B1B1B1">
                    <a:alpha val="0"/>
                  </a:srgbClr>
                </a:solidFill>
              </a:rPr>
              <a:t>Project TRAMS Kick-Off Workshop</a:t>
            </a:r>
            <a:endParaRPr lang="fr-FR" dirty="0">
              <a:solidFill>
                <a:srgbClr val="B1B1B1">
                  <a:alpha val="0"/>
                </a:srgbClr>
              </a:solidFill>
            </a:endParaRPr>
          </a:p>
        </p:txBody>
      </p:sp>
      <p:sp>
        <p:nvSpPr>
          <p:cNvPr id="16" name="Espace réservé du numéro de diapositive 3"/>
          <p:cNvSpPr>
            <a:spLocks noGrp="1"/>
          </p:cNvSpPr>
          <p:nvPr>
            <p:ph type="sldNum" sz="quarter" idx="28"/>
          </p:nvPr>
        </p:nvSpPr>
        <p:spPr bwMode="gray">
          <a:xfrm>
            <a:off x="1" y="6694492"/>
            <a:ext cx="327024" cy="163511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fld id="{733122C9-A0B9-462F-8757-0847AD287B63}" type="slidenum">
              <a:rPr lang="fr-FR" smtClean="0">
                <a:solidFill>
                  <a:srgbClr val="B1B1B1">
                    <a:alpha val="0"/>
                  </a:srgbClr>
                </a:solidFill>
              </a:rPr>
              <a:pPr/>
              <a:t>‹#›</a:t>
            </a:fld>
            <a:endParaRPr lang="fr-FR" dirty="0">
              <a:solidFill>
                <a:srgbClr val="B1B1B1">
                  <a:alpha val="0"/>
                </a:srgbClr>
              </a:solidFill>
            </a:endParaRPr>
          </a:p>
        </p:txBody>
      </p:sp>
      <p:sp>
        <p:nvSpPr>
          <p:cNvPr id="14" name="Espace réservé du texte 56"/>
          <p:cNvSpPr>
            <a:spLocks noGrp="1"/>
          </p:cNvSpPr>
          <p:nvPr>
            <p:ph type="body" sz="quarter" idx="22" hasCustomPrompt="1"/>
          </p:nvPr>
        </p:nvSpPr>
        <p:spPr bwMode="gray">
          <a:xfrm>
            <a:off x="146" y="5889200"/>
            <a:ext cx="9143708" cy="429928"/>
          </a:xfr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15" name="Espace réservé du texte 56"/>
          <p:cNvSpPr>
            <a:spLocks noGrp="1"/>
          </p:cNvSpPr>
          <p:nvPr>
            <p:ph type="body" sz="quarter" idx="36" hasCustomPrompt="1"/>
          </p:nvPr>
        </p:nvSpPr>
        <p:spPr bwMode="gray">
          <a:xfrm>
            <a:off x="6725636" y="4153589"/>
            <a:ext cx="2314482" cy="1542988"/>
          </a:xfr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18" name="Rectangle à coins arrondis 17"/>
          <p:cNvSpPr/>
          <p:nvPr userDrawn="1"/>
        </p:nvSpPr>
        <p:spPr>
          <a:xfrm>
            <a:off x="7803358" y="619627"/>
            <a:ext cx="658813" cy="7320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4" name="Rectangle à coins arrondis 23"/>
          <p:cNvSpPr/>
          <p:nvPr userDrawn="1"/>
        </p:nvSpPr>
        <p:spPr>
          <a:xfrm>
            <a:off x="7803358" y="3999110"/>
            <a:ext cx="658813" cy="7320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Espace réservé du texte 56"/>
          <p:cNvSpPr>
            <a:spLocks noGrp="1"/>
          </p:cNvSpPr>
          <p:nvPr>
            <p:ph type="body" sz="quarter" idx="37" hasCustomPrompt="1"/>
          </p:nvPr>
        </p:nvSpPr>
        <p:spPr bwMode="gray">
          <a:xfrm>
            <a:off x="6078862" y="828000"/>
            <a:ext cx="2934538" cy="2151995"/>
          </a:xfr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9670470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Espace réservé du texte 54"/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61990" y="900000"/>
            <a:ext cx="7820025" cy="2340000"/>
          </a:xfrm>
          <a:noFill/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solidFill>
                  <a:schemeClr val="accent3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2100">
                <a:solidFill>
                  <a:schemeClr val="bg2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Date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24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>
                <a:solidFill>
                  <a:srgbClr val="B1B1B1">
                    <a:alpha val="0"/>
                  </a:srgbClr>
                </a:solidFill>
              </a:rPr>
              <a:t>June 2018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25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>
                <a:solidFill>
                  <a:srgbClr val="B1B1B1">
                    <a:alpha val="0"/>
                  </a:srgbClr>
                </a:solidFill>
              </a:rPr>
              <a:t>Project TRAMS Kick-Off Workshop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26"/>
          </p:nvPr>
        </p:nvSpPr>
        <p:spPr bwMode="gray">
          <a:xfrm>
            <a:off x="1" y="6694490"/>
            <a:ext cx="327024" cy="163511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fld id="{733122C9-A0B9-462F-8757-0847AD287B63}" type="slidenum">
              <a:rPr lang="en-US" smtClean="0">
                <a:solidFill>
                  <a:srgbClr val="B1B1B1">
                    <a:alpha val="0"/>
                  </a:srgbClr>
                </a:solidFill>
              </a:rPr>
              <a:pPr/>
              <a:t>‹#›</a:t>
            </a:fld>
            <a:endParaRPr lang="en-US">
              <a:solidFill>
                <a:srgbClr val="B1B1B1">
                  <a:alpha val="0"/>
                </a:srgbClr>
              </a:solidFill>
            </a:endParaRPr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40000"/>
            <a:ext cx="9144000" cy="359664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00002"/>
            <a:ext cx="3240000" cy="1295391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2000"/>
            <a:ext cx="1440000" cy="360000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12002"/>
            <a:ext cx="144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95453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24" hasCustomPrompt="1"/>
          </p:nvPr>
        </p:nvSpPr>
        <p:spPr bwMode="gray">
          <a:xfrm>
            <a:off x="661989" y="2844000"/>
            <a:ext cx="5214287" cy="1188000"/>
          </a:xfrm>
          <a:noFill/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noProof="0" dirty="0"/>
              <a:t>Chapter title</a:t>
            </a:r>
          </a:p>
        </p:txBody>
      </p:sp>
      <p:sp>
        <p:nvSpPr>
          <p:cNvPr id="17" name="Espace réservé pour une image  61"/>
          <p:cNvSpPr>
            <a:spLocks noGrp="1"/>
          </p:cNvSpPr>
          <p:nvPr>
            <p:ph type="pic" sz="quarter" idx="29" hasCustomPrompt="1"/>
          </p:nvPr>
        </p:nvSpPr>
        <p:spPr bwMode="gray">
          <a:xfrm>
            <a:off x="5878801" y="0"/>
            <a:ext cx="3265200" cy="6858000"/>
          </a:xfrm>
          <a:solidFill>
            <a:schemeClr val="bg2"/>
          </a:solidFill>
        </p:spPr>
        <p:txBody>
          <a:bodyPr lIns="35991" tIns="1619600" rIns="35991" anchor="ctr" anchorCtr="0"/>
          <a:lstStyle>
            <a:lvl1pPr marL="0" marR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Select the icon to insert a picture then place the visual into background position (Right click with the mouse / Send to back)</a:t>
            </a:r>
          </a:p>
        </p:txBody>
      </p:sp>
      <p:sp>
        <p:nvSpPr>
          <p:cNvPr id="11" name="Espace réservé de la date 1"/>
          <p:cNvSpPr>
            <a:spLocks noGrp="1"/>
          </p:cNvSpPr>
          <p:nvPr>
            <p:ph type="dt" sz="half" idx="26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>
                <a:solidFill>
                  <a:srgbClr val="B1B1B1">
                    <a:alpha val="0"/>
                  </a:srgbClr>
                </a:solidFill>
              </a:rPr>
              <a:t>June 2018</a:t>
            </a:r>
          </a:p>
        </p:txBody>
      </p:sp>
      <p:sp>
        <p:nvSpPr>
          <p:cNvPr id="12" name="Espace réservé du pied de page 2"/>
          <p:cNvSpPr>
            <a:spLocks noGrp="1"/>
          </p:cNvSpPr>
          <p:nvPr>
            <p:ph type="ftr" sz="quarter" idx="27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>
                <a:solidFill>
                  <a:srgbClr val="B1B1B1">
                    <a:alpha val="0"/>
                  </a:srgbClr>
                </a:solidFill>
              </a:rPr>
              <a:t>Project TRAMS Kick-Off Workshop</a:t>
            </a:r>
          </a:p>
        </p:txBody>
      </p:sp>
      <p:sp>
        <p:nvSpPr>
          <p:cNvPr id="16" name="Espace réservé du numéro de diapositive 3"/>
          <p:cNvSpPr>
            <a:spLocks noGrp="1"/>
          </p:cNvSpPr>
          <p:nvPr>
            <p:ph type="sldNum" sz="quarter" idx="28"/>
          </p:nvPr>
        </p:nvSpPr>
        <p:spPr bwMode="gray">
          <a:xfrm>
            <a:off x="1" y="6694490"/>
            <a:ext cx="327024" cy="163511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fld id="{733122C9-A0B9-462F-8757-0847AD287B63}" type="slidenum">
              <a:rPr lang="en-US" smtClean="0">
                <a:solidFill>
                  <a:srgbClr val="B1B1B1">
                    <a:alpha val="0"/>
                  </a:srgbClr>
                </a:solidFill>
              </a:rPr>
              <a:pPr/>
              <a:t>‹#›</a:t>
            </a:fld>
            <a:endParaRPr lang="en-US">
              <a:solidFill>
                <a:srgbClr val="B1B1B1">
                  <a:alpha val="0"/>
                </a:srgbClr>
              </a:solidFill>
            </a:endParaRPr>
          </a:p>
        </p:txBody>
      </p:sp>
      <p:sp>
        <p:nvSpPr>
          <p:cNvPr id="19" name="Espace réservé du texte 56"/>
          <p:cNvSpPr>
            <a:spLocks noGrp="1"/>
          </p:cNvSpPr>
          <p:nvPr>
            <p:ph type="body" sz="quarter" idx="30" hasCustomPrompt="1"/>
          </p:nvPr>
        </p:nvSpPr>
        <p:spPr bwMode="gray">
          <a:xfrm>
            <a:off x="0" y="4500000"/>
            <a:ext cx="3240000" cy="1296000"/>
          </a:xfr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0" name="Espace réservé du texte 56"/>
          <p:cNvSpPr>
            <a:spLocks noGrp="1"/>
          </p:cNvSpPr>
          <p:nvPr>
            <p:ph type="body" sz="quarter" idx="31" hasCustomPrompt="1"/>
          </p:nvPr>
        </p:nvSpPr>
        <p:spPr bwMode="gray">
          <a:xfrm>
            <a:off x="0" y="432000"/>
            <a:ext cx="1440000" cy="36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1" name="Espace réservé du texte 56"/>
          <p:cNvSpPr>
            <a:spLocks noGrp="1"/>
          </p:cNvSpPr>
          <p:nvPr>
            <p:ph type="body" sz="quarter" idx="32" hasCustomPrompt="1"/>
          </p:nvPr>
        </p:nvSpPr>
        <p:spPr bwMode="gray">
          <a:xfrm>
            <a:off x="0" y="828002"/>
            <a:ext cx="3600000" cy="1980000"/>
          </a:xfr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2" name="Espace réservé du texte 56"/>
          <p:cNvSpPr>
            <a:spLocks noGrp="1"/>
          </p:cNvSpPr>
          <p:nvPr>
            <p:ph type="body" sz="quarter" idx="33" hasCustomPrompt="1"/>
          </p:nvPr>
        </p:nvSpPr>
        <p:spPr bwMode="gray">
          <a:xfrm>
            <a:off x="0" y="3816002"/>
            <a:ext cx="1440000" cy="36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3" name="Espace réservé du texte 56"/>
          <p:cNvSpPr>
            <a:spLocks noGrp="1"/>
          </p:cNvSpPr>
          <p:nvPr>
            <p:ph type="body" sz="quarter" idx="34" hasCustomPrompt="1"/>
          </p:nvPr>
        </p:nvSpPr>
        <p:spPr bwMode="gray">
          <a:xfrm>
            <a:off x="0" y="5940000"/>
            <a:ext cx="9143708" cy="360000"/>
          </a:xfr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0208190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24" hasCustomPrompt="1"/>
          </p:nvPr>
        </p:nvSpPr>
        <p:spPr bwMode="gray">
          <a:xfrm>
            <a:off x="661989" y="2844000"/>
            <a:ext cx="5214287" cy="1188000"/>
          </a:xfrm>
          <a:noFill/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noProof="0" dirty="0"/>
              <a:t>Chapter title</a:t>
            </a:r>
          </a:p>
        </p:txBody>
      </p:sp>
      <p:sp>
        <p:nvSpPr>
          <p:cNvPr id="17" name="Espace réservé pour une image  61"/>
          <p:cNvSpPr>
            <a:spLocks noGrp="1"/>
          </p:cNvSpPr>
          <p:nvPr>
            <p:ph type="pic" sz="quarter" idx="29" hasCustomPrompt="1"/>
          </p:nvPr>
        </p:nvSpPr>
        <p:spPr bwMode="gray">
          <a:xfrm>
            <a:off x="5878801" y="0"/>
            <a:ext cx="3265200" cy="6858000"/>
          </a:xfrm>
          <a:solidFill>
            <a:schemeClr val="bg2"/>
          </a:solidFill>
        </p:spPr>
        <p:txBody>
          <a:bodyPr lIns="35991" tIns="1619600" rIns="35991" anchor="ctr" anchorCtr="0"/>
          <a:lstStyle>
            <a:lvl1pPr marL="0" marR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Select the icon to insert a picture then place the visual into background position (Right click with the mouse / Send to back)</a:t>
            </a:r>
          </a:p>
        </p:txBody>
      </p:sp>
      <p:sp>
        <p:nvSpPr>
          <p:cNvPr id="11" name="Espace réservé de la date 1"/>
          <p:cNvSpPr>
            <a:spLocks noGrp="1"/>
          </p:cNvSpPr>
          <p:nvPr>
            <p:ph type="dt" sz="half" idx="26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>
                <a:solidFill>
                  <a:srgbClr val="B1B1B1">
                    <a:alpha val="0"/>
                  </a:srgbClr>
                </a:solidFill>
              </a:rPr>
              <a:t>June 2018</a:t>
            </a:r>
          </a:p>
        </p:txBody>
      </p:sp>
      <p:sp>
        <p:nvSpPr>
          <p:cNvPr id="12" name="Espace réservé du pied de page 2"/>
          <p:cNvSpPr>
            <a:spLocks noGrp="1"/>
          </p:cNvSpPr>
          <p:nvPr>
            <p:ph type="ftr" sz="quarter" idx="27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>
                <a:solidFill>
                  <a:srgbClr val="B1B1B1">
                    <a:alpha val="0"/>
                  </a:srgbClr>
                </a:solidFill>
              </a:rPr>
              <a:t>Project TRAMS Kick-Off Workshop</a:t>
            </a:r>
          </a:p>
        </p:txBody>
      </p:sp>
      <p:sp>
        <p:nvSpPr>
          <p:cNvPr id="16" name="Espace réservé du numéro de diapositive 3"/>
          <p:cNvSpPr>
            <a:spLocks noGrp="1"/>
          </p:cNvSpPr>
          <p:nvPr>
            <p:ph type="sldNum" sz="quarter" idx="28"/>
          </p:nvPr>
        </p:nvSpPr>
        <p:spPr bwMode="gray">
          <a:xfrm>
            <a:off x="1" y="6694490"/>
            <a:ext cx="327024" cy="163511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fld id="{733122C9-A0B9-462F-8757-0847AD287B63}" type="slidenum">
              <a:rPr lang="en-US" smtClean="0">
                <a:solidFill>
                  <a:srgbClr val="B1B1B1">
                    <a:alpha val="0"/>
                  </a:srgbClr>
                </a:solidFill>
              </a:rPr>
              <a:pPr/>
              <a:t>‹#›</a:t>
            </a:fld>
            <a:endParaRPr lang="en-US">
              <a:solidFill>
                <a:srgbClr val="B1B1B1">
                  <a:alpha val="0"/>
                </a:srgbClr>
              </a:solidFill>
            </a:endParaRPr>
          </a:p>
        </p:txBody>
      </p:sp>
      <p:sp>
        <p:nvSpPr>
          <p:cNvPr id="19" name="Espace réservé du texte 56"/>
          <p:cNvSpPr>
            <a:spLocks noGrp="1"/>
          </p:cNvSpPr>
          <p:nvPr>
            <p:ph type="body" sz="quarter" idx="30" hasCustomPrompt="1"/>
          </p:nvPr>
        </p:nvSpPr>
        <p:spPr bwMode="gray">
          <a:xfrm>
            <a:off x="0" y="4500000"/>
            <a:ext cx="3240000" cy="1296000"/>
          </a:xfr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0" name="Espace réservé du texte 56"/>
          <p:cNvSpPr>
            <a:spLocks noGrp="1"/>
          </p:cNvSpPr>
          <p:nvPr>
            <p:ph type="body" sz="quarter" idx="31" hasCustomPrompt="1"/>
          </p:nvPr>
        </p:nvSpPr>
        <p:spPr bwMode="gray">
          <a:xfrm>
            <a:off x="0" y="432000"/>
            <a:ext cx="1440000" cy="36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1" name="Espace réservé du texte 56"/>
          <p:cNvSpPr>
            <a:spLocks noGrp="1"/>
          </p:cNvSpPr>
          <p:nvPr>
            <p:ph type="body" sz="quarter" idx="32" hasCustomPrompt="1"/>
          </p:nvPr>
        </p:nvSpPr>
        <p:spPr bwMode="gray">
          <a:xfrm>
            <a:off x="0" y="828002"/>
            <a:ext cx="3600000" cy="1980000"/>
          </a:xfr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2" name="Espace réservé du texte 56"/>
          <p:cNvSpPr>
            <a:spLocks noGrp="1"/>
          </p:cNvSpPr>
          <p:nvPr>
            <p:ph type="body" sz="quarter" idx="33" hasCustomPrompt="1"/>
          </p:nvPr>
        </p:nvSpPr>
        <p:spPr bwMode="gray">
          <a:xfrm>
            <a:off x="0" y="3816002"/>
            <a:ext cx="1440000" cy="36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3" name="Espace réservé du texte 56"/>
          <p:cNvSpPr>
            <a:spLocks noGrp="1"/>
          </p:cNvSpPr>
          <p:nvPr>
            <p:ph type="body" sz="quarter" idx="34" hasCustomPrompt="1"/>
          </p:nvPr>
        </p:nvSpPr>
        <p:spPr bwMode="gray">
          <a:xfrm>
            <a:off x="0" y="5940000"/>
            <a:ext cx="9143708" cy="360000"/>
          </a:xfr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8738697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24" hasCustomPrompt="1"/>
          </p:nvPr>
        </p:nvSpPr>
        <p:spPr bwMode="gray">
          <a:xfrm>
            <a:off x="661989" y="2844000"/>
            <a:ext cx="5214287" cy="1188000"/>
          </a:xfrm>
          <a:noFill/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noProof="0" dirty="0"/>
              <a:t>Chapter title</a:t>
            </a:r>
          </a:p>
        </p:txBody>
      </p:sp>
      <p:sp>
        <p:nvSpPr>
          <p:cNvPr id="17" name="Espace réservé pour une image  61"/>
          <p:cNvSpPr>
            <a:spLocks noGrp="1"/>
          </p:cNvSpPr>
          <p:nvPr>
            <p:ph type="pic" sz="quarter" idx="29" hasCustomPrompt="1"/>
          </p:nvPr>
        </p:nvSpPr>
        <p:spPr bwMode="gray">
          <a:xfrm>
            <a:off x="5878801" y="0"/>
            <a:ext cx="3265200" cy="6858000"/>
          </a:xfrm>
          <a:solidFill>
            <a:schemeClr val="bg2"/>
          </a:solidFill>
        </p:spPr>
        <p:txBody>
          <a:bodyPr lIns="35991" tIns="1619600" rIns="35991" anchor="ctr" anchorCtr="0"/>
          <a:lstStyle>
            <a:lvl1pPr marL="0" marR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Select the icon to insert a picture then place the visual into background position (Right click with the mouse / Send to back)</a:t>
            </a:r>
          </a:p>
        </p:txBody>
      </p:sp>
      <p:sp>
        <p:nvSpPr>
          <p:cNvPr id="11" name="Espace réservé de la date 1"/>
          <p:cNvSpPr>
            <a:spLocks noGrp="1"/>
          </p:cNvSpPr>
          <p:nvPr>
            <p:ph type="dt" sz="half" idx="26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>
                <a:solidFill>
                  <a:srgbClr val="B1B1B1">
                    <a:alpha val="0"/>
                  </a:srgbClr>
                </a:solidFill>
              </a:rPr>
              <a:t>June 2018</a:t>
            </a:r>
          </a:p>
        </p:txBody>
      </p:sp>
      <p:sp>
        <p:nvSpPr>
          <p:cNvPr id="12" name="Espace réservé du pied de page 2"/>
          <p:cNvSpPr>
            <a:spLocks noGrp="1"/>
          </p:cNvSpPr>
          <p:nvPr>
            <p:ph type="ftr" sz="quarter" idx="27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>
                <a:solidFill>
                  <a:srgbClr val="B1B1B1">
                    <a:alpha val="0"/>
                  </a:srgbClr>
                </a:solidFill>
              </a:rPr>
              <a:t>Project TRAMS Kick-Off Workshop</a:t>
            </a:r>
          </a:p>
        </p:txBody>
      </p:sp>
      <p:sp>
        <p:nvSpPr>
          <p:cNvPr id="16" name="Espace réservé du numéro de diapositive 3"/>
          <p:cNvSpPr>
            <a:spLocks noGrp="1"/>
          </p:cNvSpPr>
          <p:nvPr>
            <p:ph type="sldNum" sz="quarter" idx="28"/>
          </p:nvPr>
        </p:nvSpPr>
        <p:spPr bwMode="gray">
          <a:xfrm>
            <a:off x="1" y="6694490"/>
            <a:ext cx="327024" cy="163511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fld id="{733122C9-A0B9-462F-8757-0847AD287B63}" type="slidenum">
              <a:rPr lang="en-US" smtClean="0">
                <a:solidFill>
                  <a:srgbClr val="B1B1B1">
                    <a:alpha val="0"/>
                  </a:srgbClr>
                </a:solidFill>
              </a:rPr>
              <a:pPr/>
              <a:t>‹#›</a:t>
            </a:fld>
            <a:endParaRPr lang="en-US">
              <a:solidFill>
                <a:srgbClr val="B1B1B1">
                  <a:alpha val="0"/>
                </a:srgbClr>
              </a:solidFill>
            </a:endParaRPr>
          </a:p>
        </p:txBody>
      </p:sp>
      <p:sp>
        <p:nvSpPr>
          <p:cNvPr id="19" name="Espace réservé du texte 56"/>
          <p:cNvSpPr>
            <a:spLocks noGrp="1"/>
          </p:cNvSpPr>
          <p:nvPr>
            <p:ph type="body" sz="quarter" idx="30" hasCustomPrompt="1"/>
          </p:nvPr>
        </p:nvSpPr>
        <p:spPr bwMode="gray">
          <a:xfrm>
            <a:off x="0" y="4500000"/>
            <a:ext cx="3240000" cy="1296000"/>
          </a:xfr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0" name="Espace réservé du texte 56"/>
          <p:cNvSpPr>
            <a:spLocks noGrp="1"/>
          </p:cNvSpPr>
          <p:nvPr>
            <p:ph type="body" sz="quarter" idx="31" hasCustomPrompt="1"/>
          </p:nvPr>
        </p:nvSpPr>
        <p:spPr bwMode="gray">
          <a:xfrm>
            <a:off x="0" y="432000"/>
            <a:ext cx="1440000" cy="36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1" name="Espace réservé du texte 56"/>
          <p:cNvSpPr>
            <a:spLocks noGrp="1"/>
          </p:cNvSpPr>
          <p:nvPr>
            <p:ph type="body" sz="quarter" idx="32" hasCustomPrompt="1"/>
          </p:nvPr>
        </p:nvSpPr>
        <p:spPr bwMode="gray">
          <a:xfrm>
            <a:off x="0" y="828002"/>
            <a:ext cx="3600000" cy="1980000"/>
          </a:xfr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2" name="Espace réservé du texte 56"/>
          <p:cNvSpPr>
            <a:spLocks noGrp="1"/>
          </p:cNvSpPr>
          <p:nvPr>
            <p:ph type="body" sz="quarter" idx="33" hasCustomPrompt="1"/>
          </p:nvPr>
        </p:nvSpPr>
        <p:spPr bwMode="gray">
          <a:xfrm>
            <a:off x="0" y="3816002"/>
            <a:ext cx="1440000" cy="36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  <p:sp>
        <p:nvSpPr>
          <p:cNvPr id="23" name="Espace réservé du texte 56"/>
          <p:cNvSpPr>
            <a:spLocks noGrp="1"/>
          </p:cNvSpPr>
          <p:nvPr>
            <p:ph type="body" sz="quarter" idx="34" hasCustomPrompt="1"/>
          </p:nvPr>
        </p:nvSpPr>
        <p:spPr bwMode="gray">
          <a:xfrm>
            <a:off x="0" y="5940000"/>
            <a:ext cx="9143708" cy="360000"/>
          </a:xfr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3115245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/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27025" y="333376"/>
            <a:ext cx="8489950" cy="899381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300" b="1">
                <a:solidFill>
                  <a:schemeClr val="accent3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000">
                <a:solidFill>
                  <a:schemeClr val="accent3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Sub-title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/>
          <a:p>
            <a:pPr algn="l"/>
            <a:r>
              <a:rPr lang="en-US">
                <a:solidFill>
                  <a:srgbClr val="B1B1B1"/>
                </a:solidFill>
              </a:rPr>
              <a:t>June 2018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2"/>
          </p:nvPr>
        </p:nvSpPr>
        <p:spPr bwMode="gray"/>
        <p:txBody>
          <a:bodyPr/>
          <a:lstStyle/>
          <a:p>
            <a:pPr algn="l"/>
            <a:r>
              <a:rPr lang="en-US">
                <a:solidFill>
                  <a:srgbClr val="B1B1B1"/>
                </a:solidFill>
              </a:rPr>
              <a:t>Project TRAMS Kick-Off Workshop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3"/>
          </p:nvPr>
        </p:nvSpPr>
        <p:spPr bwMode="gray"/>
        <p:txBody>
          <a:bodyPr/>
          <a:lstStyle/>
          <a:p>
            <a:fld id="{733122C9-A0B9-462F-8757-0847AD287B63}" type="slidenum">
              <a:rPr lang="en-US" smtClean="0">
                <a:solidFill>
                  <a:srgbClr val="B1B1B1"/>
                </a:solidFill>
              </a:rPr>
              <a:pPr/>
              <a:t>‹#›</a:t>
            </a:fld>
            <a:endParaRPr lang="en-US">
              <a:solidFill>
                <a:srgbClr val="B1B1B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649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 2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00" cy="469831"/>
          </a:xfrm>
          <a:prstGeom prst="rect">
            <a:avLst/>
          </a:prstGeom>
        </p:spPr>
      </p:pic>
      <p:pic>
        <p:nvPicPr>
          <p:cNvPr id="23" name="Image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8000"/>
            <a:ext cx="720000" cy="469831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23852" y="333377"/>
            <a:ext cx="8496299" cy="647353"/>
          </a:xfrm>
        </p:spPr>
        <p:txBody>
          <a:bodyPr/>
          <a:lstStyle>
            <a:lvl1pPr marL="0" indent="0">
              <a:buSzPct val="25000"/>
              <a:buFontTx/>
              <a:buNone/>
              <a:defRPr>
                <a:solidFill>
                  <a:schemeClr val="accent1"/>
                </a:solidFill>
              </a:defRPr>
            </a:lvl1pPr>
          </a:lstStyle>
          <a:p>
            <a:r>
              <a:rPr lang="en-US" noProof="0" dirty="0"/>
              <a:t>TITLE</a:t>
            </a:r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1588" y="1476000"/>
            <a:ext cx="2988000" cy="108000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lIns="935769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5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Chapter 0</a:t>
            </a:r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1" hasCustomPrompt="1"/>
          </p:nvPr>
        </p:nvSpPr>
        <p:spPr bwMode="gray">
          <a:xfrm>
            <a:off x="3272975" y="1444147"/>
            <a:ext cx="5544000" cy="1152000"/>
          </a:xfrm>
        </p:spPr>
        <p:txBody>
          <a:bodyPr anchor="ctr" anchorCtr="0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700" baseline="0"/>
            </a:lvl1pPr>
            <a:lvl2pPr marL="0" indent="-107973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400" baseline="0"/>
            </a:lvl2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</p:txBody>
      </p:sp>
      <p:sp>
        <p:nvSpPr>
          <p:cNvPr id="9" name="Espace réservé du texte 5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0" y="2728800"/>
            <a:ext cx="2988000" cy="1080000"/>
          </a:xfr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lIns="935769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5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Chapter 0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71388" y="2693492"/>
            <a:ext cx="5544000" cy="1152000"/>
          </a:xfrm>
        </p:spPr>
        <p:txBody>
          <a:bodyPr anchor="ctr" anchorCtr="0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700"/>
            </a:lvl1pPr>
            <a:lvl2pPr marL="0" indent="-107973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400"/>
            </a:lvl2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</p:txBody>
      </p:sp>
      <p:sp>
        <p:nvSpPr>
          <p:cNvPr id="11" name="Espace réservé du texte 5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1588" y="3978000"/>
            <a:ext cx="2988000" cy="1080000"/>
          </a:xfr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lIns="935769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5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Chapter 0</a:t>
            </a:r>
          </a:p>
        </p:txBody>
      </p:sp>
      <p:sp>
        <p:nvSpPr>
          <p:cNvPr id="12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3272975" y="3942837"/>
            <a:ext cx="5544000" cy="1152000"/>
          </a:xfrm>
        </p:spPr>
        <p:txBody>
          <a:bodyPr anchor="ctr" anchorCtr="0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700"/>
            </a:lvl1pPr>
            <a:lvl2pPr marL="0" indent="-107973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400"/>
            </a:lvl2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</p:txBody>
      </p:sp>
      <p:sp>
        <p:nvSpPr>
          <p:cNvPr id="13" name="Espace réservé du texte 5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0" y="5230800"/>
            <a:ext cx="2988000" cy="1080000"/>
          </a:xfr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lIns="935769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5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Chapter 0</a:t>
            </a:r>
          </a:p>
        </p:txBody>
      </p:sp>
      <p:sp>
        <p:nvSpPr>
          <p:cNvPr id="14" name="Espace réservé du texte 7"/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3273669" y="5192182"/>
            <a:ext cx="5544000" cy="1152000"/>
          </a:xfrm>
        </p:spPr>
        <p:txBody>
          <a:bodyPr anchor="ctr" anchorCtr="0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700"/>
            </a:lvl1pPr>
            <a:lvl2pPr marL="0" indent="-107973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400"/>
            </a:lvl2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</p:txBody>
      </p:sp>
      <p:sp>
        <p:nvSpPr>
          <p:cNvPr id="15" name="Espace réservé de la date 1"/>
          <p:cNvSpPr>
            <a:spLocks noGrp="1"/>
          </p:cNvSpPr>
          <p:nvPr>
            <p:ph type="dt" sz="half" idx="24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18" name="Espace réservé du pied de page 2"/>
          <p:cNvSpPr>
            <a:spLocks noGrp="1"/>
          </p:cNvSpPr>
          <p:nvPr>
            <p:ph type="ftr" sz="quarter" idx="25"/>
          </p:nvPr>
        </p:nvSpPr>
        <p:spPr bwMode="gray">
          <a:xfrm>
            <a:off x="2" y="6694488"/>
            <a:ext cx="327025" cy="163512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19" name="Espace réservé du numéro de diapositive 3"/>
          <p:cNvSpPr>
            <a:spLocks noGrp="1"/>
          </p:cNvSpPr>
          <p:nvPr>
            <p:ph type="sldNum" sz="quarter" idx="26"/>
          </p:nvPr>
        </p:nvSpPr>
        <p:spPr bwMode="gray">
          <a:xfrm>
            <a:off x="1" y="6694490"/>
            <a:ext cx="327024" cy="163511"/>
          </a:xfrm>
        </p:spPr>
        <p:txBody>
          <a:bodyPr/>
          <a:lstStyle>
            <a:lvl1pPr>
              <a:defRPr sz="100">
                <a:solidFill>
                  <a:schemeClr val="bg2">
                    <a:alpha val="0"/>
                  </a:schemeClr>
                </a:solidFill>
              </a:defRPr>
            </a:lvl1pPr>
          </a:lstStyle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7406815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/>
        <p:txBody>
          <a:bodyPr/>
          <a:lstStyle>
            <a:lvl1pPr marL="0" indent="0">
              <a:buFontTx/>
              <a:buNone/>
              <a:defRPr sz="2000"/>
            </a:lvl1pPr>
            <a:lvl2pPr marL="215946" indent="-215946">
              <a:buClr>
                <a:schemeClr val="accent3"/>
              </a:buClr>
              <a:buSzPct val="70000"/>
              <a:buFont typeface="Wingdings" panose="05000000000000000000" pitchFamily="2" charset="2"/>
              <a:buChar char=""/>
              <a:defRPr sz="1800"/>
            </a:lvl2pPr>
            <a:lvl3pPr>
              <a:defRPr sz="1600"/>
            </a:lvl3pPr>
            <a:lvl4pPr>
              <a:defRPr sz="1400" baseline="0"/>
            </a:lvl4pPr>
            <a:lvl5pPr>
              <a:defRPr sz="1200"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27025" y="333376"/>
            <a:ext cx="8489950" cy="899381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300" b="1">
                <a:solidFill>
                  <a:schemeClr val="accent3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000">
                <a:solidFill>
                  <a:schemeClr val="accent3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Sub-title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/>
          <a:p>
            <a:pPr algn="l"/>
            <a:r>
              <a:rPr lang="en-US">
                <a:solidFill>
                  <a:srgbClr val="B1B1B1"/>
                </a:solidFill>
              </a:rPr>
              <a:t>June 2018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2"/>
          </p:nvPr>
        </p:nvSpPr>
        <p:spPr bwMode="gray"/>
        <p:txBody>
          <a:bodyPr/>
          <a:lstStyle/>
          <a:p>
            <a:pPr algn="l"/>
            <a:r>
              <a:rPr lang="en-US">
                <a:solidFill>
                  <a:srgbClr val="B1B1B1"/>
                </a:solidFill>
              </a:rPr>
              <a:t>Project TRAMS Kick-Off Workshop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3"/>
          </p:nvPr>
        </p:nvSpPr>
        <p:spPr bwMode="gray"/>
        <p:txBody>
          <a:bodyPr/>
          <a:lstStyle/>
          <a:p>
            <a:fld id="{733122C9-A0B9-462F-8757-0847AD287B63}" type="slidenum">
              <a:rPr lang="en-US" smtClean="0">
                <a:solidFill>
                  <a:srgbClr val="B1B1B1"/>
                </a:solidFill>
              </a:rPr>
              <a:pPr/>
              <a:t>‹#›</a:t>
            </a:fld>
            <a:endParaRPr lang="en-US">
              <a:solidFill>
                <a:srgbClr val="B1B1B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31480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23852" y="1808165"/>
            <a:ext cx="4248149" cy="4233862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5" name="Espace réservé pour une image  61"/>
          <p:cNvSpPr>
            <a:spLocks noGrp="1"/>
          </p:cNvSpPr>
          <p:nvPr>
            <p:ph type="pic" sz="quarter" idx="25" hasCustomPrompt="1"/>
          </p:nvPr>
        </p:nvSpPr>
        <p:spPr bwMode="gray">
          <a:xfrm>
            <a:off x="5224464" y="1844674"/>
            <a:ext cx="3592512" cy="4197351"/>
          </a:xfrm>
          <a:solidFill>
            <a:schemeClr val="bg2"/>
          </a:solidFill>
        </p:spPr>
        <p:txBody>
          <a:bodyPr lIns="359911" tIns="719822" rIns="359911" anchor="ctr" anchorCtr="0"/>
          <a:lstStyle>
            <a:lvl1pPr marL="0" marR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lvl1pPr>
          </a:lstStyle>
          <a:p>
            <a:r>
              <a:rPr lang="en-US" noProof="0"/>
              <a:t>Select the icon to insert a picture</a:t>
            </a:r>
          </a:p>
        </p:txBody>
      </p:sp>
      <p:sp>
        <p:nvSpPr>
          <p:cNvPr id="6" name="Espace réservé du texte 4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27025" y="333376"/>
            <a:ext cx="8489950" cy="899381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300" b="1">
                <a:solidFill>
                  <a:schemeClr val="accent3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000">
                <a:solidFill>
                  <a:schemeClr val="accent3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Sub-title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26"/>
          </p:nvPr>
        </p:nvSpPr>
        <p:spPr bwMode="gray"/>
        <p:txBody>
          <a:bodyPr/>
          <a:lstStyle/>
          <a:p>
            <a:pPr algn="l"/>
            <a:r>
              <a:rPr lang="en-US">
                <a:solidFill>
                  <a:srgbClr val="B1B1B1"/>
                </a:solidFill>
              </a:rPr>
              <a:t>June 2018</a:t>
            </a:r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27"/>
          </p:nvPr>
        </p:nvSpPr>
        <p:spPr bwMode="gray"/>
        <p:txBody>
          <a:bodyPr/>
          <a:lstStyle/>
          <a:p>
            <a:pPr algn="l"/>
            <a:r>
              <a:rPr lang="en-US">
                <a:solidFill>
                  <a:srgbClr val="B1B1B1"/>
                </a:solidFill>
              </a:rPr>
              <a:t>Project TRAMS Kick-Off Workshop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28"/>
          </p:nvPr>
        </p:nvSpPr>
        <p:spPr bwMode="gray"/>
        <p:txBody>
          <a:bodyPr/>
          <a:lstStyle/>
          <a:p>
            <a:fld id="{733122C9-A0B9-462F-8757-0847AD287B63}" type="slidenum">
              <a:rPr lang="en-US" smtClean="0">
                <a:solidFill>
                  <a:srgbClr val="B1B1B1"/>
                </a:solidFill>
              </a:rPr>
              <a:pPr/>
              <a:t>‹#›</a:t>
            </a:fld>
            <a:endParaRPr lang="en-US">
              <a:solidFill>
                <a:srgbClr val="B1B1B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30776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23852" y="1808165"/>
            <a:ext cx="4248149" cy="4233862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6" name="Espace réservé du texte 4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27025" y="333376"/>
            <a:ext cx="8489950" cy="899381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300" b="1">
                <a:solidFill>
                  <a:schemeClr val="accent3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000">
                <a:solidFill>
                  <a:schemeClr val="accent3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Sub-title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26"/>
          </p:nvPr>
        </p:nvSpPr>
        <p:spPr bwMode="gray"/>
        <p:txBody>
          <a:bodyPr/>
          <a:lstStyle/>
          <a:p>
            <a:pPr algn="l"/>
            <a:r>
              <a:rPr lang="en-US">
                <a:solidFill>
                  <a:srgbClr val="B1B1B1"/>
                </a:solidFill>
              </a:rPr>
              <a:t>June 2018</a:t>
            </a:r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27"/>
          </p:nvPr>
        </p:nvSpPr>
        <p:spPr bwMode="gray"/>
        <p:txBody>
          <a:bodyPr/>
          <a:lstStyle/>
          <a:p>
            <a:pPr algn="l"/>
            <a:r>
              <a:rPr lang="en-US">
                <a:solidFill>
                  <a:srgbClr val="B1B1B1"/>
                </a:solidFill>
              </a:rPr>
              <a:t>Project TRAMS Kick-Off Workshop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28"/>
          </p:nvPr>
        </p:nvSpPr>
        <p:spPr bwMode="gray"/>
        <p:txBody>
          <a:bodyPr/>
          <a:lstStyle/>
          <a:p>
            <a:fld id="{733122C9-A0B9-462F-8757-0847AD287B63}" type="slidenum">
              <a:rPr lang="en-US" smtClean="0">
                <a:solidFill>
                  <a:srgbClr val="B1B1B1"/>
                </a:solidFill>
              </a:rPr>
              <a:pPr/>
              <a:t>‹#›</a:t>
            </a:fld>
            <a:endParaRPr lang="en-US">
              <a:solidFill>
                <a:srgbClr val="B1B1B1"/>
              </a:solidFill>
            </a:endParaRPr>
          </a:p>
        </p:txBody>
      </p:sp>
      <p:sp>
        <p:nvSpPr>
          <p:cNvPr id="9" name="Espace réservé du graphique 8"/>
          <p:cNvSpPr>
            <a:spLocks noGrp="1"/>
          </p:cNvSpPr>
          <p:nvPr>
            <p:ph type="chart" sz="quarter" idx="29" hasCustomPrompt="1"/>
          </p:nvPr>
        </p:nvSpPr>
        <p:spPr>
          <a:xfrm>
            <a:off x="5224465" y="1844677"/>
            <a:ext cx="3592511" cy="4197350"/>
          </a:xfrm>
        </p:spPr>
        <p:txBody>
          <a:bodyPr tIns="719822" anchor="ctr" anchorCtr="0"/>
          <a:lstStyle>
            <a:lvl1pPr marL="0" indent="0" algn="ctr">
              <a:buFontTx/>
              <a:buNone/>
              <a:defRPr/>
            </a:lvl1pPr>
          </a:lstStyle>
          <a:p>
            <a:r>
              <a:rPr lang="en-US" noProof="0"/>
              <a:t>Chart</a:t>
            </a:r>
          </a:p>
        </p:txBody>
      </p:sp>
    </p:spTree>
    <p:extLst>
      <p:ext uri="{BB962C8B-B14F-4D97-AF65-F5344CB8AC3E}">
        <p14:creationId xmlns:p14="http://schemas.microsoft.com/office/powerpoint/2010/main" val="347306648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61"/>
          <p:cNvSpPr>
            <a:spLocks noGrp="1"/>
          </p:cNvSpPr>
          <p:nvPr>
            <p:ph type="pic" sz="quarter" idx="25" hasCustomPrompt="1"/>
          </p:nvPr>
        </p:nvSpPr>
        <p:spPr bwMode="gray">
          <a:xfrm>
            <a:off x="327027" y="1844674"/>
            <a:ext cx="8489951" cy="4197351"/>
          </a:xfrm>
          <a:solidFill>
            <a:schemeClr val="bg2"/>
          </a:solidFill>
        </p:spPr>
        <p:txBody>
          <a:bodyPr lIns="359911" tIns="719822" rIns="359911" anchor="ctr" anchorCtr="0"/>
          <a:lstStyle>
            <a:lvl1pPr marL="0" marR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lvl1pPr>
          </a:lstStyle>
          <a:p>
            <a:r>
              <a:rPr lang="en-US" noProof="0"/>
              <a:t>Select the icon to insert a picture</a:t>
            </a:r>
          </a:p>
        </p:txBody>
      </p:sp>
      <p:sp>
        <p:nvSpPr>
          <p:cNvPr id="6" name="Espace réservé du texte 4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27025" y="333376"/>
            <a:ext cx="8489950" cy="899381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300" b="1">
                <a:solidFill>
                  <a:schemeClr val="accent3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000">
                <a:solidFill>
                  <a:schemeClr val="accent3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Sub-title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26"/>
          </p:nvPr>
        </p:nvSpPr>
        <p:spPr bwMode="gray"/>
        <p:txBody>
          <a:bodyPr/>
          <a:lstStyle/>
          <a:p>
            <a:pPr algn="l"/>
            <a:r>
              <a:rPr lang="en-US">
                <a:solidFill>
                  <a:srgbClr val="B1B1B1"/>
                </a:solidFill>
              </a:rPr>
              <a:t>June 2018</a:t>
            </a:r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27"/>
          </p:nvPr>
        </p:nvSpPr>
        <p:spPr bwMode="gray"/>
        <p:txBody>
          <a:bodyPr/>
          <a:lstStyle/>
          <a:p>
            <a:pPr algn="l"/>
            <a:r>
              <a:rPr lang="en-US">
                <a:solidFill>
                  <a:srgbClr val="B1B1B1"/>
                </a:solidFill>
              </a:rPr>
              <a:t>Project TRAMS Kick-Off Workshop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28"/>
          </p:nvPr>
        </p:nvSpPr>
        <p:spPr bwMode="gray"/>
        <p:txBody>
          <a:bodyPr/>
          <a:lstStyle/>
          <a:p>
            <a:fld id="{733122C9-A0B9-462F-8757-0847AD287B63}" type="slidenum">
              <a:rPr lang="en-US" smtClean="0">
                <a:solidFill>
                  <a:srgbClr val="B1B1B1"/>
                </a:solidFill>
              </a:rPr>
              <a:pPr/>
              <a:t>‹#›</a:t>
            </a:fld>
            <a:endParaRPr lang="en-US">
              <a:solidFill>
                <a:srgbClr val="B1B1B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57177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23851" y="1808166"/>
            <a:ext cx="2591966" cy="3133004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77834" y="5049838"/>
            <a:ext cx="2484000" cy="900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</p:spPr>
        <p:txBody>
          <a:bodyPr anchor="ctr" anchorCtr="0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Text</a:t>
            </a:r>
          </a:p>
        </p:txBody>
      </p:sp>
      <p:sp>
        <p:nvSpPr>
          <p:cNvPr id="7" name="Espace réservé du contenu 2"/>
          <p:cNvSpPr>
            <a:spLocks noGrp="1"/>
          </p:cNvSpPr>
          <p:nvPr>
            <p:ph idx="11" hasCustomPrompt="1"/>
          </p:nvPr>
        </p:nvSpPr>
        <p:spPr bwMode="gray">
          <a:xfrm>
            <a:off x="3276017" y="1808165"/>
            <a:ext cx="2591966" cy="3133004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8" name="Espace réservé du texte 5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30000" y="5049837"/>
            <a:ext cx="2484000" cy="900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</p:spPr>
        <p:txBody>
          <a:bodyPr anchor="ctr" anchorCtr="0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Text</a:t>
            </a:r>
          </a:p>
        </p:txBody>
      </p:sp>
      <p:sp>
        <p:nvSpPr>
          <p:cNvPr id="9" name="Espace réservé du contenu 2"/>
          <p:cNvSpPr>
            <a:spLocks noGrp="1"/>
          </p:cNvSpPr>
          <p:nvPr>
            <p:ph idx="13" hasCustomPrompt="1"/>
          </p:nvPr>
        </p:nvSpPr>
        <p:spPr bwMode="gray">
          <a:xfrm>
            <a:off x="6217110" y="1808165"/>
            <a:ext cx="2591966" cy="3133004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10" name="Espace réservé du texte 5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6271093" y="5049837"/>
            <a:ext cx="2484000" cy="9000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</p:spPr>
        <p:txBody>
          <a:bodyPr anchor="ctr" anchorCtr="0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Text</a:t>
            </a:r>
          </a:p>
        </p:txBody>
      </p:sp>
      <p:sp>
        <p:nvSpPr>
          <p:cNvPr id="11" name="Espace réservé du texte 4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327025" y="333376"/>
            <a:ext cx="8489950" cy="899381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300" b="1">
                <a:solidFill>
                  <a:schemeClr val="accent3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000">
                <a:solidFill>
                  <a:schemeClr val="accent3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Sub-title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6"/>
          </p:nvPr>
        </p:nvSpPr>
        <p:spPr bwMode="gray"/>
        <p:txBody>
          <a:bodyPr/>
          <a:lstStyle/>
          <a:p>
            <a:pPr algn="l"/>
            <a:r>
              <a:rPr lang="en-US">
                <a:solidFill>
                  <a:srgbClr val="B1B1B1"/>
                </a:solidFill>
              </a:rPr>
              <a:t>June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7"/>
          </p:nvPr>
        </p:nvSpPr>
        <p:spPr bwMode="gray"/>
        <p:txBody>
          <a:bodyPr/>
          <a:lstStyle/>
          <a:p>
            <a:pPr algn="l"/>
            <a:r>
              <a:rPr lang="en-US">
                <a:solidFill>
                  <a:srgbClr val="B1B1B1"/>
                </a:solidFill>
              </a:rPr>
              <a:t>Project TRAMS Kick-Off Workshop</a:t>
            </a:r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18"/>
          </p:nvPr>
        </p:nvSpPr>
        <p:spPr bwMode="gray"/>
        <p:txBody>
          <a:bodyPr/>
          <a:lstStyle/>
          <a:p>
            <a:fld id="{733122C9-A0B9-462F-8757-0847AD287B63}" type="slidenum">
              <a:rPr lang="en-US" smtClean="0">
                <a:solidFill>
                  <a:srgbClr val="B1B1B1"/>
                </a:solidFill>
              </a:rPr>
              <a:pPr/>
              <a:t>‹#›</a:t>
            </a:fld>
            <a:endParaRPr lang="en-US">
              <a:solidFill>
                <a:srgbClr val="B1B1B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96131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e 7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5" name="Rectangle 4"/>
            <p:cNvSpPr/>
            <p:nvPr userDrawn="1"/>
          </p:nvSpPr>
          <p:spPr bwMode="gray">
            <a:xfrm>
              <a:off x="0" y="0"/>
              <a:ext cx="252413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6" name="Rectangle 5"/>
            <p:cNvSpPr/>
            <p:nvPr userDrawn="1"/>
          </p:nvSpPr>
          <p:spPr bwMode="gray">
            <a:xfrm>
              <a:off x="0" y="0"/>
              <a:ext cx="9144000" cy="2524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7" name="Rectangle 6"/>
            <p:cNvSpPr/>
            <p:nvPr userDrawn="1"/>
          </p:nvSpPr>
          <p:spPr bwMode="gray">
            <a:xfrm>
              <a:off x="8891588" y="0"/>
              <a:ext cx="25241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 bwMode="gray">
            <a:xfrm>
              <a:off x="0" y="6605588"/>
              <a:ext cx="9144000" cy="2524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>
                <a:solidFill>
                  <a:prstClr val="white"/>
                </a:solidFill>
              </a:endParaRPr>
            </a:p>
          </p:txBody>
        </p:sp>
      </p:grpSp>
      <p:sp>
        <p:nvSpPr>
          <p:cNvPr id="2" name="Titr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noProof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 bwMode="gray"/>
        <p:txBody>
          <a:bodyPr/>
          <a:lstStyle>
            <a:lvl1pPr>
              <a:spcBef>
                <a:spcPts val="800"/>
              </a:spcBef>
              <a:defRPr/>
            </a:lvl1pPr>
            <a:lvl2pPr>
              <a:spcBef>
                <a:spcPts val="800"/>
              </a:spcBef>
              <a:defRPr/>
            </a:lvl2pPr>
            <a:lvl3pPr>
              <a:spcBef>
                <a:spcPts val="800"/>
              </a:spcBef>
              <a:defRPr/>
            </a:lvl3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696141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over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4" y="-33189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71621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over_no text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6" y="-33191"/>
            <a:ext cx="9276628" cy="6956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46028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/>
          <p:cNvSpPr>
            <a:spLocks noGrp="1"/>
          </p:cNvSpPr>
          <p:nvPr>
            <p:ph type="title"/>
          </p:nvPr>
        </p:nvSpPr>
        <p:spPr>
          <a:xfrm>
            <a:off x="385688" y="669576"/>
            <a:ext cx="5664321" cy="587919"/>
          </a:xfrm>
          <a:prstGeom prst="rect">
            <a:avLst/>
          </a:prstGeom>
        </p:spPr>
        <p:txBody>
          <a:bodyPr vert="horz" lIns="80145" tIns="40073" rIns="80145" bIns="40073" rtlCol="0" anchor="ctr">
            <a:normAutofit/>
          </a:bodyPr>
          <a:lstStyle>
            <a:lvl1pPr>
              <a:defRPr sz="26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pic>
        <p:nvPicPr>
          <p:cNvPr id="4" name="Picture 3" descr="Page 3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6" y="-33191"/>
            <a:ext cx="9276628" cy="6956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74724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3_no text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6" y="-33191"/>
            <a:ext cx="9276628" cy="6956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160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/>
        <p:txBody>
          <a:bodyPr/>
          <a:lstStyle>
            <a:lvl1pPr marL="0" indent="0">
              <a:buFontTx/>
              <a:buNone/>
              <a:defRPr sz="2000"/>
            </a:lvl1pPr>
            <a:lvl2pPr marL="215946" indent="-215946">
              <a:buClr>
                <a:schemeClr val="accent1"/>
              </a:buClr>
              <a:buSzPct val="70000"/>
              <a:buFont typeface="Wingdings" panose="05000000000000000000" pitchFamily="2" charset="2"/>
              <a:buChar char=""/>
              <a:defRPr sz="1800"/>
            </a:lvl2pPr>
            <a:lvl3pPr>
              <a:defRPr sz="1600"/>
            </a:lvl3pPr>
            <a:lvl4pPr>
              <a:defRPr sz="1400" baseline="0"/>
            </a:lvl4pPr>
            <a:lvl5pPr>
              <a:defRPr sz="1200"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27025" y="333376"/>
            <a:ext cx="8489950" cy="899381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300"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000">
                <a:solidFill>
                  <a:schemeClr val="accent1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Sub-title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1"/>
          </p:nvPr>
        </p:nvSpPr>
        <p:spPr bwMode="gray"/>
        <p:txBody>
          <a:bodyPr/>
          <a:lstStyle/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2"/>
          </p:nvPr>
        </p:nvSpPr>
        <p:spPr bwMode="gray"/>
        <p:txBody>
          <a:bodyPr/>
          <a:lstStyle/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3"/>
          </p:nvPr>
        </p:nvSpPr>
        <p:spPr bwMode="gray"/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42086343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/>
          <p:cNvSpPr>
            <a:spLocks noGrp="1"/>
          </p:cNvSpPr>
          <p:nvPr>
            <p:ph type="title"/>
          </p:nvPr>
        </p:nvSpPr>
        <p:spPr>
          <a:xfrm>
            <a:off x="242173" y="431980"/>
            <a:ext cx="6285608" cy="587919"/>
          </a:xfrm>
          <a:prstGeom prst="rect">
            <a:avLst/>
          </a:prstGeom>
        </p:spPr>
        <p:txBody>
          <a:bodyPr vert="horz" lIns="80145" tIns="40073" rIns="80145" bIns="40073" rtlCol="0" anchor="ctr">
            <a:normAutofit/>
          </a:bodyPr>
          <a:lstStyle>
            <a:lvl1pPr>
              <a:defRPr sz="2600">
                <a:solidFill>
                  <a:srgbClr val="00B0F0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pic>
        <p:nvPicPr>
          <p:cNvPr id="4" name="Picture 3" descr="Page 2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4" y="-33189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9501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2_no text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4" y="-33189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60772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674827" y="2790342"/>
            <a:ext cx="4002940" cy="1241163"/>
          </a:xfrm>
          <a:prstGeom prst="rect">
            <a:avLst/>
          </a:prstGeom>
        </p:spPr>
        <p:txBody>
          <a:bodyPr vert="horz" lIns="80145" tIns="40073" rIns="80145" bIns="40073" rtlCol="0" anchor="ctr">
            <a:normAutofit/>
          </a:bodyPr>
          <a:lstStyle>
            <a:lvl1pPr algn="r">
              <a:lnSpc>
                <a:spcPct val="100000"/>
              </a:lnSpc>
              <a:defRPr sz="3900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United under a single brand</a:t>
            </a:r>
            <a:endParaRPr lang="en-US" dirty="0"/>
          </a:p>
        </p:txBody>
      </p:sp>
      <p:sp>
        <p:nvSpPr>
          <p:cNvPr id="5" name="Title Placeholder 1"/>
          <p:cNvSpPr txBox="1">
            <a:spLocks/>
          </p:cNvSpPr>
          <p:nvPr userDrawn="1"/>
        </p:nvSpPr>
        <p:spPr>
          <a:xfrm>
            <a:off x="7343264" y="2383810"/>
            <a:ext cx="1354842" cy="391946"/>
          </a:xfrm>
          <a:prstGeom prst="rect">
            <a:avLst/>
          </a:prstGeom>
        </p:spPr>
        <p:txBody>
          <a:bodyPr vert="horz" lIns="80145" tIns="40073" rIns="80145" bIns="40073" rtlCol="0" anchor="ctr">
            <a:normAutofit lnSpcReduction="10000"/>
          </a:bodyPr>
          <a:lstStyle>
            <a:lvl1pPr algn="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500" b="0" i="0" kern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GB" sz="2200" dirty="0">
                <a:solidFill>
                  <a:prstClr val="white"/>
                </a:solidFill>
              </a:rPr>
              <a:t>ENGIE</a:t>
            </a:r>
            <a:endParaRPr lang="en-US" sz="2200" dirty="0">
              <a:solidFill>
                <a:prstClr val="white"/>
              </a:solidFill>
            </a:endParaRPr>
          </a:p>
        </p:txBody>
      </p:sp>
      <p:pic>
        <p:nvPicPr>
          <p:cNvPr id="6" name="Picture 5" descr="Page 4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4" y="-33189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93756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4_no text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4" y="-33189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77195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/>
          <p:cNvSpPr>
            <a:spLocks noGrp="1"/>
          </p:cNvSpPr>
          <p:nvPr>
            <p:ph type="title"/>
          </p:nvPr>
        </p:nvSpPr>
        <p:spPr>
          <a:xfrm>
            <a:off x="242173" y="431980"/>
            <a:ext cx="6285608" cy="587919"/>
          </a:xfrm>
          <a:prstGeom prst="rect">
            <a:avLst/>
          </a:prstGeom>
        </p:spPr>
        <p:txBody>
          <a:bodyPr vert="horz" lIns="80145" tIns="40073" rIns="80145" bIns="40073" rtlCol="0" anchor="ctr">
            <a:normAutofit/>
          </a:bodyPr>
          <a:lstStyle>
            <a:lvl1pPr>
              <a:defRPr sz="2600">
                <a:solidFill>
                  <a:srgbClr val="B9D538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pic>
        <p:nvPicPr>
          <p:cNvPr id="4" name="Picture 3" descr="Page 5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4" y="-33189"/>
            <a:ext cx="9252359" cy="6938316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2" y="6499244"/>
            <a:ext cx="938563" cy="358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0145" tIns="40073" rIns="80145" bIns="40073" rtlCol="0" anchor="ctr"/>
          <a:lstStyle/>
          <a:p>
            <a:pPr algn="ctr" defTabSz="914061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0269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5_no text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4" y="-33189"/>
            <a:ext cx="9252359" cy="6938316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2" y="6499244"/>
            <a:ext cx="938563" cy="358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0145" tIns="40073" rIns="80145" bIns="40073" rtlCol="0" anchor="ctr"/>
          <a:lstStyle/>
          <a:p>
            <a:pPr algn="ctr" defTabSz="914061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71331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/>
          <p:cNvSpPr>
            <a:spLocks noGrp="1"/>
          </p:cNvSpPr>
          <p:nvPr>
            <p:ph type="title"/>
          </p:nvPr>
        </p:nvSpPr>
        <p:spPr>
          <a:xfrm>
            <a:off x="242173" y="431980"/>
            <a:ext cx="6285608" cy="587919"/>
          </a:xfrm>
          <a:prstGeom prst="rect">
            <a:avLst/>
          </a:prstGeom>
        </p:spPr>
        <p:txBody>
          <a:bodyPr vert="horz" lIns="80145" tIns="40073" rIns="80145" bIns="40073" rtlCol="0" anchor="ctr">
            <a:normAutofit/>
          </a:bodyPr>
          <a:lstStyle>
            <a:lvl1pPr>
              <a:defRPr sz="2600">
                <a:solidFill>
                  <a:srgbClr val="068849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pic>
        <p:nvPicPr>
          <p:cNvPr id="4" name="Picture 3" descr="Page 6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6" y="-33191"/>
            <a:ext cx="9276628" cy="6956515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2" y="6499244"/>
            <a:ext cx="938563" cy="358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0145" tIns="40073" rIns="80145" bIns="40073" rtlCol="0" anchor="ctr"/>
          <a:lstStyle/>
          <a:p>
            <a:pPr algn="ctr" defTabSz="914061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2699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6_no text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4" y="-33189"/>
            <a:ext cx="9252359" cy="6938316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2" y="6499244"/>
            <a:ext cx="938563" cy="358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0145" tIns="40073" rIns="80145" bIns="40073" rtlCol="0" anchor="ctr"/>
          <a:lstStyle/>
          <a:p>
            <a:pPr algn="ctr" defTabSz="914061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22684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/>
          <p:cNvSpPr>
            <a:spLocks noGrp="1"/>
          </p:cNvSpPr>
          <p:nvPr>
            <p:ph type="title"/>
          </p:nvPr>
        </p:nvSpPr>
        <p:spPr>
          <a:xfrm>
            <a:off x="242173" y="431980"/>
            <a:ext cx="6285608" cy="587919"/>
          </a:xfrm>
          <a:prstGeom prst="rect">
            <a:avLst/>
          </a:prstGeom>
        </p:spPr>
        <p:txBody>
          <a:bodyPr vert="horz" lIns="80145" tIns="40073" rIns="80145" bIns="40073" rtlCol="0" anchor="ctr">
            <a:normAutofit/>
          </a:bodyPr>
          <a:lstStyle>
            <a:lvl1pPr>
              <a:defRPr sz="2600">
                <a:solidFill>
                  <a:srgbClr val="00B0F0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pic>
        <p:nvPicPr>
          <p:cNvPr id="4" name="Picture 3" descr="Page 7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6" y="-33191"/>
            <a:ext cx="9276628" cy="6956515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2" y="6499244"/>
            <a:ext cx="938563" cy="358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0145" tIns="40073" rIns="80145" bIns="40073" rtlCol="0" anchor="ctr"/>
          <a:lstStyle/>
          <a:p>
            <a:pPr algn="ctr" defTabSz="914061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61932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7_no text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4" y="-33189"/>
            <a:ext cx="9252359" cy="6938316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2" y="6499244"/>
            <a:ext cx="938563" cy="358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0145" tIns="40073" rIns="80145" bIns="40073" rtlCol="0" anchor="ctr"/>
          <a:lstStyle/>
          <a:p>
            <a:pPr algn="ctr" defTabSz="914061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571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23852" y="1808165"/>
            <a:ext cx="4248149" cy="4233862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5" name="Espace réservé pour une image  61"/>
          <p:cNvSpPr>
            <a:spLocks noGrp="1"/>
          </p:cNvSpPr>
          <p:nvPr>
            <p:ph type="pic" sz="quarter" idx="25" hasCustomPrompt="1"/>
          </p:nvPr>
        </p:nvSpPr>
        <p:spPr bwMode="gray">
          <a:xfrm>
            <a:off x="5224464" y="1844674"/>
            <a:ext cx="3592512" cy="4197351"/>
          </a:xfrm>
          <a:solidFill>
            <a:schemeClr val="bg2"/>
          </a:solidFill>
        </p:spPr>
        <p:txBody>
          <a:bodyPr lIns="359911" tIns="719822" rIns="359911" anchor="ctr" anchorCtr="0"/>
          <a:lstStyle>
            <a:lvl1pPr marL="0" marR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lvl1pPr>
          </a:lstStyle>
          <a:p>
            <a:r>
              <a:rPr lang="en-US" noProof="0" dirty="0"/>
              <a:t>Select the icon to insert a picture</a:t>
            </a:r>
          </a:p>
        </p:txBody>
      </p:sp>
      <p:sp>
        <p:nvSpPr>
          <p:cNvPr id="6" name="Espace réservé du texte 4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27025" y="333376"/>
            <a:ext cx="8489950" cy="899381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300"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000">
                <a:solidFill>
                  <a:schemeClr val="accent1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Sub-title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26"/>
          </p:nvPr>
        </p:nvSpPr>
        <p:spPr bwMode="gray"/>
        <p:txBody>
          <a:bodyPr/>
          <a:lstStyle/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27"/>
          </p:nvPr>
        </p:nvSpPr>
        <p:spPr bwMode="gray"/>
        <p:txBody>
          <a:bodyPr/>
          <a:lstStyle/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28"/>
          </p:nvPr>
        </p:nvSpPr>
        <p:spPr bwMode="gray"/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6195681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/>
          <p:cNvSpPr>
            <a:spLocks noGrp="1"/>
          </p:cNvSpPr>
          <p:nvPr>
            <p:ph type="title"/>
          </p:nvPr>
        </p:nvSpPr>
        <p:spPr>
          <a:xfrm>
            <a:off x="242173" y="431980"/>
            <a:ext cx="6285608" cy="587919"/>
          </a:xfrm>
          <a:prstGeom prst="rect">
            <a:avLst/>
          </a:prstGeom>
        </p:spPr>
        <p:txBody>
          <a:bodyPr vert="horz" lIns="80145" tIns="40073" rIns="80145" bIns="40073" rtlCol="0" anchor="ctr">
            <a:normAutofit/>
          </a:bodyPr>
          <a:lstStyle>
            <a:lvl1pPr>
              <a:defRPr sz="2600">
                <a:solidFill>
                  <a:srgbClr val="EE2C7E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pic>
        <p:nvPicPr>
          <p:cNvPr id="4" name="Picture 3" descr="Page 8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2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58921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8_no text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4" y="-33189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11437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age 9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4" y="-33189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7561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age 9_no text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4" y="-33189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9618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age 10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4" y="-33189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29299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10_no text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4" y="-33189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15173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11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4" y="-33189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98982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11_no text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4" y="-33189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43042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12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4" y="-33189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9519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12_no text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4" y="-33189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827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23852" y="1808165"/>
            <a:ext cx="4248149" cy="4233862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6" name="Espace réservé du texte 4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27025" y="333376"/>
            <a:ext cx="8489950" cy="899381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300"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000">
                <a:solidFill>
                  <a:schemeClr val="accent1"/>
                </a:solidFill>
              </a:defRPr>
            </a:lvl2pPr>
          </a:lstStyle>
          <a:p>
            <a:pPr lvl="0"/>
            <a:r>
              <a:rPr lang="en-US" noProof="0" dirty="0"/>
              <a:t>TITLE</a:t>
            </a:r>
          </a:p>
          <a:p>
            <a:pPr lvl="1"/>
            <a:r>
              <a:rPr lang="en-US" noProof="0" dirty="0"/>
              <a:t>Sub-title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26"/>
          </p:nvPr>
        </p:nvSpPr>
        <p:spPr bwMode="gray"/>
        <p:txBody>
          <a:bodyPr/>
          <a:lstStyle/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27"/>
          </p:nvPr>
        </p:nvSpPr>
        <p:spPr bwMode="gray"/>
        <p:txBody>
          <a:bodyPr/>
          <a:lstStyle/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28"/>
          </p:nvPr>
        </p:nvSpPr>
        <p:spPr bwMode="gray"/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9" name="Espace réservé du graphique 8"/>
          <p:cNvSpPr>
            <a:spLocks noGrp="1"/>
          </p:cNvSpPr>
          <p:nvPr>
            <p:ph type="chart" sz="quarter" idx="29" hasCustomPrompt="1"/>
          </p:nvPr>
        </p:nvSpPr>
        <p:spPr>
          <a:xfrm>
            <a:off x="5224465" y="1844677"/>
            <a:ext cx="3592511" cy="4197350"/>
          </a:xfrm>
        </p:spPr>
        <p:txBody>
          <a:bodyPr tIns="719822" anchor="ctr" anchorCtr="0"/>
          <a:lstStyle>
            <a:lvl1pPr marL="0" indent="0" algn="ctr">
              <a:buFontTx/>
              <a:buNone/>
              <a:defRPr/>
            </a:lvl1pPr>
          </a:lstStyle>
          <a:p>
            <a:r>
              <a:rPr lang="en-US" noProof="0" dirty="0"/>
              <a:t>Chart</a:t>
            </a:r>
          </a:p>
        </p:txBody>
      </p:sp>
    </p:spTree>
    <p:extLst>
      <p:ext uri="{BB962C8B-B14F-4D97-AF65-F5344CB8AC3E}">
        <p14:creationId xmlns:p14="http://schemas.microsoft.com/office/powerpoint/2010/main" val="362852268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13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4" y="-33189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85378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13_no text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4" y="-33189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67059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14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4" y="-33189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30793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14_no text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4" y="-33189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22279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15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4" y="-33189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01830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15_no text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4" y="-33189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72060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16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6" y="-33191"/>
            <a:ext cx="9276628" cy="6956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77885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16_no text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6" y="-33191"/>
            <a:ext cx="9276628" cy="6956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77610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17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4" y="-33189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9281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17_no text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74" y="-33189"/>
            <a:ext cx="9252359" cy="69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503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8.xml"/><Relationship Id="rId13" Type="http://schemas.openxmlformats.org/officeDocument/2006/relationships/slideLayout" Target="../slideLayouts/slideLayout153.xml"/><Relationship Id="rId3" Type="http://schemas.openxmlformats.org/officeDocument/2006/relationships/slideLayout" Target="../slideLayouts/slideLayout143.xml"/><Relationship Id="rId7" Type="http://schemas.openxmlformats.org/officeDocument/2006/relationships/slideLayout" Target="../slideLayouts/slideLayout147.xml"/><Relationship Id="rId12" Type="http://schemas.openxmlformats.org/officeDocument/2006/relationships/slideLayout" Target="../slideLayouts/slideLayout15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142.xml"/><Relationship Id="rId16" Type="http://schemas.openxmlformats.org/officeDocument/2006/relationships/theme" Target="../theme/theme10.xml"/><Relationship Id="rId1" Type="http://schemas.openxmlformats.org/officeDocument/2006/relationships/slideLayout" Target="../slideLayouts/slideLayout141.xml"/><Relationship Id="rId6" Type="http://schemas.openxmlformats.org/officeDocument/2006/relationships/slideLayout" Target="../slideLayouts/slideLayout146.xml"/><Relationship Id="rId11" Type="http://schemas.openxmlformats.org/officeDocument/2006/relationships/slideLayout" Target="../slideLayouts/slideLayout151.xml"/><Relationship Id="rId5" Type="http://schemas.openxmlformats.org/officeDocument/2006/relationships/slideLayout" Target="../slideLayouts/slideLayout145.xml"/><Relationship Id="rId15" Type="http://schemas.openxmlformats.org/officeDocument/2006/relationships/slideLayout" Target="../slideLayouts/slideLayout155.xml"/><Relationship Id="rId10" Type="http://schemas.openxmlformats.org/officeDocument/2006/relationships/slideLayout" Target="../slideLayouts/slideLayout150.xml"/><Relationship Id="rId4" Type="http://schemas.openxmlformats.org/officeDocument/2006/relationships/slideLayout" Target="../slideLayouts/slideLayout144.xml"/><Relationship Id="rId9" Type="http://schemas.openxmlformats.org/officeDocument/2006/relationships/slideLayout" Target="../slideLayouts/slideLayout149.xml"/><Relationship Id="rId14" Type="http://schemas.openxmlformats.org/officeDocument/2006/relationships/slideLayout" Target="../slideLayouts/slideLayout154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3.xml"/><Relationship Id="rId13" Type="http://schemas.openxmlformats.org/officeDocument/2006/relationships/slideLayout" Target="../slideLayouts/slideLayout168.xml"/><Relationship Id="rId3" Type="http://schemas.openxmlformats.org/officeDocument/2006/relationships/slideLayout" Target="../slideLayouts/slideLayout158.xml"/><Relationship Id="rId7" Type="http://schemas.openxmlformats.org/officeDocument/2006/relationships/slideLayout" Target="../slideLayouts/slideLayout162.xml"/><Relationship Id="rId12" Type="http://schemas.openxmlformats.org/officeDocument/2006/relationships/slideLayout" Target="../slideLayouts/slideLayout167.xml"/><Relationship Id="rId2" Type="http://schemas.openxmlformats.org/officeDocument/2006/relationships/slideLayout" Target="../slideLayouts/slideLayout157.xml"/><Relationship Id="rId1" Type="http://schemas.openxmlformats.org/officeDocument/2006/relationships/slideLayout" Target="../slideLayouts/slideLayout156.xml"/><Relationship Id="rId6" Type="http://schemas.openxmlformats.org/officeDocument/2006/relationships/slideLayout" Target="../slideLayouts/slideLayout161.xml"/><Relationship Id="rId11" Type="http://schemas.openxmlformats.org/officeDocument/2006/relationships/slideLayout" Target="../slideLayouts/slideLayout166.xml"/><Relationship Id="rId5" Type="http://schemas.openxmlformats.org/officeDocument/2006/relationships/slideLayout" Target="../slideLayouts/slideLayout160.xml"/><Relationship Id="rId15" Type="http://schemas.openxmlformats.org/officeDocument/2006/relationships/theme" Target="../theme/theme11.xml"/><Relationship Id="rId10" Type="http://schemas.openxmlformats.org/officeDocument/2006/relationships/slideLayout" Target="../slideLayouts/slideLayout165.xml"/><Relationship Id="rId4" Type="http://schemas.openxmlformats.org/officeDocument/2006/relationships/slideLayout" Target="../slideLayouts/slideLayout159.xml"/><Relationship Id="rId9" Type="http://schemas.openxmlformats.org/officeDocument/2006/relationships/slideLayout" Target="../slideLayouts/slideLayout164.xml"/><Relationship Id="rId14" Type="http://schemas.openxmlformats.org/officeDocument/2006/relationships/slideLayout" Target="../slideLayouts/slideLayout16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image" Target="../media/image18.png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image" Target="../media/image23.png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image" Target="../media/image28.png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image" Target="../media/image33.emf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oleObject" Target="../embeddings/oleObject1.bin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tags" Target="../tags/tag1.xml"/><Relationship Id="rId5" Type="http://schemas.openxmlformats.org/officeDocument/2006/relationships/slideLayout" Target="../slideLayouts/slideLayout50.xml"/><Relationship Id="rId15" Type="http://schemas.openxmlformats.org/officeDocument/2006/relationships/image" Target="../media/image35.png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image" Target="../media/image34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13" Type="http://schemas.openxmlformats.org/officeDocument/2006/relationships/image" Target="../media/image23.png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5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64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image" Target="../media/image2.png"/></Relationships>
</file>

<file path=ppt/slideMasters/_rels/slideMaster7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78.xml"/><Relationship Id="rId18" Type="http://schemas.openxmlformats.org/officeDocument/2006/relationships/slideLayout" Target="../slideLayouts/slideLayout83.xml"/><Relationship Id="rId26" Type="http://schemas.openxmlformats.org/officeDocument/2006/relationships/slideLayout" Target="../slideLayouts/slideLayout91.xml"/><Relationship Id="rId21" Type="http://schemas.openxmlformats.org/officeDocument/2006/relationships/slideLayout" Target="../slideLayouts/slideLayout86.xml"/><Relationship Id="rId34" Type="http://schemas.openxmlformats.org/officeDocument/2006/relationships/slideLayout" Target="../slideLayouts/slideLayout99.xml"/><Relationship Id="rId7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7.xml"/><Relationship Id="rId17" Type="http://schemas.openxmlformats.org/officeDocument/2006/relationships/slideLayout" Target="../slideLayouts/slideLayout82.xml"/><Relationship Id="rId25" Type="http://schemas.openxmlformats.org/officeDocument/2006/relationships/slideLayout" Target="../slideLayouts/slideLayout90.xml"/><Relationship Id="rId33" Type="http://schemas.openxmlformats.org/officeDocument/2006/relationships/slideLayout" Target="../slideLayouts/slideLayout98.xml"/><Relationship Id="rId2" Type="http://schemas.openxmlformats.org/officeDocument/2006/relationships/slideLayout" Target="../slideLayouts/slideLayout67.xml"/><Relationship Id="rId16" Type="http://schemas.openxmlformats.org/officeDocument/2006/relationships/slideLayout" Target="../slideLayouts/slideLayout81.xml"/><Relationship Id="rId20" Type="http://schemas.openxmlformats.org/officeDocument/2006/relationships/slideLayout" Target="../slideLayouts/slideLayout85.xml"/><Relationship Id="rId29" Type="http://schemas.openxmlformats.org/officeDocument/2006/relationships/slideLayout" Target="../slideLayouts/slideLayout94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24" Type="http://schemas.openxmlformats.org/officeDocument/2006/relationships/slideLayout" Target="../slideLayouts/slideLayout89.xml"/><Relationship Id="rId32" Type="http://schemas.openxmlformats.org/officeDocument/2006/relationships/slideLayout" Target="../slideLayouts/slideLayout97.xml"/><Relationship Id="rId37" Type="http://schemas.openxmlformats.org/officeDocument/2006/relationships/theme" Target="../theme/theme7.xml"/><Relationship Id="rId5" Type="http://schemas.openxmlformats.org/officeDocument/2006/relationships/slideLayout" Target="../slideLayouts/slideLayout70.xml"/><Relationship Id="rId15" Type="http://schemas.openxmlformats.org/officeDocument/2006/relationships/slideLayout" Target="../slideLayouts/slideLayout80.xml"/><Relationship Id="rId23" Type="http://schemas.openxmlformats.org/officeDocument/2006/relationships/slideLayout" Target="../slideLayouts/slideLayout88.xml"/><Relationship Id="rId28" Type="http://schemas.openxmlformats.org/officeDocument/2006/relationships/slideLayout" Target="../slideLayouts/slideLayout93.xml"/><Relationship Id="rId36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75.xml"/><Relationship Id="rId19" Type="http://schemas.openxmlformats.org/officeDocument/2006/relationships/slideLayout" Target="../slideLayouts/slideLayout84.xml"/><Relationship Id="rId31" Type="http://schemas.openxmlformats.org/officeDocument/2006/relationships/slideLayout" Target="../slideLayouts/slideLayout96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Relationship Id="rId14" Type="http://schemas.openxmlformats.org/officeDocument/2006/relationships/slideLayout" Target="../slideLayouts/slideLayout79.xml"/><Relationship Id="rId22" Type="http://schemas.openxmlformats.org/officeDocument/2006/relationships/slideLayout" Target="../slideLayouts/slideLayout87.xml"/><Relationship Id="rId27" Type="http://schemas.openxmlformats.org/officeDocument/2006/relationships/slideLayout" Target="../slideLayouts/slideLayout92.xml"/><Relationship Id="rId30" Type="http://schemas.openxmlformats.org/officeDocument/2006/relationships/slideLayout" Target="../slideLayouts/slideLayout95.xml"/><Relationship Id="rId35" Type="http://schemas.openxmlformats.org/officeDocument/2006/relationships/slideLayout" Target="../slideLayouts/slideLayout100.xml"/><Relationship Id="rId8" Type="http://schemas.openxmlformats.org/officeDocument/2006/relationships/slideLayout" Target="../slideLayouts/slideLayout73.xml"/><Relationship Id="rId3" Type="http://schemas.openxmlformats.org/officeDocument/2006/relationships/slideLayout" Target="../slideLayouts/slideLayout68.xml"/></Relationships>
</file>

<file path=ppt/slideMasters/_rels/slideMaster8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14.xml"/><Relationship Id="rId18" Type="http://schemas.openxmlformats.org/officeDocument/2006/relationships/slideLayout" Target="../slideLayouts/slideLayout119.xml"/><Relationship Id="rId26" Type="http://schemas.openxmlformats.org/officeDocument/2006/relationships/slideLayout" Target="../slideLayouts/slideLayout127.xml"/><Relationship Id="rId21" Type="http://schemas.openxmlformats.org/officeDocument/2006/relationships/slideLayout" Target="../slideLayouts/slideLayout122.xml"/><Relationship Id="rId34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08.xml"/><Relationship Id="rId12" Type="http://schemas.openxmlformats.org/officeDocument/2006/relationships/slideLayout" Target="../slideLayouts/slideLayout113.xml"/><Relationship Id="rId17" Type="http://schemas.openxmlformats.org/officeDocument/2006/relationships/slideLayout" Target="../slideLayouts/slideLayout118.xml"/><Relationship Id="rId25" Type="http://schemas.openxmlformats.org/officeDocument/2006/relationships/slideLayout" Target="../slideLayouts/slideLayout126.xml"/><Relationship Id="rId33" Type="http://schemas.openxmlformats.org/officeDocument/2006/relationships/slideLayout" Target="../slideLayouts/slideLayout134.xml"/><Relationship Id="rId2" Type="http://schemas.openxmlformats.org/officeDocument/2006/relationships/slideLayout" Target="../slideLayouts/slideLayout103.xml"/><Relationship Id="rId16" Type="http://schemas.openxmlformats.org/officeDocument/2006/relationships/slideLayout" Target="../slideLayouts/slideLayout117.xml"/><Relationship Id="rId20" Type="http://schemas.openxmlformats.org/officeDocument/2006/relationships/slideLayout" Target="../slideLayouts/slideLayout121.xml"/><Relationship Id="rId29" Type="http://schemas.openxmlformats.org/officeDocument/2006/relationships/slideLayout" Target="../slideLayouts/slideLayout130.xml"/><Relationship Id="rId1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2.xml"/><Relationship Id="rId24" Type="http://schemas.openxmlformats.org/officeDocument/2006/relationships/slideLayout" Target="../slideLayouts/slideLayout125.xml"/><Relationship Id="rId32" Type="http://schemas.openxmlformats.org/officeDocument/2006/relationships/slideLayout" Target="../slideLayouts/slideLayout133.xml"/><Relationship Id="rId37" Type="http://schemas.openxmlformats.org/officeDocument/2006/relationships/theme" Target="../theme/theme8.xml"/><Relationship Id="rId5" Type="http://schemas.openxmlformats.org/officeDocument/2006/relationships/slideLayout" Target="../slideLayouts/slideLayout106.xml"/><Relationship Id="rId15" Type="http://schemas.openxmlformats.org/officeDocument/2006/relationships/slideLayout" Target="../slideLayouts/slideLayout116.xml"/><Relationship Id="rId23" Type="http://schemas.openxmlformats.org/officeDocument/2006/relationships/slideLayout" Target="../slideLayouts/slideLayout124.xml"/><Relationship Id="rId28" Type="http://schemas.openxmlformats.org/officeDocument/2006/relationships/slideLayout" Target="../slideLayouts/slideLayout129.xml"/><Relationship Id="rId36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11.xml"/><Relationship Id="rId19" Type="http://schemas.openxmlformats.org/officeDocument/2006/relationships/slideLayout" Target="../slideLayouts/slideLayout120.xml"/><Relationship Id="rId31" Type="http://schemas.openxmlformats.org/officeDocument/2006/relationships/slideLayout" Target="../slideLayouts/slideLayout132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Relationship Id="rId14" Type="http://schemas.openxmlformats.org/officeDocument/2006/relationships/slideLayout" Target="../slideLayouts/slideLayout115.xml"/><Relationship Id="rId22" Type="http://schemas.openxmlformats.org/officeDocument/2006/relationships/slideLayout" Target="../slideLayouts/slideLayout123.xml"/><Relationship Id="rId27" Type="http://schemas.openxmlformats.org/officeDocument/2006/relationships/slideLayout" Target="../slideLayouts/slideLayout128.xml"/><Relationship Id="rId30" Type="http://schemas.openxmlformats.org/officeDocument/2006/relationships/slideLayout" Target="../slideLayouts/slideLayout131.xml"/><Relationship Id="rId35" Type="http://schemas.openxmlformats.org/officeDocument/2006/relationships/slideLayout" Target="../slideLayouts/slideLayout136.xml"/><Relationship Id="rId8" Type="http://schemas.openxmlformats.org/officeDocument/2006/relationships/slideLayout" Target="../slideLayouts/slideLayout109.xml"/><Relationship Id="rId3" Type="http://schemas.openxmlformats.org/officeDocument/2006/relationships/slideLayout" Target="../slideLayouts/slideLayout104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slideLayout" Target="../slideLayouts/slideLayout140.xml"/><Relationship Id="rId7" Type="http://schemas.openxmlformats.org/officeDocument/2006/relationships/image" Target="../media/image35.png"/><Relationship Id="rId2" Type="http://schemas.openxmlformats.org/officeDocument/2006/relationships/slideLayout" Target="../slideLayouts/slideLayout139.xml"/><Relationship Id="rId1" Type="http://schemas.openxmlformats.org/officeDocument/2006/relationships/slideLayout" Target="../slideLayouts/slideLayout138.xml"/><Relationship Id="rId6" Type="http://schemas.openxmlformats.org/officeDocument/2006/relationships/image" Target="../media/image34.png"/><Relationship Id="rId5" Type="http://schemas.openxmlformats.org/officeDocument/2006/relationships/image" Target="../media/image88.pn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00" cy="469831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4000"/>
            <a:ext cx="720000" cy="469831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28001"/>
            <a:ext cx="9144000" cy="432816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323852" y="333377"/>
            <a:ext cx="8496299" cy="863377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/>
          <a:p>
            <a:r>
              <a:rPr lang="en-US" noProof="0" dirty="0"/>
              <a:t>TITLE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323852" y="1808165"/>
            <a:ext cx="8496299" cy="42338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323850" y="6524625"/>
            <a:ext cx="1079798" cy="333376"/>
          </a:xfrm>
          <a:prstGeom prst="rect">
            <a:avLst/>
          </a:prstGeom>
        </p:spPr>
        <p:txBody>
          <a:bodyPr vert="horz" lIns="0" tIns="71982" rIns="0" bIns="0" rtlCol="0" anchor="t" anchorCtr="0">
            <a:noAutofit/>
          </a:bodyPr>
          <a:lstStyle>
            <a:lvl1pPr algn="ctr">
              <a:defRPr sz="700">
                <a:solidFill>
                  <a:schemeClr val="bg2"/>
                </a:solidFill>
              </a:defRPr>
            </a:lvl1pPr>
          </a:lstStyle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1439652" y="6524625"/>
            <a:ext cx="6804236" cy="333376"/>
          </a:xfrm>
          <a:prstGeom prst="rect">
            <a:avLst/>
          </a:prstGeom>
        </p:spPr>
        <p:txBody>
          <a:bodyPr vert="horz" lIns="0" tIns="71982" rIns="0" bIns="0" rtlCol="0" anchor="t" anchorCtr="0">
            <a:noAutofit/>
          </a:bodyPr>
          <a:lstStyle>
            <a:lvl1pPr algn="ctr">
              <a:defRPr sz="700">
                <a:solidFill>
                  <a:schemeClr val="bg2"/>
                </a:solidFill>
              </a:defRPr>
            </a:lvl1pPr>
          </a:lstStyle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243891" y="6524624"/>
            <a:ext cx="576261" cy="333375"/>
          </a:xfrm>
          <a:prstGeom prst="rect">
            <a:avLst/>
          </a:prstGeom>
        </p:spPr>
        <p:txBody>
          <a:bodyPr vert="horz" lIns="0" tIns="71982" rIns="0" bIns="0" rtlCol="0" anchor="t" anchorCtr="0">
            <a:noAutofit/>
          </a:bodyPr>
          <a:lstStyle>
            <a:lvl1pPr algn="r">
              <a:defRPr sz="700">
                <a:solidFill>
                  <a:schemeClr val="bg2"/>
                </a:solidFill>
              </a:defRPr>
            </a:lvl1pPr>
          </a:lstStyle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8" r:id="rId1"/>
    <p:sldLayoutId id="2147483668" r:id="rId2"/>
    <p:sldLayoutId id="2147483799" r:id="rId3"/>
    <p:sldLayoutId id="2147483859" r:id="rId4"/>
    <p:sldLayoutId id="2147483860" r:id="rId5"/>
    <p:sldLayoutId id="2147483808" r:id="rId6"/>
    <p:sldLayoutId id="2147483854" r:id="rId7"/>
    <p:sldLayoutId id="2147483809" r:id="rId8"/>
    <p:sldLayoutId id="2147483861" r:id="rId9"/>
    <p:sldLayoutId id="2147483862" r:id="rId10"/>
    <p:sldLayoutId id="2147483810" r:id="rId11"/>
    <p:sldLayoutId id="2147484074" r:id="rId12"/>
    <p:sldLayoutId id="2147484117" r:id="rId13"/>
    <p:sldLayoutId id="2147484118" r:id="rId14"/>
    <p:sldLayoutId id="2147484119" r:id="rId15"/>
  </p:sldLayoutIdLst>
  <p:hf hdr="0"/>
  <p:txStyles>
    <p:titleStyle>
      <a:lvl1pPr algn="l" defTabSz="914174" rtl="0" eaLnBrk="1" latinLnBrk="0" hangingPunct="1">
        <a:lnSpc>
          <a:spcPct val="90000"/>
        </a:lnSpc>
        <a:spcBef>
          <a:spcPct val="0"/>
        </a:spcBef>
        <a:buNone/>
        <a:defRPr sz="23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9956" indent="-179956" algn="l" defTabSz="914174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accent1"/>
        </a:buClr>
        <a:buSzPct val="80000"/>
        <a:buFont typeface="Wingdings" panose="05000000000000000000" pitchFamily="2" charset="2"/>
        <a:buChar char="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431894" indent="-251938" algn="l" defTabSz="914174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tx1"/>
        </a:buClr>
        <a:buFont typeface="Arial" panose="020B0604020202020204" pitchFamily="34" charset="0"/>
        <a:buChar char="—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575858" indent="-143964" algn="l" defTabSz="914174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827796" indent="-251938" algn="l" defTabSz="914174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tx1"/>
        </a:buClr>
        <a:buSzPct val="100000"/>
        <a:buFont typeface="Arial" pitchFamily="34" charset="0"/>
        <a:buChar char="—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971760" indent="-143964" algn="l" defTabSz="914174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tx1"/>
        </a:buClr>
        <a:buSzPct val="100000"/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8" indent="-228543" algn="l" defTabSz="91417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65" indent="-228543" algn="l" defTabSz="91417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52" indent="-228543" algn="l" defTabSz="91417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39" indent="-228543" algn="l" defTabSz="91417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8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4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61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8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34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22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9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96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00" cy="469831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4000"/>
            <a:ext cx="720000" cy="469831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323850" y="333375"/>
            <a:ext cx="8496299" cy="863377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/>
          <a:p>
            <a:r>
              <a:rPr lang="en-US" noProof="0" dirty="0"/>
              <a:t>TITLE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323850" y="1808164"/>
            <a:ext cx="8496299" cy="42338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323850" y="6524625"/>
            <a:ext cx="1079798" cy="333376"/>
          </a:xfrm>
          <a:prstGeom prst="rect">
            <a:avLst/>
          </a:prstGeom>
        </p:spPr>
        <p:txBody>
          <a:bodyPr vert="horz" lIns="0" tIns="72000" rIns="0" bIns="0" rtlCol="0" anchor="t" anchorCtr="0">
            <a:noAutofit/>
          </a:bodyPr>
          <a:lstStyle>
            <a:lvl1pPr algn="ctr">
              <a:defRPr sz="700">
                <a:solidFill>
                  <a:schemeClr val="bg2"/>
                </a:solidFill>
              </a:defRPr>
            </a:lvl1pPr>
          </a:lstStyle>
          <a:p>
            <a:pPr algn="l" defTabSz="914400"/>
            <a:r>
              <a:rPr lang="en-US">
                <a:solidFill>
                  <a:srgbClr val="B1B1B1"/>
                </a:solidFill>
              </a:rPr>
              <a:t>June 2018</a:t>
            </a:r>
            <a:endParaRPr lang="en-US" dirty="0">
              <a:solidFill>
                <a:srgbClr val="B1B1B1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1439652" y="6524625"/>
            <a:ext cx="6804236" cy="333376"/>
          </a:xfrm>
          <a:prstGeom prst="rect">
            <a:avLst/>
          </a:prstGeom>
        </p:spPr>
        <p:txBody>
          <a:bodyPr vert="horz" lIns="0" tIns="72000" rIns="0" bIns="0" rtlCol="0" anchor="t" anchorCtr="0">
            <a:noAutofit/>
          </a:bodyPr>
          <a:lstStyle>
            <a:lvl1pPr algn="ctr">
              <a:defRPr sz="700">
                <a:solidFill>
                  <a:schemeClr val="bg2"/>
                </a:solidFill>
              </a:defRPr>
            </a:lvl1pPr>
          </a:lstStyle>
          <a:p>
            <a:pPr algn="l" defTabSz="914400"/>
            <a:r>
              <a:rPr lang="en-US">
                <a:solidFill>
                  <a:srgbClr val="B1B1B1"/>
                </a:solidFill>
              </a:rPr>
              <a:t>Project TRAMS Kick-Off Workshop</a:t>
            </a:r>
            <a:endParaRPr lang="en-US" dirty="0">
              <a:solidFill>
                <a:srgbClr val="B1B1B1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243889" y="6524624"/>
            <a:ext cx="576261" cy="333375"/>
          </a:xfrm>
          <a:prstGeom prst="rect">
            <a:avLst/>
          </a:prstGeom>
        </p:spPr>
        <p:txBody>
          <a:bodyPr vert="horz" lIns="0" tIns="72000" rIns="0" bIns="0" rtlCol="0" anchor="t" anchorCtr="0">
            <a:noAutofit/>
          </a:bodyPr>
          <a:lstStyle>
            <a:lvl1pPr algn="r">
              <a:defRPr sz="700">
                <a:solidFill>
                  <a:schemeClr val="bg2"/>
                </a:solidFill>
              </a:defRPr>
            </a:lvl1pPr>
          </a:lstStyle>
          <a:p>
            <a:pPr defTabSz="914400"/>
            <a:fld id="{733122C9-A0B9-462F-8757-0847AD287B63}" type="slidenum">
              <a:rPr lang="en-US" smtClean="0">
                <a:solidFill>
                  <a:srgbClr val="B1B1B1"/>
                </a:solidFill>
              </a:rPr>
              <a:pPr defTabSz="914400"/>
              <a:t>‹#›</a:t>
            </a:fld>
            <a:endParaRPr lang="en-US" dirty="0">
              <a:solidFill>
                <a:srgbClr val="B1B1B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969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6" r:id="rId1"/>
    <p:sldLayoutId id="2147484057" r:id="rId2"/>
    <p:sldLayoutId id="2147484058" r:id="rId3"/>
    <p:sldLayoutId id="2147484059" r:id="rId4"/>
    <p:sldLayoutId id="2147484060" r:id="rId5"/>
    <p:sldLayoutId id="2147484061" r:id="rId6"/>
    <p:sldLayoutId id="2147484063" r:id="rId7"/>
    <p:sldLayoutId id="2147484064" r:id="rId8"/>
    <p:sldLayoutId id="2147484065" r:id="rId9"/>
    <p:sldLayoutId id="2147484066" r:id="rId10"/>
    <p:sldLayoutId id="2147484067" r:id="rId11"/>
    <p:sldLayoutId id="2147484068" r:id="rId12"/>
    <p:sldLayoutId id="2147484069" r:id="rId13"/>
    <p:sldLayoutId id="2147484070" r:id="rId14"/>
    <p:sldLayoutId id="2147484072" r:id="rId15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3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accent1"/>
        </a:buClr>
        <a:buSzPct val="80000"/>
        <a:buFont typeface="Wingdings" panose="05000000000000000000" pitchFamily="2" charset="2"/>
        <a:buChar char="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432000" indent="-252000" algn="l" defTabSz="914400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tx1"/>
        </a:buClr>
        <a:buFont typeface="Arial" panose="020B0604020202020204" pitchFamily="34" charset="0"/>
        <a:buChar char="—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576000" indent="-144000" algn="l" defTabSz="914400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828000" indent="-252000" algn="l" defTabSz="914400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tx1"/>
        </a:buClr>
        <a:buSzPct val="100000"/>
        <a:buFont typeface="Arial" pitchFamily="34" charset="0"/>
        <a:buChar char="—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972000" indent="-144000" algn="l" defTabSz="914400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tx1"/>
        </a:buClr>
        <a:buSzPct val="100000"/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30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Poppins Light"/>
              <a:buChar char="●"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Char char="○"/>
              <a:defRPr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2pPr>
            <a:lvl3pPr marL="1371600" lvl="2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Poppins Light"/>
              <a:buChar char="■"/>
              <a:defRPr sz="12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3pPr>
            <a:lvl4pPr marL="1828800" lvl="3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Poppins Light"/>
              <a:buChar char="●"/>
              <a:defRPr sz="12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4pPr>
            <a:lvl5pPr marL="2286000" lvl="4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Poppins Light"/>
              <a:buChar char="○"/>
              <a:defRPr sz="11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5pPr>
            <a:lvl6pPr marL="2743200" lvl="5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Poppins Light"/>
              <a:buChar char="■"/>
              <a:defRPr sz="11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6pPr>
            <a:lvl7pPr marL="3200400" lvl="6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Poppins Light"/>
              <a:buChar char="●"/>
              <a:defRPr sz="10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7pPr>
            <a:lvl8pPr marL="3657600" lvl="7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Poppins Light"/>
              <a:buChar char="○"/>
              <a:defRPr sz="10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8pPr>
            <a:lvl9pPr marL="4114800" lvl="8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Poppins Light"/>
              <a:buChar char="■"/>
              <a:defRPr sz="10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oppins Light"/>
              <a:buNone/>
              <a:defRPr sz="2400">
                <a:solidFill>
                  <a:schemeClr val="dk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2000693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4100" r:id="rId1"/>
    <p:sldLayoutId id="2147484101" r:id="rId2"/>
    <p:sldLayoutId id="2147484103" r:id="rId3"/>
    <p:sldLayoutId id="2147484105" r:id="rId4"/>
    <p:sldLayoutId id="2147484107" r:id="rId5"/>
    <p:sldLayoutId id="2147484108" r:id="rId6"/>
    <p:sldLayoutId id="2147484109" r:id="rId7"/>
    <p:sldLayoutId id="2147484110" r:id="rId8"/>
    <p:sldLayoutId id="2147484111" r:id="rId9"/>
    <p:sldLayoutId id="2147484112" r:id="rId10"/>
    <p:sldLayoutId id="2147484113" r:id="rId11"/>
    <p:sldLayoutId id="2147484114" r:id="rId12"/>
    <p:sldLayoutId id="2147484115" r:id="rId13"/>
    <p:sldLayoutId id="2147484116" r:id="rId1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00" cy="469831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4000"/>
            <a:ext cx="720000" cy="469831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28001"/>
            <a:ext cx="9144000" cy="432816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323852" y="333377"/>
            <a:ext cx="8496299" cy="863377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/>
          <a:p>
            <a:r>
              <a:rPr lang="en-US" noProof="0" dirty="0"/>
              <a:t>TITLE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323852" y="1808165"/>
            <a:ext cx="8496299" cy="42338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323850" y="6524625"/>
            <a:ext cx="1079798" cy="333376"/>
          </a:xfrm>
          <a:prstGeom prst="rect">
            <a:avLst/>
          </a:prstGeom>
        </p:spPr>
        <p:txBody>
          <a:bodyPr vert="horz" lIns="0" tIns="71982" rIns="0" bIns="0" rtlCol="0" anchor="t" anchorCtr="0">
            <a:noAutofit/>
          </a:bodyPr>
          <a:lstStyle>
            <a:lvl1pPr algn="ctr">
              <a:defRPr sz="700">
                <a:solidFill>
                  <a:schemeClr val="bg2"/>
                </a:solidFill>
              </a:defRPr>
            </a:lvl1pPr>
          </a:lstStyle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1439652" y="6524625"/>
            <a:ext cx="6804236" cy="333376"/>
          </a:xfrm>
          <a:prstGeom prst="rect">
            <a:avLst/>
          </a:prstGeom>
        </p:spPr>
        <p:txBody>
          <a:bodyPr vert="horz" lIns="0" tIns="71982" rIns="0" bIns="0" rtlCol="0" anchor="t" anchorCtr="0">
            <a:noAutofit/>
          </a:bodyPr>
          <a:lstStyle>
            <a:lvl1pPr algn="ctr">
              <a:defRPr sz="700">
                <a:solidFill>
                  <a:schemeClr val="bg2"/>
                </a:solidFill>
              </a:defRPr>
            </a:lvl1pPr>
          </a:lstStyle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243891" y="6524624"/>
            <a:ext cx="576261" cy="333375"/>
          </a:xfrm>
          <a:prstGeom prst="rect">
            <a:avLst/>
          </a:prstGeom>
        </p:spPr>
        <p:txBody>
          <a:bodyPr vert="horz" lIns="0" tIns="71982" rIns="0" bIns="0" rtlCol="0" anchor="t" anchorCtr="0">
            <a:noAutofit/>
          </a:bodyPr>
          <a:lstStyle>
            <a:lvl1pPr algn="r">
              <a:defRPr sz="700">
                <a:solidFill>
                  <a:schemeClr val="bg2"/>
                </a:solidFill>
              </a:defRPr>
            </a:lvl1pPr>
          </a:lstStyle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24266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8" r:id="rId1"/>
    <p:sldLayoutId id="2147483889" r:id="rId2"/>
    <p:sldLayoutId id="2147483890" r:id="rId3"/>
    <p:sldLayoutId id="2147483891" r:id="rId4"/>
    <p:sldLayoutId id="2147483892" r:id="rId5"/>
    <p:sldLayoutId id="2147483893" r:id="rId6"/>
    <p:sldLayoutId id="2147483894" r:id="rId7"/>
    <p:sldLayoutId id="2147483895" r:id="rId8"/>
    <p:sldLayoutId id="2147483896" r:id="rId9"/>
    <p:sldLayoutId id="2147483897" r:id="rId10"/>
  </p:sldLayoutIdLst>
  <p:hf hdr="0"/>
  <p:txStyles>
    <p:titleStyle>
      <a:lvl1pPr algn="l" defTabSz="914174" rtl="0" eaLnBrk="1" latinLnBrk="0" hangingPunct="1">
        <a:lnSpc>
          <a:spcPct val="90000"/>
        </a:lnSpc>
        <a:spcBef>
          <a:spcPct val="0"/>
        </a:spcBef>
        <a:buNone/>
        <a:defRPr sz="2300" b="1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179956" indent="-179956" algn="l" defTabSz="914174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accent2"/>
        </a:buClr>
        <a:buSzPct val="80000"/>
        <a:buFont typeface="Wingdings" panose="05000000000000000000" pitchFamily="2" charset="2"/>
        <a:buChar char="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431894" indent="-251938" algn="l" defTabSz="914174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tx1"/>
        </a:buClr>
        <a:buFont typeface="Arial" panose="020B0604020202020204" pitchFamily="34" charset="0"/>
        <a:buChar char="—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575858" indent="-143964" algn="l" defTabSz="914174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827796" indent="-251938" algn="l" defTabSz="914174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tx1"/>
        </a:buClr>
        <a:buSzPct val="100000"/>
        <a:buFont typeface="Arial" pitchFamily="34" charset="0"/>
        <a:buChar char="—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971760" indent="-143964" algn="l" defTabSz="914174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tx1"/>
        </a:buClr>
        <a:buSzPct val="100000"/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8" indent="-228543" algn="l" defTabSz="91417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65" indent="-228543" algn="l" defTabSz="91417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52" indent="-228543" algn="l" defTabSz="91417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39" indent="-228543" algn="l" defTabSz="91417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8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4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61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8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34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22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9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96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720000" cy="469831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4000"/>
            <a:ext cx="720000" cy="469831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28001"/>
            <a:ext cx="9144000" cy="432816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323852" y="333377"/>
            <a:ext cx="8496299" cy="863377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/>
          <a:p>
            <a:r>
              <a:rPr lang="en-US" noProof="0" dirty="0"/>
              <a:t>TITLE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323852" y="1808165"/>
            <a:ext cx="8496299" cy="42338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323850" y="6524625"/>
            <a:ext cx="1079798" cy="333376"/>
          </a:xfrm>
          <a:prstGeom prst="rect">
            <a:avLst/>
          </a:prstGeom>
        </p:spPr>
        <p:txBody>
          <a:bodyPr vert="horz" lIns="0" tIns="71982" rIns="0" bIns="0" rtlCol="0" anchor="t" anchorCtr="0">
            <a:noAutofit/>
          </a:bodyPr>
          <a:lstStyle>
            <a:lvl1pPr algn="ctr">
              <a:defRPr sz="700">
                <a:solidFill>
                  <a:schemeClr val="bg2"/>
                </a:solidFill>
              </a:defRPr>
            </a:lvl1pPr>
          </a:lstStyle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1439652" y="6524625"/>
            <a:ext cx="6804236" cy="333376"/>
          </a:xfrm>
          <a:prstGeom prst="rect">
            <a:avLst/>
          </a:prstGeom>
        </p:spPr>
        <p:txBody>
          <a:bodyPr vert="horz" lIns="0" tIns="71982" rIns="0" bIns="0" rtlCol="0" anchor="t" anchorCtr="0">
            <a:noAutofit/>
          </a:bodyPr>
          <a:lstStyle>
            <a:lvl1pPr algn="ctr">
              <a:defRPr sz="700">
                <a:solidFill>
                  <a:schemeClr val="bg2"/>
                </a:solidFill>
              </a:defRPr>
            </a:lvl1pPr>
          </a:lstStyle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243891" y="6524624"/>
            <a:ext cx="576261" cy="333375"/>
          </a:xfrm>
          <a:prstGeom prst="rect">
            <a:avLst/>
          </a:prstGeom>
        </p:spPr>
        <p:txBody>
          <a:bodyPr vert="horz" lIns="0" tIns="71982" rIns="0" bIns="0" rtlCol="0" anchor="t" anchorCtr="0">
            <a:noAutofit/>
          </a:bodyPr>
          <a:lstStyle>
            <a:lvl1pPr algn="r">
              <a:defRPr sz="700">
                <a:solidFill>
                  <a:schemeClr val="bg2"/>
                </a:solidFill>
              </a:defRPr>
            </a:lvl1pPr>
          </a:lstStyle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24266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</p:sldLayoutIdLst>
  <p:hf hdr="0"/>
  <p:txStyles>
    <p:titleStyle>
      <a:lvl1pPr algn="l" defTabSz="914174" rtl="0" eaLnBrk="1" latinLnBrk="0" hangingPunct="1">
        <a:lnSpc>
          <a:spcPct val="90000"/>
        </a:lnSpc>
        <a:spcBef>
          <a:spcPct val="0"/>
        </a:spcBef>
        <a:buNone/>
        <a:defRPr sz="2300" b="1" kern="1200">
          <a:solidFill>
            <a:schemeClr val="accent3"/>
          </a:solidFill>
          <a:latin typeface="+mj-lt"/>
          <a:ea typeface="+mj-ea"/>
          <a:cs typeface="+mj-cs"/>
        </a:defRPr>
      </a:lvl1pPr>
    </p:titleStyle>
    <p:bodyStyle>
      <a:lvl1pPr marL="179956" indent="-179956" algn="l" defTabSz="914174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accent3"/>
        </a:buClr>
        <a:buSzPct val="80000"/>
        <a:buFont typeface="Wingdings" panose="05000000000000000000" pitchFamily="2" charset="2"/>
        <a:buChar char="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431894" indent="-251938" algn="l" defTabSz="914174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tx1"/>
        </a:buClr>
        <a:buFont typeface="Arial" panose="020B0604020202020204" pitchFamily="34" charset="0"/>
        <a:buChar char="—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575858" indent="-143964" algn="l" defTabSz="914174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827796" indent="-251938" algn="l" defTabSz="914174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tx1"/>
        </a:buClr>
        <a:buSzPct val="100000"/>
        <a:buFont typeface="Arial" pitchFamily="34" charset="0"/>
        <a:buChar char="—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971760" indent="-143964" algn="l" defTabSz="914174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tx1"/>
        </a:buClr>
        <a:buSzPct val="100000"/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8" indent="-228543" algn="l" defTabSz="91417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65" indent="-228543" algn="l" defTabSz="91417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52" indent="-228543" algn="l" defTabSz="91417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39" indent="-228543" algn="l" defTabSz="91417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8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4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61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8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34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22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9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96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00" cy="469831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4000"/>
            <a:ext cx="720000" cy="469831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28001"/>
            <a:ext cx="9144000" cy="432816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323852" y="333377"/>
            <a:ext cx="8496299" cy="863377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/>
          <a:p>
            <a:r>
              <a:rPr lang="en-US" noProof="0" dirty="0"/>
              <a:t>TITLE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323852" y="1808165"/>
            <a:ext cx="8496299" cy="42338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323850" y="6524625"/>
            <a:ext cx="1079798" cy="333376"/>
          </a:xfrm>
          <a:prstGeom prst="rect">
            <a:avLst/>
          </a:prstGeom>
        </p:spPr>
        <p:txBody>
          <a:bodyPr vert="horz" lIns="0" tIns="71982" rIns="0" bIns="0" rtlCol="0" anchor="t" anchorCtr="0">
            <a:noAutofit/>
          </a:bodyPr>
          <a:lstStyle>
            <a:lvl1pPr algn="ctr">
              <a:defRPr sz="700">
                <a:solidFill>
                  <a:schemeClr val="bg2"/>
                </a:solidFill>
              </a:defRPr>
            </a:lvl1pPr>
          </a:lstStyle>
          <a:p>
            <a:pPr algn="l"/>
            <a:r>
              <a:rPr lang="en-US" noProof="0"/>
              <a:t>June 2018</a:t>
            </a:r>
            <a:endParaRPr lang="en-US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1439652" y="6524625"/>
            <a:ext cx="6804236" cy="333376"/>
          </a:xfrm>
          <a:prstGeom prst="rect">
            <a:avLst/>
          </a:prstGeom>
        </p:spPr>
        <p:txBody>
          <a:bodyPr vert="horz" lIns="0" tIns="71982" rIns="0" bIns="0" rtlCol="0" anchor="t" anchorCtr="0">
            <a:noAutofit/>
          </a:bodyPr>
          <a:lstStyle>
            <a:lvl1pPr algn="ctr">
              <a:defRPr sz="700">
                <a:solidFill>
                  <a:schemeClr val="bg2"/>
                </a:solidFill>
              </a:defRPr>
            </a:lvl1pPr>
          </a:lstStyle>
          <a:p>
            <a:pPr algn="l"/>
            <a:r>
              <a:rPr lang="en-US" noProof="0"/>
              <a:t>Project TRAMS Kick-Off Workshop</a:t>
            </a:r>
            <a:endParaRPr lang="en-US" noProof="0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243891" y="6524624"/>
            <a:ext cx="576261" cy="333375"/>
          </a:xfrm>
          <a:prstGeom prst="rect">
            <a:avLst/>
          </a:prstGeom>
        </p:spPr>
        <p:txBody>
          <a:bodyPr vert="horz" lIns="0" tIns="71982" rIns="0" bIns="0" rtlCol="0" anchor="t" anchorCtr="0">
            <a:noAutofit/>
          </a:bodyPr>
          <a:lstStyle>
            <a:lvl1pPr algn="r">
              <a:defRPr sz="700">
                <a:solidFill>
                  <a:schemeClr val="bg2"/>
                </a:solidFill>
              </a:defRPr>
            </a:lvl1pPr>
          </a:lstStyle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258842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70" r:id="rId5"/>
    <p:sldLayoutId id="2147483871" r:id="rId6"/>
    <p:sldLayoutId id="2147483872" r:id="rId7"/>
    <p:sldLayoutId id="2147483873" r:id="rId8"/>
    <p:sldLayoutId id="2147483874" r:id="rId9"/>
    <p:sldLayoutId id="2147483875" r:id="rId10"/>
  </p:sldLayoutIdLst>
  <p:hf hdr="0"/>
  <p:txStyles>
    <p:titleStyle>
      <a:lvl1pPr algn="l" defTabSz="914174" rtl="0" eaLnBrk="1" latinLnBrk="0" hangingPunct="1">
        <a:lnSpc>
          <a:spcPct val="90000"/>
        </a:lnSpc>
        <a:spcBef>
          <a:spcPct val="0"/>
        </a:spcBef>
        <a:buNone/>
        <a:defRPr sz="2300" b="1" kern="1200">
          <a:solidFill>
            <a:schemeClr val="accent4"/>
          </a:solidFill>
          <a:latin typeface="+mj-lt"/>
          <a:ea typeface="+mj-ea"/>
          <a:cs typeface="+mj-cs"/>
        </a:defRPr>
      </a:lvl1pPr>
    </p:titleStyle>
    <p:bodyStyle>
      <a:lvl1pPr marL="179956" indent="-179956" algn="l" defTabSz="914174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accent4"/>
        </a:buClr>
        <a:buSzPct val="80000"/>
        <a:buFont typeface="Wingdings" panose="05000000000000000000" pitchFamily="2" charset="2"/>
        <a:buChar char="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431894" indent="-251938" algn="l" defTabSz="914174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tx1"/>
        </a:buClr>
        <a:buFont typeface="Arial" panose="020B0604020202020204" pitchFamily="34" charset="0"/>
        <a:buChar char="—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575858" indent="-143964" algn="l" defTabSz="914174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827796" indent="-251938" algn="l" defTabSz="914174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tx1"/>
        </a:buClr>
        <a:buSzPct val="100000"/>
        <a:buFont typeface="Arial" pitchFamily="34" charset="0"/>
        <a:buChar char="—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971760" indent="-143964" algn="l" defTabSz="914174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tx1"/>
        </a:buClr>
        <a:buSzPct val="100000"/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8" indent="-228543" algn="l" defTabSz="91417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65" indent="-228543" algn="l" defTabSz="91417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52" indent="-228543" algn="l" defTabSz="91417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39" indent="-228543" algn="l" defTabSz="91417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8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4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61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8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34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22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9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96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t 6" hidden="1"/>
          <p:cNvGraphicFramePr>
            <a:graphicFrameLocks noChangeAspect="1"/>
          </p:cNvGraphicFramePr>
          <p:nvPr>
            <p:custDataLst>
              <p:tags r:id="rId11"/>
            </p:custDataLst>
          </p:nvPr>
        </p:nvGraphicFramePr>
        <p:xfrm>
          <a:off x="1588" y="1590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2" imgW="360" imgH="360" progId="">
                  <p:embed/>
                </p:oleObj>
              </mc:Choice>
              <mc:Fallback>
                <p:oleObj name="think-cell Slide" r:id="rId12" imgW="360" imgH="360" progId="">
                  <p:embed/>
                  <p:pic>
                    <p:nvPicPr>
                      <p:cNvPr id="7" name="Objet 6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90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9" name="Image 3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0" y="6283906"/>
            <a:ext cx="7962900" cy="376911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323852" y="333377"/>
            <a:ext cx="8496299" cy="863377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/>
          <a:p>
            <a:r>
              <a:rPr lang="en-US" noProof="0" dirty="0"/>
              <a:t>TITLE</a:t>
            </a:r>
            <a:endParaRPr lang="fr-FR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323852" y="1808165"/>
            <a:ext cx="8496299" cy="42338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323850" y="6524625"/>
            <a:ext cx="1079798" cy="333376"/>
          </a:xfrm>
          <a:prstGeom prst="rect">
            <a:avLst/>
          </a:prstGeom>
        </p:spPr>
        <p:txBody>
          <a:bodyPr vert="horz" lIns="0" tIns="71982" rIns="0" bIns="0" rtlCol="0" anchor="t" anchorCtr="0">
            <a:noAutofit/>
          </a:bodyPr>
          <a:lstStyle>
            <a:lvl1pPr algn="ctr">
              <a:defRPr sz="700">
                <a:solidFill>
                  <a:schemeClr val="bg2"/>
                </a:solidFill>
              </a:defRPr>
            </a:lvl1pPr>
          </a:lstStyle>
          <a:p>
            <a:pPr algn="l"/>
            <a:r>
              <a:rPr lang="en-US">
                <a:solidFill>
                  <a:srgbClr val="B1B1B1"/>
                </a:solidFill>
              </a:rPr>
              <a:t>June 2018</a:t>
            </a:r>
            <a:endParaRPr lang="fr-FR" dirty="0">
              <a:solidFill>
                <a:srgbClr val="B1B1B1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1439652" y="6524625"/>
            <a:ext cx="6804236" cy="333376"/>
          </a:xfrm>
          <a:prstGeom prst="rect">
            <a:avLst/>
          </a:prstGeom>
        </p:spPr>
        <p:txBody>
          <a:bodyPr vert="horz" lIns="0" tIns="71982" rIns="0" bIns="0" rtlCol="0" anchor="t" anchorCtr="0">
            <a:noAutofit/>
          </a:bodyPr>
          <a:lstStyle>
            <a:lvl1pPr algn="ctr">
              <a:defRPr sz="700">
                <a:solidFill>
                  <a:schemeClr val="bg2"/>
                </a:solidFill>
              </a:defRPr>
            </a:lvl1pPr>
          </a:lstStyle>
          <a:p>
            <a:pPr algn="l"/>
            <a:r>
              <a:rPr lang="en-US">
                <a:solidFill>
                  <a:srgbClr val="B1B1B1"/>
                </a:solidFill>
              </a:rPr>
              <a:t>Project TRAMS Kick-Off Workshop</a:t>
            </a:r>
            <a:endParaRPr lang="en-US" dirty="0">
              <a:solidFill>
                <a:srgbClr val="B1B1B1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243891" y="6524624"/>
            <a:ext cx="576261" cy="333375"/>
          </a:xfrm>
          <a:prstGeom prst="rect">
            <a:avLst/>
          </a:prstGeom>
        </p:spPr>
        <p:txBody>
          <a:bodyPr vert="horz" lIns="0" tIns="71982" rIns="0" bIns="0" rtlCol="0" anchor="t" anchorCtr="0">
            <a:noAutofit/>
          </a:bodyPr>
          <a:lstStyle>
            <a:lvl1pPr algn="r">
              <a:defRPr sz="700">
                <a:solidFill>
                  <a:schemeClr val="bg2"/>
                </a:solidFill>
              </a:defRPr>
            </a:lvl1pPr>
          </a:lstStyle>
          <a:p>
            <a:fld id="{733122C9-A0B9-462F-8757-0847AD287B63}" type="slidenum">
              <a:rPr lang="fr-FR" smtClean="0">
                <a:solidFill>
                  <a:srgbClr val="B1B1B1"/>
                </a:solidFill>
              </a:rPr>
              <a:pPr/>
              <a:t>‹#›</a:t>
            </a:fld>
            <a:endParaRPr lang="fr-FR" dirty="0">
              <a:solidFill>
                <a:srgbClr val="B1B1B1"/>
              </a:solidFill>
            </a:endParaRPr>
          </a:p>
        </p:txBody>
      </p:sp>
      <p:sp>
        <p:nvSpPr>
          <p:cNvPr id="11" name="Rectangle à coins arrondis 10"/>
          <p:cNvSpPr/>
          <p:nvPr/>
        </p:nvSpPr>
        <p:spPr>
          <a:xfrm>
            <a:off x="327025" y="308557"/>
            <a:ext cx="324000" cy="36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2" name="Rectangle à coins arrondis 11"/>
          <p:cNvSpPr/>
          <p:nvPr/>
        </p:nvSpPr>
        <p:spPr>
          <a:xfrm>
            <a:off x="327025" y="1177714"/>
            <a:ext cx="324000" cy="36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pic>
        <p:nvPicPr>
          <p:cNvPr id="13" name="Picture 2" descr="L:\1516904_Atlantic_ Deploiement_280515\Publishing\Charte\LOGO-BLOC MARQUE\LOGO\Engie_Logo.png"/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55160" y="6095398"/>
            <a:ext cx="1211040" cy="60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0996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9" r:id="rId2"/>
    <p:sldLayoutId id="2147483940" r:id="rId3"/>
    <p:sldLayoutId id="2147483941" r:id="rId4"/>
    <p:sldLayoutId id="2147483942" r:id="rId5"/>
    <p:sldLayoutId id="2147483943" r:id="rId6"/>
    <p:sldLayoutId id="2147483944" r:id="rId7"/>
    <p:sldLayoutId id="2147483945" r:id="rId8"/>
    <p:sldLayoutId id="2147483946" r:id="rId9"/>
  </p:sldLayoutIdLst>
  <p:hf hdr="0"/>
  <p:txStyles>
    <p:titleStyle>
      <a:lvl1pPr algn="l" defTabSz="914174" rtl="0" eaLnBrk="1" latinLnBrk="0" hangingPunct="1">
        <a:lnSpc>
          <a:spcPct val="90000"/>
        </a:lnSpc>
        <a:spcBef>
          <a:spcPct val="0"/>
        </a:spcBef>
        <a:buNone/>
        <a:defRPr sz="23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9956" indent="-179956" algn="l" defTabSz="914174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tx1"/>
        </a:buClr>
        <a:buSzPct val="80000"/>
        <a:buFont typeface="Wingdings" panose="05000000000000000000" pitchFamily="2" charset="2"/>
        <a:buChar char="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431894" indent="-251938" algn="l" defTabSz="914174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tx1"/>
        </a:buClr>
        <a:buFont typeface="Arial" panose="020B0604020202020204" pitchFamily="34" charset="0"/>
        <a:buChar char="—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575858" indent="-143964" algn="l" defTabSz="914174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827796" indent="-251938" algn="l" defTabSz="914174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tx1"/>
        </a:buClr>
        <a:buSzPct val="100000"/>
        <a:buFont typeface="Arial" pitchFamily="34" charset="0"/>
        <a:buChar char="—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971760" indent="-143964" algn="l" defTabSz="914174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tx1"/>
        </a:buClr>
        <a:buSzPct val="100000"/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8" indent="-228543" algn="l" defTabSz="91417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65" indent="-228543" algn="l" defTabSz="91417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52" indent="-228543" algn="l" defTabSz="91417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39" indent="-228543" algn="l" defTabSz="91417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8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4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61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8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34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22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9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96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720000" cy="469831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4000"/>
            <a:ext cx="720000" cy="469831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28001"/>
            <a:ext cx="9144000" cy="432816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323852" y="333377"/>
            <a:ext cx="8496299" cy="863377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/>
          <a:p>
            <a:r>
              <a:rPr lang="en-US" noProof="0" dirty="0"/>
              <a:t>TITLE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323852" y="1808165"/>
            <a:ext cx="8496299" cy="42338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323850" y="6524625"/>
            <a:ext cx="1079798" cy="333376"/>
          </a:xfrm>
          <a:prstGeom prst="rect">
            <a:avLst/>
          </a:prstGeom>
        </p:spPr>
        <p:txBody>
          <a:bodyPr vert="horz" lIns="0" tIns="71982" rIns="0" bIns="0" rtlCol="0" anchor="t" anchorCtr="0">
            <a:noAutofit/>
          </a:bodyPr>
          <a:lstStyle>
            <a:lvl1pPr algn="ctr">
              <a:defRPr sz="700">
                <a:solidFill>
                  <a:schemeClr val="bg2"/>
                </a:solidFill>
              </a:defRPr>
            </a:lvl1pPr>
          </a:lstStyle>
          <a:p>
            <a:pPr algn="l"/>
            <a:r>
              <a:rPr lang="en-US">
                <a:solidFill>
                  <a:srgbClr val="B1B1B1"/>
                </a:solidFill>
              </a:rPr>
              <a:t>June 2018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1439652" y="6524625"/>
            <a:ext cx="6804236" cy="333376"/>
          </a:xfrm>
          <a:prstGeom prst="rect">
            <a:avLst/>
          </a:prstGeom>
        </p:spPr>
        <p:txBody>
          <a:bodyPr vert="horz" lIns="0" tIns="71982" rIns="0" bIns="0" rtlCol="0" anchor="t" anchorCtr="0">
            <a:noAutofit/>
          </a:bodyPr>
          <a:lstStyle>
            <a:lvl1pPr algn="ctr">
              <a:defRPr sz="700">
                <a:solidFill>
                  <a:schemeClr val="bg2"/>
                </a:solidFill>
              </a:defRPr>
            </a:lvl1pPr>
          </a:lstStyle>
          <a:p>
            <a:pPr algn="l"/>
            <a:r>
              <a:rPr lang="en-US">
                <a:solidFill>
                  <a:srgbClr val="B1B1B1"/>
                </a:solidFill>
              </a:rPr>
              <a:t>Project TRAMS Kick-Off Workshop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243891" y="6524624"/>
            <a:ext cx="576261" cy="333375"/>
          </a:xfrm>
          <a:prstGeom prst="rect">
            <a:avLst/>
          </a:prstGeom>
        </p:spPr>
        <p:txBody>
          <a:bodyPr vert="horz" lIns="0" tIns="71982" rIns="0" bIns="0" rtlCol="0" anchor="t" anchorCtr="0">
            <a:noAutofit/>
          </a:bodyPr>
          <a:lstStyle>
            <a:lvl1pPr algn="r">
              <a:defRPr sz="700">
                <a:solidFill>
                  <a:schemeClr val="bg2"/>
                </a:solidFill>
              </a:defRPr>
            </a:lvl1pPr>
          </a:lstStyle>
          <a:p>
            <a:fld id="{733122C9-A0B9-462F-8757-0847AD287B63}" type="slidenum">
              <a:rPr lang="en-US" smtClean="0">
                <a:solidFill>
                  <a:srgbClr val="B1B1B1"/>
                </a:solidFill>
              </a:rPr>
              <a:pPr/>
              <a:t>‹#›</a:t>
            </a:fld>
            <a:endParaRPr lang="en-US">
              <a:solidFill>
                <a:srgbClr val="B1B1B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871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6" r:id="rId2"/>
    <p:sldLayoutId id="2147483957" r:id="rId3"/>
    <p:sldLayoutId id="2147483958" r:id="rId4"/>
    <p:sldLayoutId id="2147483959" r:id="rId5"/>
    <p:sldLayoutId id="2147483960" r:id="rId6"/>
    <p:sldLayoutId id="2147483961" r:id="rId7"/>
    <p:sldLayoutId id="2147483962" r:id="rId8"/>
    <p:sldLayoutId id="2147483963" r:id="rId9"/>
    <p:sldLayoutId id="2147483964" r:id="rId10"/>
    <p:sldLayoutId id="2147483965" r:id="rId11"/>
  </p:sldLayoutIdLst>
  <p:hf hdr="0"/>
  <p:txStyles>
    <p:titleStyle>
      <a:lvl1pPr algn="l" defTabSz="914174" rtl="0" eaLnBrk="1" latinLnBrk="0" hangingPunct="1">
        <a:lnSpc>
          <a:spcPct val="90000"/>
        </a:lnSpc>
        <a:spcBef>
          <a:spcPct val="0"/>
        </a:spcBef>
        <a:buNone/>
        <a:defRPr sz="2300" b="1" kern="1200">
          <a:solidFill>
            <a:schemeClr val="accent3"/>
          </a:solidFill>
          <a:latin typeface="+mj-lt"/>
          <a:ea typeface="+mj-ea"/>
          <a:cs typeface="+mj-cs"/>
        </a:defRPr>
      </a:lvl1pPr>
    </p:titleStyle>
    <p:bodyStyle>
      <a:lvl1pPr marL="179956" indent="-179956" algn="l" defTabSz="914174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accent3"/>
        </a:buClr>
        <a:buSzPct val="80000"/>
        <a:buFont typeface="Wingdings" panose="05000000000000000000" pitchFamily="2" charset="2"/>
        <a:buChar char="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431894" indent="-251938" algn="l" defTabSz="914174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tx1"/>
        </a:buClr>
        <a:buFont typeface="Arial" panose="020B0604020202020204" pitchFamily="34" charset="0"/>
        <a:buChar char="—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575858" indent="-143964" algn="l" defTabSz="914174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827796" indent="-251938" algn="l" defTabSz="914174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tx1"/>
        </a:buClr>
        <a:buSzPct val="100000"/>
        <a:buFont typeface="Arial" pitchFamily="34" charset="0"/>
        <a:buChar char="—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971760" indent="-143964" algn="l" defTabSz="914174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tx1"/>
        </a:buClr>
        <a:buSzPct val="100000"/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8" indent="-228543" algn="l" defTabSz="91417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65" indent="-228543" algn="l" defTabSz="91417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52" indent="-228543" algn="l" defTabSz="91417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39" indent="-228543" algn="l" defTabSz="91417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8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4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61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8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34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22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9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96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08" y="365798"/>
            <a:ext cx="7886784" cy="1324939"/>
          </a:xfrm>
          <a:prstGeom prst="rect">
            <a:avLst/>
          </a:prstGeom>
        </p:spPr>
        <p:txBody>
          <a:bodyPr vert="horz" lIns="80145" tIns="40073" rIns="80145" bIns="40073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08" y="1826114"/>
            <a:ext cx="7886784" cy="4350697"/>
          </a:xfrm>
          <a:prstGeom prst="rect">
            <a:avLst/>
          </a:prstGeom>
        </p:spPr>
        <p:txBody>
          <a:bodyPr vert="horz" lIns="80145" tIns="40073" rIns="80145" bIns="40073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7207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7" r:id="rId1"/>
    <p:sldLayoutId id="2147483978" r:id="rId2"/>
    <p:sldLayoutId id="2147483979" r:id="rId3"/>
    <p:sldLayoutId id="2147483980" r:id="rId4"/>
    <p:sldLayoutId id="2147483981" r:id="rId5"/>
    <p:sldLayoutId id="2147483982" r:id="rId6"/>
    <p:sldLayoutId id="2147483983" r:id="rId7"/>
    <p:sldLayoutId id="2147483984" r:id="rId8"/>
    <p:sldLayoutId id="2147483985" r:id="rId9"/>
    <p:sldLayoutId id="2147483986" r:id="rId10"/>
    <p:sldLayoutId id="2147483987" r:id="rId11"/>
    <p:sldLayoutId id="2147483988" r:id="rId12"/>
    <p:sldLayoutId id="2147483989" r:id="rId13"/>
    <p:sldLayoutId id="2147483990" r:id="rId14"/>
    <p:sldLayoutId id="2147483991" r:id="rId15"/>
    <p:sldLayoutId id="2147483992" r:id="rId16"/>
    <p:sldLayoutId id="2147483993" r:id="rId17"/>
    <p:sldLayoutId id="2147483994" r:id="rId18"/>
    <p:sldLayoutId id="2147483995" r:id="rId19"/>
    <p:sldLayoutId id="2147483996" r:id="rId20"/>
    <p:sldLayoutId id="2147483997" r:id="rId21"/>
    <p:sldLayoutId id="2147483998" r:id="rId22"/>
    <p:sldLayoutId id="2147483999" r:id="rId23"/>
    <p:sldLayoutId id="2147484000" r:id="rId24"/>
    <p:sldLayoutId id="2147484001" r:id="rId25"/>
    <p:sldLayoutId id="2147484002" r:id="rId26"/>
    <p:sldLayoutId id="2147484003" r:id="rId27"/>
    <p:sldLayoutId id="2147484004" r:id="rId28"/>
    <p:sldLayoutId id="2147484005" r:id="rId29"/>
    <p:sldLayoutId id="2147484006" r:id="rId30"/>
    <p:sldLayoutId id="2147484007" r:id="rId31"/>
    <p:sldLayoutId id="2147484008" r:id="rId32"/>
    <p:sldLayoutId id="2147484009" r:id="rId33"/>
    <p:sldLayoutId id="2147484010" r:id="rId34"/>
    <p:sldLayoutId id="2147484011" r:id="rId35"/>
    <p:sldLayoutId id="2147484012" r:id="rId36"/>
  </p:sldLayoutIdLst>
  <p:hf hdr="0"/>
  <p:txStyles>
    <p:titleStyle>
      <a:lvl1pPr algn="l" defTabSz="801455" rtl="0" eaLnBrk="1" latinLnBrk="0" hangingPunct="1">
        <a:lnSpc>
          <a:spcPct val="90000"/>
        </a:lnSpc>
        <a:spcBef>
          <a:spcPct val="0"/>
        </a:spcBef>
        <a:buNone/>
        <a:defRPr sz="39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1pPr>
    </p:titleStyle>
    <p:bodyStyle>
      <a:lvl1pPr marL="200365" indent="-200365" algn="l" defTabSz="801455" rtl="0" eaLnBrk="1" latinLnBrk="0" hangingPunct="1">
        <a:lnSpc>
          <a:spcPct val="90000"/>
        </a:lnSpc>
        <a:spcBef>
          <a:spcPts val="877"/>
        </a:spcBef>
        <a:buFont typeface="Arial"/>
        <a:buChar char="•"/>
        <a:defRPr sz="2500" b="0" i="0" kern="1200">
          <a:solidFill>
            <a:srgbClr val="0070C0"/>
          </a:solidFill>
          <a:latin typeface="Arial" charset="0"/>
          <a:ea typeface="Arial" charset="0"/>
          <a:cs typeface="Arial" charset="0"/>
        </a:defRPr>
      </a:lvl1pPr>
      <a:lvl2pPr marL="601092" indent="-200365" algn="l" defTabSz="801455" rtl="0" eaLnBrk="1" latinLnBrk="0" hangingPunct="1">
        <a:lnSpc>
          <a:spcPct val="90000"/>
        </a:lnSpc>
        <a:spcBef>
          <a:spcPts val="438"/>
        </a:spcBef>
        <a:buFont typeface="Arial"/>
        <a:buChar char="•"/>
        <a:defRPr sz="2100" b="0" i="0" kern="1200">
          <a:solidFill>
            <a:srgbClr val="0070C0"/>
          </a:solidFill>
          <a:latin typeface="Arial" charset="0"/>
          <a:ea typeface="Arial" charset="0"/>
          <a:cs typeface="Arial" charset="0"/>
        </a:defRPr>
      </a:lvl2pPr>
      <a:lvl3pPr marL="1001820" indent="-200365" algn="l" defTabSz="801455" rtl="0" eaLnBrk="1" latinLnBrk="0" hangingPunct="1">
        <a:lnSpc>
          <a:spcPct val="90000"/>
        </a:lnSpc>
        <a:spcBef>
          <a:spcPts val="438"/>
        </a:spcBef>
        <a:buFont typeface="Arial"/>
        <a:buChar char="•"/>
        <a:defRPr sz="1800" b="0" i="0" kern="1200">
          <a:solidFill>
            <a:srgbClr val="0070C0"/>
          </a:solidFill>
          <a:latin typeface="Arial" charset="0"/>
          <a:ea typeface="Arial" charset="0"/>
          <a:cs typeface="Arial" charset="0"/>
        </a:defRPr>
      </a:lvl3pPr>
      <a:lvl4pPr marL="1402548" indent="-200365" algn="l" defTabSz="801455" rtl="0" eaLnBrk="1" latinLnBrk="0" hangingPunct="1">
        <a:lnSpc>
          <a:spcPct val="90000"/>
        </a:lnSpc>
        <a:spcBef>
          <a:spcPts val="438"/>
        </a:spcBef>
        <a:buFont typeface="Arial"/>
        <a:buChar char="•"/>
        <a:defRPr sz="1600" b="0" i="0" kern="1200">
          <a:solidFill>
            <a:srgbClr val="0070C0"/>
          </a:solidFill>
          <a:latin typeface="Arial" charset="0"/>
          <a:ea typeface="Arial" charset="0"/>
          <a:cs typeface="Arial" charset="0"/>
        </a:defRPr>
      </a:lvl4pPr>
      <a:lvl5pPr marL="1803277" indent="-200365" algn="l" defTabSz="801455" rtl="0" eaLnBrk="1" latinLnBrk="0" hangingPunct="1">
        <a:lnSpc>
          <a:spcPct val="90000"/>
        </a:lnSpc>
        <a:spcBef>
          <a:spcPts val="438"/>
        </a:spcBef>
        <a:buFont typeface="Arial"/>
        <a:buChar char="•"/>
        <a:defRPr sz="1600" b="0" i="0" kern="1200">
          <a:solidFill>
            <a:srgbClr val="0070C0"/>
          </a:solidFill>
          <a:latin typeface="Arial" charset="0"/>
          <a:ea typeface="Arial" charset="0"/>
          <a:cs typeface="Arial" charset="0"/>
        </a:defRPr>
      </a:lvl5pPr>
      <a:lvl6pPr marL="2204005" indent="-200365" algn="l" defTabSz="801455" rtl="0" eaLnBrk="1" latinLnBrk="0" hangingPunct="1">
        <a:lnSpc>
          <a:spcPct val="90000"/>
        </a:lnSpc>
        <a:spcBef>
          <a:spcPts val="438"/>
        </a:spcBef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604732" indent="-200365" algn="l" defTabSz="801455" rtl="0" eaLnBrk="1" latinLnBrk="0" hangingPunct="1">
        <a:lnSpc>
          <a:spcPct val="90000"/>
        </a:lnSpc>
        <a:spcBef>
          <a:spcPts val="438"/>
        </a:spcBef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005462" indent="-200365" algn="l" defTabSz="801455" rtl="0" eaLnBrk="1" latinLnBrk="0" hangingPunct="1">
        <a:lnSpc>
          <a:spcPct val="90000"/>
        </a:lnSpc>
        <a:spcBef>
          <a:spcPts val="438"/>
        </a:spcBef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406190" indent="-200365" algn="l" defTabSz="801455" rtl="0" eaLnBrk="1" latinLnBrk="0" hangingPunct="1">
        <a:lnSpc>
          <a:spcPct val="90000"/>
        </a:lnSpc>
        <a:spcBef>
          <a:spcPts val="438"/>
        </a:spcBef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0145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0727" algn="l" defTabSz="80145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1455" algn="l" defTabSz="80145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02185" algn="l" defTabSz="80145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2913" algn="l" defTabSz="80145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03640" algn="l" defTabSz="80145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04367" algn="l" defTabSz="80145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05097" algn="l" defTabSz="80145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05825" algn="l" defTabSz="80145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08" y="365798"/>
            <a:ext cx="7886784" cy="1324939"/>
          </a:xfrm>
          <a:prstGeom prst="rect">
            <a:avLst/>
          </a:prstGeom>
        </p:spPr>
        <p:txBody>
          <a:bodyPr vert="horz" lIns="80165" tIns="40083" rIns="80165" bIns="40083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08" y="1826112"/>
            <a:ext cx="7886784" cy="4350697"/>
          </a:xfrm>
          <a:prstGeom prst="rect">
            <a:avLst/>
          </a:prstGeom>
        </p:spPr>
        <p:txBody>
          <a:bodyPr vert="horz" lIns="80165" tIns="40083" rIns="80165" bIns="40083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0976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4" r:id="rId1"/>
    <p:sldLayoutId id="2147484015" r:id="rId2"/>
    <p:sldLayoutId id="2147484016" r:id="rId3"/>
    <p:sldLayoutId id="2147484017" r:id="rId4"/>
    <p:sldLayoutId id="2147484018" r:id="rId5"/>
    <p:sldLayoutId id="2147484019" r:id="rId6"/>
    <p:sldLayoutId id="2147484020" r:id="rId7"/>
    <p:sldLayoutId id="2147484021" r:id="rId8"/>
    <p:sldLayoutId id="2147484022" r:id="rId9"/>
    <p:sldLayoutId id="2147484023" r:id="rId10"/>
    <p:sldLayoutId id="2147484024" r:id="rId11"/>
    <p:sldLayoutId id="2147484025" r:id="rId12"/>
    <p:sldLayoutId id="2147484026" r:id="rId13"/>
    <p:sldLayoutId id="2147484027" r:id="rId14"/>
    <p:sldLayoutId id="2147484028" r:id="rId15"/>
    <p:sldLayoutId id="2147484029" r:id="rId16"/>
    <p:sldLayoutId id="2147484030" r:id="rId17"/>
    <p:sldLayoutId id="2147484031" r:id="rId18"/>
    <p:sldLayoutId id="2147484032" r:id="rId19"/>
    <p:sldLayoutId id="2147484033" r:id="rId20"/>
    <p:sldLayoutId id="2147484034" r:id="rId21"/>
    <p:sldLayoutId id="2147484035" r:id="rId22"/>
    <p:sldLayoutId id="2147484036" r:id="rId23"/>
    <p:sldLayoutId id="2147484037" r:id="rId24"/>
    <p:sldLayoutId id="2147484038" r:id="rId25"/>
    <p:sldLayoutId id="2147484039" r:id="rId26"/>
    <p:sldLayoutId id="2147484040" r:id="rId27"/>
    <p:sldLayoutId id="2147484041" r:id="rId28"/>
    <p:sldLayoutId id="2147484042" r:id="rId29"/>
    <p:sldLayoutId id="2147484043" r:id="rId30"/>
    <p:sldLayoutId id="2147484044" r:id="rId31"/>
    <p:sldLayoutId id="2147484045" r:id="rId32"/>
    <p:sldLayoutId id="2147484046" r:id="rId33"/>
    <p:sldLayoutId id="2147484047" r:id="rId34"/>
    <p:sldLayoutId id="2147484048" r:id="rId35"/>
    <p:sldLayoutId id="2147484049" r:id="rId36"/>
  </p:sldLayoutIdLst>
  <p:hf hdr="0"/>
  <p:txStyles>
    <p:titleStyle>
      <a:lvl1pPr algn="l" defTabSz="801654" rtl="0" eaLnBrk="1" latinLnBrk="0" hangingPunct="1">
        <a:lnSpc>
          <a:spcPct val="90000"/>
        </a:lnSpc>
        <a:spcBef>
          <a:spcPct val="0"/>
        </a:spcBef>
        <a:buNone/>
        <a:defRPr sz="39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1pPr>
    </p:titleStyle>
    <p:bodyStyle>
      <a:lvl1pPr marL="200414" indent="-200414" algn="l" defTabSz="801654" rtl="0" eaLnBrk="1" latinLnBrk="0" hangingPunct="1">
        <a:lnSpc>
          <a:spcPct val="90000"/>
        </a:lnSpc>
        <a:spcBef>
          <a:spcPts val="877"/>
        </a:spcBef>
        <a:buFont typeface="Arial"/>
        <a:buChar char="•"/>
        <a:defRPr sz="2500" b="0" i="0" kern="1200">
          <a:solidFill>
            <a:srgbClr val="0070C0"/>
          </a:solidFill>
          <a:latin typeface="Arial" charset="0"/>
          <a:ea typeface="Arial" charset="0"/>
          <a:cs typeface="Arial" charset="0"/>
        </a:defRPr>
      </a:lvl1pPr>
      <a:lvl2pPr marL="601241" indent="-200414" algn="l" defTabSz="801654" rtl="0" eaLnBrk="1" latinLnBrk="0" hangingPunct="1">
        <a:lnSpc>
          <a:spcPct val="90000"/>
        </a:lnSpc>
        <a:spcBef>
          <a:spcPts val="438"/>
        </a:spcBef>
        <a:buFont typeface="Arial"/>
        <a:buChar char="•"/>
        <a:defRPr sz="2100" b="0" i="0" kern="1200">
          <a:solidFill>
            <a:srgbClr val="0070C0"/>
          </a:solidFill>
          <a:latin typeface="Arial" charset="0"/>
          <a:ea typeface="Arial" charset="0"/>
          <a:cs typeface="Arial" charset="0"/>
        </a:defRPr>
      </a:lvl2pPr>
      <a:lvl3pPr marL="1002068" indent="-200414" algn="l" defTabSz="801654" rtl="0" eaLnBrk="1" latinLnBrk="0" hangingPunct="1">
        <a:lnSpc>
          <a:spcPct val="90000"/>
        </a:lnSpc>
        <a:spcBef>
          <a:spcPts val="438"/>
        </a:spcBef>
        <a:buFont typeface="Arial"/>
        <a:buChar char="•"/>
        <a:defRPr sz="1800" b="0" i="0" kern="1200">
          <a:solidFill>
            <a:srgbClr val="0070C0"/>
          </a:solidFill>
          <a:latin typeface="Arial" charset="0"/>
          <a:ea typeface="Arial" charset="0"/>
          <a:cs typeface="Arial" charset="0"/>
        </a:defRPr>
      </a:lvl3pPr>
      <a:lvl4pPr marL="1402895" indent="-200414" algn="l" defTabSz="801654" rtl="0" eaLnBrk="1" latinLnBrk="0" hangingPunct="1">
        <a:lnSpc>
          <a:spcPct val="90000"/>
        </a:lnSpc>
        <a:spcBef>
          <a:spcPts val="438"/>
        </a:spcBef>
        <a:buFont typeface="Arial"/>
        <a:buChar char="•"/>
        <a:defRPr sz="1600" b="0" i="0" kern="1200">
          <a:solidFill>
            <a:srgbClr val="0070C0"/>
          </a:solidFill>
          <a:latin typeface="Arial" charset="0"/>
          <a:ea typeface="Arial" charset="0"/>
          <a:cs typeface="Arial" charset="0"/>
        </a:defRPr>
      </a:lvl4pPr>
      <a:lvl5pPr marL="1803723" indent="-200414" algn="l" defTabSz="801654" rtl="0" eaLnBrk="1" latinLnBrk="0" hangingPunct="1">
        <a:lnSpc>
          <a:spcPct val="90000"/>
        </a:lnSpc>
        <a:spcBef>
          <a:spcPts val="438"/>
        </a:spcBef>
        <a:buFont typeface="Arial"/>
        <a:buChar char="•"/>
        <a:defRPr sz="1600" b="0" i="0" kern="1200">
          <a:solidFill>
            <a:srgbClr val="0070C0"/>
          </a:solidFill>
          <a:latin typeface="Arial" charset="0"/>
          <a:ea typeface="Arial" charset="0"/>
          <a:cs typeface="Arial" charset="0"/>
        </a:defRPr>
      </a:lvl5pPr>
      <a:lvl6pPr marL="2204550" indent="-200414" algn="l" defTabSz="801654" rtl="0" eaLnBrk="1" latinLnBrk="0" hangingPunct="1">
        <a:lnSpc>
          <a:spcPct val="90000"/>
        </a:lnSpc>
        <a:spcBef>
          <a:spcPts val="438"/>
        </a:spcBef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605377" indent="-200414" algn="l" defTabSz="801654" rtl="0" eaLnBrk="1" latinLnBrk="0" hangingPunct="1">
        <a:lnSpc>
          <a:spcPct val="90000"/>
        </a:lnSpc>
        <a:spcBef>
          <a:spcPts val="438"/>
        </a:spcBef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006204" indent="-200414" algn="l" defTabSz="801654" rtl="0" eaLnBrk="1" latinLnBrk="0" hangingPunct="1">
        <a:lnSpc>
          <a:spcPct val="90000"/>
        </a:lnSpc>
        <a:spcBef>
          <a:spcPts val="438"/>
        </a:spcBef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407032" indent="-200414" algn="l" defTabSz="801654" rtl="0" eaLnBrk="1" latinLnBrk="0" hangingPunct="1">
        <a:lnSpc>
          <a:spcPct val="90000"/>
        </a:lnSpc>
        <a:spcBef>
          <a:spcPts val="438"/>
        </a:spcBef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0165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0827" algn="l" defTabSz="80165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1654" algn="l" defTabSz="80165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02482" algn="l" defTabSz="80165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3309" algn="l" defTabSz="80165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04136" algn="l" defTabSz="80165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04963" algn="l" defTabSz="80165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05791" algn="l" defTabSz="80165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06618" algn="l" defTabSz="80165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44" y="6424162"/>
            <a:ext cx="7394067" cy="123039"/>
          </a:xfrm>
          <a:prstGeom prst="rect">
            <a:avLst/>
          </a:prstGeom>
        </p:spPr>
      </p:pic>
      <p:pic>
        <p:nvPicPr>
          <p:cNvPr id="39" name="Image 38" hidden="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0" y="6283904"/>
            <a:ext cx="7962900" cy="376911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323850" y="324000"/>
            <a:ext cx="8496299" cy="863377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/>
          <a:p>
            <a:r>
              <a:rPr lang="en-US" noProof="0" dirty="0"/>
              <a:t>TITLE</a:t>
            </a:r>
            <a:endParaRPr lang="fr-FR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323850" y="1808164"/>
            <a:ext cx="8496299" cy="42338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noProof="0" dirty="0"/>
              <a:t>Text level 1</a:t>
            </a:r>
          </a:p>
          <a:p>
            <a:pPr lvl="1"/>
            <a:r>
              <a:rPr lang="en-US" noProof="0" dirty="0"/>
              <a:t>Text level 2</a:t>
            </a:r>
          </a:p>
          <a:p>
            <a:pPr lvl="2"/>
            <a:r>
              <a:rPr lang="en-US" noProof="0" dirty="0"/>
              <a:t>Text level 3</a:t>
            </a:r>
          </a:p>
          <a:p>
            <a:pPr lvl="3"/>
            <a:r>
              <a:rPr lang="en-US" noProof="0" dirty="0"/>
              <a:t>Text level 4</a:t>
            </a:r>
          </a:p>
          <a:p>
            <a:pPr lvl="4"/>
            <a:r>
              <a:rPr lang="en-US" noProof="0" dirty="0"/>
              <a:t>Text level 5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23850" y="6524625"/>
            <a:ext cx="7920038" cy="333376"/>
          </a:xfrm>
          <a:prstGeom prst="rect">
            <a:avLst/>
          </a:prstGeom>
        </p:spPr>
        <p:txBody>
          <a:bodyPr vert="horz" lIns="0" tIns="72000" rIns="0" bIns="0" rtlCol="0" anchor="t" anchorCtr="0">
            <a:noAutofit/>
          </a:bodyPr>
          <a:lstStyle>
            <a:lvl1pPr algn="ctr">
              <a:defRPr sz="700">
                <a:solidFill>
                  <a:schemeClr val="bg2"/>
                </a:solidFill>
              </a:defRPr>
            </a:lvl1pPr>
          </a:lstStyle>
          <a:p>
            <a:pPr algn="l" defTabSz="914400"/>
            <a:r>
              <a:rPr lang="en-US">
                <a:solidFill>
                  <a:srgbClr val="B1B1B1"/>
                </a:solidFill>
              </a:rPr>
              <a:t>Project TRAMS Kick-Off Workshop</a:t>
            </a:r>
            <a:endParaRPr lang="en-US" dirty="0">
              <a:solidFill>
                <a:srgbClr val="B1B1B1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7081839" y="6524624"/>
            <a:ext cx="576261" cy="333375"/>
          </a:xfrm>
          <a:prstGeom prst="rect">
            <a:avLst/>
          </a:prstGeom>
        </p:spPr>
        <p:txBody>
          <a:bodyPr vert="horz" lIns="0" tIns="72000" rIns="0" bIns="0" rtlCol="0" anchor="t" anchorCtr="0">
            <a:noAutofit/>
          </a:bodyPr>
          <a:lstStyle>
            <a:lvl1pPr algn="r">
              <a:defRPr sz="700">
                <a:solidFill>
                  <a:schemeClr val="bg2"/>
                </a:solidFill>
              </a:defRPr>
            </a:lvl1pPr>
          </a:lstStyle>
          <a:p>
            <a:pPr defTabSz="914400"/>
            <a:fld id="{733122C9-A0B9-462F-8757-0847AD287B63}" type="slidenum">
              <a:rPr lang="fr-FR" smtClean="0">
                <a:solidFill>
                  <a:srgbClr val="B1B1B1"/>
                </a:solidFill>
              </a:rPr>
              <a:pPr defTabSz="914400"/>
              <a:t>‹#›</a:t>
            </a:fld>
            <a:endParaRPr lang="fr-FR" dirty="0">
              <a:solidFill>
                <a:srgbClr val="B1B1B1"/>
              </a:solidFill>
            </a:endParaRPr>
          </a:p>
        </p:txBody>
      </p:sp>
      <p:sp>
        <p:nvSpPr>
          <p:cNvPr id="11" name="Rectangle à coins arrondis 10"/>
          <p:cNvSpPr/>
          <p:nvPr/>
        </p:nvSpPr>
        <p:spPr>
          <a:xfrm>
            <a:off x="327025" y="308557"/>
            <a:ext cx="324000" cy="36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2" name="Rectangle à coins arrondis 11"/>
          <p:cNvSpPr/>
          <p:nvPr/>
        </p:nvSpPr>
        <p:spPr>
          <a:xfrm>
            <a:off x="327025" y="1177712"/>
            <a:ext cx="324000" cy="36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fr-FR" dirty="0">
              <a:solidFill>
                <a:prstClr val="white"/>
              </a:solidFill>
            </a:endParaRPr>
          </a:p>
        </p:txBody>
      </p:sp>
      <p:pic>
        <p:nvPicPr>
          <p:cNvPr id="13" name="Picture 2" descr="L:\1516904_Atlantic_ Deploiement_280515\Publishing\Charte\LOGO-BLOC MARQUE\LOGO\Engie_Logo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55160" y="6095398"/>
            <a:ext cx="1211040" cy="60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4026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1" r:id="rId1"/>
    <p:sldLayoutId id="2147484052" r:id="rId2"/>
    <p:sldLayoutId id="2147484053" r:id="rId3"/>
  </p:sldLayoutIdLst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300" b="1" kern="1200" cap="all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tx1"/>
        </a:buClr>
        <a:buSzPct val="100000"/>
        <a:buFontTx/>
        <a:buBlip>
          <a:blip r:embed="rId8"/>
        </a:buBlip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32000" indent="-252000" algn="l" defTabSz="914400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576000" indent="-144000" algn="l" defTabSz="914400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accent1"/>
        </a:buClr>
        <a:buSzPct val="100000"/>
        <a:buFont typeface="Arial" pitchFamily="34" charset="0"/>
        <a:buChar char="‒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828000" indent="-252000" algn="l" defTabSz="914400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accent1"/>
        </a:buClr>
        <a:buSzPct val="100000"/>
        <a:buFont typeface="Arial" pitchFamily="34" charset="0"/>
        <a:buChar char="‒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972000" indent="-144000" algn="l" defTabSz="914400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accent1"/>
        </a:buClr>
        <a:buSzPct val="100000"/>
        <a:buFont typeface="Arial" pitchFamily="34" charset="0"/>
        <a:buChar char="‒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96.png"/><Relationship Id="rId7" Type="http://schemas.openxmlformats.org/officeDocument/2006/relationships/image" Target="../media/image10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0.x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10" Type="http://schemas.openxmlformats.org/officeDocument/2006/relationships/image" Target="../media/image15.png"/><Relationship Id="rId4" Type="http://schemas.openxmlformats.org/officeDocument/2006/relationships/image" Target="../media/image97.png"/><Relationship Id="rId9" Type="http://schemas.openxmlformats.org/officeDocument/2006/relationships/image" Target="../media/image10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7" Type="http://schemas.openxmlformats.org/officeDocument/2006/relationships/image" Target="../media/image9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0.xml"/><Relationship Id="rId6" Type="http://schemas.openxmlformats.org/officeDocument/2006/relationships/image" Target="../media/image15.png"/><Relationship Id="rId5" Type="http://schemas.openxmlformats.org/officeDocument/2006/relationships/image" Target="../media/image102.png"/><Relationship Id="rId4" Type="http://schemas.openxmlformats.org/officeDocument/2006/relationships/image" Target="../media/image104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8.jp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69F401F-14E4-4F5B-89B4-DD200FB1EA9D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1</a:t>
            </a:fld>
            <a:endParaRPr lang="fr-F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DF3190-5E0A-1F67-D572-A864D598B36E}"/>
              </a:ext>
            </a:extLst>
          </p:cNvPr>
          <p:cNvSpPr txBox="1">
            <a:spLocks/>
          </p:cNvSpPr>
          <p:nvPr/>
        </p:nvSpPr>
        <p:spPr>
          <a:xfrm>
            <a:off x="327025" y="1628800"/>
            <a:ext cx="8489950" cy="899381"/>
          </a:xfrm>
          <a:prstGeom prst="rect">
            <a:avLst/>
          </a:prstGeom>
        </p:spPr>
        <p:txBody>
          <a:bodyPr/>
          <a:lstStyle>
            <a:lvl1pPr marL="179956" indent="-179956" algn="l" defTabSz="914174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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1894" indent="-251938" algn="l" defTabSz="914174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—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75858" indent="-143964" algn="l" defTabSz="914174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7796" indent="-251938" algn="l" defTabSz="914174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itchFamily="34" charset="0"/>
              <a:buChar char="—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71760" indent="-143964" algn="l" defTabSz="914174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978" indent="-228543" algn="l" defTabSz="91417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065" indent="-228543" algn="l" defTabSz="91417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152" indent="-228543" algn="l" defTabSz="91417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239" indent="-228543" algn="l" defTabSz="91417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800" b="1" dirty="0">
                <a:solidFill>
                  <a:schemeClr val="accent1"/>
                </a:solidFill>
              </a:rPr>
              <a:t>SMALL CELL REQUIREMENTS FOR MENA GIGA-PROJECTS – An Overview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9840A18-112D-F987-2F38-C58BA553FB25}"/>
              </a:ext>
            </a:extLst>
          </p:cNvPr>
          <p:cNvSpPr txBox="1">
            <a:spLocks/>
          </p:cNvSpPr>
          <p:nvPr/>
        </p:nvSpPr>
        <p:spPr>
          <a:xfrm>
            <a:off x="395536" y="3880129"/>
            <a:ext cx="8489950" cy="899381"/>
          </a:xfrm>
          <a:prstGeom prst="rect">
            <a:avLst/>
          </a:prstGeom>
        </p:spPr>
        <p:txBody>
          <a:bodyPr/>
          <a:lstStyle>
            <a:lvl1pPr marL="179956" indent="-179956" algn="l" defTabSz="914174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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1894" indent="-251938" algn="l" defTabSz="914174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—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75858" indent="-143964" algn="l" defTabSz="914174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7796" indent="-251938" algn="l" defTabSz="914174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itchFamily="34" charset="0"/>
              <a:buChar char="—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71760" indent="-143964" algn="l" defTabSz="914174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978" indent="-228543" algn="l" defTabSz="91417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065" indent="-228543" algn="l" defTabSz="91417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152" indent="-228543" algn="l" defTabSz="91417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239" indent="-228543" algn="l" defTabSz="91417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dirty="0"/>
              <a:t>Mansoor Hanif – Executive Advisor </a:t>
            </a:r>
          </a:p>
          <a:p>
            <a:pPr marL="0" indent="0">
              <a:buNone/>
            </a:pPr>
            <a:r>
              <a:rPr lang="en-GB" sz="2000" dirty="0" err="1"/>
              <a:t>Darabase</a:t>
            </a:r>
            <a:r>
              <a:rPr lang="en-GB" sz="2000" dirty="0"/>
              <a:t> / Namatek.ai</a:t>
            </a:r>
          </a:p>
          <a:p>
            <a:pPr marL="0" indent="0">
              <a:buNone/>
            </a:pPr>
            <a:r>
              <a:rPr lang="en-GB" sz="1800" dirty="0"/>
              <a:t>SWCS Saudi Arabia November 2024</a:t>
            </a:r>
          </a:p>
        </p:txBody>
      </p:sp>
    </p:spTree>
    <p:extLst>
      <p:ext uri="{BB962C8B-B14F-4D97-AF65-F5344CB8AC3E}">
        <p14:creationId xmlns:p14="http://schemas.microsoft.com/office/powerpoint/2010/main" val="38158840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467544" y="332656"/>
            <a:ext cx="7322675" cy="908800"/>
          </a:xfrm>
        </p:spPr>
        <p:txBody>
          <a:bodyPr vert="horz" lIns="0" tIns="0" rIns="0" bIns="0" rtlCol="0" anchor="ctr" anchorCtr="0">
            <a:noAutofit/>
          </a:bodyPr>
          <a:lstStyle/>
          <a:p>
            <a:pPr>
              <a:lnSpc>
                <a:spcPct val="90000"/>
              </a:lnSpc>
              <a:spcAft>
                <a:spcPts val="0"/>
              </a:spcAft>
              <a:buSzPct val="25000"/>
              <a:buBlip>
                <a:blip r:embed="rId3"/>
              </a:buBlip>
            </a:pPr>
            <a:r>
              <a:rPr lang="en-GB" sz="2300" dirty="0">
                <a:solidFill>
                  <a:schemeClr val="accent1"/>
                </a:solidFill>
              </a:rPr>
              <a:t>Giga-project small cell topics for collaboration in Research and Industry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95536" y="1916832"/>
            <a:ext cx="8248650" cy="3581400"/>
          </a:xfrm>
        </p:spPr>
        <p:txBody>
          <a:bodyPr/>
          <a:lstStyle/>
          <a:p>
            <a:r>
              <a:rPr lang="en-GB" sz="1800" dirty="0"/>
              <a:t>Terahertz communications for Robot Urban Pathways</a:t>
            </a:r>
          </a:p>
          <a:p>
            <a:r>
              <a:rPr lang="en-GB" sz="1800" dirty="0"/>
              <a:t>Intelligent reflecting surfaces for dynamic urban coverage</a:t>
            </a:r>
          </a:p>
          <a:p>
            <a:r>
              <a:rPr lang="en-GB" sz="1800" dirty="0"/>
              <a:t>Spectrum swarming, Dynamic allocation and sharing</a:t>
            </a:r>
          </a:p>
          <a:p>
            <a:r>
              <a:rPr lang="en-GB" sz="1800" dirty="0" err="1"/>
              <a:t>vRAN</a:t>
            </a:r>
            <a:r>
              <a:rPr lang="en-GB" sz="1800" dirty="0"/>
              <a:t> dynamic reconfiguration based on real-time usage</a:t>
            </a:r>
          </a:p>
          <a:p>
            <a:r>
              <a:rPr lang="en-GB" sz="1800" dirty="0" err="1"/>
              <a:t>Multihost</a:t>
            </a:r>
            <a:r>
              <a:rPr lang="en-GB" sz="1800" dirty="0"/>
              <a:t> hardware –dynamic spectrum and capacity based on real-time load</a:t>
            </a:r>
          </a:p>
          <a:p>
            <a:r>
              <a:rPr lang="en-GB" sz="1800" dirty="0"/>
              <a:t>3-D beamforming, </a:t>
            </a:r>
            <a:r>
              <a:rPr lang="en-GB" sz="1800" dirty="0" err="1"/>
              <a:t>beamsteering</a:t>
            </a:r>
            <a:r>
              <a:rPr lang="en-GB" sz="1800" dirty="0"/>
              <a:t>, </a:t>
            </a:r>
            <a:r>
              <a:rPr lang="en-GB" sz="1800" dirty="0" err="1"/>
              <a:t>beamshaping</a:t>
            </a:r>
            <a:endParaRPr lang="en-GB" sz="1800" dirty="0"/>
          </a:p>
          <a:p>
            <a:r>
              <a:rPr lang="en-GB" sz="1800" dirty="0"/>
              <a:t>Hunter-Gatherer networks – edge-core application fluidity</a:t>
            </a:r>
          </a:p>
          <a:p>
            <a:r>
              <a:rPr lang="en-GB" sz="1800" dirty="0"/>
              <a:t>Rapid NFV intruder / anomaly detection and seclusion</a:t>
            </a:r>
          </a:p>
          <a:p>
            <a:r>
              <a:rPr lang="en-GB" sz="1800" dirty="0"/>
              <a:t>We can imagine many more …..</a:t>
            </a:r>
          </a:p>
        </p:txBody>
      </p:sp>
    </p:spTree>
    <p:extLst>
      <p:ext uri="{BB962C8B-B14F-4D97-AF65-F5344CB8AC3E}">
        <p14:creationId xmlns:p14="http://schemas.microsoft.com/office/powerpoint/2010/main" val="1214463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6CE98DD-C8DD-4EE5-B54E-BCF2504B8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7025" y="1412776"/>
            <a:ext cx="8061399" cy="4233862"/>
          </a:xfrm>
        </p:spPr>
        <p:txBody>
          <a:bodyPr/>
          <a:lstStyle/>
          <a:p>
            <a:pPr algn="just"/>
            <a:r>
              <a:rPr lang="en-GB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Executive Director | Angel Investor | Board member | Strategic Advisor</a:t>
            </a:r>
          </a:p>
          <a:p>
            <a:pPr algn="just"/>
            <a:r>
              <a:rPr lang="en-GB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Portfolio includes </a:t>
            </a:r>
            <a:r>
              <a:rPr lang="en-GB" sz="1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Darabase</a:t>
            </a:r>
            <a:r>
              <a:rPr lang="en-GB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Between.ai, Rock34x, Namatek.ai, Outlier Ventures, IUDRO</a:t>
            </a:r>
          </a:p>
          <a:p>
            <a:pPr algn="just"/>
            <a:r>
              <a:rPr lang="en-GB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From 2020 to 2024: </a:t>
            </a:r>
            <a:r>
              <a:rPr lang="en-GB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held various positions at </a:t>
            </a:r>
            <a:r>
              <a:rPr lang="en-GB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NEOM</a:t>
            </a:r>
            <a:r>
              <a:rPr lang="en-GB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including THE LINE Digital and Cognitive Solutions, Head of Infrastructure Policy &amp; Regulations, Emerging Tech (Mixed </a:t>
            </a:r>
            <a:r>
              <a:rPr lang="en-GB" sz="1400" dirty="0">
                <a:latin typeface="Arial" panose="020B0604020202020204" pitchFamily="34" charset="0"/>
                <a:ea typeface="Times New Roman" panose="02020603050405020304" pitchFamily="18" charset="0"/>
              </a:rPr>
              <a:t>R</a:t>
            </a:r>
            <a:r>
              <a:rPr lang="en-GB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eality, Space, </a:t>
            </a:r>
            <a:r>
              <a:rPr lang="en-GB" sz="1400" dirty="0">
                <a:latin typeface="Arial" panose="020B0604020202020204" pitchFamily="34" charset="0"/>
                <a:ea typeface="Times New Roman" panose="02020603050405020304" pitchFamily="18" charset="0"/>
              </a:rPr>
              <a:t>R</a:t>
            </a:r>
            <a:r>
              <a:rPr lang="en-GB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obotics, Metaverse, Sustainable Tech) NEOM Digital Master Plan and Data Strategy. </a:t>
            </a:r>
            <a:endParaRPr lang="en-GB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en-GB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Previously: </a:t>
            </a:r>
            <a:r>
              <a:rPr lang="en-GB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CTO @ </a:t>
            </a:r>
            <a:r>
              <a:rPr lang="en-GB" sz="14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OfCom</a:t>
            </a:r>
            <a:r>
              <a:rPr lang="en-GB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the UK telecom and media regulator, overseeing the security and resilience of UK networks. Director of the Converged Networks Research Lab at </a:t>
            </a:r>
            <a:r>
              <a:rPr lang="en-GB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British Telecom </a:t>
            </a:r>
            <a:r>
              <a:rPr lang="en-GB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and Director of Radio Networks @ </a:t>
            </a:r>
            <a:r>
              <a:rPr lang="en-GB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EE</a:t>
            </a:r>
            <a:r>
              <a:rPr lang="en-GB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the largest UK mobile operator. Worked across Europe at</a:t>
            </a:r>
            <a:r>
              <a:rPr lang="en-GB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Orange </a:t>
            </a:r>
            <a:r>
              <a:rPr lang="en-GB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and </a:t>
            </a:r>
            <a:r>
              <a:rPr lang="en-GB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Vodafone</a:t>
            </a:r>
            <a:r>
              <a:rPr lang="en-GB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 overseeing the implementation of new technologies. </a:t>
            </a:r>
            <a:endParaRPr lang="en-GB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en-GB" sz="1400" b="1" dirty="0">
                <a:latin typeface="Arial" panose="020B0604020202020204" pitchFamily="34" charset="0"/>
                <a:ea typeface="Times New Roman" panose="02020603050405020304" pitchFamily="18" charset="0"/>
              </a:rPr>
              <a:t>I</a:t>
            </a:r>
            <a:r>
              <a:rPr lang="en-GB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ndustry leader with 30+ years of technology experience</a:t>
            </a:r>
            <a:r>
              <a:rPr lang="en-GB" sz="1400" dirty="0">
                <a:latin typeface="Arial" panose="020B0604020202020204" pitchFamily="34" charset="0"/>
                <a:ea typeface="Times New Roman" panose="02020603050405020304" pitchFamily="18" charset="0"/>
              </a:rPr>
              <a:t>: </a:t>
            </a:r>
            <a:r>
              <a:rPr lang="en-GB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held positions as patron of the Institute of Telecommunications Professionals (</a:t>
            </a:r>
            <a:r>
              <a:rPr lang="en-GB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ITP</a:t>
            </a:r>
            <a:r>
              <a:rPr lang="en-GB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), and advisory boards of </a:t>
            </a:r>
            <a:r>
              <a:rPr lang="en-GB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UK5G Innovation Network </a:t>
            </a:r>
            <a:r>
              <a:rPr lang="en-GB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and </a:t>
            </a:r>
            <a:r>
              <a:rPr lang="en-GB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Satellite Applications Catapult</a:t>
            </a:r>
            <a:r>
              <a:rPr lang="en-GB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</a:t>
            </a:r>
            <a:r>
              <a:rPr lang="en-GB" sz="1400" dirty="0">
                <a:latin typeface="Arial" panose="020B0604020202020204" pitchFamily="34" charset="0"/>
                <a:ea typeface="Times New Roman" panose="02020603050405020304" pitchFamily="18" charset="0"/>
              </a:rPr>
              <a:t>I</a:t>
            </a:r>
            <a:r>
              <a:rPr lang="en-GB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currently serve on the Advisory Board of the University College London (</a:t>
            </a:r>
            <a:r>
              <a:rPr lang="en-GB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UCL</a:t>
            </a:r>
            <a:r>
              <a:rPr lang="en-GB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) Electrical and Electronic Engineering Department, and </a:t>
            </a:r>
            <a:r>
              <a:rPr lang="en-GB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King Faisal University </a:t>
            </a:r>
            <a:r>
              <a:rPr lang="en-GB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Engineering department.</a:t>
            </a:r>
            <a:endParaRPr lang="en-GB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GB" sz="12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4248CD-1992-4BCA-8A4B-A40B00B28A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>
                <a:solidFill>
                  <a:schemeClr val="accent1"/>
                </a:solidFill>
              </a:rPr>
              <a:t>Who am I?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F245DE-BD20-4B8F-A72B-6872EB57A002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33122C9-A0B9-462F-8757-0847AD287B63}" type="slidenum">
              <a:rPr lang="en-US" noProof="0" smtClean="0"/>
              <a:pPr/>
              <a:t>2</a:t>
            </a:fld>
            <a:endParaRPr lang="en-US" noProof="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3C08C8-A264-91BD-0A4E-A6C1589F0231}"/>
              </a:ext>
            </a:extLst>
          </p:cNvPr>
          <p:cNvSpPr txBox="1"/>
          <p:nvPr/>
        </p:nvSpPr>
        <p:spPr>
          <a:xfrm>
            <a:off x="347723" y="5945412"/>
            <a:ext cx="4572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b="1" i="0" dirty="0">
                <a:effectLst/>
                <a:latin typeface="-apple-system"/>
              </a:rPr>
              <a:t>www.linkedin.com/in/mansoor-hanif</a:t>
            </a:r>
            <a:endParaRPr lang="en-GB" sz="16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CCA0F4-C4CA-6266-19E2-FB4F8E2A76BB}"/>
              </a:ext>
            </a:extLst>
          </p:cNvPr>
          <p:cNvSpPr txBox="1"/>
          <p:nvPr/>
        </p:nvSpPr>
        <p:spPr>
          <a:xfrm>
            <a:off x="4577722" y="5810513"/>
            <a:ext cx="43204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dirty="0"/>
              <a:t>https://www.youtube.com/channel/UCRyt-wsZAKrJl-v6WIjoRuQ</a:t>
            </a:r>
          </a:p>
        </p:txBody>
      </p:sp>
    </p:spTree>
    <p:extLst>
      <p:ext uri="{BB962C8B-B14F-4D97-AF65-F5344CB8AC3E}">
        <p14:creationId xmlns:p14="http://schemas.microsoft.com/office/powerpoint/2010/main" val="482778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5" name="Google Shape;405;p31"/>
          <p:cNvPicPr preferRelativeResize="0"/>
          <p:nvPr/>
        </p:nvPicPr>
        <p:blipFill rotWithShape="1">
          <a:blip r:embed="rId3">
            <a:alphaModFix/>
          </a:blip>
          <a:srcRect l="5999" t="6088" r="1123" b="7173"/>
          <a:stretch/>
        </p:blipFill>
        <p:spPr>
          <a:xfrm>
            <a:off x="6419400" y="2028675"/>
            <a:ext cx="2066100" cy="1085400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406" name="Google Shape;406;p31"/>
          <p:cNvPicPr preferRelativeResize="0"/>
          <p:nvPr/>
        </p:nvPicPr>
        <p:blipFill rotWithShape="1">
          <a:blip r:embed="rId4">
            <a:alphaModFix/>
          </a:blip>
          <a:srcRect t="6085" b="7101"/>
          <a:stretch/>
        </p:blipFill>
        <p:spPr>
          <a:xfrm>
            <a:off x="3546875" y="2028600"/>
            <a:ext cx="2066100" cy="1085400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407" name="Google Shape;407;p31"/>
          <p:cNvPicPr preferRelativeResize="0"/>
          <p:nvPr/>
        </p:nvPicPr>
        <p:blipFill rotWithShape="1">
          <a:blip r:embed="rId5">
            <a:alphaModFix/>
          </a:blip>
          <a:srcRect l="5916" t="-26" r="2491" b="13243"/>
          <a:stretch/>
        </p:blipFill>
        <p:spPr>
          <a:xfrm>
            <a:off x="664700" y="2028476"/>
            <a:ext cx="2066100" cy="1085400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408" name="Google Shape;408;p31"/>
          <p:cNvSpPr txBox="1"/>
          <p:nvPr/>
        </p:nvSpPr>
        <p:spPr>
          <a:xfrm>
            <a:off x="6449200" y="3272101"/>
            <a:ext cx="2108700" cy="2325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defTabSz="914400">
              <a:lnSpc>
                <a:spcPct val="115000"/>
              </a:lnSpc>
              <a:buClr>
                <a:srgbClr val="000000"/>
              </a:buClr>
            </a:pPr>
            <a:r>
              <a:rPr lang="en-GB" sz="1000" kern="0" dirty="0">
                <a:solidFill>
                  <a:srgbClr val="595959"/>
                </a:solidFill>
                <a:highlight>
                  <a:srgbClr val="FFFFFF"/>
                </a:highlight>
                <a:latin typeface="Poppins Light"/>
                <a:ea typeface="Poppins Light"/>
                <a:cs typeface="Poppins Light"/>
                <a:sym typeface="Poppins Light"/>
              </a:rPr>
              <a:t>Case Study 3</a:t>
            </a:r>
            <a:endParaRPr sz="1000" kern="0" dirty="0">
              <a:solidFill>
                <a:srgbClr val="595959"/>
              </a:solidFill>
              <a:highlight>
                <a:srgbClr val="FFFFFF"/>
              </a:highlight>
              <a:latin typeface="Poppins Light"/>
              <a:ea typeface="Poppins Light"/>
              <a:cs typeface="Poppins Light"/>
              <a:sym typeface="Poppins Light"/>
            </a:endParaRPr>
          </a:p>
          <a:p>
            <a:pPr defTabSz="914400">
              <a:lnSpc>
                <a:spcPct val="115000"/>
              </a:lnSpc>
              <a:buClr>
                <a:srgbClr val="000000"/>
              </a:buClr>
            </a:pPr>
            <a:endParaRPr sz="1000" kern="0" dirty="0">
              <a:solidFill>
                <a:srgbClr val="595959"/>
              </a:solidFill>
              <a:highlight>
                <a:srgbClr val="FFFFFF"/>
              </a:highlight>
              <a:latin typeface="Poppins Light"/>
              <a:ea typeface="Poppins Light"/>
              <a:cs typeface="Poppins Light"/>
              <a:sym typeface="Poppins Light"/>
            </a:endParaRPr>
          </a:p>
          <a:p>
            <a:pPr defTabSz="914400">
              <a:lnSpc>
                <a:spcPct val="115000"/>
              </a:lnSpc>
              <a:buClr>
                <a:srgbClr val="000000"/>
              </a:buClr>
            </a:pPr>
            <a:br>
              <a:rPr lang="en-GB" sz="1000" kern="0" dirty="0">
                <a:solidFill>
                  <a:srgbClr val="595959"/>
                </a:solidFill>
                <a:highlight>
                  <a:srgbClr val="FFFFFF"/>
                </a:highlight>
                <a:latin typeface="Poppins Light"/>
                <a:ea typeface="Poppins Light"/>
                <a:cs typeface="Poppins Light"/>
                <a:sym typeface="Poppins Light"/>
              </a:rPr>
            </a:br>
            <a:endParaRPr sz="1000" kern="0" dirty="0">
              <a:solidFill>
                <a:srgbClr val="595959"/>
              </a:solidFill>
              <a:highlight>
                <a:srgbClr val="FFFFFF"/>
              </a:highlight>
              <a:latin typeface="Poppins Light"/>
              <a:ea typeface="Poppins Light"/>
              <a:cs typeface="Poppins Light"/>
              <a:sym typeface="Poppins Light"/>
            </a:endParaRPr>
          </a:p>
          <a:p>
            <a:pPr defTabSz="914400">
              <a:lnSpc>
                <a:spcPct val="115000"/>
              </a:lnSpc>
              <a:buClr>
                <a:srgbClr val="000000"/>
              </a:buClr>
            </a:pPr>
            <a:endParaRPr sz="800" kern="0" dirty="0">
              <a:solidFill>
                <a:srgbClr val="595959"/>
              </a:solidFill>
              <a:latin typeface="Poppins Light"/>
              <a:ea typeface="Poppins Light"/>
              <a:cs typeface="Poppins Light"/>
              <a:sym typeface="Poppins Light"/>
            </a:endParaRPr>
          </a:p>
          <a:p>
            <a:pPr defTabSz="914400">
              <a:lnSpc>
                <a:spcPct val="115000"/>
              </a:lnSpc>
              <a:buClr>
                <a:srgbClr val="000000"/>
              </a:buClr>
            </a:pPr>
            <a:r>
              <a:rPr lang="en-GB" sz="900" kern="0" dirty="0" err="1">
                <a:solidFill>
                  <a:srgbClr val="595959"/>
                </a:solidFill>
                <a:latin typeface="Poppins Light"/>
                <a:ea typeface="Poppins Light"/>
                <a:cs typeface="Poppins Light"/>
                <a:sym typeface="Poppins Light"/>
              </a:rPr>
              <a:t>Darabase</a:t>
            </a:r>
            <a:r>
              <a:rPr lang="en-GB" sz="900" kern="0" dirty="0">
                <a:solidFill>
                  <a:srgbClr val="595959"/>
                </a:solidFill>
                <a:latin typeface="Poppins Light"/>
                <a:ea typeface="Poppins Light"/>
                <a:cs typeface="Poppins Light"/>
                <a:sym typeface="Poppins Light"/>
              </a:rPr>
              <a:t> partnered with this iconic district of Chicago to deliver Tourism AR experiences to drive engagement and commercial objectives for retailers, residents and visitors.</a:t>
            </a:r>
            <a:endParaRPr sz="900" kern="0" dirty="0">
              <a:solidFill>
                <a:srgbClr val="595959"/>
              </a:solidFill>
              <a:latin typeface="Poppins Light"/>
              <a:ea typeface="Poppins Light"/>
              <a:cs typeface="Poppins Light"/>
              <a:sym typeface="Poppins Light"/>
            </a:endParaRPr>
          </a:p>
          <a:p>
            <a:pPr defTabSz="914400">
              <a:lnSpc>
                <a:spcPct val="115000"/>
              </a:lnSpc>
              <a:buClr>
                <a:srgbClr val="000000"/>
              </a:buClr>
            </a:pPr>
            <a:endParaRPr sz="900" kern="0" dirty="0">
              <a:solidFill>
                <a:srgbClr val="595959"/>
              </a:solidFill>
              <a:highlight>
                <a:srgbClr val="FFFFFF"/>
              </a:highlight>
              <a:latin typeface="Poppins Light"/>
              <a:ea typeface="Poppins Light"/>
              <a:cs typeface="Poppins Light"/>
              <a:sym typeface="Poppins Light"/>
            </a:endParaRPr>
          </a:p>
          <a:p>
            <a:pPr defTabSz="914400">
              <a:lnSpc>
                <a:spcPct val="115000"/>
              </a:lnSpc>
              <a:buClr>
                <a:srgbClr val="000000"/>
              </a:buClr>
            </a:pPr>
            <a:endParaRPr sz="1000" kern="0" dirty="0">
              <a:solidFill>
                <a:srgbClr val="595959"/>
              </a:solidFill>
              <a:highlight>
                <a:srgbClr val="FFFFFF"/>
              </a:highlight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sp>
        <p:nvSpPr>
          <p:cNvPr id="410" name="Google Shape;410;p31"/>
          <p:cNvSpPr txBox="1"/>
          <p:nvPr/>
        </p:nvSpPr>
        <p:spPr>
          <a:xfrm>
            <a:off x="664700" y="3272100"/>
            <a:ext cx="2066100" cy="2003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defTabSz="914400">
              <a:lnSpc>
                <a:spcPct val="115000"/>
              </a:lnSpc>
              <a:buClr>
                <a:srgbClr val="000000"/>
              </a:buClr>
            </a:pPr>
            <a:r>
              <a:rPr lang="en-GB" sz="1000" kern="0" dirty="0">
                <a:solidFill>
                  <a:srgbClr val="595959"/>
                </a:solidFill>
                <a:highlight>
                  <a:srgbClr val="FFFFFF"/>
                </a:highlight>
                <a:latin typeface="Poppins Light"/>
                <a:ea typeface="Poppins Light"/>
                <a:cs typeface="Poppins Light"/>
                <a:sym typeface="Poppins Light"/>
              </a:rPr>
              <a:t>Case Study 1</a:t>
            </a:r>
            <a:endParaRPr sz="1000" kern="0" dirty="0">
              <a:solidFill>
                <a:srgbClr val="595959"/>
              </a:solidFill>
              <a:highlight>
                <a:srgbClr val="FFFFFF"/>
              </a:highlight>
              <a:latin typeface="Poppins Light"/>
              <a:ea typeface="Poppins Light"/>
              <a:cs typeface="Poppins Light"/>
              <a:sym typeface="Poppins Light"/>
            </a:endParaRPr>
          </a:p>
          <a:p>
            <a:pPr defTabSz="914400">
              <a:lnSpc>
                <a:spcPct val="115000"/>
              </a:lnSpc>
              <a:buClr>
                <a:srgbClr val="000000"/>
              </a:buClr>
            </a:pPr>
            <a:endParaRPr sz="1000" kern="0" dirty="0">
              <a:solidFill>
                <a:srgbClr val="595959"/>
              </a:solidFill>
              <a:highlight>
                <a:srgbClr val="FFFFFF"/>
              </a:highlight>
              <a:latin typeface="Poppins Light"/>
              <a:ea typeface="Poppins Light"/>
              <a:cs typeface="Poppins Light"/>
              <a:sym typeface="Poppins Light"/>
            </a:endParaRPr>
          </a:p>
          <a:p>
            <a:pPr defTabSz="914400">
              <a:lnSpc>
                <a:spcPct val="115000"/>
              </a:lnSpc>
              <a:buClr>
                <a:srgbClr val="000000"/>
              </a:buClr>
            </a:pPr>
            <a:endParaRPr sz="1000" kern="0" dirty="0">
              <a:solidFill>
                <a:srgbClr val="595959"/>
              </a:solidFill>
              <a:highlight>
                <a:srgbClr val="FFFFFF"/>
              </a:highlight>
              <a:latin typeface="Poppins Light"/>
              <a:ea typeface="Poppins Light"/>
              <a:cs typeface="Poppins Light"/>
              <a:sym typeface="Poppins Light"/>
            </a:endParaRPr>
          </a:p>
          <a:p>
            <a:pPr defTabSz="914400">
              <a:lnSpc>
                <a:spcPct val="115000"/>
              </a:lnSpc>
              <a:buClr>
                <a:srgbClr val="000000"/>
              </a:buClr>
            </a:pPr>
            <a:endParaRPr sz="1000" kern="0" dirty="0">
              <a:solidFill>
                <a:srgbClr val="595959"/>
              </a:solidFill>
              <a:highlight>
                <a:srgbClr val="FFFFFF"/>
              </a:highlight>
              <a:latin typeface="Poppins Light"/>
              <a:ea typeface="Poppins Light"/>
              <a:cs typeface="Poppins Light"/>
              <a:sym typeface="Poppins Light"/>
            </a:endParaRPr>
          </a:p>
          <a:p>
            <a:pPr defTabSz="914400">
              <a:lnSpc>
                <a:spcPct val="115000"/>
              </a:lnSpc>
              <a:buClr>
                <a:srgbClr val="000000"/>
              </a:buClr>
            </a:pPr>
            <a:endParaRPr sz="1000" kern="0" dirty="0">
              <a:solidFill>
                <a:srgbClr val="595959"/>
              </a:solidFill>
              <a:highlight>
                <a:srgbClr val="FFFFFF"/>
              </a:highlight>
              <a:latin typeface="Poppins Light"/>
              <a:ea typeface="Poppins Light"/>
              <a:cs typeface="Poppins Light"/>
              <a:sym typeface="Poppins Light"/>
            </a:endParaRPr>
          </a:p>
          <a:p>
            <a:pPr defTabSz="914400">
              <a:spcAft>
                <a:spcPts val="800"/>
              </a:spcAft>
              <a:buClr>
                <a:srgbClr val="000000"/>
              </a:buClr>
            </a:pPr>
            <a:r>
              <a:rPr lang="en-GB" sz="900" kern="0" dirty="0" err="1">
                <a:solidFill>
                  <a:srgbClr val="595959"/>
                </a:solidFill>
                <a:latin typeface="Poppins Light"/>
                <a:ea typeface="Poppins Light"/>
                <a:cs typeface="Poppins Light"/>
                <a:sym typeface="Poppins Light"/>
              </a:rPr>
              <a:t>Darabase</a:t>
            </a:r>
            <a:r>
              <a:rPr lang="en-GB" sz="900" kern="0" dirty="0">
                <a:solidFill>
                  <a:srgbClr val="595959"/>
                </a:solidFill>
                <a:latin typeface="Poppins Light"/>
                <a:ea typeface="Poppins Light"/>
                <a:cs typeface="Poppins Light"/>
                <a:sym typeface="Poppins Light"/>
              </a:rPr>
              <a:t> partnered with NEOM as Cognitive City consultants, advising on registration, regulation and management of Property Digital Rights and digital content in THE LINE.</a:t>
            </a:r>
            <a:endParaRPr sz="900" kern="0" dirty="0">
              <a:solidFill>
                <a:srgbClr val="595959"/>
              </a:solidFill>
              <a:highlight>
                <a:srgbClr val="FFFFFF"/>
              </a:highlight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sp>
        <p:nvSpPr>
          <p:cNvPr id="411" name="Google Shape;411;p31"/>
          <p:cNvSpPr txBox="1">
            <a:spLocks noGrp="1"/>
          </p:cNvSpPr>
          <p:nvPr>
            <p:ph type="title"/>
          </p:nvPr>
        </p:nvSpPr>
        <p:spPr>
          <a:xfrm>
            <a:off x="821233" y="2354982"/>
            <a:ext cx="1753200" cy="460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buSzPts val="990"/>
            </a:pPr>
            <a:r>
              <a:rPr lang="en-GB" sz="1600">
                <a:solidFill>
                  <a:schemeClr val="lt1"/>
                </a:solidFill>
              </a:rPr>
              <a:t>Giga Projects</a:t>
            </a:r>
            <a:endParaRPr sz="1600">
              <a:solidFill>
                <a:schemeClr val="lt1"/>
              </a:solidFill>
            </a:endParaRPr>
          </a:p>
        </p:txBody>
      </p:sp>
      <p:sp>
        <p:nvSpPr>
          <p:cNvPr id="412" name="Google Shape;412;p31"/>
          <p:cNvSpPr txBox="1">
            <a:spLocks noGrp="1"/>
          </p:cNvSpPr>
          <p:nvPr>
            <p:ph type="title"/>
          </p:nvPr>
        </p:nvSpPr>
        <p:spPr>
          <a:xfrm>
            <a:off x="3703417" y="2354982"/>
            <a:ext cx="1753200" cy="460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buSzPts val="990"/>
            </a:pPr>
            <a:r>
              <a:rPr lang="en-GB" sz="1600">
                <a:solidFill>
                  <a:schemeClr val="lt1"/>
                </a:solidFill>
              </a:rPr>
              <a:t>Evolving Cities</a:t>
            </a:r>
            <a:endParaRPr sz="1600">
              <a:solidFill>
                <a:schemeClr val="lt1"/>
              </a:solidFill>
            </a:endParaRPr>
          </a:p>
        </p:txBody>
      </p:sp>
      <p:sp>
        <p:nvSpPr>
          <p:cNvPr id="413" name="Google Shape;413;p31"/>
          <p:cNvSpPr txBox="1">
            <a:spLocks noGrp="1"/>
          </p:cNvSpPr>
          <p:nvPr>
            <p:ph type="title"/>
          </p:nvPr>
        </p:nvSpPr>
        <p:spPr>
          <a:xfrm>
            <a:off x="6578894" y="2354982"/>
            <a:ext cx="1753200" cy="460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buSzPts val="990"/>
            </a:pPr>
            <a:r>
              <a:rPr lang="en-GB" sz="1600">
                <a:solidFill>
                  <a:schemeClr val="lt1"/>
                </a:solidFill>
              </a:rPr>
              <a:t>Real Estate</a:t>
            </a:r>
            <a:endParaRPr sz="1600">
              <a:solidFill>
                <a:schemeClr val="lt1"/>
              </a:solidFill>
            </a:endParaRPr>
          </a:p>
        </p:txBody>
      </p:sp>
      <p:pic>
        <p:nvPicPr>
          <p:cNvPr id="414" name="Google Shape;414;p3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993378" y="3331821"/>
            <a:ext cx="627946" cy="627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5" name="Google Shape;415;p3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920014" y="3384196"/>
            <a:ext cx="523179" cy="523200"/>
          </a:xfrm>
          <a:prstGeom prst="rect">
            <a:avLst/>
          </a:prstGeom>
          <a:noFill/>
          <a:ln>
            <a:noFill/>
          </a:ln>
        </p:spPr>
      </p:pic>
      <p:sp>
        <p:nvSpPr>
          <p:cNvPr id="416" name="Google Shape;416;p31"/>
          <p:cNvSpPr txBox="1"/>
          <p:nvPr/>
        </p:nvSpPr>
        <p:spPr>
          <a:xfrm>
            <a:off x="3560300" y="3272100"/>
            <a:ext cx="2108700" cy="20074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defTabSz="914400">
              <a:lnSpc>
                <a:spcPct val="115000"/>
              </a:lnSpc>
              <a:buClr>
                <a:srgbClr val="000000"/>
              </a:buClr>
            </a:pPr>
            <a:r>
              <a:rPr lang="en-GB" sz="1000" kern="0">
                <a:solidFill>
                  <a:srgbClr val="595959"/>
                </a:solidFill>
                <a:highlight>
                  <a:srgbClr val="FFFFFF"/>
                </a:highlight>
                <a:latin typeface="Poppins Light"/>
                <a:ea typeface="Poppins Light"/>
                <a:cs typeface="Poppins Light"/>
                <a:sym typeface="Poppins Light"/>
              </a:rPr>
              <a:t>Case Study 2</a:t>
            </a:r>
            <a:endParaRPr sz="1000" kern="0">
              <a:solidFill>
                <a:srgbClr val="595959"/>
              </a:solidFill>
              <a:highlight>
                <a:srgbClr val="FFFFFF"/>
              </a:highlight>
              <a:latin typeface="Poppins Light"/>
              <a:ea typeface="Poppins Light"/>
              <a:cs typeface="Poppins Light"/>
              <a:sym typeface="Poppins Light"/>
            </a:endParaRPr>
          </a:p>
          <a:p>
            <a:pPr defTabSz="914400">
              <a:lnSpc>
                <a:spcPct val="115000"/>
              </a:lnSpc>
              <a:buClr>
                <a:srgbClr val="000000"/>
              </a:buClr>
            </a:pPr>
            <a:endParaRPr sz="1000" kern="0">
              <a:solidFill>
                <a:srgbClr val="595959"/>
              </a:solidFill>
              <a:highlight>
                <a:srgbClr val="FFFFFF"/>
              </a:highlight>
              <a:latin typeface="Poppins Light"/>
              <a:ea typeface="Poppins Light"/>
              <a:cs typeface="Poppins Light"/>
              <a:sym typeface="Poppins Light"/>
            </a:endParaRPr>
          </a:p>
          <a:p>
            <a:pPr defTabSz="914400">
              <a:lnSpc>
                <a:spcPct val="115000"/>
              </a:lnSpc>
              <a:buClr>
                <a:srgbClr val="000000"/>
              </a:buClr>
            </a:pPr>
            <a:br>
              <a:rPr lang="en-GB" sz="1000" kern="0">
                <a:solidFill>
                  <a:srgbClr val="595959"/>
                </a:solidFill>
                <a:highlight>
                  <a:srgbClr val="FFFFFF"/>
                </a:highlight>
                <a:latin typeface="Poppins Light"/>
                <a:ea typeface="Poppins Light"/>
                <a:cs typeface="Poppins Light"/>
                <a:sym typeface="Poppins Light"/>
              </a:rPr>
            </a:br>
            <a:endParaRPr sz="1000" kern="0">
              <a:solidFill>
                <a:srgbClr val="595959"/>
              </a:solidFill>
              <a:highlight>
                <a:srgbClr val="FFFFFF"/>
              </a:highlight>
              <a:latin typeface="Poppins Light"/>
              <a:ea typeface="Poppins Light"/>
              <a:cs typeface="Poppins Light"/>
              <a:sym typeface="Poppins Light"/>
            </a:endParaRPr>
          </a:p>
          <a:p>
            <a:pPr defTabSz="914400">
              <a:lnSpc>
                <a:spcPct val="115000"/>
              </a:lnSpc>
              <a:buClr>
                <a:srgbClr val="000000"/>
              </a:buClr>
            </a:pPr>
            <a:endParaRPr sz="800" kern="0">
              <a:solidFill>
                <a:srgbClr val="595959"/>
              </a:solidFill>
              <a:latin typeface="Poppins Light"/>
              <a:ea typeface="Poppins Light"/>
              <a:cs typeface="Poppins Light"/>
              <a:sym typeface="Poppins Light"/>
            </a:endParaRPr>
          </a:p>
          <a:p>
            <a:pPr defTabSz="914400">
              <a:lnSpc>
                <a:spcPct val="115000"/>
              </a:lnSpc>
              <a:buClr>
                <a:srgbClr val="000000"/>
              </a:buClr>
            </a:pPr>
            <a:r>
              <a:rPr lang="en-GB" sz="900" kern="0">
                <a:solidFill>
                  <a:srgbClr val="595959"/>
                </a:solidFill>
                <a:latin typeface="Poppins Light"/>
                <a:ea typeface="Poppins Light"/>
                <a:cs typeface="Poppins Light"/>
                <a:sym typeface="Poppins Light"/>
              </a:rPr>
              <a:t>Darabase is the Immersive Master Planner, Spatial Visualisation and Digital PMC for a new island development of 700+ properties in Abu Dhabi.</a:t>
            </a:r>
            <a:endParaRPr sz="900" kern="0">
              <a:solidFill>
                <a:srgbClr val="595959"/>
              </a:solidFill>
              <a:highlight>
                <a:srgbClr val="FFFFFF"/>
              </a:highlight>
              <a:latin typeface="Poppins Light"/>
              <a:ea typeface="Poppins Light"/>
              <a:cs typeface="Poppins Light"/>
              <a:sym typeface="Poppins Light"/>
            </a:endParaRPr>
          </a:p>
          <a:p>
            <a:pPr defTabSz="914400">
              <a:lnSpc>
                <a:spcPct val="115000"/>
              </a:lnSpc>
              <a:buClr>
                <a:srgbClr val="000000"/>
              </a:buClr>
            </a:pPr>
            <a:endParaRPr sz="1000" kern="0">
              <a:solidFill>
                <a:srgbClr val="595959"/>
              </a:solidFill>
              <a:highlight>
                <a:srgbClr val="FFFFFF"/>
              </a:highlight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pic>
        <p:nvPicPr>
          <p:cNvPr id="417" name="Google Shape;417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815621" y="3384209"/>
            <a:ext cx="523175" cy="523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8" name="Google Shape;418;p3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796241" y="5747779"/>
            <a:ext cx="1347759" cy="243775"/>
          </a:xfrm>
          <a:prstGeom prst="rect">
            <a:avLst/>
          </a:prstGeom>
          <a:noFill/>
          <a:ln>
            <a:noFill/>
          </a:ln>
        </p:spPr>
      </p:pic>
      <p:sp>
        <p:nvSpPr>
          <p:cNvPr id="419" name="Google Shape;419;p31"/>
          <p:cNvSpPr txBox="1"/>
          <p:nvPr/>
        </p:nvSpPr>
        <p:spPr>
          <a:xfrm>
            <a:off x="7868225" y="5721025"/>
            <a:ext cx="512700" cy="29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400">
              <a:buClr>
                <a:srgbClr val="000000"/>
              </a:buClr>
            </a:pPr>
            <a:endParaRPr sz="800" kern="0" dirty="0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7009F58A-1618-9C36-94B1-554C9F9E88D3}"/>
              </a:ext>
            </a:extLst>
          </p:cNvPr>
          <p:cNvSpPr txBox="1">
            <a:spLocks/>
          </p:cNvSpPr>
          <p:nvPr/>
        </p:nvSpPr>
        <p:spPr bwMode="gray">
          <a:xfrm>
            <a:off x="467544" y="476672"/>
            <a:ext cx="8489950" cy="89938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17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Tx/>
              <a:buBlip>
                <a:blip r:embed="rId10"/>
              </a:buBlip>
              <a:defRPr sz="23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17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25000"/>
              <a:buFontTx/>
              <a:buBlip>
                <a:blip r:embed="rId10"/>
              </a:buBlip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575858" indent="-143964" algn="l" defTabSz="914174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7796" indent="-251938" algn="l" defTabSz="914174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itchFamily="34" charset="0"/>
              <a:buChar char="—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71760" indent="-143964" algn="l" defTabSz="914174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978" indent="-228543" algn="l" defTabSz="91417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065" indent="-228543" algn="l" defTabSz="91417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152" indent="-228543" algn="l" defTabSz="91417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239" indent="-228543" algn="l" defTabSz="91417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17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AFF"/>
              </a:buClr>
              <a:buSzPct val="25000"/>
              <a:buFontTx/>
              <a:buBlip>
                <a:blip r:embed="rId10"/>
              </a:buBlip>
              <a:tabLst/>
              <a:defRPr/>
            </a:pPr>
            <a:r>
              <a:rPr kumimoji="0" lang="en-GB" sz="2300" b="1" i="0" u="none" strike="noStrike" kern="1200" cap="none" spc="0" normalizeH="0" baseline="0" noProof="0" dirty="0">
                <a:ln>
                  <a:noFill/>
                </a:ln>
                <a:solidFill>
                  <a:srgbClr val="00AA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Giga-projects in MENA and beyond are investing in the future – </a:t>
            </a:r>
            <a:r>
              <a:rPr lang="en-GB" dirty="0">
                <a:solidFill>
                  <a:srgbClr val="00AAFF"/>
                </a:solidFill>
                <a:latin typeface="Arial"/>
              </a:rPr>
              <a:t>Creating Immersive cities</a:t>
            </a:r>
            <a:endParaRPr kumimoji="0" lang="en-GB" sz="2300" b="1" i="0" u="none" strike="noStrike" kern="1200" cap="none" spc="0" normalizeH="0" baseline="0" noProof="0" dirty="0">
              <a:ln>
                <a:noFill/>
              </a:ln>
              <a:solidFill>
                <a:srgbClr val="00AA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oogle Shape;153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06726" y="1722575"/>
            <a:ext cx="3020379" cy="3775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03372" y="1722576"/>
            <a:ext cx="2122429" cy="3775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796241" y="5747779"/>
            <a:ext cx="1347759" cy="243775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20"/>
          <p:cNvSpPr txBox="1"/>
          <p:nvPr/>
        </p:nvSpPr>
        <p:spPr>
          <a:xfrm>
            <a:off x="7868225" y="5721025"/>
            <a:ext cx="512700" cy="29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400">
              <a:buClr>
                <a:srgbClr val="000000"/>
              </a:buClr>
            </a:pPr>
            <a:endParaRPr sz="800" kern="0" dirty="0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F81199CD-CC4C-2716-8310-2ABB1881B3A8}"/>
              </a:ext>
            </a:extLst>
          </p:cNvPr>
          <p:cNvSpPr txBox="1">
            <a:spLocks/>
          </p:cNvSpPr>
          <p:nvPr/>
        </p:nvSpPr>
        <p:spPr bwMode="gray">
          <a:xfrm>
            <a:off x="327025" y="333376"/>
            <a:ext cx="8489950" cy="89938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17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Tx/>
              <a:buBlip>
                <a:blip r:embed="rId6"/>
              </a:buBlip>
              <a:defRPr sz="23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17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25000"/>
              <a:buFontTx/>
              <a:buBlip>
                <a:blip r:embed="rId6"/>
              </a:buBlip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575858" indent="-143964" algn="l" defTabSz="914174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7796" indent="-251938" algn="l" defTabSz="914174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itchFamily="34" charset="0"/>
              <a:buChar char="—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71760" indent="-143964" algn="l" defTabSz="914174" rtl="0" eaLnBrk="1" latinLnBrk="0" hangingPunct="1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978" indent="-228543" algn="l" defTabSz="91417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065" indent="-228543" algn="l" defTabSz="91417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152" indent="-228543" algn="l" defTabSz="91417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239" indent="-228543" algn="l" defTabSz="91417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17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AFF"/>
              </a:buClr>
              <a:buSzPct val="25000"/>
              <a:buFontTx/>
              <a:buBlip>
                <a:blip r:embed="rId6"/>
              </a:buBlip>
              <a:tabLst/>
              <a:defRPr/>
            </a:pPr>
            <a:r>
              <a:rPr lang="en-GB" dirty="0">
                <a:solidFill>
                  <a:srgbClr val="00AAFF"/>
                </a:solidFill>
                <a:latin typeface="Arial"/>
              </a:rPr>
              <a:t>Giga-projects will be digital playgrounds in mixed reality</a:t>
            </a:r>
            <a:endParaRPr kumimoji="0" lang="en-GB" sz="2300" b="1" i="0" u="none" strike="noStrike" kern="1200" cap="none" spc="0" normalizeH="0" baseline="0" noProof="0" dirty="0">
              <a:ln>
                <a:noFill/>
              </a:ln>
              <a:solidFill>
                <a:srgbClr val="00AA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" name="Google Shape;148;p19">
            <a:extLst>
              <a:ext uri="{FF2B5EF4-FFF2-40B4-BE49-F238E27FC236}">
                <a16:creationId xmlns:a16="http://schemas.microsoft.com/office/drawing/2014/main" id="{415D64FC-9D36-693C-0A65-8CBC51334E9E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 b="31567"/>
          <a:stretch/>
        </p:blipFill>
        <p:spPr>
          <a:xfrm>
            <a:off x="2618259" y="1652956"/>
            <a:ext cx="3614852" cy="7926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6CE98DD-C8DD-4EE5-B54E-BCF2504B8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6091" y="1556792"/>
            <a:ext cx="8494381" cy="4233862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000000"/>
                </a:solidFill>
                <a:effectLst/>
                <a:latin typeface="Acherus"/>
              </a:rPr>
              <a:t> Immersive &amp; Mixed Realities</a:t>
            </a:r>
          </a:p>
          <a:p>
            <a:pPr marL="501696" lvl="1" indent="-285750">
              <a:buFont typeface="Wingdings" panose="05000000000000000000" pitchFamily="2" charset="2"/>
              <a:buChar char="ü"/>
            </a:pPr>
            <a:r>
              <a:rPr lang="en-GB" b="0" i="0" dirty="0">
                <a:solidFill>
                  <a:srgbClr val="000000"/>
                </a:solidFill>
                <a:effectLst/>
                <a:latin typeface="Acherus"/>
              </a:rPr>
              <a:t>AR, MR, MR+AI, Personalised audio, Haptics, Metaverse, Holograms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latin typeface="Acherus"/>
              </a:rPr>
              <a:t>Robotics</a:t>
            </a:r>
          </a:p>
          <a:p>
            <a:pPr marL="501696" lvl="1" indent="-285750">
              <a:buFont typeface="Wingdings" panose="05000000000000000000" pitchFamily="2" charset="2"/>
              <a:buChar char="ü"/>
            </a:pPr>
            <a:r>
              <a:rPr lang="en-GB" dirty="0">
                <a:solidFill>
                  <a:srgbClr val="000000"/>
                </a:solidFill>
                <a:latin typeface="Acherus"/>
              </a:rPr>
              <a:t>General-purpose, Social Robots, Humanoid Avatars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000000"/>
                </a:solidFill>
                <a:effectLst/>
                <a:latin typeface="Acherus"/>
              </a:rPr>
              <a:t>Cognitive Compute</a:t>
            </a:r>
          </a:p>
          <a:p>
            <a:pPr marL="501696" lvl="1" indent="-285750">
              <a:buFont typeface="Wingdings" panose="05000000000000000000" pitchFamily="2" charset="2"/>
              <a:buChar char="ü"/>
            </a:pPr>
            <a:r>
              <a:rPr lang="en-GB" dirty="0">
                <a:solidFill>
                  <a:srgbClr val="000000"/>
                </a:solidFill>
                <a:latin typeface="Acherus"/>
              </a:rPr>
              <a:t>Neuromorphic computing, Quantum computing, Low-energy AI chip architectures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latin typeface="Acherus"/>
              </a:rPr>
              <a:t>Web3</a:t>
            </a:r>
          </a:p>
          <a:p>
            <a:pPr marL="501696" lvl="1" indent="-285750">
              <a:buFont typeface="Wingdings" panose="05000000000000000000" pitchFamily="2" charset="2"/>
              <a:buChar char="ü"/>
            </a:pPr>
            <a:r>
              <a:rPr lang="en-GB" dirty="0">
                <a:solidFill>
                  <a:srgbClr val="000000"/>
                </a:solidFill>
                <a:latin typeface="Acherus"/>
              </a:rPr>
              <a:t>Digital assets, distributed organisations, creator economies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latin typeface="Acherus"/>
              </a:rPr>
              <a:t>Urban sustainability support systems</a:t>
            </a:r>
          </a:p>
          <a:p>
            <a:pPr marL="501696" lvl="1" indent="-285750">
              <a:buFont typeface="Wingdings" panose="05000000000000000000" pitchFamily="2" charset="2"/>
              <a:buChar char="ü"/>
            </a:pPr>
            <a:r>
              <a:rPr lang="en-GB" dirty="0">
                <a:solidFill>
                  <a:srgbClr val="000000"/>
                </a:solidFill>
                <a:latin typeface="Acherus"/>
              </a:rPr>
              <a:t>Embedded renewable storage, gravity storage, district sustainability loops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4248CD-1992-4BCA-8A4B-A40B00B28A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Emerging T</a:t>
            </a:r>
            <a:r>
              <a:rPr lang="en-GB" dirty="0">
                <a:solidFill>
                  <a:schemeClr val="accent1"/>
                </a:solidFill>
              </a:rPr>
              <a:t>echnology adoption in MENA Giga-projects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F245DE-BD20-4B8F-A72B-6872EB57A002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33122C9-A0B9-462F-8757-0847AD287B63}" type="slidenum">
              <a:rPr lang="en-US" noProof="0" smtClean="0"/>
              <a:pPr/>
              <a:t>5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5540770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6CE98DD-C8DD-4EE5-B54E-BCF2504B8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6091" y="1556792"/>
            <a:ext cx="7126229" cy="4233862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latin typeface="Acherus"/>
              </a:rPr>
              <a:t>100% Coverage and Reliability Indoor &amp; Outdoor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latin typeface="Acherus"/>
              </a:rPr>
              <a:t>100% Physical &amp; Cyber security &amp; data integrity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latin typeface="Acherus"/>
              </a:rPr>
              <a:t>Energy efficiency &amp; Sustainability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latin typeface="Acherus"/>
              </a:rPr>
              <a:t>Automated operations and predictive maintenance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latin typeface="Acherus"/>
              </a:rPr>
              <a:t>Future-proofed Software Upgradability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latin typeface="Acherus"/>
              </a:rPr>
              <a:t>Pluggable &amp; Modular Hardware Upgrades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latin typeface="Acherus"/>
              </a:rPr>
              <a:t>Capacity and Bandwidth to support Giga-projects emerging tech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latin typeface="Acherus"/>
              </a:rPr>
              <a:t>Integrated or locally distributed edge compute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latin typeface="Acherus"/>
              </a:rPr>
              <a:t>Invisibility!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rgbClr val="000000"/>
              </a:solidFill>
              <a:latin typeface="Acherus"/>
            </a:endParaRPr>
          </a:p>
          <a:p>
            <a:endParaRPr lang="en-GB" dirty="0">
              <a:solidFill>
                <a:srgbClr val="000000"/>
              </a:solidFill>
              <a:latin typeface="Acherus"/>
            </a:endParaRPr>
          </a:p>
          <a:p>
            <a:endParaRPr lang="en-GB" b="1" dirty="0">
              <a:solidFill>
                <a:srgbClr val="000000"/>
              </a:solidFill>
              <a:latin typeface="Acheru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rgbClr val="000000"/>
              </a:solidFill>
              <a:latin typeface="Acheru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4248CD-1992-4BCA-8A4B-A40B00B28A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>
                <a:solidFill>
                  <a:schemeClr val="accent1"/>
                </a:solidFill>
              </a:rPr>
              <a:t>Key Small Cell Requirements for MENA Giga-projects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F245DE-BD20-4B8F-A72B-6872EB57A002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33122C9-A0B9-462F-8757-0847AD287B63}" type="slidenum">
              <a:rPr lang="en-US" noProof="0" smtClean="0"/>
              <a:pPr/>
              <a:t>6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398232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27FDC-FD89-42B5-902C-224FBCB30628}" type="slidenum">
              <a:rPr lang="en-GB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6BA2DB5-4ECD-477A-893D-008E82228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935" y="471064"/>
            <a:ext cx="7517542" cy="540000"/>
          </a:xfrm>
        </p:spPr>
        <p:txBody>
          <a:bodyPr vert="horz" lIns="0" tIns="0" rIns="0" bIns="0" rtlCol="0" anchor="ctr" anchorCtr="0">
            <a:noAutofit/>
          </a:bodyPr>
          <a:lstStyle/>
          <a:p>
            <a:pPr>
              <a:spcBef>
                <a:spcPts val="0"/>
              </a:spcBef>
              <a:buClr>
                <a:schemeClr val="accent1"/>
              </a:buClr>
              <a:buSzPct val="25000"/>
              <a:buBlip>
                <a:blip r:embed="rId3"/>
              </a:buBlip>
            </a:pPr>
            <a:r>
              <a:rPr lang="es-ES" dirty="0">
                <a:latin typeface="+mn-lt"/>
                <a:ea typeface="+mn-ea"/>
                <a:cs typeface="+mn-cs"/>
              </a:rPr>
              <a:t>Towards “Hunter-Gatherer” Small Cell Networks</a:t>
            </a:r>
            <a:endParaRPr lang="en-GB" dirty="0">
              <a:latin typeface="+mn-lt"/>
              <a:ea typeface="+mn-ea"/>
              <a:cs typeface="+mn-cs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6BA2DB5-4ECD-477A-893D-008E822283A4}"/>
              </a:ext>
            </a:extLst>
          </p:cNvPr>
          <p:cNvSpPr txBox="1">
            <a:spLocks/>
          </p:cNvSpPr>
          <p:nvPr/>
        </p:nvSpPr>
        <p:spPr>
          <a:xfrm>
            <a:off x="483996" y="1367859"/>
            <a:ext cx="7345481" cy="153841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285750" indent="-285750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Arial" panose="020B0604020202020204" pitchFamily="34" charset="0"/>
              <a:buChar char="•"/>
              <a:defRPr sz="1600"/>
            </a:lvl1pPr>
            <a:lvl2pPr marL="501696" lvl="1" indent="-285750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ü"/>
              <a:defRPr sz="1400"/>
            </a:lvl2pPr>
            <a:lvl3pPr marL="575858" indent="-143964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600"/>
            </a:lvl3pPr>
            <a:lvl4pPr marL="827796" indent="-251938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itchFamily="34" charset="0"/>
              <a:buChar char="—"/>
              <a:defRPr sz="1400" baseline="0"/>
            </a:lvl4pPr>
            <a:lvl5pPr marL="971760" indent="-143964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itchFamily="34" charset="0"/>
              <a:buChar char="•"/>
              <a:defRPr sz="1200"/>
            </a:lvl5pPr>
            <a:lvl6pPr marL="2513978" indent="-228543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065" indent="-228543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8152" indent="-228543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5239" indent="-228543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es-ES" dirty="0"/>
              <a:t>As each individual network technology reaches the Shannon limit –  network convergence optimises the use of  technology, channels, spectrum and infrastructure</a:t>
            </a:r>
          </a:p>
          <a:p>
            <a:endParaRPr lang="es-ES" dirty="0"/>
          </a:p>
        </p:txBody>
      </p:sp>
      <p:pic>
        <p:nvPicPr>
          <p:cNvPr id="2052" name="Picture 4" descr="Resultado de imagen de shannon limit for information capacity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818821"/>
            <a:ext cx="2183871" cy="1273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107" y="2492896"/>
            <a:ext cx="2266566" cy="1699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Resultado de imagen de shannon limit for information capacity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9017" y="3755133"/>
            <a:ext cx="1956943" cy="1199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D4AEEA1-432C-7988-18B7-E5941A54E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6800" y="2420888"/>
            <a:ext cx="3907579" cy="3356546"/>
          </a:xfrm>
        </p:spPr>
        <p:txBody>
          <a:bodyPr vert="horz" lIns="0" tIns="0" rIns="0" bIns="0" rtlCol="0" anchor="t" anchorCtr="0"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/>
              <a:t>Traditional network architectures </a:t>
            </a:r>
            <a:r>
              <a:rPr lang="en-GB" sz="1600" dirty="0"/>
              <a:t>based on moving data from source to destination (A-&gt;B or B-&gt;A) </a:t>
            </a:r>
            <a:r>
              <a:rPr lang="es-ES" sz="1600" dirty="0"/>
              <a:t>will not be sufficient to meet Giga-project needs in the long term</a:t>
            </a:r>
            <a:endParaRPr lang="en-GB" sz="1600" dirty="0"/>
          </a:p>
          <a:p>
            <a:pPr marL="501696" lvl="1" indent="-285750">
              <a:buClr>
                <a:schemeClr val="accent1"/>
              </a:buClr>
              <a:buSzPct val="70000"/>
              <a:buFont typeface="Wingdings" panose="05000000000000000000" pitchFamily="2" charset="2"/>
              <a:buChar char="ü"/>
            </a:pPr>
            <a:r>
              <a:rPr lang="es-ES" sz="1400" dirty="0"/>
              <a:t>AI-Agent based small cells will be dynamic and virtualised: both source and destination will be continuously changing and moving</a:t>
            </a:r>
            <a:endParaRPr lang="en-GB" sz="1400" dirty="0"/>
          </a:p>
          <a:p>
            <a:pPr marL="501696" lvl="1" indent="-285750">
              <a:buClr>
                <a:schemeClr val="accent1"/>
              </a:buClr>
              <a:buSzPct val="70000"/>
              <a:buFont typeface="Wingdings" panose="05000000000000000000" pitchFamily="2" charset="2"/>
              <a:buChar char="ü"/>
            </a:pPr>
            <a:r>
              <a:rPr lang="es-ES" sz="1400" dirty="0"/>
              <a:t>Network Optimisation &amp; Planning algorithms will have new variables, becoming and N-&gt;M problem</a:t>
            </a:r>
            <a:endParaRPr lang="en-GB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794549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6CE98DD-C8DD-4EE5-B54E-BCF2504B8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340768"/>
            <a:ext cx="8850365" cy="4786488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2030 should complete the move to “Dynamic” or Hunter-Gatherer models:</a:t>
            </a:r>
          </a:p>
          <a:p>
            <a:pPr marL="501696"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Small Cells as AI-based digital agents</a:t>
            </a:r>
          </a:p>
          <a:p>
            <a:pPr marL="501696"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Hardware as multi-purpose pluggable “hosts”</a:t>
            </a:r>
          </a:p>
          <a:p>
            <a:pPr marL="501696"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Energy efficient</a:t>
            </a:r>
          </a:p>
          <a:p>
            <a:pPr marL="501696" lvl="1" indent="-285750">
              <a:buFont typeface="Wingdings" panose="05000000000000000000" pitchFamily="2" charset="2"/>
              <a:buChar char="ü"/>
            </a:pPr>
            <a:r>
              <a:rPr lang="en-US" sz="1400" dirty="0" err="1"/>
              <a:t>Decentralised</a:t>
            </a:r>
            <a:endParaRPr lang="en-US" sz="1400" dirty="0"/>
          </a:p>
          <a:p>
            <a:pPr marL="501696"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Based on Open Innovation platforms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/>
              <a:t>Flexible, dynamic, extensible networks of small cells </a:t>
            </a:r>
            <a:r>
              <a:rPr lang="en-US" sz="1600" dirty="0"/>
              <a:t>will actively «hunt» or «gather» in real-time, based on cost, efficiency and customer-demand (throughput, latency, Battery-life, etc.) for:</a:t>
            </a:r>
          </a:p>
          <a:p>
            <a:pPr marL="501696"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Optimum Processing Power</a:t>
            </a:r>
          </a:p>
          <a:p>
            <a:pPr marL="501696"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Optimum backhaul-fronthaul capacity</a:t>
            </a:r>
          </a:p>
          <a:p>
            <a:pPr marL="501696"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Optimum latency</a:t>
            </a:r>
          </a:p>
          <a:p>
            <a:pPr marL="501696"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Optimum energy usage/availability</a:t>
            </a:r>
          </a:p>
          <a:p>
            <a:pPr marL="501696"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Local edge markets will be enabled by distributed ledger marketplaces</a:t>
            </a:r>
            <a:endParaRPr lang="en-GB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4248CD-1992-4BCA-8A4B-A40B00B28A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>
                <a:solidFill>
                  <a:schemeClr val="accent1"/>
                </a:solidFill>
              </a:rPr>
              <a:t>Long-term </a:t>
            </a:r>
            <a:r>
              <a:rPr lang="en-GB" dirty="0"/>
              <a:t>small cell architecture to support Giga-projects</a:t>
            </a:r>
            <a:endParaRPr lang="en-GB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4156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6EEFC68-7C81-4698-AB57-DF045D01E8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748" y="1700808"/>
            <a:ext cx="8337076" cy="3492099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DB8A29A-5187-497B-B130-C5E5716B009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1642" y="380052"/>
            <a:ext cx="8420716" cy="816700"/>
          </a:xfrm>
        </p:spPr>
        <p:txBody>
          <a:bodyPr vert="horz" lIns="0" tIns="0" rIns="0" bIns="0" rtlCol="0" anchor="ctr" anchorCtr="0">
            <a:noAutofit/>
          </a:bodyPr>
          <a:lstStyle/>
          <a:p>
            <a:pPr>
              <a:lnSpc>
                <a:spcPct val="90000"/>
              </a:lnSpc>
              <a:spcAft>
                <a:spcPts val="0"/>
              </a:spcAft>
              <a:buSzPct val="25000"/>
              <a:buBlip>
                <a:blip r:embed="rId3"/>
              </a:buBlip>
            </a:pPr>
            <a:r>
              <a:rPr lang="en-GB" sz="2300" dirty="0">
                <a:solidFill>
                  <a:schemeClr val="accent1"/>
                </a:solidFill>
              </a:rPr>
              <a:t>Giga-projects will drive innovation in spectrum regulation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2372D99-E445-4895-9B42-31CA40A42741}"/>
              </a:ext>
            </a:extLst>
          </p:cNvPr>
          <p:cNvSpPr txBox="1">
            <a:spLocks/>
          </p:cNvSpPr>
          <p:nvPr/>
        </p:nvSpPr>
        <p:spPr>
          <a:xfrm>
            <a:off x="611560" y="5661248"/>
            <a:ext cx="9381717" cy="816700"/>
          </a:xfrm>
          <a:prstGeom prst="rect">
            <a:avLst/>
          </a:prstGeom>
        </p:spPr>
        <p:txBody>
          <a:bodyPr vert="horz" lIns="0" tIns="0"/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/>
              <a:t>From Dynamic spectrum allocation to Spectrum swarms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98489E-1306-40E5-502A-081A4557F948}"/>
              </a:ext>
            </a:extLst>
          </p:cNvPr>
          <p:cNvSpPr txBox="1">
            <a:spLocks/>
          </p:cNvSpPr>
          <p:nvPr/>
        </p:nvSpPr>
        <p:spPr>
          <a:xfrm>
            <a:off x="7740352" y="4982724"/>
            <a:ext cx="1512168" cy="816700"/>
          </a:xfrm>
          <a:prstGeom prst="rect">
            <a:avLst/>
          </a:prstGeom>
        </p:spPr>
        <p:txBody>
          <a:bodyPr vert="horz" lIns="0" tIns="0"/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100" dirty="0" err="1"/>
              <a:t>Source:Ofcom</a:t>
            </a:r>
            <a:r>
              <a:rPr lang="en-GB" sz="1100" dirty="0"/>
              <a:t>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109E804-37BD-0166-A156-52256DF10C54}"/>
              </a:ext>
            </a:extLst>
          </p:cNvPr>
          <p:cNvSpPr/>
          <p:nvPr/>
        </p:nvSpPr>
        <p:spPr>
          <a:xfrm>
            <a:off x="361642" y="1772816"/>
            <a:ext cx="8458830" cy="34920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259924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PaulRawsonSLT">
  <a:themeElements>
    <a:clrScheme name="ENGIE_2">
      <a:dk1>
        <a:srgbClr val="424242"/>
      </a:dk1>
      <a:lt1>
        <a:sysClr val="window" lastClr="FFFFFF"/>
      </a:lt1>
      <a:dk2>
        <a:srgbClr val="000000"/>
      </a:dk2>
      <a:lt2>
        <a:srgbClr val="B1B1B1"/>
      </a:lt2>
      <a:accent1>
        <a:srgbClr val="00AAFF"/>
      </a:accent1>
      <a:accent2>
        <a:srgbClr val="96BE0F"/>
      </a:accent2>
      <a:accent3>
        <a:srgbClr val="F07D00"/>
      </a:accent3>
      <a:accent4>
        <a:srgbClr val="E62D87"/>
      </a:accent4>
      <a:accent5>
        <a:srgbClr val="910F7D"/>
      </a:accent5>
      <a:accent6>
        <a:srgbClr val="0078BE"/>
      </a:accent6>
      <a:hlink>
        <a:srgbClr val="424242"/>
      </a:hlink>
      <a:folHlink>
        <a:srgbClr val="424242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Nicola Lovett">
  <a:themeElements>
    <a:clrScheme name="ENGIE_2">
      <a:dk1>
        <a:srgbClr val="424242"/>
      </a:dk1>
      <a:lt1>
        <a:sysClr val="window" lastClr="FFFFFF"/>
      </a:lt1>
      <a:dk2>
        <a:srgbClr val="000000"/>
      </a:dk2>
      <a:lt2>
        <a:srgbClr val="B1B1B1"/>
      </a:lt2>
      <a:accent1>
        <a:srgbClr val="00AAFF"/>
      </a:accent1>
      <a:accent2>
        <a:srgbClr val="96BE0F"/>
      </a:accent2>
      <a:accent3>
        <a:srgbClr val="F07D00"/>
      </a:accent3>
      <a:accent4>
        <a:srgbClr val="E62D87"/>
      </a:accent4>
      <a:accent5>
        <a:srgbClr val="910F7D"/>
      </a:accent5>
      <a:accent6>
        <a:srgbClr val="0078BE"/>
      </a:accent6>
      <a:hlink>
        <a:srgbClr val="424242"/>
      </a:hlink>
      <a:folHlink>
        <a:srgbClr val="424242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.IO Darabase Template - Proposals, Pitches, Informationals 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ENGIE_Green">
  <a:themeElements>
    <a:clrScheme name="ENGIE_2">
      <a:dk1>
        <a:srgbClr val="424242"/>
      </a:dk1>
      <a:lt1>
        <a:sysClr val="window" lastClr="FFFFFF"/>
      </a:lt1>
      <a:dk2>
        <a:srgbClr val="000000"/>
      </a:dk2>
      <a:lt2>
        <a:srgbClr val="B1B1B1"/>
      </a:lt2>
      <a:accent1>
        <a:srgbClr val="00AAFF"/>
      </a:accent1>
      <a:accent2>
        <a:srgbClr val="96BE0F"/>
      </a:accent2>
      <a:accent3>
        <a:srgbClr val="F07D00"/>
      </a:accent3>
      <a:accent4>
        <a:srgbClr val="E62D87"/>
      </a:accent4>
      <a:accent5>
        <a:srgbClr val="910F7D"/>
      </a:accent5>
      <a:accent6>
        <a:srgbClr val="0078BE"/>
      </a:accent6>
      <a:hlink>
        <a:srgbClr val="424242"/>
      </a:hlink>
      <a:folHlink>
        <a:srgbClr val="424242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ENGIE_Orange">
  <a:themeElements>
    <a:clrScheme name="ENGIE_2">
      <a:dk1>
        <a:srgbClr val="424242"/>
      </a:dk1>
      <a:lt1>
        <a:sysClr val="window" lastClr="FFFFFF"/>
      </a:lt1>
      <a:dk2>
        <a:srgbClr val="000000"/>
      </a:dk2>
      <a:lt2>
        <a:srgbClr val="B1B1B1"/>
      </a:lt2>
      <a:accent1>
        <a:srgbClr val="00AAFF"/>
      </a:accent1>
      <a:accent2>
        <a:srgbClr val="96BE0F"/>
      </a:accent2>
      <a:accent3>
        <a:srgbClr val="F07D00"/>
      </a:accent3>
      <a:accent4>
        <a:srgbClr val="E62D87"/>
      </a:accent4>
      <a:accent5>
        <a:srgbClr val="910F7D"/>
      </a:accent5>
      <a:accent6>
        <a:srgbClr val="0078BE"/>
      </a:accent6>
      <a:hlink>
        <a:srgbClr val="424242"/>
      </a:hlink>
      <a:folHlink>
        <a:srgbClr val="424242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ENGIE_Purple">
  <a:themeElements>
    <a:clrScheme name="ENGIE_2">
      <a:dk1>
        <a:srgbClr val="424242"/>
      </a:dk1>
      <a:lt1>
        <a:sysClr val="window" lastClr="FFFFFF"/>
      </a:lt1>
      <a:dk2>
        <a:srgbClr val="000000"/>
      </a:dk2>
      <a:lt2>
        <a:srgbClr val="B1B1B1"/>
      </a:lt2>
      <a:accent1>
        <a:srgbClr val="00AAFF"/>
      </a:accent1>
      <a:accent2>
        <a:srgbClr val="96BE0F"/>
      </a:accent2>
      <a:accent3>
        <a:srgbClr val="F07D00"/>
      </a:accent3>
      <a:accent4>
        <a:srgbClr val="E62D87"/>
      </a:accent4>
      <a:accent5>
        <a:srgbClr val="910F7D"/>
      </a:accent5>
      <a:accent6>
        <a:srgbClr val="0078BE"/>
      </a:accent6>
      <a:hlink>
        <a:srgbClr val="424242"/>
      </a:hlink>
      <a:folHlink>
        <a:srgbClr val="424242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ENGIE_4-3_EN_SANS BANDEAU">
  <a:themeElements>
    <a:clrScheme name="ENGIE">
      <a:dk1>
        <a:srgbClr val="424242"/>
      </a:dk1>
      <a:lt1>
        <a:sysClr val="window" lastClr="FFFFFF"/>
      </a:lt1>
      <a:dk2>
        <a:srgbClr val="000000"/>
      </a:dk2>
      <a:lt2>
        <a:srgbClr val="B1B1B1"/>
      </a:lt2>
      <a:accent1>
        <a:srgbClr val="00AAFF"/>
      </a:accent1>
      <a:accent2>
        <a:srgbClr val="0078BE"/>
      </a:accent2>
      <a:accent3>
        <a:srgbClr val="910F7D"/>
      </a:accent3>
      <a:accent4>
        <a:srgbClr val="F07D00"/>
      </a:accent4>
      <a:accent5>
        <a:srgbClr val="E62D87"/>
      </a:accent5>
      <a:accent6>
        <a:srgbClr val="007873"/>
      </a:accent6>
      <a:hlink>
        <a:srgbClr val="424242"/>
      </a:hlink>
      <a:folHlink>
        <a:srgbClr val="424242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ENGIE_Orange">
  <a:themeElements>
    <a:clrScheme name="ENGIE_2">
      <a:dk1>
        <a:srgbClr val="424242"/>
      </a:dk1>
      <a:lt1>
        <a:sysClr val="window" lastClr="FFFFFF"/>
      </a:lt1>
      <a:dk2>
        <a:srgbClr val="000000"/>
      </a:dk2>
      <a:lt2>
        <a:srgbClr val="B1B1B1"/>
      </a:lt2>
      <a:accent1>
        <a:srgbClr val="00AAFF"/>
      </a:accent1>
      <a:accent2>
        <a:srgbClr val="96BE0F"/>
      </a:accent2>
      <a:accent3>
        <a:srgbClr val="F07D00"/>
      </a:accent3>
      <a:accent4>
        <a:srgbClr val="E62D87"/>
      </a:accent4>
      <a:accent5>
        <a:srgbClr val="910F7D"/>
      </a:accent5>
      <a:accent6>
        <a:srgbClr val="0078BE"/>
      </a:accent6>
      <a:hlink>
        <a:srgbClr val="424242"/>
      </a:hlink>
      <a:folHlink>
        <a:srgbClr val="424242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4_ENGIE_4-3_EN_SANS BANDEAU">
  <a:themeElements>
    <a:clrScheme name="ENGIE">
      <a:dk1>
        <a:srgbClr val="424242"/>
      </a:dk1>
      <a:lt1>
        <a:sysClr val="window" lastClr="FFFFFF"/>
      </a:lt1>
      <a:dk2>
        <a:srgbClr val="000000"/>
      </a:dk2>
      <a:lt2>
        <a:srgbClr val="B1B1B1"/>
      </a:lt2>
      <a:accent1>
        <a:srgbClr val="00AAFF"/>
      </a:accent1>
      <a:accent2>
        <a:srgbClr val="0078BE"/>
      </a:accent2>
      <a:accent3>
        <a:srgbClr val="910F7D"/>
      </a:accent3>
      <a:accent4>
        <a:srgbClr val="F07D00"/>
      </a:accent4>
      <a:accent5>
        <a:srgbClr val="E62D87"/>
      </a:accent5>
      <a:accent6>
        <a:srgbClr val="007873"/>
      </a:accent6>
      <a:hlink>
        <a:srgbClr val="424242"/>
      </a:hlink>
      <a:folHlink>
        <a:srgbClr val="424242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9525">
          <a:solidFill>
            <a:schemeClr val="tx2"/>
          </a:solidFill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haredContentType xmlns="Microsoft.SharePoint.Taxonomy.ContentTypeSync" SourceId="09492734-fa80-4e57-82bc-ff292efca082" ContentTypeId="0x010100A8CBEECBA258EC48908FE42C5989F7FE" PreviousValue="false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792603EFE7B764EA8FABC729F2BCF91" ma:contentTypeVersion="8" ma:contentTypeDescription="Create a new document." ma:contentTypeScope="" ma:versionID="e75cc20c3eb19b7823c929181f4a04d2">
  <xsd:schema xmlns:xsd="http://www.w3.org/2001/XMLSchema" xmlns:xs="http://www.w3.org/2001/XMLSchema" xmlns:p="http://schemas.microsoft.com/office/2006/metadata/properties" xmlns:ns2="164074b8-0b17-4dec-a9de-735ba643dbc8" targetNamespace="http://schemas.microsoft.com/office/2006/metadata/properties" ma:root="true" ma:fieldsID="6d278b38c1df656db17a3a6fde49d170" ns2:_="">
    <xsd:import namespace="164074b8-0b17-4dec-a9de-735ba643db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4074b8-0b17-4dec-a9de-735ba643dbc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3A7D9840-073C-430B-8421-04413D8D3EE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F2C4B23-78A2-4F9B-86F8-5828D1440B5B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AED9AC3B-0801-4506-9001-436C93258CCD}"/>
</file>

<file path=customXml/itemProps4.xml><?xml version="1.0" encoding="utf-8"?>
<ds:datastoreItem xmlns:ds="http://schemas.openxmlformats.org/officeDocument/2006/customXml" ds:itemID="{EC48387D-8164-4B9C-9DE4-2C8EBAE0D5A4}">
  <ds:schemaRefs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949ab0c2-541c-4056-9b66-db7cc9570359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PaulRawsonSLT</Template>
  <TotalTime>0</TotalTime>
  <Words>793</Words>
  <Application>Microsoft Office PowerPoint</Application>
  <PresentationFormat>On-screen Show (4:3)</PresentationFormat>
  <Paragraphs>96</Paragraphs>
  <Slides>10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33" baseType="lpstr">
      <vt:lpstr>Acherus</vt:lpstr>
      <vt:lpstr>-apple-system</vt:lpstr>
      <vt:lpstr>Arial</vt:lpstr>
      <vt:lpstr>Calibri</vt:lpstr>
      <vt:lpstr>Poppins</vt:lpstr>
      <vt:lpstr>Poppins Light</vt:lpstr>
      <vt:lpstr>Poppins Medium</vt:lpstr>
      <vt:lpstr>Poppins SemiBold</vt:lpstr>
      <vt:lpstr>Times New Roman</vt:lpstr>
      <vt:lpstr>Wingdings</vt:lpstr>
      <vt:lpstr>PaulRawsonSLT</vt:lpstr>
      <vt:lpstr>ENGIE_Green</vt:lpstr>
      <vt:lpstr>ENGIE_Orange</vt:lpstr>
      <vt:lpstr>ENGIE_Purple</vt:lpstr>
      <vt:lpstr>1_ENGIE_4-3_EN_SANS BANDEAU</vt:lpstr>
      <vt:lpstr>1_ENGIE_Orange</vt:lpstr>
      <vt:lpstr>Custom Design</vt:lpstr>
      <vt:lpstr>1_Custom Design</vt:lpstr>
      <vt:lpstr>4_ENGIE_4-3_EN_SANS BANDEAU</vt:lpstr>
      <vt:lpstr>Nicola Lovett</vt:lpstr>
      <vt:lpstr>.IO Darabase Template - Proposals, Pitches, Informationals </vt:lpstr>
      <vt:lpstr>think-cell Slide</vt:lpstr>
      <vt:lpstr>Diapositive think-cell</vt:lpstr>
      <vt:lpstr>PowerPoint Presentation</vt:lpstr>
      <vt:lpstr>PowerPoint Presentation</vt:lpstr>
      <vt:lpstr>Giga Projects</vt:lpstr>
      <vt:lpstr>PowerPoint Presentation</vt:lpstr>
      <vt:lpstr>PowerPoint Presentation</vt:lpstr>
      <vt:lpstr>PowerPoint Presentation</vt:lpstr>
      <vt:lpstr>Towards “Hunter-Gatherer” Small Cell Networks</vt:lpstr>
      <vt:lpstr>PowerPoint Presentation</vt:lpstr>
      <vt:lpstr>PowerPoint Presentation</vt:lpstr>
      <vt:lpstr>PowerPoint Presentation</vt:lpstr>
    </vt:vector>
  </TitlesOfParts>
  <Manager>ENGIE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ENGIE</dc:subject>
  <dc:creator>Pearce, Luke (GDF SUEZ Energy UK)</dc:creator>
  <cp:lastModifiedBy>Mansoor Hanif</cp:lastModifiedBy>
  <cp:revision>325</cp:revision>
  <cp:lastPrinted>2017-02-16T09:52:57Z</cp:lastPrinted>
  <dcterms:created xsi:type="dcterms:W3CDTF">2016-01-18T16:06:59Z</dcterms:created>
  <dcterms:modified xsi:type="dcterms:W3CDTF">2024-11-16T18:59:59Z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0x010100D792603EFE7B764EA8FABC729F2BCF91</vt:lpwstr>
  </property>
  <property fmtid="{D5CDD505-2E9C-101B-9397-08002B2CF9AE}" pid="3" name="Internal/External">
    <vt:lpwstr>15;#External|1630bf24-0227-452e-8ad0-39ff10cab092</vt:lpwstr>
  </property>
  <property fmtid="{D5CDD505-2E9C-101B-9397-08002B2CF9AE}" pid="4" name="Document Type">
    <vt:lpwstr>11;#Presentation|91d9e43c-9dad-4615-b48b-97310b0239bf</vt:lpwstr>
  </property>
</Properties>
</file>