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7"/>
  </p:notesMasterIdLst>
  <p:sldIdLst>
    <p:sldId id="2147482087" r:id="rId2"/>
    <p:sldId id="263" r:id="rId3"/>
    <p:sldId id="2147482093" r:id="rId4"/>
    <p:sldId id="2147482095" r:id="rId5"/>
    <p:sldId id="268"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85A6C8F-7349-4FB7-B849-6191389227A3}" v="17" dt="2024-11-18T14:44:45.3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7"/>
    <p:restoredTop sz="94694"/>
  </p:normalViewPr>
  <p:slideViewPr>
    <p:cSldViewPr snapToGrid="0">
      <p:cViewPr varScale="1">
        <p:scale>
          <a:sx n="63" d="100"/>
          <a:sy n="63" d="100"/>
        </p:scale>
        <p:origin x="5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customXml" Target="../customXml/item2.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mon Fletcher" userId="5907cbd3-723f-49bb-9c4f-dd9f1535b75e" providerId="ADAL" clId="{F85A6C8F-7349-4FB7-B849-6191389227A3}"/>
    <pc:docChg chg="undo custSel delSld modSld sldOrd delMainMaster">
      <pc:chgData name="Simon Fletcher" userId="5907cbd3-723f-49bb-9c4f-dd9f1535b75e" providerId="ADAL" clId="{F85A6C8F-7349-4FB7-B849-6191389227A3}" dt="2024-11-18T14:46:15.566" v="711" actId="113"/>
      <pc:docMkLst>
        <pc:docMk/>
      </pc:docMkLst>
      <pc:sldChg chg="del">
        <pc:chgData name="Simon Fletcher" userId="5907cbd3-723f-49bb-9c4f-dd9f1535b75e" providerId="ADAL" clId="{F85A6C8F-7349-4FB7-B849-6191389227A3}" dt="2024-11-18T14:29:00.783" v="54" actId="47"/>
        <pc:sldMkLst>
          <pc:docMk/>
          <pc:sldMk cId="2385952974" sldId="261"/>
        </pc:sldMkLst>
      </pc:sldChg>
      <pc:sldChg chg="modSp mod ord">
        <pc:chgData name="Simon Fletcher" userId="5907cbd3-723f-49bb-9c4f-dd9f1535b75e" providerId="ADAL" clId="{F85A6C8F-7349-4FB7-B849-6191389227A3}" dt="2024-11-18T14:33:51.591" v="245" actId="20577"/>
        <pc:sldMkLst>
          <pc:docMk/>
          <pc:sldMk cId="3815735701" sldId="263"/>
        </pc:sldMkLst>
        <pc:spChg chg="mod">
          <ac:chgData name="Simon Fletcher" userId="5907cbd3-723f-49bb-9c4f-dd9f1535b75e" providerId="ADAL" clId="{F85A6C8F-7349-4FB7-B849-6191389227A3}" dt="2024-11-18T14:33:51.591" v="245" actId="20577"/>
          <ac:spMkLst>
            <pc:docMk/>
            <pc:sldMk cId="3815735701" sldId="263"/>
            <ac:spMk id="9" creationId="{2E6D10A6-3470-57F6-793F-FA3278C03D89}"/>
          </ac:spMkLst>
        </pc:spChg>
      </pc:sldChg>
      <pc:sldChg chg="modSp mod">
        <pc:chgData name="Simon Fletcher" userId="5907cbd3-723f-49bb-9c4f-dd9f1535b75e" providerId="ADAL" clId="{F85A6C8F-7349-4FB7-B849-6191389227A3}" dt="2024-11-18T14:46:15.566" v="711" actId="113"/>
        <pc:sldMkLst>
          <pc:docMk/>
          <pc:sldMk cId="3934293556" sldId="268"/>
        </pc:sldMkLst>
        <pc:spChg chg="mod">
          <ac:chgData name="Simon Fletcher" userId="5907cbd3-723f-49bb-9c4f-dd9f1535b75e" providerId="ADAL" clId="{F85A6C8F-7349-4FB7-B849-6191389227A3}" dt="2024-11-18T14:46:15.566" v="711" actId="113"/>
          <ac:spMkLst>
            <pc:docMk/>
            <pc:sldMk cId="3934293556" sldId="268"/>
            <ac:spMk id="20" creationId="{BFE42A49-2AE2-A054-0E51-E7D05FA8B046}"/>
          </ac:spMkLst>
        </pc:spChg>
      </pc:sldChg>
      <pc:sldChg chg="modSp mod">
        <pc:chgData name="Simon Fletcher" userId="5907cbd3-723f-49bb-9c4f-dd9f1535b75e" providerId="ADAL" clId="{F85A6C8F-7349-4FB7-B849-6191389227A3}" dt="2024-11-18T14:28:37.349" v="48" actId="20577"/>
        <pc:sldMkLst>
          <pc:docMk/>
          <pc:sldMk cId="700869199" sldId="2147482087"/>
        </pc:sldMkLst>
        <pc:spChg chg="mod">
          <ac:chgData name="Simon Fletcher" userId="5907cbd3-723f-49bb-9c4f-dd9f1535b75e" providerId="ADAL" clId="{F85A6C8F-7349-4FB7-B849-6191389227A3}" dt="2024-11-18T14:28:37.349" v="48" actId="20577"/>
          <ac:spMkLst>
            <pc:docMk/>
            <pc:sldMk cId="700869199" sldId="2147482087"/>
            <ac:spMk id="18" creationId="{FFB3B2F6-11F1-EC3D-17F8-6724C4BD2D71}"/>
          </ac:spMkLst>
        </pc:spChg>
      </pc:sldChg>
      <pc:sldChg chg="del">
        <pc:chgData name="Simon Fletcher" userId="5907cbd3-723f-49bb-9c4f-dd9f1535b75e" providerId="ADAL" clId="{F85A6C8F-7349-4FB7-B849-6191389227A3}" dt="2024-11-18T14:28:59.496" v="53" actId="47"/>
        <pc:sldMkLst>
          <pc:docMk/>
          <pc:sldMk cId="2000271698" sldId="2147482088"/>
        </pc:sldMkLst>
      </pc:sldChg>
      <pc:sldChg chg="del">
        <pc:chgData name="Simon Fletcher" userId="5907cbd3-723f-49bb-9c4f-dd9f1535b75e" providerId="ADAL" clId="{F85A6C8F-7349-4FB7-B849-6191389227A3}" dt="2024-11-18T14:28:56.997" v="51" actId="47"/>
        <pc:sldMkLst>
          <pc:docMk/>
          <pc:sldMk cId="2530855557" sldId="2147482089"/>
        </pc:sldMkLst>
      </pc:sldChg>
      <pc:sldChg chg="del">
        <pc:chgData name="Simon Fletcher" userId="5907cbd3-723f-49bb-9c4f-dd9f1535b75e" providerId="ADAL" clId="{F85A6C8F-7349-4FB7-B849-6191389227A3}" dt="2024-11-18T14:28:57.641" v="52" actId="47"/>
        <pc:sldMkLst>
          <pc:docMk/>
          <pc:sldMk cId="4236246846" sldId="2147482090"/>
        </pc:sldMkLst>
      </pc:sldChg>
      <pc:sldChg chg="del">
        <pc:chgData name="Simon Fletcher" userId="5907cbd3-723f-49bb-9c4f-dd9f1535b75e" providerId="ADAL" clId="{F85A6C8F-7349-4FB7-B849-6191389227A3}" dt="2024-11-18T14:29:08.512" v="55" actId="47"/>
        <pc:sldMkLst>
          <pc:docMk/>
          <pc:sldMk cId="3036575017" sldId="2147482091"/>
        </pc:sldMkLst>
      </pc:sldChg>
      <pc:sldChg chg="del">
        <pc:chgData name="Simon Fletcher" userId="5907cbd3-723f-49bb-9c4f-dd9f1535b75e" providerId="ADAL" clId="{F85A6C8F-7349-4FB7-B849-6191389227A3}" dt="2024-11-18T14:29:09.956" v="56" actId="47"/>
        <pc:sldMkLst>
          <pc:docMk/>
          <pc:sldMk cId="808286082" sldId="2147482092"/>
        </pc:sldMkLst>
      </pc:sldChg>
      <pc:sldChg chg="modSp mod">
        <pc:chgData name="Simon Fletcher" userId="5907cbd3-723f-49bb-9c4f-dd9f1535b75e" providerId="ADAL" clId="{F85A6C8F-7349-4FB7-B849-6191389227A3}" dt="2024-11-18T14:36:34.654" v="373" actId="20577"/>
        <pc:sldMkLst>
          <pc:docMk/>
          <pc:sldMk cId="4191849171" sldId="2147482093"/>
        </pc:sldMkLst>
        <pc:spChg chg="mod">
          <ac:chgData name="Simon Fletcher" userId="5907cbd3-723f-49bb-9c4f-dd9f1535b75e" providerId="ADAL" clId="{F85A6C8F-7349-4FB7-B849-6191389227A3}" dt="2024-11-18T14:35:40.150" v="292" actId="1076"/>
          <ac:spMkLst>
            <pc:docMk/>
            <pc:sldMk cId="4191849171" sldId="2147482093"/>
            <ac:spMk id="2" creationId="{BB821155-C604-140A-3AF7-82A8CA5DA44F}"/>
          </ac:spMkLst>
        </pc:spChg>
        <pc:spChg chg="mod">
          <ac:chgData name="Simon Fletcher" userId="5907cbd3-723f-49bb-9c4f-dd9f1535b75e" providerId="ADAL" clId="{F85A6C8F-7349-4FB7-B849-6191389227A3}" dt="2024-11-18T14:36:34.654" v="373" actId="20577"/>
          <ac:spMkLst>
            <pc:docMk/>
            <pc:sldMk cId="4191849171" sldId="2147482093"/>
            <ac:spMk id="15" creationId="{1C5C1EFA-734E-4B41-CF9C-946900FCBC48}"/>
          </ac:spMkLst>
        </pc:spChg>
      </pc:sldChg>
      <pc:sldChg chg="del">
        <pc:chgData name="Simon Fletcher" userId="5907cbd3-723f-49bb-9c4f-dd9f1535b75e" providerId="ADAL" clId="{F85A6C8F-7349-4FB7-B849-6191389227A3}" dt="2024-11-18T14:29:43.886" v="59" actId="47"/>
        <pc:sldMkLst>
          <pc:docMk/>
          <pc:sldMk cId="190240040" sldId="2147482094"/>
        </pc:sldMkLst>
      </pc:sldChg>
      <pc:sldChg chg="addSp delSp modSp mod ord">
        <pc:chgData name="Simon Fletcher" userId="5907cbd3-723f-49bb-9c4f-dd9f1535b75e" providerId="ADAL" clId="{F85A6C8F-7349-4FB7-B849-6191389227A3}" dt="2024-11-18T14:45:17.752" v="651" actId="1038"/>
        <pc:sldMkLst>
          <pc:docMk/>
          <pc:sldMk cId="3282290899" sldId="2147482095"/>
        </pc:sldMkLst>
        <pc:spChg chg="mod">
          <ac:chgData name="Simon Fletcher" userId="5907cbd3-723f-49bb-9c4f-dd9f1535b75e" providerId="ADAL" clId="{F85A6C8F-7349-4FB7-B849-6191389227A3}" dt="2024-11-18T14:30:35.022" v="76" actId="1076"/>
          <ac:spMkLst>
            <pc:docMk/>
            <pc:sldMk cId="3282290899" sldId="2147482095"/>
            <ac:spMk id="5" creationId="{60F02804-E47D-807B-D9C6-24C7E205CBB5}"/>
          </ac:spMkLst>
        </pc:spChg>
        <pc:spChg chg="mod">
          <ac:chgData name="Simon Fletcher" userId="5907cbd3-723f-49bb-9c4f-dd9f1535b75e" providerId="ADAL" clId="{F85A6C8F-7349-4FB7-B849-6191389227A3}" dt="2024-11-18T14:30:14.588" v="68"/>
          <ac:spMkLst>
            <pc:docMk/>
            <pc:sldMk cId="3282290899" sldId="2147482095"/>
            <ac:spMk id="13" creationId="{70D59E57-74D2-93BE-4E5A-9ED656FDA27E}"/>
          </ac:spMkLst>
        </pc:spChg>
        <pc:spChg chg="add mod">
          <ac:chgData name="Simon Fletcher" userId="5907cbd3-723f-49bb-9c4f-dd9f1535b75e" providerId="ADAL" clId="{F85A6C8F-7349-4FB7-B849-6191389227A3}" dt="2024-11-18T14:42:50.481" v="480" actId="114"/>
          <ac:spMkLst>
            <pc:docMk/>
            <pc:sldMk cId="3282290899" sldId="2147482095"/>
            <ac:spMk id="15" creationId="{F0B6482A-0DA0-B144-3964-FD83B26F3A3E}"/>
          </ac:spMkLst>
        </pc:spChg>
        <pc:spChg chg="mod">
          <ac:chgData name="Simon Fletcher" userId="5907cbd3-723f-49bb-9c4f-dd9f1535b75e" providerId="ADAL" clId="{F85A6C8F-7349-4FB7-B849-6191389227A3}" dt="2024-11-18T14:39:30.073" v="430"/>
          <ac:spMkLst>
            <pc:docMk/>
            <pc:sldMk cId="3282290899" sldId="2147482095"/>
            <ac:spMk id="17" creationId="{561102F9-AB47-F1C7-746B-95C110816F99}"/>
          </ac:spMkLst>
        </pc:spChg>
        <pc:spChg chg="mod">
          <ac:chgData name="Simon Fletcher" userId="5907cbd3-723f-49bb-9c4f-dd9f1535b75e" providerId="ADAL" clId="{F85A6C8F-7349-4FB7-B849-6191389227A3}" dt="2024-11-18T14:33:03.844" v="210" actId="1076"/>
          <ac:spMkLst>
            <pc:docMk/>
            <pc:sldMk cId="3282290899" sldId="2147482095"/>
            <ac:spMk id="19" creationId="{8645279B-9A30-0096-13EE-43B92B6B8616}"/>
          </ac:spMkLst>
        </pc:spChg>
        <pc:spChg chg="mod">
          <ac:chgData name="Simon Fletcher" userId="5907cbd3-723f-49bb-9c4f-dd9f1535b75e" providerId="ADAL" clId="{F85A6C8F-7349-4FB7-B849-6191389227A3}" dt="2024-11-18T14:39:44.971" v="435"/>
          <ac:spMkLst>
            <pc:docMk/>
            <pc:sldMk cId="3282290899" sldId="2147482095"/>
            <ac:spMk id="21" creationId="{14ADDCF3-CEE0-4FA4-74AD-DCE5F54BE459}"/>
          </ac:spMkLst>
        </pc:spChg>
        <pc:spChg chg="mod">
          <ac:chgData name="Simon Fletcher" userId="5907cbd3-723f-49bb-9c4f-dd9f1535b75e" providerId="ADAL" clId="{F85A6C8F-7349-4FB7-B849-6191389227A3}" dt="2024-11-18T14:39:55.214" v="438"/>
          <ac:spMkLst>
            <pc:docMk/>
            <pc:sldMk cId="3282290899" sldId="2147482095"/>
            <ac:spMk id="25" creationId="{78C6DB89-8DC1-7B16-F7BE-6BC74AE91A0D}"/>
          </ac:spMkLst>
        </pc:spChg>
        <pc:spChg chg="mod">
          <ac:chgData name="Simon Fletcher" userId="5907cbd3-723f-49bb-9c4f-dd9f1535b75e" providerId="ADAL" clId="{F85A6C8F-7349-4FB7-B849-6191389227A3}" dt="2024-11-18T14:40:27.067" v="447"/>
          <ac:spMkLst>
            <pc:docMk/>
            <pc:sldMk cId="3282290899" sldId="2147482095"/>
            <ac:spMk id="31" creationId="{17F817DC-2652-0FBD-D46E-06108E01E6BD}"/>
          </ac:spMkLst>
        </pc:spChg>
        <pc:spChg chg="mod">
          <ac:chgData name="Simon Fletcher" userId="5907cbd3-723f-49bb-9c4f-dd9f1535b75e" providerId="ADAL" clId="{F85A6C8F-7349-4FB7-B849-6191389227A3}" dt="2024-11-18T14:40:48.450" v="452"/>
          <ac:spMkLst>
            <pc:docMk/>
            <pc:sldMk cId="3282290899" sldId="2147482095"/>
            <ac:spMk id="34" creationId="{7D96991A-A617-D129-EF52-F4D3D101A718}"/>
          </ac:spMkLst>
        </pc:spChg>
        <pc:spChg chg="mod">
          <ac:chgData name="Simon Fletcher" userId="5907cbd3-723f-49bb-9c4f-dd9f1535b75e" providerId="ADAL" clId="{F85A6C8F-7349-4FB7-B849-6191389227A3}" dt="2024-11-18T14:40:55.826" v="454"/>
          <ac:spMkLst>
            <pc:docMk/>
            <pc:sldMk cId="3282290899" sldId="2147482095"/>
            <ac:spMk id="37" creationId="{29A9B647-E0AB-EE2A-5217-6B9D6FC3EAC1}"/>
          </ac:spMkLst>
        </pc:spChg>
        <pc:spChg chg="add del mod">
          <ac:chgData name="Simon Fletcher" userId="5907cbd3-723f-49bb-9c4f-dd9f1535b75e" providerId="ADAL" clId="{F85A6C8F-7349-4FB7-B849-6191389227A3}" dt="2024-11-18T14:42:02.929" v="473" actId="478"/>
          <ac:spMkLst>
            <pc:docMk/>
            <pc:sldMk cId="3282290899" sldId="2147482095"/>
            <ac:spMk id="39" creationId="{2A9193CB-CF01-FEB0-A977-08FC6A423CAE}"/>
          </ac:spMkLst>
        </pc:spChg>
        <pc:spChg chg="add del mod">
          <ac:chgData name="Simon Fletcher" userId="5907cbd3-723f-49bb-9c4f-dd9f1535b75e" providerId="ADAL" clId="{F85A6C8F-7349-4FB7-B849-6191389227A3}" dt="2024-11-18T14:42:12.321" v="476" actId="478"/>
          <ac:spMkLst>
            <pc:docMk/>
            <pc:sldMk cId="3282290899" sldId="2147482095"/>
            <ac:spMk id="40" creationId="{56BEADCE-C168-133D-B1BF-EA0B96E690AD}"/>
          </ac:spMkLst>
        </pc:spChg>
        <pc:spChg chg="add mod">
          <ac:chgData name="Simon Fletcher" userId="5907cbd3-723f-49bb-9c4f-dd9f1535b75e" providerId="ADAL" clId="{F85A6C8F-7349-4FB7-B849-6191389227A3}" dt="2024-11-18T14:44:43.358" v="615" actId="1076"/>
          <ac:spMkLst>
            <pc:docMk/>
            <pc:sldMk cId="3282290899" sldId="2147482095"/>
            <ac:spMk id="41" creationId="{BE399BAE-B940-D8DC-2D40-C6B873F27B5D}"/>
          </ac:spMkLst>
        </pc:spChg>
        <pc:spChg chg="add mod">
          <ac:chgData name="Simon Fletcher" userId="5907cbd3-723f-49bb-9c4f-dd9f1535b75e" providerId="ADAL" clId="{F85A6C8F-7349-4FB7-B849-6191389227A3}" dt="2024-11-18T14:43:50.369" v="556" actId="1076"/>
          <ac:spMkLst>
            <pc:docMk/>
            <pc:sldMk cId="3282290899" sldId="2147482095"/>
            <ac:spMk id="42" creationId="{73208C98-E4CC-5ACD-29C8-CBEB8C80C5A0}"/>
          </ac:spMkLst>
        </pc:spChg>
        <pc:spChg chg="add mod">
          <ac:chgData name="Simon Fletcher" userId="5907cbd3-723f-49bb-9c4f-dd9f1535b75e" providerId="ADAL" clId="{F85A6C8F-7349-4FB7-B849-6191389227A3}" dt="2024-11-18T14:43:58.727" v="558" actId="1076"/>
          <ac:spMkLst>
            <pc:docMk/>
            <pc:sldMk cId="3282290899" sldId="2147482095"/>
            <ac:spMk id="44" creationId="{0E45B04A-1B86-4D61-B2E6-5526943DB0F4}"/>
          </ac:spMkLst>
        </pc:spChg>
        <pc:spChg chg="add mod">
          <ac:chgData name="Simon Fletcher" userId="5907cbd3-723f-49bb-9c4f-dd9f1535b75e" providerId="ADAL" clId="{F85A6C8F-7349-4FB7-B849-6191389227A3}" dt="2024-11-18T14:44:38.650" v="614" actId="1076"/>
          <ac:spMkLst>
            <pc:docMk/>
            <pc:sldMk cId="3282290899" sldId="2147482095"/>
            <ac:spMk id="45" creationId="{D9A292C4-D751-F388-E18D-C04EDD25687A}"/>
          </ac:spMkLst>
        </pc:spChg>
        <pc:spChg chg="add mod">
          <ac:chgData name="Simon Fletcher" userId="5907cbd3-723f-49bb-9c4f-dd9f1535b75e" providerId="ADAL" clId="{F85A6C8F-7349-4FB7-B849-6191389227A3}" dt="2024-11-18T14:45:17.752" v="651" actId="1038"/>
          <ac:spMkLst>
            <pc:docMk/>
            <pc:sldMk cId="3282290899" sldId="2147482095"/>
            <ac:spMk id="46" creationId="{F93559D4-F6DC-B86E-753C-15F1A55DC719}"/>
          </ac:spMkLst>
        </pc:spChg>
        <pc:spChg chg="mod">
          <ac:chgData name="Simon Fletcher" userId="5907cbd3-723f-49bb-9c4f-dd9f1535b75e" providerId="ADAL" clId="{F85A6C8F-7349-4FB7-B849-6191389227A3}" dt="2024-11-18T14:38:21.826" v="414" actId="403"/>
          <ac:spMkLst>
            <pc:docMk/>
            <pc:sldMk cId="3282290899" sldId="2147482095"/>
            <ac:spMk id="97" creationId="{79F45717-0010-B29A-AD1B-AFDCC460514C}"/>
          </ac:spMkLst>
        </pc:spChg>
        <pc:grpChg chg="add del mod">
          <ac:chgData name="Simon Fletcher" userId="5907cbd3-723f-49bb-9c4f-dd9f1535b75e" providerId="ADAL" clId="{F85A6C8F-7349-4FB7-B849-6191389227A3}" dt="2024-11-18T14:30:11.382" v="67" actId="478"/>
          <ac:grpSpMkLst>
            <pc:docMk/>
            <pc:sldMk cId="3282290899" sldId="2147482095"/>
            <ac:grpSpMk id="2" creationId="{E9DDE137-29B9-29C6-0D0B-60AE0EE31F93}"/>
          </ac:grpSpMkLst>
        </pc:grpChg>
        <pc:grpChg chg="add del mod">
          <ac:chgData name="Simon Fletcher" userId="5907cbd3-723f-49bb-9c4f-dd9f1535b75e" providerId="ADAL" clId="{F85A6C8F-7349-4FB7-B849-6191389227A3}" dt="2024-11-18T14:41:00.710" v="456" actId="478"/>
          <ac:grpSpMkLst>
            <pc:docMk/>
            <pc:sldMk cId="3282290899" sldId="2147482095"/>
            <ac:grpSpMk id="6" creationId="{C5594080-1CFA-8349-140A-CA3D78FF19E2}"/>
          </ac:grpSpMkLst>
        </pc:grpChg>
        <pc:grpChg chg="add mod">
          <ac:chgData name="Simon Fletcher" userId="5907cbd3-723f-49bb-9c4f-dd9f1535b75e" providerId="ADAL" clId="{F85A6C8F-7349-4FB7-B849-6191389227A3}" dt="2024-11-18T14:39:39.098" v="433" actId="1076"/>
          <ac:grpSpMkLst>
            <pc:docMk/>
            <pc:sldMk cId="3282290899" sldId="2147482095"/>
            <ac:grpSpMk id="16" creationId="{31A0F7C2-9746-0D03-A721-2C35344927D5}"/>
          </ac:grpSpMkLst>
        </pc:grpChg>
        <pc:grpChg chg="add mod">
          <ac:chgData name="Simon Fletcher" userId="5907cbd3-723f-49bb-9c4f-dd9f1535b75e" providerId="ADAL" clId="{F85A6C8F-7349-4FB7-B849-6191389227A3}" dt="2024-11-18T14:39:53.831" v="437" actId="1076"/>
          <ac:grpSpMkLst>
            <pc:docMk/>
            <pc:sldMk cId="3282290899" sldId="2147482095"/>
            <ac:grpSpMk id="20" creationId="{51B41077-20BF-5054-9A4C-CF13C2C031B0}"/>
          </ac:grpSpMkLst>
        </pc:grpChg>
        <pc:grpChg chg="add mod">
          <ac:chgData name="Simon Fletcher" userId="5907cbd3-723f-49bb-9c4f-dd9f1535b75e" providerId="ADAL" clId="{F85A6C8F-7349-4FB7-B849-6191389227A3}" dt="2024-11-18T14:40:12.635" v="443" actId="1076"/>
          <ac:grpSpMkLst>
            <pc:docMk/>
            <pc:sldMk cId="3282290899" sldId="2147482095"/>
            <ac:grpSpMk id="24" creationId="{CE9C9B48-447D-35D5-6335-2CBB829B8E62}"/>
          </ac:grpSpMkLst>
        </pc:grpChg>
        <pc:grpChg chg="add mod">
          <ac:chgData name="Simon Fletcher" userId="5907cbd3-723f-49bb-9c4f-dd9f1535b75e" providerId="ADAL" clId="{F85A6C8F-7349-4FB7-B849-6191389227A3}" dt="2024-11-18T14:40:35.077" v="450" actId="1076"/>
          <ac:grpSpMkLst>
            <pc:docMk/>
            <pc:sldMk cId="3282290899" sldId="2147482095"/>
            <ac:grpSpMk id="29" creationId="{0D8AE36F-6E6B-5105-9F86-B6623AF4A7AF}"/>
          </ac:grpSpMkLst>
        </pc:grpChg>
        <pc:grpChg chg="del">
          <ac:chgData name="Simon Fletcher" userId="5907cbd3-723f-49bb-9c4f-dd9f1535b75e" providerId="ADAL" clId="{F85A6C8F-7349-4FB7-B849-6191389227A3}" dt="2024-11-18T14:39:28.576" v="429" actId="478"/>
          <ac:grpSpMkLst>
            <pc:docMk/>
            <pc:sldMk cId="3282290899" sldId="2147482095"/>
            <ac:grpSpMk id="30" creationId="{60284B38-AFF9-B394-8B01-57961BC0AB3B}"/>
          </ac:grpSpMkLst>
        </pc:grpChg>
        <pc:grpChg chg="add mod">
          <ac:chgData name="Simon Fletcher" userId="5907cbd3-723f-49bb-9c4f-dd9f1535b75e" providerId="ADAL" clId="{F85A6C8F-7349-4FB7-B849-6191389227A3}" dt="2024-11-18T14:40:51.469" v="453" actId="1076"/>
          <ac:grpSpMkLst>
            <pc:docMk/>
            <pc:sldMk cId="3282290899" sldId="2147482095"/>
            <ac:grpSpMk id="33" creationId="{0638D3A6-9047-C3A0-49DD-0251A0D38794}"/>
          </ac:grpSpMkLst>
        </pc:grpChg>
        <pc:grpChg chg="add mod">
          <ac:chgData name="Simon Fletcher" userId="5907cbd3-723f-49bb-9c4f-dd9f1535b75e" providerId="ADAL" clId="{F85A6C8F-7349-4FB7-B849-6191389227A3}" dt="2024-11-18T14:41:03.522" v="457" actId="1076"/>
          <ac:grpSpMkLst>
            <pc:docMk/>
            <pc:sldMk cId="3282290899" sldId="2147482095"/>
            <ac:grpSpMk id="36" creationId="{F99DCE04-9286-2E59-B54E-37EB469BA1AD}"/>
          </ac:grpSpMkLst>
        </pc:grpChg>
        <pc:grpChg chg="del">
          <ac:chgData name="Simon Fletcher" userId="5907cbd3-723f-49bb-9c4f-dd9f1535b75e" providerId="ADAL" clId="{F85A6C8F-7349-4FB7-B849-6191389227A3}" dt="2024-11-18T14:39:41.358" v="434" actId="478"/>
          <ac:grpSpMkLst>
            <pc:docMk/>
            <pc:sldMk cId="3282290899" sldId="2147482095"/>
            <ac:grpSpMk id="99" creationId="{A017DB37-C629-12A8-4F31-037E815C66BE}"/>
          </ac:grpSpMkLst>
        </pc:grpChg>
        <pc:grpChg chg="del">
          <ac:chgData name="Simon Fletcher" userId="5907cbd3-723f-49bb-9c4f-dd9f1535b75e" providerId="ADAL" clId="{F85A6C8F-7349-4FB7-B849-6191389227A3}" dt="2024-11-18T14:40:08.674" v="442" actId="478"/>
          <ac:grpSpMkLst>
            <pc:docMk/>
            <pc:sldMk cId="3282290899" sldId="2147482095"/>
            <ac:grpSpMk id="102" creationId="{ED2980FE-9E51-2088-B8B9-630E33DCD0FA}"/>
          </ac:grpSpMkLst>
        </pc:grpChg>
        <pc:grpChg chg="del">
          <ac:chgData name="Simon Fletcher" userId="5907cbd3-723f-49bb-9c4f-dd9f1535b75e" providerId="ADAL" clId="{F85A6C8F-7349-4FB7-B849-6191389227A3}" dt="2024-11-18T14:40:43.332" v="451" actId="478"/>
          <ac:grpSpMkLst>
            <pc:docMk/>
            <pc:sldMk cId="3282290899" sldId="2147482095"/>
            <ac:grpSpMk id="105" creationId="{991562FF-F3DF-5C73-7902-E0B852DF221A}"/>
          </ac:grpSpMkLst>
        </pc:grpChg>
        <pc:grpChg chg="del">
          <ac:chgData name="Simon Fletcher" userId="5907cbd3-723f-49bb-9c4f-dd9f1535b75e" providerId="ADAL" clId="{F85A6C8F-7349-4FB7-B849-6191389227A3}" dt="2024-11-18T14:40:32.171" v="449" actId="478"/>
          <ac:grpSpMkLst>
            <pc:docMk/>
            <pc:sldMk cId="3282290899" sldId="2147482095"/>
            <ac:grpSpMk id="117" creationId="{17EDCB9C-5270-DD56-0DA0-999CD0FD59F4}"/>
          </ac:grpSpMkLst>
        </pc:grpChg>
        <pc:cxnChg chg="mod">
          <ac:chgData name="Simon Fletcher" userId="5907cbd3-723f-49bb-9c4f-dd9f1535b75e" providerId="ADAL" clId="{F85A6C8F-7349-4FB7-B849-6191389227A3}" dt="2024-11-18T14:30:14.588" v="68"/>
          <ac:cxnSpMkLst>
            <pc:docMk/>
            <pc:sldMk cId="3282290899" sldId="2147482095"/>
            <ac:cxnSpMk id="14" creationId="{F5AF22B6-97BF-8C52-6AE4-56AF96D3ECE1}"/>
          </ac:cxnSpMkLst>
        </pc:cxnChg>
        <pc:cxnChg chg="mod">
          <ac:chgData name="Simon Fletcher" userId="5907cbd3-723f-49bb-9c4f-dd9f1535b75e" providerId="ADAL" clId="{F85A6C8F-7349-4FB7-B849-6191389227A3}" dt="2024-11-18T14:39:30.073" v="430"/>
          <ac:cxnSpMkLst>
            <pc:docMk/>
            <pc:sldMk cId="3282290899" sldId="2147482095"/>
            <ac:cxnSpMk id="18" creationId="{38813E01-6E43-C7F1-F31C-9BCE2C4F9A0C}"/>
          </ac:cxnSpMkLst>
        </pc:cxnChg>
        <pc:cxnChg chg="mod">
          <ac:chgData name="Simon Fletcher" userId="5907cbd3-723f-49bb-9c4f-dd9f1535b75e" providerId="ADAL" clId="{F85A6C8F-7349-4FB7-B849-6191389227A3}" dt="2024-11-18T14:39:44.971" v="435"/>
          <ac:cxnSpMkLst>
            <pc:docMk/>
            <pc:sldMk cId="3282290899" sldId="2147482095"/>
            <ac:cxnSpMk id="22" creationId="{2CE17B55-6A6E-977C-AA26-A8D64FC7990E}"/>
          </ac:cxnSpMkLst>
        </pc:cxnChg>
        <pc:cxnChg chg="mod">
          <ac:chgData name="Simon Fletcher" userId="5907cbd3-723f-49bb-9c4f-dd9f1535b75e" providerId="ADAL" clId="{F85A6C8F-7349-4FB7-B849-6191389227A3}" dt="2024-11-18T14:39:55.214" v="438"/>
          <ac:cxnSpMkLst>
            <pc:docMk/>
            <pc:sldMk cId="3282290899" sldId="2147482095"/>
            <ac:cxnSpMk id="26" creationId="{542E59A7-48FD-90AD-A089-07510CDBCD56}"/>
          </ac:cxnSpMkLst>
        </pc:cxnChg>
        <pc:cxnChg chg="add mod">
          <ac:chgData name="Simon Fletcher" userId="5907cbd3-723f-49bb-9c4f-dd9f1535b75e" providerId="ADAL" clId="{F85A6C8F-7349-4FB7-B849-6191389227A3}" dt="2024-11-18T14:40:21.832" v="446" actId="1076"/>
          <ac:cxnSpMkLst>
            <pc:docMk/>
            <pc:sldMk cId="3282290899" sldId="2147482095"/>
            <ac:cxnSpMk id="27" creationId="{6EF8323B-912D-5C08-3CD3-63BCD5EA9163}"/>
          </ac:cxnSpMkLst>
        </pc:cxnChg>
        <pc:cxnChg chg="mod">
          <ac:chgData name="Simon Fletcher" userId="5907cbd3-723f-49bb-9c4f-dd9f1535b75e" providerId="ADAL" clId="{F85A6C8F-7349-4FB7-B849-6191389227A3}" dt="2024-11-18T14:40:27.067" v="447"/>
          <ac:cxnSpMkLst>
            <pc:docMk/>
            <pc:sldMk cId="3282290899" sldId="2147482095"/>
            <ac:cxnSpMk id="32" creationId="{A32A4812-894B-E3F6-98BB-3ADB05E028B4}"/>
          </ac:cxnSpMkLst>
        </pc:cxnChg>
        <pc:cxnChg chg="mod">
          <ac:chgData name="Simon Fletcher" userId="5907cbd3-723f-49bb-9c4f-dd9f1535b75e" providerId="ADAL" clId="{F85A6C8F-7349-4FB7-B849-6191389227A3}" dt="2024-11-18T14:40:48.450" v="452"/>
          <ac:cxnSpMkLst>
            <pc:docMk/>
            <pc:sldMk cId="3282290899" sldId="2147482095"/>
            <ac:cxnSpMk id="35" creationId="{C76749DC-5F28-1B9B-A41E-92D619904E03}"/>
          </ac:cxnSpMkLst>
        </pc:cxnChg>
        <pc:cxnChg chg="mod">
          <ac:chgData name="Simon Fletcher" userId="5907cbd3-723f-49bb-9c4f-dd9f1535b75e" providerId="ADAL" clId="{F85A6C8F-7349-4FB7-B849-6191389227A3}" dt="2024-11-18T14:40:55.826" v="454"/>
          <ac:cxnSpMkLst>
            <pc:docMk/>
            <pc:sldMk cId="3282290899" sldId="2147482095"/>
            <ac:cxnSpMk id="38" creationId="{10AEEFEB-584D-C20D-17A4-057AB981035C}"/>
          </ac:cxnSpMkLst>
        </pc:cxnChg>
        <pc:cxnChg chg="mod">
          <ac:chgData name="Simon Fletcher" userId="5907cbd3-723f-49bb-9c4f-dd9f1535b75e" providerId="ADAL" clId="{F85A6C8F-7349-4FB7-B849-6191389227A3}" dt="2024-11-18T14:39:10.375" v="428" actId="692"/>
          <ac:cxnSpMkLst>
            <pc:docMk/>
            <pc:sldMk cId="3282290899" sldId="2147482095"/>
            <ac:cxnSpMk id="98" creationId="{C556FCD6-9760-4991-6CEB-1A130158C52C}"/>
          </ac:cxnSpMkLst>
        </pc:cxnChg>
      </pc:sldChg>
      <pc:sldChg chg="del">
        <pc:chgData name="Simon Fletcher" userId="5907cbd3-723f-49bb-9c4f-dd9f1535b75e" providerId="ADAL" clId="{F85A6C8F-7349-4FB7-B849-6191389227A3}" dt="2024-11-18T14:29:45.934" v="60" actId="47"/>
        <pc:sldMkLst>
          <pc:docMk/>
          <pc:sldMk cId="641539571" sldId="2147482096"/>
        </pc:sldMkLst>
      </pc:sldChg>
      <pc:sldChg chg="del">
        <pc:chgData name="Simon Fletcher" userId="5907cbd3-723f-49bb-9c4f-dd9f1535b75e" providerId="ADAL" clId="{F85A6C8F-7349-4FB7-B849-6191389227A3}" dt="2024-11-18T14:29:46.515" v="61" actId="47"/>
        <pc:sldMkLst>
          <pc:docMk/>
          <pc:sldMk cId="331826189" sldId="2147482097"/>
        </pc:sldMkLst>
      </pc:sldChg>
      <pc:sldMasterChg chg="del delSldLayout">
        <pc:chgData name="Simon Fletcher" userId="5907cbd3-723f-49bb-9c4f-dd9f1535b75e" providerId="ADAL" clId="{F85A6C8F-7349-4FB7-B849-6191389227A3}" dt="2024-11-18T14:29:46.515" v="61" actId="47"/>
        <pc:sldMasterMkLst>
          <pc:docMk/>
          <pc:sldMasterMk cId="3791535286" sldId="2147483670"/>
        </pc:sldMasterMkLst>
        <pc:sldLayoutChg chg="del">
          <pc:chgData name="Simon Fletcher" userId="5907cbd3-723f-49bb-9c4f-dd9f1535b75e" providerId="ADAL" clId="{F85A6C8F-7349-4FB7-B849-6191389227A3}" dt="2024-11-18T14:29:46.515" v="61" actId="47"/>
          <pc:sldLayoutMkLst>
            <pc:docMk/>
            <pc:sldMasterMk cId="3791535286" sldId="2147483670"/>
            <pc:sldLayoutMk cId="921696203" sldId="2147483671"/>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FB6117-D440-FF42-BD97-B81AFEEEECE9}" type="datetimeFigureOut">
              <a:rPr lang="en-US" smtClean="0"/>
              <a:t>11/18/2024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D5BDD5-BABC-164F-8228-C4F8ED39B1CF}" type="slidenum">
              <a:rPr lang="en-US" smtClean="0"/>
              <a:t>‹#›</a:t>
            </a:fld>
            <a:endParaRPr lang="en-US"/>
          </a:p>
        </p:txBody>
      </p:sp>
    </p:spTree>
    <p:extLst>
      <p:ext uri="{BB962C8B-B14F-4D97-AF65-F5344CB8AC3E}">
        <p14:creationId xmlns:p14="http://schemas.microsoft.com/office/powerpoint/2010/main" val="21414304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marR="0" lvl="0" indent="-28575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Welcome to SCWS. </a:t>
            </a:r>
          </a:p>
          <a:p>
            <a:pPr marL="285750" marR="0" lvl="0" indent="-28575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The tagline for SCWS 2024 is “Getting real about the future”. </a:t>
            </a:r>
          </a:p>
          <a:p>
            <a:pPr marL="285750" marR="0" lvl="0" indent="-28575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The meaning is unambiguous: Get real about some pretty well-worn industry paradigms that are past their sell by date. </a:t>
            </a:r>
          </a:p>
          <a:p>
            <a:pPr marL="285750" marR="0" lvl="0" indent="-285750"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And getting real about how we can actually monetize our products, services and investments in a sustainable way into the future</a:t>
            </a:r>
          </a:p>
          <a:p>
            <a:endParaRPr lang="en-US" dirty="0"/>
          </a:p>
        </p:txBody>
      </p:sp>
      <p:sp>
        <p:nvSpPr>
          <p:cNvPr id="4" name="Slide Number Placeholder 3"/>
          <p:cNvSpPr>
            <a:spLocks noGrp="1"/>
          </p:cNvSpPr>
          <p:nvPr>
            <p:ph type="sldNum" sz="quarter" idx="5"/>
          </p:nvPr>
        </p:nvSpPr>
        <p:spPr/>
        <p:txBody>
          <a:bodyPr/>
          <a:lstStyle/>
          <a:p>
            <a:pPr marL="0" marR="0" lvl="0" indent="0" algn="r" defTabSz="914377" rtl="0" eaLnBrk="1" fontAlgn="auto" latinLnBrk="0" hangingPunct="1">
              <a:lnSpc>
                <a:spcPct val="100000"/>
              </a:lnSpc>
              <a:spcBef>
                <a:spcPts val="0"/>
              </a:spcBef>
              <a:spcAft>
                <a:spcPts val="0"/>
              </a:spcAft>
              <a:buClrTx/>
              <a:buSzTx/>
              <a:buFontTx/>
              <a:buNone/>
              <a:tabLst/>
              <a:defRPr/>
            </a:pPr>
            <a:fld id="{FCA40DB8-4807-4880-984A-2D410B0FCF0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9273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6D5BDD5-BABC-164F-8228-C4F8ED39B1CF}" type="slidenum">
              <a:rPr lang="en-US" smtClean="0"/>
              <a:t>4</a:t>
            </a:fld>
            <a:endParaRPr lang="en-US"/>
          </a:p>
        </p:txBody>
      </p:sp>
    </p:spTree>
    <p:extLst>
      <p:ext uri="{BB962C8B-B14F-4D97-AF65-F5344CB8AC3E}">
        <p14:creationId xmlns:p14="http://schemas.microsoft.com/office/powerpoint/2010/main" val="3103308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15000"/>
              </a:lnSpc>
              <a:spcAft>
                <a:spcPts val="800"/>
              </a:spcAft>
              <a:buFont typeface="+mj-lt"/>
              <a:buAutoNum type="arabicPeriod"/>
              <a:tabLst>
                <a:tab pos="457200" algn="l"/>
              </a:tabLst>
            </a:pPr>
            <a:r>
              <a:rPr lang="en-GB" sz="1200" b="1" kern="100" dirty="0">
                <a:effectLst/>
                <a:latin typeface="Aptos" panose="020B0004020202020204" pitchFamily="34" charset="0"/>
                <a:ea typeface="Aptos" panose="020B0004020202020204" pitchFamily="34" charset="0"/>
                <a:cs typeface="Times New Roman" panose="02020603050405020304" pitchFamily="18" charset="0"/>
              </a:rPr>
              <a:t>Role of the Small Cell Forum (SCF)</a:t>
            </a:r>
            <a:r>
              <a:rPr lang="en-GB" sz="1200" kern="100" dirty="0">
                <a:effectLst/>
                <a:latin typeface="Aptos" panose="020B0004020202020204" pitchFamily="34" charset="0"/>
                <a:ea typeface="Aptos" panose="020B0004020202020204" pitchFamily="34" charset="0"/>
                <a:cs typeface="Times New Roman" panose="02020603050405020304" pitchFamily="18" charset="0"/>
              </a:rPr>
              <a:t>: SCF is positioned as a key player in driving innovation and deployment, particularly in areas like neutral hosting, small cell technology, and ecosystem collaboration. SCF’s role is all about:</a:t>
            </a:r>
          </a:p>
          <a:p>
            <a:pPr marL="1143000" lvl="2" indent="-228600">
              <a:lnSpc>
                <a:spcPct val="115000"/>
              </a:lnSpc>
              <a:spcAft>
                <a:spcPts val="800"/>
              </a:spcAft>
              <a:buFont typeface="Symbol" pitchFamily="2" charset="2"/>
              <a:buChar cha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Bringing this evolved ecosystem of service providers together to address our industry’s opportunities and challenges holistically.</a:t>
            </a:r>
          </a:p>
          <a:p>
            <a:pPr marL="1143000" lvl="2" indent="-228600">
              <a:lnSpc>
                <a:spcPct val="115000"/>
              </a:lnSpc>
              <a:spcAft>
                <a:spcPts val="800"/>
              </a:spcAft>
              <a:buFont typeface="Symbol" pitchFamily="2" charset="2"/>
              <a:buChar cha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Bringing this evolved ecosystem of large and small incumbent, together to address our industry’s opportunities and challenges holistically. </a:t>
            </a:r>
          </a:p>
          <a:p>
            <a:pPr marL="1143000" lvl="2" indent="-228600">
              <a:lnSpc>
                <a:spcPct val="115000"/>
              </a:lnSpc>
              <a:spcAft>
                <a:spcPts val="800"/>
              </a:spcAft>
              <a:buFont typeface="Symbol" pitchFamily="2" charset="2"/>
              <a:buChar cha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But perhaps the big point in both cases is to broadcast and socialise and internationalise global innovation and best practice to help monetize solutions and optimise investments by promoting best practice.</a:t>
            </a:r>
          </a:p>
          <a:p>
            <a:pPr marL="1143000" lvl="2" indent="-228600">
              <a:lnSpc>
                <a:spcPct val="115000"/>
              </a:lnSpc>
              <a:spcAft>
                <a:spcPts val="800"/>
              </a:spcAft>
              <a:buFont typeface="Symbol" pitchFamily="2" charset="2"/>
              <a:buChar cha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As we have said, as an industry we’ve tended to be technology first and hope the money will follow. 5G is a tough lesson in how this doesn’t work. It’s no longer good enough. Once again, SCF’s role is to help socialise and promote initiatives from global policy makers (UK’s National Infrastructure Commission ‘s report a local example) and key enterprise/industry sector trade bodies and association to make real requirements from real customers available to help us work together and think globally about aligning our technical priorities with the most profitable and deliverable requirements that folks will actually pay for.</a:t>
            </a:r>
          </a:p>
          <a:p>
            <a:pPr marL="1143000" lvl="2" indent="-228600">
              <a:lnSpc>
                <a:spcPct val="115000"/>
              </a:lnSpc>
              <a:spcAft>
                <a:spcPts val="800"/>
              </a:spcAft>
              <a:buFont typeface="Symbol" pitchFamily="2" charset="2"/>
              <a:buChar char=""/>
            </a:pPr>
            <a:r>
              <a:rPr lang="en-GB" sz="1200" kern="100" dirty="0">
                <a:effectLst/>
                <a:latin typeface="Aptos" panose="020B0004020202020204" pitchFamily="34" charset="0"/>
                <a:ea typeface="Aptos" panose="020B0004020202020204" pitchFamily="34" charset="0"/>
                <a:cs typeface="Times New Roman" panose="02020603050405020304" pitchFamily="18" charset="0"/>
              </a:rPr>
              <a:t>Following on from the above: SCF aims to explore the economics, technologies and regulation that enables special purpose networks or </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small or area networks where there's a high potential for a multitude of use cases, but there's still some uncertainty there, so a high infrastructure investment cost may not be the greatest thing to do. It would be best to deploy a well targeted network that is small cell in nature to start to pick up some of that traffic that could utilize those services in some sweet spots. So hotspot deployment strategies, rather than just go for a full national deployment, for example. And SCF’s role is to bring all the parties together – the service providers, the enterprises, the policy-makers, the manufacturers large and small, and identify the stacked use cases that make local, specialized service provision profitable and practical.</a:t>
            </a:r>
            <a:endParaRPr lang="en-GB" sz="120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377" rtl="0" eaLnBrk="1" fontAlgn="auto" latinLnBrk="0" hangingPunct="1">
              <a:lnSpc>
                <a:spcPct val="100000"/>
              </a:lnSpc>
              <a:spcBef>
                <a:spcPts val="0"/>
              </a:spcBef>
              <a:spcAft>
                <a:spcPts val="0"/>
              </a:spcAft>
              <a:buClrTx/>
              <a:buSzTx/>
              <a:buFontTx/>
              <a:buNone/>
              <a:tabLst/>
              <a:defRPr/>
            </a:pPr>
            <a:fld id="{FCA40DB8-4807-4880-984A-2D410B0FCF0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77"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6495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0549" y="431995"/>
            <a:ext cx="4156396" cy="1075267"/>
          </a:xfrm>
        </p:spPr>
        <p:txBody>
          <a:bodyPr>
            <a:normAutofit/>
          </a:bodyPr>
          <a:lstStyle>
            <a:lvl1pPr>
              <a:defRPr sz="2800"/>
            </a:lvl1pPr>
          </a:lstStyle>
          <a:p>
            <a:r>
              <a:rPr lang="en-GB" dirty="0"/>
              <a:t>Click to edit Master title style</a:t>
            </a:r>
          </a:p>
        </p:txBody>
      </p:sp>
      <p:sp>
        <p:nvSpPr>
          <p:cNvPr id="3" name="Content Placeholder 2"/>
          <p:cNvSpPr>
            <a:spLocks noGrp="1"/>
          </p:cNvSpPr>
          <p:nvPr>
            <p:ph idx="1"/>
          </p:nvPr>
        </p:nvSpPr>
        <p:spPr>
          <a:xfrm>
            <a:off x="590552" y="1945217"/>
            <a:ext cx="4156393" cy="41904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Footer Placeholder 6"/>
          <p:cNvSpPr>
            <a:spLocks noGrp="1"/>
          </p:cNvSpPr>
          <p:nvPr>
            <p:ph type="ftr" sz="quarter" idx="10"/>
          </p:nvPr>
        </p:nvSpPr>
        <p:spPr/>
        <p:txBody>
          <a:bodyPr/>
          <a:lstStyle/>
          <a:p>
            <a:pPr>
              <a:defRPr/>
            </a:pPr>
            <a:r>
              <a:rPr lang="en-US"/>
              <a:t>© Small Cell Forum Ltd 2020</a:t>
            </a:r>
            <a:endParaRPr lang="en-US" dirty="0"/>
          </a:p>
        </p:txBody>
      </p:sp>
      <p:sp>
        <p:nvSpPr>
          <p:cNvPr id="5" name="Picture Placeholder 4">
            <a:extLst>
              <a:ext uri="{FF2B5EF4-FFF2-40B4-BE49-F238E27FC236}">
                <a16:creationId xmlns:a16="http://schemas.microsoft.com/office/drawing/2014/main" id="{52284418-3DF4-17D0-DF4D-22AEFC40E556}"/>
              </a:ext>
            </a:extLst>
          </p:cNvPr>
          <p:cNvSpPr>
            <a:spLocks noGrp="1"/>
          </p:cNvSpPr>
          <p:nvPr>
            <p:ph type="pic" sz="quarter" idx="11"/>
          </p:nvPr>
        </p:nvSpPr>
        <p:spPr>
          <a:xfrm>
            <a:off x="5215869" y="0"/>
            <a:ext cx="6838972" cy="6858000"/>
          </a:xfrm>
        </p:spPr>
        <p:txBody>
          <a:bodyPr/>
          <a:lstStyle/>
          <a:p>
            <a:endParaRPr lang="en-US"/>
          </a:p>
        </p:txBody>
      </p:sp>
      <p:sp>
        <p:nvSpPr>
          <p:cNvPr id="6" name="Rectangle 5">
            <a:extLst>
              <a:ext uri="{FF2B5EF4-FFF2-40B4-BE49-F238E27FC236}">
                <a16:creationId xmlns:a16="http://schemas.microsoft.com/office/drawing/2014/main" id="{8EE533D2-B3B9-DF52-8E6B-B90C0976BA22}"/>
              </a:ext>
            </a:extLst>
          </p:cNvPr>
          <p:cNvSpPr/>
          <p:nvPr userDrawn="1"/>
        </p:nvSpPr>
        <p:spPr>
          <a:xfrm>
            <a:off x="12054840" y="0"/>
            <a:ext cx="13716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588631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chemeClr val="bg1"/>
        </a:solidFill>
        <a:effectLst/>
      </p:bgPr>
    </p:bg>
    <p:spTree>
      <p:nvGrpSpPr>
        <p:cNvPr id="1" name=""/>
        <p:cNvGrpSpPr/>
        <p:nvPr/>
      </p:nvGrpSpPr>
      <p:grpSpPr>
        <a:xfrm>
          <a:off x="0" y="0"/>
          <a:ext cx="0" cy="0"/>
          <a:chOff x="0" y="0"/>
          <a:chExt cx="0" cy="0"/>
        </a:xfrm>
      </p:grpSpPr>
      <p:pic>
        <p:nvPicPr>
          <p:cNvPr id="3" name="Picture 2" descr="A city with a highway and a tower&#10;&#10;Description automatically generated with medium confidence">
            <a:extLst>
              <a:ext uri="{FF2B5EF4-FFF2-40B4-BE49-F238E27FC236}">
                <a16:creationId xmlns:a16="http://schemas.microsoft.com/office/drawing/2014/main" id="{EEFB3829-8361-9CD6-1E9D-4598C8BF703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715" b="1911"/>
          <a:stretch/>
        </p:blipFill>
        <p:spPr>
          <a:xfrm flipH="1">
            <a:off x="-1" y="0"/>
            <a:ext cx="12191999" cy="6858000"/>
          </a:xfrm>
          <a:prstGeom prst="rect">
            <a:avLst/>
          </a:prstGeom>
        </p:spPr>
      </p:pic>
      <p:pic>
        <p:nvPicPr>
          <p:cNvPr id="4" name="Picture 3" descr="Logo, icon&#10;&#10;Description automatically generated">
            <a:extLst>
              <a:ext uri="{FF2B5EF4-FFF2-40B4-BE49-F238E27FC236}">
                <a16:creationId xmlns:a16="http://schemas.microsoft.com/office/drawing/2014/main" id="{6B8BDFEC-DDF1-E6C9-4D63-F1385FB6DFC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80163" y="562136"/>
            <a:ext cx="1083745" cy="1083745"/>
          </a:xfrm>
          <a:prstGeom prst="rect">
            <a:avLst/>
          </a:prstGeom>
        </p:spPr>
      </p:pic>
      <p:sp>
        <p:nvSpPr>
          <p:cNvPr id="8" name="Rectangle 7">
            <a:extLst>
              <a:ext uri="{FF2B5EF4-FFF2-40B4-BE49-F238E27FC236}">
                <a16:creationId xmlns:a16="http://schemas.microsoft.com/office/drawing/2014/main" id="{4F2A5FB7-FCDC-425A-3499-EF2DAB103088}"/>
              </a:ext>
            </a:extLst>
          </p:cNvPr>
          <p:cNvSpPr/>
          <p:nvPr userDrawn="1"/>
        </p:nvSpPr>
        <p:spPr>
          <a:xfrm>
            <a:off x="12054838" y="1"/>
            <a:ext cx="137162" cy="685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CD88529-E058-F352-6C91-599ED9EE0FA4}"/>
              </a:ext>
            </a:extLst>
          </p:cNvPr>
          <p:cNvSpPr/>
          <p:nvPr userDrawn="1"/>
        </p:nvSpPr>
        <p:spPr>
          <a:xfrm>
            <a:off x="-1" y="4324663"/>
            <a:ext cx="12054839" cy="2533338"/>
          </a:xfrm>
          <a:prstGeom prst="rect">
            <a:avLst/>
          </a:prstGeom>
          <a:gradFill>
            <a:gsLst>
              <a:gs pos="35000">
                <a:schemeClr val="tx1">
                  <a:alpha val="0"/>
                </a:schemeClr>
              </a:gs>
              <a:gs pos="100000">
                <a:schemeClr val="tx1">
                  <a:alpha val="58000"/>
                </a:scheme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81422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rgbClr val="374044"/>
        </a:solidFill>
        <a:effectLst/>
      </p:bgPr>
    </p:bg>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C0E9B0F9-2A52-0516-6C48-68C3089DF841}"/>
              </a:ext>
            </a:extLst>
          </p:cNvPr>
          <p:cNvSpPr>
            <a:spLocks noGrp="1"/>
          </p:cNvSpPr>
          <p:nvPr>
            <p:ph type="pic" sz="quarter" idx="10"/>
          </p:nvPr>
        </p:nvSpPr>
        <p:spPr>
          <a:xfrm>
            <a:off x="6255897" y="1711325"/>
            <a:ext cx="5139178" cy="3430588"/>
          </a:xfrm>
        </p:spPr>
        <p:txBody>
          <a:bodyPr/>
          <a:lstStyle/>
          <a:p>
            <a:endParaRPr lang="en-US"/>
          </a:p>
        </p:txBody>
      </p:sp>
      <p:sp>
        <p:nvSpPr>
          <p:cNvPr id="2" name="Title 1">
            <a:extLst>
              <a:ext uri="{FF2B5EF4-FFF2-40B4-BE49-F238E27FC236}">
                <a16:creationId xmlns:a16="http://schemas.microsoft.com/office/drawing/2014/main" id="{D6000B7B-0A62-20B9-7061-198AC9E32B96}"/>
              </a:ext>
            </a:extLst>
          </p:cNvPr>
          <p:cNvSpPr>
            <a:spLocks noGrp="1"/>
          </p:cNvSpPr>
          <p:nvPr>
            <p:ph type="title"/>
          </p:nvPr>
        </p:nvSpPr>
        <p:spPr>
          <a:xfrm>
            <a:off x="590548" y="2888986"/>
            <a:ext cx="5300586" cy="1075267"/>
          </a:xfrm>
        </p:spPr>
        <p:txBody>
          <a:bodyPr>
            <a:normAutofit/>
          </a:bodyPr>
          <a:lstStyle>
            <a:lvl1pPr>
              <a:defRPr sz="3600">
                <a:solidFill>
                  <a:schemeClr val="bg1"/>
                </a:solidFill>
              </a:defRPr>
            </a:lvl1pPr>
          </a:lstStyle>
          <a:p>
            <a:r>
              <a:rPr lang="en-GB" dirty="0"/>
              <a:t>Click to edit Master title style</a:t>
            </a:r>
            <a:endParaRPr lang="en-US" dirty="0"/>
          </a:p>
        </p:txBody>
      </p:sp>
      <p:sp>
        <p:nvSpPr>
          <p:cNvPr id="6" name="Rectangle 5">
            <a:extLst>
              <a:ext uri="{FF2B5EF4-FFF2-40B4-BE49-F238E27FC236}">
                <a16:creationId xmlns:a16="http://schemas.microsoft.com/office/drawing/2014/main" id="{6AFB62AA-9E6E-F90B-3736-518FDB48FA4A}"/>
              </a:ext>
            </a:extLst>
          </p:cNvPr>
          <p:cNvSpPr/>
          <p:nvPr userDrawn="1"/>
        </p:nvSpPr>
        <p:spPr>
          <a:xfrm>
            <a:off x="11395025" y="1710907"/>
            <a:ext cx="154356" cy="34308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7" name="Picture 6" descr="Logo, icon&#10;&#10;Description automatically generated">
            <a:extLst>
              <a:ext uri="{FF2B5EF4-FFF2-40B4-BE49-F238E27FC236}">
                <a16:creationId xmlns:a16="http://schemas.microsoft.com/office/drawing/2014/main" id="{0234204C-6DE3-E91B-5837-B1EE56CB2BA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80163" y="562136"/>
            <a:ext cx="1083745" cy="1083745"/>
          </a:xfrm>
          <a:prstGeom prst="rect">
            <a:avLst/>
          </a:prstGeom>
        </p:spPr>
      </p:pic>
    </p:spTree>
    <p:extLst>
      <p:ext uri="{BB962C8B-B14F-4D97-AF65-F5344CB8AC3E}">
        <p14:creationId xmlns:p14="http://schemas.microsoft.com/office/powerpoint/2010/main" val="1474116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bg>
      <p:bgPr>
        <a:solidFill>
          <a:schemeClr val="accent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FFE2EF0-F87F-9D9A-948E-A6C1C7F17D1C}"/>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583053" y="562135"/>
            <a:ext cx="1083745" cy="1083745"/>
          </a:xfrm>
          <a:prstGeom prst="rect">
            <a:avLst/>
          </a:prstGeom>
        </p:spPr>
      </p:pic>
      <p:sp>
        <p:nvSpPr>
          <p:cNvPr id="9" name="Picture Placeholder 8">
            <a:extLst>
              <a:ext uri="{FF2B5EF4-FFF2-40B4-BE49-F238E27FC236}">
                <a16:creationId xmlns:a16="http://schemas.microsoft.com/office/drawing/2014/main" id="{C0E9B0F9-2A52-0516-6C48-68C3089DF841}"/>
              </a:ext>
            </a:extLst>
          </p:cNvPr>
          <p:cNvSpPr>
            <a:spLocks noGrp="1"/>
          </p:cNvSpPr>
          <p:nvPr>
            <p:ph type="pic" sz="quarter" idx="10"/>
          </p:nvPr>
        </p:nvSpPr>
        <p:spPr>
          <a:xfrm>
            <a:off x="6255897" y="1711325"/>
            <a:ext cx="5139178" cy="3430588"/>
          </a:xfrm>
        </p:spPr>
        <p:txBody>
          <a:bodyPr/>
          <a:lstStyle/>
          <a:p>
            <a:endParaRPr lang="en-US"/>
          </a:p>
        </p:txBody>
      </p:sp>
      <p:sp>
        <p:nvSpPr>
          <p:cNvPr id="2" name="Title 1">
            <a:extLst>
              <a:ext uri="{FF2B5EF4-FFF2-40B4-BE49-F238E27FC236}">
                <a16:creationId xmlns:a16="http://schemas.microsoft.com/office/drawing/2014/main" id="{D6000B7B-0A62-20B9-7061-198AC9E32B96}"/>
              </a:ext>
            </a:extLst>
          </p:cNvPr>
          <p:cNvSpPr>
            <a:spLocks noGrp="1"/>
          </p:cNvSpPr>
          <p:nvPr>
            <p:ph type="title"/>
          </p:nvPr>
        </p:nvSpPr>
        <p:spPr>
          <a:xfrm>
            <a:off x="590548" y="2888986"/>
            <a:ext cx="5300586" cy="1075267"/>
          </a:xfrm>
        </p:spPr>
        <p:txBody>
          <a:bodyPr>
            <a:normAutofit/>
          </a:bodyPr>
          <a:lstStyle>
            <a:lvl1pPr>
              <a:defRPr sz="3600">
                <a:solidFill>
                  <a:schemeClr val="tx1"/>
                </a:solidFill>
              </a:defRPr>
            </a:lvl1pPr>
          </a:lstStyle>
          <a:p>
            <a:r>
              <a:rPr lang="en-GB" dirty="0"/>
              <a:t>Click to edit Master title style</a:t>
            </a:r>
            <a:endParaRPr lang="en-US" dirty="0"/>
          </a:p>
        </p:txBody>
      </p:sp>
      <p:sp>
        <p:nvSpPr>
          <p:cNvPr id="6" name="Rectangle 5">
            <a:extLst>
              <a:ext uri="{FF2B5EF4-FFF2-40B4-BE49-F238E27FC236}">
                <a16:creationId xmlns:a16="http://schemas.microsoft.com/office/drawing/2014/main" id="{6AFB62AA-9E6E-F90B-3736-518FDB48FA4A}"/>
              </a:ext>
            </a:extLst>
          </p:cNvPr>
          <p:cNvSpPr/>
          <p:nvPr userDrawn="1"/>
        </p:nvSpPr>
        <p:spPr>
          <a:xfrm>
            <a:off x="11395025" y="1710907"/>
            <a:ext cx="154356" cy="3430800"/>
          </a:xfrm>
          <a:prstGeom prst="rect">
            <a:avLst/>
          </a:prstGeom>
          <a:solidFill>
            <a:srgbClr val="37404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992106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0549" y="431995"/>
            <a:ext cx="4156396" cy="1075267"/>
          </a:xfrm>
        </p:spPr>
        <p:txBody>
          <a:bodyPr>
            <a:normAutofit/>
          </a:bodyPr>
          <a:lstStyle>
            <a:lvl1pPr>
              <a:defRPr sz="2800"/>
            </a:lvl1pPr>
          </a:lstStyle>
          <a:p>
            <a:r>
              <a:rPr lang="en-GB" dirty="0"/>
              <a:t>Click to edit Master title style</a:t>
            </a:r>
          </a:p>
        </p:txBody>
      </p:sp>
      <p:sp>
        <p:nvSpPr>
          <p:cNvPr id="3" name="Content Placeholder 2"/>
          <p:cNvSpPr>
            <a:spLocks noGrp="1"/>
          </p:cNvSpPr>
          <p:nvPr>
            <p:ph idx="1"/>
          </p:nvPr>
        </p:nvSpPr>
        <p:spPr>
          <a:xfrm>
            <a:off x="590552" y="1945217"/>
            <a:ext cx="4156393" cy="41904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Footer Placeholder 6"/>
          <p:cNvSpPr>
            <a:spLocks noGrp="1"/>
          </p:cNvSpPr>
          <p:nvPr>
            <p:ph type="ftr" sz="quarter" idx="10"/>
          </p:nvPr>
        </p:nvSpPr>
        <p:spPr/>
        <p:txBody>
          <a:bodyPr/>
          <a:lstStyle/>
          <a:p>
            <a:pPr>
              <a:defRPr/>
            </a:pPr>
            <a:r>
              <a:rPr lang="en-US"/>
              <a:t>© Small Cell Forum Ltd 2020</a:t>
            </a:r>
            <a:endParaRPr lang="en-US" dirty="0"/>
          </a:p>
        </p:txBody>
      </p:sp>
      <p:sp>
        <p:nvSpPr>
          <p:cNvPr id="5" name="Picture Placeholder 4">
            <a:extLst>
              <a:ext uri="{FF2B5EF4-FFF2-40B4-BE49-F238E27FC236}">
                <a16:creationId xmlns:a16="http://schemas.microsoft.com/office/drawing/2014/main" id="{52284418-3DF4-17D0-DF4D-22AEFC40E556}"/>
              </a:ext>
            </a:extLst>
          </p:cNvPr>
          <p:cNvSpPr>
            <a:spLocks noGrp="1"/>
          </p:cNvSpPr>
          <p:nvPr>
            <p:ph type="pic" sz="quarter" idx="11"/>
          </p:nvPr>
        </p:nvSpPr>
        <p:spPr>
          <a:xfrm>
            <a:off x="5215869" y="0"/>
            <a:ext cx="6838972" cy="6858000"/>
          </a:xfrm>
        </p:spPr>
        <p:txBody>
          <a:bodyPr/>
          <a:lstStyle/>
          <a:p>
            <a:endParaRPr lang="en-US"/>
          </a:p>
        </p:txBody>
      </p:sp>
      <p:sp>
        <p:nvSpPr>
          <p:cNvPr id="6" name="Rectangle 5">
            <a:extLst>
              <a:ext uri="{FF2B5EF4-FFF2-40B4-BE49-F238E27FC236}">
                <a16:creationId xmlns:a16="http://schemas.microsoft.com/office/drawing/2014/main" id="{8EE533D2-B3B9-DF52-8E6B-B90C0976BA22}"/>
              </a:ext>
            </a:extLst>
          </p:cNvPr>
          <p:cNvSpPr/>
          <p:nvPr userDrawn="1"/>
        </p:nvSpPr>
        <p:spPr>
          <a:xfrm>
            <a:off x="12054840" y="0"/>
            <a:ext cx="137160" cy="6858000"/>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964892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0549" y="431995"/>
            <a:ext cx="4156396" cy="1075267"/>
          </a:xfrm>
        </p:spPr>
        <p:txBody>
          <a:bodyPr>
            <a:normAutofit/>
          </a:bodyPr>
          <a:lstStyle>
            <a:lvl1pPr>
              <a:defRPr sz="2800"/>
            </a:lvl1pPr>
          </a:lstStyle>
          <a:p>
            <a:r>
              <a:rPr lang="en-GB" dirty="0"/>
              <a:t>Click to edit Master title style</a:t>
            </a:r>
          </a:p>
        </p:txBody>
      </p:sp>
      <p:sp>
        <p:nvSpPr>
          <p:cNvPr id="3" name="Content Placeholder 2"/>
          <p:cNvSpPr>
            <a:spLocks noGrp="1"/>
          </p:cNvSpPr>
          <p:nvPr>
            <p:ph idx="1"/>
          </p:nvPr>
        </p:nvSpPr>
        <p:spPr>
          <a:xfrm>
            <a:off x="590552" y="1945217"/>
            <a:ext cx="4156393" cy="41904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Footer Placeholder 6"/>
          <p:cNvSpPr>
            <a:spLocks noGrp="1"/>
          </p:cNvSpPr>
          <p:nvPr>
            <p:ph type="ftr" sz="quarter" idx="10"/>
          </p:nvPr>
        </p:nvSpPr>
        <p:spPr/>
        <p:txBody>
          <a:bodyPr/>
          <a:lstStyle/>
          <a:p>
            <a:pPr>
              <a:defRPr/>
            </a:pPr>
            <a:r>
              <a:rPr lang="en-US"/>
              <a:t>© Small Cell Forum Ltd 2020</a:t>
            </a:r>
            <a:endParaRPr lang="en-US" dirty="0"/>
          </a:p>
        </p:txBody>
      </p:sp>
      <p:sp>
        <p:nvSpPr>
          <p:cNvPr id="5" name="Picture Placeholder 4">
            <a:extLst>
              <a:ext uri="{FF2B5EF4-FFF2-40B4-BE49-F238E27FC236}">
                <a16:creationId xmlns:a16="http://schemas.microsoft.com/office/drawing/2014/main" id="{52284418-3DF4-17D0-DF4D-22AEFC40E556}"/>
              </a:ext>
            </a:extLst>
          </p:cNvPr>
          <p:cNvSpPr>
            <a:spLocks noGrp="1"/>
          </p:cNvSpPr>
          <p:nvPr>
            <p:ph type="pic" sz="quarter" idx="11"/>
          </p:nvPr>
        </p:nvSpPr>
        <p:spPr>
          <a:xfrm>
            <a:off x="5215869" y="0"/>
            <a:ext cx="6838972" cy="6858000"/>
          </a:xfrm>
        </p:spPr>
        <p:txBody>
          <a:bodyPr/>
          <a:lstStyle/>
          <a:p>
            <a:endParaRPr lang="en-US"/>
          </a:p>
        </p:txBody>
      </p:sp>
      <p:sp>
        <p:nvSpPr>
          <p:cNvPr id="6" name="Rectangle 5">
            <a:extLst>
              <a:ext uri="{FF2B5EF4-FFF2-40B4-BE49-F238E27FC236}">
                <a16:creationId xmlns:a16="http://schemas.microsoft.com/office/drawing/2014/main" id="{8EE533D2-B3B9-DF52-8E6B-B90C0976BA22}"/>
              </a:ext>
            </a:extLst>
          </p:cNvPr>
          <p:cNvSpPr/>
          <p:nvPr userDrawn="1"/>
        </p:nvSpPr>
        <p:spPr>
          <a:xfrm>
            <a:off x="12054840" y="0"/>
            <a:ext cx="137160" cy="6858000"/>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4519785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90549" y="431995"/>
            <a:ext cx="4156396" cy="1075267"/>
          </a:xfrm>
        </p:spPr>
        <p:txBody>
          <a:bodyPr>
            <a:normAutofit/>
          </a:bodyPr>
          <a:lstStyle>
            <a:lvl1pPr>
              <a:defRPr sz="2800"/>
            </a:lvl1pPr>
          </a:lstStyle>
          <a:p>
            <a:r>
              <a:rPr lang="en-GB" dirty="0"/>
              <a:t>Click to edit Master title style</a:t>
            </a:r>
          </a:p>
        </p:txBody>
      </p:sp>
      <p:sp>
        <p:nvSpPr>
          <p:cNvPr id="3" name="Content Placeholder 2"/>
          <p:cNvSpPr>
            <a:spLocks noGrp="1"/>
          </p:cNvSpPr>
          <p:nvPr>
            <p:ph idx="1"/>
          </p:nvPr>
        </p:nvSpPr>
        <p:spPr>
          <a:xfrm>
            <a:off x="590552" y="1945217"/>
            <a:ext cx="4156393" cy="41904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7" name="Footer Placeholder 6"/>
          <p:cNvSpPr>
            <a:spLocks noGrp="1"/>
          </p:cNvSpPr>
          <p:nvPr>
            <p:ph type="ftr" sz="quarter" idx="10"/>
          </p:nvPr>
        </p:nvSpPr>
        <p:spPr/>
        <p:txBody>
          <a:bodyPr/>
          <a:lstStyle/>
          <a:p>
            <a:pPr>
              <a:defRPr/>
            </a:pPr>
            <a:r>
              <a:rPr lang="en-US"/>
              <a:t>© Small Cell Forum Ltd 2020</a:t>
            </a:r>
            <a:endParaRPr lang="en-US" dirty="0"/>
          </a:p>
        </p:txBody>
      </p:sp>
      <p:sp>
        <p:nvSpPr>
          <p:cNvPr id="5" name="Picture Placeholder 4">
            <a:extLst>
              <a:ext uri="{FF2B5EF4-FFF2-40B4-BE49-F238E27FC236}">
                <a16:creationId xmlns:a16="http://schemas.microsoft.com/office/drawing/2014/main" id="{52284418-3DF4-17D0-DF4D-22AEFC40E556}"/>
              </a:ext>
            </a:extLst>
          </p:cNvPr>
          <p:cNvSpPr>
            <a:spLocks noGrp="1"/>
          </p:cNvSpPr>
          <p:nvPr>
            <p:ph type="pic" sz="quarter" idx="11"/>
          </p:nvPr>
        </p:nvSpPr>
        <p:spPr>
          <a:xfrm>
            <a:off x="5215869" y="0"/>
            <a:ext cx="6838972" cy="6858000"/>
          </a:xfrm>
        </p:spPr>
        <p:txBody>
          <a:bodyPr/>
          <a:lstStyle/>
          <a:p>
            <a:endParaRPr lang="en-US"/>
          </a:p>
        </p:txBody>
      </p:sp>
      <p:sp>
        <p:nvSpPr>
          <p:cNvPr id="6" name="Rectangle 5">
            <a:extLst>
              <a:ext uri="{FF2B5EF4-FFF2-40B4-BE49-F238E27FC236}">
                <a16:creationId xmlns:a16="http://schemas.microsoft.com/office/drawing/2014/main" id="{8EE533D2-B3B9-DF52-8E6B-B90C0976BA22}"/>
              </a:ext>
            </a:extLst>
          </p:cNvPr>
          <p:cNvSpPr/>
          <p:nvPr userDrawn="1"/>
        </p:nvSpPr>
        <p:spPr>
          <a:xfrm>
            <a:off x="12054840" y="0"/>
            <a:ext cx="137160" cy="6858000"/>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237727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90548" y="431996"/>
            <a:ext cx="11006400" cy="723524"/>
          </a:xfrm>
        </p:spPr>
        <p:txBody>
          <a:bodyPr>
            <a:normAutofit/>
          </a:bodyPr>
          <a:lstStyle>
            <a:lvl1pPr>
              <a:defRPr sz="2800"/>
            </a:lvl1pPr>
          </a:lstStyle>
          <a:p>
            <a:r>
              <a:rPr lang="en-GB" dirty="0"/>
              <a:t>Click to edit Master title style</a:t>
            </a:r>
          </a:p>
        </p:txBody>
      </p:sp>
      <p:pic>
        <p:nvPicPr>
          <p:cNvPr id="4" name="Picture 3" descr="Logo, icon&#10;&#10;Description automatically generated">
            <a:extLst>
              <a:ext uri="{FF2B5EF4-FFF2-40B4-BE49-F238E27FC236}">
                <a16:creationId xmlns:a16="http://schemas.microsoft.com/office/drawing/2014/main" id="{8FEBA16C-DA4B-32FD-6955-86AA2F5D95F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3637" y="5850050"/>
            <a:ext cx="723524" cy="723524"/>
          </a:xfrm>
          <a:prstGeom prst="rect">
            <a:avLst/>
          </a:prstGeom>
        </p:spPr>
      </p:pic>
    </p:spTree>
    <p:extLst>
      <p:ext uri="{BB962C8B-B14F-4D97-AF65-F5344CB8AC3E}">
        <p14:creationId xmlns:p14="http://schemas.microsoft.com/office/powerpoint/2010/main" val="157394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6" name="Footer Placeholder 5"/>
          <p:cNvSpPr>
            <a:spLocks noGrp="1"/>
          </p:cNvSpPr>
          <p:nvPr>
            <p:ph type="ftr" sz="quarter" idx="10"/>
          </p:nvPr>
        </p:nvSpPr>
        <p:spPr/>
        <p:txBody>
          <a:bodyPr/>
          <a:lstStyle/>
          <a:p>
            <a:pPr>
              <a:defRPr/>
            </a:pPr>
            <a:r>
              <a:rPr lang="en-US"/>
              <a:t>© Small Cell Forum Ltd 2020</a:t>
            </a:r>
            <a:endParaRPr lang="en-US" dirty="0"/>
          </a:p>
        </p:txBody>
      </p:sp>
    </p:spTree>
    <p:extLst>
      <p:ext uri="{BB962C8B-B14F-4D97-AF65-F5344CB8AC3E}">
        <p14:creationId xmlns:p14="http://schemas.microsoft.com/office/powerpoint/2010/main" val="1849491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90551" y="1945217"/>
            <a:ext cx="11006400" cy="4190400"/>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2" name="Title Placeholder 1"/>
          <p:cNvSpPr>
            <a:spLocks noGrp="1"/>
          </p:cNvSpPr>
          <p:nvPr>
            <p:ph type="title"/>
          </p:nvPr>
        </p:nvSpPr>
        <p:spPr>
          <a:xfrm>
            <a:off x="590548" y="431995"/>
            <a:ext cx="11006400" cy="1075267"/>
          </a:xfrm>
          <a:prstGeom prst="rect">
            <a:avLst/>
          </a:prstGeom>
        </p:spPr>
        <p:txBody>
          <a:bodyPr vert="horz" lIns="0" tIns="0" rIns="0" bIns="0" rtlCol="0" anchor="b" anchorCtr="0">
            <a:normAutofit/>
          </a:bodyPr>
          <a:lstStyle/>
          <a:p>
            <a:r>
              <a:rPr lang="en-GB" dirty="0"/>
              <a:t>Click to edit Master title style</a:t>
            </a:r>
          </a:p>
        </p:txBody>
      </p:sp>
      <p:sp>
        <p:nvSpPr>
          <p:cNvPr id="11" name="Footer Placeholder 4"/>
          <p:cNvSpPr>
            <a:spLocks noGrp="1"/>
          </p:cNvSpPr>
          <p:nvPr>
            <p:ph type="ftr" sz="quarter" idx="3"/>
          </p:nvPr>
        </p:nvSpPr>
        <p:spPr>
          <a:xfrm>
            <a:off x="9353550" y="6451600"/>
            <a:ext cx="2245031" cy="289384"/>
          </a:xfrm>
          <a:prstGeom prst="rect">
            <a:avLst/>
          </a:prstGeom>
        </p:spPr>
        <p:txBody>
          <a:bodyPr lIns="0" rIns="0" anchor="ctr"/>
          <a:lstStyle>
            <a:lvl1pPr algn="r" fontAlgn="auto">
              <a:spcBef>
                <a:spcPts val="0"/>
              </a:spcBef>
              <a:spcAft>
                <a:spcPts val="0"/>
              </a:spcAft>
              <a:defRPr sz="1067" dirty="0" smtClean="0">
                <a:solidFill>
                  <a:schemeClr val="tx2"/>
                </a:solidFill>
                <a:latin typeface="+mn-lt"/>
                <a:ea typeface="+mn-ea"/>
                <a:cs typeface="Verdana"/>
              </a:defRPr>
            </a:lvl1pPr>
          </a:lstStyle>
          <a:p>
            <a:pPr>
              <a:defRPr/>
            </a:pPr>
            <a:r>
              <a:rPr lang="en-US" dirty="0"/>
              <a:t>© Small Cell Forum Ltd 2020</a:t>
            </a:r>
          </a:p>
        </p:txBody>
      </p:sp>
    </p:spTree>
    <p:extLst>
      <p:ext uri="{BB962C8B-B14F-4D97-AF65-F5344CB8AC3E}">
        <p14:creationId xmlns:p14="http://schemas.microsoft.com/office/powerpoint/2010/main" val="41697445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sldNum="0" hdr="0" dt="0"/>
  <p:txStyles>
    <p:titleStyle>
      <a:lvl1pPr algn="l" defTabSz="914377" rtl="0" eaLnBrk="1" latinLnBrk="0" hangingPunct="1">
        <a:lnSpc>
          <a:spcPts val="3467"/>
        </a:lnSpc>
        <a:spcBef>
          <a:spcPct val="0"/>
        </a:spcBef>
        <a:buNone/>
        <a:defRPr sz="2800" b="1" kern="1200">
          <a:solidFill>
            <a:schemeClr val="tx1"/>
          </a:solidFill>
          <a:latin typeface="+mj-lt"/>
          <a:ea typeface="+mj-ea"/>
          <a:cs typeface="+mj-cs"/>
        </a:defRPr>
      </a:lvl1pPr>
    </p:titleStyle>
    <p:bodyStyle>
      <a:lvl1pPr marL="228594" indent="-228594" algn="l" defTabSz="914377" rtl="0" eaLnBrk="1" latinLnBrk="0" hangingPunct="1">
        <a:lnSpc>
          <a:spcPct val="100000"/>
        </a:lnSpc>
        <a:spcBef>
          <a:spcPts val="400"/>
        </a:spcBef>
        <a:spcAft>
          <a:spcPts val="400"/>
        </a:spcAft>
        <a:buClr>
          <a:schemeClr val="accent1"/>
        </a:buClr>
        <a:buFont typeface="Arial" panose="020B0604020202020204" pitchFamily="34" charset="0"/>
        <a:buChar char="•"/>
        <a:defRPr sz="2400" kern="1200">
          <a:solidFill>
            <a:schemeClr val="tx1"/>
          </a:solidFill>
          <a:latin typeface="+mn-lt"/>
          <a:ea typeface="+mn-ea"/>
          <a:cs typeface="+mn-cs"/>
        </a:defRPr>
      </a:lvl1pPr>
      <a:lvl2pPr marL="685783" indent="-228594" algn="l" defTabSz="914377" rtl="0" eaLnBrk="1" latinLnBrk="0" hangingPunct="1">
        <a:lnSpc>
          <a:spcPct val="100000"/>
        </a:lnSpc>
        <a:spcBef>
          <a:spcPts val="400"/>
        </a:spcBef>
        <a:spcAft>
          <a:spcPts val="400"/>
        </a:spcAft>
        <a:buClr>
          <a:schemeClr val="accent2"/>
        </a:buClr>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100000"/>
        </a:lnSpc>
        <a:spcBef>
          <a:spcPts val="400"/>
        </a:spcBef>
        <a:spcAft>
          <a:spcPts val="400"/>
        </a:spcAft>
        <a:buClr>
          <a:schemeClr val="accent3"/>
        </a:buClr>
        <a:buFont typeface="Arial" panose="020B0604020202020204" pitchFamily="34" charset="0"/>
        <a:buChar char="•"/>
        <a:defRPr sz="1867" kern="1200">
          <a:solidFill>
            <a:schemeClr val="tx1"/>
          </a:solidFill>
          <a:latin typeface="+mn-lt"/>
          <a:ea typeface="+mn-ea"/>
          <a:cs typeface="+mn-cs"/>
        </a:defRPr>
      </a:lvl3pPr>
      <a:lvl4pPr marL="1600160" indent="-228594" algn="l" defTabSz="914377" rtl="0" eaLnBrk="1" latinLnBrk="0" hangingPunct="1">
        <a:lnSpc>
          <a:spcPct val="100000"/>
        </a:lnSpc>
        <a:spcBef>
          <a:spcPts val="400"/>
        </a:spcBef>
        <a:spcAft>
          <a:spcPts val="400"/>
        </a:spcAft>
        <a:buClr>
          <a:schemeClr val="accent5"/>
        </a:buClr>
        <a:buFont typeface="Arial" panose="020B0604020202020204" pitchFamily="34" charset="0"/>
        <a:buChar char="•"/>
        <a:defRPr sz="1867" kern="1200">
          <a:solidFill>
            <a:schemeClr val="tx1"/>
          </a:solidFill>
          <a:latin typeface="+mn-lt"/>
          <a:ea typeface="+mn-ea"/>
          <a:cs typeface="+mn-cs"/>
        </a:defRPr>
      </a:lvl4pPr>
      <a:lvl5pPr marL="2057349" indent="-228594" algn="l" defTabSz="914377" rtl="0" eaLnBrk="1" latinLnBrk="0" hangingPunct="1">
        <a:lnSpc>
          <a:spcPct val="100000"/>
        </a:lnSpc>
        <a:spcBef>
          <a:spcPts val="400"/>
        </a:spcBef>
        <a:spcAft>
          <a:spcPts val="400"/>
        </a:spcAft>
        <a:buClr>
          <a:schemeClr val="accent4"/>
        </a:buClr>
        <a:buFont typeface="Arial" panose="020B0604020202020204" pitchFamily="34" charset="0"/>
        <a:buChar char="•"/>
        <a:defRPr sz="1867"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055FCA71-422D-74F5-3448-8625C1FBED1F}"/>
              </a:ext>
            </a:extLst>
          </p:cNvPr>
          <p:cNvSpPr/>
          <p:nvPr/>
        </p:nvSpPr>
        <p:spPr>
          <a:xfrm>
            <a:off x="0" y="3758784"/>
            <a:ext cx="8066843" cy="1570219"/>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18" name="TextBox 17">
            <a:extLst>
              <a:ext uri="{FF2B5EF4-FFF2-40B4-BE49-F238E27FC236}">
                <a16:creationId xmlns:a16="http://schemas.microsoft.com/office/drawing/2014/main" id="{FFB3B2F6-11F1-EC3D-17F8-6724C4BD2D71}"/>
              </a:ext>
            </a:extLst>
          </p:cNvPr>
          <p:cNvSpPr txBox="1"/>
          <p:nvPr/>
        </p:nvSpPr>
        <p:spPr>
          <a:xfrm>
            <a:off x="530016" y="3945799"/>
            <a:ext cx="8066843" cy="646331"/>
          </a:xfrm>
          <a:prstGeom prst="rect">
            <a:avLst/>
          </a:prstGeom>
          <a:noFill/>
        </p:spPr>
        <p:txBody>
          <a:bodyPr wrap="squar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err="1">
                <a:ln>
                  <a:noFill/>
                </a:ln>
                <a:solidFill>
                  <a:srgbClr val="000000"/>
                </a:solidFill>
                <a:effectLst/>
                <a:uLnTx/>
                <a:uFillTx/>
                <a:latin typeface="Gill Sans MT" panose="020B0502020104020203" pitchFamily="34" charset="77"/>
                <a:ea typeface="+mn-ea"/>
                <a:cs typeface="+mn-cs"/>
              </a:rPr>
              <a:t>Wellcome</a:t>
            </a:r>
            <a:r>
              <a:rPr kumimoji="0" lang="en-US" sz="3600" b="0" i="0" u="none" strike="noStrike" kern="1200" cap="none" spc="0" normalizeH="0" baseline="0" noProof="0" dirty="0">
                <a:ln>
                  <a:noFill/>
                </a:ln>
                <a:solidFill>
                  <a:srgbClr val="000000"/>
                </a:solidFill>
                <a:effectLst/>
                <a:uLnTx/>
                <a:uFillTx/>
                <a:latin typeface="Gill Sans MT" panose="020B0502020104020203" pitchFamily="34" charset="77"/>
                <a:ea typeface="+mn-ea"/>
                <a:cs typeface="+mn-cs"/>
              </a:rPr>
              <a:t> to SCWS Saudi Arabia</a:t>
            </a:r>
          </a:p>
        </p:txBody>
      </p:sp>
      <p:sp>
        <p:nvSpPr>
          <p:cNvPr id="19" name="TextBox 18">
            <a:extLst>
              <a:ext uri="{FF2B5EF4-FFF2-40B4-BE49-F238E27FC236}">
                <a16:creationId xmlns:a16="http://schemas.microsoft.com/office/drawing/2014/main" id="{493D741C-C496-D0B1-ECCE-3EA02E1A2F6D}"/>
              </a:ext>
            </a:extLst>
          </p:cNvPr>
          <p:cNvSpPr txBox="1"/>
          <p:nvPr/>
        </p:nvSpPr>
        <p:spPr>
          <a:xfrm>
            <a:off x="530014" y="4585116"/>
            <a:ext cx="6045853" cy="400110"/>
          </a:xfrm>
          <a:prstGeom prst="rect">
            <a:avLst/>
          </a:prstGeom>
          <a:noFill/>
        </p:spPr>
        <p:txBody>
          <a:bodyPr wrap="squar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0000"/>
                </a:solidFill>
                <a:effectLst/>
                <a:uLnTx/>
                <a:uFillTx/>
                <a:latin typeface="Gill Sans MT" panose="020B0502020104020203" pitchFamily="34" charset="77"/>
                <a:ea typeface="+mn-ea"/>
                <a:cs typeface="+mn-cs"/>
              </a:rPr>
              <a:t>SIMON FLETCHER </a:t>
            </a:r>
            <a:r>
              <a:rPr kumimoji="0" lang="en-GB" sz="2000" b="0" i="0" u="none" strike="noStrike" kern="1200" cap="none" spc="0" normalizeH="0" baseline="0" noProof="0" dirty="0">
                <a:ln>
                  <a:noFill/>
                </a:ln>
                <a:solidFill>
                  <a:srgbClr val="374044"/>
                </a:solidFill>
                <a:effectLst/>
                <a:uLnTx/>
                <a:uFillTx/>
                <a:latin typeface="Gill Sans MT" panose="020B0502020104020203" pitchFamily="34" charset="77"/>
                <a:ea typeface="+mn-ea"/>
                <a:cs typeface="+mn-cs"/>
              </a:rPr>
              <a:t>Chief Strategy Officer, SCF</a:t>
            </a:r>
            <a:endParaRPr kumimoji="0" lang="en-US" sz="2000" b="0" i="0" u="none" strike="noStrike" kern="1200" cap="none" spc="0" normalizeH="0" baseline="0" noProof="0" dirty="0">
              <a:ln>
                <a:noFill/>
              </a:ln>
              <a:solidFill>
                <a:srgbClr val="374044"/>
              </a:solidFill>
              <a:effectLst/>
              <a:uLnTx/>
              <a:uFillTx/>
              <a:latin typeface="Gill Sans MT" panose="020B0502020104020203" pitchFamily="34" charset="77"/>
              <a:ea typeface="+mn-ea"/>
              <a:cs typeface="+mn-cs"/>
            </a:endParaRPr>
          </a:p>
        </p:txBody>
      </p:sp>
    </p:spTree>
    <p:extLst>
      <p:ext uri="{BB962C8B-B14F-4D97-AF65-F5344CB8AC3E}">
        <p14:creationId xmlns:p14="http://schemas.microsoft.com/office/powerpoint/2010/main" val="700869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0A6C8EB-CB4D-3F08-453E-F658098AFCEF}"/>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80163" y="562136"/>
            <a:ext cx="1083745" cy="1083745"/>
          </a:xfrm>
          <a:prstGeom prst="rect">
            <a:avLst/>
          </a:prstGeom>
        </p:spPr>
      </p:pic>
      <p:pic>
        <p:nvPicPr>
          <p:cNvPr id="13" name="Picture Placeholder 12" descr="A city with many symbols around it&#10;&#10;Description automatically generated with medium confidence">
            <a:extLst>
              <a:ext uri="{FF2B5EF4-FFF2-40B4-BE49-F238E27FC236}">
                <a16:creationId xmlns:a16="http://schemas.microsoft.com/office/drawing/2014/main" id="{3F03D843-AA34-D1E0-FFE1-3BAB03C3DAE6}"/>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587" r="1587"/>
          <a:stretch>
            <a:fillRect/>
          </a:stretch>
        </p:blipFill>
        <p:spPr>
          <a:xfrm>
            <a:off x="6256338" y="1711325"/>
            <a:ext cx="5138737" cy="3430588"/>
          </a:xfrm>
        </p:spPr>
      </p:pic>
      <p:sp>
        <p:nvSpPr>
          <p:cNvPr id="9" name="Title 8">
            <a:extLst>
              <a:ext uri="{FF2B5EF4-FFF2-40B4-BE49-F238E27FC236}">
                <a16:creationId xmlns:a16="http://schemas.microsoft.com/office/drawing/2014/main" id="{2E6D10A6-3470-57F6-793F-FA3278C03D89}"/>
              </a:ext>
            </a:extLst>
          </p:cNvPr>
          <p:cNvSpPr>
            <a:spLocks noGrp="1"/>
          </p:cNvSpPr>
          <p:nvPr>
            <p:ph type="title"/>
          </p:nvPr>
        </p:nvSpPr>
        <p:spPr>
          <a:xfrm>
            <a:off x="465042" y="1966820"/>
            <a:ext cx="5300586" cy="2389529"/>
          </a:xfrm>
        </p:spPr>
        <p:txBody>
          <a:bodyPr>
            <a:noAutofit/>
          </a:bodyPr>
          <a:lstStyle/>
          <a:p>
            <a:r>
              <a:rPr lang="en-US" dirty="0"/>
              <a:t>How to make money in telecoms</a:t>
            </a:r>
            <a:br>
              <a:rPr lang="en-US" dirty="0"/>
            </a:br>
            <a:br>
              <a:rPr lang="en-US" dirty="0"/>
            </a:br>
            <a:r>
              <a:rPr lang="en-US" dirty="0"/>
              <a:t>Changing the paradigm, shaping the global trade </a:t>
            </a:r>
          </a:p>
        </p:txBody>
      </p:sp>
    </p:spTree>
    <p:extLst>
      <p:ext uri="{BB962C8B-B14F-4D97-AF65-F5344CB8AC3E}">
        <p14:creationId xmlns:p14="http://schemas.microsoft.com/office/powerpoint/2010/main" val="3815735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21155-C604-140A-3AF7-82A8CA5DA44F}"/>
              </a:ext>
            </a:extLst>
          </p:cNvPr>
          <p:cNvSpPr>
            <a:spLocks noGrp="1"/>
          </p:cNvSpPr>
          <p:nvPr>
            <p:ph type="title"/>
          </p:nvPr>
        </p:nvSpPr>
        <p:spPr>
          <a:xfrm>
            <a:off x="436717" y="372035"/>
            <a:ext cx="4402298" cy="806823"/>
          </a:xfrm>
        </p:spPr>
        <p:txBody>
          <a:bodyPr>
            <a:normAutofit fontScale="90000"/>
          </a:bodyPr>
          <a:lstStyle/>
          <a:p>
            <a:r>
              <a:rPr lang="en-US" dirty="0"/>
              <a:t>Innovations from the edge of networks </a:t>
            </a:r>
          </a:p>
        </p:txBody>
      </p:sp>
      <p:sp>
        <p:nvSpPr>
          <p:cNvPr id="4" name="Footer Placeholder 3">
            <a:extLst>
              <a:ext uri="{FF2B5EF4-FFF2-40B4-BE49-F238E27FC236}">
                <a16:creationId xmlns:a16="http://schemas.microsoft.com/office/drawing/2014/main" id="{BD81A3F3-8611-DE3C-20F5-C0AE992FFE25}"/>
              </a:ext>
            </a:extLst>
          </p:cNvPr>
          <p:cNvSpPr>
            <a:spLocks noGrp="1"/>
          </p:cNvSpPr>
          <p:nvPr>
            <p:ph type="ftr" sz="quarter" idx="10"/>
          </p:nvPr>
        </p:nvSpPr>
        <p:spPr/>
        <p:txBody>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kumimoji="0" lang="en-US" sz="1067" b="0" i="0" u="none" strike="noStrike" kern="1200" cap="none" spc="0" normalizeH="0" baseline="0" noProof="0">
                <a:ln>
                  <a:noFill/>
                </a:ln>
                <a:solidFill>
                  <a:srgbClr val="807F83"/>
                </a:solidFill>
                <a:effectLst/>
                <a:uLnTx/>
                <a:uFillTx/>
                <a:latin typeface="Gill Sans MT" panose="020B0502020104020203"/>
                <a:ea typeface="+mn-ea"/>
                <a:cs typeface="Verdana"/>
              </a:rPr>
              <a:t>© Small Cell Forum Ltd 2020</a:t>
            </a:r>
            <a:endParaRPr kumimoji="0" lang="en-US" sz="1067" b="0" i="0" u="none" strike="noStrike" kern="1200" cap="none" spc="0" normalizeH="0" baseline="0" noProof="0" dirty="0">
              <a:ln>
                <a:noFill/>
              </a:ln>
              <a:solidFill>
                <a:srgbClr val="807F83"/>
              </a:solidFill>
              <a:effectLst/>
              <a:uLnTx/>
              <a:uFillTx/>
              <a:latin typeface="Gill Sans MT" panose="020B0502020104020203"/>
              <a:ea typeface="+mn-ea"/>
              <a:cs typeface="Verdana"/>
            </a:endParaRPr>
          </a:p>
        </p:txBody>
      </p:sp>
      <p:pic>
        <p:nvPicPr>
          <p:cNvPr id="13" name="Picture Placeholder 12" descr="Aerial view of a river&#10;&#10;Description automatically generated">
            <a:extLst>
              <a:ext uri="{FF2B5EF4-FFF2-40B4-BE49-F238E27FC236}">
                <a16:creationId xmlns:a16="http://schemas.microsoft.com/office/drawing/2014/main" id="{D6C320A1-A1BE-5AEA-B844-210A78935B2B}"/>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19188" r="21576"/>
          <a:stretch/>
        </p:blipFill>
        <p:spPr>
          <a:xfrm>
            <a:off x="5215869" y="0"/>
            <a:ext cx="6838972" cy="6858000"/>
          </a:xfrm>
        </p:spPr>
      </p:pic>
      <p:sp>
        <p:nvSpPr>
          <p:cNvPr id="15" name="Content Placeholder 14">
            <a:extLst>
              <a:ext uri="{FF2B5EF4-FFF2-40B4-BE49-F238E27FC236}">
                <a16:creationId xmlns:a16="http://schemas.microsoft.com/office/drawing/2014/main" id="{1C5C1EFA-734E-4B41-CF9C-946900FCBC48}"/>
              </a:ext>
            </a:extLst>
          </p:cNvPr>
          <p:cNvSpPr>
            <a:spLocks noGrp="1"/>
          </p:cNvSpPr>
          <p:nvPr>
            <p:ph idx="1"/>
          </p:nvPr>
        </p:nvSpPr>
        <p:spPr>
          <a:xfrm>
            <a:off x="313766" y="1403042"/>
            <a:ext cx="4648200" cy="4872252"/>
          </a:xfrm>
        </p:spPr>
        <p:txBody>
          <a:bodyPr vert="horz" lIns="0" tIns="0" rIns="0" bIns="0" rtlCol="0" anchor="t">
            <a:normAutofit/>
          </a:bodyPr>
          <a:lstStyle/>
          <a:p>
            <a:pPr marL="227965" indent="-227965"/>
            <a:r>
              <a:rPr lang="en-US" dirty="0"/>
              <a:t>A default assumption of rip and replace is not an option.</a:t>
            </a:r>
          </a:p>
          <a:p>
            <a:pPr marL="227965" indent="-227965"/>
            <a:r>
              <a:rPr lang="en-US" dirty="0"/>
              <a:t>Finding the paths of least resistance to commercial success through architectural innovation.</a:t>
            </a:r>
          </a:p>
          <a:p>
            <a:pPr marL="227965" indent="-227965"/>
            <a:r>
              <a:rPr lang="en-US" dirty="0"/>
              <a:t>Each multi-purpose network has its enabling path to public, hybrid, private operating models.</a:t>
            </a:r>
          </a:p>
          <a:p>
            <a:pPr marL="227965" indent="-227965"/>
            <a:r>
              <a:rPr lang="en-US" dirty="0"/>
              <a:t>Redefining the network operator.</a:t>
            </a:r>
          </a:p>
          <a:p>
            <a:pPr marL="227965" indent="-227965"/>
            <a:r>
              <a:rPr lang="en-US" dirty="0"/>
              <a:t>Innovation in deployment in a multitude of environments.</a:t>
            </a:r>
          </a:p>
        </p:txBody>
      </p:sp>
      <p:pic>
        <p:nvPicPr>
          <p:cNvPr id="16" name="Picture 15" descr="Logo, icon&#10;&#10;Description automatically generated">
            <a:extLst>
              <a:ext uri="{FF2B5EF4-FFF2-40B4-BE49-F238E27FC236}">
                <a16:creationId xmlns:a16="http://schemas.microsoft.com/office/drawing/2014/main" id="{7F5CD54B-D92F-0878-50E2-609DA126147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43637" y="5850050"/>
            <a:ext cx="723524" cy="723524"/>
          </a:xfrm>
          <a:prstGeom prst="rect">
            <a:avLst/>
          </a:prstGeom>
        </p:spPr>
      </p:pic>
    </p:spTree>
    <p:extLst>
      <p:ext uri="{BB962C8B-B14F-4D97-AF65-F5344CB8AC3E}">
        <p14:creationId xmlns:p14="http://schemas.microsoft.com/office/powerpoint/2010/main" val="4191849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Group 95">
            <a:extLst>
              <a:ext uri="{FF2B5EF4-FFF2-40B4-BE49-F238E27FC236}">
                <a16:creationId xmlns:a16="http://schemas.microsoft.com/office/drawing/2014/main" id="{31ADE4EA-7B3F-435C-2CD9-F8FC2A5E0BC3}"/>
              </a:ext>
            </a:extLst>
          </p:cNvPr>
          <p:cNvGrpSpPr/>
          <p:nvPr/>
        </p:nvGrpSpPr>
        <p:grpSpPr>
          <a:xfrm rot="8238369">
            <a:off x="3771133" y="3438053"/>
            <a:ext cx="555328" cy="337095"/>
            <a:chOff x="3328036" y="2611034"/>
            <a:chExt cx="555328" cy="337095"/>
          </a:xfrm>
        </p:grpSpPr>
        <p:sp>
          <p:nvSpPr>
            <p:cNvPr id="97" name="Triangle 96">
              <a:extLst>
                <a:ext uri="{FF2B5EF4-FFF2-40B4-BE49-F238E27FC236}">
                  <a16:creationId xmlns:a16="http://schemas.microsoft.com/office/drawing/2014/main" id="{79F45717-0010-B29A-AD1B-AFDCC460514C}"/>
                </a:ext>
              </a:extLst>
            </p:cNvPr>
            <p:cNvSpPr/>
            <p:nvPr/>
          </p:nvSpPr>
          <p:spPr>
            <a:xfrm rot="5400000">
              <a:off x="3696912" y="2693261"/>
              <a:ext cx="200263" cy="172641"/>
            </a:xfrm>
            <a:prstGeom prst="triangl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cxnSp>
          <p:nvCxnSpPr>
            <p:cNvPr id="98" name="Straight Connector 97">
              <a:extLst>
                <a:ext uri="{FF2B5EF4-FFF2-40B4-BE49-F238E27FC236}">
                  <a16:creationId xmlns:a16="http://schemas.microsoft.com/office/drawing/2014/main" id="{C556FCD6-9760-4991-6CEB-1A130158C52C}"/>
                </a:ext>
              </a:extLst>
            </p:cNvPr>
            <p:cNvCxnSpPr>
              <a:cxnSpLocks/>
            </p:cNvCxnSpPr>
            <p:nvPr/>
          </p:nvCxnSpPr>
          <p:spPr>
            <a:xfrm rot="13361631" flipH="1">
              <a:off x="3328036" y="2611034"/>
              <a:ext cx="365385" cy="337095"/>
            </a:xfrm>
            <a:prstGeom prst="line">
              <a:avLst/>
            </a:prstGeom>
            <a:ln w="88900">
              <a:solidFill>
                <a:schemeClr val="tx2"/>
              </a:solidFill>
              <a:tailEnd w="lg" len="lg"/>
            </a:ln>
          </p:spPr>
          <p:style>
            <a:lnRef idx="1">
              <a:schemeClr val="accent1"/>
            </a:lnRef>
            <a:fillRef idx="0">
              <a:schemeClr val="accent1"/>
            </a:fillRef>
            <a:effectRef idx="0">
              <a:schemeClr val="accent1"/>
            </a:effectRef>
            <a:fontRef idx="minor">
              <a:schemeClr val="tx1"/>
            </a:fontRef>
          </p:style>
        </p:cxnSp>
      </p:grpSp>
      <p:sp>
        <p:nvSpPr>
          <p:cNvPr id="89" name="Rectangle 88">
            <a:extLst>
              <a:ext uri="{FF2B5EF4-FFF2-40B4-BE49-F238E27FC236}">
                <a16:creationId xmlns:a16="http://schemas.microsoft.com/office/drawing/2014/main" id="{88DE5971-BD8F-EFB4-C54F-45FFBDC5DA7A}"/>
              </a:ext>
            </a:extLst>
          </p:cNvPr>
          <p:cNvSpPr/>
          <p:nvPr/>
        </p:nvSpPr>
        <p:spPr>
          <a:xfrm>
            <a:off x="8390566" y="3868475"/>
            <a:ext cx="3194469" cy="1814863"/>
          </a:xfrm>
          <a:prstGeom prst="rect">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87" name="Rectangle 86">
            <a:extLst>
              <a:ext uri="{FF2B5EF4-FFF2-40B4-BE49-F238E27FC236}">
                <a16:creationId xmlns:a16="http://schemas.microsoft.com/office/drawing/2014/main" id="{D14568A6-2570-3622-937F-A6128AD6A3C3}"/>
              </a:ext>
            </a:extLst>
          </p:cNvPr>
          <p:cNvSpPr/>
          <p:nvPr/>
        </p:nvSpPr>
        <p:spPr>
          <a:xfrm>
            <a:off x="4457393" y="3868474"/>
            <a:ext cx="3194469" cy="1814862"/>
          </a:xfrm>
          <a:prstGeom prst="rect">
            <a:avLst/>
          </a:prstGeom>
          <a:solidFill>
            <a:schemeClr val="accent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85" name="Rectangle 84">
            <a:extLst>
              <a:ext uri="{FF2B5EF4-FFF2-40B4-BE49-F238E27FC236}">
                <a16:creationId xmlns:a16="http://schemas.microsoft.com/office/drawing/2014/main" id="{13546612-D8CD-CFF7-760F-A4CFCDF2C74F}"/>
              </a:ext>
            </a:extLst>
          </p:cNvPr>
          <p:cNvSpPr/>
          <p:nvPr/>
        </p:nvSpPr>
        <p:spPr>
          <a:xfrm>
            <a:off x="568062" y="3868475"/>
            <a:ext cx="3194469" cy="1814863"/>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75" name="Rectangle 74">
            <a:extLst>
              <a:ext uri="{FF2B5EF4-FFF2-40B4-BE49-F238E27FC236}">
                <a16:creationId xmlns:a16="http://schemas.microsoft.com/office/drawing/2014/main" id="{4735F2D6-35C8-1E7B-9323-C8140EA20565}"/>
              </a:ext>
            </a:extLst>
          </p:cNvPr>
          <p:cNvSpPr/>
          <p:nvPr/>
        </p:nvSpPr>
        <p:spPr>
          <a:xfrm>
            <a:off x="8392927" y="1388096"/>
            <a:ext cx="3194469" cy="1814861"/>
          </a:xfrm>
          <a:prstGeom prst="rect">
            <a:avLst/>
          </a:prstGeom>
          <a:solidFill>
            <a:srgbClr val="37404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73" name="Rectangle 72">
            <a:extLst>
              <a:ext uri="{FF2B5EF4-FFF2-40B4-BE49-F238E27FC236}">
                <a16:creationId xmlns:a16="http://schemas.microsoft.com/office/drawing/2014/main" id="{76E163E3-F9B5-0801-0E6A-B7F11860264B}"/>
              </a:ext>
            </a:extLst>
          </p:cNvPr>
          <p:cNvSpPr/>
          <p:nvPr/>
        </p:nvSpPr>
        <p:spPr>
          <a:xfrm>
            <a:off x="4458009" y="1388097"/>
            <a:ext cx="3194469" cy="181486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43" name="Rectangle 42">
            <a:extLst>
              <a:ext uri="{FF2B5EF4-FFF2-40B4-BE49-F238E27FC236}">
                <a16:creationId xmlns:a16="http://schemas.microsoft.com/office/drawing/2014/main" id="{7501312D-5868-B995-3533-00E922987BD1}"/>
              </a:ext>
            </a:extLst>
          </p:cNvPr>
          <p:cNvSpPr/>
          <p:nvPr/>
        </p:nvSpPr>
        <p:spPr>
          <a:xfrm>
            <a:off x="568062" y="1388094"/>
            <a:ext cx="3194469" cy="1814863"/>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7" name="Content Placeholder 2">
            <a:extLst>
              <a:ext uri="{FF2B5EF4-FFF2-40B4-BE49-F238E27FC236}">
                <a16:creationId xmlns:a16="http://schemas.microsoft.com/office/drawing/2014/main" id="{01F0F04D-1606-829B-FD94-E4BE8375B175}"/>
              </a:ext>
            </a:extLst>
          </p:cNvPr>
          <p:cNvSpPr txBox="1">
            <a:spLocks/>
          </p:cNvSpPr>
          <p:nvPr/>
        </p:nvSpPr>
        <p:spPr>
          <a:xfrm>
            <a:off x="8482864" y="3962565"/>
            <a:ext cx="3006334" cy="1352474"/>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vert="horz" lIns="0" tIns="0" rIns="0" bIns="0" spcCol="0" rtlCol="0">
            <a:noAutofit/>
          </a:bodyPr>
          <a:lstStyle>
            <a:lvl1pPr marL="228594" indent="-228594" algn="l" defTabSz="914377" rtl="0" eaLnBrk="1" latinLnBrk="0" hangingPunct="1">
              <a:lnSpc>
                <a:spcPct val="100000"/>
              </a:lnSpc>
              <a:spcBef>
                <a:spcPts val="400"/>
              </a:spcBef>
              <a:spcAft>
                <a:spcPts val="400"/>
              </a:spcAft>
              <a:buClr>
                <a:schemeClr val="accent1"/>
              </a:buClr>
              <a:buFont typeface="Arial" panose="020B0604020202020204" pitchFamily="34" charset="0"/>
              <a:buChar char="•"/>
              <a:defRPr sz="2400" kern="1200">
                <a:solidFill>
                  <a:schemeClr val="dk1"/>
                </a:solidFill>
                <a:latin typeface="+mn-lt"/>
                <a:ea typeface="+mn-ea"/>
                <a:cs typeface="+mn-cs"/>
              </a:defRPr>
            </a:lvl1pPr>
            <a:lvl2pPr marL="685783" indent="-228594" algn="l" defTabSz="914377" rtl="0" eaLnBrk="1" latinLnBrk="0" hangingPunct="1">
              <a:lnSpc>
                <a:spcPct val="100000"/>
              </a:lnSpc>
              <a:spcBef>
                <a:spcPts val="400"/>
              </a:spcBef>
              <a:spcAft>
                <a:spcPts val="400"/>
              </a:spcAft>
              <a:buClr>
                <a:schemeClr val="accent2"/>
              </a:buClr>
              <a:buFont typeface="Arial" panose="020B0604020202020204" pitchFamily="34" charset="0"/>
              <a:buChar char="•"/>
              <a:defRPr sz="2400" kern="1200">
                <a:solidFill>
                  <a:schemeClr val="dk1"/>
                </a:solidFill>
                <a:latin typeface="+mn-lt"/>
                <a:ea typeface="+mn-ea"/>
                <a:cs typeface="+mn-cs"/>
              </a:defRPr>
            </a:lvl2pPr>
            <a:lvl3pPr marL="1142971" indent="-228594" algn="l" defTabSz="914377" rtl="0" eaLnBrk="1" latinLnBrk="0" hangingPunct="1">
              <a:lnSpc>
                <a:spcPct val="100000"/>
              </a:lnSpc>
              <a:spcBef>
                <a:spcPts val="400"/>
              </a:spcBef>
              <a:spcAft>
                <a:spcPts val="400"/>
              </a:spcAft>
              <a:buClr>
                <a:schemeClr val="accent3"/>
              </a:buClr>
              <a:buFont typeface="Arial" panose="020B0604020202020204" pitchFamily="34" charset="0"/>
              <a:buChar char="•"/>
              <a:defRPr sz="1867" kern="1200">
                <a:solidFill>
                  <a:schemeClr val="dk1"/>
                </a:solidFill>
                <a:latin typeface="+mn-lt"/>
                <a:ea typeface="+mn-ea"/>
                <a:cs typeface="+mn-cs"/>
              </a:defRPr>
            </a:lvl3pPr>
            <a:lvl4pPr marL="1600160" indent="-228594" algn="l" defTabSz="914377" rtl="0" eaLnBrk="1" latinLnBrk="0" hangingPunct="1">
              <a:lnSpc>
                <a:spcPct val="100000"/>
              </a:lnSpc>
              <a:spcBef>
                <a:spcPts val="400"/>
              </a:spcBef>
              <a:spcAft>
                <a:spcPts val="400"/>
              </a:spcAft>
              <a:buClr>
                <a:schemeClr val="accent5"/>
              </a:buClr>
              <a:buFont typeface="Arial" panose="020B0604020202020204" pitchFamily="34" charset="0"/>
              <a:buChar char="•"/>
              <a:defRPr sz="1867" kern="1200">
                <a:solidFill>
                  <a:schemeClr val="dk1"/>
                </a:solidFill>
                <a:latin typeface="+mn-lt"/>
                <a:ea typeface="+mn-ea"/>
                <a:cs typeface="+mn-cs"/>
              </a:defRPr>
            </a:lvl4pPr>
            <a:lvl5pPr marL="2057349" indent="-228594" algn="l" defTabSz="914377" rtl="0" eaLnBrk="1" latinLnBrk="0" hangingPunct="1">
              <a:lnSpc>
                <a:spcPct val="100000"/>
              </a:lnSpc>
              <a:spcBef>
                <a:spcPts val="400"/>
              </a:spcBef>
              <a:spcAft>
                <a:spcPts val="400"/>
              </a:spcAft>
              <a:buClr>
                <a:schemeClr val="accent4"/>
              </a:buClr>
              <a:buFont typeface="Arial" panose="020B0604020202020204" pitchFamily="34" charset="0"/>
              <a:buChar char="•"/>
              <a:defRPr sz="1867" kern="1200">
                <a:solidFill>
                  <a:schemeClr val="dk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pPr marL="177800" marR="0" lvl="0" indent="-177800" algn="l" defTabSz="914377"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FFFFFF"/>
                </a:solidFill>
                <a:effectLst/>
                <a:uLnTx/>
                <a:uFillTx/>
                <a:latin typeface="Gill Sans MT" panose="020B0502020104020203"/>
                <a:ea typeface="+mn-ea"/>
                <a:cs typeface="+mn-cs"/>
              </a:rPr>
              <a:t>Remote and rural</a:t>
            </a:r>
          </a:p>
          <a:p>
            <a:pPr marL="177800" marR="0" lvl="0" indent="-177800" algn="l" defTabSz="914377"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FFFFFF"/>
                </a:solidFill>
                <a:effectLst/>
                <a:uLnTx/>
                <a:uFillTx/>
                <a:latin typeface="Gill Sans MT" panose="020B0502020104020203"/>
                <a:ea typeface="+mn-ea"/>
                <a:cs typeface="+mn-cs"/>
              </a:rPr>
              <a:t>Shared and “Lite” tower</a:t>
            </a:r>
          </a:p>
          <a:p>
            <a:pPr marL="177800" marR="0" lvl="0" indent="-177800" algn="l" defTabSz="914377"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FFFFFF"/>
                </a:solidFill>
                <a:effectLst/>
                <a:uLnTx/>
                <a:uFillTx/>
                <a:latin typeface="Gill Sans MT" panose="020B0502020104020203"/>
                <a:ea typeface="+mn-ea"/>
                <a:cs typeface="+mn-cs"/>
              </a:rPr>
              <a:t>For remote and rural</a:t>
            </a:r>
          </a:p>
          <a:p>
            <a:pPr marL="177800" marR="0" lvl="0" indent="-177800" algn="l" defTabSz="914377"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FFFFFF"/>
                </a:solidFill>
                <a:effectLst/>
                <a:uLnTx/>
                <a:uFillTx/>
                <a:latin typeface="Gill Sans MT" panose="020B0502020104020203"/>
                <a:ea typeface="+mn-ea"/>
                <a:cs typeface="+mn-cs"/>
              </a:rPr>
              <a:t>FWA</a:t>
            </a:r>
          </a:p>
        </p:txBody>
      </p:sp>
      <p:sp>
        <p:nvSpPr>
          <p:cNvPr id="8" name="Content Placeholder 2">
            <a:extLst>
              <a:ext uri="{FF2B5EF4-FFF2-40B4-BE49-F238E27FC236}">
                <a16:creationId xmlns:a16="http://schemas.microsoft.com/office/drawing/2014/main" id="{88BB4047-99FA-44DD-A9A1-61598CF1C700}"/>
              </a:ext>
            </a:extLst>
          </p:cNvPr>
          <p:cNvSpPr txBox="1">
            <a:spLocks/>
          </p:cNvSpPr>
          <p:nvPr/>
        </p:nvSpPr>
        <p:spPr>
          <a:xfrm>
            <a:off x="677750" y="3962565"/>
            <a:ext cx="2887024" cy="1048932"/>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vert="horz" lIns="0" tIns="0" rIns="0" bIns="0" spcCol="0" rtlCol="0">
            <a:noAutofit/>
          </a:bodyPr>
          <a:lstStyle>
            <a:defPPr>
              <a:defRPr lang="en-US"/>
            </a:defPPr>
            <a:lvl1pPr marL="270000" indent="-270000">
              <a:lnSpc>
                <a:spcPct val="90000"/>
              </a:lnSpc>
              <a:spcBef>
                <a:spcPts val="0"/>
              </a:spcBef>
              <a:spcAft>
                <a:spcPts val="0"/>
              </a:spcAft>
              <a:buFont typeface="Calibri" panose="020F0502020204030204" pitchFamily="34" charset="0"/>
              <a:buChar char="●"/>
              <a:defRPr sz="2063"/>
            </a:lvl1pPr>
            <a:lvl2pPr marL="540000" indent="-270000">
              <a:lnSpc>
                <a:spcPct val="90000"/>
              </a:lnSpc>
              <a:spcBef>
                <a:spcPts val="0"/>
              </a:spcBef>
              <a:spcAft>
                <a:spcPts val="1125"/>
              </a:spcAft>
              <a:buClr>
                <a:schemeClr val="accent4"/>
              </a:buClr>
              <a:buFont typeface="Calibri" panose="020F0502020204030204" pitchFamily="34" charset="0"/>
              <a:buChar char="●"/>
              <a:defRPr sz="2063"/>
            </a:lvl2pPr>
            <a:lvl3pPr marL="810000" indent="-270000">
              <a:lnSpc>
                <a:spcPct val="90000"/>
              </a:lnSpc>
              <a:spcBef>
                <a:spcPts val="0"/>
              </a:spcBef>
              <a:spcAft>
                <a:spcPts val="1125"/>
              </a:spcAft>
              <a:buClr>
                <a:schemeClr val="accent5"/>
              </a:buClr>
              <a:buSzPct val="100000"/>
              <a:buFont typeface="Calibri"/>
              <a:buChar char="●"/>
              <a:defRPr sz="2063"/>
            </a:lvl3pPr>
            <a:lvl4pPr marL="1080000" indent="-270000">
              <a:lnSpc>
                <a:spcPct val="90000"/>
              </a:lnSpc>
              <a:spcBef>
                <a:spcPts val="0"/>
              </a:spcBef>
              <a:spcAft>
                <a:spcPts val="1125"/>
              </a:spcAft>
              <a:buClr>
                <a:schemeClr val="accent6"/>
              </a:buClr>
              <a:buSzPct val="100000"/>
              <a:buFont typeface="Calibri" panose="020F0502020204030204" pitchFamily="34" charset="0"/>
              <a:buChar char="●"/>
              <a:defRPr sz="2063"/>
            </a:lvl4pPr>
            <a:lvl5pPr marL="1010543" indent="-255984">
              <a:lnSpc>
                <a:spcPct val="90000"/>
              </a:lnSpc>
              <a:spcBef>
                <a:spcPts val="0"/>
              </a:spcBef>
              <a:spcAft>
                <a:spcPts val="563"/>
              </a:spcAft>
              <a:buFont typeface="Arial" panose="020B0604020202020204" pitchFamily="34" charset="0"/>
              <a:buChar char="•"/>
              <a:defRPr sz="1125"/>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177800" marR="0" lvl="0" indent="-177800" algn="l" defTabSz="914377"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FFFFFF"/>
                </a:solidFill>
                <a:effectLst/>
                <a:uLnTx/>
                <a:uFillTx/>
                <a:latin typeface="Gill Sans MT" panose="020B0502020104020203"/>
                <a:ea typeface="+mn-ea"/>
                <a:cs typeface="+mn-cs"/>
              </a:rPr>
              <a:t>Road</a:t>
            </a:r>
          </a:p>
          <a:p>
            <a:pPr marL="177800" marR="0" lvl="0" indent="-177800" algn="l" defTabSz="914377"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FFFFFF"/>
                </a:solidFill>
                <a:effectLst/>
                <a:uLnTx/>
                <a:uFillTx/>
                <a:latin typeface="Gill Sans MT" panose="020B0502020104020203"/>
                <a:ea typeface="+mn-ea"/>
                <a:cs typeface="+mn-cs"/>
              </a:rPr>
              <a:t>Shared infra</a:t>
            </a:r>
          </a:p>
          <a:p>
            <a:pPr marL="177800" marR="0" lvl="0" indent="-177800" algn="l" defTabSz="914377"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FFFFFF"/>
                </a:solidFill>
                <a:effectLst/>
                <a:uLnTx/>
                <a:uFillTx/>
                <a:latin typeface="Gill Sans MT" panose="020B0502020104020203"/>
                <a:ea typeface="+mn-ea"/>
                <a:cs typeface="+mn-cs"/>
              </a:rPr>
              <a:t>Special services</a:t>
            </a:r>
          </a:p>
        </p:txBody>
      </p:sp>
      <p:sp>
        <p:nvSpPr>
          <p:cNvPr id="9" name="Content Placeholder 2">
            <a:extLst>
              <a:ext uri="{FF2B5EF4-FFF2-40B4-BE49-F238E27FC236}">
                <a16:creationId xmlns:a16="http://schemas.microsoft.com/office/drawing/2014/main" id="{92D70C66-629A-D041-EEAA-2E87F5F509BF}"/>
              </a:ext>
            </a:extLst>
          </p:cNvPr>
          <p:cNvSpPr txBox="1">
            <a:spLocks/>
          </p:cNvSpPr>
          <p:nvPr/>
        </p:nvSpPr>
        <p:spPr>
          <a:xfrm>
            <a:off x="8528804" y="1543879"/>
            <a:ext cx="2938418" cy="1036483"/>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vert="horz" lIns="0" tIns="0" rIns="0" bIns="0" spcCol="0" rtlCol="0">
            <a:noAutofit/>
          </a:bodyPr>
          <a:lstStyle>
            <a:defPPr>
              <a:defRPr lang="en-US"/>
            </a:defPPr>
            <a:lvl1pPr marL="270000" indent="-270000">
              <a:lnSpc>
                <a:spcPct val="90000"/>
              </a:lnSpc>
              <a:spcBef>
                <a:spcPts val="0"/>
              </a:spcBef>
              <a:spcAft>
                <a:spcPts val="0"/>
              </a:spcAft>
              <a:buFont typeface="Calibri" panose="020F0502020204030204" pitchFamily="34" charset="0"/>
              <a:buChar char="●"/>
              <a:defRPr sz="2063"/>
            </a:lvl1pPr>
            <a:lvl2pPr marL="540000" indent="-270000">
              <a:lnSpc>
                <a:spcPct val="90000"/>
              </a:lnSpc>
              <a:spcBef>
                <a:spcPts val="0"/>
              </a:spcBef>
              <a:spcAft>
                <a:spcPts val="1125"/>
              </a:spcAft>
              <a:buClr>
                <a:schemeClr val="accent4"/>
              </a:buClr>
              <a:buFont typeface="Calibri" panose="020F0502020204030204" pitchFamily="34" charset="0"/>
              <a:buChar char="●"/>
              <a:defRPr sz="2063"/>
            </a:lvl2pPr>
            <a:lvl3pPr marL="810000" indent="-270000">
              <a:lnSpc>
                <a:spcPct val="90000"/>
              </a:lnSpc>
              <a:spcBef>
                <a:spcPts val="0"/>
              </a:spcBef>
              <a:spcAft>
                <a:spcPts val="1125"/>
              </a:spcAft>
              <a:buClr>
                <a:schemeClr val="accent5"/>
              </a:buClr>
              <a:buSzPct val="100000"/>
              <a:buFont typeface="Calibri"/>
              <a:buChar char="●"/>
              <a:defRPr sz="2063"/>
            </a:lvl3pPr>
            <a:lvl4pPr marL="1080000" indent="-270000">
              <a:lnSpc>
                <a:spcPct val="90000"/>
              </a:lnSpc>
              <a:spcBef>
                <a:spcPts val="0"/>
              </a:spcBef>
              <a:spcAft>
                <a:spcPts val="1125"/>
              </a:spcAft>
              <a:buClr>
                <a:schemeClr val="accent6"/>
              </a:buClr>
              <a:buSzPct val="100000"/>
              <a:buFont typeface="Calibri" panose="020F0502020204030204" pitchFamily="34" charset="0"/>
              <a:buChar char="●"/>
              <a:defRPr sz="2063"/>
            </a:lvl4pPr>
            <a:lvl5pPr marL="1010543" indent="-255984">
              <a:lnSpc>
                <a:spcPct val="90000"/>
              </a:lnSpc>
              <a:spcBef>
                <a:spcPts val="0"/>
              </a:spcBef>
              <a:spcAft>
                <a:spcPts val="563"/>
              </a:spcAft>
              <a:buFont typeface="Arial" panose="020B0604020202020204" pitchFamily="34" charset="0"/>
              <a:buChar char="•"/>
              <a:defRPr sz="1125"/>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179388" marR="0" lvl="0" indent="-179388" algn="l" defTabSz="914377"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FFFFFF"/>
                </a:solidFill>
                <a:effectLst/>
                <a:uLnTx/>
                <a:uFillTx/>
                <a:latin typeface="Gill Sans MT" panose="020B0502020104020203"/>
                <a:ea typeface="+mn-ea"/>
                <a:cs typeface="+mn-cs"/>
              </a:rPr>
              <a:t>NTN</a:t>
            </a:r>
          </a:p>
          <a:p>
            <a:pPr marL="179388" marR="0" lvl="0" indent="-179388" algn="l" defTabSz="914377"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FFFFFF"/>
                </a:solidFill>
                <a:effectLst/>
                <a:uLnTx/>
                <a:uFillTx/>
                <a:latin typeface="Gill Sans MT" panose="020B0502020104020203"/>
                <a:ea typeface="+mn-ea"/>
                <a:cs typeface="+mn-cs"/>
              </a:rPr>
              <a:t>Aerospace/defence</a:t>
            </a:r>
          </a:p>
          <a:p>
            <a:pPr marL="179388" marR="0" lvl="0" indent="-179388" algn="l" defTabSz="914377"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r>
              <a:rPr kumimoji="0" lang="en-GB" sz="2000" b="0" i="0" u="none" strike="noStrike" kern="1200" cap="none" spc="0" normalizeH="0" baseline="0" noProof="0" dirty="0" err="1">
                <a:ln>
                  <a:noFill/>
                </a:ln>
                <a:solidFill>
                  <a:srgbClr val="FFFFFF"/>
                </a:solidFill>
                <a:effectLst/>
                <a:uLnTx/>
                <a:uFillTx/>
                <a:latin typeface="Gill Sans MT" panose="020B0502020104020203"/>
                <a:ea typeface="+mn-ea"/>
                <a:cs typeface="+mn-cs"/>
              </a:rPr>
              <a:t>nFAP</a:t>
            </a:r>
            <a:r>
              <a:rPr kumimoji="0" lang="en-GB" sz="2000" b="0" i="0" u="none" strike="noStrike" kern="1200" cap="none" spc="0" normalizeH="0" baseline="0" noProof="0" dirty="0">
                <a:ln>
                  <a:noFill/>
                </a:ln>
                <a:solidFill>
                  <a:srgbClr val="FFFFFF"/>
                </a:solidFill>
                <a:effectLst/>
                <a:uLnTx/>
                <a:uFillTx/>
                <a:latin typeface="Gill Sans MT" panose="020B0502020104020203"/>
                <a:ea typeface="+mn-ea"/>
                <a:cs typeface="+mn-cs"/>
              </a:rPr>
              <a:t>/FAPI/DARTS</a:t>
            </a:r>
          </a:p>
        </p:txBody>
      </p:sp>
      <p:sp>
        <p:nvSpPr>
          <p:cNvPr id="10" name="Content Placeholder 2">
            <a:extLst>
              <a:ext uri="{FF2B5EF4-FFF2-40B4-BE49-F238E27FC236}">
                <a16:creationId xmlns:a16="http://schemas.microsoft.com/office/drawing/2014/main" id="{3224B004-0E4B-4E07-5CA4-D94933F9C0D7}"/>
              </a:ext>
            </a:extLst>
          </p:cNvPr>
          <p:cNvSpPr txBox="1">
            <a:spLocks/>
          </p:cNvSpPr>
          <p:nvPr/>
        </p:nvSpPr>
        <p:spPr>
          <a:xfrm>
            <a:off x="4564478" y="3962565"/>
            <a:ext cx="2933751" cy="1352473"/>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vert="horz" lIns="0" tIns="0" rIns="0" bIns="0" spcCol="0" rtlCol="0">
            <a:noAutofit/>
          </a:bodyPr>
          <a:lstStyle>
            <a:defPPr>
              <a:defRPr lang="en-US"/>
            </a:defPPr>
            <a:lvl1pPr marL="270000" indent="-270000">
              <a:lnSpc>
                <a:spcPct val="90000"/>
              </a:lnSpc>
              <a:spcBef>
                <a:spcPts val="0"/>
              </a:spcBef>
              <a:spcAft>
                <a:spcPts val="0"/>
              </a:spcAft>
              <a:buFont typeface="Calibri" panose="020F0502020204030204" pitchFamily="34" charset="0"/>
              <a:buChar char="●"/>
              <a:defRPr sz="2063"/>
            </a:lvl1pPr>
            <a:lvl2pPr marL="540000" indent="-270000">
              <a:lnSpc>
                <a:spcPct val="90000"/>
              </a:lnSpc>
              <a:spcBef>
                <a:spcPts val="0"/>
              </a:spcBef>
              <a:spcAft>
                <a:spcPts val="1125"/>
              </a:spcAft>
              <a:buClr>
                <a:schemeClr val="accent4"/>
              </a:buClr>
              <a:buFont typeface="Calibri" panose="020F0502020204030204" pitchFamily="34" charset="0"/>
              <a:buChar char="●"/>
              <a:defRPr sz="2063"/>
            </a:lvl2pPr>
            <a:lvl3pPr marL="810000" indent="-270000">
              <a:lnSpc>
                <a:spcPct val="90000"/>
              </a:lnSpc>
              <a:spcBef>
                <a:spcPts val="0"/>
              </a:spcBef>
              <a:spcAft>
                <a:spcPts val="1125"/>
              </a:spcAft>
              <a:buClr>
                <a:schemeClr val="accent5"/>
              </a:buClr>
              <a:buSzPct val="100000"/>
              <a:buFont typeface="Calibri"/>
              <a:buChar char="●"/>
              <a:defRPr sz="2063"/>
            </a:lvl3pPr>
            <a:lvl4pPr marL="1080000" indent="-270000">
              <a:lnSpc>
                <a:spcPct val="90000"/>
              </a:lnSpc>
              <a:spcBef>
                <a:spcPts val="0"/>
              </a:spcBef>
              <a:spcAft>
                <a:spcPts val="1125"/>
              </a:spcAft>
              <a:buClr>
                <a:schemeClr val="accent6"/>
              </a:buClr>
              <a:buSzPct val="100000"/>
              <a:buFont typeface="Calibri" panose="020F0502020204030204" pitchFamily="34" charset="0"/>
              <a:buChar char="●"/>
              <a:defRPr sz="2063"/>
            </a:lvl4pPr>
            <a:lvl5pPr marL="1010543" indent="-255984">
              <a:lnSpc>
                <a:spcPct val="90000"/>
              </a:lnSpc>
              <a:spcBef>
                <a:spcPts val="0"/>
              </a:spcBef>
              <a:spcAft>
                <a:spcPts val="563"/>
              </a:spcAft>
              <a:buFont typeface="Arial" panose="020B0604020202020204" pitchFamily="34" charset="0"/>
              <a:buChar char="•"/>
              <a:defRPr sz="1125"/>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177800" marR="0" lvl="0" indent="-177800" algn="l" defTabSz="914377"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FFFFFF"/>
                </a:solidFill>
                <a:effectLst/>
                <a:uLnTx/>
                <a:uFillTx/>
                <a:latin typeface="Gill Sans MT" panose="020B0502020104020203"/>
                <a:ea typeface="+mn-ea"/>
                <a:cs typeface="+mn-cs"/>
              </a:rPr>
              <a:t>Rail</a:t>
            </a:r>
          </a:p>
          <a:p>
            <a:pPr marL="177800" marR="0" lvl="0" indent="-177800" algn="l" defTabSz="914377"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FFFFFF"/>
                </a:solidFill>
                <a:effectLst/>
                <a:uLnTx/>
                <a:uFillTx/>
                <a:latin typeface="Gill Sans MT" panose="020B0502020104020203"/>
                <a:ea typeface="+mn-ea"/>
                <a:cs typeface="+mn-cs"/>
              </a:rPr>
              <a:t>Tunnels</a:t>
            </a:r>
          </a:p>
          <a:p>
            <a:pPr marL="177800" marR="0" lvl="0" indent="-177800" algn="l" defTabSz="914377"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FFFFFF"/>
                </a:solidFill>
                <a:effectLst/>
                <a:uLnTx/>
                <a:uFillTx/>
                <a:latin typeface="Gill Sans MT" panose="020B0502020104020203"/>
                <a:ea typeface="+mn-ea"/>
                <a:cs typeface="+mn-cs"/>
              </a:rPr>
              <a:t>Embankments</a:t>
            </a:r>
          </a:p>
          <a:p>
            <a:pPr marL="177800" marR="0" lvl="0" indent="-177800" algn="l" defTabSz="914377"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FFFFFF"/>
                </a:solidFill>
                <a:effectLst/>
                <a:uLnTx/>
                <a:uFillTx/>
                <a:latin typeface="Gill Sans MT" panose="020B0502020104020203"/>
                <a:ea typeface="+mn-ea"/>
                <a:cs typeface="+mn-cs"/>
              </a:rPr>
              <a:t>Shared infra</a:t>
            </a:r>
          </a:p>
        </p:txBody>
      </p:sp>
      <p:sp>
        <p:nvSpPr>
          <p:cNvPr id="11" name="Content Placeholder 2">
            <a:extLst>
              <a:ext uri="{FF2B5EF4-FFF2-40B4-BE49-F238E27FC236}">
                <a16:creationId xmlns:a16="http://schemas.microsoft.com/office/drawing/2014/main" id="{AC4B80DF-21DB-2517-E058-4EC8986C16E1}"/>
              </a:ext>
            </a:extLst>
          </p:cNvPr>
          <p:cNvSpPr txBox="1">
            <a:spLocks/>
          </p:cNvSpPr>
          <p:nvPr/>
        </p:nvSpPr>
        <p:spPr>
          <a:xfrm>
            <a:off x="4515991" y="1364897"/>
            <a:ext cx="3194469" cy="1721469"/>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vert="horz" lIns="0" tIns="0" rIns="0" bIns="0" spcCol="0" rtlCol="0">
            <a:noAutofit/>
          </a:bodyPr>
          <a:lstStyle>
            <a:lvl1pPr marL="270000" indent="-270000">
              <a:lnSpc>
                <a:spcPct val="90000"/>
              </a:lnSpc>
              <a:spcBef>
                <a:spcPts val="0"/>
              </a:spcBef>
              <a:spcAft>
                <a:spcPts val="0"/>
              </a:spcAft>
              <a:buFont typeface="Calibri" panose="020F0502020204030204" pitchFamily="34" charset="0"/>
              <a:buChar char="●"/>
              <a:defRPr sz="2063"/>
            </a:lvl1pPr>
            <a:lvl2pPr marL="540000" indent="-270000">
              <a:lnSpc>
                <a:spcPct val="90000"/>
              </a:lnSpc>
              <a:spcBef>
                <a:spcPts val="0"/>
              </a:spcBef>
              <a:spcAft>
                <a:spcPts val="1125"/>
              </a:spcAft>
              <a:buClr>
                <a:schemeClr val="accent4"/>
              </a:buClr>
              <a:buFont typeface="Calibri" panose="020F0502020204030204" pitchFamily="34" charset="0"/>
              <a:buChar char="●"/>
              <a:defRPr sz="2063"/>
            </a:lvl2pPr>
            <a:lvl3pPr marL="810000" indent="-270000">
              <a:lnSpc>
                <a:spcPct val="90000"/>
              </a:lnSpc>
              <a:spcBef>
                <a:spcPts val="0"/>
              </a:spcBef>
              <a:spcAft>
                <a:spcPts val="1125"/>
              </a:spcAft>
              <a:buClr>
                <a:schemeClr val="accent5"/>
              </a:buClr>
              <a:buSzPct val="100000"/>
              <a:buFont typeface="Calibri"/>
              <a:buChar char="●"/>
              <a:defRPr sz="2063"/>
            </a:lvl3pPr>
            <a:lvl4pPr marL="1080000" indent="-270000">
              <a:lnSpc>
                <a:spcPct val="90000"/>
              </a:lnSpc>
              <a:spcBef>
                <a:spcPts val="0"/>
              </a:spcBef>
              <a:spcAft>
                <a:spcPts val="1125"/>
              </a:spcAft>
              <a:buClr>
                <a:schemeClr val="accent6"/>
              </a:buClr>
              <a:buSzPct val="100000"/>
              <a:buFont typeface="Calibri" panose="020F0502020204030204" pitchFamily="34" charset="0"/>
              <a:buChar char="●"/>
              <a:defRPr sz="2063"/>
            </a:lvl4pPr>
            <a:lvl5pPr marL="1010543" indent="-255984">
              <a:lnSpc>
                <a:spcPct val="90000"/>
              </a:lnSpc>
              <a:spcBef>
                <a:spcPts val="0"/>
              </a:spcBef>
              <a:spcAft>
                <a:spcPts val="563"/>
              </a:spcAft>
              <a:buFont typeface="Arial" panose="020B0604020202020204" pitchFamily="34" charset="0"/>
              <a:buChar char="•"/>
              <a:defRPr sz="1125"/>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177800" marR="0" lvl="0" indent="-177800" algn="l" defTabSz="914377"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000000"/>
                </a:solidFill>
                <a:effectLst/>
                <a:uLnTx/>
                <a:uFillTx/>
                <a:latin typeface="Gill Sans MT" panose="020B0502020104020203"/>
                <a:ea typeface="+mn-ea"/>
                <a:cs typeface="+mn-cs"/>
              </a:rPr>
              <a:t>In-building/near in-building</a:t>
            </a:r>
          </a:p>
          <a:p>
            <a:pPr marL="177800" marR="0" lvl="0" indent="-177800" algn="l" defTabSz="914377"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000000"/>
                </a:solidFill>
                <a:effectLst/>
                <a:uLnTx/>
                <a:uFillTx/>
                <a:latin typeface="Gill Sans MT" panose="020B0502020104020203"/>
                <a:ea typeface="+mn-ea"/>
                <a:cs typeface="+mn-cs"/>
              </a:rPr>
              <a:t>Outdoor</a:t>
            </a:r>
          </a:p>
          <a:p>
            <a:pPr marL="177800" marR="0" lvl="0" indent="-177800" algn="l" defTabSz="914377"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000000"/>
                </a:solidFill>
                <a:effectLst/>
                <a:uLnTx/>
                <a:uFillTx/>
                <a:latin typeface="Gill Sans MT" panose="020B0502020104020203"/>
                <a:ea typeface="+mn-ea"/>
                <a:cs typeface="+mn-cs"/>
              </a:rPr>
              <a:t>Urban</a:t>
            </a:r>
          </a:p>
          <a:p>
            <a:pPr marL="177800" marR="0" lvl="0" indent="-177800" algn="l" defTabSz="914377"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000000"/>
                </a:solidFill>
                <a:effectLst/>
                <a:uLnTx/>
                <a:uFillTx/>
                <a:latin typeface="Gill Sans MT" panose="020B0502020104020203"/>
                <a:ea typeface="+mn-ea"/>
                <a:cs typeface="+mn-cs"/>
              </a:rPr>
              <a:t>Dense urban</a:t>
            </a:r>
          </a:p>
          <a:p>
            <a:pPr marL="177800" marR="0" lvl="0" indent="-177800" algn="l" defTabSz="914377"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000000"/>
                </a:solidFill>
                <a:effectLst/>
                <a:uLnTx/>
                <a:uFillTx/>
                <a:latin typeface="Gill Sans MT" panose="020B0502020104020203"/>
                <a:ea typeface="+mn-ea"/>
                <a:cs typeface="+mn-cs"/>
              </a:rPr>
              <a:t>Hybrid</a:t>
            </a:r>
          </a:p>
          <a:p>
            <a:pPr marL="177800" marR="0" lvl="0" indent="-177800" algn="l" defTabSz="914377" rtl="0" eaLnBrk="1" fontAlgn="auto" latinLnBrk="0" hangingPunct="1">
              <a:lnSpc>
                <a:spcPct val="100000"/>
              </a:lnSpc>
              <a:spcBef>
                <a:spcPts val="0"/>
              </a:spcBef>
              <a:spcAft>
                <a:spcPts val="0"/>
              </a:spcAft>
              <a:buClr>
                <a:srgbClr val="000000"/>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000000"/>
                </a:solidFill>
                <a:effectLst/>
                <a:uLnTx/>
                <a:uFillTx/>
                <a:latin typeface="Gill Sans MT" panose="020B0502020104020203"/>
                <a:ea typeface="+mn-ea"/>
                <a:cs typeface="+mn-cs"/>
              </a:rPr>
              <a:t>802.11</a:t>
            </a:r>
          </a:p>
        </p:txBody>
      </p:sp>
      <p:sp>
        <p:nvSpPr>
          <p:cNvPr id="12" name="Content Placeholder 2">
            <a:extLst>
              <a:ext uri="{FF2B5EF4-FFF2-40B4-BE49-F238E27FC236}">
                <a16:creationId xmlns:a16="http://schemas.microsoft.com/office/drawing/2014/main" id="{BC6E3C88-114E-6A3C-9A6F-ECC352DDB065}"/>
              </a:ext>
            </a:extLst>
          </p:cNvPr>
          <p:cNvSpPr txBox="1">
            <a:spLocks/>
          </p:cNvSpPr>
          <p:nvPr/>
        </p:nvSpPr>
        <p:spPr>
          <a:xfrm>
            <a:off x="677750" y="1474988"/>
            <a:ext cx="2666619" cy="1462533"/>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vert="horz" lIns="0" tIns="0" rIns="0" bIns="0" spcCol="0" rtlCol="0">
            <a:noAutofit/>
          </a:bodyPr>
          <a:lstStyle>
            <a:lvl1pPr marL="270000" indent="-270000">
              <a:lnSpc>
                <a:spcPct val="90000"/>
              </a:lnSpc>
              <a:spcBef>
                <a:spcPts val="0"/>
              </a:spcBef>
              <a:spcAft>
                <a:spcPts val="0"/>
              </a:spcAft>
              <a:buFont typeface="Calibri" panose="020F0502020204030204" pitchFamily="34" charset="0"/>
              <a:buChar char="●"/>
              <a:defRPr sz="2063"/>
            </a:lvl1pPr>
            <a:lvl2pPr marL="540000" indent="-270000">
              <a:lnSpc>
                <a:spcPct val="90000"/>
              </a:lnSpc>
              <a:spcBef>
                <a:spcPts val="0"/>
              </a:spcBef>
              <a:spcAft>
                <a:spcPts val="1125"/>
              </a:spcAft>
              <a:buClr>
                <a:schemeClr val="accent4"/>
              </a:buClr>
              <a:buFont typeface="Calibri" panose="020F0502020204030204" pitchFamily="34" charset="0"/>
              <a:buChar char="●"/>
              <a:defRPr sz="2063"/>
            </a:lvl2pPr>
            <a:lvl3pPr marL="810000" indent="-270000">
              <a:lnSpc>
                <a:spcPct val="90000"/>
              </a:lnSpc>
              <a:spcBef>
                <a:spcPts val="0"/>
              </a:spcBef>
              <a:spcAft>
                <a:spcPts val="1125"/>
              </a:spcAft>
              <a:buClr>
                <a:schemeClr val="accent5"/>
              </a:buClr>
              <a:buSzPct val="100000"/>
              <a:buFont typeface="Calibri"/>
              <a:buChar char="●"/>
              <a:defRPr sz="2063"/>
            </a:lvl3pPr>
            <a:lvl4pPr marL="1080000" indent="-270000">
              <a:lnSpc>
                <a:spcPct val="90000"/>
              </a:lnSpc>
              <a:spcBef>
                <a:spcPts val="0"/>
              </a:spcBef>
              <a:spcAft>
                <a:spcPts val="1125"/>
              </a:spcAft>
              <a:buClr>
                <a:schemeClr val="accent6"/>
              </a:buClr>
              <a:buSzPct val="100000"/>
              <a:buFont typeface="Calibri" panose="020F0502020204030204" pitchFamily="34" charset="0"/>
              <a:buChar char="●"/>
              <a:defRPr sz="2063"/>
            </a:lvl4pPr>
            <a:lvl5pPr marL="1010543" indent="-255984">
              <a:lnSpc>
                <a:spcPct val="90000"/>
              </a:lnSpc>
              <a:spcBef>
                <a:spcPts val="0"/>
              </a:spcBef>
              <a:spcAft>
                <a:spcPts val="563"/>
              </a:spcAft>
              <a:buFont typeface="Arial" panose="020B0604020202020204" pitchFamily="34" charset="0"/>
              <a:buChar char="•"/>
              <a:defRPr sz="1125"/>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177800" marR="0" lvl="0" indent="-177800" algn="l" defTabSz="914377"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FFFFFF"/>
                </a:solidFill>
                <a:effectLst/>
                <a:uLnTx/>
                <a:uFillTx/>
                <a:latin typeface="Gill Sans MT" panose="020B0502020104020203"/>
                <a:ea typeface="+mn-ea"/>
                <a:cs typeface="+mn-cs"/>
              </a:rPr>
              <a:t>Industry 4.0/Enterprise</a:t>
            </a:r>
          </a:p>
          <a:p>
            <a:pPr marL="177800" marR="0" lvl="0" indent="-177800" algn="l" defTabSz="914377" rtl="0" eaLnBrk="1" fontAlgn="auto" latinLnBrk="0" hangingPunct="1">
              <a:lnSpc>
                <a:spcPct val="100000"/>
              </a:lnSpc>
              <a:spcBef>
                <a:spcPts val="0"/>
              </a:spcBef>
              <a:spcAft>
                <a:spcPts val="0"/>
              </a:spcAft>
              <a:buClr>
                <a:srgbClr val="FFFFFF"/>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FFFFFF"/>
                </a:solidFill>
                <a:effectLst/>
                <a:uLnTx/>
                <a:uFillTx/>
                <a:latin typeface="Gill Sans MT" panose="020B0502020104020203"/>
                <a:ea typeface="+mn-ea"/>
                <a:cs typeface="+mn-cs"/>
              </a:rPr>
              <a:t>Hybrid networks</a:t>
            </a:r>
          </a:p>
        </p:txBody>
      </p:sp>
      <p:sp>
        <p:nvSpPr>
          <p:cNvPr id="19" name="Title 18">
            <a:extLst>
              <a:ext uri="{FF2B5EF4-FFF2-40B4-BE49-F238E27FC236}">
                <a16:creationId xmlns:a16="http://schemas.microsoft.com/office/drawing/2014/main" id="{8645279B-9A30-0096-13EE-43B92B6B8616}"/>
              </a:ext>
            </a:extLst>
          </p:cNvPr>
          <p:cNvSpPr txBox="1">
            <a:spLocks/>
          </p:cNvSpPr>
          <p:nvPr/>
        </p:nvSpPr>
        <p:spPr>
          <a:xfrm>
            <a:off x="1096834" y="146598"/>
            <a:ext cx="10115850" cy="954061"/>
          </a:xfrm>
          <a:prstGeom prst="rect">
            <a:avLst/>
          </a:prstGeom>
        </p:spPr>
        <p:txBody>
          <a:bodyPr vert="horz" lIns="0" tIns="0" rIns="0" bIns="0" rtlCol="0" anchor="t" anchorCtr="0">
            <a:normAutofit fontScale="92500"/>
          </a:bodyPr>
          <a:lstStyle>
            <a:lvl1pPr algn="l" defTabSz="914377" rtl="0" eaLnBrk="1" latinLnBrk="0" hangingPunct="1">
              <a:lnSpc>
                <a:spcPts val="3467"/>
              </a:lnSpc>
              <a:spcBef>
                <a:spcPct val="0"/>
              </a:spcBef>
              <a:buNone/>
              <a:defRPr sz="2933" b="1" kern="1200">
                <a:solidFill>
                  <a:schemeClr val="tx1"/>
                </a:solidFill>
                <a:latin typeface="+mj-lt"/>
                <a:ea typeface="+mj-ea"/>
                <a:cs typeface="+mj-cs"/>
              </a:defRPr>
            </a:lvl1pPr>
          </a:lstStyle>
          <a:p>
            <a:pPr marL="0" marR="0" lvl="0" indent="0" algn="ctr" defTabSz="914377" rtl="0" eaLnBrk="1" fontAlgn="auto" latinLnBrk="0" hangingPunct="1">
              <a:lnSpc>
                <a:spcPts val="3467"/>
              </a:lnSpc>
              <a:spcBef>
                <a:spcPct val="0"/>
              </a:spcBef>
              <a:spcAft>
                <a:spcPts val="0"/>
              </a:spcAft>
              <a:buClrTx/>
              <a:buSzTx/>
              <a:buFontTx/>
              <a:buNone/>
              <a:tabLst/>
              <a:defRPr/>
            </a:pPr>
            <a:r>
              <a:rPr kumimoji="0" lang="en-US" sz="2933" b="1" i="0" u="none" strike="noStrike" kern="1200" cap="none" spc="0" normalizeH="0" baseline="0" noProof="0" dirty="0">
                <a:ln>
                  <a:noFill/>
                </a:ln>
                <a:solidFill>
                  <a:srgbClr val="000000"/>
                </a:solidFill>
                <a:effectLst/>
                <a:uLnTx/>
                <a:uFillTx/>
                <a:latin typeface="Gill Sans MT" panose="020B0502020104020203"/>
                <a:ea typeface="+mj-ea"/>
                <a:cs typeface="+mj-cs"/>
              </a:rPr>
              <a:t>Industry is delivering multi-operator multi-purpose networks</a:t>
            </a:r>
            <a:endParaRPr lang="en-US" dirty="0">
              <a:solidFill>
                <a:srgbClr val="000000"/>
              </a:solidFill>
              <a:latin typeface="Gill Sans MT" panose="020B0502020104020203"/>
            </a:endParaRPr>
          </a:p>
          <a:p>
            <a:pPr marL="0" marR="0" lvl="0" indent="0" algn="ctr" defTabSz="914377" rtl="0" eaLnBrk="1" fontAlgn="auto" latinLnBrk="0" hangingPunct="1">
              <a:lnSpc>
                <a:spcPts val="3467"/>
              </a:lnSpc>
              <a:spcBef>
                <a:spcPct val="0"/>
              </a:spcBef>
              <a:spcAft>
                <a:spcPts val="0"/>
              </a:spcAft>
              <a:buClrTx/>
              <a:buSzTx/>
              <a:buFontTx/>
              <a:buNone/>
              <a:tabLst/>
              <a:defRPr/>
            </a:pPr>
            <a:r>
              <a:rPr kumimoji="0" lang="en-US" sz="2600" b="1" i="1" u="none" strike="noStrike" kern="1200" cap="none" spc="0" normalizeH="0" baseline="0" noProof="0" dirty="0">
                <a:ln>
                  <a:noFill/>
                </a:ln>
                <a:solidFill>
                  <a:schemeClr val="bg1"/>
                </a:solidFill>
                <a:effectLst/>
                <a:highlight>
                  <a:srgbClr val="800080"/>
                </a:highlight>
                <a:uLnTx/>
                <a:uFillTx/>
                <a:latin typeface="Gill Sans MT" panose="020B0502020104020203"/>
                <a:ea typeface="+mj-ea"/>
                <a:cs typeface="+mj-cs"/>
              </a:rPr>
              <a:t>SCF detects, supports and </a:t>
            </a:r>
            <a:r>
              <a:rPr kumimoji="0" lang="en-US" sz="2600" b="1" i="1" u="none" strike="noStrike" kern="1200" cap="none" spc="0" normalizeH="0" baseline="0" noProof="0" dirty="0" err="1">
                <a:ln>
                  <a:noFill/>
                </a:ln>
                <a:solidFill>
                  <a:schemeClr val="bg1"/>
                </a:solidFill>
                <a:effectLst/>
                <a:highlight>
                  <a:srgbClr val="800080"/>
                </a:highlight>
                <a:uLnTx/>
                <a:uFillTx/>
                <a:latin typeface="Gill Sans MT" panose="020B0502020104020203"/>
                <a:ea typeface="+mj-ea"/>
                <a:cs typeface="+mj-cs"/>
              </a:rPr>
              <a:t>compoounds</a:t>
            </a:r>
            <a:r>
              <a:rPr kumimoji="0" lang="en-US" sz="2600" b="1" i="1" u="none" strike="noStrike" kern="1200" cap="none" spc="0" normalizeH="0" baseline="0" noProof="0" dirty="0">
                <a:ln>
                  <a:noFill/>
                </a:ln>
                <a:solidFill>
                  <a:schemeClr val="bg1"/>
                </a:solidFill>
                <a:effectLst/>
                <a:highlight>
                  <a:srgbClr val="800080"/>
                </a:highlight>
                <a:uLnTx/>
                <a:uFillTx/>
                <a:latin typeface="Gill Sans MT" panose="020B0502020104020203"/>
                <a:ea typeface="+mj-ea"/>
                <a:cs typeface="+mj-cs"/>
              </a:rPr>
              <a:t> diffusion of innovations</a:t>
            </a:r>
          </a:p>
        </p:txBody>
      </p:sp>
      <p:pic>
        <p:nvPicPr>
          <p:cNvPr id="55" name="Picture 54" descr="Logo, icon&#10;&#10;Description automatically generated">
            <a:extLst>
              <a:ext uri="{FF2B5EF4-FFF2-40B4-BE49-F238E27FC236}">
                <a16:creationId xmlns:a16="http://schemas.microsoft.com/office/drawing/2014/main" id="{1B14B45A-FE93-74B7-BD35-70CE45E6F1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43637" y="5850050"/>
            <a:ext cx="723524" cy="723524"/>
          </a:xfrm>
          <a:prstGeom prst="rect">
            <a:avLst/>
          </a:prstGeom>
        </p:spPr>
      </p:pic>
      <p:sp>
        <p:nvSpPr>
          <p:cNvPr id="5" name="TextBox 4">
            <a:extLst>
              <a:ext uri="{FF2B5EF4-FFF2-40B4-BE49-F238E27FC236}">
                <a16:creationId xmlns:a16="http://schemas.microsoft.com/office/drawing/2014/main" id="{60F02804-E47D-807B-D9C6-24C7E205CBB5}"/>
              </a:ext>
            </a:extLst>
          </p:cNvPr>
          <p:cNvSpPr txBox="1"/>
          <p:nvPr/>
        </p:nvSpPr>
        <p:spPr>
          <a:xfrm>
            <a:off x="4469771" y="6020703"/>
            <a:ext cx="3632405" cy="523220"/>
          </a:xfrm>
          <a:prstGeom prst="rect">
            <a:avLst/>
          </a:prstGeom>
          <a:noFill/>
        </p:spPr>
        <p:txBody>
          <a:bodyPr wrap="non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000000"/>
                </a:solidFill>
                <a:effectLst/>
                <a:uLnTx/>
                <a:uFillTx/>
                <a:latin typeface="Gill Sans MT" panose="020B0502020104020203"/>
                <a:ea typeface="+mn-ea"/>
                <a:cs typeface="+mn-cs"/>
              </a:rPr>
              <a:t>Diffusion of innovations</a:t>
            </a:r>
          </a:p>
        </p:txBody>
      </p:sp>
      <p:sp>
        <p:nvSpPr>
          <p:cNvPr id="15" name="TextBox 14">
            <a:extLst>
              <a:ext uri="{FF2B5EF4-FFF2-40B4-BE49-F238E27FC236}">
                <a16:creationId xmlns:a16="http://schemas.microsoft.com/office/drawing/2014/main" id="{F0B6482A-0DA0-B144-3964-FD83B26F3A3E}"/>
              </a:ext>
            </a:extLst>
          </p:cNvPr>
          <p:cNvSpPr txBox="1"/>
          <p:nvPr/>
        </p:nvSpPr>
        <p:spPr>
          <a:xfrm>
            <a:off x="6339280" y="2467097"/>
            <a:ext cx="1218453"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i="1" dirty="0">
                <a:solidFill>
                  <a:schemeClr val="tx1"/>
                </a:solidFill>
              </a:rPr>
              <a:t>Where it began</a:t>
            </a:r>
          </a:p>
        </p:txBody>
      </p:sp>
      <p:grpSp>
        <p:nvGrpSpPr>
          <p:cNvPr id="16" name="Group 15">
            <a:extLst>
              <a:ext uri="{FF2B5EF4-FFF2-40B4-BE49-F238E27FC236}">
                <a16:creationId xmlns:a16="http://schemas.microsoft.com/office/drawing/2014/main" id="{31A0F7C2-9746-0D03-A721-2C35344927D5}"/>
              </a:ext>
            </a:extLst>
          </p:cNvPr>
          <p:cNvGrpSpPr/>
          <p:nvPr/>
        </p:nvGrpSpPr>
        <p:grpSpPr>
          <a:xfrm rot="10800000">
            <a:off x="3775542" y="2158120"/>
            <a:ext cx="555328" cy="337095"/>
            <a:chOff x="3328036" y="2611034"/>
            <a:chExt cx="555328" cy="337095"/>
          </a:xfrm>
        </p:grpSpPr>
        <p:sp>
          <p:nvSpPr>
            <p:cNvPr id="17" name="Triangle 96">
              <a:extLst>
                <a:ext uri="{FF2B5EF4-FFF2-40B4-BE49-F238E27FC236}">
                  <a16:creationId xmlns:a16="http://schemas.microsoft.com/office/drawing/2014/main" id="{561102F9-AB47-F1C7-746B-95C110816F99}"/>
                </a:ext>
              </a:extLst>
            </p:cNvPr>
            <p:cNvSpPr/>
            <p:nvPr/>
          </p:nvSpPr>
          <p:spPr>
            <a:xfrm rot="5400000">
              <a:off x="3696912" y="2693261"/>
              <a:ext cx="200263" cy="172641"/>
            </a:xfrm>
            <a:prstGeom prst="triangl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cxnSp>
          <p:nvCxnSpPr>
            <p:cNvPr id="18" name="Straight Connector 17">
              <a:extLst>
                <a:ext uri="{FF2B5EF4-FFF2-40B4-BE49-F238E27FC236}">
                  <a16:creationId xmlns:a16="http://schemas.microsoft.com/office/drawing/2014/main" id="{38813E01-6E43-C7F1-F31C-9BCE2C4F9A0C}"/>
                </a:ext>
              </a:extLst>
            </p:cNvPr>
            <p:cNvCxnSpPr>
              <a:cxnSpLocks/>
            </p:cNvCxnSpPr>
            <p:nvPr/>
          </p:nvCxnSpPr>
          <p:spPr>
            <a:xfrm rot="13361631" flipH="1">
              <a:off x="3328036" y="2611034"/>
              <a:ext cx="365385" cy="337095"/>
            </a:xfrm>
            <a:prstGeom prst="line">
              <a:avLst/>
            </a:prstGeom>
            <a:ln w="88900">
              <a:solidFill>
                <a:schemeClr val="tx2"/>
              </a:solidFill>
              <a:tailEnd w="lg" len="lg"/>
            </a:ln>
          </p:spPr>
          <p:style>
            <a:lnRef idx="1">
              <a:schemeClr val="accent1"/>
            </a:lnRef>
            <a:fillRef idx="0">
              <a:schemeClr val="accent1"/>
            </a:fillRef>
            <a:effectRef idx="0">
              <a:schemeClr val="accent1"/>
            </a:effectRef>
            <a:fontRef idx="minor">
              <a:schemeClr val="tx1"/>
            </a:fontRef>
          </p:style>
        </p:cxnSp>
      </p:grpSp>
      <p:grpSp>
        <p:nvGrpSpPr>
          <p:cNvPr id="20" name="Group 19">
            <a:extLst>
              <a:ext uri="{FF2B5EF4-FFF2-40B4-BE49-F238E27FC236}">
                <a16:creationId xmlns:a16="http://schemas.microsoft.com/office/drawing/2014/main" id="{51B41077-20BF-5054-9A4C-CF13C2C031B0}"/>
              </a:ext>
            </a:extLst>
          </p:cNvPr>
          <p:cNvGrpSpPr/>
          <p:nvPr/>
        </p:nvGrpSpPr>
        <p:grpSpPr>
          <a:xfrm>
            <a:off x="7824512" y="2112146"/>
            <a:ext cx="555328" cy="337095"/>
            <a:chOff x="3328036" y="2611034"/>
            <a:chExt cx="555328" cy="337095"/>
          </a:xfrm>
        </p:grpSpPr>
        <p:sp>
          <p:nvSpPr>
            <p:cNvPr id="21" name="Triangle 96">
              <a:extLst>
                <a:ext uri="{FF2B5EF4-FFF2-40B4-BE49-F238E27FC236}">
                  <a16:creationId xmlns:a16="http://schemas.microsoft.com/office/drawing/2014/main" id="{14ADDCF3-CEE0-4FA4-74AD-DCE5F54BE459}"/>
                </a:ext>
              </a:extLst>
            </p:cNvPr>
            <p:cNvSpPr/>
            <p:nvPr/>
          </p:nvSpPr>
          <p:spPr>
            <a:xfrm rot="5400000">
              <a:off x="3696912" y="2693261"/>
              <a:ext cx="200263" cy="172641"/>
            </a:xfrm>
            <a:prstGeom prst="triangl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cxnSp>
          <p:nvCxnSpPr>
            <p:cNvPr id="22" name="Straight Connector 21">
              <a:extLst>
                <a:ext uri="{FF2B5EF4-FFF2-40B4-BE49-F238E27FC236}">
                  <a16:creationId xmlns:a16="http://schemas.microsoft.com/office/drawing/2014/main" id="{2CE17B55-6A6E-977C-AA26-A8D64FC7990E}"/>
                </a:ext>
              </a:extLst>
            </p:cNvPr>
            <p:cNvCxnSpPr>
              <a:cxnSpLocks/>
            </p:cNvCxnSpPr>
            <p:nvPr/>
          </p:nvCxnSpPr>
          <p:spPr>
            <a:xfrm rot="13361631" flipH="1">
              <a:off x="3328036" y="2611034"/>
              <a:ext cx="365385" cy="337095"/>
            </a:xfrm>
            <a:prstGeom prst="line">
              <a:avLst/>
            </a:prstGeom>
            <a:ln w="88900">
              <a:solidFill>
                <a:schemeClr val="tx2"/>
              </a:solidFill>
              <a:tailEnd w="lg" len="lg"/>
            </a:ln>
          </p:spPr>
          <p:style>
            <a:lnRef idx="1">
              <a:schemeClr val="accent1"/>
            </a:lnRef>
            <a:fillRef idx="0">
              <a:schemeClr val="accent1"/>
            </a:fillRef>
            <a:effectRef idx="0">
              <a:schemeClr val="accent1"/>
            </a:effectRef>
            <a:fontRef idx="minor">
              <a:schemeClr val="tx1"/>
            </a:fontRef>
          </p:style>
        </p:cxnSp>
      </p:grpSp>
      <p:grpSp>
        <p:nvGrpSpPr>
          <p:cNvPr id="24" name="Group 23">
            <a:extLst>
              <a:ext uri="{FF2B5EF4-FFF2-40B4-BE49-F238E27FC236}">
                <a16:creationId xmlns:a16="http://schemas.microsoft.com/office/drawing/2014/main" id="{CE9C9B48-447D-35D5-6335-2CBB829B8E62}"/>
              </a:ext>
            </a:extLst>
          </p:cNvPr>
          <p:cNvGrpSpPr/>
          <p:nvPr/>
        </p:nvGrpSpPr>
        <p:grpSpPr>
          <a:xfrm rot="5400000">
            <a:off x="5785302" y="3435671"/>
            <a:ext cx="555328" cy="337095"/>
            <a:chOff x="3328036" y="2611034"/>
            <a:chExt cx="555328" cy="337095"/>
          </a:xfrm>
        </p:grpSpPr>
        <p:sp>
          <p:nvSpPr>
            <p:cNvPr id="25" name="Triangle 96">
              <a:extLst>
                <a:ext uri="{FF2B5EF4-FFF2-40B4-BE49-F238E27FC236}">
                  <a16:creationId xmlns:a16="http://schemas.microsoft.com/office/drawing/2014/main" id="{78C6DB89-8DC1-7B16-F7BE-6BC74AE91A0D}"/>
                </a:ext>
              </a:extLst>
            </p:cNvPr>
            <p:cNvSpPr/>
            <p:nvPr/>
          </p:nvSpPr>
          <p:spPr>
            <a:xfrm rot="5400000">
              <a:off x="3696912" y="2693261"/>
              <a:ext cx="200263" cy="172641"/>
            </a:xfrm>
            <a:prstGeom prst="triangl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cxnSp>
          <p:nvCxnSpPr>
            <p:cNvPr id="26" name="Straight Connector 25">
              <a:extLst>
                <a:ext uri="{FF2B5EF4-FFF2-40B4-BE49-F238E27FC236}">
                  <a16:creationId xmlns:a16="http://schemas.microsoft.com/office/drawing/2014/main" id="{542E59A7-48FD-90AD-A089-07510CDBCD56}"/>
                </a:ext>
              </a:extLst>
            </p:cNvPr>
            <p:cNvCxnSpPr>
              <a:cxnSpLocks/>
            </p:cNvCxnSpPr>
            <p:nvPr/>
          </p:nvCxnSpPr>
          <p:spPr>
            <a:xfrm rot="13361631" flipH="1">
              <a:off x="3328036" y="2611034"/>
              <a:ext cx="365385" cy="337095"/>
            </a:xfrm>
            <a:prstGeom prst="line">
              <a:avLst/>
            </a:prstGeom>
            <a:ln w="88900">
              <a:solidFill>
                <a:schemeClr val="tx2"/>
              </a:solidFill>
              <a:tailEnd w="lg" len="lg"/>
            </a:ln>
          </p:spPr>
          <p:style>
            <a:lnRef idx="1">
              <a:schemeClr val="accent1"/>
            </a:lnRef>
            <a:fillRef idx="0">
              <a:schemeClr val="accent1"/>
            </a:fillRef>
            <a:effectRef idx="0">
              <a:schemeClr val="accent1"/>
            </a:effectRef>
            <a:fontRef idx="minor">
              <a:schemeClr val="tx1"/>
            </a:fontRef>
          </p:style>
        </p:cxnSp>
      </p:grpSp>
      <p:grpSp>
        <p:nvGrpSpPr>
          <p:cNvPr id="29" name="Group 28">
            <a:extLst>
              <a:ext uri="{FF2B5EF4-FFF2-40B4-BE49-F238E27FC236}">
                <a16:creationId xmlns:a16="http://schemas.microsoft.com/office/drawing/2014/main" id="{0D8AE36F-6E6B-5105-9F86-B6623AF4A7AF}"/>
              </a:ext>
            </a:extLst>
          </p:cNvPr>
          <p:cNvGrpSpPr/>
          <p:nvPr/>
        </p:nvGrpSpPr>
        <p:grpSpPr>
          <a:xfrm rot="8238369">
            <a:off x="7808764" y="3392133"/>
            <a:ext cx="555328" cy="337095"/>
            <a:chOff x="3328036" y="2611034"/>
            <a:chExt cx="555328" cy="337095"/>
          </a:xfrm>
        </p:grpSpPr>
        <p:sp>
          <p:nvSpPr>
            <p:cNvPr id="31" name="Triangle 96">
              <a:extLst>
                <a:ext uri="{FF2B5EF4-FFF2-40B4-BE49-F238E27FC236}">
                  <a16:creationId xmlns:a16="http://schemas.microsoft.com/office/drawing/2014/main" id="{17F817DC-2652-0FBD-D46E-06108E01E6BD}"/>
                </a:ext>
              </a:extLst>
            </p:cNvPr>
            <p:cNvSpPr/>
            <p:nvPr/>
          </p:nvSpPr>
          <p:spPr>
            <a:xfrm rot="5400000">
              <a:off x="3696912" y="2693261"/>
              <a:ext cx="200263" cy="172641"/>
            </a:xfrm>
            <a:prstGeom prst="triangl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cxnSp>
          <p:nvCxnSpPr>
            <p:cNvPr id="32" name="Straight Connector 31">
              <a:extLst>
                <a:ext uri="{FF2B5EF4-FFF2-40B4-BE49-F238E27FC236}">
                  <a16:creationId xmlns:a16="http://schemas.microsoft.com/office/drawing/2014/main" id="{A32A4812-894B-E3F6-98BB-3ADB05E028B4}"/>
                </a:ext>
              </a:extLst>
            </p:cNvPr>
            <p:cNvCxnSpPr>
              <a:cxnSpLocks/>
            </p:cNvCxnSpPr>
            <p:nvPr/>
          </p:nvCxnSpPr>
          <p:spPr>
            <a:xfrm rot="13361631" flipH="1">
              <a:off x="3328036" y="2611034"/>
              <a:ext cx="365385" cy="337095"/>
            </a:xfrm>
            <a:prstGeom prst="line">
              <a:avLst/>
            </a:prstGeom>
            <a:ln w="88900">
              <a:solidFill>
                <a:schemeClr val="tx2"/>
              </a:solidFill>
              <a:tailEnd w="lg" len="lg"/>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0638D3A6-9047-C3A0-49DD-0251A0D38794}"/>
              </a:ext>
            </a:extLst>
          </p:cNvPr>
          <p:cNvGrpSpPr/>
          <p:nvPr/>
        </p:nvGrpSpPr>
        <p:grpSpPr>
          <a:xfrm rot="5400000">
            <a:off x="9708367" y="3406164"/>
            <a:ext cx="555328" cy="337095"/>
            <a:chOff x="3328036" y="2611034"/>
            <a:chExt cx="555328" cy="337095"/>
          </a:xfrm>
        </p:grpSpPr>
        <p:sp>
          <p:nvSpPr>
            <p:cNvPr id="34" name="Triangle 96">
              <a:extLst>
                <a:ext uri="{FF2B5EF4-FFF2-40B4-BE49-F238E27FC236}">
                  <a16:creationId xmlns:a16="http://schemas.microsoft.com/office/drawing/2014/main" id="{7D96991A-A617-D129-EF52-F4D3D101A718}"/>
                </a:ext>
              </a:extLst>
            </p:cNvPr>
            <p:cNvSpPr/>
            <p:nvPr/>
          </p:nvSpPr>
          <p:spPr>
            <a:xfrm rot="5400000">
              <a:off x="3696912" y="2693261"/>
              <a:ext cx="200263" cy="172641"/>
            </a:xfrm>
            <a:prstGeom prst="triangl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cxnSp>
          <p:nvCxnSpPr>
            <p:cNvPr id="35" name="Straight Connector 34">
              <a:extLst>
                <a:ext uri="{FF2B5EF4-FFF2-40B4-BE49-F238E27FC236}">
                  <a16:creationId xmlns:a16="http://schemas.microsoft.com/office/drawing/2014/main" id="{C76749DC-5F28-1B9B-A41E-92D619904E03}"/>
                </a:ext>
              </a:extLst>
            </p:cNvPr>
            <p:cNvCxnSpPr>
              <a:cxnSpLocks/>
            </p:cNvCxnSpPr>
            <p:nvPr/>
          </p:nvCxnSpPr>
          <p:spPr>
            <a:xfrm rot="13361631" flipH="1">
              <a:off x="3328036" y="2611034"/>
              <a:ext cx="365385" cy="337095"/>
            </a:xfrm>
            <a:prstGeom prst="line">
              <a:avLst/>
            </a:prstGeom>
            <a:ln w="88900">
              <a:solidFill>
                <a:schemeClr val="tx2"/>
              </a:solidFill>
              <a:tailEnd w="lg" len="lg"/>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F99DCE04-9286-2E59-B54E-37EB469BA1AD}"/>
              </a:ext>
            </a:extLst>
          </p:cNvPr>
          <p:cNvGrpSpPr/>
          <p:nvPr/>
        </p:nvGrpSpPr>
        <p:grpSpPr>
          <a:xfrm>
            <a:off x="3920768" y="6113765"/>
            <a:ext cx="555328" cy="337095"/>
            <a:chOff x="3328036" y="2611034"/>
            <a:chExt cx="555328" cy="337095"/>
          </a:xfrm>
        </p:grpSpPr>
        <p:sp>
          <p:nvSpPr>
            <p:cNvPr id="37" name="Triangle 96">
              <a:extLst>
                <a:ext uri="{FF2B5EF4-FFF2-40B4-BE49-F238E27FC236}">
                  <a16:creationId xmlns:a16="http://schemas.microsoft.com/office/drawing/2014/main" id="{29A9B647-E0AB-EE2A-5217-6B9D6FC3EAC1}"/>
                </a:ext>
              </a:extLst>
            </p:cNvPr>
            <p:cNvSpPr/>
            <p:nvPr/>
          </p:nvSpPr>
          <p:spPr>
            <a:xfrm rot="5400000">
              <a:off x="3696912" y="2693261"/>
              <a:ext cx="200263" cy="172641"/>
            </a:xfrm>
            <a:prstGeom prst="triangl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cxnSp>
          <p:nvCxnSpPr>
            <p:cNvPr id="38" name="Straight Connector 37">
              <a:extLst>
                <a:ext uri="{FF2B5EF4-FFF2-40B4-BE49-F238E27FC236}">
                  <a16:creationId xmlns:a16="http://schemas.microsoft.com/office/drawing/2014/main" id="{10AEEFEB-584D-C20D-17A4-057AB981035C}"/>
                </a:ext>
              </a:extLst>
            </p:cNvPr>
            <p:cNvCxnSpPr>
              <a:cxnSpLocks/>
            </p:cNvCxnSpPr>
            <p:nvPr/>
          </p:nvCxnSpPr>
          <p:spPr>
            <a:xfrm rot="13361631" flipH="1">
              <a:off x="3328036" y="2611034"/>
              <a:ext cx="365385" cy="337095"/>
            </a:xfrm>
            <a:prstGeom prst="line">
              <a:avLst/>
            </a:prstGeom>
            <a:ln w="88900">
              <a:solidFill>
                <a:schemeClr val="tx2"/>
              </a:solidFill>
              <a:tailEnd w="lg" len="lg"/>
            </a:ln>
          </p:spPr>
          <p:style>
            <a:lnRef idx="1">
              <a:schemeClr val="accent1"/>
            </a:lnRef>
            <a:fillRef idx="0">
              <a:schemeClr val="accent1"/>
            </a:fillRef>
            <a:effectRef idx="0">
              <a:schemeClr val="accent1"/>
            </a:effectRef>
            <a:fontRef idx="minor">
              <a:schemeClr val="tx1"/>
            </a:fontRef>
          </p:style>
        </p:cxnSp>
      </p:grpSp>
      <p:sp>
        <p:nvSpPr>
          <p:cNvPr id="41" name="TextBox 40">
            <a:extLst>
              <a:ext uri="{FF2B5EF4-FFF2-40B4-BE49-F238E27FC236}">
                <a16:creationId xmlns:a16="http://schemas.microsoft.com/office/drawing/2014/main" id="{BE399BAE-B940-D8DC-2D40-C6B873F27B5D}"/>
              </a:ext>
            </a:extLst>
          </p:cNvPr>
          <p:cNvSpPr txBox="1"/>
          <p:nvPr/>
        </p:nvSpPr>
        <p:spPr>
          <a:xfrm>
            <a:off x="10278252" y="5224463"/>
            <a:ext cx="1210946"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i="1" dirty="0">
                <a:solidFill>
                  <a:schemeClr val="tx1"/>
                </a:solidFill>
              </a:rPr>
              <a:t>Wide Area</a:t>
            </a:r>
          </a:p>
        </p:txBody>
      </p:sp>
      <p:sp>
        <p:nvSpPr>
          <p:cNvPr id="42" name="TextBox 41">
            <a:extLst>
              <a:ext uri="{FF2B5EF4-FFF2-40B4-BE49-F238E27FC236}">
                <a16:creationId xmlns:a16="http://schemas.microsoft.com/office/drawing/2014/main" id="{73208C98-E4CC-5ACD-29C8-CBEB8C80C5A0}"/>
              </a:ext>
            </a:extLst>
          </p:cNvPr>
          <p:cNvSpPr txBox="1"/>
          <p:nvPr/>
        </p:nvSpPr>
        <p:spPr>
          <a:xfrm>
            <a:off x="5605500" y="5241032"/>
            <a:ext cx="1999814"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i="1" dirty="0">
                <a:solidFill>
                  <a:schemeClr val="tx1"/>
                </a:solidFill>
              </a:rPr>
              <a:t>Transport Corridors</a:t>
            </a:r>
          </a:p>
        </p:txBody>
      </p:sp>
      <p:sp>
        <p:nvSpPr>
          <p:cNvPr id="44" name="TextBox 43">
            <a:extLst>
              <a:ext uri="{FF2B5EF4-FFF2-40B4-BE49-F238E27FC236}">
                <a16:creationId xmlns:a16="http://schemas.microsoft.com/office/drawing/2014/main" id="{0E45B04A-1B86-4D61-B2E6-5526943DB0F4}"/>
              </a:ext>
            </a:extLst>
          </p:cNvPr>
          <p:cNvSpPr txBox="1"/>
          <p:nvPr/>
        </p:nvSpPr>
        <p:spPr>
          <a:xfrm>
            <a:off x="1677640" y="5198346"/>
            <a:ext cx="1999814"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i="1" dirty="0">
                <a:solidFill>
                  <a:schemeClr val="tx1"/>
                </a:solidFill>
              </a:rPr>
              <a:t>Transport Corridors</a:t>
            </a:r>
          </a:p>
        </p:txBody>
      </p:sp>
      <p:sp>
        <p:nvSpPr>
          <p:cNvPr id="45" name="TextBox 44">
            <a:extLst>
              <a:ext uri="{FF2B5EF4-FFF2-40B4-BE49-F238E27FC236}">
                <a16:creationId xmlns:a16="http://schemas.microsoft.com/office/drawing/2014/main" id="{D9A292C4-D751-F388-E18D-C04EDD25687A}"/>
              </a:ext>
            </a:extLst>
          </p:cNvPr>
          <p:cNvSpPr txBox="1"/>
          <p:nvPr/>
        </p:nvSpPr>
        <p:spPr>
          <a:xfrm>
            <a:off x="1300911" y="2749031"/>
            <a:ext cx="2384691"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i="1" dirty="0">
                <a:solidFill>
                  <a:schemeClr val="tx1"/>
                </a:solidFill>
              </a:rPr>
              <a:t>New deployers and users</a:t>
            </a:r>
          </a:p>
        </p:txBody>
      </p:sp>
      <p:sp>
        <p:nvSpPr>
          <p:cNvPr id="46" name="TextBox 45">
            <a:extLst>
              <a:ext uri="{FF2B5EF4-FFF2-40B4-BE49-F238E27FC236}">
                <a16:creationId xmlns:a16="http://schemas.microsoft.com/office/drawing/2014/main" id="{F93559D4-F6DC-B86E-753C-15F1A55DC719}"/>
              </a:ext>
            </a:extLst>
          </p:cNvPr>
          <p:cNvSpPr txBox="1"/>
          <p:nvPr/>
        </p:nvSpPr>
        <p:spPr>
          <a:xfrm>
            <a:off x="9443335" y="2756902"/>
            <a:ext cx="2039043"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i="1" dirty="0">
                <a:solidFill>
                  <a:schemeClr val="tx1"/>
                </a:solidFill>
              </a:rPr>
              <a:t>Technology Platforms</a:t>
            </a:r>
          </a:p>
        </p:txBody>
      </p:sp>
    </p:spTree>
    <p:extLst>
      <p:ext uri="{BB962C8B-B14F-4D97-AF65-F5344CB8AC3E}">
        <p14:creationId xmlns:p14="http://schemas.microsoft.com/office/powerpoint/2010/main" val="3282290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432A6A6-2CFC-0E44-EE8F-FF281EE3B9A9}"/>
              </a:ext>
            </a:extLst>
          </p:cNvPr>
          <p:cNvSpPr/>
          <p:nvPr/>
        </p:nvSpPr>
        <p:spPr>
          <a:xfrm>
            <a:off x="5216577" y="0"/>
            <a:ext cx="6975423"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
        <p:nvSpPr>
          <p:cNvPr id="19" name="Title 18">
            <a:extLst>
              <a:ext uri="{FF2B5EF4-FFF2-40B4-BE49-F238E27FC236}">
                <a16:creationId xmlns:a16="http://schemas.microsoft.com/office/drawing/2014/main" id="{E3C32115-8D65-1C6F-0717-61A56347334D}"/>
              </a:ext>
            </a:extLst>
          </p:cNvPr>
          <p:cNvSpPr>
            <a:spLocks noGrp="1"/>
          </p:cNvSpPr>
          <p:nvPr>
            <p:ph type="title"/>
          </p:nvPr>
        </p:nvSpPr>
        <p:spPr>
          <a:xfrm>
            <a:off x="590548" y="431995"/>
            <a:ext cx="4426160" cy="1075267"/>
          </a:xfrm>
        </p:spPr>
        <p:txBody>
          <a:bodyPr>
            <a:normAutofit/>
          </a:bodyPr>
          <a:lstStyle/>
          <a:p>
            <a:r>
              <a:rPr lang="en-US" dirty="0"/>
              <a:t>SCF’s Mission</a:t>
            </a:r>
          </a:p>
        </p:txBody>
      </p:sp>
      <p:sp>
        <p:nvSpPr>
          <p:cNvPr id="20" name="Content Placeholder 19">
            <a:extLst>
              <a:ext uri="{FF2B5EF4-FFF2-40B4-BE49-F238E27FC236}">
                <a16:creationId xmlns:a16="http://schemas.microsoft.com/office/drawing/2014/main" id="{BFE42A49-2AE2-A054-0E51-E7D05FA8B046}"/>
              </a:ext>
            </a:extLst>
          </p:cNvPr>
          <p:cNvSpPr>
            <a:spLocks noGrp="1"/>
          </p:cNvSpPr>
          <p:nvPr>
            <p:ph idx="1"/>
          </p:nvPr>
        </p:nvSpPr>
        <p:spPr>
          <a:xfrm>
            <a:off x="590552" y="1945217"/>
            <a:ext cx="4426156" cy="4298950"/>
          </a:xfrm>
        </p:spPr>
        <p:txBody>
          <a:bodyPr vert="horz" lIns="0" tIns="0" rIns="0" bIns="0" rtlCol="0" anchor="t">
            <a:normAutofit fontScale="92500" lnSpcReduction="20000"/>
          </a:bodyPr>
          <a:lstStyle/>
          <a:p>
            <a:r>
              <a:rPr lang="en-US" dirty="0"/>
              <a:t>Drive innovation, collaboration, and best practices in </a:t>
            </a:r>
            <a:r>
              <a:rPr lang="en-US" b="1" dirty="0"/>
              <a:t>multi-purpose networks</a:t>
            </a:r>
            <a:r>
              <a:rPr lang="en-US" dirty="0"/>
              <a:t>. </a:t>
            </a:r>
          </a:p>
          <a:p>
            <a:pPr marL="227965" indent="-227965"/>
            <a:r>
              <a:rPr lang="en-US" dirty="0"/>
              <a:t>Emphasis on efficiency and </a:t>
            </a:r>
            <a:r>
              <a:rPr lang="en-US" b="1" dirty="0"/>
              <a:t>precision in investment.</a:t>
            </a:r>
          </a:p>
          <a:p>
            <a:r>
              <a:rPr lang="en-US" dirty="0"/>
              <a:t>Exploring </a:t>
            </a:r>
            <a:r>
              <a:rPr lang="en-US" b="1" dirty="0"/>
              <a:t>economics</a:t>
            </a:r>
            <a:r>
              <a:rPr lang="en-US" dirty="0"/>
              <a:t>, technologies, and </a:t>
            </a:r>
            <a:r>
              <a:rPr lang="en-US" b="1" dirty="0"/>
              <a:t>regulations</a:t>
            </a:r>
            <a:r>
              <a:rPr lang="en-US" dirty="0"/>
              <a:t> of specialized </a:t>
            </a:r>
            <a:r>
              <a:rPr lang="en-US" b="1" dirty="0"/>
              <a:t>networks</a:t>
            </a:r>
            <a:r>
              <a:rPr lang="en-US" dirty="0"/>
              <a:t>.</a:t>
            </a:r>
          </a:p>
          <a:p>
            <a:r>
              <a:rPr lang="en-US" dirty="0"/>
              <a:t>Socializing global innovation and promoting </a:t>
            </a:r>
            <a:r>
              <a:rPr lang="en-US" b="1" dirty="0"/>
              <a:t>industry proof points </a:t>
            </a:r>
            <a:r>
              <a:rPr lang="en-US" dirty="0"/>
              <a:t>for real customer requirements and </a:t>
            </a:r>
            <a:r>
              <a:rPr lang="en-US" b="1" dirty="0"/>
              <a:t>stacked use cases</a:t>
            </a:r>
            <a:r>
              <a:rPr lang="en-US" dirty="0"/>
              <a:t>. </a:t>
            </a:r>
          </a:p>
          <a:p>
            <a:pPr marL="227965" indent="-227965"/>
            <a:r>
              <a:rPr lang="en-US" dirty="0"/>
              <a:t>Championing </a:t>
            </a:r>
            <a:r>
              <a:rPr lang="en-US" b="1" dirty="0"/>
              <a:t>Open Networks </a:t>
            </a:r>
            <a:r>
              <a:rPr lang="en-US" dirty="0"/>
              <a:t>for multi-tenant, multi-operator sharing</a:t>
            </a:r>
          </a:p>
        </p:txBody>
      </p:sp>
      <p:grpSp>
        <p:nvGrpSpPr>
          <p:cNvPr id="9" name="Group 8">
            <a:extLst>
              <a:ext uri="{FF2B5EF4-FFF2-40B4-BE49-F238E27FC236}">
                <a16:creationId xmlns:a16="http://schemas.microsoft.com/office/drawing/2014/main" id="{96B2C577-A99F-C53F-77EC-9B08F9DC72E8}"/>
              </a:ext>
            </a:extLst>
          </p:cNvPr>
          <p:cNvGrpSpPr/>
          <p:nvPr/>
        </p:nvGrpSpPr>
        <p:grpSpPr>
          <a:xfrm>
            <a:off x="5216577" y="1509050"/>
            <a:ext cx="6814206" cy="3737507"/>
            <a:chOff x="5216577" y="1509050"/>
            <a:chExt cx="6814206" cy="3737507"/>
          </a:xfrm>
        </p:grpSpPr>
        <p:pic>
          <p:nvPicPr>
            <p:cNvPr id="8" name="Picture 7" descr="A map of the world&#10;&#10;Description automatically generated">
              <a:extLst>
                <a:ext uri="{FF2B5EF4-FFF2-40B4-BE49-F238E27FC236}">
                  <a16:creationId xmlns:a16="http://schemas.microsoft.com/office/drawing/2014/main" id="{ADDE9493-6313-A662-CD42-1A029C51CC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16577" y="1744688"/>
              <a:ext cx="6814206" cy="3501869"/>
            </a:xfrm>
            <a:prstGeom prst="rect">
              <a:avLst/>
            </a:prstGeom>
          </p:spPr>
        </p:pic>
        <p:pic>
          <p:nvPicPr>
            <p:cNvPr id="6" name="Picture 5">
              <a:extLst>
                <a:ext uri="{FF2B5EF4-FFF2-40B4-BE49-F238E27FC236}">
                  <a16:creationId xmlns:a16="http://schemas.microsoft.com/office/drawing/2014/main" id="{F2B9827C-CC9B-0C4C-E872-E4F6603A056A}"/>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5566245" y="1509050"/>
              <a:ext cx="6324907" cy="3350165"/>
            </a:xfrm>
            <a:prstGeom prst="rect">
              <a:avLst/>
            </a:prstGeom>
          </p:spPr>
        </p:pic>
      </p:grpSp>
    </p:spTree>
    <p:extLst>
      <p:ext uri="{BB962C8B-B14F-4D97-AF65-F5344CB8AC3E}">
        <p14:creationId xmlns:p14="http://schemas.microsoft.com/office/powerpoint/2010/main" val="3934293556"/>
      </p:ext>
    </p:extLst>
  </p:cSld>
  <p:clrMapOvr>
    <a:masterClrMapping/>
  </p:clrMapOvr>
</p:sld>
</file>

<file path=ppt/theme/theme1.xml><?xml version="1.0" encoding="utf-8"?>
<a:theme xmlns:a="http://schemas.openxmlformats.org/drawingml/2006/main" name="Small Cell Forum">
  <a:themeElements>
    <a:clrScheme name="SCF palette 2018-21 pref">
      <a:dk1>
        <a:srgbClr val="000000"/>
      </a:dk1>
      <a:lt1>
        <a:srgbClr val="FFFFFF"/>
      </a:lt1>
      <a:dk2>
        <a:srgbClr val="807F83"/>
      </a:dk2>
      <a:lt2>
        <a:srgbClr val="D5D7D8"/>
      </a:lt2>
      <a:accent1>
        <a:srgbClr val="FFC82E"/>
      </a:accent1>
      <a:accent2>
        <a:srgbClr val="6E69B0"/>
      </a:accent2>
      <a:accent3>
        <a:srgbClr val="86888C"/>
      </a:accent3>
      <a:accent4>
        <a:srgbClr val="8D2861"/>
      </a:accent4>
      <a:accent5>
        <a:srgbClr val="322073"/>
      </a:accent5>
      <a:accent6>
        <a:srgbClr val="859919"/>
      </a:accent6>
      <a:hlink>
        <a:srgbClr val="0000FF"/>
      </a:hlink>
      <a:folHlink>
        <a:srgbClr val="800080"/>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CF Generic.potx" id="{2B592D28-AEDE-43ED-8055-F13F6B855266}" vid="{5E385BC4-D961-45DA-8A73-5835EFE07B2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792603EFE7B764EA8FABC729F2BCF91" ma:contentTypeVersion="8" ma:contentTypeDescription="Create a new document." ma:contentTypeScope="" ma:versionID="e75cc20c3eb19b7823c929181f4a04d2">
  <xsd:schema xmlns:xsd="http://www.w3.org/2001/XMLSchema" xmlns:xs="http://www.w3.org/2001/XMLSchema" xmlns:p="http://schemas.microsoft.com/office/2006/metadata/properties" xmlns:ns2="164074b8-0b17-4dec-a9de-735ba643dbc8" targetNamespace="http://schemas.microsoft.com/office/2006/metadata/properties" ma:root="true" ma:fieldsID="6d278b38c1df656db17a3a6fde49d170" ns2:_="">
    <xsd:import namespace="164074b8-0b17-4dec-a9de-735ba643dbc8"/>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64074b8-0b17-4dec-a9de-735ba643db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154AC3F-0DF1-4B73-A981-3DBC0DDEE3D3}"/>
</file>

<file path=customXml/itemProps2.xml><?xml version="1.0" encoding="utf-8"?>
<ds:datastoreItem xmlns:ds="http://schemas.openxmlformats.org/officeDocument/2006/customXml" ds:itemID="{359F1244-2726-4F1B-87CF-D26A17C6B24C}"/>
</file>

<file path=customXml/itemProps3.xml><?xml version="1.0" encoding="utf-8"?>
<ds:datastoreItem xmlns:ds="http://schemas.openxmlformats.org/officeDocument/2006/customXml" ds:itemID="{1E3DE783-32E4-4A9E-8E5B-C9F78BE9BB87}"/>
</file>

<file path=docProps/app.xml><?xml version="1.0" encoding="utf-8"?>
<Properties xmlns="http://schemas.openxmlformats.org/officeDocument/2006/extended-properties" xmlns:vt="http://schemas.openxmlformats.org/officeDocument/2006/docPropsVTypes">
  <TotalTime>21</TotalTime>
  <Words>678</Words>
  <Application>Microsoft Office PowerPoint</Application>
  <PresentationFormat>Widescreen</PresentationFormat>
  <Paragraphs>60</Paragraphs>
  <Slides>5</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Aptos</vt:lpstr>
      <vt:lpstr>Arial</vt:lpstr>
      <vt:lpstr>Calibri</vt:lpstr>
      <vt:lpstr>Gill Sans MT</vt:lpstr>
      <vt:lpstr>Symbol</vt:lpstr>
      <vt:lpstr>Small Cell Forum</vt:lpstr>
      <vt:lpstr>PowerPoint Presentation</vt:lpstr>
      <vt:lpstr>How to make money in telecoms  Changing the paradigm, shaping the global trade </vt:lpstr>
      <vt:lpstr>Innovations from the edge of networks </vt:lpstr>
      <vt:lpstr>PowerPoint Presentation</vt:lpstr>
      <vt:lpstr>SCF’s Mission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Susan Brown</dc:creator>
  <cp:lastModifiedBy>Simon Fletcher</cp:lastModifiedBy>
  <cp:revision>1</cp:revision>
  <dcterms:created xsi:type="dcterms:W3CDTF">2024-04-29T16:33:06Z</dcterms:created>
  <dcterms:modified xsi:type="dcterms:W3CDTF">2024-11-18T14:46:21Z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0x010100D792603EFE7B764EA8FABC729F2BCF91</vt:lpwstr>
  </property>
</Properties>
</file>